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7" r:id="rId1"/>
  </p:sldMasterIdLst>
  <p:notesMasterIdLst>
    <p:notesMasterId r:id="rId17"/>
  </p:notesMasterIdLst>
  <p:sldIdLst>
    <p:sldId id="256" r:id="rId2"/>
    <p:sldId id="258" r:id="rId3"/>
    <p:sldId id="313" r:id="rId4"/>
    <p:sldId id="262" r:id="rId5"/>
    <p:sldId id="321" r:id="rId6"/>
    <p:sldId id="259" r:id="rId7"/>
    <p:sldId id="322" r:id="rId8"/>
    <p:sldId id="315" r:id="rId9"/>
    <p:sldId id="314" r:id="rId10"/>
    <p:sldId id="316" r:id="rId11"/>
    <p:sldId id="260" r:id="rId12"/>
    <p:sldId id="317" r:id="rId13"/>
    <p:sldId id="319" r:id="rId14"/>
    <p:sldId id="261" r:id="rId15"/>
    <p:sldId id="275" r:id="rId16"/>
  </p:sldIdLst>
  <p:sldSz cx="9144000" cy="5143500" type="screen16x9"/>
  <p:notesSz cx="6858000" cy="9144000"/>
  <p:embeddedFontLst>
    <p:embeddedFont>
      <p:font typeface="Caudex" panose="020B0604020202020204" charset="2"/>
      <p:regular r:id="rId18"/>
      <p:bold r:id="rId19"/>
      <p:italic r:id="rId20"/>
      <p:boldItalic r:id="rId21"/>
    </p:embeddedFont>
    <p:embeddedFont>
      <p:font typeface="Poppins" panose="00000500000000000000" pitchFamily="2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7140"/>
    <a:srgbClr val="FDF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43CAB1-3D5C-4785-BB0A-0DEC62305DFD}">
  <a:tblStyle styleId="{6E43CAB1-3D5C-4785-BB0A-0DEC62305DF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50" autoAdjust="0"/>
  </p:normalViewPr>
  <p:slideViewPr>
    <p:cSldViewPr snapToGrid="0">
      <p:cViewPr>
        <p:scale>
          <a:sx n="80" d="100"/>
          <a:sy n="80" d="100"/>
        </p:scale>
        <p:origin x="11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43.321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0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49.358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1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49.919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1 1 24575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50.481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1 24575,'0'0'-8191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51.438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0 1 24575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51.932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0 24575,'0'1'0,"1"1"0,2-1 0,0 2 0,0-1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52.359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1 24575,'2'0'0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52.962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1 24575,'0'0'-8191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53.378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0 0 24575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53.764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84 24575,'0'-2'0,"1"1"0,0-2 0,1 0 0,1-2 0,2-1 0,1 1 0</inkml:trace>
  <inkml:trace contextRef="#ctx0" brushRef="#br0" timeOffset="1">67 4 24575,'1'0'0,"2"0"0,0-1 0,0-2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54.172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40 24575,'0'-1'0,"1"-1"0,2 0 0,1-1 0</inkml:trace>
  <inkml:trace contextRef="#ctx0" brushRef="#br0" timeOffset="1">60 0 24575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44.451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285 93 24575,'-14'-1'0,"1"-2"0,0 0 0,0 0 0,0-1 0,-21-10 0,-8-2-1365</inkml:trace>
  <inkml:trace contextRef="#ctx0" brushRef="#br0" timeOffset="1">133 47 24575,'-1'0'0,"-2"0"0</inkml:trace>
  <inkml:trace contextRef="#ctx0" brushRef="#br0" timeOffset="2">7 1 24575,'-1'0'0</inkml:trace>
  <inkml:trace contextRef="#ctx0" brushRef="#br0" timeOffset="3">0 1 24575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54.598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60 24575,'1'0'0,"1"-1"0,-1-2 0,1 0 0,1-1 0,-1 0 0,0-3 0,1 0 0,0 0 0</inkml:trace>
  <inkml:trace contextRef="#ctx0" brushRef="#br0" timeOffset="1">27 0 24575,'0'0'-8191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54.980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87 24575,'0'-1'0,"0"-1"0,0-2 0,0-2 0,0 0 0</inkml:trace>
  <inkml:trace contextRef="#ctx0" brushRef="#br0" timeOffset="1">14 1 24575,'0'-1'0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03.037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18 24575,'0'-1'0,"1"-1"0,1 0 0,0-1 0,2 1 0,0-1 0,0 0 0,1 1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03.380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12 24575,'1'0'0,"2"0"0,0-2 0,0 1 0,2-2 0,0 1 0,0-2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03.752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0 1 24575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04.563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1 24575,'0'0'-8191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05.211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1 0 24575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06.080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0 24575,'0'0'-8191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12.364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0 24575,'0'0'-8191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13.777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45.198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1 24575,'0'0'-8191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14.513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2 24575,'0'-2'0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15.279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0 24575,'0'0'-8191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16.598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1 24575,'0'0'-8191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23.596"/>
    </inkml:context>
    <inkml:brush xml:id="br0">
      <inkml:brushProperty name="width" value="0.05" units="cm"/>
      <inkml:brushProperty name="height" value="0.05" units="cm"/>
      <inkml:brushProperty name="color" value="#996633"/>
    </inkml:brush>
  </inkml:definitions>
  <inkml:trace contextRef="#ctx0" brushRef="#br0">0 1 24575,'0'0'-8191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26.466"/>
    </inkml:context>
    <inkml:brush xml:id="br0">
      <inkml:brushProperty name="width" value="0.05" units="cm"/>
      <inkml:brushProperty name="height" value="0.05" units="cm"/>
      <inkml:brushProperty name="color" value="#996633"/>
    </inkml:brush>
  </inkml:definitions>
  <inkml:trace contextRef="#ctx0" brushRef="#br0">150 1 24575,'-2'0'0,"0"1"0,0 0 0,0-1 0,-1 1 0,1 0 0,0 0 0,0 1 0,0-1 0,0 0 0,1 1 0,-1-1 0,0 1 0,1 0 0,-1-1 0,1 1 0,-1 0 0,1 0 0,0 0 0,-2 3 0,-25 50 0,18-35 0,-11 19-69,4-9-579,-20 50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28.444"/>
    </inkml:context>
    <inkml:brush xml:id="br0">
      <inkml:brushProperty name="width" value="0.05" units="cm"/>
      <inkml:brushProperty name="height" value="0.05" units="cm"/>
      <inkml:brushProperty name="color" value="#996633"/>
    </inkml:brush>
  </inkml:definitions>
  <inkml:trace contextRef="#ctx0" brushRef="#br0">602 1 24575,'-4'1'0,"-1"0"0,0 0 0,1 1 0,0 0 0,-1 0 0,1 0 0,0 0 0,0 0 0,0 1 0,0 0 0,-5 5 0,-32 17 0,19-19 0,0 0 0,-26 1 0,29-5 0,0 2 0,1 0 0,-31 10 0,41-10 0,0 0 0,1 1 0,0 0 0,0 0 0,0 1 0,1 0 0,0 0 0,0 0 0,0 1 0,-8 12 0,8-9 0,-1-1 0,-1-1 0,1 0 0,-1 0 0,-10 8 0,-4 0 0,1 0 0,1 2 0,1 0 0,0 1 0,1 1 0,-26 40 0,36-39-1365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30.894"/>
    </inkml:context>
    <inkml:brush xml:id="br0">
      <inkml:brushProperty name="width" value="0.05" units="cm"/>
      <inkml:brushProperty name="height" value="0.05" units="cm"/>
      <inkml:brushProperty name="color" value="#996633"/>
    </inkml:brush>
  </inkml:definitions>
  <inkml:trace contextRef="#ctx0" brushRef="#br0">126 98 24575,'2'2'0,"0"1"0,-1 0 0,1 0 0,-1 0 0,0 0 0,0 0 0,0 0 0,0 0 0,0 0 0,0 0 0,-1 5 0,1-4 0,-1 0 0,1 0 0,0 0 0,0 0 0,1 0 0,-1 0 0,1 0 0,0 0 0,2 4 0,2-2 0,-1 1 0,1-1 0,0 0 0,1 0 0,-1-1 0,1 0 0,0 0 0,0-1 0,1 1 0,0-2 0,-1 1 0,1-1 0,0 0 0,1-1 0,-1 0 0,10 1 0,-16-2 0,1-1 0,0 1 0,-1 0 0,1 0 0,-1 0 0,1 0 0,-1 0 0,1 1 0,-1-1 0,3 3 0,-3-2 0,0-1 0,-1 0 0,1 0 0,0 1 0,0-1 0,0 0 0,0-1 0,0 1 0,0 0 0,0 0 0,0-1 0,0 0 0,0 1 0,0-1 0,0 0 0,0 0 0,0 0 0,0 0 0,1 0 0,-1 0 0,3-2 0,-2 1 0,1 0 0,-1-1 0,0 1 0,0-1 0,1 0 0,-2 0 0,1-1 0,0 1 0,0 0 0,-1-1 0,1 0 0,-1 0 0,0 1 0,4-7 0,23-52 0,-4 9 0,-11 32 0,0 1 0,2 0 0,17-16 0,-32 35 0,0-1 0,-1 1 0,1-1 0,0 1 0,-1-1 0,1 1 0,-1-1 0,1 1 0,-1-1 0,1 1 0,-1-1 0,1 0 0,-1 1 0,1-1 0,-1 0 0,0 1 0,0-1 0,1 0 0,-1 0 0,0 1 0,0-1 0,0 0 0,0 0 0,1 1 0,-1-1 0,0 0 0,-1 0 0,1 0 0,0 1 0,0-1 0,0 0 0,0 0 0,-1 1 0,1-1 0,0 0 0,0 1 0,-1-1 0,1 0 0,-1 1 0,1-1 0,-1 0 0,1 1 0,-1-1 0,1 1 0,-1-1 0,1 1 0,-1-1 0,0 1 0,1-1 0,-1 1 0,0 0 0,1-1 0,-1 1 0,0 0 0,-1-1 0,-1 0 0,0 0 0,0 1 0,0-1 0,0 1 0,-1-1 0,1 1 0,0 0 0,0 0 0,0 0 0,-1 1 0,1-1 0,-5 2 0,5 0 0,0-1 0,0 1 0,0-1 0,0 1 0,1 0 0,-1 0 0,1 0 0,-1 0 0,1 1 0,0-1 0,0 0 0,0 1 0,0 0 0,0-1 0,0 1 0,1 0 0,0 0 0,-1 0 0,1 0 0,0 0 0,1 0 0,-1 1 0,0-1 0,1 0 0,0 0 0,0 7 0,-3-3 0,1 0 0,-2 0 0,1-1 0,-1 1 0,1-1 0,-2 1 0,1-1 0,-1-1 0,-6 7 0,-4 7 0,-27 36 0,41-53 0,-1 0 0,1 1 0,-1-1 0,0 0 0,0-1 0,0 1 0,0 0 0,0-1 0,0 1 0,0-1 0,0 1 0,0-1 0,-1 0 0,1 0 0,-1 0 0,1 0 0,-1 0 0,1-1 0,-1 1 0,1-1 0,-6 0 0,2-1 0,-1-1 0,1 0 0,-1 0 0,1 0 0,0-1 0,0 0 0,-7-5 0,5 4 0,0-1 0,1 0 0,0-1 0,0 1 0,-10-12 0,10 10 0,0 0 0,0 0 0,-1 1 0,-10-6 0,-30-12 15,34 18-291,0 0 0,1-2 0,0 1 0,-17-14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20:33.549"/>
    </inkml:context>
    <inkml:brush xml:id="br0">
      <inkml:brushProperty name="width" value="0.05" units="cm"/>
      <inkml:brushProperty name="height" value="0.05" units="cm"/>
      <inkml:brushProperty name="color" value="#996633"/>
    </inkml:brush>
  </inkml:definitions>
  <inkml:trace contextRef="#ctx0" brushRef="#br0">44 37 24575,'0'-1'0,"0"-2"0,-1 0 0,-1-1 0,0 1 0,-2 0 0,0 0 0,0 0 0,0 0 0,0 0 0,0 1 0,-1 1 0,0-2 0,0 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45.925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0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46.465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1 1 24575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47.014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1 1 24575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47.860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7 24575,'0'-2'0,"1"1"0,3-1 0,1 1 0,2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48.575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1 0 24575,'1'0'0,"2"0"0,1 0 0,1 0 0,5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24T07:19:48.982"/>
    </inkml:context>
    <inkml:brush xml:id="br0">
      <inkml:brushProperty name="width" value="0.2" units="cm"/>
      <inkml:brushProperty name="height" value="0.2" units="cm"/>
      <inkml:brushProperty name="color" value="#996633"/>
    </inkml:brush>
  </inkml:definitions>
  <inkml:trace contextRef="#ctx0" brushRef="#br0">0 1 24575,'1'0'0,"2"0"0,1 0 0,2 0 0,2 0 0,0 0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1360b95a64a_0_5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4" name="Google Shape;644;g1360b95a64a_0_5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4" name="Google Shape;1834;g135bcfddc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5" name="Google Shape;1835;g135bcfddc2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ru-RU" dirty="0">
                <a:effectLst/>
              </a:rPr>
              <a:t>Для сражения было выбрано ровное место близ города Канны, несмотря на то, что один из консулов настаивал на размещении войск в холмистой местности.</a:t>
            </a:r>
          </a:p>
          <a:p>
            <a:pPr algn="just"/>
            <a:r>
              <a:rPr lang="ru-RU" dirty="0">
                <a:effectLst/>
              </a:rPr>
              <a:t>Ганнибал построил свои войска в форме полумесяца, выпуклой стороной обращённого к римлянам. В центре он расположил пехоту, которая и начала битву, а по флангам — конницу. В результате сражение, начавшееся с битвы легко вооружённой пехоты, закончилось внезапной атакой карфагенских конных войск. Постепенно войска Ганнибала стали медленно отступать, увлекая за собой римлян. В результате этих действий римское войско оказалось в окружении и было полностью перебито. Погибло около 50 тысяч человек. Римская армия перестала существовать.</a:t>
            </a:r>
          </a:p>
          <a:p>
            <a:pPr algn="just"/>
            <a:r>
              <a:rPr lang="ru-RU" dirty="0">
                <a:effectLst/>
              </a:rPr>
              <a:t>Рим охватила паника. Однако Сенат не спешил идти на мирные переговоры с противником. Напротив, римляне стали формировать новые войска, в которые теперь записывали даже рабов.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Ганнибал продолжал захватывать города по всей Италии, но не спешил идти на Рим: он не был уверен в том, что сможет взять штурмом хорошо укреплённый город. Война приобретала затяжной характер.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86882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0" name="Google Shape;2490;g1361f15ca0f_1_5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1" name="Google Shape;2491;g1361f15ca0f_1_5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9" name="Google Shape;3879;g135df2e5093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0" name="Google Shape;3880;g135df2e5093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3953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9" name="Google Shape;3879;g135df2e5093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0" name="Google Shape;3880;g135df2e5093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9413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3" name="Google Shape;3383;g135bcfddc24_0_30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4" name="Google Shape;3384;g135bcfddc24_0_30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6" name="Google Shape;6626;g1361f15ca0f_1_80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7" name="Google Shape;6627;g1361f15ca0f_1_80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Google Shape;1148;g1361f15ca0f_1_28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9" name="Google Shape;1149;g1361f15ca0f_1_28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4" name="Google Shape;1834;g135bcfddc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5" name="Google Shape;1835;g135bcfddc2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0009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9" name="Google Shape;3879;g135df2e5093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0" name="Google Shape;3880;g135df2e5093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4" name="Google Shape;1834;g135bcfddc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5" name="Google Shape;1835;g135bcfddc2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4556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4" name="Google Shape;1834;g135bcfddc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5" name="Google Shape;1835;g135bcfddc2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4" name="Google Shape;1834;g135bcfddc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5" name="Google Shape;1835;g135bcfddc2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4954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9" name="Google Shape;3879;g135df2e5093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0" name="Google Shape;3880;g135df2e5093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0412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4" name="Google Shape;1834;g135bcfddc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5" name="Google Shape;1835;g135bcfddc2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1638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5100" y="741425"/>
            <a:ext cx="5442900" cy="51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2000">
                <a:solidFill>
                  <a:schemeClr val="accent2"/>
                </a:solidFill>
                <a:latin typeface="Caudex"/>
                <a:ea typeface="Caudex"/>
                <a:cs typeface="Caudex"/>
                <a:sym typeface="Caudex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5100" y="3400075"/>
            <a:ext cx="4813500" cy="47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 idx="2"/>
          </p:nvPr>
        </p:nvSpPr>
        <p:spPr>
          <a:xfrm>
            <a:off x="715100" y="1298794"/>
            <a:ext cx="5442900" cy="171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900">
                <a:latin typeface="Caudex"/>
                <a:ea typeface="Caudex"/>
                <a:cs typeface="Caudex"/>
                <a:sym typeface="Caudex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 rot="-9250072">
            <a:off x="4224179" y="4378758"/>
            <a:ext cx="695646" cy="703381"/>
          </a:xfrm>
          <a:custGeom>
            <a:avLst/>
            <a:gdLst/>
            <a:ahLst/>
            <a:cxnLst/>
            <a:rect l="l" t="t" r="r" b="b"/>
            <a:pathLst>
              <a:path w="2254" h="2279" extrusionOk="0">
                <a:moveTo>
                  <a:pt x="365" y="1"/>
                </a:moveTo>
                <a:cubicBezTo>
                  <a:pt x="223" y="1"/>
                  <a:pt x="95" y="58"/>
                  <a:pt x="10" y="157"/>
                </a:cubicBezTo>
                <a:cubicBezTo>
                  <a:pt x="0" y="167"/>
                  <a:pt x="4" y="177"/>
                  <a:pt x="13" y="177"/>
                </a:cubicBezTo>
                <a:cubicBezTo>
                  <a:pt x="16" y="177"/>
                  <a:pt x="20" y="175"/>
                  <a:pt x="24" y="171"/>
                </a:cubicBezTo>
                <a:cubicBezTo>
                  <a:pt x="95" y="129"/>
                  <a:pt x="166" y="100"/>
                  <a:pt x="252" y="86"/>
                </a:cubicBezTo>
                <a:cubicBezTo>
                  <a:pt x="287" y="72"/>
                  <a:pt x="326" y="65"/>
                  <a:pt x="365" y="65"/>
                </a:cubicBezTo>
                <a:cubicBezTo>
                  <a:pt x="404" y="65"/>
                  <a:pt x="443" y="72"/>
                  <a:pt x="479" y="86"/>
                </a:cubicBezTo>
                <a:cubicBezTo>
                  <a:pt x="592" y="100"/>
                  <a:pt x="678" y="143"/>
                  <a:pt x="777" y="185"/>
                </a:cubicBezTo>
                <a:cubicBezTo>
                  <a:pt x="777" y="214"/>
                  <a:pt x="791" y="228"/>
                  <a:pt x="791" y="256"/>
                </a:cubicBezTo>
                <a:cubicBezTo>
                  <a:pt x="749" y="342"/>
                  <a:pt x="734" y="455"/>
                  <a:pt x="706" y="555"/>
                </a:cubicBezTo>
                <a:cubicBezTo>
                  <a:pt x="678" y="654"/>
                  <a:pt x="649" y="753"/>
                  <a:pt x="621" y="853"/>
                </a:cubicBezTo>
                <a:lnTo>
                  <a:pt x="635" y="853"/>
                </a:lnTo>
                <a:cubicBezTo>
                  <a:pt x="692" y="753"/>
                  <a:pt x="734" y="654"/>
                  <a:pt x="763" y="555"/>
                </a:cubicBezTo>
                <a:cubicBezTo>
                  <a:pt x="777" y="512"/>
                  <a:pt x="791" y="469"/>
                  <a:pt x="791" y="427"/>
                </a:cubicBezTo>
                <a:cubicBezTo>
                  <a:pt x="791" y="526"/>
                  <a:pt x="820" y="640"/>
                  <a:pt x="820" y="739"/>
                </a:cubicBezTo>
                <a:cubicBezTo>
                  <a:pt x="834" y="839"/>
                  <a:pt x="848" y="924"/>
                  <a:pt x="862" y="1023"/>
                </a:cubicBezTo>
                <a:cubicBezTo>
                  <a:pt x="862" y="1080"/>
                  <a:pt x="891" y="1137"/>
                  <a:pt x="947" y="1179"/>
                </a:cubicBezTo>
                <a:cubicBezTo>
                  <a:pt x="1018" y="1236"/>
                  <a:pt x="1118" y="1265"/>
                  <a:pt x="1203" y="1293"/>
                </a:cubicBezTo>
                <a:cubicBezTo>
                  <a:pt x="1288" y="1321"/>
                  <a:pt x="1373" y="1364"/>
                  <a:pt x="1444" y="1421"/>
                </a:cubicBezTo>
                <a:cubicBezTo>
                  <a:pt x="1501" y="1492"/>
                  <a:pt x="1558" y="1563"/>
                  <a:pt x="1600" y="1648"/>
                </a:cubicBezTo>
                <a:cubicBezTo>
                  <a:pt x="1657" y="1719"/>
                  <a:pt x="1714" y="1790"/>
                  <a:pt x="1771" y="1861"/>
                </a:cubicBezTo>
                <a:cubicBezTo>
                  <a:pt x="1884" y="2017"/>
                  <a:pt x="2012" y="2145"/>
                  <a:pt x="2154" y="2273"/>
                </a:cubicBezTo>
                <a:cubicBezTo>
                  <a:pt x="2158" y="2277"/>
                  <a:pt x="2162" y="2278"/>
                  <a:pt x="2166" y="2278"/>
                </a:cubicBezTo>
                <a:cubicBezTo>
                  <a:pt x="2175" y="2278"/>
                  <a:pt x="2183" y="2268"/>
                  <a:pt x="2183" y="2258"/>
                </a:cubicBezTo>
                <a:cubicBezTo>
                  <a:pt x="2041" y="2088"/>
                  <a:pt x="1899" y="1946"/>
                  <a:pt x="1757" y="1761"/>
                </a:cubicBezTo>
                <a:cubicBezTo>
                  <a:pt x="1700" y="1690"/>
                  <a:pt x="1657" y="1619"/>
                  <a:pt x="1600" y="1534"/>
                </a:cubicBezTo>
                <a:cubicBezTo>
                  <a:pt x="1558" y="1477"/>
                  <a:pt x="1501" y="1407"/>
                  <a:pt x="1444" y="1364"/>
                </a:cubicBezTo>
                <a:cubicBezTo>
                  <a:pt x="1373" y="1321"/>
                  <a:pt x="1302" y="1279"/>
                  <a:pt x="1217" y="1265"/>
                </a:cubicBezTo>
                <a:lnTo>
                  <a:pt x="1075" y="1208"/>
                </a:lnTo>
                <a:cubicBezTo>
                  <a:pt x="1033" y="1194"/>
                  <a:pt x="990" y="1179"/>
                  <a:pt x="947" y="1165"/>
                </a:cubicBezTo>
                <a:cubicBezTo>
                  <a:pt x="862" y="1108"/>
                  <a:pt x="862" y="952"/>
                  <a:pt x="848" y="867"/>
                </a:cubicBezTo>
                <a:cubicBezTo>
                  <a:pt x="834" y="768"/>
                  <a:pt x="834" y="668"/>
                  <a:pt x="848" y="583"/>
                </a:cubicBezTo>
                <a:cubicBezTo>
                  <a:pt x="862" y="498"/>
                  <a:pt x="862" y="398"/>
                  <a:pt x="862" y="313"/>
                </a:cubicBezTo>
                <a:cubicBezTo>
                  <a:pt x="862" y="285"/>
                  <a:pt x="862" y="256"/>
                  <a:pt x="848" y="242"/>
                </a:cubicBezTo>
                <a:lnTo>
                  <a:pt x="848" y="242"/>
                </a:lnTo>
                <a:lnTo>
                  <a:pt x="947" y="285"/>
                </a:lnTo>
                <a:cubicBezTo>
                  <a:pt x="1061" y="384"/>
                  <a:pt x="1203" y="427"/>
                  <a:pt x="1359" y="427"/>
                </a:cubicBezTo>
                <a:cubicBezTo>
                  <a:pt x="1515" y="398"/>
                  <a:pt x="1643" y="342"/>
                  <a:pt x="1771" y="256"/>
                </a:cubicBezTo>
                <a:cubicBezTo>
                  <a:pt x="1842" y="214"/>
                  <a:pt x="1913" y="171"/>
                  <a:pt x="1998" y="157"/>
                </a:cubicBezTo>
                <a:cubicBezTo>
                  <a:pt x="2019" y="153"/>
                  <a:pt x="2040" y="151"/>
                  <a:pt x="2060" y="151"/>
                </a:cubicBezTo>
                <a:cubicBezTo>
                  <a:pt x="2111" y="151"/>
                  <a:pt x="2161" y="161"/>
                  <a:pt x="2211" y="171"/>
                </a:cubicBezTo>
                <a:cubicBezTo>
                  <a:pt x="2239" y="171"/>
                  <a:pt x="2254" y="129"/>
                  <a:pt x="2239" y="114"/>
                </a:cubicBezTo>
                <a:cubicBezTo>
                  <a:pt x="2198" y="77"/>
                  <a:pt x="2145" y="63"/>
                  <a:pt x="2089" y="63"/>
                </a:cubicBezTo>
                <a:cubicBezTo>
                  <a:pt x="1973" y="63"/>
                  <a:pt x="1843" y="124"/>
                  <a:pt x="1757" y="171"/>
                </a:cubicBezTo>
                <a:cubicBezTo>
                  <a:pt x="1615" y="271"/>
                  <a:pt x="1458" y="342"/>
                  <a:pt x="1288" y="356"/>
                </a:cubicBezTo>
                <a:cubicBezTo>
                  <a:pt x="1203" y="356"/>
                  <a:pt x="1118" y="313"/>
                  <a:pt x="1047" y="271"/>
                </a:cubicBezTo>
                <a:cubicBezTo>
                  <a:pt x="976" y="228"/>
                  <a:pt x="891" y="185"/>
                  <a:pt x="820" y="143"/>
                </a:cubicBezTo>
                <a:cubicBezTo>
                  <a:pt x="678" y="58"/>
                  <a:pt x="521" y="1"/>
                  <a:pt x="36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2381286">
            <a:off x="-127813" y="-43636"/>
            <a:ext cx="809310" cy="685640"/>
          </a:xfrm>
          <a:custGeom>
            <a:avLst/>
            <a:gdLst/>
            <a:ahLst/>
            <a:cxnLst/>
            <a:rect l="l" t="t" r="r" b="b"/>
            <a:pathLst>
              <a:path w="4302" h="3640" extrusionOk="0">
                <a:moveTo>
                  <a:pt x="4236" y="1"/>
                </a:moveTo>
                <a:cubicBezTo>
                  <a:pt x="4230" y="1"/>
                  <a:pt x="4226" y="4"/>
                  <a:pt x="4226" y="12"/>
                </a:cubicBezTo>
                <a:cubicBezTo>
                  <a:pt x="4149" y="62"/>
                  <a:pt x="4098" y="139"/>
                  <a:pt x="4048" y="215"/>
                </a:cubicBezTo>
                <a:cubicBezTo>
                  <a:pt x="3997" y="291"/>
                  <a:pt x="3946" y="367"/>
                  <a:pt x="3895" y="444"/>
                </a:cubicBezTo>
                <a:cubicBezTo>
                  <a:pt x="3819" y="596"/>
                  <a:pt x="3717" y="723"/>
                  <a:pt x="3616" y="825"/>
                </a:cubicBezTo>
                <a:cubicBezTo>
                  <a:pt x="3488" y="926"/>
                  <a:pt x="3311" y="901"/>
                  <a:pt x="3158" y="952"/>
                </a:cubicBezTo>
                <a:cubicBezTo>
                  <a:pt x="3056" y="1003"/>
                  <a:pt x="2980" y="1054"/>
                  <a:pt x="2904" y="1130"/>
                </a:cubicBezTo>
                <a:cubicBezTo>
                  <a:pt x="2802" y="1104"/>
                  <a:pt x="2701" y="1104"/>
                  <a:pt x="2599" y="1104"/>
                </a:cubicBezTo>
                <a:cubicBezTo>
                  <a:pt x="2472" y="1104"/>
                  <a:pt x="2370" y="1104"/>
                  <a:pt x="2243" y="1130"/>
                </a:cubicBezTo>
                <a:cubicBezTo>
                  <a:pt x="2091" y="1130"/>
                  <a:pt x="1938" y="1155"/>
                  <a:pt x="1786" y="1206"/>
                </a:cubicBezTo>
                <a:cubicBezTo>
                  <a:pt x="1659" y="1257"/>
                  <a:pt x="1531" y="1359"/>
                  <a:pt x="1379" y="1409"/>
                </a:cubicBezTo>
                <a:cubicBezTo>
                  <a:pt x="1252" y="1460"/>
                  <a:pt x="1099" y="1511"/>
                  <a:pt x="972" y="1536"/>
                </a:cubicBezTo>
                <a:cubicBezTo>
                  <a:pt x="820" y="1562"/>
                  <a:pt x="667" y="1562"/>
                  <a:pt x="515" y="1562"/>
                </a:cubicBezTo>
                <a:cubicBezTo>
                  <a:pt x="362" y="1562"/>
                  <a:pt x="210" y="1511"/>
                  <a:pt x="57" y="1486"/>
                </a:cubicBezTo>
                <a:cubicBezTo>
                  <a:pt x="37" y="1486"/>
                  <a:pt x="0" y="1518"/>
                  <a:pt x="13" y="1518"/>
                </a:cubicBezTo>
                <a:cubicBezTo>
                  <a:pt x="16" y="1518"/>
                  <a:pt x="22" y="1516"/>
                  <a:pt x="32" y="1511"/>
                </a:cubicBezTo>
                <a:cubicBezTo>
                  <a:pt x="226" y="1589"/>
                  <a:pt x="435" y="1622"/>
                  <a:pt x="636" y="1622"/>
                </a:cubicBezTo>
                <a:cubicBezTo>
                  <a:pt x="698" y="1622"/>
                  <a:pt x="760" y="1619"/>
                  <a:pt x="820" y="1613"/>
                </a:cubicBezTo>
                <a:cubicBezTo>
                  <a:pt x="820" y="1638"/>
                  <a:pt x="845" y="1664"/>
                  <a:pt x="871" y="1664"/>
                </a:cubicBezTo>
                <a:cubicBezTo>
                  <a:pt x="972" y="1664"/>
                  <a:pt x="1049" y="1638"/>
                  <a:pt x="1150" y="1613"/>
                </a:cubicBezTo>
                <a:cubicBezTo>
                  <a:pt x="1226" y="1587"/>
                  <a:pt x="1328" y="1536"/>
                  <a:pt x="1404" y="1511"/>
                </a:cubicBezTo>
                <a:cubicBezTo>
                  <a:pt x="1481" y="1486"/>
                  <a:pt x="1582" y="1460"/>
                  <a:pt x="1659" y="1460"/>
                </a:cubicBezTo>
                <a:cubicBezTo>
                  <a:pt x="1684" y="1486"/>
                  <a:pt x="1684" y="1486"/>
                  <a:pt x="1709" y="1486"/>
                </a:cubicBezTo>
                <a:cubicBezTo>
                  <a:pt x="1811" y="1638"/>
                  <a:pt x="1836" y="1791"/>
                  <a:pt x="1811" y="1943"/>
                </a:cubicBezTo>
                <a:cubicBezTo>
                  <a:pt x="1760" y="2121"/>
                  <a:pt x="1633" y="2248"/>
                  <a:pt x="1608" y="2426"/>
                </a:cubicBezTo>
                <a:cubicBezTo>
                  <a:pt x="1608" y="2502"/>
                  <a:pt x="1608" y="2604"/>
                  <a:pt x="1633" y="2706"/>
                </a:cubicBezTo>
                <a:cubicBezTo>
                  <a:pt x="1684" y="2807"/>
                  <a:pt x="1709" y="2909"/>
                  <a:pt x="1735" y="3011"/>
                </a:cubicBezTo>
                <a:cubicBezTo>
                  <a:pt x="1786" y="3239"/>
                  <a:pt x="1836" y="3443"/>
                  <a:pt x="1938" y="3621"/>
                </a:cubicBezTo>
                <a:cubicBezTo>
                  <a:pt x="1938" y="3633"/>
                  <a:pt x="1951" y="3640"/>
                  <a:pt x="1964" y="3640"/>
                </a:cubicBezTo>
                <a:cubicBezTo>
                  <a:pt x="1976" y="3640"/>
                  <a:pt x="1989" y="3633"/>
                  <a:pt x="1989" y="3621"/>
                </a:cubicBezTo>
                <a:cubicBezTo>
                  <a:pt x="1989" y="3519"/>
                  <a:pt x="1964" y="3417"/>
                  <a:pt x="1938" y="3316"/>
                </a:cubicBezTo>
                <a:lnTo>
                  <a:pt x="1836" y="2960"/>
                </a:lnTo>
                <a:cubicBezTo>
                  <a:pt x="1811" y="2858"/>
                  <a:pt x="1760" y="2756"/>
                  <a:pt x="1735" y="2655"/>
                </a:cubicBezTo>
                <a:cubicBezTo>
                  <a:pt x="1709" y="2553"/>
                  <a:pt x="1709" y="2426"/>
                  <a:pt x="1760" y="2324"/>
                </a:cubicBezTo>
                <a:cubicBezTo>
                  <a:pt x="1862" y="2197"/>
                  <a:pt x="1938" y="2019"/>
                  <a:pt x="1938" y="1841"/>
                </a:cubicBezTo>
                <a:cubicBezTo>
                  <a:pt x="1938" y="1791"/>
                  <a:pt x="1913" y="1714"/>
                  <a:pt x="1913" y="1664"/>
                </a:cubicBezTo>
                <a:lnTo>
                  <a:pt x="1913" y="1664"/>
                </a:lnTo>
                <a:cubicBezTo>
                  <a:pt x="2167" y="1892"/>
                  <a:pt x="2396" y="2146"/>
                  <a:pt x="2599" y="2401"/>
                </a:cubicBezTo>
                <a:cubicBezTo>
                  <a:pt x="2607" y="2409"/>
                  <a:pt x="2613" y="2412"/>
                  <a:pt x="2617" y="2412"/>
                </a:cubicBezTo>
                <a:cubicBezTo>
                  <a:pt x="2624" y="2412"/>
                  <a:pt x="2624" y="2401"/>
                  <a:pt x="2624" y="2401"/>
                </a:cubicBezTo>
                <a:cubicBezTo>
                  <a:pt x="2497" y="2248"/>
                  <a:pt x="2396" y="2121"/>
                  <a:pt x="2243" y="1969"/>
                </a:cubicBezTo>
                <a:cubicBezTo>
                  <a:pt x="2116" y="1816"/>
                  <a:pt x="1989" y="1664"/>
                  <a:pt x="1836" y="1536"/>
                </a:cubicBezTo>
                <a:cubicBezTo>
                  <a:pt x="1786" y="1486"/>
                  <a:pt x="1735" y="1435"/>
                  <a:pt x="1659" y="1409"/>
                </a:cubicBezTo>
                <a:lnTo>
                  <a:pt x="1608" y="1409"/>
                </a:lnTo>
                <a:cubicBezTo>
                  <a:pt x="1709" y="1359"/>
                  <a:pt x="1786" y="1333"/>
                  <a:pt x="1887" y="1282"/>
                </a:cubicBezTo>
                <a:cubicBezTo>
                  <a:pt x="2040" y="1257"/>
                  <a:pt x="2167" y="1231"/>
                  <a:pt x="2319" y="1206"/>
                </a:cubicBezTo>
                <a:lnTo>
                  <a:pt x="2726" y="1206"/>
                </a:lnTo>
                <a:cubicBezTo>
                  <a:pt x="2777" y="1206"/>
                  <a:pt x="2802" y="1231"/>
                  <a:pt x="2853" y="1231"/>
                </a:cubicBezTo>
                <a:cubicBezTo>
                  <a:pt x="2835" y="1249"/>
                  <a:pt x="2855" y="1267"/>
                  <a:pt x="2878" y="1267"/>
                </a:cubicBezTo>
                <a:cubicBezTo>
                  <a:pt x="2887" y="1267"/>
                  <a:pt x="2896" y="1264"/>
                  <a:pt x="2904" y="1257"/>
                </a:cubicBezTo>
                <a:cubicBezTo>
                  <a:pt x="2980" y="1282"/>
                  <a:pt x="3031" y="1308"/>
                  <a:pt x="3082" y="1359"/>
                </a:cubicBezTo>
                <a:cubicBezTo>
                  <a:pt x="3158" y="1435"/>
                  <a:pt x="3209" y="1562"/>
                  <a:pt x="3336" y="1587"/>
                </a:cubicBezTo>
                <a:cubicBezTo>
                  <a:pt x="3366" y="1599"/>
                  <a:pt x="3399" y="1604"/>
                  <a:pt x="3435" y="1604"/>
                </a:cubicBezTo>
                <a:cubicBezTo>
                  <a:pt x="3553" y="1604"/>
                  <a:pt x="3696" y="1550"/>
                  <a:pt x="3793" y="1511"/>
                </a:cubicBezTo>
                <a:cubicBezTo>
                  <a:pt x="3946" y="1460"/>
                  <a:pt x="4124" y="1409"/>
                  <a:pt x="4276" y="1359"/>
                </a:cubicBezTo>
                <a:cubicBezTo>
                  <a:pt x="4302" y="1333"/>
                  <a:pt x="4276" y="1282"/>
                  <a:pt x="4251" y="1282"/>
                </a:cubicBezTo>
                <a:cubicBezTo>
                  <a:pt x="4048" y="1333"/>
                  <a:pt x="3870" y="1384"/>
                  <a:pt x="3692" y="1435"/>
                </a:cubicBezTo>
                <a:cubicBezTo>
                  <a:pt x="3590" y="1486"/>
                  <a:pt x="3514" y="1486"/>
                  <a:pt x="3412" y="1511"/>
                </a:cubicBezTo>
                <a:cubicBezTo>
                  <a:pt x="3336" y="1486"/>
                  <a:pt x="3285" y="1435"/>
                  <a:pt x="3234" y="1359"/>
                </a:cubicBezTo>
                <a:cubicBezTo>
                  <a:pt x="3184" y="1282"/>
                  <a:pt x="3107" y="1231"/>
                  <a:pt x="3006" y="1181"/>
                </a:cubicBezTo>
                <a:cubicBezTo>
                  <a:pt x="3031" y="1155"/>
                  <a:pt x="3056" y="1130"/>
                  <a:pt x="3107" y="1104"/>
                </a:cubicBezTo>
                <a:cubicBezTo>
                  <a:pt x="3158" y="1054"/>
                  <a:pt x="3234" y="1028"/>
                  <a:pt x="3311" y="1028"/>
                </a:cubicBezTo>
                <a:cubicBezTo>
                  <a:pt x="3463" y="1003"/>
                  <a:pt x="3590" y="952"/>
                  <a:pt x="3717" y="876"/>
                </a:cubicBezTo>
                <a:cubicBezTo>
                  <a:pt x="3819" y="749"/>
                  <a:pt x="3921" y="621"/>
                  <a:pt x="3997" y="494"/>
                </a:cubicBezTo>
                <a:cubicBezTo>
                  <a:pt x="4048" y="418"/>
                  <a:pt x="4098" y="342"/>
                  <a:pt x="4149" y="266"/>
                </a:cubicBezTo>
                <a:cubicBezTo>
                  <a:pt x="4175" y="189"/>
                  <a:pt x="4226" y="113"/>
                  <a:pt x="4276" y="37"/>
                </a:cubicBezTo>
                <a:cubicBezTo>
                  <a:pt x="4276" y="19"/>
                  <a:pt x="4251" y="1"/>
                  <a:pt x="42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2" name="Google Shape;462;p24"/>
          <p:cNvGrpSpPr/>
          <p:nvPr/>
        </p:nvGrpSpPr>
        <p:grpSpPr>
          <a:xfrm rot="10800000">
            <a:off x="8348404" y="3536909"/>
            <a:ext cx="2454435" cy="2143178"/>
            <a:chOff x="-2195400" y="458757"/>
            <a:chExt cx="5029580" cy="5286575"/>
          </a:xfrm>
        </p:grpSpPr>
        <p:sp>
          <p:nvSpPr>
            <p:cNvPr id="463" name="Google Shape;463;p24"/>
            <p:cNvSpPr/>
            <p:nvPr/>
          </p:nvSpPr>
          <p:spPr>
            <a:xfrm rot="1997873">
              <a:off x="-1319997" y="1016620"/>
              <a:ext cx="3278775" cy="4170850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4"/>
            <p:cNvSpPr/>
            <p:nvPr/>
          </p:nvSpPr>
          <p:spPr>
            <a:xfrm rot="2700000">
              <a:off x="1581450" y="4634144"/>
              <a:ext cx="195816" cy="203305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5" name="Google Shape;465;p24"/>
          <p:cNvSpPr/>
          <p:nvPr/>
        </p:nvSpPr>
        <p:spPr>
          <a:xfrm rot="4058618" flipH="1">
            <a:off x="-1525377" y="3939958"/>
            <a:ext cx="1925383" cy="1661286"/>
          </a:xfrm>
          <a:custGeom>
            <a:avLst/>
            <a:gdLst/>
            <a:ahLst/>
            <a:cxnLst/>
            <a:rect l="l" t="t" r="r" b="b"/>
            <a:pathLst>
              <a:path w="58729" h="60304" extrusionOk="0">
                <a:moveTo>
                  <a:pt x="34261" y="0"/>
                </a:moveTo>
                <a:cubicBezTo>
                  <a:pt x="24541" y="0"/>
                  <a:pt x="14406" y="1166"/>
                  <a:pt x="9840" y="2356"/>
                </a:cubicBezTo>
                <a:cubicBezTo>
                  <a:pt x="1" y="4907"/>
                  <a:pt x="9840" y="59997"/>
                  <a:pt x="9840" y="59997"/>
                </a:cubicBezTo>
                <a:lnTo>
                  <a:pt x="54325" y="60303"/>
                </a:lnTo>
                <a:cubicBezTo>
                  <a:pt x="54325" y="60303"/>
                  <a:pt x="58729" y="15512"/>
                  <a:pt x="57056" y="6426"/>
                </a:cubicBezTo>
                <a:cubicBezTo>
                  <a:pt x="56160" y="1556"/>
                  <a:pt x="45488" y="0"/>
                  <a:pt x="3426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24"/>
          <p:cNvSpPr txBox="1">
            <a:spLocks noGrp="1"/>
          </p:cNvSpPr>
          <p:nvPr>
            <p:ph type="subTitle" idx="1"/>
          </p:nvPr>
        </p:nvSpPr>
        <p:spPr>
          <a:xfrm>
            <a:off x="720075" y="2482875"/>
            <a:ext cx="2454600" cy="426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accent2"/>
                </a:solidFill>
                <a:latin typeface="Caudex"/>
                <a:ea typeface="Caudex"/>
                <a:cs typeface="Caudex"/>
                <a:sym typeface="Caudex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9pPr>
          </a:lstStyle>
          <a:p>
            <a:endParaRPr/>
          </a:p>
        </p:txBody>
      </p:sp>
      <p:sp>
        <p:nvSpPr>
          <p:cNvPr id="467" name="Google Shape;467;p24"/>
          <p:cNvSpPr txBox="1">
            <a:spLocks noGrp="1"/>
          </p:cNvSpPr>
          <p:nvPr>
            <p:ph type="subTitle" idx="2"/>
          </p:nvPr>
        </p:nvSpPr>
        <p:spPr>
          <a:xfrm>
            <a:off x="720075" y="3363549"/>
            <a:ext cx="2454600" cy="8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8" name="Google Shape;468;p24"/>
          <p:cNvSpPr txBox="1">
            <a:spLocks noGrp="1"/>
          </p:cNvSpPr>
          <p:nvPr>
            <p:ph type="subTitle" idx="3"/>
          </p:nvPr>
        </p:nvSpPr>
        <p:spPr>
          <a:xfrm>
            <a:off x="3344775" y="3363549"/>
            <a:ext cx="2454600" cy="8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9" name="Google Shape;469;p24"/>
          <p:cNvSpPr txBox="1">
            <a:spLocks noGrp="1"/>
          </p:cNvSpPr>
          <p:nvPr>
            <p:ph type="subTitle" idx="4"/>
          </p:nvPr>
        </p:nvSpPr>
        <p:spPr>
          <a:xfrm>
            <a:off x="5969475" y="3363549"/>
            <a:ext cx="2454600" cy="8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0" name="Google Shape;470;p2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71" name="Google Shape;471;p24"/>
          <p:cNvSpPr txBox="1">
            <a:spLocks noGrp="1"/>
          </p:cNvSpPr>
          <p:nvPr>
            <p:ph type="subTitle" idx="5"/>
          </p:nvPr>
        </p:nvSpPr>
        <p:spPr>
          <a:xfrm>
            <a:off x="3344700" y="2482875"/>
            <a:ext cx="2454600" cy="426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accent2"/>
                </a:solidFill>
                <a:latin typeface="Caudex"/>
                <a:ea typeface="Caudex"/>
                <a:cs typeface="Caudex"/>
                <a:sym typeface="Caudex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9pPr>
          </a:lstStyle>
          <a:p>
            <a:endParaRPr/>
          </a:p>
        </p:txBody>
      </p:sp>
      <p:sp>
        <p:nvSpPr>
          <p:cNvPr id="472" name="Google Shape;472;p24"/>
          <p:cNvSpPr txBox="1">
            <a:spLocks noGrp="1"/>
          </p:cNvSpPr>
          <p:nvPr>
            <p:ph type="subTitle" idx="6"/>
          </p:nvPr>
        </p:nvSpPr>
        <p:spPr>
          <a:xfrm>
            <a:off x="5969400" y="2482875"/>
            <a:ext cx="2454600" cy="426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accent2"/>
                </a:solidFill>
                <a:latin typeface="Caudex"/>
                <a:ea typeface="Caudex"/>
                <a:cs typeface="Caudex"/>
                <a:sym typeface="Caudex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udex"/>
              <a:buNone/>
              <a:defRPr sz="2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9pPr>
          </a:lstStyle>
          <a:p>
            <a:endParaRPr/>
          </a:p>
        </p:txBody>
      </p:sp>
      <p:sp>
        <p:nvSpPr>
          <p:cNvPr id="473" name="Google Shape;473;p24"/>
          <p:cNvSpPr/>
          <p:nvPr/>
        </p:nvSpPr>
        <p:spPr>
          <a:xfrm rot="-4094969">
            <a:off x="-37714" y="-261406"/>
            <a:ext cx="627324" cy="1053761"/>
          </a:xfrm>
          <a:custGeom>
            <a:avLst/>
            <a:gdLst/>
            <a:ahLst/>
            <a:cxnLst/>
            <a:rect l="l" t="t" r="r" b="b"/>
            <a:pathLst>
              <a:path w="2798" h="4700" extrusionOk="0">
                <a:moveTo>
                  <a:pt x="2703" y="1"/>
                </a:moveTo>
                <a:cubicBezTo>
                  <a:pt x="2694" y="1"/>
                  <a:pt x="2684" y="3"/>
                  <a:pt x="2672" y="6"/>
                </a:cubicBezTo>
                <a:cubicBezTo>
                  <a:pt x="2644" y="6"/>
                  <a:pt x="2631" y="20"/>
                  <a:pt x="2603" y="34"/>
                </a:cubicBezTo>
                <a:cubicBezTo>
                  <a:pt x="2575" y="34"/>
                  <a:pt x="2561" y="34"/>
                  <a:pt x="2547" y="48"/>
                </a:cubicBezTo>
                <a:cubicBezTo>
                  <a:pt x="2463" y="76"/>
                  <a:pt x="2408" y="146"/>
                  <a:pt x="2394" y="229"/>
                </a:cubicBezTo>
                <a:cubicBezTo>
                  <a:pt x="2380" y="243"/>
                  <a:pt x="2366" y="257"/>
                  <a:pt x="2352" y="271"/>
                </a:cubicBezTo>
                <a:cubicBezTo>
                  <a:pt x="2338" y="299"/>
                  <a:pt x="2338" y="327"/>
                  <a:pt x="2352" y="355"/>
                </a:cubicBezTo>
                <a:cubicBezTo>
                  <a:pt x="2366" y="369"/>
                  <a:pt x="2366" y="369"/>
                  <a:pt x="2380" y="369"/>
                </a:cubicBezTo>
                <a:cubicBezTo>
                  <a:pt x="2394" y="452"/>
                  <a:pt x="2380" y="522"/>
                  <a:pt x="2366" y="606"/>
                </a:cubicBezTo>
                <a:cubicBezTo>
                  <a:pt x="2352" y="675"/>
                  <a:pt x="2282" y="717"/>
                  <a:pt x="2212" y="717"/>
                </a:cubicBezTo>
                <a:cubicBezTo>
                  <a:pt x="2178" y="717"/>
                  <a:pt x="2146" y="714"/>
                  <a:pt x="2115" y="714"/>
                </a:cubicBezTo>
                <a:cubicBezTo>
                  <a:pt x="2084" y="714"/>
                  <a:pt x="2052" y="717"/>
                  <a:pt x="2017" y="731"/>
                </a:cubicBezTo>
                <a:cubicBezTo>
                  <a:pt x="1948" y="773"/>
                  <a:pt x="1892" y="884"/>
                  <a:pt x="1850" y="968"/>
                </a:cubicBezTo>
                <a:cubicBezTo>
                  <a:pt x="1836" y="1010"/>
                  <a:pt x="1808" y="1051"/>
                  <a:pt x="1780" y="1093"/>
                </a:cubicBezTo>
                <a:cubicBezTo>
                  <a:pt x="1753" y="1107"/>
                  <a:pt x="1739" y="1107"/>
                  <a:pt x="1725" y="1121"/>
                </a:cubicBezTo>
                <a:cubicBezTo>
                  <a:pt x="1721" y="1117"/>
                  <a:pt x="1717" y="1115"/>
                  <a:pt x="1712" y="1115"/>
                </a:cubicBezTo>
                <a:cubicBezTo>
                  <a:pt x="1703" y="1115"/>
                  <a:pt x="1693" y="1125"/>
                  <a:pt x="1683" y="1135"/>
                </a:cubicBezTo>
                <a:cubicBezTo>
                  <a:pt x="1655" y="1135"/>
                  <a:pt x="1613" y="1135"/>
                  <a:pt x="1585" y="1149"/>
                </a:cubicBezTo>
                <a:cubicBezTo>
                  <a:pt x="1530" y="1149"/>
                  <a:pt x="1474" y="1177"/>
                  <a:pt x="1418" y="1205"/>
                </a:cubicBezTo>
                <a:cubicBezTo>
                  <a:pt x="1376" y="1247"/>
                  <a:pt x="1348" y="1288"/>
                  <a:pt x="1307" y="1330"/>
                </a:cubicBezTo>
                <a:cubicBezTo>
                  <a:pt x="1283" y="1351"/>
                  <a:pt x="1258" y="1359"/>
                  <a:pt x="1232" y="1359"/>
                </a:cubicBezTo>
                <a:cubicBezTo>
                  <a:pt x="1155" y="1359"/>
                  <a:pt x="1073" y="1285"/>
                  <a:pt x="1000" y="1274"/>
                </a:cubicBezTo>
                <a:cubicBezTo>
                  <a:pt x="972" y="1274"/>
                  <a:pt x="944" y="1274"/>
                  <a:pt x="930" y="1288"/>
                </a:cubicBezTo>
                <a:cubicBezTo>
                  <a:pt x="902" y="1302"/>
                  <a:pt x="902" y="1316"/>
                  <a:pt x="888" y="1344"/>
                </a:cubicBezTo>
                <a:cubicBezTo>
                  <a:pt x="861" y="1414"/>
                  <a:pt x="819" y="1483"/>
                  <a:pt x="763" y="1539"/>
                </a:cubicBezTo>
                <a:lnTo>
                  <a:pt x="373" y="1985"/>
                </a:lnTo>
                <a:cubicBezTo>
                  <a:pt x="247" y="2125"/>
                  <a:pt x="122" y="2278"/>
                  <a:pt x="11" y="2445"/>
                </a:cubicBezTo>
                <a:cubicBezTo>
                  <a:pt x="1" y="2455"/>
                  <a:pt x="12" y="2465"/>
                  <a:pt x="19" y="2465"/>
                </a:cubicBezTo>
                <a:cubicBezTo>
                  <a:pt x="22" y="2465"/>
                  <a:pt x="24" y="2463"/>
                  <a:pt x="24" y="2459"/>
                </a:cubicBezTo>
                <a:cubicBezTo>
                  <a:pt x="178" y="2334"/>
                  <a:pt x="303" y="2194"/>
                  <a:pt x="429" y="2041"/>
                </a:cubicBezTo>
                <a:cubicBezTo>
                  <a:pt x="540" y="1888"/>
                  <a:pt x="666" y="1748"/>
                  <a:pt x="791" y="1609"/>
                </a:cubicBezTo>
                <a:cubicBezTo>
                  <a:pt x="847" y="1553"/>
                  <a:pt x="888" y="1483"/>
                  <a:pt x="930" y="1414"/>
                </a:cubicBezTo>
                <a:cubicBezTo>
                  <a:pt x="930" y="1414"/>
                  <a:pt x="944" y="1400"/>
                  <a:pt x="944" y="1386"/>
                </a:cubicBezTo>
                <a:cubicBezTo>
                  <a:pt x="944" y="1386"/>
                  <a:pt x="944" y="1344"/>
                  <a:pt x="958" y="1344"/>
                </a:cubicBezTo>
                <a:cubicBezTo>
                  <a:pt x="958" y="1339"/>
                  <a:pt x="966" y="1338"/>
                  <a:pt x="977" y="1338"/>
                </a:cubicBezTo>
                <a:cubicBezTo>
                  <a:pt x="998" y="1338"/>
                  <a:pt x="1033" y="1344"/>
                  <a:pt x="1042" y="1344"/>
                </a:cubicBezTo>
                <a:cubicBezTo>
                  <a:pt x="1115" y="1372"/>
                  <a:pt x="1183" y="1417"/>
                  <a:pt x="1248" y="1417"/>
                </a:cubicBezTo>
                <a:cubicBezTo>
                  <a:pt x="1282" y="1417"/>
                  <a:pt x="1315" y="1405"/>
                  <a:pt x="1348" y="1372"/>
                </a:cubicBezTo>
                <a:cubicBezTo>
                  <a:pt x="1404" y="1316"/>
                  <a:pt x="1432" y="1261"/>
                  <a:pt x="1488" y="1233"/>
                </a:cubicBezTo>
                <a:cubicBezTo>
                  <a:pt x="1557" y="1205"/>
                  <a:pt x="1613" y="1191"/>
                  <a:pt x="1683" y="1191"/>
                </a:cubicBezTo>
                <a:cubicBezTo>
                  <a:pt x="1697" y="1288"/>
                  <a:pt x="1683" y="1386"/>
                  <a:pt x="1669" y="1483"/>
                </a:cubicBezTo>
                <a:cubicBezTo>
                  <a:pt x="1641" y="1595"/>
                  <a:pt x="1585" y="1706"/>
                  <a:pt x="1516" y="1790"/>
                </a:cubicBezTo>
                <a:cubicBezTo>
                  <a:pt x="1446" y="1874"/>
                  <a:pt x="1348" y="1943"/>
                  <a:pt x="1334" y="2055"/>
                </a:cubicBezTo>
                <a:cubicBezTo>
                  <a:pt x="1321" y="2180"/>
                  <a:pt x="1321" y="2306"/>
                  <a:pt x="1334" y="2417"/>
                </a:cubicBezTo>
                <a:lnTo>
                  <a:pt x="1334" y="2626"/>
                </a:lnTo>
                <a:cubicBezTo>
                  <a:pt x="1348" y="2682"/>
                  <a:pt x="1348" y="2752"/>
                  <a:pt x="1334" y="2807"/>
                </a:cubicBezTo>
                <a:cubicBezTo>
                  <a:pt x="1307" y="2863"/>
                  <a:pt x="1251" y="2905"/>
                  <a:pt x="1195" y="2933"/>
                </a:cubicBezTo>
                <a:lnTo>
                  <a:pt x="1111" y="3003"/>
                </a:lnTo>
                <a:cubicBezTo>
                  <a:pt x="1084" y="3016"/>
                  <a:pt x="1070" y="3030"/>
                  <a:pt x="1042" y="3044"/>
                </a:cubicBezTo>
                <a:cubicBezTo>
                  <a:pt x="861" y="3198"/>
                  <a:pt x="693" y="3351"/>
                  <a:pt x="526" y="3518"/>
                </a:cubicBezTo>
                <a:cubicBezTo>
                  <a:pt x="429" y="3616"/>
                  <a:pt x="345" y="3713"/>
                  <a:pt x="261" y="3811"/>
                </a:cubicBezTo>
                <a:cubicBezTo>
                  <a:pt x="178" y="3922"/>
                  <a:pt x="94" y="4020"/>
                  <a:pt x="38" y="4145"/>
                </a:cubicBezTo>
                <a:cubicBezTo>
                  <a:pt x="38" y="4145"/>
                  <a:pt x="38" y="4159"/>
                  <a:pt x="52" y="4159"/>
                </a:cubicBezTo>
                <a:cubicBezTo>
                  <a:pt x="136" y="4062"/>
                  <a:pt x="206" y="3964"/>
                  <a:pt x="289" y="3867"/>
                </a:cubicBezTo>
                <a:cubicBezTo>
                  <a:pt x="359" y="3769"/>
                  <a:pt x="443" y="3671"/>
                  <a:pt x="526" y="3588"/>
                </a:cubicBezTo>
                <a:cubicBezTo>
                  <a:pt x="679" y="3435"/>
                  <a:pt x="833" y="3281"/>
                  <a:pt x="1014" y="3156"/>
                </a:cubicBezTo>
                <a:lnTo>
                  <a:pt x="1014" y="3156"/>
                </a:lnTo>
                <a:cubicBezTo>
                  <a:pt x="1000" y="3212"/>
                  <a:pt x="1000" y="3267"/>
                  <a:pt x="1014" y="3323"/>
                </a:cubicBezTo>
                <a:cubicBezTo>
                  <a:pt x="1028" y="3407"/>
                  <a:pt x="1042" y="3504"/>
                  <a:pt x="1042" y="3588"/>
                </a:cubicBezTo>
                <a:cubicBezTo>
                  <a:pt x="1028" y="3658"/>
                  <a:pt x="1000" y="3727"/>
                  <a:pt x="972" y="3797"/>
                </a:cubicBezTo>
                <a:cubicBezTo>
                  <a:pt x="930" y="3867"/>
                  <a:pt x="902" y="3936"/>
                  <a:pt x="888" y="3992"/>
                </a:cubicBezTo>
                <a:cubicBezTo>
                  <a:pt x="875" y="4076"/>
                  <a:pt x="875" y="4145"/>
                  <a:pt x="888" y="4215"/>
                </a:cubicBezTo>
                <a:cubicBezTo>
                  <a:pt x="902" y="4285"/>
                  <a:pt x="916" y="4368"/>
                  <a:pt x="944" y="4438"/>
                </a:cubicBezTo>
                <a:cubicBezTo>
                  <a:pt x="972" y="4522"/>
                  <a:pt x="986" y="4605"/>
                  <a:pt x="986" y="4689"/>
                </a:cubicBezTo>
                <a:cubicBezTo>
                  <a:pt x="986" y="4696"/>
                  <a:pt x="993" y="4699"/>
                  <a:pt x="1002" y="4699"/>
                </a:cubicBezTo>
                <a:cubicBezTo>
                  <a:pt x="1010" y="4699"/>
                  <a:pt x="1021" y="4696"/>
                  <a:pt x="1028" y="4689"/>
                </a:cubicBezTo>
                <a:cubicBezTo>
                  <a:pt x="1042" y="4549"/>
                  <a:pt x="1028" y="4396"/>
                  <a:pt x="972" y="4271"/>
                </a:cubicBezTo>
                <a:cubicBezTo>
                  <a:pt x="944" y="4187"/>
                  <a:pt x="944" y="4117"/>
                  <a:pt x="958" y="4034"/>
                </a:cubicBezTo>
                <a:cubicBezTo>
                  <a:pt x="972" y="3964"/>
                  <a:pt x="1000" y="3908"/>
                  <a:pt x="1028" y="3839"/>
                </a:cubicBezTo>
                <a:cubicBezTo>
                  <a:pt x="1070" y="3783"/>
                  <a:pt x="1084" y="3713"/>
                  <a:pt x="1111" y="3644"/>
                </a:cubicBezTo>
                <a:cubicBezTo>
                  <a:pt x="1125" y="3574"/>
                  <a:pt x="1125" y="3504"/>
                  <a:pt x="1111" y="3435"/>
                </a:cubicBezTo>
                <a:cubicBezTo>
                  <a:pt x="1084" y="3309"/>
                  <a:pt x="1042" y="3170"/>
                  <a:pt x="1125" y="3072"/>
                </a:cubicBezTo>
                <a:lnTo>
                  <a:pt x="1223" y="3003"/>
                </a:lnTo>
                <a:cubicBezTo>
                  <a:pt x="1265" y="2975"/>
                  <a:pt x="1321" y="2933"/>
                  <a:pt x="1362" y="2891"/>
                </a:cubicBezTo>
                <a:cubicBezTo>
                  <a:pt x="1432" y="2793"/>
                  <a:pt x="1390" y="2654"/>
                  <a:pt x="1390" y="2557"/>
                </a:cubicBezTo>
                <a:cubicBezTo>
                  <a:pt x="1390" y="2417"/>
                  <a:pt x="1362" y="2278"/>
                  <a:pt x="1376" y="2138"/>
                </a:cubicBezTo>
                <a:cubicBezTo>
                  <a:pt x="1376" y="2083"/>
                  <a:pt x="1390" y="2027"/>
                  <a:pt x="1432" y="1971"/>
                </a:cubicBezTo>
                <a:cubicBezTo>
                  <a:pt x="1460" y="1916"/>
                  <a:pt x="1516" y="1874"/>
                  <a:pt x="1544" y="1832"/>
                </a:cubicBezTo>
                <a:cubicBezTo>
                  <a:pt x="1697" y="1651"/>
                  <a:pt x="1766" y="1414"/>
                  <a:pt x="1739" y="1191"/>
                </a:cubicBezTo>
                <a:cubicBezTo>
                  <a:pt x="1822" y="1135"/>
                  <a:pt x="1878" y="1065"/>
                  <a:pt x="1920" y="968"/>
                </a:cubicBezTo>
                <a:cubicBezTo>
                  <a:pt x="1934" y="926"/>
                  <a:pt x="1962" y="884"/>
                  <a:pt x="1989" y="842"/>
                </a:cubicBezTo>
                <a:cubicBezTo>
                  <a:pt x="2022" y="801"/>
                  <a:pt x="2060" y="789"/>
                  <a:pt x="2100" y="789"/>
                </a:cubicBezTo>
                <a:cubicBezTo>
                  <a:pt x="2128" y="789"/>
                  <a:pt x="2156" y="795"/>
                  <a:pt x="2185" y="801"/>
                </a:cubicBezTo>
                <a:cubicBezTo>
                  <a:pt x="2324" y="801"/>
                  <a:pt x="2421" y="703"/>
                  <a:pt x="2435" y="564"/>
                </a:cubicBezTo>
                <a:cubicBezTo>
                  <a:pt x="2435" y="536"/>
                  <a:pt x="2435" y="508"/>
                  <a:pt x="2435" y="466"/>
                </a:cubicBezTo>
                <a:cubicBezTo>
                  <a:pt x="2449" y="466"/>
                  <a:pt x="2463" y="466"/>
                  <a:pt x="2463" y="452"/>
                </a:cubicBezTo>
                <a:cubicBezTo>
                  <a:pt x="2477" y="438"/>
                  <a:pt x="2477" y="424"/>
                  <a:pt x="2477" y="410"/>
                </a:cubicBezTo>
                <a:cubicBezTo>
                  <a:pt x="2477" y="410"/>
                  <a:pt x="2477" y="410"/>
                  <a:pt x="2477" y="396"/>
                </a:cubicBezTo>
                <a:cubicBezTo>
                  <a:pt x="2477" y="383"/>
                  <a:pt x="2477" y="369"/>
                  <a:pt x="2491" y="341"/>
                </a:cubicBezTo>
                <a:lnTo>
                  <a:pt x="2714" y="201"/>
                </a:lnTo>
                <a:cubicBezTo>
                  <a:pt x="2770" y="187"/>
                  <a:pt x="2798" y="118"/>
                  <a:pt x="2756" y="90"/>
                </a:cubicBezTo>
                <a:cubicBezTo>
                  <a:pt x="2756" y="76"/>
                  <a:pt x="2756" y="48"/>
                  <a:pt x="2756" y="34"/>
                </a:cubicBezTo>
                <a:cubicBezTo>
                  <a:pt x="2746" y="14"/>
                  <a:pt x="2728" y="1"/>
                  <a:pt x="270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24"/>
          <p:cNvSpPr/>
          <p:nvPr/>
        </p:nvSpPr>
        <p:spPr>
          <a:xfrm rot="4104485">
            <a:off x="8544073" y="-239040"/>
            <a:ext cx="692771" cy="1366473"/>
          </a:xfrm>
          <a:custGeom>
            <a:avLst/>
            <a:gdLst/>
            <a:ahLst/>
            <a:cxnLst/>
            <a:rect l="l" t="t" r="r" b="b"/>
            <a:pathLst>
              <a:path w="2998" h="4607" extrusionOk="0">
                <a:moveTo>
                  <a:pt x="29" y="0"/>
                </a:moveTo>
                <a:cubicBezTo>
                  <a:pt x="1" y="0"/>
                  <a:pt x="1" y="56"/>
                  <a:pt x="29" y="56"/>
                </a:cubicBezTo>
                <a:cubicBezTo>
                  <a:pt x="168" y="84"/>
                  <a:pt x="266" y="195"/>
                  <a:pt x="279" y="335"/>
                </a:cubicBezTo>
                <a:cubicBezTo>
                  <a:pt x="279" y="502"/>
                  <a:pt x="238" y="669"/>
                  <a:pt x="154" y="823"/>
                </a:cubicBezTo>
                <a:cubicBezTo>
                  <a:pt x="70" y="962"/>
                  <a:pt x="56" y="1115"/>
                  <a:pt x="70" y="1282"/>
                </a:cubicBezTo>
                <a:cubicBezTo>
                  <a:pt x="126" y="1408"/>
                  <a:pt x="210" y="1533"/>
                  <a:pt x="335" y="1603"/>
                </a:cubicBezTo>
                <a:cubicBezTo>
                  <a:pt x="447" y="1701"/>
                  <a:pt x="600" y="1826"/>
                  <a:pt x="586" y="1993"/>
                </a:cubicBezTo>
                <a:cubicBezTo>
                  <a:pt x="572" y="2133"/>
                  <a:pt x="433" y="2216"/>
                  <a:pt x="349" y="2328"/>
                </a:cubicBezTo>
                <a:cubicBezTo>
                  <a:pt x="266" y="2453"/>
                  <a:pt x="224" y="2592"/>
                  <a:pt x="224" y="2746"/>
                </a:cubicBezTo>
                <a:lnTo>
                  <a:pt x="224" y="3289"/>
                </a:lnTo>
                <a:cubicBezTo>
                  <a:pt x="224" y="3721"/>
                  <a:pt x="224" y="4153"/>
                  <a:pt x="210" y="4585"/>
                </a:cubicBezTo>
                <a:cubicBezTo>
                  <a:pt x="210" y="4599"/>
                  <a:pt x="224" y="4606"/>
                  <a:pt x="238" y="4606"/>
                </a:cubicBezTo>
                <a:cubicBezTo>
                  <a:pt x="252" y="4606"/>
                  <a:pt x="266" y="4599"/>
                  <a:pt x="266" y="4585"/>
                </a:cubicBezTo>
                <a:lnTo>
                  <a:pt x="266" y="3401"/>
                </a:lnTo>
                <a:lnTo>
                  <a:pt x="266" y="2815"/>
                </a:lnTo>
                <a:lnTo>
                  <a:pt x="266" y="2690"/>
                </a:lnTo>
                <a:cubicBezTo>
                  <a:pt x="293" y="2732"/>
                  <a:pt x="335" y="2774"/>
                  <a:pt x="363" y="2802"/>
                </a:cubicBezTo>
                <a:cubicBezTo>
                  <a:pt x="433" y="2857"/>
                  <a:pt x="461" y="2941"/>
                  <a:pt x="447" y="3025"/>
                </a:cubicBezTo>
                <a:cubicBezTo>
                  <a:pt x="433" y="3108"/>
                  <a:pt x="447" y="3192"/>
                  <a:pt x="475" y="3261"/>
                </a:cubicBezTo>
                <a:cubicBezTo>
                  <a:pt x="516" y="3317"/>
                  <a:pt x="572" y="3359"/>
                  <a:pt x="628" y="3373"/>
                </a:cubicBezTo>
                <a:cubicBezTo>
                  <a:pt x="711" y="3401"/>
                  <a:pt x="781" y="3429"/>
                  <a:pt x="837" y="3470"/>
                </a:cubicBezTo>
                <a:cubicBezTo>
                  <a:pt x="907" y="3526"/>
                  <a:pt x="934" y="3610"/>
                  <a:pt x="1018" y="3666"/>
                </a:cubicBezTo>
                <a:cubicBezTo>
                  <a:pt x="1087" y="3706"/>
                  <a:pt x="1161" y="3718"/>
                  <a:pt x="1236" y="3718"/>
                </a:cubicBezTo>
                <a:cubicBezTo>
                  <a:pt x="1344" y="3718"/>
                  <a:pt x="1455" y="3693"/>
                  <a:pt x="1562" y="3693"/>
                </a:cubicBezTo>
                <a:cubicBezTo>
                  <a:pt x="1673" y="3707"/>
                  <a:pt x="1785" y="3735"/>
                  <a:pt x="1882" y="3791"/>
                </a:cubicBezTo>
                <a:cubicBezTo>
                  <a:pt x="1951" y="3837"/>
                  <a:pt x="2030" y="3864"/>
                  <a:pt x="2111" y="3864"/>
                </a:cubicBezTo>
                <a:cubicBezTo>
                  <a:pt x="2127" y="3864"/>
                  <a:pt x="2144" y="3863"/>
                  <a:pt x="2161" y="3861"/>
                </a:cubicBezTo>
                <a:cubicBezTo>
                  <a:pt x="2175" y="3861"/>
                  <a:pt x="2175" y="3847"/>
                  <a:pt x="2161" y="3847"/>
                </a:cubicBezTo>
                <a:cubicBezTo>
                  <a:pt x="2077" y="3833"/>
                  <a:pt x="1980" y="3805"/>
                  <a:pt x="1896" y="3763"/>
                </a:cubicBezTo>
                <a:cubicBezTo>
                  <a:pt x="1826" y="3721"/>
                  <a:pt x="1757" y="3693"/>
                  <a:pt x="1673" y="3666"/>
                </a:cubicBezTo>
                <a:cubicBezTo>
                  <a:pt x="1604" y="3656"/>
                  <a:pt x="1535" y="3646"/>
                  <a:pt x="1471" y="3646"/>
                </a:cubicBezTo>
                <a:cubicBezTo>
                  <a:pt x="1445" y="3646"/>
                  <a:pt x="1419" y="3648"/>
                  <a:pt x="1394" y="3652"/>
                </a:cubicBezTo>
                <a:lnTo>
                  <a:pt x="1241" y="3652"/>
                </a:lnTo>
                <a:cubicBezTo>
                  <a:pt x="1297" y="3610"/>
                  <a:pt x="1353" y="3554"/>
                  <a:pt x="1394" y="3498"/>
                </a:cubicBezTo>
                <a:cubicBezTo>
                  <a:pt x="1431" y="3438"/>
                  <a:pt x="1488" y="3398"/>
                  <a:pt x="1558" y="3398"/>
                </a:cubicBezTo>
                <a:cubicBezTo>
                  <a:pt x="1568" y="3398"/>
                  <a:pt x="1579" y="3399"/>
                  <a:pt x="1589" y="3401"/>
                </a:cubicBezTo>
                <a:cubicBezTo>
                  <a:pt x="1659" y="3401"/>
                  <a:pt x="1729" y="3401"/>
                  <a:pt x="1798" y="3387"/>
                </a:cubicBezTo>
                <a:cubicBezTo>
                  <a:pt x="1910" y="3331"/>
                  <a:pt x="2021" y="3261"/>
                  <a:pt x="2119" y="3178"/>
                </a:cubicBezTo>
                <a:cubicBezTo>
                  <a:pt x="2189" y="3150"/>
                  <a:pt x="2272" y="3136"/>
                  <a:pt x="2356" y="3136"/>
                </a:cubicBezTo>
                <a:cubicBezTo>
                  <a:pt x="2440" y="3136"/>
                  <a:pt x="2509" y="3108"/>
                  <a:pt x="2579" y="3080"/>
                </a:cubicBezTo>
                <a:cubicBezTo>
                  <a:pt x="2663" y="3052"/>
                  <a:pt x="2732" y="3011"/>
                  <a:pt x="2788" y="2969"/>
                </a:cubicBezTo>
                <a:cubicBezTo>
                  <a:pt x="2872" y="2913"/>
                  <a:pt x="2927" y="2857"/>
                  <a:pt x="2997" y="2788"/>
                </a:cubicBezTo>
                <a:cubicBezTo>
                  <a:pt x="2986" y="2788"/>
                  <a:pt x="2975" y="2770"/>
                  <a:pt x="2964" y="2770"/>
                </a:cubicBezTo>
                <a:cubicBezTo>
                  <a:pt x="2961" y="2770"/>
                  <a:pt x="2958" y="2771"/>
                  <a:pt x="2955" y="2774"/>
                </a:cubicBezTo>
                <a:cubicBezTo>
                  <a:pt x="2886" y="2815"/>
                  <a:pt x="2830" y="2857"/>
                  <a:pt x="2774" y="2913"/>
                </a:cubicBezTo>
                <a:cubicBezTo>
                  <a:pt x="2704" y="2955"/>
                  <a:pt x="2649" y="2997"/>
                  <a:pt x="2579" y="3038"/>
                </a:cubicBezTo>
                <a:cubicBezTo>
                  <a:pt x="2523" y="3066"/>
                  <a:pt x="2454" y="3080"/>
                  <a:pt x="2384" y="3094"/>
                </a:cubicBezTo>
                <a:cubicBezTo>
                  <a:pt x="2426" y="3052"/>
                  <a:pt x="2440" y="3025"/>
                  <a:pt x="2467" y="2983"/>
                </a:cubicBezTo>
                <a:cubicBezTo>
                  <a:pt x="2481" y="2955"/>
                  <a:pt x="2495" y="2927"/>
                  <a:pt x="2509" y="2913"/>
                </a:cubicBezTo>
                <a:cubicBezTo>
                  <a:pt x="2523" y="2885"/>
                  <a:pt x="2523" y="2857"/>
                  <a:pt x="2537" y="2829"/>
                </a:cubicBezTo>
                <a:cubicBezTo>
                  <a:pt x="2537" y="2820"/>
                  <a:pt x="2530" y="2810"/>
                  <a:pt x="2521" y="2810"/>
                </a:cubicBezTo>
                <a:cubicBezTo>
                  <a:pt x="2517" y="2810"/>
                  <a:pt x="2513" y="2811"/>
                  <a:pt x="2509" y="2815"/>
                </a:cubicBezTo>
                <a:cubicBezTo>
                  <a:pt x="2495" y="2843"/>
                  <a:pt x="2481" y="2857"/>
                  <a:pt x="2467" y="2885"/>
                </a:cubicBezTo>
                <a:lnTo>
                  <a:pt x="2426" y="2955"/>
                </a:lnTo>
                <a:cubicBezTo>
                  <a:pt x="2412" y="2997"/>
                  <a:pt x="2384" y="3038"/>
                  <a:pt x="2356" y="3094"/>
                </a:cubicBezTo>
                <a:cubicBezTo>
                  <a:pt x="2272" y="3094"/>
                  <a:pt x="2203" y="3108"/>
                  <a:pt x="2133" y="3136"/>
                </a:cubicBezTo>
                <a:cubicBezTo>
                  <a:pt x="2021" y="3178"/>
                  <a:pt x="1938" y="3275"/>
                  <a:pt x="1826" y="3331"/>
                </a:cubicBezTo>
                <a:cubicBezTo>
                  <a:pt x="1782" y="3353"/>
                  <a:pt x="1726" y="3356"/>
                  <a:pt x="1667" y="3356"/>
                </a:cubicBezTo>
                <a:cubicBezTo>
                  <a:pt x="1652" y="3356"/>
                  <a:pt x="1638" y="3355"/>
                  <a:pt x="1623" y="3355"/>
                </a:cubicBezTo>
                <a:cubicBezTo>
                  <a:pt x="1548" y="3355"/>
                  <a:pt x="1471" y="3359"/>
                  <a:pt x="1408" y="3401"/>
                </a:cubicBezTo>
                <a:cubicBezTo>
                  <a:pt x="1283" y="3470"/>
                  <a:pt x="1255" y="3596"/>
                  <a:pt x="1130" y="3624"/>
                </a:cubicBezTo>
                <a:cubicBezTo>
                  <a:pt x="1130" y="3624"/>
                  <a:pt x="1130" y="3638"/>
                  <a:pt x="1116" y="3638"/>
                </a:cubicBezTo>
                <a:lnTo>
                  <a:pt x="1102" y="3638"/>
                </a:lnTo>
                <a:cubicBezTo>
                  <a:pt x="1060" y="3624"/>
                  <a:pt x="1032" y="3610"/>
                  <a:pt x="990" y="3568"/>
                </a:cubicBezTo>
                <a:cubicBezTo>
                  <a:pt x="962" y="3540"/>
                  <a:pt x="948" y="3498"/>
                  <a:pt x="921" y="3470"/>
                </a:cubicBezTo>
                <a:cubicBezTo>
                  <a:pt x="865" y="3415"/>
                  <a:pt x="809" y="3373"/>
                  <a:pt x="739" y="3359"/>
                </a:cubicBezTo>
                <a:cubicBezTo>
                  <a:pt x="670" y="3331"/>
                  <a:pt x="614" y="3303"/>
                  <a:pt x="544" y="3261"/>
                </a:cubicBezTo>
                <a:cubicBezTo>
                  <a:pt x="502" y="3206"/>
                  <a:pt x="475" y="3108"/>
                  <a:pt x="502" y="3038"/>
                </a:cubicBezTo>
                <a:cubicBezTo>
                  <a:pt x="516" y="2955"/>
                  <a:pt x="488" y="2857"/>
                  <a:pt x="447" y="2788"/>
                </a:cubicBezTo>
                <a:cubicBezTo>
                  <a:pt x="391" y="2732"/>
                  <a:pt x="307" y="2690"/>
                  <a:pt x="266" y="2620"/>
                </a:cubicBezTo>
                <a:cubicBezTo>
                  <a:pt x="266" y="2620"/>
                  <a:pt x="266" y="2606"/>
                  <a:pt x="266" y="2606"/>
                </a:cubicBezTo>
                <a:cubicBezTo>
                  <a:pt x="279" y="2509"/>
                  <a:pt x="321" y="2411"/>
                  <a:pt x="377" y="2328"/>
                </a:cubicBezTo>
                <a:cubicBezTo>
                  <a:pt x="461" y="2230"/>
                  <a:pt x="600" y="2147"/>
                  <a:pt x="628" y="2007"/>
                </a:cubicBezTo>
                <a:cubicBezTo>
                  <a:pt x="628" y="1868"/>
                  <a:pt x="572" y="1728"/>
                  <a:pt x="447" y="1645"/>
                </a:cubicBezTo>
                <a:cubicBezTo>
                  <a:pt x="335" y="1533"/>
                  <a:pt x="182" y="1450"/>
                  <a:pt x="126" y="1296"/>
                </a:cubicBezTo>
                <a:cubicBezTo>
                  <a:pt x="98" y="1115"/>
                  <a:pt x="126" y="920"/>
                  <a:pt x="224" y="767"/>
                </a:cubicBezTo>
                <a:cubicBezTo>
                  <a:pt x="307" y="614"/>
                  <a:pt x="349" y="432"/>
                  <a:pt x="321" y="265"/>
                </a:cubicBezTo>
                <a:cubicBezTo>
                  <a:pt x="293" y="126"/>
                  <a:pt x="182" y="14"/>
                  <a:pt x="2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24"/>
          <p:cNvSpPr/>
          <p:nvPr/>
        </p:nvSpPr>
        <p:spPr>
          <a:xfrm rot="-10348459">
            <a:off x="389477" y="4394566"/>
            <a:ext cx="238397" cy="427864"/>
          </a:xfrm>
          <a:custGeom>
            <a:avLst/>
            <a:gdLst/>
            <a:ahLst/>
            <a:cxnLst/>
            <a:rect l="l" t="t" r="r" b="b"/>
            <a:pathLst>
              <a:path w="4595" h="4281" extrusionOk="0">
                <a:moveTo>
                  <a:pt x="995" y="1"/>
                </a:moveTo>
                <a:cubicBezTo>
                  <a:pt x="1" y="1"/>
                  <a:pt x="1134" y="2243"/>
                  <a:pt x="1400" y="2674"/>
                </a:cubicBezTo>
                <a:cubicBezTo>
                  <a:pt x="2027" y="3604"/>
                  <a:pt x="3094" y="4280"/>
                  <a:pt x="4193" y="4280"/>
                </a:cubicBezTo>
                <a:cubicBezTo>
                  <a:pt x="4327" y="4280"/>
                  <a:pt x="4461" y="4270"/>
                  <a:pt x="4595" y="4250"/>
                </a:cubicBezTo>
                <a:cubicBezTo>
                  <a:pt x="4446" y="3696"/>
                  <a:pt x="4020" y="3270"/>
                  <a:pt x="3615" y="2887"/>
                </a:cubicBezTo>
                <a:cubicBezTo>
                  <a:pt x="3104" y="2418"/>
                  <a:pt x="2636" y="1928"/>
                  <a:pt x="2188" y="1396"/>
                </a:cubicBezTo>
                <a:cubicBezTo>
                  <a:pt x="1954" y="1119"/>
                  <a:pt x="1464" y="75"/>
                  <a:pt x="1123" y="11"/>
                </a:cubicBezTo>
                <a:cubicBezTo>
                  <a:pt x="1077" y="4"/>
                  <a:pt x="1034" y="1"/>
                  <a:pt x="99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7210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lt2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5628100" y="2097688"/>
            <a:ext cx="2800800" cy="57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5628100" y="945850"/>
            <a:ext cx="2800800" cy="64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5619725" y="2972588"/>
            <a:ext cx="2800800" cy="570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/>
          <p:nvPr/>
        </p:nvSpPr>
        <p:spPr>
          <a:xfrm rot="-9189868">
            <a:off x="8700982" y="-121000"/>
            <a:ext cx="341887" cy="983478"/>
          </a:xfrm>
          <a:custGeom>
            <a:avLst/>
            <a:gdLst/>
            <a:ahLst/>
            <a:cxnLst/>
            <a:rect l="l" t="t" r="r" b="b"/>
            <a:pathLst>
              <a:path w="1198" h="3446" extrusionOk="0">
                <a:moveTo>
                  <a:pt x="278" y="0"/>
                </a:moveTo>
                <a:lnTo>
                  <a:pt x="278" y="292"/>
                </a:lnTo>
                <a:cubicBezTo>
                  <a:pt x="292" y="395"/>
                  <a:pt x="292" y="482"/>
                  <a:pt x="248" y="570"/>
                </a:cubicBezTo>
                <a:cubicBezTo>
                  <a:pt x="205" y="643"/>
                  <a:pt x="146" y="701"/>
                  <a:pt x="102" y="774"/>
                </a:cubicBezTo>
                <a:cubicBezTo>
                  <a:pt x="102" y="789"/>
                  <a:pt x="88" y="818"/>
                  <a:pt x="88" y="833"/>
                </a:cubicBezTo>
                <a:cubicBezTo>
                  <a:pt x="44" y="745"/>
                  <a:pt x="29" y="643"/>
                  <a:pt x="58" y="555"/>
                </a:cubicBezTo>
                <a:lnTo>
                  <a:pt x="29" y="555"/>
                </a:lnTo>
                <a:cubicBezTo>
                  <a:pt x="0" y="643"/>
                  <a:pt x="0" y="731"/>
                  <a:pt x="15" y="818"/>
                </a:cubicBezTo>
                <a:cubicBezTo>
                  <a:pt x="29" y="848"/>
                  <a:pt x="44" y="891"/>
                  <a:pt x="58" y="935"/>
                </a:cubicBezTo>
                <a:cubicBezTo>
                  <a:pt x="58" y="964"/>
                  <a:pt x="58" y="994"/>
                  <a:pt x="73" y="1023"/>
                </a:cubicBezTo>
                <a:cubicBezTo>
                  <a:pt x="73" y="1023"/>
                  <a:pt x="88" y="1037"/>
                  <a:pt x="102" y="1037"/>
                </a:cubicBezTo>
                <a:cubicBezTo>
                  <a:pt x="102" y="1052"/>
                  <a:pt x="102" y="1067"/>
                  <a:pt x="102" y="1067"/>
                </a:cubicBezTo>
                <a:cubicBezTo>
                  <a:pt x="146" y="1169"/>
                  <a:pt x="146" y="1271"/>
                  <a:pt x="102" y="1373"/>
                </a:cubicBezTo>
                <a:cubicBezTo>
                  <a:pt x="73" y="1461"/>
                  <a:pt x="44" y="1563"/>
                  <a:pt x="15" y="1666"/>
                </a:cubicBezTo>
                <a:cubicBezTo>
                  <a:pt x="0" y="1768"/>
                  <a:pt x="29" y="1856"/>
                  <a:pt x="88" y="1929"/>
                </a:cubicBezTo>
                <a:cubicBezTo>
                  <a:pt x="146" y="2002"/>
                  <a:pt x="234" y="2046"/>
                  <a:pt x="234" y="2148"/>
                </a:cubicBezTo>
                <a:cubicBezTo>
                  <a:pt x="219" y="2206"/>
                  <a:pt x="219" y="2265"/>
                  <a:pt x="190" y="2308"/>
                </a:cubicBezTo>
                <a:cubicBezTo>
                  <a:pt x="175" y="2367"/>
                  <a:pt x="161" y="2411"/>
                  <a:pt x="146" y="2469"/>
                </a:cubicBezTo>
                <a:cubicBezTo>
                  <a:pt x="131" y="2571"/>
                  <a:pt x="131" y="2674"/>
                  <a:pt x="161" y="2761"/>
                </a:cubicBezTo>
                <a:cubicBezTo>
                  <a:pt x="190" y="2878"/>
                  <a:pt x="278" y="2951"/>
                  <a:pt x="321" y="3068"/>
                </a:cubicBezTo>
                <a:cubicBezTo>
                  <a:pt x="365" y="3170"/>
                  <a:pt x="365" y="3302"/>
                  <a:pt x="321" y="3404"/>
                </a:cubicBezTo>
                <a:cubicBezTo>
                  <a:pt x="313" y="3430"/>
                  <a:pt x="329" y="3445"/>
                  <a:pt x="347" y="3445"/>
                </a:cubicBezTo>
                <a:cubicBezTo>
                  <a:pt x="360" y="3445"/>
                  <a:pt x="374" y="3437"/>
                  <a:pt x="380" y="3419"/>
                </a:cubicBezTo>
                <a:cubicBezTo>
                  <a:pt x="424" y="3331"/>
                  <a:pt x="424" y="3229"/>
                  <a:pt x="409" y="3127"/>
                </a:cubicBezTo>
                <a:cubicBezTo>
                  <a:pt x="380" y="3039"/>
                  <a:pt x="336" y="2937"/>
                  <a:pt x="278" y="2864"/>
                </a:cubicBezTo>
                <a:cubicBezTo>
                  <a:pt x="219" y="2791"/>
                  <a:pt x="190" y="2688"/>
                  <a:pt x="190" y="2601"/>
                </a:cubicBezTo>
                <a:cubicBezTo>
                  <a:pt x="234" y="2601"/>
                  <a:pt x="292" y="2601"/>
                  <a:pt x="336" y="2586"/>
                </a:cubicBezTo>
                <a:cubicBezTo>
                  <a:pt x="380" y="2571"/>
                  <a:pt x="409" y="2542"/>
                  <a:pt x="438" y="2498"/>
                </a:cubicBezTo>
                <a:cubicBezTo>
                  <a:pt x="497" y="2425"/>
                  <a:pt x="541" y="2323"/>
                  <a:pt x="614" y="2279"/>
                </a:cubicBezTo>
                <a:cubicBezTo>
                  <a:pt x="670" y="2251"/>
                  <a:pt x="739" y="2235"/>
                  <a:pt x="804" y="2235"/>
                </a:cubicBezTo>
                <a:cubicBezTo>
                  <a:pt x="840" y="2235"/>
                  <a:pt x="875" y="2240"/>
                  <a:pt x="906" y="2250"/>
                </a:cubicBezTo>
                <a:cubicBezTo>
                  <a:pt x="950" y="2265"/>
                  <a:pt x="997" y="2272"/>
                  <a:pt x="1045" y="2272"/>
                </a:cubicBezTo>
                <a:cubicBezTo>
                  <a:pt x="1092" y="2272"/>
                  <a:pt x="1140" y="2265"/>
                  <a:pt x="1183" y="2250"/>
                </a:cubicBezTo>
                <a:cubicBezTo>
                  <a:pt x="1198" y="2235"/>
                  <a:pt x="1183" y="2221"/>
                  <a:pt x="1183" y="2221"/>
                </a:cubicBezTo>
                <a:cubicBezTo>
                  <a:pt x="1153" y="2225"/>
                  <a:pt x="1123" y="2227"/>
                  <a:pt x="1094" y="2227"/>
                </a:cubicBezTo>
                <a:cubicBezTo>
                  <a:pt x="1021" y="2227"/>
                  <a:pt x="949" y="2217"/>
                  <a:pt x="877" y="2206"/>
                </a:cubicBezTo>
                <a:cubicBezTo>
                  <a:pt x="840" y="2192"/>
                  <a:pt x="796" y="2184"/>
                  <a:pt x="752" y="2184"/>
                </a:cubicBezTo>
                <a:cubicBezTo>
                  <a:pt x="709" y="2184"/>
                  <a:pt x="665" y="2192"/>
                  <a:pt x="628" y="2206"/>
                </a:cubicBezTo>
                <a:cubicBezTo>
                  <a:pt x="555" y="2250"/>
                  <a:pt x="482" y="2323"/>
                  <a:pt x="438" y="2396"/>
                </a:cubicBezTo>
                <a:cubicBezTo>
                  <a:pt x="424" y="2440"/>
                  <a:pt x="380" y="2469"/>
                  <a:pt x="336" y="2498"/>
                </a:cubicBezTo>
                <a:cubicBezTo>
                  <a:pt x="321" y="2498"/>
                  <a:pt x="292" y="2513"/>
                  <a:pt x="278" y="2513"/>
                </a:cubicBezTo>
                <a:lnTo>
                  <a:pt x="205" y="2513"/>
                </a:lnTo>
                <a:cubicBezTo>
                  <a:pt x="219" y="2425"/>
                  <a:pt x="248" y="2323"/>
                  <a:pt x="278" y="2235"/>
                </a:cubicBezTo>
                <a:cubicBezTo>
                  <a:pt x="292" y="2192"/>
                  <a:pt x="292" y="2148"/>
                  <a:pt x="292" y="2104"/>
                </a:cubicBezTo>
                <a:cubicBezTo>
                  <a:pt x="307" y="2002"/>
                  <a:pt x="394" y="1943"/>
                  <a:pt x="453" y="1856"/>
                </a:cubicBezTo>
                <a:cubicBezTo>
                  <a:pt x="468" y="1812"/>
                  <a:pt x="482" y="1753"/>
                  <a:pt x="482" y="1709"/>
                </a:cubicBezTo>
                <a:cubicBezTo>
                  <a:pt x="482" y="1666"/>
                  <a:pt x="453" y="1636"/>
                  <a:pt x="453" y="1593"/>
                </a:cubicBezTo>
                <a:cubicBezTo>
                  <a:pt x="453" y="1563"/>
                  <a:pt x="453" y="1534"/>
                  <a:pt x="453" y="1490"/>
                </a:cubicBezTo>
                <a:cubicBezTo>
                  <a:pt x="468" y="1432"/>
                  <a:pt x="482" y="1359"/>
                  <a:pt x="526" y="1286"/>
                </a:cubicBezTo>
                <a:cubicBezTo>
                  <a:pt x="555" y="1242"/>
                  <a:pt x="584" y="1184"/>
                  <a:pt x="584" y="1125"/>
                </a:cubicBezTo>
                <a:cubicBezTo>
                  <a:pt x="584" y="1008"/>
                  <a:pt x="482" y="906"/>
                  <a:pt x="497" y="774"/>
                </a:cubicBezTo>
                <a:lnTo>
                  <a:pt x="497" y="774"/>
                </a:lnTo>
                <a:cubicBezTo>
                  <a:pt x="482" y="862"/>
                  <a:pt x="497" y="950"/>
                  <a:pt x="526" y="1037"/>
                </a:cubicBezTo>
                <a:cubicBezTo>
                  <a:pt x="541" y="1081"/>
                  <a:pt x="555" y="1140"/>
                  <a:pt x="541" y="1184"/>
                </a:cubicBezTo>
                <a:cubicBezTo>
                  <a:pt x="526" y="1242"/>
                  <a:pt x="497" y="1286"/>
                  <a:pt x="468" y="1330"/>
                </a:cubicBezTo>
                <a:cubicBezTo>
                  <a:pt x="424" y="1417"/>
                  <a:pt x="424" y="1520"/>
                  <a:pt x="438" y="1622"/>
                </a:cubicBezTo>
                <a:cubicBezTo>
                  <a:pt x="453" y="1651"/>
                  <a:pt x="453" y="1680"/>
                  <a:pt x="453" y="1709"/>
                </a:cubicBezTo>
                <a:cubicBezTo>
                  <a:pt x="453" y="1739"/>
                  <a:pt x="438" y="1768"/>
                  <a:pt x="424" y="1797"/>
                </a:cubicBezTo>
                <a:cubicBezTo>
                  <a:pt x="409" y="1826"/>
                  <a:pt x="394" y="1856"/>
                  <a:pt x="365" y="1885"/>
                </a:cubicBezTo>
                <a:cubicBezTo>
                  <a:pt x="321" y="1929"/>
                  <a:pt x="292" y="1972"/>
                  <a:pt x="263" y="2031"/>
                </a:cubicBezTo>
                <a:cubicBezTo>
                  <a:pt x="263" y="2016"/>
                  <a:pt x="248" y="2002"/>
                  <a:pt x="234" y="1987"/>
                </a:cubicBezTo>
                <a:cubicBezTo>
                  <a:pt x="175" y="1914"/>
                  <a:pt x="102" y="1870"/>
                  <a:pt x="88" y="1768"/>
                </a:cubicBezTo>
                <a:cubicBezTo>
                  <a:pt x="73" y="1666"/>
                  <a:pt x="102" y="1549"/>
                  <a:pt x="146" y="1447"/>
                </a:cubicBezTo>
                <a:cubicBezTo>
                  <a:pt x="190" y="1359"/>
                  <a:pt x="205" y="1257"/>
                  <a:pt x="190" y="1154"/>
                </a:cubicBezTo>
                <a:cubicBezTo>
                  <a:pt x="190" y="1096"/>
                  <a:pt x="161" y="1023"/>
                  <a:pt x="131" y="964"/>
                </a:cubicBezTo>
                <a:cubicBezTo>
                  <a:pt x="131" y="935"/>
                  <a:pt x="131" y="891"/>
                  <a:pt x="131" y="862"/>
                </a:cubicBezTo>
                <a:cubicBezTo>
                  <a:pt x="146" y="833"/>
                  <a:pt x="175" y="789"/>
                  <a:pt x="190" y="745"/>
                </a:cubicBezTo>
                <a:cubicBezTo>
                  <a:pt x="248" y="687"/>
                  <a:pt x="292" y="614"/>
                  <a:pt x="321" y="541"/>
                </a:cubicBezTo>
                <a:cubicBezTo>
                  <a:pt x="336" y="468"/>
                  <a:pt x="336" y="380"/>
                  <a:pt x="321" y="292"/>
                </a:cubicBezTo>
                <a:cubicBezTo>
                  <a:pt x="307" y="190"/>
                  <a:pt x="292" y="102"/>
                  <a:pt x="29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/>
          <p:nvPr/>
        </p:nvSpPr>
        <p:spPr>
          <a:xfrm rot="6505220">
            <a:off x="8600914" y="4357951"/>
            <a:ext cx="542024" cy="803099"/>
          </a:xfrm>
          <a:custGeom>
            <a:avLst/>
            <a:gdLst/>
            <a:ahLst/>
            <a:cxnLst/>
            <a:rect l="l" t="t" r="r" b="b"/>
            <a:pathLst>
              <a:path w="1576" h="2163" extrusionOk="0">
                <a:moveTo>
                  <a:pt x="1547" y="1"/>
                </a:moveTo>
                <a:cubicBezTo>
                  <a:pt x="1371" y="15"/>
                  <a:pt x="1211" y="132"/>
                  <a:pt x="1137" y="293"/>
                </a:cubicBezTo>
                <a:cubicBezTo>
                  <a:pt x="1108" y="381"/>
                  <a:pt x="1079" y="468"/>
                  <a:pt x="1035" y="512"/>
                </a:cubicBezTo>
                <a:cubicBezTo>
                  <a:pt x="977" y="541"/>
                  <a:pt x="918" y="571"/>
                  <a:pt x="845" y="600"/>
                </a:cubicBezTo>
                <a:cubicBezTo>
                  <a:pt x="787" y="614"/>
                  <a:pt x="743" y="673"/>
                  <a:pt x="728" y="731"/>
                </a:cubicBezTo>
                <a:cubicBezTo>
                  <a:pt x="714" y="775"/>
                  <a:pt x="714" y="833"/>
                  <a:pt x="714" y="877"/>
                </a:cubicBezTo>
                <a:cubicBezTo>
                  <a:pt x="714" y="921"/>
                  <a:pt x="699" y="980"/>
                  <a:pt x="685" y="1023"/>
                </a:cubicBezTo>
                <a:cubicBezTo>
                  <a:pt x="641" y="1111"/>
                  <a:pt x="597" y="1184"/>
                  <a:pt x="568" y="1272"/>
                </a:cubicBezTo>
                <a:cubicBezTo>
                  <a:pt x="568" y="1316"/>
                  <a:pt x="568" y="1359"/>
                  <a:pt x="568" y="1403"/>
                </a:cubicBezTo>
                <a:lnTo>
                  <a:pt x="553" y="1403"/>
                </a:lnTo>
                <a:cubicBezTo>
                  <a:pt x="509" y="1432"/>
                  <a:pt x="465" y="1447"/>
                  <a:pt x="422" y="1476"/>
                </a:cubicBezTo>
                <a:cubicBezTo>
                  <a:pt x="378" y="1506"/>
                  <a:pt x="349" y="1549"/>
                  <a:pt x="319" y="1608"/>
                </a:cubicBezTo>
                <a:cubicBezTo>
                  <a:pt x="305" y="1622"/>
                  <a:pt x="290" y="1652"/>
                  <a:pt x="275" y="1666"/>
                </a:cubicBezTo>
                <a:cubicBezTo>
                  <a:pt x="246" y="1695"/>
                  <a:pt x="217" y="1710"/>
                  <a:pt x="188" y="1725"/>
                </a:cubicBezTo>
                <a:lnTo>
                  <a:pt x="100" y="1768"/>
                </a:lnTo>
                <a:cubicBezTo>
                  <a:pt x="71" y="1768"/>
                  <a:pt x="42" y="1798"/>
                  <a:pt x="13" y="1812"/>
                </a:cubicBezTo>
                <a:cubicBezTo>
                  <a:pt x="1" y="1824"/>
                  <a:pt x="8" y="1846"/>
                  <a:pt x="19" y="1846"/>
                </a:cubicBezTo>
                <a:cubicBezTo>
                  <a:pt x="22" y="1846"/>
                  <a:pt x="24" y="1844"/>
                  <a:pt x="27" y="1842"/>
                </a:cubicBezTo>
                <a:cubicBezTo>
                  <a:pt x="56" y="1827"/>
                  <a:pt x="86" y="1812"/>
                  <a:pt x="115" y="1798"/>
                </a:cubicBezTo>
                <a:lnTo>
                  <a:pt x="202" y="1754"/>
                </a:lnTo>
                <a:cubicBezTo>
                  <a:pt x="261" y="1739"/>
                  <a:pt x="305" y="1695"/>
                  <a:pt x="334" y="1652"/>
                </a:cubicBezTo>
                <a:cubicBezTo>
                  <a:pt x="363" y="1593"/>
                  <a:pt x="392" y="1549"/>
                  <a:pt x="436" y="1520"/>
                </a:cubicBezTo>
                <a:cubicBezTo>
                  <a:pt x="495" y="1491"/>
                  <a:pt x="538" y="1462"/>
                  <a:pt x="568" y="1432"/>
                </a:cubicBezTo>
                <a:cubicBezTo>
                  <a:pt x="582" y="1462"/>
                  <a:pt x="597" y="1491"/>
                  <a:pt x="612" y="1506"/>
                </a:cubicBezTo>
                <a:cubicBezTo>
                  <a:pt x="655" y="1549"/>
                  <a:pt x="670" y="1593"/>
                  <a:pt x="670" y="1637"/>
                </a:cubicBezTo>
                <a:cubicBezTo>
                  <a:pt x="670" y="1681"/>
                  <a:pt x="670" y="1739"/>
                  <a:pt x="641" y="1768"/>
                </a:cubicBezTo>
                <a:cubicBezTo>
                  <a:pt x="626" y="1812"/>
                  <a:pt x="612" y="1842"/>
                  <a:pt x="597" y="1871"/>
                </a:cubicBezTo>
                <a:lnTo>
                  <a:pt x="582" y="1871"/>
                </a:lnTo>
                <a:cubicBezTo>
                  <a:pt x="568" y="1871"/>
                  <a:pt x="568" y="1885"/>
                  <a:pt x="553" y="1885"/>
                </a:cubicBezTo>
                <a:lnTo>
                  <a:pt x="509" y="1915"/>
                </a:lnTo>
                <a:cubicBezTo>
                  <a:pt x="480" y="1944"/>
                  <a:pt x="465" y="1973"/>
                  <a:pt x="451" y="2017"/>
                </a:cubicBezTo>
                <a:lnTo>
                  <a:pt x="436" y="2031"/>
                </a:lnTo>
                <a:cubicBezTo>
                  <a:pt x="436" y="2046"/>
                  <a:pt x="422" y="2046"/>
                  <a:pt x="422" y="2046"/>
                </a:cubicBezTo>
                <a:lnTo>
                  <a:pt x="363" y="2075"/>
                </a:lnTo>
                <a:cubicBezTo>
                  <a:pt x="319" y="2090"/>
                  <a:pt x="290" y="2119"/>
                  <a:pt x="261" y="2148"/>
                </a:cubicBezTo>
                <a:cubicBezTo>
                  <a:pt x="261" y="2163"/>
                  <a:pt x="275" y="2163"/>
                  <a:pt x="275" y="2163"/>
                </a:cubicBezTo>
                <a:cubicBezTo>
                  <a:pt x="305" y="2134"/>
                  <a:pt x="349" y="2119"/>
                  <a:pt x="378" y="2105"/>
                </a:cubicBezTo>
                <a:cubicBezTo>
                  <a:pt x="407" y="2090"/>
                  <a:pt x="422" y="2090"/>
                  <a:pt x="436" y="2090"/>
                </a:cubicBezTo>
                <a:cubicBezTo>
                  <a:pt x="451" y="2075"/>
                  <a:pt x="465" y="2061"/>
                  <a:pt x="480" y="2046"/>
                </a:cubicBezTo>
                <a:cubicBezTo>
                  <a:pt x="480" y="2031"/>
                  <a:pt x="495" y="2017"/>
                  <a:pt x="495" y="2002"/>
                </a:cubicBezTo>
                <a:cubicBezTo>
                  <a:pt x="509" y="1988"/>
                  <a:pt x="524" y="1973"/>
                  <a:pt x="538" y="1958"/>
                </a:cubicBezTo>
                <a:cubicBezTo>
                  <a:pt x="553" y="1944"/>
                  <a:pt x="568" y="1929"/>
                  <a:pt x="582" y="1929"/>
                </a:cubicBezTo>
                <a:cubicBezTo>
                  <a:pt x="568" y="1958"/>
                  <a:pt x="553" y="2002"/>
                  <a:pt x="568" y="2031"/>
                </a:cubicBezTo>
                <a:cubicBezTo>
                  <a:pt x="568" y="2039"/>
                  <a:pt x="571" y="2042"/>
                  <a:pt x="577" y="2042"/>
                </a:cubicBezTo>
                <a:cubicBezTo>
                  <a:pt x="582" y="2042"/>
                  <a:pt x="590" y="2039"/>
                  <a:pt x="597" y="2031"/>
                </a:cubicBezTo>
                <a:cubicBezTo>
                  <a:pt x="612" y="1988"/>
                  <a:pt x="626" y="1929"/>
                  <a:pt x="655" y="1885"/>
                </a:cubicBezTo>
                <a:cubicBezTo>
                  <a:pt x="670" y="1842"/>
                  <a:pt x="699" y="1798"/>
                  <a:pt x="714" y="1754"/>
                </a:cubicBezTo>
                <a:cubicBezTo>
                  <a:pt x="743" y="1666"/>
                  <a:pt x="728" y="1579"/>
                  <a:pt x="685" y="1506"/>
                </a:cubicBezTo>
                <a:cubicBezTo>
                  <a:pt x="641" y="1462"/>
                  <a:pt x="612" y="1418"/>
                  <a:pt x="612" y="1374"/>
                </a:cubicBezTo>
                <a:cubicBezTo>
                  <a:pt x="597" y="1330"/>
                  <a:pt x="612" y="1286"/>
                  <a:pt x="626" y="1243"/>
                </a:cubicBezTo>
                <a:cubicBezTo>
                  <a:pt x="655" y="1155"/>
                  <a:pt x="714" y="1082"/>
                  <a:pt x="743" y="994"/>
                </a:cubicBezTo>
                <a:cubicBezTo>
                  <a:pt x="743" y="950"/>
                  <a:pt x="758" y="907"/>
                  <a:pt x="758" y="848"/>
                </a:cubicBezTo>
                <a:cubicBezTo>
                  <a:pt x="758" y="804"/>
                  <a:pt x="758" y="760"/>
                  <a:pt x="772" y="731"/>
                </a:cubicBezTo>
                <a:cubicBezTo>
                  <a:pt x="801" y="658"/>
                  <a:pt x="860" y="614"/>
                  <a:pt x="933" y="600"/>
                </a:cubicBezTo>
                <a:cubicBezTo>
                  <a:pt x="991" y="571"/>
                  <a:pt x="1050" y="541"/>
                  <a:pt x="1094" y="512"/>
                </a:cubicBezTo>
                <a:cubicBezTo>
                  <a:pt x="1123" y="483"/>
                  <a:pt x="1137" y="454"/>
                  <a:pt x="1152" y="424"/>
                </a:cubicBezTo>
                <a:cubicBezTo>
                  <a:pt x="1167" y="395"/>
                  <a:pt x="1181" y="351"/>
                  <a:pt x="1196" y="308"/>
                </a:cubicBezTo>
                <a:cubicBezTo>
                  <a:pt x="1240" y="161"/>
                  <a:pt x="1430" y="103"/>
                  <a:pt x="1561" y="30"/>
                </a:cubicBezTo>
                <a:cubicBezTo>
                  <a:pt x="1576" y="15"/>
                  <a:pt x="1561" y="1"/>
                  <a:pt x="154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99" name="Google Shape;299;p7"/>
          <p:cNvSpPr txBox="1">
            <a:spLocks noGrp="1"/>
          </p:cNvSpPr>
          <p:nvPr>
            <p:ph type="body" idx="1"/>
          </p:nvPr>
        </p:nvSpPr>
        <p:spPr>
          <a:xfrm>
            <a:off x="720000" y="1603050"/>
            <a:ext cx="4193700" cy="2619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→"/>
              <a:defRPr sz="14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00" name="Google Shape;300;p7"/>
          <p:cNvSpPr/>
          <p:nvPr/>
        </p:nvSpPr>
        <p:spPr>
          <a:xfrm>
            <a:off x="8649987" y="-148064"/>
            <a:ext cx="627326" cy="1053764"/>
          </a:xfrm>
          <a:custGeom>
            <a:avLst/>
            <a:gdLst/>
            <a:ahLst/>
            <a:cxnLst/>
            <a:rect l="l" t="t" r="r" b="b"/>
            <a:pathLst>
              <a:path w="2798" h="4700" extrusionOk="0">
                <a:moveTo>
                  <a:pt x="2703" y="1"/>
                </a:moveTo>
                <a:cubicBezTo>
                  <a:pt x="2694" y="1"/>
                  <a:pt x="2684" y="3"/>
                  <a:pt x="2672" y="6"/>
                </a:cubicBezTo>
                <a:cubicBezTo>
                  <a:pt x="2644" y="6"/>
                  <a:pt x="2631" y="20"/>
                  <a:pt x="2603" y="34"/>
                </a:cubicBezTo>
                <a:cubicBezTo>
                  <a:pt x="2575" y="34"/>
                  <a:pt x="2561" y="34"/>
                  <a:pt x="2547" y="48"/>
                </a:cubicBezTo>
                <a:cubicBezTo>
                  <a:pt x="2463" y="76"/>
                  <a:pt x="2408" y="146"/>
                  <a:pt x="2394" y="229"/>
                </a:cubicBezTo>
                <a:cubicBezTo>
                  <a:pt x="2380" y="243"/>
                  <a:pt x="2366" y="257"/>
                  <a:pt x="2352" y="271"/>
                </a:cubicBezTo>
                <a:cubicBezTo>
                  <a:pt x="2338" y="299"/>
                  <a:pt x="2338" y="327"/>
                  <a:pt x="2352" y="355"/>
                </a:cubicBezTo>
                <a:cubicBezTo>
                  <a:pt x="2366" y="369"/>
                  <a:pt x="2366" y="369"/>
                  <a:pt x="2380" y="369"/>
                </a:cubicBezTo>
                <a:cubicBezTo>
                  <a:pt x="2394" y="452"/>
                  <a:pt x="2380" y="522"/>
                  <a:pt x="2366" y="606"/>
                </a:cubicBezTo>
                <a:cubicBezTo>
                  <a:pt x="2352" y="675"/>
                  <a:pt x="2282" y="717"/>
                  <a:pt x="2212" y="717"/>
                </a:cubicBezTo>
                <a:cubicBezTo>
                  <a:pt x="2178" y="717"/>
                  <a:pt x="2146" y="714"/>
                  <a:pt x="2115" y="714"/>
                </a:cubicBezTo>
                <a:cubicBezTo>
                  <a:pt x="2084" y="714"/>
                  <a:pt x="2052" y="717"/>
                  <a:pt x="2017" y="731"/>
                </a:cubicBezTo>
                <a:cubicBezTo>
                  <a:pt x="1948" y="773"/>
                  <a:pt x="1892" y="884"/>
                  <a:pt x="1850" y="968"/>
                </a:cubicBezTo>
                <a:cubicBezTo>
                  <a:pt x="1836" y="1010"/>
                  <a:pt x="1808" y="1051"/>
                  <a:pt x="1780" y="1093"/>
                </a:cubicBezTo>
                <a:cubicBezTo>
                  <a:pt x="1753" y="1107"/>
                  <a:pt x="1739" y="1107"/>
                  <a:pt x="1725" y="1121"/>
                </a:cubicBezTo>
                <a:cubicBezTo>
                  <a:pt x="1721" y="1117"/>
                  <a:pt x="1717" y="1115"/>
                  <a:pt x="1712" y="1115"/>
                </a:cubicBezTo>
                <a:cubicBezTo>
                  <a:pt x="1703" y="1115"/>
                  <a:pt x="1693" y="1125"/>
                  <a:pt x="1683" y="1135"/>
                </a:cubicBezTo>
                <a:cubicBezTo>
                  <a:pt x="1655" y="1135"/>
                  <a:pt x="1613" y="1135"/>
                  <a:pt x="1585" y="1149"/>
                </a:cubicBezTo>
                <a:cubicBezTo>
                  <a:pt x="1530" y="1149"/>
                  <a:pt x="1474" y="1177"/>
                  <a:pt x="1418" y="1205"/>
                </a:cubicBezTo>
                <a:cubicBezTo>
                  <a:pt x="1376" y="1247"/>
                  <a:pt x="1348" y="1288"/>
                  <a:pt x="1307" y="1330"/>
                </a:cubicBezTo>
                <a:cubicBezTo>
                  <a:pt x="1283" y="1351"/>
                  <a:pt x="1258" y="1359"/>
                  <a:pt x="1232" y="1359"/>
                </a:cubicBezTo>
                <a:cubicBezTo>
                  <a:pt x="1155" y="1359"/>
                  <a:pt x="1073" y="1285"/>
                  <a:pt x="1000" y="1274"/>
                </a:cubicBezTo>
                <a:cubicBezTo>
                  <a:pt x="972" y="1274"/>
                  <a:pt x="944" y="1274"/>
                  <a:pt x="930" y="1288"/>
                </a:cubicBezTo>
                <a:cubicBezTo>
                  <a:pt x="902" y="1302"/>
                  <a:pt x="902" y="1316"/>
                  <a:pt x="888" y="1344"/>
                </a:cubicBezTo>
                <a:cubicBezTo>
                  <a:pt x="861" y="1414"/>
                  <a:pt x="819" y="1483"/>
                  <a:pt x="763" y="1539"/>
                </a:cubicBezTo>
                <a:lnTo>
                  <a:pt x="373" y="1985"/>
                </a:lnTo>
                <a:cubicBezTo>
                  <a:pt x="247" y="2125"/>
                  <a:pt x="122" y="2278"/>
                  <a:pt x="11" y="2445"/>
                </a:cubicBezTo>
                <a:cubicBezTo>
                  <a:pt x="1" y="2455"/>
                  <a:pt x="12" y="2465"/>
                  <a:pt x="19" y="2465"/>
                </a:cubicBezTo>
                <a:cubicBezTo>
                  <a:pt x="22" y="2465"/>
                  <a:pt x="24" y="2463"/>
                  <a:pt x="24" y="2459"/>
                </a:cubicBezTo>
                <a:cubicBezTo>
                  <a:pt x="178" y="2334"/>
                  <a:pt x="303" y="2194"/>
                  <a:pt x="429" y="2041"/>
                </a:cubicBezTo>
                <a:cubicBezTo>
                  <a:pt x="540" y="1888"/>
                  <a:pt x="666" y="1748"/>
                  <a:pt x="791" y="1609"/>
                </a:cubicBezTo>
                <a:cubicBezTo>
                  <a:pt x="847" y="1553"/>
                  <a:pt x="888" y="1483"/>
                  <a:pt x="930" y="1414"/>
                </a:cubicBezTo>
                <a:cubicBezTo>
                  <a:pt x="930" y="1414"/>
                  <a:pt x="944" y="1400"/>
                  <a:pt x="944" y="1386"/>
                </a:cubicBezTo>
                <a:cubicBezTo>
                  <a:pt x="944" y="1386"/>
                  <a:pt x="944" y="1344"/>
                  <a:pt x="958" y="1344"/>
                </a:cubicBezTo>
                <a:cubicBezTo>
                  <a:pt x="958" y="1339"/>
                  <a:pt x="966" y="1338"/>
                  <a:pt x="977" y="1338"/>
                </a:cubicBezTo>
                <a:cubicBezTo>
                  <a:pt x="998" y="1338"/>
                  <a:pt x="1033" y="1344"/>
                  <a:pt x="1042" y="1344"/>
                </a:cubicBezTo>
                <a:cubicBezTo>
                  <a:pt x="1115" y="1372"/>
                  <a:pt x="1183" y="1417"/>
                  <a:pt x="1248" y="1417"/>
                </a:cubicBezTo>
                <a:cubicBezTo>
                  <a:pt x="1282" y="1417"/>
                  <a:pt x="1315" y="1405"/>
                  <a:pt x="1348" y="1372"/>
                </a:cubicBezTo>
                <a:cubicBezTo>
                  <a:pt x="1404" y="1316"/>
                  <a:pt x="1432" y="1261"/>
                  <a:pt x="1488" y="1233"/>
                </a:cubicBezTo>
                <a:cubicBezTo>
                  <a:pt x="1557" y="1205"/>
                  <a:pt x="1613" y="1191"/>
                  <a:pt x="1683" y="1191"/>
                </a:cubicBezTo>
                <a:cubicBezTo>
                  <a:pt x="1697" y="1288"/>
                  <a:pt x="1683" y="1386"/>
                  <a:pt x="1669" y="1483"/>
                </a:cubicBezTo>
                <a:cubicBezTo>
                  <a:pt x="1641" y="1595"/>
                  <a:pt x="1585" y="1706"/>
                  <a:pt x="1516" y="1790"/>
                </a:cubicBezTo>
                <a:cubicBezTo>
                  <a:pt x="1446" y="1874"/>
                  <a:pt x="1348" y="1943"/>
                  <a:pt x="1334" y="2055"/>
                </a:cubicBezTo>
                <a:cubicBezTo>
                  <a:pt x="1321" y="2180"/>
                  <a:pt x="1321" y="2306"/>
                  <a:pt x="1334" y="2417"/>
                </a:cubicBezTo>
                <a:lnTo>
                  <a:pt x="1334" y="2626"/>
                </a:lnTo>
                <a:cubicBezTo>
                  <a:pt x="1348" y="2682"/>
                  <a:pt x="1348" y="2752"/>
                  <a:pt x="1334" y="2807"/>
                </a:cubicBezTo>
                <a:cubicBezTo>
                  <a:pt x="1307" y="2863"/>
                  <a:pt x="1251" y="2905"/>
                  <a:pt x="1195" y="2933"/>
                </a:cubicBezTo>
                <a:lnTo>
                  <a:pt x="1111" y="3003"/>
                </a:lnTo>
                <a:cubicBezTo>
                  <a:pt x="1084" y="3016"/>
                  <a:pt x="1070" y="3030"/>
                  <a:pt x="1042" y="3044"/>
                </a:cubicBezTo>
                <a:cubicBezTo>
                  <a:pt x="861" y="3198"/>
                  <a:pt x="693" y="3351"/>
                  <a:pt x="526" y="3518"/>
                </a:cubicBezTo>
                <a:cubicBezTo>
                  <a:pt x="429" y="3616"/>
                  <a:pt x="345" y="3713"/>
                  <a:pt x="261" y="3811"/>
                </a:cubicBezTo>
                <a:cubicBezTo>
                  <a:pt x="178" y="3922"/>
                  <a:pt x="94" y="4020"/>
                  <a:pt x="38" y="4145"/>
                </a:cubicBezTo>
                <a:cubicBezTo>
                  <a:pt x="38" y="4145"/>
                  <a:pt x="38" y="4159"/>
                  <a:pt x="52" y="4159"/>
                </a:cubicBezTo>
                <a:cubicBezTo>
                  <a:pt x="136" y="4062"/>
                  <a:pt x="206" y="3964"/>
                  <a:pt x="289" y="3867"/>
                </a:cubicBezTo>
                <a:cubicBezTo>
                  <a:pt x="359" y="3769"/>
                  <a:pt x="443" y="3671"/>
                  <a:pt x="526" y="3588"/>
                </a:cubicBezTo>
                <a:cubicBezTo>
                  <a:pt x="679" y="3435"/>
                  <a:pt x="833" y="3281"/>
                  <a:pt x="1014" y="3156"/>
                </a:cubicBezTo>
                <a:lnTo>
                  <a:pt x="1014" y="3156"/>
                </a:lnTo>
                <a:cubicBezTo>
                  <a:pt x="1000" y="3212"/>
                  <a:pt x="1000" y="3267"/>
                  <a:pt x="1014" y="3323"/>
                </a:cubicBezTo>
                <a:cubicBezTo>
                  <a:pt x="1028" y="3407"/>
                  <a:pt x="1042" y="3504"/>
                  <a:pt x="1042" y="3588"/>
                </a:cubicBezTo>
                <a:cubicBezTo>
                  <a:pt x="1028" y="3658"/>
                  <a:pt x="1000" y="3727"/>
                  <a:pt x="972" y="3797"/>
                </a:cubicBezTo>
                <a:cubicBezTo>
                  <a:pt x="930" y="3867"/>
                  <a:pt x="902" y="3936"/>
                  <a:pt x="888" y="3992"/>
                </a:cubicBezTo>
                <a:cubicBezTo>
                  <a:pt x="875" y="4076"/>
                  <a:pt x="875" y="4145"/>
                  <a:pt x="888" y="4215"/>
                </a:cubicBezTo>
                <a:cubicBezTo>
                  <a:pt x="902" y="4285"/>
                  <a:pt x="916" y="4368"/>
                  <a:pt x="944" y="4438"/>
                </a:cubicBezTo>
                <a:cubicBezTo>
                  <a:pt x="972" y="4522"/>
                  <a:pt x="986" y="4605"/>
                  <a:pt x="986" y="4689"/>
                </a:cubicBezTo>
                <a:cubicBezTo>
                  <a:pt x="986" y="4696"/>
                  <a:pt x="993" y="4699"/>
                  <a:pt x="1002" y="4699"/>
                </a:cubicBezTo>
                <a:cubicBezTo>
                  <a:pt x="1010" y="4699"/>
                  <a:pt x="1021" y="4696"/>
                  <a:pt x="1028" y="4689"/>
                </a:cubicBezTo>
                <a:cubicBezTo>
                  <a:pt x="1042" y="4549"/>
                  <a:pt x="1028" y="4396"/>
                  <a:pt x="972" y="4271"/>
                </a:cubicBezTo>
                <a:cubicBezTo>
                  <a:pt x="944" y="4187"/>
                  <a:pt x="944" y="4117"/>
                  <a:pt x="958" y="4034"/>
                </a:cubicBezTo>
                <a:cubicBezTo>
                  <a:pt x="972" y="3964"/>
                  <a:pt x="1000" y="3908"/>
                  <a:pt x="1028" y="3839"/>
                </a:cubicBezTo>
                <a:cubicBezTo>
                  <a:pt x="1070" y="3783"/>
                  <a:pt x="1084" y="3713"/>
                  <a:pt x="1111" y="3644"/>
                </a:cubicBezTo>
                <a:cubicBezTo>
                  <a:pt x="1125" y="3574"/>
                  <a:pt x="1125" y="3504"/>
                  <a:pt x="1111" y="3435"/>
                </a:cubicBezTo>
                <a:cubicBezTo>
                  <a:pt x="1084" y="3309"/>
                  <a:pt x="1042" y="3170"/>
                  <a:pt x="1125" y="3072"/>
                </a:cubicBezTo>
                <a:lnTo>
                  <a:pt x="1223" y="3003"/>
                </a:lnTo>
                <a:cubicBezTo>
                  <a:pt x="1265" y="2975"/>
                  <a:pt x="1321" y="2933"/>
                  <a:pt x="1362" y="2891"/>
                </a:cubicBezTo>
                <a:cubicBezTo>
                  <a:pt x="1432" y="2793"/>
                  <a:pt x="1390" y="2654"/>
                  <a:pt x="1390" y="2557"/>
                </a:cubicBezTo>
                <a:cubicBezTo>
                  <a:pt x="1390" y="2417"/>
                  <a:pt x="1362" y="2278"/>
                  <a:pt x="1376" y="2138"/>
                </a:cubicBezTo>
                <a:cubicBezTo>
                  <a:pt x="1376" y="2083"/>
                  <a:pt x="1390" y="2027"/>
                  <a:pt x="1432" y="1971"/>
                </a:cubicBezTo>
                <a:cubicBezTo>
                  <a:pt x="1460" y="1916"/>
                  <a:pt x="1516" y="1874"/>
                  <a:pt x="1544" y="1832"/>
                </a:cubicBezTo>
                <a:cubicBezTo>
                  <a:pt x="1697" y="1651"/>
                  <a:pt x="1766" y="1414"/>
                  <a:pt x="1739" y="1191"/>
                </a:cubicBezTo>
                <a:cubicBezTo>
                  <a:pt x="1822" y="1135"/>
                  <a:pt x="1878" y="1065"/>
                  <a:pt x="1920" y="968"/>
                </a:cubicBezTo>
                <a:cubicBezTo>
                  <a:pt x="1934" y="926"/>
                  <a:pt x="1962" y="884"/>
                  <a:pt x="1989" y="842"/>
                </a:cubicBezTo>
                <a:cubicBezTo>
                  <a:pt x="2022" y="801"/>
                  <a:pt x="2060" y="789"/>
                  <a:pt x="2100" y="789"/>
                </a:cubicBezTo>
                <a:cubicBezTo>
                  <a:pt x="2128" y="789"/>
                  <a:pt x="2156" y="795"/>
                  <a:pt x="2185" y="801"/>
                </a:cubicBezTo>
                <a:cubicBezTo>
                  <a:pt x="2324" y="801"/>
                  <a:pt x="2421" y="703"/>
                  <a:pt x="2435" y="564"/>
                </a:cubicBezTo>
                <a:cubicBezTo>
                  <a:pt x="2435" y="536"/>
                  <a:pt x="2435" y="508"/>
                  <a:pt x="2435" y="466"/>
                </a:cubicBezTo>
                <a:cubicBezTo>
                  <a:pt x="2449" y="466"/>
                  <a:pt x="2463" y="466"/>
                  <a:pt x="2463" y="452"/>
                </a:cubicBezTo>
                <a:cubicBezTo>
                  <a:pt x="2477" y="438"/>
                  <a:pt x="2477" y="424"/>
                  <a:pt x="2477" y="410"/>
                </a:cubicBezTo>
                <a:cubicBezTo>
                  <a:pt x="2477" y="410"/>
                  <a:pt x="2477" y="410"/>
                  <a:pt x="2477" y="396"/>
                </a:cubicBezTo>
                <a:cubicBezTo>
                  <a:pt x="2477" y="383"/>
                  <a:pt x="2477" y="369"/>
                  <a:pt x="2491" y="341"/>
                </a:cubicBezTo>
                <a:lnTo>
                  <a:pt x="2714" y="201"/>
                </a:lnTo>
                <a:cubicBezTo>
                  <a:pt x="2770" y="187"/>
                  <a:pt x="2798" y="118"/>
                  <a:pt x="2756" y="90"/>
                </a:cubicBezTo>
                <a:cubicBezTo>
                  <a:pt x="2756" y="76"/>
                  <a:pt x="2756" y="48"/>
                  <a:pt x="2756" y="34"/>
                </a:cubicBezTo>
                <a:cubicBezTo>
                  <a:pt x="2746" y="14"/>
                  <a:pt x="2728" y="1"/>
                  <a:pt x="270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7"/>
          <p:cNvSpPr/>
          <p:nvPr/>
        </p:nvSpPr>
        <p:spPr>
          <a:xfrm rot="-533131">
            <a:off x="32148" y="3678888"/>
            <a:ext cx="692772" cy="1366462"/>
          </a:xfrm>
          <a:custGeom>
            <a:avLst/>
            <a:gdLst/>
            <a:ahLst/>
            <a:cxnLst/>
            <a:rect l="l" t="t" r="r" b="b"/>
            <a:pathLst>
              <a:path w="2998" h="4607" extrusionOk="0">
                <a:moveTo>
                  <a:pt x="29" y="0"/>
                </a:moveTo>
                <a:cubicBezTo>
                  <a:pt x="1" y="0"/>
                  <a:pt x="1" y="56"/>
                  <a:pt x="29" y="56"/>
                </a:cubicBezTo>
                <a:cubicBezTo>
                  <a:pt x="168" y="84"/>
                  <a:pt x="266" y="195"/>
                  <a:pt x="279" y="335"/>
                </a:cubicBezTo>
                <a:cubicBezTo>
                  <a:pt x="279" y="502"/>
                  <a:pt x="238" y="669"/>
                  <a:pt x="154" y="823"/>
                </a:cubicBezTo>
                <a:cubicBezTo>
                  <a:pt x="70" y="962"/>
                  <a:pt x="56" y="1115"/>
                  <a:pt x="70" y="1282"/>
                </a:cubicBezTo>
                <a:cubicBezTo>
                  <a:pt x="126" y="1408"/>
                  <a:pt x="210" y="1533"/>
                  <a:pt x="335" y="1603"/>
                </a:cubicBezTo>
                <a:cubicBezTo>
                  <a:pt x="447" y="1701"/>
                  <a:pt x="600" y="1826"/>
                  <a:pt x="586" y="1993"/>
                </a:cubicBezTo>
                <a:cubicBezTo>
                  <a:pt x="572" y="2133"/>
                  <a:pt x="433" y="2216"/>
                  <a:pt x="349" y="2328"/>
                </a:cubicBezTo>
                <a:cubicBezTo>
                  <a:pt x="266" y="2453"/>
                  <a:pt x="224" y="2592"/>
                  <a:pt x="224" y="2746"/>
                </a:cubicBezTo>
                <a:lnTo>
                  <a:pt x="224" y="3289"/>
                </a:lnTo>
                <a:cubicBezTo>
                  <a:pt x="224" y="3721"/>
                  <a:pt x="224" y="4153"/>
                  <a:pt x="210" y="4585"/>
                </a:cubicBezTo>
                <a:cubicBezTo>
                  <a:pt x="210" y="4599"/>
                  <a:pt x="224" y="4606"/>
                  <a:pt x="238" y="4606"/>
                </a:cubicBezTo>
                <a:cubicBezTo>
                  <a:pt x="252" y="4606"/>
                  <a:pt x="266" y="4599"/>
                  <a:pt x="266" y="4585"/>
                </a:cubicBezTo>
                <a:lnTo>
                  <a:pt x="266" y="3401"/>
                </a:lnTo>
                <a:lnTo>
                  <a:pt x="266" y="2815"/>
                </a:lnTo>
                <a:lnTo>
                  <a:pt x="266" y="2690"/>
                </a:lnTo>
                <a:cubicBezTo>
                  <a:pt x="293" y="2732"/>
                  <a:pt x="335" y="2774"/>
                  <a:pt x="363" y="2802"/>
                </a:cubicBezTo>
                <a:cubicBezTo>
                  <a:pt x="433" y="2857"/>
                  <a:pt x="461" y="2941"/>
                  <a:pt x="447" y="3025"/>
                </a:cubicBezTo>
                <a:cubicBezTo>
                  <a:pt x="433" y="3108"/>
                  <a:pt x="447" y="3192"/>
                  <a:pt x="475" y="3261"/>
                </a:cubicBezTo>
                <a:cubicBezTo>
                  <a:pt x="516" y="3317"/>
                  <a:pt x="572" y="3359"/>
                  <a:pt x="628" y="3373"/>
                </a:cubicBezTo>
                <a:cubicBezTo>
                  <a:pt x="711" y="3401"/>
                  <a:pt x="781" y="3429"/>
                  <a:pt x="837" y="3470"/>
                </a:cubicBezTo>
                <a:cubicBezTo>
                  <a:pt x="907" y="3526"/>
                  <a:pt x="934" y="3610"/>
                  <a:pt x="1018" y="3666"/>
                </a:cubicBezTo>
                <a:cubicBezTo>
                  <a:pt x="1087" y="3706"/>
                  <a:pt x="1161" y="3718"/>
                  <a:pt x="1236" y="3718"/>
                </a:cubicBezTo>
                <a:cubicBezTo>
                  <a:pt x="1344" y="3718"/>
                  <a:pt x="1455" y="3693"/>
                  <a:pt x="1562" y="3693"/>
                </a:cubicBezTo>
                <a:cubicBezTo>
                  <a:pt x="1673" y="3707"/>
                  <a:pt x="1785" y="3735"/>
                  <a:pt x="1882" y="3791"/>
                </a:cubicBezTo>
                <a:cubicBezTo>
                  <a:pt x="1951" y="3837"/>
                  <a:pt x="2030" y="3864"/>
                  <a:pt x="2111" y="3864"/>
                </a:cubicBezTo>
                <a:cubicBezTo>
                  <a:pt x="2127" y="3864"/>
                  <a:pt x="2144" y="3863"/>
                  <a:pt x="2161" y="3861"/>
                </a:cubicBezTo>
                <a:cubicBezTo>
                  <a:pt x="2175" y="3861"/>
                  <a:pt x="2175" y="3847"/>
                  <a:pt x="2161" y="3847"/>
                </a:cubicBezTo>
                <a:cubicBezTo>
                  <a:pt x="2077" y="3833"/>
                  <a:pt x="1980" y="3805"/>
                  <a:pt x="1896" y="3763"/>
                </a:cubicBezTo>
                <a:cubicBezTo>
                  <a:pt x="1826" y="3721"/>
                  <a:pt x="1757" y="3693"/>
                  <a:pt x="1673" y="3666"/>
                </a:cubicBezTo>
                <a:cubicBezTo>
                  <a:pt x="1604" y="3656"/>
                  <a:pt x="1535" y="3646"/>
                  <a:pt x="1471" y="3646"/>
                </a:cubicBezTo>
                <a:cubicBezTo>
                  <a:pt x="1445" y="3646"/>
                  <a:pt x="1419" y="3648"/>
                  <a:pt x="1394" y="3652"/>
                </a:cubicBezTo>
                <a:lnTo>
                  <a:pt x="1241" y="3652"/>
                </a:lnTo>
                <a:cubicBezTo>
                  <a:pt x="1297" y="3610"/>
                  <a:pt x="1353" y="3554"/>
                  <a:pt x="1394" y="3498"/>
                </a:cubicBezTo>
                <a:cubicBezTo>
                  <a:pt x="1431" y="3438"/>
                  <a:pt x="1488" y="3398"/>
                  <a:pt x="1558" y="3398"/>
                </a:cubicBezTo>
                <a:cubicBezTo>
                  <a:pt x="1568" y="3398"/>
                  <a:pt x="1579" y="3399"/>
                  <a:pt x="1589" y="3401"/>
                </a:cubicBezTo>
                <a:cubicBezTo>
                  <a:pt x="1659" y="3401"/>
                  <a:pt x="1729" y="3401"/>
                  <a:pt x="1798" y="3387"/>
                </a:cubicBezTo>
                <a:cubicBezTo>
                  <a:pt x="1910" y="3331"/>
                  <a:pt x="2021" y="3261"/>
                  <a:pt x="2119" y="3178"/>
                </a:cubicBezTo>
                <a:cubicBezTo>
                  <a:pt x="2189" y="3150"/>
                  <a:pt x="2272" y="3136"/>
                  <a:pt x="2356" y="3136"/>
                </a:cubicBezTo>
                <a:cubicBezTo>
                  <a:pt x="2440" y="3136"/>
                  <a:pt x="2509" y="3108"/>
                  <a:pt x="2579" y="3080"/>
                </a:cubicBezTo>
                <a:cubicBezTo>
                  <a:pt x="2663" y="3052"/>
                  <a:pt x="2732" y="3011"/>
                  <a:pt x="2788" y="2969"/>
                </a:cubicBezTo>
                <a:cubicBezTo>
                  <a:pt x="2872" y="2913"/>
                  <a:pt x="2927" y="2857"/>
                  <a:pt x="2997" y="2788"/>
                </a:cubicBezTo>
                <a:cubicBezTo>
                  <a:pt x="2986" y="2788"/>
                  <a:pt x="2975" y="2770"/>
                  <a:pt x="2964" y="2770"/>
                </a:cubicBezTo>
                <a:cubicBezTo>
                  <a:pt x="2961" y="2770"/>
                  <a:pt x="2958" y="2771"/>
                  <a:pt x="2955" y="2774"/>
                </a:cubicBezTo>
                <a:cubicBezTo>
                  <a:pt x="2886" y="2815"/>
                  <a:pt x="2830" y="2857"/>
                  <a:pt x="2774" y="2913"/>
                </a:cubicBezTo>
                <a:cubicBezTo>
                  <a:pt x="2704" y="2955"/>
                  <a:pt x="2649" y="2997"/>
                  <a:pt x="2579" y="3038"/>
                </a:cubicBezTo>
                <a:cubicBezTo>
                  <a:pt x="2523" y="3066"/>
                  <a:pt x="2454" y="3080"/>
                  <a:pt x="2384" y="3094"/>
                </a:cubicBezTo>
                <a:cubicBezTo>
                  <a:pt x="2426" y="3052"/>
                  <a:pt x="2440" y="3025"/>
                  <a:pt x="2467" y="2983"/>
                </a:cubicBezTo>
                <a:cubicBezTo>
                  <a:pt x="2481" y="2955"/>
                  <a:pt x="2495" y="2927"/>
                  <a:pt x="2509" y="2913"/>
                </a:cubicBezTo>
                <a:cubicBezTo>
                  <a:pt x="2523" y="2885"/>
                  <a:pt x="2523" y="2857"/>
                  <a:pt x="2537" y="2829"/>
                </a:cubicBezTo>
                <a:cubicBezTo>
                  <a:pt x="2537" y="2820"/>
                  <a:pt x="2530" y="2810"/>
                  <a:pt x="2521" y="2810"/>
                </a:cubicBezTo>
                <a:cubicBezTo>
                  <a:pt x="2517" y="2810"/>
                  <a:pt x="2513" y="2811"/>
                  <a:pt x="2509" y="2815"/>
                </a:cubicBezTo>
                <a:cubicBezTo>
                  <a:pt x="2495" y="2843"/>
                  <a:pt x="2481" y="2857"/>
                  <a:pt x="2467" y="2885"/>
                </a:cubicBezTo>
                <a:lnTo>
                  <a:pt x="2426" y="2955"/>
                </a:lnTo>
                <a:cubicBezTo>
                  <a:pt x="2412" y="2997"/>
                  <a:pt x="2384" y="3038"/>
                  <a:pt x="2356" y="3094"/>
                </a:cubicBezTo>
                <a:cubicBezTo>
                  <a:pt x="2272" y="3094"/>
                  <a:pt x="2203" y="3108"/>
                  <a:pt x="2133" y="3136"/>
                </a:cubicBezTo>
                <a:cubicBezTo>
                  <a:pt x="2021" y="3178"/>
                  <a:pt x="1938" y="3275"/>
                  <a:pt x="1826" y="3331"/>
                </a:cubicBezTo>
                <a:cubicBezTo>
                  <a:pt x="1782" y="3353"/>
                  <a:pt x="1726" y="3356"/>
                  <a:pt x="1667" y="3356"/>
                </a:cubicBezTo>
                <a:cubicBezTo>
                  <a:pt x="1652" y="3356"/>
                  <a:pt x="1638" y="3355"/>
                  <a:pt x="1623" y="3355"/>
                </a:cubicBezTo>
                <a:cubicBezTo>
                  <a:pt x="1548" y="3355"/>
                  <a:pt x="1471" y="3359"/>
                  <a:pt x="1408" y="3401"/>
                </a:cubicBezTo>
                <a:cubicBezTo>
                  <a:pt x="1283" y="3470"/>
                  <a:pt x="1255" y="3596"/>
                  <a:pt x="1130" y="3624"/>
                </a:cubicBezTo>
                <a:cubicBezTo>
                  <a:pt x="1130" y="3624"/>
                  <a:pt x="1130" y="3638"/>
                  <a:pt x="1116" y="3638"/>
                </a:cubicBezTo>
                <a:lnTo>
                  <a:pt x="1102" y="3638"/>
                </a:lnTo>
                <a:cubicBezTo>
                  <a:pt x="1060" y="3624"/>
                  <a:pt x="1032" y="3610"/>
                  <a:pt x="990" y="3568"/>
                </a:cubicBezTo>
                <a:cubicBezTo>
                  <a:pt x="962" y="3540"/>
                  <a:pt x="948" y="3498"/>
                  <a:pt x="921" y="3470"/>
                </a:cubicBezTo>
                <a:cubicBezTo>
                  <a:pt x="865" y="3415"/>
                  <a:pt x="809" y="3373"/>
                  <a:pt x="739" y="3359"/>
                </a:cubicBezTo>
                <a:cubicBezTo>
                  <a:pt x="670" y="3331"/>
                  <a:pt x="614" y="3303"/>
                  <a:pt x="544" y="3261"/>
                </a:cubicBezTo>
                <a:cubicBezTo>
                  <a:pt x="502" y="3206"/>
                  <a:pt x="475" y="3108"/>
                  <a:pt x="502" y="3038"/>
                </a:cubicBezTo>
                <a:cubicBezTo>
                  <a:pt x="516" y="2955"/>
                  <a:pt x="488" y="2857"/>
                  <a:pt x="447" y="2788"/>
                </a:cubicBezTo>
                <a:cubicBezTo>
                  <a:pt x="391" y="2732"/>
                  <a:pt x="307" y="2690"/>
                  <a:pt x="266" y="2620"/>
                </a:cubicBezTo>
                <a:cubicBezTo>
                  <a:pt x="266" y="2620"/>
                  <a:pt x="266" y="2606"/>
                  <a:pt x="266" y="2606"/>
                </a:cubicBezTo>
                <a:cubicBezTo>
                  <a:pt x="279" y="2509"/>
                  <a:pt x="321" y="2411"/>
                  <a:pt x="377" y="2328"/>
                </a:cubicBezTo>
                <a:cubicBezTo>
                  <a:pt x="461" y="2230"/>
                  <a:pt x="600" y="2147"/>
                  <a:pt x="628" y="2007"/>
                </a:cubicBezTo>
                <a:cubicBezTo>
                  <a:pt x="628" y="1868"/>
                  <a:pt x="572" y="1728"/>
                  <a:pt x="447" y="1645"/>
                </a:cubicBezTo>
                <a:cubicBezTo>
                  <a:pt x="335" y="1533"/>
                  <a:pt x="182" y="1450"/>
                  <a:pt x="126" y="1296"/>
                </a:cubicBezTo>
                <a:cubicBezTo>
                  <a:pt x="98" y="1115"/>
                  <a:pt x="126" y="920"/>
                  <a:pt x="224" y="767"/>
                </a:cubicBezTo>
                <a:cubicBezTo>
                  <a:pt x="307" y="614"/>
                  <a:pt x="349" y="432"/>
                  <a:pt x="321" y="265"/>
                </a:cubicBezTo>
                <a:cubicBezTo>
                  <a:pt x="293" y="126"/>
                  <a:pt x="182" y="14"/>
                  <a:pt x="2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9"/>
          <p:cNvSpPr txBox="1">
            <a:spLocks noGrp="1"/>
          </p:cNvSpPr>
          <p:nvPr>
            <p:ph type="title"/>
          </p:nvPr>
        </p:nvSpPr>
        <p:spPr>
          <a:xfrm>
            <a:off x="2351675" y="1337900"/>
            <a:ext cx="44406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14" name="Google Shape;314;p9"/>
          <p:cNvSpPr txBox="1">
            <a:spLocks noGrp="1"/>
          </p:cNvSpPr>
          <p:nvPr>
            <p:ph type="subTitle" idx="1"/>
          </p:nvPr>
        </p:nvSpPr>
        <p:spPr>
          <a:xfrm>
            <a:off x="2351675" y="2281300"/>
            <a:ext cx="4440600" cy="152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p9"/>
          <p:cNvSpPr/>
          <p:nvPr/>
        </p:nvSpPr>
        <p:spPr>
          <a:xfrm rot="1739444">
            <a:off x="8200327" y="-271142"/>
            <a:ext cx="1016151" cy="1151002"/>
          </a:xfrm>
          <a:custGeom>
            <a:avLst/>
            <a:gdLst/>
            <a:ahLst/>
            <a:cxnLst/>
            <a:rect l="l" t="t" r="r" b="b"/>
            <a:pathLst>
              <a:path w="1213" h="1374" extrusionOk="0">
                <a:moveTo>
                  <a:pt x="1198" y="0"/>
                </a:moveTo>
                <a:cubicBezTo>
                  <a:pt x="1110" y="59"/>
                  <a:pt x="994" y="44"/>
                  <a:pt x="935" y="146"/>
                </a:cubicBezTo>
                <a:cubicBezTo>
                  <a:pt x="877" y="249"/>
                  <a:pt x="862" y="380"/>
                  <a:pt x="804" y="483"/>
                </a:cubicBezTo>
                <a:cubicBezTo>
                  <a:pt x="774" y="541"/>
                  <a:pt x="701" y="570"/>
                  <a:pt x="643" y="585"/>
                </a:cubicBezTo>
                <a:lnTo>
                  <a:pt x="468" y="658"/>
                </a:lnTo>
                <a:cubicBezTo>
                  <a:pt x="424" y="672"/>
                  <a:pt x="380" y="702"/>
                  <a:pt x="365" y="745"/>
                </a:cubicBezTo>
                <a:cubicBezTo>
                  <a:pt x="351" y="804"/>
                  <a:pt x="336" y="862"/>
                  <a:pt x="322" y="906"/>
                </a:cubicBezTo>
                <a:cubicBezTo>
                  <a:pt x="322" y="935"/>
                  <a:pt x="322" y="965"/>
                  <a:pt x="322" y="994"/>
                </a:cubicBezTo>
                <a:cubicBezTo>
                  <a:pt x="278" y="994"/>
                  <a:pt x="248" y="1023"/>
                  <a:pt x="219" y="1052"/>
                </a:cubicBezTo>
                <a:cubicBezTo>
                  <a:pt x="175" y="1082"/>
                  <a:pt x="146" y="1125"/>
                  <a:pt x="132" y="1155"/>
                </a:cubicBezTo>
                <a:cubicBezTo>
                  <a:pt x="73" y="1228"/>
                  <a:pt x="29" y="1301"/>
                  <a:pt x="0" y="1374"/>
                </a:cubicBezTo>
                <a:cubicBezTo>
                  <a:pt x="15" y="1344"/>
                  <a:pt x="44" y="1301"/>
                  <a:pt x="59" y="1271"/>
                </a:cubicBezTo>
                <a:cubicBezTo>
                  <a:pt x="88" y="1228"/>
                  <a:pt x="117" y="1198"/>
                  <a:pt x="146" y="1169"/>
                </a:cubicBezTo>
                <a:cubicBezTo>
                  <a:pt x="175" y="1140"/>
                  <a:pt x="205" y="1111"/>
                  <a:pt x="234" y="1082"/>
                </a:cubicBezTo>
                <a:lnTo>
                  <a:pt x="292" y="1038"/>
                </a:lnTo>
                <a:lnTo>
                  <a:pt x="322" y="1008"/>
                </a:lnTo>
                <a:lnTo>
                  <a:pt x="322" y="1082"/>
                </a:lnTo>
                <a:cubicBezTo>
                  <a:pt x="307" y="1140"/>
                  <a:pt x="307" y="1213"/>
                  <a:pt x="322" y="1271"/>
                </a:cubicBezTo>
                <a:lnTo>
                  <a:pt x="336" y="1271"/>
                </a:lnTo>
                <a:lnTo>
                  <a:pt x="336" y="1038"/>
                </a:lnTo>
                <a:cubicBezTo>
                  <a:pt x="336" y="965"/>
                  <a:pt x="351" y="877"/>
                  <a:pt x="365" y="804"/>
                </a:cubicBezTo>
                <a:cubicBezTo>
                  <a:pt x="365" y="760"/>
                  <a:pt x="395" y="716"/>
                  <a:pt x="424" y="687"/>
                </a:cubicBezTo>
                <a:cubicBezTo>
                  <a:pt x="453" y="672"/>
                  <a:pt x="497" y="658"/>
                  <a:pt x="541" y="643"/>
                </a:cubicBezTo>
                <a:cubicBezTo>
                  <a:pt x="599" y="629"/>
                  <a:pt x="672" y="599"/>
                  <a:pt x="731" y="570"/>
                </a:cubicBezTo>
                <a:cubicBezTo>
                  <a:pt x="774" y="541"/>
                  <a:pt x="818" y="497"/>
                  <a:pt x="833" y="439"/>
                </a:cubicBezTo>
                <a:lnTo>
                  <a:pt x="906" y="234"/>
                </a:lnTo>
                <a:cubicBezTo>
                  <a:pt x="921" y="190"/>
                  <a:pt x="935" y="146"/>
                  <a:pt x="964" y="117"/>
                </a:cubicBezTo>
                <a:cubicBezTo>
                  <a:pt x="979" y="88"/>
                  <a:pt x="1008" y="73"/>
                  <a:pt x="1052" y="73"/>
                </a:cubicBezTo>
                <a:cubicBezTo>
                  <a:pt x="1096" y="59"/>
                  <a:pt x="1154" y="44"/>
                  <a:pt x="1198" y="15"/>
                </a:cubicBezTo>
                <a:cubicBezTo>
                  <a:pt x="1213" y="0"/>
                  <a:pt x="1198" y="0"/>
                  <a:pt x="119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9"/>
          <p:cNvSpPr/>
          <p:nvPr/>
        </p:nvSpPr>
        <p:spPr>
          <a:xfrm rot="6270602">
            <a:off x="239973" y="-236592"/>
            <a:ext cx="341698" cy="969486"/>
          </a:xfrm>
          <a:custGeom>
            <a:avLst/>
            <a:gdLst/>
            <a:ahLst/>
            <a:cxnLst/>
            <a:rect l="l" t="t" r="r" b="b"/>
            <a:pathLst>
              <a:path w="965" h="2738" extrusionOk="0">
                <a:moveTo>
                  <a:pt x="587" y="1"/>
                </a:moveTo>
                <a:cubicBezTo>
                  <a:pt x="578" y="1"/>
                  <a:pt x="570" y="5"/>
                  <a:pt x="570" y="18"/>
                </a:cubicBezTo>
                <a:cubicBezTo>
                  <a:pt x="541" y="149"/>
                  <a:pt x="527" y="295"/>
                  <a:pt x="497" y="442"/>
                </a:cubicBezTo>
                <a:cubicBezTo>
                  <a:pt x="497" y="500"/>
                  <a:pt x="483" y="573"/>
                  <a:pt x="468" y="631"/>
                </a:cubicBezTo>
                <a:cubicBezTo>
                  <a:pt x="439" y="675"/>
                  <a:pt x="395" y="719"/>
                  <a:pt x="366" y="763"/>
                </a:cubicBezTo>
                <a:cubicBezTo>
                  <a:pt x="322" y="778"/>
                  <a:pt x="307" y="821"/>
                  <a:pt x="278" y="851"/>
                </a:cubicBezTo>
                <a:cubicBezTo>
                  <a:pt x="264" y="894"/>
                  <a:pt x="264" y="938"/>
                  <a:pt x="249" y="982"/>
                </a:cubicBezTo>
                <a:cubicBezTo>
                  <a:pt x="249" y="1011"/>
                  <a:pt x="234" y="1041"/>
                  <a:pt x="220" y="1055"/>
                </a:cubicBezTo>
                <a:cubicBezTo>
                  <a:pt x="205" y="1070"/>
                  <a:pt x="191" y="1084"/>
                  <a:pt x="176" y="1099"/>
                </a:cubicBezTo>
                <a:cubicBezTo>
                  <a:pt x="147" y="1143"/>
                  <a:pt x="161" y="1187"/>
                  <a:pt x="132" y="1230"/>
                </a:cubicBezTo>
                <a:cubicBezTo>
                  <a:pt x="117" y="1274"/>
                  <a:pt x="88" y="1318"/>
                  <a:pt x="59" y="1362"/>
                </a:cubicBezTo>
                <a:cubicBezTo>
                  <a:pt x="44" y="1406"/>
                  <a:pt x="30" y="1450"/>
                  <a:pt x="30" y="1493"/>
                </a:cubicBezTo>
                <a:cubicBezTo>
                  <a:pt x="30" y="1581"/>
                  <a:pt x="117" y="1625"/>
                  <a:pt x="147" y="1713"/>
                </a:cubicBezTo>
                <a:cubicBezTo>
                  <a:pt x="176" y="1815"/>
                  <a:pt x="88" y="1902"/>
                  <a:pt x="59" y="1990"/>
                </a:cubicBezTo>
                <a:cubicBezTo>
                  <a:pt x="44" y="2078"/>
                  <a:pt x="44" y="2165"/>
                  <a:pt x="88" y="2239"/>
                </a:cubicBezTo>
                <a:cubicBezTo>
                  <a:pt x="147" y="2312"/>
                  <a:pt x="147" y="2414"/>
                  <a:pt x="132" y="2501"/>
                </a:cubicBezTo>
                <a:cubicBezTo>
                  <a:pt x="88" y="2589"/>
                  <a:pt x="15" y="2633"/>
                  <a:pt x="1" y="2721"/>
                </a:cubicBezTo>
                <a:cubicBezTo>
                  <a:pt x="1" y="2729"/>
                  <a:pt x="15" y="2737"/>
                  <a:pt x="28" y="2737"/>
                </a:cubicBezTo>
                <a:cubicBezTo>
                  <a:pt x="37" y="2737"/>
                  <a:pt x="44" y="2733"/>
                  <a:pt x="44" y="2721"/>
                </a:cubicBezTo>
                <a:cubicBezTo>
                  <a:pt x="59" y="2618"/>
                  <a:pt x="161" y="2560"/>
                  <a:pt x="176" y="2458"/>
                </a:cubicBezTo>
                <a:cubicBezTo>
                  <a:pt x="191" y="2370"/>
                  <a:pt x="161" y="2268"/>
                  <a:pt x="117" y="2195"/>
                </a:cubicBezTo>
                <a:cubicBezTo>
                  <a:pt x="103" y="2151"/>
                  <a:pt x="88" y="2107"/>
                  <a:pt x="88" y="2063"/>
                </a:cubicBezTo>
                <a:cubicBezTo>
                  <a:pt x="88" y="2005"/>
                  <a:pt x="103" y="1961"/>
                  <a:pt x="117" y="1917"/>
                </a:cubicBezTo>
                <a:cubicBezTo>
                  <a:pt x="161" y="1844"/>
                  <a:pt x="176" y="1756"/>
                  <a:pt x="147" y="1683"/>
                </a:cubicBezTo>
                <a:cubicBezTo>
                  <a:pt x="117" y="1596"/>
                  <a:pt x="30" y="1523"/>
                  <a:pt x="74" y="1420"/>
                </a:cubicBezTo>
                <a:cubicBezTo>
                  <a:pt x="88" y="1377"/>
                  <a:pt x="117" y="1333"/>
                  <a:pt x="132" y="1289"/>
                </a:cubicBezTo>
                <a:cubicBezTo>
                  <a:pt x="147" y="1245"/>
                  <a:pt x="161" y="1201"/>
                  <a:pt x="161" y="1157"/>
                </a:cubicBezTo>
                <a:cubicBezTo>
                  <a:pt x="161" y="1128"/>
                  <a:pt x="176" y="1114"/>
                  <a:pt x="191" y="1099"/>
                </a:cubicBezTo>
                <a:lnTo>
                  <a:pt x="191" y="1099"/>
                </a:lnTo>
                <a:cubicBezTo>
                  <a:pt x="176" y="1114"/>
                  <a:pt x="191" y="1128"/>
                  <a:pt x="205" y="1128"/>
                </a:cubicBezTo>
                <a:cubicBezTo>
                  <a:pt x="234" y="1128"/>
                  <a:pt x="278" y="1099"/>
                  <a:pt x="307" y="1084"/>
                </a:cubicBezTo>
                <a:cubicBezTo>
                  <a:pt x="337" y="1070"/>
                  <a:pt x="380" y="1041"/>
                  <a:pt x="410" y="1041"/>
                </a:cubicBezTo>
                <a:cubicBezTo>
                  <a:pt x="454" y="1026"/>
                  <a:pt x="483" y="1011"/>
                  <a:pt x="527" y="1011"/>
                </a:cubicBezTo>
                <a:cubicBezTo>
                  <a:pt x="556" y="997"/>
                  <a:pt x="600" y="997"/>
                  <a:pt x="629" y="997"/>
                </a:cubicBezTo>
                <a:cubicBezTo>
                  <a:pt x="702" y="982"/>
                  <a:pt x="760" y="938"/>
                  <a:pt x="819" y="894"/>
                </a:cubicBezTo>
                <a:cubicBezTo>
                  <a:pt x="877" y="836"/>
                  <a:pt x="921" y="792"/>
                  <a:pt x="965" y="734"/>
                </a:cubicBezTo>
                <a:cubicBezTo>
                  <a:pt x="965" y="719"/>
                  <a:pt x="950" y="719"/>
                  <a:pt x="950" y="719"/>
                </a:cubicBezTo>
                <a:cubicBezTo>
                  <a:pt x="906" y="778"/>
                  <a:pt x="848" y="836"/>
                  <a:pt x="790" y="880"/>
                </a:cubicBezTo>
                <a:cubicBezTo>
                  <a:pt x="760" y="894"/>
                  <a:pt x="716" y="924"/>
                  <a:pt x="687" y="938"/>
                </a:cubicBezTo>
                <a:cubicBezTo>
                  <a:pt x="658" y="953"/>
                  <a:pt x="614" y="953"/>
                  <a:pt x="570" y="953"/>
                </a:cubicBezTo>
                <a:cubicBezTo>
                  <a:pt x="497" y="953"/>
                  <a:pt x="424" y="967"/>
                  <a:pt x="366" y="997"/>
                </a:cubicBezTo>
                <a:cubicBezTo>
                  <a:pt x="322" y="1011"/>
                  <a:pt x="293" y="1026"/>
                  <a:pt x="264" y="1041"/>
                </a:cubicBezTo>
                <a:lnTo>
                  <a:pt x="234" y="1055"/>
                </a:lnTo>
                <a:cubicBezTo>
                  <a:pt x="234" y="1041"/>
                  <a:pt x="249" y="1041"/>
                  <a:pt x="249" y="1026"/>
                </a:cubicBezTo>
                <a:cubicBezTo>
                  <a:pt x="264" y="982"/>
                  <a:pt x="278" y="938"/>
                  <a:pt x="278" y="894"/>
                </a:cubicBezTo>
                <a:cubicBezTo>
                  <a:pt x="293" y="851"/>
                  <a:pt x="322" y="807"/>
                  <a:pt x="366" y="778"/>
                </a:cubicBezTo>
                <a:cubicBezTo>
                  <a:pt x="395" y="748"/>
                  <a:pt x="439" y="719"/>
                  <a:pt x="468" y="690"/>
                </a:cubicBezTo>
                <a:cubicBezTo>
                  <a:pt x="512" y="602"/>
                  <a:pt x="541" y="500"/>
                  <a:pt x="556" y="383"/>
                </a:cubicBezTo>
                <a:cubicBezTo>
                  <a:pt x="570" y="266"/>
                  <a:pt x="585" y="149"/>
                  <a:pt x="614" y="18"/>
                </a:cubicBezTo>
                <a:cubicBezTo>
                  <a:pt x="614" y="9"/>
                  <a:pt x="600" y="1"/>
                  <a:pt x="58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7" name="Google Shape;317;p9"/>
          <p:cNvGrpSpPr/>
          <p:nvPr/>
        </p:nvGrpSpPr>
        <p:grpSpPr>
          <a:xfrm>
            <a:off x="-2195400" y="458757"/>
            <a:ext cx="5029580" cy="5286575"/>
            <a:chOff x="-2195400" y="458757"/>
            <a:chExt cx="5029580" cy="5286575"/>
          </a:xfrm>
        </p:grpSpPr>
        <p:sp>
          <p:nvSpPr>
            <p:cNvPr id="318" name="Google Shape;318;p9"/>
            <p:cNvSpPr/>
            <p:nvPr/>
          </p:nvSpPr>
          <p:spPr>
            <a:xfrm rot="1997873">
              <a:off x="-1319997" y="1016620"/>
              <a:ext cx="3278775" cy="4170850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9"/>
            <p:cNvSpPr/>
            <p:nvPr/>
          </p:nvSpPr>
          <p:spPr>
            <a:xfrm rot="2700000">
              <a:off x="1733850" y="4175494"/>
              <a:ext cx="195816" cy="203305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0" name="Google Shape;320;p9"/>
          <p:cNvGrpSpPr/>
          <p:nvPr/>
        </p:nvGrpSpPr>
        <p:grpSpPr>
          <a:xfrm>
            <a:off x="6627723" y="657563"/>
            <a:ext cx="4684218" cy="4771764"/>
            <a:chOff x="6627723" y="657563"/>
            <a:chExt cx="4684218" cy="4771764"/>
          </a:xfrm>
        </p:grpSpPr>
        <p:sp>
          <p:nvSpPr>
            <p:cNvPr id="321" name="Google Shape;321;p9"/>
            <p:cNvSpPr/>
            <p:nvPr/>
          </p:nvSpPr>
          <p:spPr>
            <a:xfrm rot="-601147">
              <a:off x="6956659" y="976283"/>
              <a:ext cx="4026344" cy="4134323"/>
            </a:xfrm>
            <a:custGeom>
              <a:avLst/>
              <a:gdLst/>
              <a:ahLst/>
              <a:cxnLst/>
              <a:rect l="l" t="t" r="r" b="b"/>
              <a:pathLst>
                <a:path w="58729" h="60304" extrusionOk="0">
                  <a:moveTo>
                    <a:pt x="34261" y="0"/>
                  </a:moveTo>
                  <a:cubicBezTo>
                    <a:pt x="24541" y="0"/>
                    <a:pt x="14406" y="1166"/>
                    <a:pt x="9840" y="2356"/>
                  </a:cubicBezTo>
                  <a:cubicBezTo>
                    <a:pt x="1" y="4907"/>
                    <a:pt x="9840" y="59997"/>
                    <a:pt x="9840" y="59997"/>
                  </a:cubicBezTo>
                  <a:lnTo>
                    <a:pt x="54325" y="60303"/>
                  </a:lnTo>
                  <a:cubicBezTo>
                    <a:pt x="54325" y="60303"/>
                    <a:pt x="58729" y="15512"/>
                    <a:pt x="57056" y="6426"/>
                  </a:cubicBezTo>
                  <a:cubicBezTo>
                    <a:pt x="56160" y="1556"/>
                    <a:pt x="45488" y="0"/>
                    <a:pt x="342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9"/>
            <p:cNvSpPr/>
            <p:nvPr/>
          </p:nvSpPr>
          <p:spPr>
            <a:xfrm rot="5400000">
              <a:off x="7344954" y="909713"/>
              <a:ext cx="195806" cy="203307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3"/>
        </a:solidFill>
        <a:effectLst/>
      </p:bgPr>
    </p:bg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3"/>
          <p:cNvSpPr txBox="1">
            <a:spLocks noGrp="1"/>
          </p:cNvSpPr>
          <p:nvPr>
            <p:ph type="title" hasCustomPrompt="1"/>
          </p:nvPr>
        </p:nvSpPr>
        <p:spPr>
          <a:xfrm>
            <a:off x="720000" y="1290188"/>
            <a:ext cx="2336400" cy="41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40" name="Google Shape;340;p13"/>
          <p:cNvSpPr txBox="1">
            <a:spLocks noGrp="1"/>
          </p:cNvSpPr>
          <p:nvPr>
            <p:ph type="subTitle" idx="1"/>
          </p:nvPr>
        </p:nvSpPr>
        <p:spPr>
          <a:xfrm>
            <a:off x="720000" y="2188987"/>
            <a:ext cx="2336400" cy="555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1" name="Google Shape;341;p13"/>
          <p:cNvSpPr txBox="1">
            <a:spLocks noGrp="1"/>
          </p:cNvSpPr>
          <p:nvPr>
            <p:ph type="title" idx="2" hasCustomPrompt="1"/>
          </p:nvPr>
        </p:nvSpPr>
        <p:spPr>
          <a:xfrm>
            <a:off x="3594688" y="1290188"/>
            <a:ext cx="2336400" cy="41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42" name="Google Shape;342;p13"/>
          <p:cNvSpPr txBox="1">
            <a:spLocks noGrp="1"/>
          </p:cNvSpPr>
          <p:nvPr>
            <p:ph type="subTitle" idx="3"/>
          </p:nvPr>
        </p:nvSpPr>
        <p:spPr>
          <a:xfrm>
            <a:off x="3594688" y="2188987"/>
            <a:ext cx="2336400" cy="555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3" name="Google Shape;343;p13"/>
          <p:cNvSpPr txBox="1">
            <a:spLocks noGrp="1"/>
          </p:cNvSpPr>
          <p:nvPr>
            <p:ph type="title" idx="4" hasCustomPrompt="1"/>
          </p:nvPr>
        </p:nvSpPr>
        <p:spPr>
          <a:xfrm>
            <a:off x="720000" y="2996900"/>
            <a:ext cx="2336400" cy="41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44" name="Google Shape;344;p13"/>
          <p:cNvSpPr txBox="1">
            <a:spLocks noGrp="1"/>
          </p:cNvSpPr>
          <p:nvPr>
            <p:ph type="subTitle" idx="5"/>
          </p:nvPr>
        </p:nvSpPr>
        <p:spPr>
          <a:xfrm>
            <a:off x="720000" y="3895700"/>
            <a:ext cx="2336400" cy="555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5" name="Google Shape;345;p13"/>
          <p:cNvSpPr txBox="1">
            <a:spLocks noGrp="1"/>
          </p:cNvSpPr>
          <p:nvPr>
            <p:ph type="title" idx="6" hasCustomPrompt="1"/>
          </p:nvPr>
        </p:nvSpPr>
        <p:spPr>
          <a:xfrm>
            <a:off x="3594688" y="2996900"/>
            <a:ext cx="2336400" cy="41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46" name="Google Shape;346;p13"/>
          <p:cNvSpPr txBox="1">
            <a:spLocks noGrp="1"/>
          </p:cNvSpPr>
          <p:nvPr>
            <p:ph type="subTitle" idx="7"/>
          </p:nvPr>
        </p:nvSpPr>
        <p:spPr>
          <a:xfrm>
            <a:off x="3594688" y="3895700"/>
            <a:ext cx="2336400" cy="555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7" name="Google Shape;347;p13"/>
          <p:cNvSpPr txBox="1">
            <a:spLocks noGrp="1"/>
          </p:cNvSpPr>
          <p:nvPr>
            <p:ph type="title" idx="8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48" name="Google Shape;348;p13"/>
          <p:cNvSpPr txBox="1">
            <a:spLocks noGrp="1"/>
          </p:cNvSpPr>
          <p:nvPr>
            <p:ph type="subTitle" idx="9"/>
          </p:nvPr>
        </p:nvSpPr>
        <p:spPr>
          <a:xfrm>
            <a:off x="715100" y="1817325"/>
            <a:ext cx="2336400" cy="332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solidFill>
                  <a:schemeClr val="accent2"/>
                </a:solidFill>
                <a:latin typeface="Caudex"/>
                <a:ea typeface="Caudex"/>
                <a:cs typeface="Caudex"/>
                <a:sym typeface="Caudex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9pPr>
          </a:lstStyle>
          <a:p>
            <a:endParaRPr/>
          </a:p>
        </p:txBody>
      </p:sp>
      <p:sp>
        <p:nvSpPr>
          <p:cNvPr id="349" name="Google Shape;349;p13"/>
          <p:cNvSpPr txBox="1">
            <a:spLocks noGrp="1"/>
          </p:cNvSpPr>
          <p:nvPr>
            <p:ph type="subTitle" idx="13"/>
          </p:nvPr>
        </p:nvSpPr>
        <p:spPr>
          <a:xfrm>
            <a:off x="3599594" y="1817325"/>
            <a:ext cx="2336400" cy="332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solidFill>
                  <a:schemeClr val="accent2"/>
                </a:solidFill>
                <a:latin typeface="Caudex"/>
                <a:ea typeface="Caudex"/>
                <a:cs typeface="Caudex"/>
                <a:sym typeface="Caudex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9pPr>
          </a:lstStyle>
          <a:p>
            <a:endParaRPr/>
          </a:p>
        </p:txBody>
      </p:sp>
      <p:sp>
        <p:nvSpPr>
          <p:cNvPr id="350" name="Google Shape;350;p13"/>
          <p:cNvSpPr txBox="1">
            <a:spLocks noGrp="1"/>
          </p:cNvSpPr>
          <p:nvPr>
            <p:ph type="subTitle" idx="14"/>
          </p:nvPr>
        </p:nvSpPr>
        <p:spPr>
          <a:xfrm>
            <a:off x="715100" y="3524000"/>
            <a:ext cx="2336400" cy="332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solidFill>
                  <a:schemeClr val="accent2"/>
                </a:solidFill>
                <a:latin typeface="Caudex"/>
                <a:ea typeface="Caudex"/>
                <a:cs typeface="Caudex"/>
                <a:sym typeface="Caudex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9pPr>
          </a:lstStyle>
          <a:p>
            <a:endParaRPr/>
          </a:p>
        </p:txBody>
      </p:sp>
      <p:sp>
        <p:nvSpPr>
          <p:cNvPr id="351" name="Google Shape;351;p13"/>
          <p:cNvSpPr txBox="1">
            <a:spLocks noGrp="1"/>
          </p:cNvSpPr>
          <p:nvPr>
            <p:ph type="subTitle" idx="15"/>
          </p:nvPr>
        </p:nvSpPr>
        <p:spPr>
          <a:xfrm>
            <a:off x="3599594" y="3524000"/>
            <a:ext cx="2336400" cy="332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solidFill>
                  <a:schemeClr val="accent2"/>
                </a:solidFill>
                <a:latin typeface="Caudex"/>
                <a:ea typeface="Caudex"/>
                <a:cs typeface="Caudex"/>
                <a:sym typeface="Caudex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udex"/>
              <a:buNone/>
              <a:defRPr sz="2000">
                <a:latin typeface="Caudex"/>
                <a:ea typeface="Caudex"/>
                <a:cs typeface="Caudex"/>
                <a:sym typeface="Caudex"/>
              </a:defRPr>
            </a:lvl9pPr>
          </a:lstStyle>
          <a:p>
            <a:endParaRPr/>
          </a:p>
        </p:txBody>
      </p:sp>
      <p:sp>
        <p:nvSpPr>
          <p:cNvPr id="352" name="Google Shape;352;p13"/>
          <p:cNvSpPr/>
          <p:nvPr/>
        </p:nvSpPr>
        <p:spPr>
          <a:xfrm rot="-4379565">
            <a:off x="54225" y="-45350"/>
            <a:ext cx="415806" cy="690220"/>
          </a:xfrm>
          <a:custGeom>
            <a:avLst/>
            <a:gdLst/>
            <a:ahLst/>
            <a:cxnLst/>
            <a:rect l="l" t="t" r="r" b="b"/>
            <a:pathLst>
              <a:path w="2365" h="3926" extrusionOk="0">
                <a:moveTo>
                  <a:pt x="2335" y="1"/>
                </a:moveTo>
                <a:cubicBezTo>
                  <a:pt x="2328" y="1"/>
                  <a:pt x="2321" y="4"/>
                  <a:pt x="2314" y="11"/>
                </a:cubicBezTo>
                <a:cubicBezTo>
                  <a:pt x="2110" y="189"/>
                  <a:pt x="1805" y="240"/>
                  <a:pt x="1627" y="443"/>
                </a:cubicBezTo>
                <a:cubicBezTo>
                  <a:pt x="1271" y="774"/>
                  <a:pt x="1449" y="1358"/>
                  <a:pt x="1119" y="1714"/>
                </a:cubicBezTo>
                <a:cubicBezTo>
                  <a:pt x="1017" y="1790"/>
                  <a:pt x="916" y="1866"/>
                  <a:pt x="865" y="1993"/>
                </a:cubicBezTo>
                <a:cubicBezTo>
                  <a:pt x="814" y="2121"/>
                  <a:pt x="789" y="2248"/>
                  <a:pt x="789" y="2400"/>
                </a:cubicBezTo>
                <a:lnTo>
                  <a:pt x="789" y="2629"/>
                </a:lnTo>
                <a:cubicBezTo>
                  <a:pt x="789" y="2616"/>
                  <a:pt x="782" y="2610"/>
                  <a:pt x="776" y="2610"/>
                </a:cubicBezTo>
                <a:cubicBezTo>
                  <a:pt x="770" y="2610"/>
                  <a:pt x="763" y="2616"/>
                  <a:pt x="763" y="2629"/>
                </a:cubicBezTo>
                <a:cubicBezTo>
                  <a:pt x="534" y="2705"/>
                  <a:pt x="331" y="2858"/>
                  <a:pt x="229" y="3086"/>
                </a:cubicBezTo>
                <a:cubicBezTo>
                  <a:pt x="179" y="3213"/>
                  <a:pt x="153" y="3366"/>
                  <a:pt x="128" y="3518"/>
                </a:cubicBezTo>
                <a:cubicBezTo>
                  <a:pt x="102" y="3569"/>
                  <a:pt x="102" y="3645"/>
                  <a:pt x="77" y="3722"/>
                </a:cubicBezTo>
                <a:cubicBezTo>
                  <a:pt x="26" y="3798"/>
                  <a:pt x="26" y="3849"/>
                  <a:pt x="1" y="3925"/>
                </a:cubicBezTo>
                <a:lnTo>
                  <a:pt x="52" y="3925"/>
                </a:lnTo>
                <a:cubicBezTo>
                  <a:pt x="102" y="3874"/>
                  <a:pt x="128" y="3823"/>
                  <a:pt x="128" y="3773"/>
                </a:cubicBezTo>
                <a:cubicBezTo>
                  <a:pt x="153" y="3696"/>
                  <a:pt x="179" y="3645"/>
                  <a:pt x="204" y="3569"/>
                </a:cubicBezTo>
                <a:cubicBezTo>
                  <a:pt x="229" y="3442"/>
                  <a:pt x="229" y="3290"/>
                  <a:pt x="280" y="3163"/>
                </a:cubicBezTo>
                <a:cubicBezTo>
                  <a:pt x="356" y="2934"/>
                  <a:pt x="585" y="2807"/>
                  <a:pt x="763" y="2654"/>
                </a:cubicBezTo>
                <a:lnTo>
                  <a:pt x="763" y="2908"/>
                </a:lnTo>
                <a:cubicBezTo>
                  <a:pt x="763" y="3061"/>
                  <a:pt x="763" y="3239"/>
                  <a:pt x="763" y="3391"/>
                </a:cubicBezTo>
                <a:cubicBezTo>
                  <a:pt x="763" y="3400"/>
                  <a:pt x="769" y="3403"/>
                  <a:pt x="776" y="3403"/>
                </a:cubicBezTo>
                <a:cubicBezTo>
                  <a:pt x="791" y="3403"/>
                  <a:pt x="814" y="3391"/>
                  <a:pt x="814" y="3391"/>
                </a:cubicBezTo>
                <a:cubicBezTo>
                  <a:pt x="839" y="3213"/>
                  <a:pt x="865" y="3036"/>
                  <a:pt x="865" y="2858"/>
                </a:cubicBezTo>
                <a:cubicBezTo>
                  <a:pt x="865" y="2680"/>
                  <a:pt x="890" y="2476"/>
                  <a:pt x="890" y="2298"/>
                </a:cubicBezTo>
                <a:cubicBezTo>
                  <a:pt x="890" y="2146"/>
                  <a:pt x="941" y="1993"/>
                  <a:pt x="1043" y="1892"/>
                </a:cubicBezTo>
                <a:cubicBezTo>
                  <a:pt x="1119" y="1816"/>
                  <a:pt x="1221" y="1739"/>
                  <a:pt x="1271" y="1638"/>
                </a:cubicBezTo>
                <a:cubicBezTo>
                  <a:pt x="1399" y="1434"/>
                  <a:pt x="1449" y="1231"/>
                  <a:pt x="1475" y="1002"/>
                </a:cubicBezTo>
                <a:cubicBezTo>
                  <a:pt x="1500" y="774"/>
                  <a:pt x="1602" y="545"/>
                  <a:pt x="1780" y="418"/>
                </a:cubicBezTo>
                <a:cubicBezTo>
                  <a:pt x="1983" y="291"/>
                  <a:pt x="2237" y="240"/>
                  <a:pt x="2364" y="36"/>
                </a:cubicBezTo>
                <a:cubicBezTo>
                  <a:pt x="2364" y="18"/>
                  <a:pt x="2352" y="1"/>
                  <a:pt x="23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13"/>
          <p:cNvSpPr/>
          <p:nvPr/>
        </p:nvSpPr>
        <p:spPr>
          <a:xfrm rot="5191732">
            <a:off x="-121791" y="4424130"/>
            <a:ext cx="767842" cy="525842"/>
          </a:xfrm>
          <a:custGeom>
            <a:avLst/>
            <a:gdLst/>
            <a:ahLst/>
            <a:cxnLst/>
            <a:rect l="l" t="t" r="r" b="b"/>
            <a:pathLst>
              <a:path w="3138" h="2149" extrusionOk="0">
                <a:moveTo>
                  <a:pt x="1461" y="1"/>
                </a:moveTo>
                <a:cubicBezTo>
                  <a:pt x="1374" y="16"/>
                  <a:pt x="1286" y="59"/>
                  <a:pt x="1213" y="103"/>
                </a:cubicBezTo>
                <a:cubicBezTo>
                  <a:pt x="1140" y="147"/>
                  <a:pt x="1082" y="220"/>
                  <a:pt x="1038" y="308"/>
                </a:cubicBezTo>
                <a:cubicBezTo>
                  <a:pt x="1023" y="352"/>
                  <a:pt x="1009" y="395"/>
                  <a:pt x="994" y="439"/>
                </a:cubicBezTo>
                <a:cubicBezTo>
                  <a:pt x="965" y="483"/>
                  <a:pt x="935" y="512"/>
                  <a:pt x="906" y="542"/>
                </a:cubicBezTo>
                <a:cubicBezTo>
                  <a:pt x="833" y="585"/>
                  <a:pt x="775" y="644"/>
                  <a:pt x="716" y="702"/>
                </a:cubicBezTo>
                <a:cubicBezTo>
                  <a:pt x="687" y="731"/>
                  <a:pt x="658" y="761"/>
                  <a:pt x="643" y="790"/>
                </a:cubicBezTo>
                <a:cubicBezTo>
                  <a:pt x="629" y="848"/>
                  <a:pt x="629" y="907"/>
                  <a:pt x="629" y="951"/>
                </a:cubicBezTo>
                <a:cubicBezTo>
                  <a:pt x="614" y="1053"/>
                  <a:pt x="599" y="1141"/>
                  <a:pt x="585" y="1228"/>
                </a:cubicBezTo>
                <a:cubicBezTo>
                  <a:pt x="556" y="1316"/>
                  <a:pt x="512" y="1403"/>
                  <a:pt x="439" y="1477"/>
                </a:cubicBezTo>
                <a:cubicBezTo>
                  <a:pt x="366" y="1535"/>
                  <a:pt x="293" y="1593"/>
                  <a:pt x="205" y="1652"/>
                </a:cubicBezTo>
                <a:cubicBezTo>
                  <a:pt x="59" y="1769"/>
                  <a:pt x="0" y="1973"/>
                  <a:pt x="44" y="2149"/>
                </a:cubicBezTo>
                <a:lnTo>
                  <a:pt x="59" y="2149"/>
                </a:lnTo>
                <a:cubicBezTo>
                  <a:pt x="15" y="1973"/>
                  <a:pt x="88" y="1783"/>
                  <a:pt x="234" y="1681"/>
                </a:cubicBezTo>
                <a:cubicBezTo>
                  <a:pt x="322" y="1637"/>
                  <a:pt x="395" y="1579"/>
                  <a:pt x="468" y="1520"/>
                </a:cubicBezTo>
                <a:cubicBezTo>
                  <a:pt x="526" y="1462"/>
                  <a:pt x="570" y="1389"/>
                  <a:pt x="599" y="1316"/>
                </a:cubicBezTo>
                <a:cubicBezTo>
                  <a:pt x="643" y="1228"/>
                  <a:pt x="658" y="1141"/>
                  <a:pt x="672" y="1053"/>
                </a:cubicBezTo>
                <a:cubicBezTo>
                  <a:pt x="672" y="980"/>
                  <a:pt x="687" y="907"/>
                  <a:pt x="716" y="834"/>
                </a:cubicBezTo>
                <a:cubicBezTo>
                  <a:pt x="760" y="892"/>
                  <a:pt x="804" y="936"/>
                  <a:pt x="862" y="980"/>
                </a:cubicBezTo>
                <a:cubicBezTo>
                  <a:pt x="921" y="1024"/>
                  <a:pt x="979" y="1067"/>
                  <a:pt x="1052" y="1097"/>
                </a:cubicBezTo>
                <a:cubicBezTo>
                  <a:pt x="1111" y="1126"/>
                  <a:pt x="1169" y="1141"/>
                  <a:pt x="1242" y="1141"/>
                </a:cubicBezTo>
                <a:lnTo>
                  <a:pt x="1476" y="1141"/>
                </a:lnTo>
                <a:cubicBezTo>
                  <a:pt x="1593" y="1170"/>
                  <a:pt x="1637" y="1301"/>
                  <a:pt x="1710" y="1389"/>
                </a:cubicBezTo>
                <a:cubicBezTo>
                  <a:pt x="1827" y="1477"/>
                  <a:pt x="1958" y="1535"/>
                  <a:pt x="2104" y="1535"/>
                </a:cubicBezTo>
                <a:cubicBezTo>
                  <a:pt x="2207" y="1564"/>
                  <a:pt x="2294" y="1564"/>
                  <a:pt x="2396" y="1579"/>
                </a:cubicBezTo>
                <a:lnTo>
                  <a:pt x="2543" y="1579"/>
                </a:lnTo>
                <a:cubicBezTo>
                  <a:pt x="2586" y="1579"/>
                  <a:pt x="2630" y="1579"/>
                  <a:pt x="2674" y="1564"/>
                </a:cubicBezTo>
                <a:cubicBezTo>
                  <a:pt x="2718" y="1564"/>
                  <a:pt x="2718" y="1520"/>
                  <a:pt x="2674" y="1520"/>
                </a:cubicBezTo>
                <a:lnTo>
                  <a:pt x="2440" y="1520"/>
                </a:lnTo>
                <a:cubicBezTo>
                  <a:pt x="2353" y="1506"/>
                  <a:pt x="2265" y="1506"/>
                  <a:pt x="2192" y="1491"/>
                </a:cubicBezTo>
                <a:lnTo>
                  <a:pt x="2163" y="1491"/>
                </a:lnTo>
                <a:cubicBezTo>
                  <a:pt x="2236" y="1447"/>
                  <a:pt x="2338" y="1462"/>
                  <a:pt x="2426" y="1418"/>
                </a:cubicBezTo>
                <a:cubicBezTo>
                  <a:pt x="2499" y="1360"/>
                  <a:pt x="2572" y="1287"/>
                  <a:pt x="2616" y="1199"/>
                </a:cubicBezTo>
                <a:cubicBezTo>
                  <a:pt x="2659" y="1170"/>
                  <a:pt x="2703" y="1126"/>
                  <a:pt x="2762" y="1111"/>
                </a:cubicBezTo>
                <a:cubicBezTo>
                  <a:pt x="2820" y="1097"/>
                  <a:pt x="2864" y="1082"/>
                  <a:pt x="2922" y="1053"/>
                </a:cubicBezTo>
                <a:cubicBezTo>
                  <a:pt x="3025" y="980"/>
                  <a:pt x="3083" y="892"/>
                  <a:pt x="3127" y="775"/>
                </a:cubicBezTo>
                <a:cubicBezTo>
                  <a:pt x="3138" y="764"/>
                  <a:pt x="3124" y="736"/>
                  <a:pt x="3104" y="736"/>
                </a:cubicBezTo>
                <a:cubicBezTo>
                  <a:pt x="3097" y="736"/>
                  <a:pt x="3090" y="739"/>
                  <a:pt x="3083" y="746"/>
                </a:cubicBezTo>
                <a:cubicBezTo>
                  <a:pt x="3010" y="819"/>
                  <a:pt x="2966" y="936"/>
                  <a:pt x="2864" y="994"/>
                </a:cubicBezTo>
                <a:cubicBezTo>
                  <a:pt x="2864" y="907"/>
                  <a:pt x="2864" y="819"/>
                  <a:pt x="2879" y="731"/>
                </a:cubicBezTo>
                <a:cubicBezTo>
                  <a:pt x="2893" y="629"/>
                  <a:pt x="2908" y="542"/>
                  <a:pt x="2922" y="439"/>
                </a:cubicBezTo>
                <a:cubicBezTo>
                  <a:pt x="2922" y="432"/>
                  <a:pt x="2919" y="428"/>
                  <a:pt x="2915" y="428"/>
                </a:cubicBezTo>
                <a:cubicBezTo>
                  <a:pt x="2911" y="428"/>
                  <a:pt x="2908" y="432"/>
                  <a:pt x="2908" y="439"/>
                </a:cubicBezTo>
                <a:cubicBezTo>
                  <a:pt x="2864" y="527"/>
                  <a:pt x="2835" y="629"/>
                  <a:pt x="2835" y="731"/>
                </a:cubicBezTo>
                <a:cubicBezTo>
                  <a:pt x="2820" y="790"/>
                  <a:pt x="2820" y="834"/>
                  <a:pt x="2835" y="892"/>
                </a:cubicBezTo>
                <a:cubicBezTo>
                  <a:pt x="2835" y="936"/>
                  <a:pt x="2835" y="980"/>
                  <a:pt x="2835" y="1009"/>
                </a:cubicBezTo>
                <a:cubicBezTo>
                  <a:pt x="2791" y="1038"/>
                  <a:pt x="2747" y="1053"/>
                  <a:pt x="2689" y="1067"/>
                </a:cubicBezTo>
                <a:cubicBezTo>
                  <a:pt x="2645" y="1097"/>
                  <a:pt x="2616" y="1126"/>
                  <a:pt x="2586" y="1170"/>
                </a:cubicBezTo>
                <a:cubicBezTo>
                  <a:pt x="2528" y="1243"/>
                  <a:pt x="2469" y="1345"/>
                  <a:pt x="2367" y="1374"/>
                </a:cubicBezTo>
                <a:cubicBezTo>
                  <a:pt x="2280" y="1403"/>
                  <a:pt x="2163" y="1389"/>
                  <a:pt x="2104" y="1462"/>
                </a:cubicBezTo>
                <a:cubicBezTo>
                  <a:pt x="2046" y="1462"/>
                  <a:pt x="2002" y="1447"/>
                  <a:pt x="1944" y="1433"/>
                </a:cubicBezTo>
                <a:cubicBezTo>
                  <a:pt x="1885" y="1418"/>
                  <a:pt x="1812" y="1389"/>
                  <a:pt x="1768" y="1330"/>
                </a:cubicBezTo>
                <a:cubicBezTo>
                  <a:pt x="1695" y="1257"/>
                  <a:pt x="1651" y="1155"/>
                  <a:pt x="1564" y="1097"/>
                </a:cubicBezTo>
                <a:cubicBezTo>
                  <a:pt x="1510" y="1075"/>
                  <a:pt x="1457" y="1062"/>
                  <a:pt x="1409" y="1062"/>
                </a:cubicBezTo>
                <a:cubicBezTo>
                  <a:pt x="1392" y="1062"/>
                  <a:pt x="1375" y="1064"/>
                  <a:pt x="1359" y="1067"/>
                </a:cubicBezTo>
                <a:cubicBezTo>
                  <a:pt x="1329" y="1074"/>
                  <a:pt x="1299" y="1077"/>
                  <a:pt x="1268" y="1077"/>
                </a:cubicBezTo>
                <a:cubicBezTo>
                  <a:pt x="1226" y="1077"/>
                  <a:pt x="1183" y="1070"/>
                  <a:pt x="1140" y="1053"/>
                </a:cubicBezTo>
                <a:cubicBezTo>
                  <a:pt x="1067" y="1038"/>
                  <a:pt x="1009" y="994"/>
                  <a:pt x="935" y="951"/>
                </a:cubicBezTo>
                <a:cubicBezTo>
                  <a:pt x="877" y="907"/>
                  <a:pt x="819" y="848"/>
                  <a:pt x="746" y="804"/>
                </a:cubicBezTo>
                <a:lnTo>
                  <a:pt x="731" y="804"/>
                </a:lnTo>
                <a:lnTo>
                  <a:pt x="746" y="790"/>
                </a:lnTo>
                <a:cubicBezTo>
                  <a:pt x="804" y="731"/>
                  <a:pt x="862" y="673"/>
                  <a:pt x="921" y="629"/>
                </a:cubicBezTo>
                <a:cubicBezTo>
                  <a:pt x="994" y="585"/>
                  <a:pt x="1052" y="527"/>
                  <a:pt x="1082" y="454"/>
                </a:cubicBezTo>
                <a:cubicBezTo>
                  <a:pt x="1111" y="352"/>
                  <a:pt x="1155" y="264"/>
                  <a:pt x="1228" y="205"/>
                </a:cubicBezTo>
                <a:cubicBezTo>
                  <a:pt x="1315" y="147"/>
                  <a:pt x="1403" y="103"/>
                  <a:pt x="1491" y="74"/>
                </a:cubicBezTo>
                <a:cubicBezTo>
                  <a:pt x="1534" y="45"/>
                  <a:pt x="1505" y="1"/>
                  <a:pt x="146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4" name="Google Shape;354;p13"/>
          <p:cNvGrpSpPr/>
          <p:nvPr/>
        </p:nvGrpSpPr>
        <p:grpSpPr>
          <a:xfrm>
            <a:off x="5692549" y="559133"/>
            <a:ext cx="5214697" cy="5134485"/>
            <a:chOff x="5692549" y="559133"/>
            <a:chExt cx="5214697" cy="5134485"/>
          </a:xfrm>
        </p:grpSpPr>
        <p:sp>
          <p:nvSpPr>
            <p:cNvPr id="355" name="Google Shape;355;p13"/>
            <p:cNvSpPr/>
            <p:nvPr/>
          </p:nvSpPr>
          <p:spPr>
            <a:xfrm rot="3829977">
              <a:off x="6408979" y="1150948"/>
              <a:ext cx="3781837" cy="3950855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 rot="9001224">
              <a:off x="6741351" y="1324856"/>
              <a:ext cx="187530" cy="182045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bg>
      <p:bgPr>
        <a:solidFill>
          <a:schemeClr val="lt2"/>
        </a:solidFill>
        <a:effectLst/>
      </p:bgPr>
    </p:bg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5"/>
          <p:cNvSpPr txBox="1">
            <a:spLocks noGrp="1"/>
          </p:cNvSpPr>
          <p:nvPr>
            <p:ph type="subTitle" idx="1"/>
          </p:nvPr>
        </p:nvSpPr>
        <p:spPr>
          <a:xfrm>
            <a:off x="2656601" y="2933796"/>
            <a:ext cx="3830700" cy="7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15"/>
          <p:cNvSpPr txBox="1">
            <a:spLocks noGrp="1"/>
          </p:cNvSpPr>
          <p:nvPr>
            <p:ph type="title"/>
          </p:nvPr>
        </p:nvSpPr>
        <p:spPr>
          <a:xfrm>
            <a:off x="2656550" y="1433900"/>
            <a:ext cx="3830700" cy="112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9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71" name="Google Shape;371;p15"/>
          <p:cNvSpPr/>
          <p:nvPr/>
        </p:nvSpPr>
        <p:spPr>
          <a:xfrm rot="-5622576">
            <a:off x="-775" y="-285905"/>
            <a:ext cx="1016152" cy="1151004"/>
          </a:xfrm>
          <a:custGeom>
            <a:avLst/>
            <a:gdLst/>
            <a:ahLst/>
            <a:cxnLst/>
            <a:rect l="l" t="t" r="r" b="b"/>
            <a:pathLst>
              <a:path w="1213" h="1374" extrusionOk="0">
                <a:moveTo>
                  <a:pt x="1198" y="0"/>
                </a:moveTo>
                <a:cubicBezTo>
                  <a:pt x="1110" y="59"/>
                  <a:pt x="994" y="44"/>
                  <a:pt x="935" y="146"/>
                </a:cubicBezTo>
                <a:cubicBezTo>
                  <a:pt x="877" y="249"/>
                  <a:pt x="862" y="380"/>
                  <a:pt x="804" y="483"/>
                </a:cubicBezTo>
                <a:cubicBezTo>
                  <a:pt x="774" y="541"/>
                  <a:pt x="701" y="570"/>
                  <a:pt x="643" y="585"/>
                </a:cubicBezTo>
                <a:lnTo>
                  <a:pt x="468" y="658"/>
                </a:lnTo>
                <a:cubicBezTo>
                  <a:pt x="424" y="672"/>
                  <a:pt x="380" y="702"/>
                  <a:pt x="365" y="745"/>
                </a:cubicBezTo>
                <a:cubicBezTo>
                  <a:pt x="351" y="804"/>
                  <a:pt x="336" y="862"/>
                  <a:pt x="322" y="906"/>
                </a:cubicBezTo>
                <a:cubicBezTo>
                  <a:pt x="322" y="935"/>
                  <a:pt x="322" y="965"/>
                  <a:pt x="322" y="994"/>
                </a:cubicBezTo>
                <a:cubicBezTo>
                  <a:pt x="278" y="994"/>
                  <a:pt x="248" y="1023"/>
                  <a:pt x="219" y="1052"/>
                </a:cubicBezTo>
                <a:cubicBezTo>
                  <a:pt x="175" y="1082"/>
                  <a:pt x="146" y="1125"/>
                  <a:pt x="132" y="1155"/>
                </a:cubicBezTo>
                <a:cubicBezTo>
                  <a:pt x="73" y="1228"/>
                  <a:pt x="29" y="1301"/>
                  <a:pt x="0" y="1374"/>
                </a:cubicBezTo>
                <a:cubicBezTo>
                  <a:pt x="15" y="1344"/>
                  <a:pt x="44" y="1301"/>
                  <a:pt x="59" y="1271"/>
                </a:cubicBezTo>
                <a:cubicBezTo>
                  <a:pt x="88" y="1228"/>
                  <a:pt x="117" y="1198"/>
                  <a:pt x="146" y="1169"/>
                </a:cubicBezTo>
                <a:cubicBezTo>
                  <a:pt x="175" y="1140"/>
                  <a:pt x="205" y="1111"/>
                  <a:pt x="234" y="1082"/>
                </a:cubicBezTo>
                <a:lnTo>
                  <a:pt x="292" y="1038"/>
                </a:lnTo>
                <a:lnTo>
                  <a:pt x="322" y="1008"/>
                </a:lnTo>
                <a:lnTo>
                  <a:pt x="322" y="1082"/>
                </a:lnTo>
                <a:cubicBezTo>
                  <a:pt x="307" y="1140"/>
                  <a:pt x="307" y="1213"/>
                  <a:pt x="322" y="1271"/>
                </a:cubicBezTo>
                <a:lnTo>
                  <a:pt x="336" y="1271"/>
                </a:lnTo>
                <a:lnTo>
                  <a:pt x="336" y="1038"/>
                </a:lnTo>
                <a:cubicBezTo>
                  <a:pt x="336" y="965"/>
                  <a:pt x="351" y="877"/>
                  <a:pt x="365" y="804"/>
                </a:cubicBezTo>
                <a:cubicBezTo>
                  <a:pt x="365" y="760"/>
                  <a:pt x="395" y="716"/>
                  <a:pt x="424" y="687"/>
                </a:cubicBezTo>
                <a:cubicBezTo>
                  <a:pt x="453" y="672"/>
                  <a:pt x="497" y="658"/>
                  <a:pt x="541" y="643"/>
                </a:cubicBezTo>
                <a:cubicBezTo>
                  <a:pt x="599" y="629"/>
                  <a:pt x="672" y="599"/>
                  <a:pt x="731" y="570"/>
                </a:cubicBezTo>
                <a:cubicBezTo>
                  <a:pt x="774" y="541"/>
                  <a:pt x="818" y="497"/>
                  <a:pt x="833" y="439"/>
                </a:cubicBezTo>
                <a:lnTo>
                  <a:pt x="906" y="234"/>
                </a:lnTo>
                <a:cubicBezTo>
                  <a:pt x="921" y="190"/>
                  <a:pt x="935" y="146"/>
                  <a:pt x="964" y="117"/>
                </a:cubicBezTo>
                <a:cubicBezTo>
                  <a:pt x="979" y="88"/>
                  <a:pt x="1008" y="73"/>
                  <a:pt x="1052" y="73"/>
                </a:cubicBezTo>
                <a:cubicBezTo>
                  <a:pt x="1096" y="59"/>
                  <a:pt x="1154" y="44"/>
                  <a:pt x="1198" y="15"/>
                </a:cubicBezTo>
                <a:cubicBezTo>
                  <a:pt x="1213" y="0"/>
                  <a:pt x="1198" y="0"/>
                  <a:pt x="119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15"/>
          <p:cNvSpPr/>
          <p:nvPr/>
        </p:nvSpPr>
        <p:spPr>
          <a:xfrm rot="-7845073">
            <a:off x="8549440" y="-380254"/>
            <a:ext cx="341698" cy="1205128"/>
          </a:xfrm>
          <a:custGeom>
            <a:avLst/>
            <a:gdLst/>
            <a:ahLst/>
            <a:cxnLst/>
            <a:rect l="l" t="t" r="r" b="b"/>
            <a:pathLst>
              <a:path w="965" h="2738" extrusionOk="0">
                <a:moveTo>
                  <a:pt x="587" y="1"/>
                </a:moveTo>
                <a:cubicBezTo>
                  <a:pt x="578" y="1"/>
                  <a:pt x="570" y="5"/>
                  <a:pt x="570" y="18"/>
                </a:cubicBezTo>
                <a:cubicBezTo>
                  <a:pt x="541" y="149"/>
                  <a:pt x="527" y="295"/>
                  <a:pt x="497" y="442"/>
                </a:cubicBezTo>
                <a:cubicBezTo>
                  <a:pt x="497" y="500"/>
                  <a:pt x="483" y="573"/>
                  <a:pt x="468" y="631"/>
                </a:cubicBezTo>
                <a:cubicBezTo>
                  <a:pt x="439" y="675"/>
                  <a:pt x="395" y="719"/>
                  <a:pt x="366" y="763"/>
                </a:cubicBezTo>
                <a:cubicBezTo>
                  <a:pt x="322" y="778"/>
                  <a:pt x="307" y="821"/>
                  <a:pt x="278" y="851"/>
                </a:cubicBezTo>
                <a:cubicBezTo>
                  <a:pt x="264" y="894"/>
                  <a:pt x="264" y="938"/>
                  <a:pt x="249" y="982"/>
                </a:cubicBezTo>
                <a:cubicBezTo>
                  <a:pt x="249" y="1011"/>
                  <a:pt x="234" y="1041"/>
                  <a:pt x="220" y="1055"/>
                </a:cubicBezTo>
                <a:cubicBezTo>
                  <a:pt x="205" y="1070"/>
                  <a:pt x="191" y="1084"/>
                  <a:pt x="176" y="1099"/>
                </a:cubicBezTo>
                <a:cubicBezTo>
                  <a:pt x="147" y="1143"/>
                  <a:pt x="161" y="1187"/>
                  <a:pt x="132" y="1230"/>
                </a:cubicBezTo>
                <a:cubicBezTo>
                  <a:pt x="117" y="1274"/>
                  <a:pt x="88" y="1318"/>
                  <a:pt x="59" y="1362"/>
                </a:cubicBezTo>
                <a:cubicBezTo>
                  <a:pt x="44" y="1406"/>
                  <a:pt x="30" y="1450"/>
                  <a:pt x="30" y="1493"/>
                </a:cubicBezTo>
                <a:cubicBezTo>
                  <a:pt x="30" y="1581"/>
                  <a:pt x="117" y="1625"/>
                  <a:pt x="147" y="1713"/>
                </a:cubicBezTo>
                <a:cubicBezTo>
                  <a:pt x="176" y="1815"/>
                  <a:pt x="88" y="1902"/>
                  <a:pt x="59" y="1990"/>
                </a:cubicBezTo>
                <a:cubicBezTo>
                  <a:pt x="44" y="2078"/>
                  <a:pt x="44" y="2165"/>
                  <a:pt x="88" y="2239"/>
                </a:cubicBezTo>
                <a:cubicBezTo>
                  <a:pt x="147" y="2312"/>
                  <a:pt x="147" y="2414"/>
                  <a:pt x="132" y="2501"/>
                </a:cubicBezTo>
                <a:cubicBezTo>
                  <a:pt x="88" y="2589"/>
                  <a:pt x="15" y="2633"/>
                  <a:pt x="1" y="2721"/>
                </a:cubicBezTo>
                <a:cubicBezTo>
                  <a:pt x="1" y="2729"/>
                  <a:pt x="15" y="2737"/>
                  <a:pt x="28" y="2737"/>
                </a:cubicBezTo>
                <a:cubicBezTo>
                  <a:pt x="37" y="2737"/>
                  <a:pt x="44" y="2733"/>
                  <a:pt x="44" y="2721"/>
                </a:cubicBezTo>
                <a:cubicBezTo>
                  <a:pt x="59" y="2618"/>
                  <a:pt x="161" y="2560"/>
                  <a:pt x="176" y="2458"/>
                </a:cubicBezTo>
                <a:cubicBezTo>
                  <a:pt x="191" y="2370"/>
                  <a:pt x="161" y="2268"/>
                  <a:pt x="117" y="2195"/>
                </a:cubicBezTo>
                <a:cubicBezTo>
                  <a:pt x="103" y="2151"/>
                  <a:pt x="88" y="2107"/>
                  <a:pt x="88" y="2063"/>
                </a:cubicBezTo>
                <a:cubicBezTo>
                  <a:pt x="88" y="2005"/>
                  <a:pt x="103" y="1961"/>
                  <a:pt x="117" y="1917"/>
                </a:cubicBezTo>
                <a:cubicBezTo>
                  <a:pt x="161" y="1844"/>
                  <a:pt x="176" y="1756"/>
                  <a:pt x="147" y="1683"/>
                </a:cubicBezTo>
                <a:cubicBezTo>
                  <a:pt x="117" y="1596"/>
                  <a:pt x="30" y="1523"/>
                  <a:pt x="74" y="1420"/>
                </a:cubicBezTo>
                <a:cubicBezTo>
                  <a:pt x="88" y="1377"/>
                  <a:pt x="117" y="1333"/>
                  <a:pt x="132" y="1289"/>
                </a:cubicBezTo>
                <a:cubicBezTo>
                  <a:pt x="147" y="1245"/>
                  <a:pt x="161" y="1201"/>
                  <a:pt x="161" y="1157"/>
                </a:cubicBezTo>
                <a:cubicBezTo>
                  <a:pt x="161" y="1128"/>
                  <a:pt x="176" y="1114"/>
                  <a:pt x="191" y="1099"/>
                </a:cubicBezTo>
                <a:lnTo>
                  <a:pt x="191" y="1099"/>
                </a:lnTo>
                <a:cubicBezTo>
                  <a:pt x="176" y="1114"/>
                  <a:pt x="191" y="1128"/>
                  <a:pt x="205" y="1128"/>
                </a:cubicBezTo>
                <a:cubicBezTo>
                  <a:pt x="234" y="1128"/>
                  <a:pt x="278" y="1099"/>
                  <a:pt x="307" y="1084"/>
                </a:cubicBezTo>
                <a:cubicBezTo>
                  <a:pt x="337" y="1070"/>
                  <a:pt x="380" y="1041"/>
                  <a:pt x="410" y="1041"/>
                </a:cubicBezTo>
                <a:cubicBezTo>
                  <a:pt x="454" y="1026"/>
                  <a:pt x="483" y="1011"/>
                  <a:pt x="527" y="1011"/>
                </a:cubicBezTo>
                <a:cubicBezTo>
                  <a:pt x="556" y="997"/>
                  <a:pt x="600" y="997"/>
                  <a:pt x="629" y="997"/>
                </a:cubicBezTo>
                <a:cubicBezTo>
                  <a:pt x="702" y="982"/>
                  <a:pt x="760" y="938"/>
                  <a:pt x="819" y="894"/>
                </a:cubicBezTo>
                <a:cubicBezTo>
                  <a:pt x="877" y="836"/>
                  <a:pt x="921" y="792"/>
                  <a:pt x="965" y="734"/>
                </a:cubicBezTo>
                <a:cubicBezTo>
                  <a:pt x="965" y="719"/>
                  <a:pt x="950" y="719"/>
                  <a:pt x="950" y="719"/>
                </a:cubicBezTo>
                <a:cubicBezTo>
                  <a:pt x="906" y="778"/>
                  <a:pt x="848" y="836"/>
                  <a:pt x="790" y="880"/>
                </a:cubicBezTo>
                <a:cubicBezTo>
                  <a:pt x="760" y="894"/>
                  <a:pt x="716" y="924"/>
                  <a:pt x="687" y="938"/>
                </a:cubicBezTo>
                <a:cubicBezTo>
                  <a:pt x="658" y="953"/>
                  <a:pt x="614" y="953"/>
                  <a:pt x="570" y="953"/>
                </a:cubicBezTo>
                <a:cubicBezTo>
                  <a:pt x="497" y="953"/>
                  <a:pt x="424" y="967"/>
                  <a:pt x="366" y="997"/>
                </a:cubicBezTo>
                <a:cubicBezTo>
                  <a:pt x="322" y="1011"/>
                  <a:pt x="293" y="1026"/>
                  <a:pt x="264" y="1041"/>
                </a:cubicBezTo>
                <a:lnTo>
                  <a:pt x="234" y="1055"/>
                </a:lnTo>
                <a:cubicBezTo>
                  <a:pt x="234" y="1041"/>
                  <a:pt x="249" y="1041"/>
                  <a:pt x="249" y="1026"/>
                </a:cubicBezTo>
                <a:cubicBezTo>
                  <a:pt x="264" y="982"/>
                  <a:pt x="278" y="938"/>
                  <a:pt x="278" y="894"/>
                </a:cubicBezTo>
                <a:cubicBezTo>
                  <a:pt x="293" y="851"/>
                  <a:pt x="322" y="807"/>
                  <a:pt x="366" y="778"/>
                </a:cubicBezTo>
                <a:cubicBezTo>
                  <a:pt x="395" y="748"/>
                  <a:pt x="439" y="719"/>
                  <a:pt x="468" y="690"/>
                </a:cubicBezTo>
                <a:cubicBezTo>
                  <a:pt x="512" y="602"/>
                  <a:pt x="541" y="500"/>
                  <a:pt x="556" y="383"/>
                </a:cubicBezTo>
                <a:cubicBezTo>
                  <a:pt x="570" y="266"/>
                  <a:pt x="585" y="149"/>
                  <a:pt x="614" y="18"/>
                </a:cubicBezTo>
                <a:cubicBezTo>
                  <a:pt x="614" y="9"/>
                  <a:pt x="600" y="1"/>
                  <a:pt x="58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3" name="Google Shape;373;p15"/>
          <p:cNvGrpSpPr/>
          <p:nvPr/>
        </p:nvGrpSpPr>
        <p:grpSpPr>
          <a:xfrm flipH="1">
            <a:off x="6295059" y="458733"/>
            <a:ext cx="5026562" cy="5283403"/>
            <a:chOff x="-2195400" y="458757"/>
            <a:chExt cx="5029580" cy="5286575"/>
          </a:xfrm>
        </p:grpSpPr>
        <p:sp>
          <p:nvSpPr>
            <p:cNvPr id="374" name="Google Shape;374;p15"/>
            <p:cNvSpPr/>
            <p:nvPr/>
          </p:nvSpPr>
          <p:spPr>
            <a:xfrm rot="1997873">
              <a:off x="-1319997" y="1016620"/>
              <a:ext cx="3278775" cy="4170850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15"/>
            <p:cNvSpPr/>
            <p:nvPr/>
          </p:nvSpPr>
          <p:spPr>
            <a:xfrm rot="2700000">
              <a:off x="1733850" y="4632969"/>
              <a:ext cx="195816" cy="203305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6" name="Google Shape;376;p15"/>
          <p:cNvSpPr/>
          <p:nvPr/>
        </p:nvSpPr>
        <p:spPr>
          <a:xfrm rot="601125" flipH="1">
            <a:off x="-1848893" y="975961"/>
            <a:ext cx="4023954" cy="4131869"/>
          </a:xfrm>
          <a:custGeom>
            <a:avLst/>
            <a:gdLst/>
            <a:ahLst/>
            <a:cxnLst/>
            <a:rect l="l" t="t" r="r" b="b"/>
            <a:pathLst>
              <a:path w="58729" h="60304" extrusionOk="0">
                <a:moveTo>
                  <a:pt x="34261" y="0"/>
                </a:moveTo>
                <a:cubicBezTo>
                  <a:pt x="24541" y="0"/>
                  <a:pt x="14406" y="1166"/>
                  <a:pt x="9840" y="2356"/>
                </a:cubicBezTo>
                <a:cubicBezTo>
                  <a:pt x="1" y="4907"/>
                  <a:pt x="9840" y="59997"/>
                  <a:pt x="9840" y="59997"/>
                </a:cubicBezTo>
                <a:lnTo>
                  <a:pt x="54325" y="60303"/>
                </a:lnTo>
                <a:cubicBezTo>
                  <a:pt x="54325" y="60303"/>
                  <a:pt x="58729" y="15512"/>
                  <a:pt x="57056" y="6426"/>
                </a:cubicBezTo>
                <a:cubicBezTo>
                  <a:pt x="56160" y="1556"/>
                  <a:pt x="45488" y="0"/>
                  <a:pt x="3426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15"/>
          <p:cNvSpPr/>
          <p:nvPr/>
        </p:nvSpPr>
        <p:spPr>
          <a:xfrm rot="-5400000" flipH="1">
            <a:off x="1591344" y="909376"/>
            <a:ext cx="195607" cy="203187"/>
          </a:xfrm>
          <a:custGeom>
            <a:avLst/>
            <a:gdLst/>
            <a:ahLst/>
            <a:cxnLst/>
            <a:rect l="l" t="t" r="r" b="b"/>
            <a:pathLst>
              <a:path w="79921" h="8020" extrusionOk="0">
                <a:moveTo>
                  <a:pt x="27297" y="0"/>
                </a:moveTo>
                <a:cubicBezTo>
                  <a:pt x="16806" y="0"/>
                  <a:pt x="7841" y="384"/>
                  <a:pt x="6253" y="1623"/>
                </a:cubicBezTo>
                <a:cubicBezTo>
                  <a:pt x="6253" y="1623"/>
                  <a:pt x="1" y="5842"/>
                  <a:pt x="9379" y="6274"/>
                </a:cubicBezTo>
                <a:cubicBezTo>
                  <a:pt x="15518" y="6573"/>
                  <a:pt x="43773" y="8020"/>
                  <a:pt x="62583" y="8020"/>
                </a:cubicBezTo>
                <a:cubicBezTo>
                  <a:pt x="72588" y="8020"/>
                  <a:pt x="79920" y="7610"/>
                  <a:pt x="79832" y="6401"/>
                </a:cubicBezTo>
                <a:cubicBezTo>
                  <a:pt x="79578" y="2919"/>
                  <a:pt x="65421" y="1013"/>
                  <a:pt x="65421" y="1013"/>
                </a:cubicBezTo>
                <a:cubicBezTo>
                  <a:pt x="65421" y="1013"/>
                  <a:pt x="44344" y="0"/>
                  <a:pt x="2729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bg>
      <p:bgPr>
        <a:solidFill>
          <a:schemeClr val="lt2"/>
        </a:solidFill>
        <a:effectLst/>
      </p:bgPr>
    </p:bg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" name="Google Shape;624;p37"/>
          <p:cNvGrpSpPr/>
          <p:nvPr/>
        </p:nvGrpSpPr>
        <p:grpSpPr>
          <a:xfrm>
            <a:off x="-2624887" y="-230849"/>
            <a:ext cx="6600180" cy="6596383"/>
            <a:chOff x="-688912" y="-99599"/>
            <a:chExt cx="6600180" cy="6596383"/>
          </a:xfrm>
        </p:grpSpPr>
        <p:grpSp>
          <p:nvGrpSpPr>
            <p:cNvPr id="625" name="Google Shape;625;p37"/>
            <p:cNvGrpSpPr/>
            <p:nvPr/>
          </p:nvGrpSpPr>
          <p:grpSpPr>
            <a:xfrm>
              <a:off x="-688912" y="-99599"/>
              <a:ext cx="6600180" cy="6596383"/>
              <a:chOff x="-688912" y="-99599"/>
              <a:chExt cx="6600180" cy="6596383"/>
            </a:xfrm>
          </p:grpSpPr>
          <p:sp>
            <p:nvSpPr>
              <p:cNvPr id="626" name="Google Shape;626;p37"/>
              <p:cNvSpPr/>
              <p:nvPr/>
            </p:nvSpPr>
            <p:spPr>
              <a:xfrm rot="2697929">
                <a:off x="382953" y="761127"/>
                <a:ext cx="4456450" cy="4874930"/>
              </a:xfrm>
              <a:custGeom>
                <a:avLst/>
                <a:gdLst/>
                <a:ahLst/>
                <a:cxnLst/>
                <a:rect l="l" t="t" r="r" b="b"/>
                <a:pathLst>
                  <a:path w="79921" h="8020" extrusionOk="0">
                    <a:moveTo>
                      <a:pt x="27297" y="0"/>
                    </a:moveTo>
                    <a:cubicBezTo>
                      <a:pt x="16806" y="0"/>
                      <a:pt x="7841" y="384"/>
                      <a:pt x="6253" y="1623"/>
                    </a:cubicBezTo>
                    <a:cubicBezTo>
                      <a:pt x="6253" y="1623"/>
                      <a:pt x="1" y="5842"/>
                      <a:pt x="9379" y="6274"/>
                    </a:cubicBezTo>
                    <a:cubicBezTo>
                      <a:pt x="15518" y="6573"/>
                      <a:pt x="43773" y="8020"/>
                      <a:pt x="62583" y="8020"/>
                    </a:cubicBezTo>
                    <a:cubicBezTo>
                      <a:pt x="72588" y="8020"/>
                      <a:pt x="79920" y="7610"/>
                      <a:pt x="79832" y="6401"/>
                    </a:cubicBezTo>
                    <a:cubicBezTo>
                      <a:pt x="79578" y="2919"/>
                      <a:pt x="65421" y="1013"/>
                      <a:pt x="65421" y="1013"/>
                    </a:cubicBezTo>
                    <a:cubicBezTo>
                      <a:pt x="65421" y="1013"/>
                      <a:pt x="44344" y="0"/>
                      <a:pt x="2729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" name="Google Shape;627;p37"/>
              <p:cNvSpPr/>
              <p:nvPr/>
            </p:nvSpPr>
            <p:spPr>
              <a:xfrm rot="10295745">
                <a:off x="3774137" y="476349"/>
                <a:ext cx="424426" cy="385547"/>
              </a:xfrm>
              <a:custGeom>
                <a:avLst/>
                <a:gdLst/>
                <a:ahLst/>
                <a:cxnLst/>
                <a:rect l="l" t="t" r="r" b="b"/>
                <a:pathLst>
                  <a:path w="4595" h="4281" extrusionOk="0">
                    <a:moveTo>
                      <a:pt x="995" y="1"/>
                    </a:moveTo>
                    <a:cubicBezTo>
                      <a:pt x="1" y="1"/>
                      <a:pt x="1134" y="2243"/>
                      <a:pt x="1400" y="2674"/>
                    </a:cubicBezTo>
                    <a:cubicBezTo>
                      <a:pt x="2027" y="3604"/>
                      <a:pt x="3094" y="4280"/>
                      <a:pt x="4193" y="4280"/>
                    </a:cubicBezTo>
                    <a:cubicBezTo>
                      <a:pt x="4327" y="4280"/>
                      <a:pt x="4461" y="4270"/>
                      <a:pt x="4595" y="4250"/>
                    </a:cubicBezTo>
                    <a:cubicBezTo>
                      <a:pt x="4446" y="3696"/>
                      <a:pt x="4020" y="3270"/>
                      <a:pt x="3615" y="2887"/>
                    </a:cubicBezTo>
                    <a:cubicBezTo>
                      <a:pt x="3104" y="2418"/>
                      <a:pt x="2636" y="1928"/>
                      <a:pt x="2188" y="1396"/>
                    </a:cubicBezTo>
                    <a:cubicBezTo>
                      <a:pt x="1954" y="1119"/>
                      <a:pt x="1464" y="75"/>
                      <a:pt x="1123" y="11"/>
                    </a:cubicBezTo>
                    <a:cubicBezTo>
                      <a:pt x="1077" y="4"/>
                      <a:pt x="1034" y="1"/>
                      <a:pt x="99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8" name="Google Shape;628;p37"/>
            <p:cNvSpPr/>
            <p:nvPr/>
          </p:nvSpPr>
          <p:spPr>
            <a:xfrm rot="4536267">
              <a:off x="4699924" y="4039356"/>
              <a:ext cx="200916" cy="194955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solidFill>
          <a:schemeClr val="lt1"/>
        </a:solidFill>
        <a:effectLst/>
      </p:bgPr>
    </p:bg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0" name="Google Shape;630;p38"/>
          <p:cNvGrpSpPr/>
          <p:nvPr/>
        </p:nvGrpSpPr>
        <p:grpSpPr>
          <a:xfrm rot="-6546647">
            <a:off x="-3525155" y="2920810"/>
            <a:ext cx="5029647" cy="4660722"/>
            <a:chOff x="-2195400" y="458757"/>
            <a:chExt cx="5029580" cy="5610638"/>
          </a:xfrm>
        </p:grpSpPr>
        <p:sp>
          <p:nvSpPr>
            <p:cNvPr id="631" name="Google Shape;631;p38"/>
            <p:cNvSpPr/>
            <p:nvPr/>
          </p:nvSpPr>
          <p:spPr>
            <a:xfrm rot="1997873">
              <a:off x="-1319997" y="1016620"/>
              <a:ext cx="3278775" cy="4170850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8"/>
            <p:cNvSpPr/>
            <p:nvPr/>
          </p:nvSpPr>
          <p:spPr>
            <a:xfrm rot="2700000">
              <a:off x="819450" y="5826632"/>
              <a:ext cx="195816" cy="203305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3" name="Google Shape;633;p38"/>
          <p:cNvGrpSpPr/>
          <p:nvPr/>
        </p:nvGrpSpPr>
        <p:grpSpPr>
          <a:xfrm rot="-9092920">
            <a:off x="7764706" y="-1903132"/>
            <a:ext cx="4684100" cy="4226151"/>
            <a:chOff x="-2778942" y="3892020"/>
            <a:chExt cx="4684218" cy="4226257"/>
          </a:xfrm>
        </p:grpSpPr>
        <p:sp>
          <p:nvSpPr>
            <p:cNvPr id="634" name="Google Shape;634;p38"/>
            <p:cNvSpPr/>
            <p:nvPr/>
          </p:nvSpPr>
          <p:spPr>
            <a:xfrm rot="-500916">
              <a:off x="-2440537" y="4407528"/>
              <a:ext cx="4007408" cy="3457640"/>
            </a:xfrm>
            <a:custGeom>
              <a:avLst/>
              <a:gdLst/>
              <a:ahLst/>
              <a:cxnLst/>
              <a:rect l="l" t="t" r="r" b="b"/>
              <a:pathLst>
                <a:path w="58729" h="60304" extrusionOk="0">
                  <a:moveTo>
                    <a:pt x="34261" y="0"/>
                  </a:moveTo>
                  <a:cubicBezTo>
                    <a:pt x="24541" y="0"/>
                    <a:pt x="14406" y="1166"/>
                    <a:pt x="9840" y="2356"/>
                  </a:cubicBezTo>
                  <a:cubicBezTo>
                    <a:pt x="1" y="4907"/>
                    <a:pt x="9840" y="59997"/>
                    <a:pt x="9840" y="59997"/>
                  </a:cubicBezTo>
                  <a:lnTo>
                    <a:pt x="54325" y="60303"/>
                  </a:lnTo>
                  <a:cubicBezTo>
                    <a:pt x="54325" y="60303"/>
                    <a:pt x="58729" y="15512"/>
                    <a:pt x="57056" y="6426"/>
                  </a:cubicBezTo>
                  <a:cubicBezTo>
                    <a:pt x="56160" y="1556"/>
                    <a:pt x="45488" y="0"/>
                    <a:pt x="342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8"/>
            <p:cNvSpPr/>
            <p:nvPr/>
          </p:nvSpPr>
          <p:spPr>
            <a:xfrm rot="7878020">
              <a:off x="551199" y="3905762"/>
              <a:ext cx="204563" cy="371143"/>
            </a:xfrm>
            <a:custGeom>
              <a:avLst/>
              <a:gdLst/>
              <a:ahLst/>
              <a:cxnLst/>
              <a:rect l="l" t="t" r="r" b="b"/>
              <a:pathLst>
                <a:path w="4595" h="4281" extrusionOk="0">
                  <a:moveTo>
                    <a:pt x="995" y="1"/>
                  </a:moveTo>
                  <a:cubicBezTo>
                    <a:pt x="1" y="1"/>
                    <a:pt x="1134" y="2243"/>
                    <a:pt x="1400" y="2674"/>
                  </a:cubicBezTo>
                  <a:cubicBezTo>
                    <a:pt x="2027" y="3604"/>
                    <a:pt x="3094" y="4280"/>
                    <a:pt x="4193" y="4280"/>
                  </a:cubicBezTo>
                  <a:cubicBezTo>
                    <a:pt x="4327" y="4280"/>
                    <a:pt x="4461" y="4270"/>
                    <a:pt x="4595" y="4250"/>
                  </a:cubicBezTo>
                  <a:cubicBezTo>
                    <a:pt x="4446" y="3696"/>
                    <a:pt x="4020" y="3270"/>
                    <a:pt x="3615" y="2887"/>
                  </a:cubicBezTo>
                  <a:cubicBezTo>
                    <a:pt x="3104" y="2418"/>
                    <a:pt x="2636" y="1928"/>
                    <a:pt x="2188" y="1396"/>
                  </a:cubicBezTo>
                  <a:cubicBezTo>
                    <a:pt x="1954" y="1119"/>
                    <a:pt x="1464" y="75"/>
                    <a:pt x="1123" y="11"/>
                  </a:cubicBezTo>
                  <a:cubicBezTo>
                    <a:pt x="1077" y="4"/>
                    <a:pt x="1034" y="1"/>
                    <a:pt x="9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udex"/>
              <a:buNone/>
              <a:defRPr sz="3000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5" r:id="rId4"/>
    <p:sldLayoutId id="2147483658" r:id="rId5"/>
    <p:sldLayoutId id="2147483659" r:id="rId6"/>
    <p:sldLayoutId id="2147483661" r:id="rId7"/>
    <p:sldLayoutId id="2147483683" r:id="rId8"/>
    <p:sldLayoutId id="2147483684" r:id="rId9"/>
    <p:sldLayoutId id="214748368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49">
          <p15:clr>
            <a:srgbClr val="EA4335"/>
          </p15:clr>
        </p15:guide>
        <p15:guide id="2" pos="5311">
          <p15:clr>
            <a:srgbClr val="EA4335"/>
          </p15:clr>
        </p15:guide>
        <p15:guide id="3" orient="horz" pos="340">
          <p15:clr>
            <a:srgbClr val="EA4335"/>
          </p15:clr>
        </p15:guide>
        <p15:guide id="4" orient="horz" pos="2903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png"/><Relationship Id="rId18" Type="http://schemas.openxmlformats.org/officeDocument/2006/relationships/customXml" Target="../ink/ink10.xml"/><Relationship Id="rId26" Type="http://schemas.openxmlformats.org/officeDocument/2006/relationships/customXml" Target="../ink/ink16.xml"/><Relationship Id="rId39" Type="http://schemas.openxmlformats.org/officeDocument/2006/relationships/image" Target="../media/image15.png"/><Relationship Id="rId21" Type="http://schemas.openxmlformats.org/officeDocument/2006/relationships/customXml" Target="../ink/ink13.xml"/><Relationship Id="rId34" Type="http://schemas.openxmlformats.org/officeDocument/2006/relationships/customXml" Target="../ink/ink21.xml"/><Relationship Id="rId42" Type="http://schemas.openxmlformats.org/officeDocument/2006/relationships/customXml" Target="../ink/ink26.xml"/><Relationship Id="rId47" Type="http://schemas.openxmlformats.org/officeDocument/2006/relationships/image" Target="../media/image16.png"/><Relationship Id="rId50" Type="http://schemas.openxmlformats.org/officeDocument/2006/relationships/customXml" Target="../ink/ink33.xml"/><Relationship Id="rId55" Type="http://schemas.openxmlformats.org/officeDocument/2006/relationships/image" Target="../media/image19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6" Type="http://schemas.openxmlformats.org/officeDocument/2006/relationships/customXml" Target="../ink/ink9.xml"/><Relationship Id="rId29" Type="http://schemas.openxmlformats.org/officeDocument/2006/relationships/image" Target="../media/image10.png"/><Relationship Id="rId11" Type="http://schemas.openxmlformats.org/officeDocument/2006/relationships/customXml" Target="../ink/ink6.xml"/><Relationship Id="rId24" Type="http://schemas.openxmlformats.org/officeDocument/2006/relationships/customXml" Target="../ink/ink15.xml"/><Relationship Id="rId32" Type="http://schemas.openxmlformats.org/officeDocument/2006/relationships/customXml" Target="../ink/ink20.xml"/><Relationship Id="rId37" Type="http://schemas.openxmlformats.org/officeDocument/2006/relationships/image" Target="../media/image14.png"/><Relationship Id="rId40" Type="http://schemas.openxmlformats.org/officeDocument/2006/relationships/customXml" Target="../ink/ink24.xml"/><Relationship Id="rId45" Type="http://schemas.openxmlformats.org/officeDocument/2006/relationships/customXml" Target="../ink/ink29.xml"/><Relationship Id="rId53" Type="http://schemas.openxmlformats.org/officeDocument/2006/relationships/image" Target="../media/image18.png"/><Relationship Id="rId58" Type="http://schemas.openxmlformats.org/officeDocument/2006/relationships/customXml" Target="../ink/ink37.xml"/><Relationship Id="rId5" Type="http://schemas.openxmlformats.org/officeDocument/2006/relationships/image" Target="../media/image3.png"/><Relationship Id="rId19" Type="http://schemas.openxmlformats.org/officeDocument/2006/relationships/customXml" Target="../ink/ink11.xml"/><Relationship Id="rId4" Type="http://schemas.openxmlformats.org/officeDocument/2006/relationships/customXml" Target="../ink/ink1.xml"/><Relationship Id="rId9" Type="http://schemas.openxmlformats.org/officeDocument/2006/relationships/customXml" Target="../ink/ink4.xml"/><Relationship Id="rId14" Type="http://schemas.openxmlformats.org/officeDocument/2006/relationships/customXml" Target="../ink/ink8.xml"/><Relationship Id="rId22" Type="http://schemas.openxmlformats.org/officeDocument/2006/relationships/customXml" Target="../ink/ink14.xml"/><Relationship Id="rId27" Type="http://schemas.openxmlformats.org/officeDocument/2006/relationships/customXml" Target="../ink/ink17.xml"/><Relationship Id="rId30" Type="http://schemas.openxmlformats.org/officeDocument/2006/relationships/customXml" Target="../ink/ink19.xml"/><Relationship Id="rId35" Type="http://schemas.openxmlformats.org/officeDocument/2006/relationships/image" Target="../media/image13.png"/><Relationship Id="rId43" Type="http://schemas.openxmlformats.org/officeDocument/2006/relationships/customXml" Target="../ink/ink27.xml"/><Relationship Id="rId48" Type="http://schemas.openxmlformats.org/officeDocument/2006/relationships/customXml" Target="../ink/ink31.xml"/><Relationship Id="rId56" Type="http://schemas.openxmlformats.org/officeDocument/2006/relationships/customXml" Target="../ink/ink36.xml"/><Relationship Id="rId8" Type="http://schemas.openxmlformats.org/officeDocument/2006/relationships/customXml" Target="../ink/ink3.xml"/><Relationship Id="rId51" Type="http://schemas.openxmlformats.org/officeDocument/2006/relationships/image" Target="../media/image17.png"/><Relationship Id="rId3" Type="http://schemas.openxmlformats.org/officeDocument/2006/relationships/image" Target="../media/image1.jpg"/><Relationship Id="rId12" Type="http://schemas.openxmlformats.org/officeDocument/2006/relationships/customXml" Target="../ink/ink7.xml"/><Relationship Id="rId17" Type="http://schemas.openxmlformats.org/officeDocument/2006/relationships/image" Target="../media/image7.png"/><Relationship Id="rId25" Type="http://schemas.openxmlformats.org/officeDocument/2006/relationships/image" Target="../media/image9.png"/><Relationship Id="rId33" Type="http://schemas.openxmlformats.org/officeDocument/2006/relationships/image" Target="../media/image12.png"/><Relationship Id="rId38" Type="http://schemas.openxmlformats.org/officeDocument/2006/relationships/customXml" Target="../ink/ink23.xml"/><Relationship Id="rId46" Type="http://schemas.openxmlformats.org/officeDocument/2006/relationships/customXml" Target="../ink/ink30.xml"/><Relationship Id="rId59" Type="http://schemas.openxmlformats.org/officeDocument/2006/relationships/image" Target="../media/image21.png"/><Relationship Id="rId20" Type="http://schemas.openxmlformats.org/officeDocument/2006/relationships/customXml" Target="../ink/ink12.xml"/><Relationship Id="rId41" Type="http://schemas.openxmlformats.org/officeDocument/2006/relationships/customXml" Target="../ink/ink25.xml"/><Relationship Id="rId54" Type="http://schemas.openxmlformats.org/officeDocument/2006/relationships/customXml" Target="../ink/ink35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2.xml"/><Relationship Id="rId15" Type="http://schemas.openxmlformats.org/officeDocument/2006/relationships/image" Target="../media/image6.png"/><Relationship Id="rId23" Type="http://schemas.openxmlformats.org/officeDocument/2006/relationships/image" Target="../media/image8.png"/><Relationship Id="rId28" Type="http://schemas.openxmlformats.org/officeDocument/2006/relationships/customXml" Target="../ink/ink18.xml"/><Relationship Id="rId36" Type="http://schemas.openxmlformats.org/officeDocument/2006/relationships/customXml" Target="../ink/ink22.xml"/><Relationship Id="rId49" Type="http://schemas.openxmlformats.org/officeDocument/2006/relationships/customXml" Target="../ink/ink32.xml"/><Relationship Id="rId57" Type="http://schemas.openxmlformats.org/officeDocument/2006/relationships/image" Target="../media/image20.png"/><Relationship Id="rId10" Type="http://schemas.openxmlformats.org/officeDocument/2006/relationships/customXml" Target="../ink/ink5.xml"/><Relationship Id="rId31" Type="http://schemas.openxmlformats.org/officeDocument/2006/relationships/image" Target="../media/image11.png"/><Relationship Id="rId44" Type="http://schemas.openxmlformats.org/officeDocument/2006/relationships/customXml" Target="../ink/ink28.xml"/><Relationship Id="rId52" Type="http://schemas.openxmlformats.org/officeDocument/2006/relationships/customXml" Target="../ink/ink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42"/>
          <p:cNvSpPr/>
          <p:nvPr/>
        </p:nvSpPr>
        <p:spPr>
          <a:xfrm>
            <a:off x="8074419" y="4759910"/>
            <a:ext cx="51805" cy="8205"/>
          </a:xfrm>
          <a:custGeom>
            <a:avLst/>
            <a:gdLst/>
            <a:ahLst/>
            <a:cxnLst/>
            <a:rect l="l" t="t" r="r" b="b"/>
            <a:pathLst>
              <a:path w="846" h="134" extrusionOk="0">
                <a:moveTo>
                  <a:pt x="157" y="0"/>
                </a:moveTo>
                <a:cubicBezTo>
                  <a:pt x="113" y="0"/>
                  <a:pt x="63" y="10"/>
                  <a:pt x="14" y="20"/>
                </a:cubicBezTo>
                <a:cubicBezTo>
                  <a:pt x="0" y="34"/>
                  <a:pt x="0" y="62"/>
                  <a:pt x="14" y="62"/>
                </a:cubicBezTo>
                <a:cubicBezTo>
                  <a:pt x="84" y="89"/>
                  <a:pt x="139" y="89"/>
                  <a:pt x="209" y="89"/>
                </a:cubicBezTo>
                <a:lnTo>
                  <a:pt x="404" y="103"/>
                </a:lnTo>
                <a:cubicBezTo>
                  <a:pt x="530" y="103"/>
                  <a:pt x="669" y="117"/>
                  <a:pt x="808" y="131"/>
                </a:cubicBezTo>
                <a:cubicBezTo>
                  <a:pt x="811" y="133"/>
                  <a:pt x="814" y="134"/>
                  <a:pt x="817" y="134"/>
                </a:cubicBezTo>
                <a:cubicBezTo>
                  <a:pt x="839" y="134"/>
                  <a:pt x="846" y="88"/>
                  <a:pt x="808" y="76"/>
                </a:cubicBezTo>
                <a:cubicBezTo>
                  <a:pt x="683" y="48"/>
                  <a:pt x="544" y="20"/>
                  <a:pt x="404" y="6"/>
                </a:cubicBezTo>
                <a:lnTo>
                  <a:pt x="209" y="6"/>
                </a:lnTo>
                <a:cubicBezTo>
                  <a:pt x="193" y="2"/>
                  <a:pt x="175" y="0"/>
                  <a:pt x="157" y="0"/>
                </a:cubicBezTo>
                <a:close/>
              </a:path>
            </a:pathLst>
          </a:custGeom>
          <a:solidFill>
            <a:srgbClr val="543F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7" name="Google Shape;647;p42"/>
          <p:cNvSpPr/>
          <p:nvPr/>
        </p:nvSpPr>
        <p:spPr>
          <a:xfrm>
            <a:off x="8140982" y="4671486"/>
            <a:ext cx="29025" cy="4103"/>
          </a:xfrm>
          <a:custGeom>
            <a:avLst/>
            <a:gdLst/>
            <a:ahLst/>
            <a:cxnLst/>
            <a:rect l="l" t="t" r="r" b="b"/>
            <a:pathLst>
              <a:path w="474" h="67" extrusionOk="0">
                <a:moveTo>
                  <a:pt x="237" y="0"/>
                </a:moveTo>
                <a:cubicBezTo>
                  <a:pt x="153" y="0"/>
                  <a:pt x="84" y="0"/>
                  <a:pt x="14" y="28"/>
                </a:cubicBezTo>
                <a:cubicBezTo>
                  <a:pt x="0" y="28"/>
                  <a:pt x="0" y="42"/>
                  <a:pt x="14" y="56"/>
                </a:cubicBezTo>
                <a:cubicBezTo>
                  <a:pt x="49" y="63"/>
                  <a:pt x="84" y="67"/>
                  <a:pt x="120" y="67"/>
                </a:cubicBezTo>
                <a:cubicBezTo>
                  <a:pt x="157" y="67"/>
                  <a:pt x="195" y="63"/>
                  <a:pt x="237" y="56"/>
                </a:cubicBezTo>
                <a:lnTo>
                  <a:pt x="446" y="42"/>
                </a:lnTo>
                <a:cubicBezTo>
                  <a:pt x="474" y="42"/>
                  <a:pt x="474" y="0"/>
                  <a:pt x="446" y="0"/>
                </a:cubicBezTo>
                <a:close/>
              </a:path>
            </a:pathLst>
          </a:custGeom>
          <a:solidFill>
            <a:srgbClr val="543F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42"/>
          <p:cNvSpPr txBox="1">
            <a:spLocks noGrp="1"/>
          </p:cNvSpPr>
          <p:nvPr>
            <p:ph type="ctrTitle" idx="2"/>
          </p:nvPr>
        </p:nvSpPr>
        <p:spPr>
          <a:xfrm>
            <a:off x="340549" y="1386988"/>
            <a:ext cx="5442900" cy="171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dirty="0"/>
              <a:t>§49. Вторая война Рима с Карфагеном</a:t>
            </a:r>
            <a:endParaRPr sz="5400" dirty="0"/>
          </a:p>
        </p:txBody>
      </p:sp>
      <p:sp>
        <p:nvSpPr>
          <p:cNvPr id="650" name="Google Shape;650;p42"/>
          <p:cNvSpPr/>
          <p:nvPr/>
        </p:nvSpPr>
        <p:spPr>
          <a:xfrm>
            <a:off x="7463425" y="3334225"/>
            <a:ext cx="21150" cy="3350"/>
          </a:xfrm>
          <a:custGeom>
            <a:avLst/>
            <a:gdLst/>
            <a:ahLst/>
            <a:cxnLst/>
            <a:rect l="l" t="t" r="r" b="b"/>
            <a:pathLst>
              <a:path w="846" h="134" extrusionOk="0">
                <a:moveTo>
                  <a:pt x="157" y="0"/>
                </a:moveTo>
                <a:cubicBezTo>
                  <a:pt x="113" y="0"/>
                  <a:pt x="63" y="10"/>
                  <a:pt x="14" y="20"/>
                </a:cubicBezTo>
                <a:cubicBezTo>
                  <a:pt x="0" y="34"/>
                  <a:pt x="0" y="62"/>
                  <a:pt x="14" y="62"/>
                </a:cubicBezTo>
                <a:cubicBezTo>
                  <a:pt x="84" y="89"/>
                  <a:pt x="139" y="89"/>
                  <a:pt x="209" y="89"/>
                </a:cubicBezTo>
                <a:lnTo>
                  <a:pt x="404" y="103"/>
                </a:lnTo>
                <a:cubicBezTo>
                  <a:pt x="530" y="103"/>
                  <a:pt x="669" y="117"/>
                  <a:pt x="808" y="131"/>
                </a:cubicBezTo>
                <a:cubicBezTo>
                  <a:pt x="811" y="133"/>
                  <a:pt x="814" y="134"/>
                  <a:pt x="817" y="134"/>
                </a:cubicBezTo>
                <a:cubicBezTo>
                  <a:pt x="839" y="134"/>
                  <a:pt x="846" y="88"/>
                  <a:pt x="808" y="76"/>
                </a:cubicBezTo>
                <a:cubicBezTo>
                  <a:pt x="683" y="48"/>
                  <a:pt x="544" y="20"/>
                  <a:pt x="404" y="6"/>
                </a:cubicBezTo>
                <a:lnTo>
                  <a:pt x="209" y="6"/>
                </a:lnTo>
                <a:cubicBezTo>
                  <a:pt x="193" y="2"/>
                  <a:pt x="175" y="0"/>
                  <a:pt x="157" y="0"/>
                </a:cubicBezTo>
                <a:close/>
              </a:path>
            </a:pathLst>
          </a:custGeom>
          <a:solidFill>
            <a:srgbClr val="543F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1" name="Google Shape;651;p42"/>
          <p:cNvSpPr/>
          <p:nvPr/>
        </p:nvSpPr>
        <p:spPr>
          <a:xfrm>
            <a:off x="7490600" y="3298125"/>
            <a:ext cx="11850" cy="1675"/>
          </a:xfrm>
          <a:custGeom>
            <a:avLst/>
            <a:gdLst/>
            <a:ahLst/>
            <a:cxnLst/>
            <a:rect l="l" t="t" r="r" b="b"/>
            <a:pathLst>
              <a:path w="474" h="67" extrusionOk="0">
                <a:moveTo>
                  <a:pt x="237" y="0"/>
                </a:moveTo>
                <a:cubicBezTo>
                  <a:pt x="153" y="0"/>
                  <a:pt x="84" y="0"/>
                  <a:pt x="14" y="28"/>
                </a:cubicBezTo>
                <a:cubicBezTo>
                  <a:pt x="0" y="28"/>
                  <a:pt x="0" y="42"/>
                  <a:pt x="14" y="56"/>
                </a:cubicBezTo>
                <a:cubicBezTo>
                  <a:pt x="49" y="63"/>
                  <a:pt x="84" y="67"/>
                  <a:pt x="120" y="67"/>
                </a:cubicBezTo>
                <a:cubicBezTo>
                  <a:pt x="157" y="67"/>
                  <a:pt x="195" y="63"/>
                  <a:pt x="237" y="56"/>
                </a:cubicBezTo>
                <a:lnTo>
                  <a:pt x="446" y="42"/>
                </a:lnTo>
                <a:cubicBezTo>
                  <a:pt x="474" y="42"/>
                  <a:pt x="474" y="0"/>
                  <a:pt x="446" y="0"/>
                </a:cubicBezTo>
                <a:close/>
              </a:path>
            </a:pathLst>
          </a:custGeom>
          <a:solidFill>
            <a:srgbClr val="543F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4" name="Google Shape;654;p42"/>
          <p:cNvGrpSpPr/>
          <p:nvPr/>
        </p:nvGrpSpPr>
        <p:grpSpPr>
          <a:xfrm>
            <a:off x="5472682" y="855012"/>
            <a:ext cx="4684123" cy="4771670"/>
            <a:chOff x="7325645" y="1524860"/>
            <a:chExt cx="4183747" cy="4261942"/>
          </a:xfrm>
        </p:grpSpPr>
        <p:sp>
          <p:nvSpPr>
            <p:cNvPr id="655" name="Google Shape;655;p42"/>
            <p:cNvSpPr/>
            <p:nvPr/>
          </p:nvSpPr>
          <p:spPr>
            <a:xfrm rot="-601105">
              <a:off x="7619422" y="1809513"/>
              <a:ext cx="3596194" cy="3692637"/>
            </a:xfrm>
            <a:custGeom>
              <a:avLst/>
              <a:gdLst/>
              <a:ahLst/>
              <a:cxnLst/>
              <a:rect l="l" t="t" r="r" b="b"/>
              <a:pathLst>
                <a:path w="58729" h="60304" extrusionOk="0">
                  <a:moveTo>
                    <a:pt x="34261" y="0"/>
                  </a:moveTo>
                  <a:cubicBezTo>
                    <a:pt x="24541" y="0"/>
                    <a:pt x="14406" y="1166"/>
                    <a:pt x="9840" y="2356"/>
                  </a:cubicBezTo>
                  <a:cubicBezTo>
                    <a:pt x="1" y="4907"/>
                    <a:pt x="9840" y="59997"/>
                    <a:pt x="9840" y="59997"/>
                  </a:cubicBezTo>
                  <a:lnTo>
                    <a:pt x="54325" y="60303"/>
                  </a:lnTo>
                  <a:cubicBezTo>
                    <a:pt x="54325" y="60303"/>
                    <a:pt x="58729" y="15512"/>
                    <a:pt x="57056" y="6426"/>
                  </a:cubicBezTo>
                  <a:cubicBezTo>
                    <a:pt x="56160" y="1556"/>
                    <a:pt x="45488" y="0"/>
                    <a:pt x="342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42"/>
            <p:cNvSpPr/>
            <p:nvPr/>
          </p:nvSpPr>
          <p:spPr>
            <a:xfrm rot="2700000">
              <a:off x="7526612" y="3172025"/>
              <a:ext cx="174907" cy="181585"/>
            </a:xfrm>
            <a:custGeom>
              <a:avLst/>
              <a:gdLst/>
              <a:ahLst/>
              <a:cxnLst/>
              <a:rect l="l" t="t" r="r" b="b"/>
              <a:pathLst>
                <a:path w="79921" h="8020" extrusionOk="0">
                  <a:moveTo>
                    <a:pt x="27297" y="0"/>
                  </a:moveTo>
                  <a:cubicBezTo>
                    <a:pt x="16806" y="0"/>
                    <a:pt x="7841" y="384"/>
                    <a:pt x="6253" y="1623"/>
                  </a:cubicBezTo>
                  <a:cubicBezTo>
                    <a:pt x="6253" y="1623"/>
                    <a:pt x="1" y="5842"/>
                    <a:pt x="9379" y="6274"/>
                  </a:cubicBezTo>
                  <a:cubicBezTo>
                    <a:pt x="15518" y="6573"/>
                    <a:pt x="43773" y="8020"/>
                    <a:pt x="62583" y="8020"/>
                  </a:cubicBezTo>
                  <a:cubicBezTo>
                    <a:pt x="72588" y="8020"/>
                    <a:pt x="79920" y="7610"/>
                    <a:pt x="79832" y="6401"/>
                  </a:cubicBezTo>
                  <a:cubicBezTo>
                    <a:pt x="79578" y="2919"/>
                    <a:pt x="65421" y="1013"/>
                    <a:pt x="65421" y="1013"/>
                  </a:cubicBezTo>
                  <a:cubicBezTo>
                    <a:pt x="65421" y="1013"/>
                    <a:pt x="44344" y="0"/>
                    <a:pt x="272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57" name="Google Shape;657;p42"/>
          <p:cNvCxnSpPr/>
          <p:nvPr/>
        </p:nvCxnSpPr>
        <p:spPr>
          <a:xfrm>
            <a:off x="807150" y="3296713"/>
            <a:ext cx="4684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" name="Google Shape;1156;p44">
            <a:extLst>
              <a:ext uri="{FF2B5EF4-FFF2-40B4-BE49-F238E27FC236}">
                <a16:creationId xmlns:a16="http://schemas.microsoft.com/office/drawing/2014/main" id="{CA794B9F-1D36-B7AB-9894-DF05521AC4FB}"/>
              </a:ext>
            </a:extLst>
          </p:cNvPr>
          <p:cNvGrpSpPr/>
          <p:nvPr/>
        </p:nvGrpSpPr>
        <p:grpSpPr>
          <a:xfrm flipH="1">
            <a:off x="5349421" y="629034"/>
            <a:ext cx="4294207" cy="4946108"/>
            <a:chOff x="7535325" y="3584050"/>
            <a:chExt cx="1207838" cy="1559450"/>
          </a:xfrm>
        </p:grpSpPr>
        <p:sp>
          <p:nvSpPr>
            <p:cNvPr id="3" name="Google Shape;1157;p44">
              <a:extLst>
                <a:ext uri="{FF2B5EF4-FFF2-40B4-BE49-F238E27FC236}">
                  <a16:creationId xmlns:a16="http://schemas.microsoft.com/office/drawing/2014/main" id="{02FAA4D8-8B6F-C0F5-B150-608F9D65DE44}"/>
                </a:ext>
              </a:extLst>
            </p:cNvPr>
            <p:cNvSpPr/>
            <p:nvPr/>
          </p:nvSpPr>
          <p:spPr>
            <a:xfrm>
              <a:off x="8018400" y="4039225"/>
              <a:ext cx="309900" cy="114475"/>
            </a:xfrm>
            <a:custGeom>
              <a:avLst/>
              <a:gdLst/>
              <a:ahLst/>
              <a:cxnLst/>
              <a:rect l="l" t="t" r="r" b="b"/>
              <a:pathLst>
                <a:path w="12396" h="4579" extrusionOk="0">
                  <a:moveTo>
                    <a:pt x="6830" y="1"/>
                  </a:moveTo>
                  <a:cubicBezTo>
                    <a:pt x="6688" y="1"/>
                    <a:pt x="6560" y="29"/>
                    <a:pt x="6432" y="86"/>
                  </a:cubicBezTo>
                  <a:cubicBezTo>
                    <a:pt x="6347" y="129"/>
                    <a:pt x="6219" y="214"/>
                    <a:pt x="6234" y="327"/>
                  </a:cubicBezTo>
                  <a:cubicBezTo>
                    <a:pt x="6248" y="384"/>
                    <a:pt x="6276" y="441"/>
                    <a:pt x="6319" y="483"/>
                  </a:cubicBezTo>
                  <a:cubicBezTo>
                    <a:pt x="6361" y="540"/>
                    <a:pt x="6404" y="583"/>
                    <a:pt x="6461" y="640"/>
                  </a:cubicBezTo>
                  <a:cubicBezTo>
                    <a:pt x="6546" y="725"/>
                    <a:pt x="6645" y="824"/>
                    <a:pt x="6745" y="895"/>
                  </a:cubicBezTo>
                  <a:cubicBezTo>
                    <a:pt x="6943" y="1066"/>
                    <a:pt x="7171" y="1222"/>
                    <a:pt x="7384" y="1350"/>
                  </a:cubicBezTo>
                  <a:cubicBezTo>
                    <a:pt x="7511" y="1435"/>
                    <a:pt x="7639" y="1506"/>
                    <a:pt x="7767" y="1577"/>
                  </a:cubicBezTo>
                  <a:cubicBezTo>
                    <a:pt x="7895" y="1648"/>
                    <a:pt x="8051" y="1719"/>
                    <a:pt x="8164" y="1818"/>
                  </a:cubicBezTo>
                  <a:cubicBezTo>
                    <a:pt x="8190" y="1831"/>
                    <a:pt x="8181" y="1877"/>
                    <a:pt x="8149" y="1877"/>
                  </a:cubicBezTo>
                  <a:cubicBezTo>
                    <a:pt x="8145" y="1877"/>
                    <a:pt x="8141" y="1876"/>
                    <a:pt x="8136" y="1875"/>
                  </a:cubicBezTo>
                  <a:cubicBezTo>
                    <a:pt x="8008" y="1832"/>
                    <a:pt x="7866" y="1775"/>
                    <a:pt x="7739" y="1704"/>
                  </a:cubicBezTo>
                  <a:cubicBezTo>
                    <a:pt x="7611" y="1633"/>
                    <a:pt x="7483" y="1562"/>
                    <a:pt x="7355" y="1492"/>
                  </a:cubicBezTo>
                  <a:cubicBezTo>
                    <a:pt x="7100" y="1350"/>
                    <a:pt x="6844" y="1179"/>
                    <a:pt x="6617" y="995"/>
                  </a:cubicBezTo>
                  <a:cubicBezTo>
                    <a:pt x="6503" y="909"/>
                    <a:pt x="6404" y="810"/>
                    <a:pt x="6305" y="696"/>
                  </a:cubicBezTo>
                  <a:cubicBezTo>
                    <a:pt x="6205" y="611"/>
                    <a:pt x="6134" y="512"/>
                    <a:pt x="6092" y="384"/>
                  </a:cubicBezTo>
                  <a:cubicBezTo>
                    <a:pt x="5708" y="398"/>
                    <a:pt x="5325" y="427"/>
                    <a:pt x="4941" y="483"/>
                  </a:cubicBezTo>
                  <a:cubicBezTo>
                    <a:pt x="4757" y="526"/>
                    <a:pt x="4587" y="569"/>
                    <a:pt x="4416" y="640"/>
                  </a:cubicBezTo>
                  <a:cubicBezTo>
                    <a:pt x="4331" y="668"/>
                    <a:pt x="4260" y="711"/>
                    <a:pt x="4175" y="753"/>
                  </a:cubicBezTo>
                  <a:lnTo>
                    <a:pt x="4075" y="810"/>
                  </a:lnTo>
                  <a:cubicBezTo>
                    <a:pt x="4331" y="838"/>
                    <a:pt x="4587" y="895"/>
                    <a:pt x="4828" y="980"/>
                  </a:cubicBezTo>
                  <a:cubicBezTo>
                    <a:pt x="5154" y="1094"/>
                    <a:pt x="5467" y="1222"/>
                    <a:pt x="5779" y="1335"/>
                  </a:cubicBezTo>
                  <a:lnTo>
                    <a:pt x="6305" y="1548"/>
                  </a:lnTo>
                  <a:cubicBezTo>
                    <a:pt x="6489" y="1619"/>
                    <a:pt x="6674" y="1704"/>
                    <a:pt x="6844" y="1790"/>
                  </a:cubicBezTo>
                  <a:cubicBezTo>
                    <a:pt x="6869" y="1802"/>
                    <a:pt x="6861" y="1849"/>
                    <a:pt x="6829" y="1849"/>
                  </a:cubicBezTo>
                  <a:cubicBezTo>
                    <a:pt x="6825" y="1849"/>
                    <a:pt x="6820" y="1848"/>
                    <a:pt x="6816" y="1846"/>
                  </a:cubicBezTo>
                  <a:cubicBezTo>
                    <a:pt x="6659" y="1804"/>
                    <a:pt x="6503" y="1761"/>
                    <a:pt x="6347" y="1704"/>
                  </a:cubicBezTo>
                  <a:cubicBezTo>
                    <a:pt x="6191" y="1648"/>
                    <a:pt x="6035" y="1591"/>
                    <a:pt x="5879" y="1520"/>
                  </a:cubicBezTo>
                  <a:cubicBezTo>
                    <a:pt x="5566" y="1406"/>
                    <a:pt x="5268" y="1293"/>
                    <a:pt x="4970" y="1165"/>
                  </a:cubicBezTo>
                  <a:cubicBezTo>
                    <a:pt x="4631" y="1046"/>
                    <a:pt x="4268" y="938"/>
                    <a:pt x="3912" y="938"/>
                  </a:cubicBezTo>
                  <a:cubicBezTo>
                    <a:pt x="3717" y="938"/>
                    <a:pt x="3523" y="971"/>
                    <a:pt x="3337" y="1051"/>
                  </a:cubicBezTo>
                  <a:cubicBezTo>
                    <a:pt x="3138" y="1122"/>
                    <a:pt x="2968" y="1264"/>
                    <a:pt x="2826" y="1435"/>
                  </a:cubicBezTo>
                  <a:cubicBezTo>
                    <a:pt x="2968" y="1435"/>
                    <a:pt x="3110" y="1463"/>
                    <a:pt x="3238" y="1492"/>
                  </a:cubicBezTo>
                  <a:cubicBezTo>
                    <a:pt x="3862" y="1633"/>
                    <a:pt x="4487" y="1775"/>
                    <a:pt x="5112" y="1917"/>
                  </a:cubicBezTo>
                  <a:lnTo>
                    <a:pt x="5282" y="1960"/>
                  </a:lnTo>
                  <a:lnTo>
                    <a:pt x="5850" y="2088"/>
                  </a:lnTo>
                  <a:cubicBezTo>
                    <a:pt x="6049" y="2145"/>
                    <a:pt x="6234" y="2187"/>
                    <a:pt x="6432" y="2258"/>
                  </a:cubicBezTo>
                  <a:cubicBezTo>
                    <a:pt x="6461" y="2258"/>
                    <a:pt x="6461" y="2315"/>
                    <a:pt x="6432" y="2315"/>
                  </a:cubicBezTo>
                  <a:cubicBezTo>
                    <a:pt x="6092" y="2272"/>
                    <a:pt x="5751" y="2187"/>
                    <a:pt x="5424" y="2116"/>
                  </a:cubicBezTo>
                  <a:lnTo>
                    <a:pt x="4885" y="2003"/>
                  </a:lnTo>
                  <a:lnTo>
                    <a:pt x="4430" y="1889"/>
                  </a:lnTo>
                  <a:lnTo>
                    <a:pt x="3422" y="1662"/>
                  </a:lnTo>
                  <a:cubicBezTo>
                    <a:pt x="3266" y="1619"/>
                    <a:pt x="3110" y="1591"/>
                    <a:pt x="2954" y="1562"/>
                  </a:cubicBezTo>
                  <a:cubicBezTo>
                    <a:pt x="2932" y="1561"/>
                    <a:pt x="2910" y="1560"/>
                    <a:pt x="2888" y="1560"/>
                  </a:cubicBezTo>
                  <a:cubicBezTo>
                    <a:pt x="2743" y="1560"/>
                    <a:pt x="2609" y="1600"/>
                    <a:pt x="2485" y="1662"/>
                  </a:cubicBezTo>
                  <a:cubicBezTo>
                    <a:pt x="2315" y="1747"/>
                    <a:pt x="2159" y="1846"/>
                    <a:pt x="1988" y="1917"/>
                  </a:cubicBezTo>
                  <a:cubicBezTo>
                    <a:pt x="1917" y="1960"/>
                    <a:pt x="1832" y="1988"/>
                    <a:pt x="1761" y="2031"/>
                  </a:cubicBezTo>
                  <a:cubicBezTo>
                    <a:pt x="1846" y="2017"/>
                    <a:pt x="1946" y="2003"/>
                    <a:pt x="2031" y="2003"/>
                  </a:cubicBezTo>
                  <a:cubicBezTo>
                    <a:pt x="2258" y="2003"/>
                    <a:pt x="2485" y="2017"/>
                    <a:pt x="2712" y="2059"/>
                  </a:cubicBezTo>
                  <a:cubicBezTo>
                    <a:pt x="2940" y="2088"/>
                    <a:pt x="3181" y="2116"/>
                    <a:pt x="3408" y="2145"/>
                  </a:cubicBezTo>
                  <a:lnTo>
                    <a:pt x="3479" y="2159"/>
                  </a:lnTo>
                  <a:cubicBezTo>
                    <a:pt x="3919" y="2230"/>
                    <a:pt x="4345" y="2315"/>
                    <a:pt x="4785" y="2414"/>
                  </a:cubicBezTo>
                  <a:cubicBezTo>
                    <a:pt x="5041" y="2471"/>
                    <a:pt x="5282" y="2528"/>
                    <a:pt x="5538" y="2585"/>
                  </a:cubicBezTo>
                  <a:lnTo>
                    <a:pt x="5907" y="2684"/>
                  </a:lnTo>
                  <a:cubicBezTo>
                    <a:pt x="6035" y="2727"/>
                    <a:pt x="6177" y="2755"/>
                    <a:pt x="6290" y="2812"/>
                  </a:cubicBezTo>
                  <a:cubicBezTo>
                    <a:pt x="6341" y="2825"/>
                    <a:pt x="6324" y="2871"/>
                    <a:pt x="6290" y="2871"/>
                  </a:cubicBezTo>
                  <a:cubicBezTo>
                    <a:pt x="6285" y="2871"/>
                    <a:pt x="6281" y="2870"/>
                    <a:pt x="6276" y="2869"/>
                  </a:cubicBezTo>
                  <a:cubicBezTo>
                    <a:pt x="6163" y="2855"/>
                    <a:pt x="6049" y="2826"/>
                    <a:pt x="5935" y="2798"/>
                  </a:cubicBezTo>
                  <a:cubicBezTo>
                    <a:pt x="5836" y="2769"/>
                    <a:pt x="5722" y="2755"/>
                    <a:pt x="5623" y="2727"/>
                  </a:cubicBezTo>
                  <a:cubicBezTo>
                    <a:pt x="5396" y="2670"/>
                    <a:pt x="5183" y="2627"/>
                    <a:pt x="4956" y="2571"/>
                  </a:cubicBezTo>
                  <a:cubicBezTo>
                    <a:pt x="4530" y="2485"/>
                    <a:pt x="4075" y="2400"/>
                    <a:pt x="3635" y="2315"/>
                  </a:cubicBezTo>
                  <a:lnTo>
                    <a:pt x="3280" y="2258"/>
                  </a:lnTo>
                  <a:cubicBezTo>
                    <a:pt x="2954" y="2216"/>
                    <a:pt x="2627" y="2173"/>
                    <a:pt x="2301" y="2145"/>
                  </a:cubicBezTo>
                  <a:cubicBezTo>
                    <a:pt x="2247" y="2141"/>
                    <a:pt x="2194" y="2139"/>
                    <a:pt x="2141" y="2139"/>
                  </a:cubicBezTo>
                  <a:cubicBezTo>
                    <a:pt x="1981" y="2139"/>
                    <a:pt x="1821" y="2155"/>
                    <a:pt x="1662" y="2187"/>
                  </a:cubicBezTo>
                  <a:cubicBezTo>
                    <a:pt x="1506" y="2230"/>
                    <a:pt x="1349" y="2301"/>
                    <a:pt x="1222" y="2386"/>
                  </a:cubicBezTo>
                  <a:lnTo>
                    <a:pt x="1151" y="2414"/>
                  </a:lnTo>
                  <a:cubicBezTo>
                    <a:pt x="1023" y="2514"/>
                    <a:pt x="909" y="2627"/>
                    <a:pt x="796" y="2755"/>
                  </a:cubicBezTo>
                  <a:cubicBezTo>
                    <a:pt x="696" y="2883"/>
                    <a:pt x="625" y="3025"/>
                    <a:pt x="568" y="3181"/>
                  </a:cubicBezTo>
                  <a:lnTo>
                    <a:pt x="583" y="3167"/>
                  </a:lnTo>
                  <a:cubicBezTo>
                    <a:pt x="909" y="3011"/>
                    <a:pt x="1250" y="2911"/>
                    <a:pt x="1591" y="2883"/>
                  </a:cubicBezTo>
                  <a:cubicBezTo>
                    <a:pt x="1920" y="2836"/>
                    <a:pt x="2249" y="2808"/>
                    <a:pt x="2587" y="2808"/>
                  </a:cubicBezTo>
                  <a:cubicBezTo>
                    <a:pt x="2657" y="2808"/>
                    <a:pt x="2727" y="2809"/>
                    <a:pt x="2798" y="2812"/>
                  </a:cubicBezTo>
                  <a:cubicBezTo>
                    <a:pt x="3011" y="2812"/>
                    <a:pt x="3238" y="2812"/>
                    <a:pt x="3451" y="2840"/>
                  </a:cubicBezTo>
                  <a:cubicBezTo>
                    <a:pt x="3678" y="2855"/>
                    <a:pt x="3905" y="2883"/>
                    <a:pt x="4118" y="2925"/>
                  </a:cubicBezTo>
                  <a:cubicBezTo>
                    <a:pt x="4175" y="2940"/>
                    <a:pt x="4161" y="3011"/>
                    <a:pt x="4118" y="3011"/>
                  </a:cubicBezTo>
                  <a:cubicBezTo>
                    <a:pt x="3919" y="3011"/>
                    <a:pt x="3735" y="3011"/>
                    <a:pt x="3536" y="2982"/>
                  </a:cubicBezTo>
                  <a:cubicBezTo>
                    <a:pt x="3351" y="2982"/>
                    <a:pt x="3167" y="2968"/>
                    <a:pt x="2968" y="2954"/>
                  </a:cubicBezTo>
                  <a:cubicBezTo>
                    <a:pt x="2599" y="2954"/>
                    <a:pt x="2215" y="2968"/>
                    <a:pt x="1832" y="2996"/>
                  </a:cubicBezTo>
                  <a:cubicBezTo>
                    <a:pt x="1491" y="3025"/>
                    <a:pt x="1151" y="3110"/>
                    <a:pt x="824" y="3224"/>
                  </a:cubicBezTo>
                  <a:cubicBezTo>
                    <a:pt x="540" y="3337"/>
                    <a:pt x="299" y="3550"/>
                    <a:pt x="157" y="3834"/>
                  </a:cubicBezTo>
                  <a:cubicBezTo>
                    <a:pt x="86" y="3990"/>
                    <a:pt x="43" y="4161"/>
                    <a:pt x="15" y="4331"/>
                  </a:cubicBezTo>
                  <a:cubicBezTo>
                    <a:pt x="1" y="4359"/>
                    <a:pt x="1" y="4388"/>
                    <a:pt x="1" y="4430"/>
                  </a:cubicBezTo>
                  <a:cubicBezTo>
                    <a:pt x="214" y="4260"/>
                    <a:pt x="455" y="4132"/>
                    <a:pt x="710" y="4047"/>
                  </a:cubicBezTo>
                  <a:cubicBezTo>
                    <a:pt x="1065" y="3919"/>
                    <a:pt x="1435" y="3848"/>
                    <a:pt x="1804" y="3834"/>
                  </a:cubicBezTo>
                  <a:cubicBezTo>
                    <a:pt x="2048" y="3818"/>
                    <a:pt x="2294" y="3809"/>
                    <a:pt x="2540" y="3809"/>
                  </a:cubicBezTo>
                  <a:cubicBezTo>
                    <a:pt x="3136" y="3809"/>
                    <a:pt x="3734" y="3857"/>
                    <a:pt x="4317" y="3948"/>
                  </a:cubicBezTo>
                  <a:cubicBezTo>
                    <a:pt x="5169" y="4076"/>
                    <a:pt x="5992" y="4246"/>
                    <a:pt x="6830" y="4388"/>
                  </a:cubicBezTo>
                  <a:cubicBezTo>
                    <a:pt x="7545" y="4509"/>
                    <a:pt x="8261" y="4579"/>
                    <a:pt x="8985" y="4579"/>
                  </a:cubicBezTo>
                  <a:cubicBezTo>
                    <a:pt x="9109" y="4579"/>
                    <a:pt x="9233" y="4577"/>
                    <a:pt x="9357" y="4572"/>
                  </a:cubicBezTo>
                  <a:cubicBezTo>
                    <a:pt x="9797" y="4544"/>
                    <a:pt x="10237" y="4501"/>
                    <a:pt x="10663" y="4430"/>
                  </a:cubicBezTo>
                  <a:cubicBezTo>
                    <a:pt x="11103" y="4345"/>
                    <a:pt x="11544" y="4288"/>
                    <a:pt x="11984" y="4274"/>
                  </a:cubicBezTo>
                  <a:lnTo>
                    <a:pt x="12310" y="4274"/>
                  </a:lnTo>
                  <a:cubicBezTo>
                    <a:pt x="12268" y="4118"/>
                    <a:pt x="12239" y="3948"/>
                    <a:pt x="12253" y="3792"/>
                  </a:cubicBezTo>
                  <a:cubicBezTo>
                    <a:pt x="12253" y="3735"/>
                    <a:pt x="12253" y="3692"/>
                    <a:pt x="12268" y="3650"/>
                  </a:cubicBezTo>
                  <a:cubicBezTo>
                    <a:pt x="12282" y="3465"/>
                    <a:pt x="12324" y="3280"/>
                    <a:pt x="12395" y="3110"/>
                  </a:cubicBezTo>
                  <a:cubicBezTo>
                    <a:pt x="12339" y="3110"/>
                    <a:pt x="12282" y="3110"/>
                    <a:pt x="12211" y="3096"/>
                  </a:cubicBezTo>
                  <a:cubicBezTo>
                    <a:pt x="12198" y="3121"/>
                    <a:pt x="12175" y="3132"/>
                    <a:pt x="12152" y="3132"/>
                  </a:cubicBezTo>
                  <a:cubicBezTo>
                    <a:pt x="12121" y="3132"/>
                    <a:pt x="12091" y="3114"/>
                    <a:pt x="12083" y="3082"/>
                  </a:cubicBezTo>
                  <a:lnTo>
                    <a:pt x="11970" y="3053"/>
                  </a:lnTo>
                  <a:lnTo>
                    <a:pt x="11927" y="3053"/>
                  </a:lnTo>
                  <a:cubicBezTo>
                    <a:pt x="11927" y="3053"/>
                    <a:pt x="11913" y="3039"/>
                    <a:pt x="11913" y="3039"/>
                  </a:cubicBezTo>
                  <a:lnTo>
                    <a:pt x="11842" y="3025"/>
                  </a:lnTo>
                  <a:cubicBezTo>
                    <a:pt x="11615" y="2968"/>
                    <a:pt x="11402" y="2911"/>
                    <a:pt x="11203" y="2840"/>
                  </a:cubicBezTo>
                  <a:cubicBezTo>
                    <a:pt x="10791" y="2713"/>
                    <a:pt x="10379" y="2571"/>
                    <a:pt x="9982" y="2414"/>
                  </a:cubicBezTo>
                  <a:cubicBezTo>
                    <a:pt x="9584" y="2272"/>
                    <a:pt x="9201" y="2102"/>
                    <a:pt x="8846" y="1889"/>
                  </a:cubicBezTo>
                  <a:cubicBezTo>
                    <a:pt x="8505" y="1676"/>
                    <a:pt x="8179" y="1421"/>
                    <a:pt x="7895" y="1122"/>
                  </a:cubicBezTo>
                  <a:cubicBezTo>
                    <a:pt x="7554" y="810"/>
                    <a:pt x="7256" y="469"/>
                    <a:pt x="6958" y="114"/>
                  </a:cubicBezTo>
                  <a:cubicBezTo>
                    <a:pt x="6929" y="86"/>
                    <a:pt x="6929" y="43"/>
                    <a:pt x="69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158;p44">
              <a:extLst>
                <a:ext uri="{FF2B5EF4-FFF2-40B4-BE49-F238E27FC236}">
                  <a16:creationId xmlns:a16="http://schemas.microsoft.com/office/drawing/2014/main" id="{F5721D7A-7D6C-6F1B-174A-9A6F75EAAEED}"/>
                </a:ext>
              </a:extLst>
            </p:cNvPr>
            <p:cNvSpPr/>
            <p:nvPr/>
          </p:nvSpPr>
          <p:spPr>
            <a:xfrm>
              <a:off x="8200125" y="4044900"/>
              <a:ext cx="6775" cy="5725"/>
            </a:xfrm>
            <a:custGeom>
              <a:avLst/>
              <a:gdLst/>
              <a:ahLst/>
              <a:cxnLst/>
              <a:rect l="l" t="t" r="r" b="b"/>
              <a:pathLst>
                <a:path w="271" h="229" extrusionOk="0">
                  <a:moveTo>
                    <a:pt x="1" y="1"/>
                  </a:moveTo>
                  <a:lnTo>
                    <a:pt x="1" y="1"/>
                  </a:lnTo>
                  <a:cubicBezTo>
                    <a:pt x="72" y="72"/>
                    <a:pt x="129" y="157"/>
                    <a:pt x="200" y="228"/>
                  </a:cubicBezTo>
                  <a:lnTo>
                    <a:pt x="271" y="10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159;p44">
              <a:extLst>
                <a:ext uri="{FF2B5EF4-FFF2-40B4-BE49-F238E27FC236}">
                  <a16:creationId xmlns:a16="http://schemas.microsoft.com/office/drawing/2014/main" id="{800FA11D-BCA2-ED05-B290-4C0E2AC39A30}"/>
                </a:ext>
              </a:extLst>
            </p:cNvPr>
            <p:cNvSpPr/>
            <p:nvPr/>
          </p:nvSpPr>
          <p:spPr>
            <a:xfrm>
              <a:off x="8201200" y="4041000"/>
              <a:ext cx="7825" cy="2875"/>
            </a:xfrm>
            <a:custGeom>
              <a:avLst/>
              <a:gdLst/>
              <a:ahLst/>
              <a:cxnLst/>
              <a:rect l="l" t="t" r="r" b="b"/>
              <a:pathLst>
                <a:path w="313" h="115" extrusionOk="0">
                  <a:moveTo>
                    <a:pt x="1" y="1"/>
                  </a:moveTo>
                  <a:lnTo>
                    <a:pt x="313" y="114"/>
                  </a:lnTo>
                  <a:lnTo>
                    <a:pt x="313" y="100"/>
                  </a:lnTo>
                  <a:cubicBezTo>
                    <a:pt x="214" y="72"/>
                    <a:pt x="114" y="2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160;p44">
              <a:extLst>
                <a:ext uri="{FF2B5EF4-FFF2-40B4-BE49-F238E27FC236}">
                  <a16:creationId xmlns:a16="http://schemas.microsoft.com/office/drawing/2014/main" id="{6EBAC4C9-EC66-CE13-75FA-FF0535868833}"/>
                </a:ext>
              </a:extLst>
            </p:cNvPr>
            <p:cNvSpPr/>
            <p:nvPr/>
          </p:nvSpPr>
          <p:spPr>
            <a:xfrm>
              <a:off x="8208300" y="3957250"/>
              <a:ext cx="150875" cy="159025"/>
            </a:xfrm>
            <a:custGeom>
              <a:avLst/>
              <a:gdLst/>
              <a:ahLst/>
              <a:cxnLst/>
              <a:rect l="l" t="t" r="r" b="b"/>
              <a:pathLst>
                <a:path w="6035" h="6361" extrusionOk="0">
                  <a:moveTo>
                    <a:pt x="1832" y="0"/>
                  </a:moveTo>
                  <a:lnTo>
                    <a:pt x="1832" y="0"/>
                  </a:lnTo>
                  <a:cubicBezTo>
                    <a:pt x="1946" y="312"/>
                    <a:pt x="2017" y="625"/>
                    <a:pt x="2045" y="951"/>
                  </a:cubicBezTo>
                  <a:cubicBezTo>
                    <a:pt x="2088" y="1292"/>
                    <a:pt x="2002" y="1633"/>
                    <a:pt x="1789" y="1903"/>
                  </a:cubicBezTo>
                  <a:cubicBezTo>
                    <a:pt x="1562" y="2158"/>
                    <a:pt x="1222" y="2201"/>
                    <a:pt x="895" y="2229"/>
                  </a:cubicBezTo>
                  <a:lnTo>
                    <a:pt x="725" y="2243"/>
                  </a:lnTo>
                  <a:cubicBezTo>
                    <a:pt x="682" y="2357"/>
                    <a:pt x="654" y="2456"/>
                    <a:pt x="597" y="2598"/>
                  </a:cubicBezTo>
                  <a:cubicBezTo>
                    <a:pt x="554" y="2740"/>
                    <a:pt x="483" y="2896"/>
                    <a:pt x="426" y="3038"/>
                  </a:cubicBezTo>
                  <a:cubicBezTo>
                    <a:pt x="299" y="3294"/>
                    <a:pt x="171" y="3535"/>
                    <a:pt x="15" y="3791"/>
                  </a:cubicBezTo>
                  <a:cubicBezTo>
                    <a:pt x="57" y="3805"/>
                    <a:pt x="57" y="3862"/>
                    <a:pt x="15" y="3876"/>
                  </a:cubicBezTo>
                  <a:lnTo>
                    <a:pt x="1" y="3890"/>
                  </a:lnTo>
                  <a:lnTo>
                    <a:pt x="43" y="3933"/>
                  </a:lnTo>
                  <a:cubicBezTo>
                    <a:pt x="100" y="3805"/>
                    <a:pt x="157" y="3677"/>
                    <a:pt x="228" y="3564"/>
                  </a:cubicBezTo>
                  <a:cubicBezTo>
                    <a:pt x="355" y="3280"/>
                    <a:pt x="497" y="3024"/>
                    <a:pt x="625" y="2754"/>
                  </a:cubicBezTo>
                  <a:cubicBezTo>
                    <a:pt x="636" y="2744"/>
                    <a:pt x="649" y="2739"/>
                    <a:pt x="660" y="2739"/>
                  </a:cubicBezTo>
                  <a:cubicBezTo>
                    <a:pt x="678" y="2739"/>
                    <a:pt x="691" y="2751"/>
                    <a:pt x="682" y="2769"/>
                  </a:cubicBezTo>
                  <a:cubicBezTo>
                    <a:pt x="597" y="2996"/>
                    <a:pt x="512" y="3209"/>
                    <a:pt x="412" y="3436"/>
                  </a:cubicBezTo>
                  <a:cubicBezTo>
                    <a:pt x="370" y="3535"/>
                    <a:pt x="327" y="3649"/>
                    <a:pt x="270" y="3748"/>
                  </a:cubicBezTo>
                  <a:cubicBezTo>
                    <a:pt x="242" y="3805"/>
                    <a:pt x="228" y="3862"/>
                    <a:pt x="199" y="3919"/>
                  </a:cubicBezTo>
                  <a:cubicBezTo>
                    <a:pt x="185" y="3947"/>
                    <a:pt x="171" y="3961"/>
                    <a:pt x="171" y="3990"/>
                  </a:cubicBezTo>
                  <a:cubicBezTo>
                    <a:pt x="157" y="4004"/>
                    <a:pt x="157" y="4018"/>
                    <a:pt x="143" y="4032"/>
                  </a:cubicBezTo>
                  <a:lnTo>
                    <a:pt x="185" y="4089"/>
                  </a:lnTo>
                  <a:lnTo>
                    <a:pt x="256" y="3947"/>
                  </a:lnTo>
                  <a:cubicBezTo>
                    <a:pt x="299" y="3848"/>
                    <a:pt x="341" y="3734"/>
                    <a:pt x="384" y="3635"/>
                  </a:cubicBezTo>
                  <a:cubicBezTo>
                    <a:pt x="483" y="3436"/>
                    <a:pt x="583" y="3237"/>
                    <a:pt x="696" y="3053"/>
                  </a:cubicBezTo>
                  <a:cubicBezTo>
                    <a:pt x="707" y="3037"/>
                    <a:pt x="721" y="3031"/>
                    <a:pt x="734" y="3031"/>
                  </a:cubicBezTo>
                  <a:cubicBezTo>
                    <a:pt x="757" y="3031"/>
                    <a:pt x="776" y="3049"/>
                    <a:pt x="767" y="3067"/>
                  </a:cubicBezTo>
                  <a:cubicBezTo>
                    <a:pt x="682" y="3280"/>
                    <a:pt x="597" y="3478"/>
                    <a:pt x="512" y="3677"/>
                  </a:cubicBezTo>
                  <a:cubicBezTo>
                    <a:pt x="455" y="3777"/>
                    <a:pt x="412" y="3890"/>
                    <a:pt x="370" y="3990"/>
                  </a:cubicBezTo>
                  <a:cubicBezTo>
                    <a:pt x="355" y="4032"/>
                    <a:pt x="327" y="4089"/>
                    <a:pt x="313" y="4146"/>
                  </a:cubicBezTo>
                  <a:lnTo>
                    <a:pt x="299" y="4188"/>
                  </a:lnTo>
                  <a:cubicBezTo>
                    <a:pt x="327" y="4217"/>
                    <a:pt x="341" y="4245"/>
                    <a:pt x="370" y="4274"/>
                  </a:cubicBezTo>
                  <a:cubicBezTo>
                    <a:pt x="512" y="3990"/>
                    <a:pt x="639" y="3734"/>
                    <a:pt x="781" y="3464"/>
                  </a:cubicBezTo>
                  <a:cubicBezTo>
                    <a:pt x="786" y="3449"/>
                    <a:pt x="798" y="3443"/>
                    <a:pt x="811" y="3443"/>
                  </a:cubicBezTo>
                  <a:cubicBezTo>
                    <a:pt x="835" y="3443"/>
                    <a:pt x="862" y="3465"/>
                    <a:pt x="852" y="3493"/>
                  </a:cubicBezTo>
                  <a:cubicBezTo>
                    <a:pt x="725" y="3777"/>
                    <a:pt x="597" y="4061"/>
                    <a:pt x="469" y="4345"/>
                  </a:cubicBezTo>
                  <a:lnTo>
                    <a:pt x="469" y="4359"/>
                  </a:lnTo>
                  <a:lnTo>
                    <a:pt x="554" y="4430"/>
                  </a:lnTo>
                  <a:cubicBezTo>
                    <a:pt x="597" y="4316"/>
                    <a:pt x="668" y="4217"/>
                    <a:pt x="710" y="4103"/>
                  </a:cubicBezTo>
                  <a:cubicBezTo>
                    <a:pt x="767" y="3990"/>
                    <a:pt x="796" y="3862"/>
                    <a:pt x="824" y="3734"/>
                  </a:cubicBezTo>
                  <a:cubicBezTo>
                    <a:pt x="824" y="3716"/>
                    <a:pt x="834" y="3708"/>
                    <a:pt x="846" y="3708"/>
                  </a:cubicBezTo>
                  <a:cubicBezTo>
                    <a:pt x="862" y="3708"/>
                    <a:pt x="881" y="3724"/>
                    <a:pt x="881" y="3748"/>
                  </a:cubicBezTo>
                  <a:cubicBezTo>
                    <a:pt x="881" y="3890"/>
                    <a:pt x="852" y="4018"/>
                    <a:pt x="810" y="4160"/>
                  </a:cubicBezTo>
                  <a:cubicBezTo>
                    <a:pt x="781" y="4217"/>
                    <a:pt x="753" y="4288"/>
                    <a:pt x="710" y="4345"/>
                  </a:cubicBezTo>
                  <a:cubicBezTo>
                    <a:pt x="696" y="4373"/>
                    <a:pt x="682" y="4401"/>
                    <a:pt x="668" y="4430"/>
                  </a:cubicBezTo>
                  <a:cubicBezTo>
                    <a:pt x="654" y="4444"/>
                    <a:pt x="654" y="4472"/>
                    <a:pt x="639" y="4487"/>
                  </a:cubicBezTo>
                  <a:cubicBezTo>
                    <a:pt x="639" y="4487"/>
                    <a:pt x="639" y="4501"/>
                    <a:pt x="625" y="4501"/>
                  </a:cubicBezTo>
                  <a:cubicBezTo>
                    <a:pt x="810" y="4657"/>
                    <a:pt x="994" y="4813"/>
                    <a:pt x="1193" y="4941"/>
                  </a:cubicBezTo>
                  <a:cubicBezTo>
                    <a:pt x="1889" y="5409"/>
                    <a:pt x="2712" y="5665"/>
                    <a:pt x="3493" y="5921"/>
                  </a:cubicBezTo>
                  <a:cubicBezTo>
                    <a:pt x="3692" y="5992"/>
                    <a:pt x="3891" y="6063"/>
                    <a:pt x="4090" y="6119"/>
                  </a:cubicBezTo>
                  <a:cubicBezTo>
                    <a:pt x="4104" y="6077"/>
                    <a:pt x="4118" y="6034"/>
                    <a:pt x="4132" y="6006"/>
                  </a:cubicBezTo>
                  <a:cubicBezTo>
                    <a:pt x="4161" y="5921"/>
                    <a:pt x="4203" y="5850"/>
                    <a:pt x="4246" y="5779"/>
                  </a:cubicBezTo>
                  <a:cubicBezTo>
                    <a:pt x="4251" y="5759"/>
                    <a:pt x="4262" y="5751"/>
                    <a:pt x="4274" y="5751"/>
                  </a:cubicBezTo>
                  <a:cubicBezTo>
                    <a:pt x="4297" y="5751"/>
                    <a:pt x="4321" y="5779"/>
                    <a:pt x="4303" y="5807"/>
                  </a:cubicBezTo>
                  <a:cubicBezTo>
                    <a:pt x="4274" y="5878"/>
                    <a:pt x="4246" y="5963"/>
                    <a:pt x="4217" y="6034"/>
                  </a:cubicBezTo>
                  <a:lnTo>
                    <a:pt x="4189" y="6134"/>
                  </a:lnTo>
                  <a:lnTo>
                    <a:pt x="4203" y="6134"/>
                  </a:lnTo>
                  <a:lnTo>
                    <a:pt x="4345" y="6176"/>
                  </a:lnTo>
                  <a:cubicBezTo>
                    <a:pt x="4359" y="6105"/>
                    <a:pt x="4388" y="6048"/>
                    <a:pt x="4402" y="5992"/>
                  </a:cubicBezTo>
                  <a:lnTo>
                    <a:pt x="4459" y="5821"/>
                  </a:lnTo>
                  <a:cubicBezTo>
                    <a:pt x="4487" y="5764"/>
                    <a:pt x="4501" y="5708"/>
                    <a:pt x="4530" y="5637"/>
                  </a:cubicBezTo>
                  <a:cubicBezTo>
                    <a:pt x="4535" y="5626"/>
                    <a:pt x="4547" y="5621"/>
                    <a:pt x="4558" y="5621"/>
                  </a:cubicBezTo>
                  <a:cubicBezTo>
                    <a:pt x="4577" y="5621"/>
                    <a:pt x="4595" y="5633"/>
                    <a:pt x="4587" y="5651"/>
                  </a:cubicBezTo>
                  <a:cubicBezTo>
                    <a:pt x="4587" y="5722"/>
                    <a:pt x="4572" y="5779"/>
                    <a:pt x="4558" y="5850"/>
                  </a:cubicBezTo>
                  <a:cubicBezTo>
                    <a:pt x="4544" y="5906"/>
                    <a:pt x="4530" y="5963"/>
                    <a:pt x="4501" y="6020"/>
                  </a:cubicBezTo>
                  <a:cubicBezTo>
                    <a:pt x="4487" y="6091"/>
                    <a:pt x="4459" y="6148"/>
                    <a:pt x="4445" y="6204"/>
                  </a:cubicBezTo>
                  <a:lnTo>
                    <a:pt x="4530" y="6219"/>
                  </a:lnTo>
                  <a:cubicBezTo>
                    <a:pt x="4558" y="6105"/>
                    <a:pt x="4587" y="5977"/>
                    <a:pt x="4629" y="5864"/>
                  </a:cubicBezTo>
                  <a:cubicBezTo>
                    <a:pt x="4657" y="5793"/>
                    <a:pt x="4686" y="5708"/>
                    <a:pt x="4700" y="5637"/>
                  </a:cubicBezTo>
                  <a:cubicBezTo>
                    <a:pt x="4714" y="5580"/>
                    <a:pt x="4728" y="5480"/>
                    <a:pt x="4785" y="5452"/>
                  </a:cubicBezTo>
                  <a:cubicBezTo>
                    <a:pt x="4789" y="5448"/>
                    <a:pt x="4795" y="5446"/>
                    <a:pt x="4800" y="5446"/>
                  </a:cubicBezTo>
                  <a:cubicBezTo>
                    <a:pt x="4814" y="5446"/>
                    <a:pt x="4828" y="5456"/>
                    <a:pt x="4828" y="5466"/>
                  </a:cubicBezTo>
                  <a:cubicBezTo>
                    <a:pt x="4856" y="5523"/>
                    <a:pt x="4828" y="5608"/>
                    <a:pt x="4814" y="5679"/>
                  </a:cubicBezTo>
                  <a:lnTo>
                    <a:pt x="4757" y="5892"/>
                  </a:lnTo>
                  <a:cubicBezTo>
                    <a:pt x="4728" y="6020"/>
                    <a:pt x="4686" y="6134"/>
                    <a:pt x="4657" y="6247"/>
                  </a:cubicBezTo>
                  <a:lnTo>
                    <a:pt x="4771" y="6275"/>
                  </a:lnTo>
                  <a:cubicBezTo>
                    <a:pt x="4785" y="6233"/>
                    <a:pt x="4799" y="6190"/>
                    <a:pt x="4828" y="6148"/>
                  </a:cubicBezTo>
                  <a:cubicBezTo>
                    <a:pt x="4870" y="6077"/>
                    <a:pt x="4899" y="5992"/>
                    <a:pt x="4927" y="5921"/>
                  </a:cubicBezTo>
                  <a:cubicBezTo>
                    <a:pt x="4984" y="5764"/>
                    <a:pt x="5041" y="5608"/>
                    <a:pt x="5098" y="5452"/>
                  </a:cubicBezTo>
                  <a:cubicBezTo>
                    <a:pt x="5098" y="5434"/>
                    <a:pt x="5108" y="5426"/>
                    <a:pt x="5117" y="5426"/>
                  </a:cubicBezTo>
                  <a:cubicBezTo>
                    <a:pt x="5130" y="5426"/>
                    <a:pt x="5143" y="5441"/>
                    <a:pt x="5126" y="5466"/>
                  </a:cubicBezTo>
                  <a:cubicBezTo>
                    <a:pt x="5098" y="5622"/>
                    <a:pt x="5055" y="5793"/>
                    <a:pt x="4998" y="5949"/>
                  </a:cubicBezTo>
                  <a:cubicBezTo>
                    <a:pt x="4970" y="6020"/>
                    <a:pt x="4941" y="6105"/>
                    <a:pt x="4913" y="6176"/>
                  </a:cubicBezTo>
                  <a:cubicBezTo>
                    <a:pt x="4913" y="6190"/>
                    <a:pt x="4899" y="6204"/>
                    <a:pt x="4899" y="6204"/>
                  </a:cubicBezTo>
                  <a:cubicBezTo>
                    <a:pt x="4920" y="6197"/>
                    <a:pt x="4941" y="6194"/>
                    <a:pt x="4963" y="6194"/>
                  </a:cubicBezTo>
                  <a:cubicBezTo>
                    <a:pt x="4984" y="6194"/>
                    <a:pt x="5005" y="6197"/>
                    <a:pt x="5027" y="6204"/>
                  </a:cubicBezTo>
                  <a:lnTo>
                    <a:pt x="5041" y="6204"/>
                  </a:lnTo>
                  <a:cubicBezTo>
                    <a:pt x="5055" y="6148"/>
                    <a:pt x="5069" y="6105"/>
                    <a:pt x="5083" y="6048"/>
                  </a:cubicBezTo>
                  <a:cubicBezTo>
                    <a:pt x="5112" y="5935"/>
                    <a:pt x="5154" y="5835"/>
                    <a:pt x="5183" y="5722"/>
                  </a:cubicBezTo>
                  <a:cubicBezTo>
                    <a:pt x="5183" y="5706"/>
                    <a:pt x="5190" y="5700"/>
                    <a:pt x="5200" y="5700"/>
                  </a:cubicBezTo>
                  <a:cubicBezTo>
                    <a:pt x="5217" y="5700"/>
                    <a:pt x="5240" y="5718"/>
                    <a:pt x="5240" y="5736"/>
                  </a:cubicBezTo>
                  <a:cubicBezTo>
                    <a:pt x="5225" y="5850"/>
                    <a:pt x="5211" y="5963"/>
                    <a:pt x="5197" y="6077"/>
                  </a:cubicBezTo>
                  <a:cubicBezTo>
                    <a:pt x="5183" y="6134"/>
                    <a:pt x="5154" y="6176"/>
                    <a:pt x="5154" y="6233"/>
                  </a:cubicBezTo>
                  <a:lnTo>
                    <a:pt x="5154" y="6261"/>
                  </a:lnTo>
                  <a:lnTo>
                    <a:pt x="5225" y="6290"/>
                  </a:lnTo>
                  <a:lnTo>
                    <a:pt x="5396" y="6361"/>
                  </a:lnTo>
                  <a:cubicBezTo>
                    <a:pt x="5396" y="6361"/>
                    <a:pt x="5396" y="6346"/>
                    <a:pt x="5396" y="6332"/>
                  </a:cubicBezTo>
                  <a:cubicBezTo>
                    <a:pt x="5392" y="6336"/>
                    <a:pt x="5387" y="6338"/>
                    <a:pt x="5383" y="6338"/>
                  </a:cubicBezTo>
                  <a:cubicBezTo>
                    <a:pt x="5373" y="6338"/>
                    <a:pt x="5363" y="6328"/>
                    <a:pt x="5353" y="6318"/>
                  </a:cubicBezTo>
                  <a:cubicBezTo>
                    <a:pt x="5353" y="6275"/>
                    <a:pt x="5353" y="6247"/>
                    <a:pt x="5353" y="6204"/>
                  </a:cubicBezTo>
                  <a:lnTo>
                    <a:pt x="5382" y="6091"/>
                  </a:lnTo>
                  <a:cubicBezTo>
                    <a:pt x="5382" y="6006"/>
                    <a:pt x="5396" y="5935"/>
                    <a:pt x="5410" y="5864"/>
                  </a:cubicBezTo>
                  <a:cubicBezTo>
                    <a:pt x="5410" y="5850"/>
                    <a:pt x="5421" y="5842"/>
                    <a:pt x="5431" y="5842"/>
                  </a:cubicBezTo>
                  <a:cubicBezTo>
                    <a:pt x="5442" y="5842"/>
                    <a:pt x="5453" y="5850"/>
                    <a:pt x="5453" y="5864"/>
                  </a:cubicBezTo>
                  <a:lnTo>
                    <a:pt x="5438" y="6091"/>
                  </a:lnTo>
                  <a:lnTo>
                    <a:pt x="5438" y="6176"/>
                  </a:lnTo>
                  <a:cubicBezTo>
                    <a:pt x="5481" y="6077"/>
                    <a:pt x="5509" y="5977"/>
                    <a:pt x="5552" y="5878"/>
                  </a:cubicBezTo>
                  <a:cubicBezTo>
                    <a:pt x="5623" y="5736"/>
                    <a:pt x="5708" y="5608"/>
                    <a:pt x="5808" y="5480"/>
                  </a:cubicBezTo>
                  <a:cubicBezTo>
                    <a:pt x="5864" y="5395"/>
                    <a:pt x="5950" y="5338"/>
                    <a:pt x="6035" y="5282"/>
                  </a:cubicBezTo>
                  <a:lnTo>
                    <a:pt x="5992" y="5267"/>
                  </a:lnTo>
                  <a:cubicBezTo>
                    <a:pt x="5950" y="5239"/>
                    <a:pt x="5921" y="5211"/>
                    <a:pt x="5879" y="5182"/>
                  </a:cubicBezTo>
                  <a:cubicBezTo>
                    <a:pt x="5836" y="5196"/>
                    <a:pt x="5790" y="5204"/>
                    <a:pt x="5744" y="5204"/>
                  </a:cubicBezTo>
                  <a:cubicBezTo>
                    <a:pt x="5697" y="5204"/>
                    <a:pt x="5651" y="5196"/>
                    <a:pt x="5609" y="5182"/>
                  </a:cubicBezTo>
                  <a:cubicBezTo>
                    <a:pt x="5509" y="5154"/>
                    <a:pt x="5410" y="5111"/>
                    <a:pt x="5325" y="5054"/>
                  </a:cubicBezTo>
                  <a:cubicBezTo>
                    <a:pt x="5154" y="4955"/>
                    <a:pt x="4998" y="4827"/>
                    <a:pt x="4870" y="4671"/>
                  </a:cubicBezTo>
                  <a:cubicBezTo>
                    <a:pt x="4743" y="4501"/>
                    <a:pt x="4672" y="4302"/>
                    <a:pt x="4672" y="4089"/>
                  </a:cubicBezTo>
                  <a:lnTo>
                    <a:pt x="4672" y="3961"/>
                  </a:lnTo>
                  <a:cubicBezTo>
                    <a:pt x="4629" y="3947"/>
                    <a:pt x="4587" y="3947"/>
                    <a:pt x="4544" y="3933"/>
                  </a:cubicBezTo>
                  <a:cubicBezTo>
                    <a:pt x="4459" y="3904"/>
                    <a:pt x="4388" y="3876"/>
                    <a:pt x="4317" y="3848"/>
                  </a:cubicBezTo>
                  <a:cubicBezTo>
                    <a:pt x="4189" y="3791"/>
                    <a:pt x="4075" y="3706"/>
                    <a:pt x="3976" y="3592"/>
                  </a:cubicBezTo>
                  <a:cubicBezTo>
                    <a:pt x="3877" y="3493"/>
                    <a:pt x="3820" y="3351"/>
                    <a:pt x="3791" y="3209"/>
                  </a:cubicBezTo>
                  <a:cubicBezTo>
                    <a:pt x="3791" y="3166"/>
                    <a:pt x="3777" y="3109"/>
                    <a:pt x="3777" y="3067"/>
                  </a:cubicBezTo>
                  <a:cubicBezTo>
                    <a:pt x="3692" y="3067"/>
                    <a:pt x="3621" y="3053"/>
                    <a:pt x="3550" y="3024"/>
                  </a:cubicBezTo>
                  <a:cubicBezTo>
                    <a:pt x="3465" y="2996"/>
                    <a:pt x="3394" y="2953"/>
                    <a:pt x="3323" y="2925"/>
                  </a:cubicBezTo>
                  <a:cubicBezTo>
                    <a:pt x="2996" y="2769"/>
                    <a:pt x="2798" y="2442"/>
                    <a:pt x="2812" y="2087"/>
                  </a:cubicBezTo>
                  <a:cubicBezTo>
                    <a:pt x="2783" y="2073"/>
                    <a:pt x="2755" y="2045"/>
                    <a:pt x="2741" y="2016"/>
                  </a:cubicBezTo>
                  <a:cubicBezTo>
                    <a:pt x="2698" y="1974"/>
                    <a:pt x="2656" y="1931"/>
                    <a:pt x="2613" y="1888"/>
                  </a:cubicBezTo>
                  <a:cubicBezTo>
                    <a:pt x="2528" y="1789"/>
                    <a:pt x="2457" y="1661"/>
                    <a:pt x="2414" y="1533"/>
                  </a:cubicBezTo>
                  <a:cubicBezTo>
                    <a:pt x="2386" y="1406"/>
                    <a:pt x="2372" y="1278"/>
                    <a:pt x="2386" y="1136"/>
                  </a:cubicBezTo>
                  <a:cubicBezTo>
                    <a:pt x="2400" y="1065"/>
                    <a:pt x="2400" y="994"/>
                    <a:pt x="2414" y="923"/>
                  </a:cubicBezTo>
                  <a:cubicBezTo>
                    <a:pt x="2428" y="866"/>
                    <a:pt x="2443" y="809"/>
                    <a:pt x="2457" y="767"/>
                  </a:cubicBezTo>
                  <a:lnTo>
                    <a:pt x="2428" y="724"/>
                  </a:lnTo>
                  <a:cubicBezTo>
                    <a:pt x="2400" y="710"/>
                    <a:pt x="2386" y="682"/>
                    <a:pt x="2372" y="667"/>
                  </a:cubicBezTo>
                  <a:cubicBezTo>
                    <a:pt x="2301" y="611"/>
                    <a:pt x="2244" y="568"/>
                    <a:pt x="2187" y="511"/>
                  </a:cubicBezTo>
                  <a:cubicBezTo>
                    <a:pt x="2130" y="454"/>
                    <a:pt x="2073" y="383"/>
                    <a:pt x="2031" y="298"/>
                  </a:cubicBezTo>
                  <a:cubicBezTo>
                    <a:pt x="2031" y="284"/>
                    <a:pt x="2031" y="270"/>
                    <a:pt x="2031" y="256"/>
                  </a:cubicBezTo>
                  <a:lnTo>
                    <a:pt x="1974" y="185"/>
                  </a:lnTo>
                  <a:lnTo>
                    <a:pt x="183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161;p44">
              <a:extLst>
                <a:ext uri="{FF2B5EF4-FFF2-40B4-BE49-F238E27FC236}">
                  <a16:creationId xmlns:a16="http://schemas.microsoft.com/office/drawing/2014/main" id="{0F7EB1B4-5AD4-956A-8CFB-1B03B025C32D}"/>
                </a:ext>
              </a:extLst>
            </p:cNvPr>
            <p:cNvSpPr/>
            <p:nvPr/>
          </p:nvSpPr>
          <p:spPr>
            <a:xfrm>
              <a:off x="8271825" y="3979250"/>
              <a:ext cx="120375" cy="113500"/>
            </a:xfrm>
            <a:custGeom>
              <a:avLst/>
              <a:gdLst/>
              <a:ahLst/>
              <a:cxnLst/>
              <a:rect l="l" t="t" r="r" b="b"/>
              <a:pathLst>
                <a:path w="4815" h="4540" extrusionOk="0">
                  <a:moveTo>
                    <a:pt x="44" y="0"/>
                  </a:moveTo>
                  <a:lnTo>
                    <a:pt x="44" y="29"/>
                  </a:lnTo>
                  <a:cubicBezTo>
                    <a:pt x="29" y="100"/>
                    <a:pt x="15" y="171"/>
                    <a:pt x="15" y="242"/>
                  </a:cubicBezTo>
                  <a:cubicBezTo>
                    <a:pt x="1" y="369"/>
                    <a:pt x="15" y="497"/>
                    <a:pt x="44" y="625"/>
                  </a:cubicBezTo>
                  <a:cubicBezTo>
                    <a:pt x="86" y="724"/>
                    <a:pt x="143" y="838"/>
                    <a:pt x="228" y="923"/>
                  </a:cubicBezTo>
                  <a:lnTo>
                    <a:pt x="299" y="994"/>
                  </a:lnTo>
                  <a:cubicBezTo>
                    <a:pt x="313" y="866"/>
                    <a:pt x="342" y="753"/>
                    <a:pt x="370" y="625"/>
                  </a:cubicBezTo>
                  <a:cubicBezTo>
                    <a:pt x="376" y="602"/>
                    <a:pt x="395" y="591"/>
                    <a:pt x="415" y="591"/>
                  </a:cubicBezTo>
                  <a:cubicBezTo>
                    <a:pt x="446" y="591"/>
                    <a:pt x="478" y="616"/>
                    <a:pt x="470" y="668"/>
                  </a:cubicBezTo>
                  <a:cubicBezTo>
                    <a:pt x="427" y="994"/>
                    <a:pt x="370" y="1377"/>
                    <a:pt x="569" y="1661"/>
                  </a:cubicBezTo>
                  <a:cubicBezTo>
                    <a:pt x="583" y="1690"/>
                    <a:pt x="597" y="1704"/>
                    <a:pt x="611" y="1718"/>
                  </a:cubicBezTo>
                  <a:cubicBezTo>
                    <a:pt x="583" y="1619"/>
                    <a:pt x="569" y="1519"/>
                    <a:pt x="569" y="1448"/>
                  </a:cubicBezTo>
                  <a:cubicBezTo>
                    <a:pt x="555" y="1377"/>
                    <a:pt x="541" y="1292"/>
                    <a:pt x="541" y="1221"/>
                  </a:cubicBezTo>
                  <a:cubicBezTo>
                    <a:pt x="526" y="1150"/>
                    <a:pt x="541" y="1065"/>
                    <a:pt x="569" y="1008"/>
                  </a:cubicBezTo>
                  <a:cubicBezTo>
                    <a:pt x="569" y="994"/>
                    <a:pt x="576" y="987"/>
                    <a:pt x="585" y="987"/>
                  </a:cubicBezTo>
                  <a:cubicBezTo>
                    <a:pt x="594" y="987"/>
                    <a:pt x="604" y="994"/>
                    <a:pt x="611" y="1008"/>
                  </a:cubicBezTo>
                  <a:cubicBezTo>
                    <a:pt x="640" y="1065"/>
                    <a:pt x="640" y="1136"/>
                    <a:pt x="640" y="1207"/>
                  </a:cubicBezTo>
                  <a:cubicBezTo>
                    <a:pt x="640" y="1278"/>
                    <a:pt x="654" y="1349"/>
                    <a:pt x="654" y="1434"/>
                  </a:cubicBezTo>
                  <a:cubicBezTo>
                    <a:pt x="668" y="1562"/>
                    <a:pt x="682" y="1690"/>
                    <a:pt x="711" y="1818"/>
                  </a:cubicBezTo>
                  <a:cubicBezTo>
                    <a:pt x="768" y="1860"/>
                    <a:pt x="824" y="1903"/>
                    <a:pt x="881" y="1931"/>
                  </a:cubicBezTo>
                  <a:cubicBezTo>
                    <a:pt x="952" y="1974"/>
                    <a:pt x="1023" y="2002"/>
                    <a:pt x="1080" y="2031"/>
                  </a:cubicBezTo>
                  <a:cubicBezTo>
                    <a:pt x="1137" y="2059"/>
                    <a:pt x="1194" y="2073"/>
                    <a:pt x="1236" y="2116"/>
                  </a:cubicBezTo>
                  <a:cubicBezTo>
                    <a:pt x="1222" y="2031"/>
                    <a:pt x="1208" y="1945"/>
                    <a:pt x="1208" y="1860"/>
                  </a:cubicBezTo>
                  <a:cubicBezTo>
                    <a:pt x="1194" y="1661"/>
                    <a:pt x="1179" y="1463"/>
                    <a:pt x="1179" y="1264"/>
                  </a:cubicBezTo>
                  <a:cubicBezTo>
                    <a:pt x="1179" y="1232"/>
                    <a:pt x="1206" y="1214"/>
                    <a:pt x="1232" y="1214"/>
                  </a:cubicBezTo>
                  <a:cubicBezTo>
                    <a:pt x="1253" y="1214"/>
                    <a:pt x="1273" y="1225"/>
                    <a:pt x="1279" y="1250"/>
                  </a:cubicBezTo>
                  <a:cubicBezTo>
                    <a:pt x="1321" y="1463"/>
                    <a:pt x="1350" y="1661"/>
                    <a:pt x="1378" y="1874"/>
                  </a:cubicBezTo>
                  <a:cubicBezTo>
                    <a:pt x="1378" y="1974"/>
                    <a:pt x="1392" y="2073"/>
                    <a:pt x="1407" y="2173"/>
                  </a:cubicBezTo>
                  <a:cubicBezTo>
                    <a:pt x="1421" y="2272"/>
                    <a:pt x="1435" y="2357"/>
                    <a:pt x="1449" y="2442"/>
                  </a:cubicBezTo>
                  <a:cubicBezTo>
                    <a:pt x="1478" y="2513"/>
                    <a:pt x="1520" y="2570"/>
                    <a:pt x="1563" y="2627"/>
                  </a:cubicBezTo>
                  <a:cubicBezTo>
                    <a:pt x="1534" y="2499"/>
                    <a:pt x="1506" y="2386"/>
                    <a:pt x="1492" y="2258"/>
                  </a:cubicBezTo>
                  <a:cubicBezTo>
                    <a:pt x="1478" y="2173"/>
                    <a:pt x="1463" y="2073"/>
                    <a:pt x="1463" y="1988"/>
                  </a:cubicBezTo>
                  <a:cubicBezTo>
                    <a:pt x="1435" y="1903"/>
                    <a:pt x="1449" y="1818"/>
                    <a:pt x="1478" y="1747"/>
                  </a:cubicBezTo>
                  <a:cubicBezTo>
                    <a:pt x="1485" y="1732"/>
                    <a:pt x="1495" y="1725"/>
                    <a:pt x="1506" y="1725"/>
                  </a:cubicBezTo>
                  <a:cubicBezTo>
                    <a:pt x="1517" y="1725"/>
                    <a:pt x="1527" y="1732"/>
                    <a:pt x="1534" y="1747"/>
                  </a:cubicBezTo>
                  <a:cubicBezTo>
                    <a:pt x="1563" y="1818"/>
                    <a:pt x="1577" y="1903"/>
                    <a:pt x="1563" y="1988"/>
                  </a:cubicBezTo>
                  <a:cubicBezTo>
                    <a:pt x="1563" y="2059"/>
                    <a:pt x="1577" y="2158"/>
                    <a:pt x="1591" y="2244"/>
                  </a:cubicBezTo>
                  <a:cubicBezTo>
                    <a:pt x="1605" y="2400"/>
                    <a:pt x="1634" y="2570"/>
                    <a:pt x="1676" y="2726"/>
                  </a:cubicBezTo>
                  <a:lnTo>
                    <a:pt x="1762" y="2783"/>
                  </a:lnTo>
                  <a:cubicBezTo>
                    <a:pt x="1847" y="2826"/>
                    <a:pt x="1918" y="2868"/>
                    <a:pt x="2003" y="2897"/>
                  </a:cubicBezTo>
                  <a:lnTo>
                    <a:pt x="2145" y="2953"/>
                  </a:lnTo>
                  <a:lnTo>
                    <a:pt x="2145" y="2854"/>
                  </a:lnTo>
                  <a:cubicBezTo>
                    <a:pt x="2145" y="2712"/>
                    <a:pt x="2145" y="2584"/>
                    <a:pt x="2173" y="2442"/>
                  </a:cubicBezTo>
                  <a:cubicBezTo>
                    <a:pt x="2179" y="2412"/>
                    <a:pt x="2204" y="2397"/>
                    <a:pt x="2230" y="2397"/>
                  </a:cubicBezTo>
                  <a:cubicBezTo>
                    <a:pt x="2264" y="2397"/>
                    <a:pt x="2301" y="2422"/>
                    <a:pt x="2301" y="2471"/>
                  </a:cubicBezTo>
                  <a:cubicBezTo>
                    <a:pt x="2315" y="2570"/>
                    <a:pt x="2315" y="2669"/>
                    <a:pt x="2301" y="2769"/>
                  </a:cubicBezTo>
                  <a:lnTo>
                    <a:pt x="2301" y="3067"/>
                  </a:lnTo>
                  <a:cubicBezTo>
                    <a:pt x="2287" y="3252"/>
                    <a:pt x="2315" y="3436"/>
                    <a:pt x="2400" y="3607"/>
                  </a:cubicBezTo>
                  <a:cubicBezTo>
                    <a:pt x="2415" y="3621"/>
                    <a:pt x="2429" y="3635"/>
                    <a:pt x="2443" y="3649"/>
                  </a:cubicBezTo>
                  <a:cubicBezTo>
                    <a:pt x="2429" y="3564"/>
                    <a:pt x="2415" y="3479"/>
                    <a:pt x="2415" y="3394"/>
                  </a:cubicBezTo>
                  <a:cubicBezTo>
                    <a:pt x="2400" y="3294"/>
                    <a:pt x="2400" y="3209"/>
                    <a:pt x="2415" y="3110"/>
                  </a:cubicBezTo>
                  <a:cubicBezTo>
                    <a:pt x="2400" y="3024"/>
                    <a:pt x="2415" y="2939"/>
                    <a:pt x="2457" y="2868"/>
                  </a:cubicBezTo>
                  <a:cubicBezTo>
                    <a:pt x="2464" y="2854"/>
                    <a:pt x="2475" y="2847"/>
                    <a:pt x="2486" y="2847"/>
                  </a:cubicBezTo>
                  <a:cubicBezTo>
                    <a:pt x="2496" y="2847"/>
                    <a:pt x="2507" y="2854"/>
                    <a:pt x="2514" y="2868"/>
                  </a:cubicBezTo>
                  <a:cubicBezTo>
                    <a:pt x="2528" y="2939"/>
                    <a:pt x="2542" y="3024"/>
                    <a:pt x="2528" y="3110"/>
                  </a:cubicBezTo>
                  <a:lnTo>
                    <a:pt x="2528" y="3379"/>
                  </a:lnTo>
                  <a:cubicBezTo>
                    <a:pt x="2528" y="3465"/>
                    <a:pt x="2528" y="3550"/>
                    <a:pt x="2542" y="3635"/>
                  </a:cubicBezTo>
                  <a:cubicBezTo>
                    <a:pt x="2557" y="3692"/>
                    <a:pt x="2571" y="3749"/>
                    <a:pt x="2571" y="3805"/>
                  </a:cubicBezTo>
                  <a:cubicBezTo>
                    <a:pt x="2628" y="3862"/>
                    <a:pt x="2684" y="3905"/>
                    <a:pt x="2755" y="3961"/>
                  </a:cubicBezTo>
                  <a:cubicBezTo>
                    <a:pt x="2883" y="4075"/>
                    <a:pt x="3039" y="4160"/>
                    <a:pt x="3224" y="4174"/>
                  </a:cubicBezTo>
                  <a:lnTo>
                    <a:pt x="3267" y="4174"/>
                  </a:lnTo>
                  <a:cubicBezTo>
                    <a:pt x="3267" y="4146"/>
                    <a:pt x="3295" y="4132"/>
                    <a:pt x="3323" y="4132"/>
                  </a:cubicBezTo>
                  <a:cubicBezTo>
                    <a:pt x="3338" y="4089"/>
                    <a:pt x="3352" y="4032"/>
                    <a:pt x="3366" y="3976"/>
                  </a:cubicBezTo>
                  <a:cubicBezTo>
                    <a:pt x="3409" y="3862"/>
                    <a:pt x="3451" y="3763"/>
                    <a:pt x="3494" y="3649"/>
                  </a:cubicBezTo>
                  <a:cubicBezTo>
                    <a:pt x="3499" y="3627"/>
                    <a:pt x="3515" y="3618"/>
                    <a:pt x="3532" y="3618"/>
                  </a:cubicBezTo>
                  <a:cubicBezTo>
                    <a:pt x="3558" y="3618"/>
                    <a:pt x="3588" y="3642"/>
                    <a:pt x="3579" y="3678"/>
                  </a:cubicBezTo>
                  <a:cubicBezTo>
                    <a:pt x="3550" y="3791"/>
                    <a:pt x="3536" y="3919"/>
                    <a:pt x="3508" y="4032"/>
                  </a:cubicBezTo>
                  <a:cubicBezTo>
                    <a:pt x="3494" y="4089"/>
                    <a:pt x="3480" y="4146"/>
                    <a:pt x="3451" y="4203"/>
                  </a:cubicBezTo>
                  <a:lnTo>
                    <a:pt x="3508" y="4245"/>
                  </a:lnTo>
                  <a:cubicBezTo>
                    <a:pt x="3579" y="4288"/>
                    <a:pt x="3636" y="4331"/>
                    <a:pt x="3707" y="4359"/>
                  </a:cubicBezTo>
                  <a:cubicBezTo>
                    <a:pt x="3849" y="4430"/>
                    <a:pt x="4005" y="4487"/>
                    <a:pt x="4147" y="4515"/>
                  </a:cubicBezTo>
                  <a:cubicBezTo>
                    <a:pt x="4205" y="4531"/>
                    <a:pt x="4266" y="4539"/>
                    <a:pt x="4326" y="4539"/>
                  </a:cubicBezTo>
                  <a:cubicBezTo>
                    <a:pt x="4427" y="4539"/>
                    <a:pt x="4527" y="4517"/>
                    <a:pt x="4615" y="4473"/>
                  </a:cubicBezTo>
                  <a:cubicBezTo>
                    <a:pt x="4658" y="4458"/>
                    <a:pt x="4686" y="4416"/>
                    <a:pt x="4715" y="4387"/>
                  </a:cubicBezTo>
                  <a:cubicBezTo>
                    <a:pt x="4715" y="4373"/>
                    <a:pt x="4729" y="4359"/>
                    <a:pt x="4743" y="4345"/>
                  </a:cubicBezTo>
                  <a:cubicBezTo>
                    <a:pt x="4743" y="4331"/>
                    <a:pt x="4743" y="4316"/>
                    <a:pt x="4757" y="4302"/>
                  </a:cubicBezTo>
                  <a:lnTo>
                    <a:pt x="4800" y="4174"/>
                  </a:lnTo>
                  <a:lnTo>
                    <a:pt x="4814" y="4160"/>
                  </a:lnTo>
                  <a:cubicBezTo>
                    <a:pt x="4772" y="4146"/>
                    <a:pt x="4715" y="4118"/>
                    <a:pt x="4672" y="4089"/>
                  </a:cubicBezTo>
                  <a:cubicBezTo>
                    <a:pt x="4488" y="4004"/>
                    <a:pt x="4317" y="3891"/>
                    <a:pt x="4147" y="3777"/>
                  </a:cubicBezTo>
                  <a:cubicBezTo>
                    <a:pt x="3806" y="3550"/>
                    <a:pt x="3480" y="3294"/>
                    <a:pt x="3167" y="3039"/>
                  </a:cubicBezTo>
                  <a:cubicBezTo>
                    <a:pt x="2557" y="2499"/>
                    <a:pt x="1975" y="1931"/>
                    <a:pt x="1407" y="1335"/>
                  </a:cubicBezTo>
                  <a:cubicBezTo>
                    <a:pt x="1137" y="1037"/>
                    <a:pt x="853" y="739"/>
                    <a:pt x="569" y="455"/>
                  </a:cubicBezTo>
                  <a:cubicBezTo>
                    <a:pt x="413" y="298"/>
                    <a:pt x="271" y="142"/>
                    <a:pt x="100" y="0"/>
                  </a:cubicBezTo>
                  <a:cubicBezTo>
                    <a:pt x="93" y="7"/>
                    <a:pt x="83" y="11"/>
                    <a:pt x="72" y="11"/>
                  </a:cubicBezTo>
                  <a:cubicBezTo>
                    <a:pt x="61" y="11"/>
                    <a:pt x="51" y="7"/>
                    <a:pt x="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162;p44">
              <a:extLst>
                <a:ext uri="{FF2B5EF4-FFF2-40B4-BE49-F238E27FC236}">
                  <a16:creationId xmlns:a16="http://schemas.microsoft.com/office/drawing/2014/main" id="{0FA9E390-2D1F-CBFA-9EA8-0F19F27B58ED}"/>
                </a:ext>
              </a:extLst>
            </p:cNvPr>
            <p:cNvSpPr/>
            <p:nvPr/>
          </p:nvSpPr>
          <p:spPr>
            <a:xfrm>
              <a:off x="8193400" y="3980300"/>
              <a:ext cx="27700" cy="31625"/>
            </a:xfrm>
            <a:custGeom>
              <a:avLst/>
              <a:gdLst/>
              <a:ahLst/>
              <a:cxnLst/>
              <a:rect l="l" t="t" r="r" b="b"/>
              <a:pathLst>
                <a:path w="1108" h="1265" extrusionOk="0">
                  <a:moveTo>
                    <a:pt x="1008" y="1"/>
                  </a:moveTo>
                  <a:cubicBezTo>
                    <a:pt x="980" y="29"/>
                    <a:pt x="937" y="58"/>
                    <a:pt x="895" y="72"/>
                  </a:cubicBezTo>
                  <a:cubicBezTo>
                    <a:pt x="824" y="100"/>
                    <a:pt x="739" y="129"/>
                    <a:pt x="668" y="157"/>
                  </a:cubicBezTo>
                  <a:cubicBezTo>
                    <a:pt x="497" y="228"/>
                    <a:pt x="341" y="327"/>
                    <a:pt x="213" y="469"/>
                  </a:cubicBezTo>
                  <a:cubicBezTo>
                    <a:pt x="85" y="583"/>
                    <a:pt x="14" y="739"/>
                    <a:pt x="0" y="910"/>
                  </a:cubicBezTo>
                  <a:cubicBezTo>
                    <a:pt x="0" y="1037"/>
                    <a:pt x="14" y="1151"/>
                    <a:pt x="57" y="1264"/>
                  </a:cubicBezTo>
                  <a:cubicBezTo>
                    <a:pt x="100" y="981"/>
                    <a:pt x="384" y="810"/>
                    <a:pt x="625" y="682"/>
                  </a:cubicBezTo>
                  <a:cubicBezTo>
                    <a:pt x="753" y="611"/>
                    <a:pt x="880" y="526"/>
                    <a:pt x="980" y="413"/>
                  </a:cubicBezTo>
                  <a:cubicBezTo>
                    <a:pt x="1065" y="299"/>
                    <a:pt x="1108" y="157"/>
                    <a:pt x="1093" y="15"/>
                  </a:cubicBezTo>
                  <a:lnTo>
                    <a:pt x="10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163;p44">
              <a:extLst>
                <a:ext uri="{FF2B5EF4-FFF2-40B4-BE49-F238E27FC236}">
                  <a16:creationId xmlns:a16="http://schemas.microsoft.com/office/drawing/2014/main" id="{12E7181C-ED3D-E839-730D-2995D1B3BF53}"/>
                </a:ext>
              </a:extLst>
            </p:cNvPr>
            <p:cNvSpPr/>
            <p:nvPr/>
          </p:nvSpPr>
          <p:spPr>
            <a:xfrm>
              <a:off x="8162500" y="3941275"/>
              <a:ext cx="49725" cy="79050"/>
            </a:xfrm>
            <a:custGeom>
              <a:avLst/>
              <a:gdLst/>
              <a:ahLst/>
              <a:cxnLst/>
              <a:rect l="l" t="t" r="r" b="b"/>
              <a:pathLst>
                <a:path w="1989" h="3162" extrusionOk="0">
                  <a:moveTo>
                    <a:pt x="285" y="0"/>
                  </a:moveTo>
                  <a:lnTo>
                    <a:pt x="285" y="0"/>
                  </a:lnTo>
                  <a:cubicBezTo>
                    <a:pt x="287" y="12"/>
                    <a:pt x="289" y="23"/>
                    <a:pt x="291" y="34"/>
                  </a:cubicBezTo>
                  <a:lnTo>
                    <a:pt x="291" y="34"/>
                  </a:lnTo>
                  <a:cubicBezTo>
                    <a:pt x="289" y="23"/>
                    <a:pt x="287" y="11"/>
                    <a:pt x="285" y="0"/>
                  </a:cubicBezTo>
                  <a:close/>
                  <a:moveTo>
                    <a:pt x="291" y="34"/>
                  </a:moveTo>
                  <a:cubicBezTo>
                    <a:pt x="319" y="195"/>
                    <a:pt x="362" y="365"/>
                    <a:pt x="441" y="511"/>
                  </a:cubicBezTo>
                  <a:cubicBezTo>
                    <a:pt x="541" y="653"/>
                    <a:pt x="626" y="809"/>
                    <a:pt x="697" y="966"/>
                  </a:cubicBezTo>
                  <a:cubicBezTo>
                    <a:pt x="753" y="1108"/>
                    <a:pt x="768" y="1264"/>
                    <a:pt x="739" y="1420"/>
                  </a:cubicBezTo>
                  <a:cubicBezTo>
                    <a:pt x="682" y="1732"/>
                    <a:pt x="498" y="2002"/>
                    <a:pt x="242" y="2158"/>
                  </a:cubicBezTo>
                  <a:cubicBezTo>
                    <a:pt x="171" y="2201"/>
                    <a:pt x="115" y="2258"/>
                    <a:pt x="58" y="2314"/>
                  </a:cubicBezTo>
                  <a:cubicBezTo>
                    <a:pt x="15" y="2385"/>
                    <a:pt x="1" y="2471"/>
                    <a:pt x="29" y="2542"/>
                  </a:cubicBezTo>
                  <a:cubicBezTo>
                    <a:pt x="44" y="2613"/>
                    <a:pt x="72" y="2684"/>
                    <a:pt x="100" y="2754"/>
                  </a:cubicBezTo>
                  <a:cubicBezTo>
                    <a:pt x="100" y="2740"/>
                    <a:pt x="100" y="2740"/>
                    <a:pt x="100" y="2726"/>
                  </a:cubicBezTo>
                  <a:cubicBezTo>
                    <a:pt x="115" y="2669"/>
                    <a:pt x="129" y="2613"/>
                    <a:pt x="157" y="2556"/>
                  </a:cubicBezTo>
                  <a:cubicBezTo>
                    <a:pt x="200" y="2428"/>
                    <a:pt x="271" y="2329"/>
                    <a:pt x="370" y="2243"/>
                  </a:cubicBezTo>
                  <a:cubicBezTo>
                    <a:pt x="380" y="2237"/>
                    <a:pt x="389" y="2234"/>
                    <a:pt x="398" y="2234"/>
                  </a:cubicBezTo>
                  <a:cubicBezTo>
                    <a:pt x="428" y="2234"/>
                    <a:pt x="449" y="2267"/>
                    <a:pt x="427" y="2300"/>
                  </a:cubicBezTo>
                  <a:cubicBezTo>
                    <a:pt x="342" y="2385"/>
                    <a:pt x="285" y="2485"/>
                    <a:pt x="242" y="2584"/>
                  </a:cubicBezTo>
                  <a:cubicBezTo>
                    <a:pt x="228" y="2641"/>
                    <a:pt x="214" y="2698"/>
                    <a:pt x="200" y="2754"/>
                  </a:cubicBezTo>
                  <a:cubicBezTo>
                    <a:pt x="200" y="2783"/>
                    <a:pt x="200" y="2825"/>
                    <a:pt x="186" y="2868"/>
                  </a:cubicBezTo>
                  <a:lnTo>
                    <a:pt x="228" y="2925"/>
                  </a:lnTo>
                  <a:lnTo>
                    <a:pt x="228" y="2882"/>
                  </a:lnTo>
                  <a:cubicBezTo>
                    <a:pt x="228" y="2840"/>
                    <a:pt x="242" y="2783"/>
                    <a:pt x="257" y="2740"/>
                  </a:cubicBezTo>
                  <a:cubicBezTo>
                    <a:pt x="285" y="2641"/>
                    <a:pt x="328" y="2542"/>
                    <a:pt x="399" y="2471"/>
                  </a:cubicBezTo>
                  <a:cubicBezTo>
                    <a:pt x="526" y="2314"/>
                    <a:pt x="739" y="2201"/>
                    <a:pt x="782" y="2002"/>
                  </a:cubicBezTo>
                  <a:cubicBezTo>
                    <a:pt x="788" y="1982"/>
                    <a:pt x="807" y="1972"/>
                    <a:pt x="826" y="1972"/>
                  </a:cubicBezTo>
                  <a:cubicBezTo>
                    <a:pt x="847" y="1972"/>
                    <a:pt x="867" y="1986"/>
                    <a:pt x="867" y="2016"/>
                  </a:cubicBezTo>
                  <a:cubicBezTo>
                    <a:pt x="839" y="2215"/>
                    <a:pt x="682" y="2343"/>
                    <a:pt x="541" y="2485"/>
                  </a:cubicBezTo>
                  <a:cubicBezTo>
                    <a:pt x="470" y="2556"/>
                    <a:pt x="427" y="2641"/>
                    <a:pt x="384" y="2740"/>
                  </a:cubicBezTo>
                  <a:cubicBezTo>
                    <a:pt x="370" y="2783"/>
                    <a:pt x="370" y="2840"/>
                    <a:pt x="356" y="2882"/>
                  </a:cubicBezTo>
                  <a:cubicBezTo>
                    <a:pt x="370" y="2925"/>
                    <a:pt x="356" y="2982"/>
                    <a:pt x="342" y="3024"/>
                  </a:cubicBezTo>
                  <a:cubicBezTo>
                    <a:pt x="470" y="3115"/>
                    <a:pt x="623" y="3161"/>
                    <a:pt x="776" y="3161"/>
                  </a:cubicBezTo>
                  <a:cubicBezTo>
                    <a:pt x="911" y="3161"/>
                    <a:pt x="1046" y="3126"/>
                    <a:pt x="1165" y="3053"/>
                  </a:cubicBezTo>
                  <a:lnTo>
                    <a:pt x="1151" y="3010"/>
                  </a:lnTo>
                  <a:cubicBezTo>
                    <a:pt x="1108" y="2911"/>
                    <a:pt x="1094" y="2811"/>
                    <a:pt x="1123" y="2712"/>
                  </a:cubicBezTo>
                  <a:cubicBezTo>
                    <a:pt x="1123" y="2684"/>
                    <a:pt x="1108" y="2669"/>
                    <a:pt x="1108" y="2641"/>
                  </a:cubicBezTo>
                  <a:cubicBezTo>
                    <a:pt x="1080" y="2499"/>
                    <a:pt x="1094" y="2343"/>
                    <a:pt x="1151" y="2201"/>
                  </a:cubicBezTo>
                  <a:cubicBezTo>
                    <a:pt x="1279" y="1931"/>
                    <a:pt x="1506" y="1718"/>
                    <a:pt x="1776" y="1604"/>
                  </a:cubicBezTo>
                  <a:cubicBezTo>
                    <a:pt x="1847" y="1576"/>
                    <a:pt x="1918" y="1548"/>
                    <a:pt x="1989" y="1519"/>
                  </a:cubicBezTo>
                  <a:lnTo>
                    <a:pt x="1861" y="1477"/>
                  </a:lnTo>
                  <a:cubicBezTo>
                    <a:pt x="1705" y="1434"/>
                    <a:pt x="1549" y="1377"/>
                    <a:pt x="1392" y="1321"/>
                  </a:cubicBezTo>
                  <a:cubicBezTo>
                    <a:pt x="1279" y="1264"/>
                    <a:pt x="1179" y="1207"/>
                    <a:pt x="1080" y="1136"/>
                  </a:cubicBezTo>
                  <a:lnTo>
                    <a:pt x="1080" y="1136"/>
                  </a:lnTo>
                  <a:cubicBezTo>
                    <a:pt x="1080" y="1150"/>
                    <a:pt x="1080" y="1179"/>
                    <a:pt x="1094" y="1193"/>
                  </a:cubicBezTo>
                  <a:cubicBezTo>
                    <a:pt x="1094" y="1264"/>
                    <a:pt x="1094" y="1349"/>
                    <a:pt x="1094" y="1420"/>
                  </a:cubicBezTo>
                  <a:cubicBezTo>
                    <a:pt x="1080" y="1505"/>
                    <a:pt x="1080" y="1576"/>
                    <a:pt x="1052" y="1647"/>
                  </a:cubicBezTo>
                  <a:cubicBezTo>
                    <a:pt x="1037" y="1718"/>
                    <a:pt x="995" y="1789"/>
                    <a:pt x="938" y="1832"/>
                  </a:cubicBezTo>
                  <a:cubicBezTo>
                    <a:pt x="934" y="1836"/>
                    <a:pt x="930" y="1838"/>
                    <a:pt x="926" y="1838"/>
                  </a:cubicBezTo>
                  <a:cubicBezTo>
                    <a:pt x="917" y="1838"/>
                    <a:pt x="910" y="1827"/>
                    <a:pt x="910" y="1817"/>
                  </a:cubicBezTo>
                  <a:cubicBezTo>
                    <a:pt x="910" y="1746"/>
                    <a:pt x="924" y="1675"/>
                    <a:pt x="938" y="1619"/>
                  </a:cubicBezTo>
                  <a:cubicBezTo>
                    <a:pt x="966" y="1548"/>
                    <a:pt x="966" y="1491"/>
                    <a:pt x="981" y="1420"/>
                  </a:cubicBezTo>
                  <a:cubicBezTo>
                    <a:pt x="981" y="1349"/>
                    <a:pt x="981" y="1278"/>
                    <a:pt x="981" y="1207"/>
                  </a:cubicBezTo>
                  <a:cubicBezTo>
                    <a:pt x="981" y="1164"/>
                    <a:pt x="952" y="1108"/>
                    <a:pt x="952" y="1051"/>
                  </a:cubicBezTo>
                  <a:cubicBezTo>
                    <a:pt x="839" y="966"/>
                    <a:pt x="725" y="866"/>
                    <a:pt x="626" y="753"/>
                  </a:cubicBezTo>
                  <a:cubicBezTo>
                    <a:pt x="463" y="535"/>
                    <a:pt x="338" y="291"/>
                    <a:pt x="291" y="3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164;p44">
              <a:extLst>
                <a:ext uri="{FF2B5EF4-FFF2-40B4-BE49-F238E27FC236}">
                  <a16:creationId xmlns:a16="http://schemas.microsoft.com/office/drawing/2014/main" id="{F3F8267E-5CC9-D3F1-D62A-9DDA91E48005}"/>
                </a:ext>
              </a:extLst>
            </p:cNvPr>
            <p:cNvSpPr/>
            <p:nvPr/>
          </p:nvSpPr>
          <p:spPr>
            <a:xfrm>
              <a:off x="8148325" y="3913575"/>
              <a:ext cx="23450" cy="60025"/>
            </a:xfrm>
            <a:custGeom>
              <a:avLst/>
              <a:gdLst/>
              <a:ahLst/>
              <a:cxnLst/>
              <a:rect l="l" t="t" r="r" b="b"/>
              <a:pathLst>
                <a:path w="938" h="2401" extrusionOk="0">
                  <a:moveTo>
                    <a:pt x="937" y="1"/>
                  </a:moveTo>
                  <a:cubicBezTo>
                    <a:pt x="696" y="256"/>
                    <a:pt x="568" y="611"/>
                    <a:pt x="568" y="966"/>
                  </a:cubicBezTo>
                  <a:cubicBezTo>
                    <a:pt x="564" y="970"/>
                    <a:pt x="560" y="972"/>
                    <a:pt x="556" y="972"/>
                  </a:cubicBezTo>
                  <a:cubicBezTo>
                    <a:pt x="547" y="972"/>
                    <a:pt x="540" y="962"/>
                    <a:pt x="540" y="952"/>
                  </a:cubicBezTo>
                  <a:cubicBezTo>
                    <a:pt x="497" y="640"/>
                    <a:pt x="582" y="313"/>
                    <a:pt x="795" y="72"/>
                  </a:cubicBezTo>
                  <a:lnTo>
                    <a:pt x="795" y="72"/>
                  </a:lnTo>
                  <a:cubicBezTo>
                    <a:pt x="639" y="171"/>
                    <a:pt x="497" y="270"/>
                    <a:pt x="355" y="384"/>
                  </a:cubicBezTo>
                  <a:cubicBezTo>
                    <a:pt x="241" y="455"/>
                    <a:pt x="142" y="569"/>
                    <a:pt x="71" y="682"/>
                  </a:cubicBezTo>
                  <a:cubicBezTo>
                    <a:pt x="14" y="810"/>
                    <a:pt x="0" y="966"/>
                    <a:pt x="28" y="1094"/>
                  </a:cubicBezTo>
                  <a:cubicBezTo>
                    <a:pt x="71" y="1406"/>
                    <a:pt x="227" y="1676"/>
                    <a:pt x="241" y="1988"/>
                  </a:cubicBezTo>
                  <a:cubicBezTo>
                    <a:pt x="256" y="2116"/>
                    <a:pt x="227" y="2258"/>
                    <a:pt x="156" y="2372"/>
                  </a:cubicBezTo>
                  <a:lnTo>
                    <a:pt x="142" y="2400"/>
                  </a:lnTo>
                  <a:cubicBezTo>
                    <a:pt x="199" y="2386"/>
                    <a:pt x="256" y="2358"/>
                    <a:pt x="312" y="2329"/>
                  </a:cubicBezTo>
                  <a:cubicBezTo>
                    <a:pt x="440" y="2272"/>
                    <a:pt x="540" y="2159"/>
                    <a:pt x="625" y="2045"/>
                  </a:cubicBezTo>
                  <a:cubicBezTo>
                    <a:pt x="696" y="1903"/>
                    <a:pt x="738" y="1747"/>
                    <a:pt x="738" y="1591"/>
                  </a:cubicBezTo>
                  <a:cubicBezTo>
                    <a:pt x="738" y="1506"/>
                    <a:pt x="738" y="1435"/>
                    <a:pt x="710" y="1349"/>
                  </a:cubicBezTo>
                  <a:cubicBezTo>
                    <a:pt x="696" y="1278"/>
                    <a:pt x="682" y="1193"/>
                    <a:pt x="667" y="1122"/>
                  </a:cubicBezTo>
                  <a:cubicBezTo>
                    <a:pt x="667" y="1102"/>
                    <a:pt x="682" y="1082"/>
                    <a:pt x="700" y="1082"/>
                  </a:cubicBezTo>
                  <a:cubicBezTo>
                    <a:pt x="708" y="1082"/>
                    <a:pt x="716" y="1086"/>
                    <a:pt x="724" y="1094"/>
                  </a:cubicBezTo>
                  <a:cubicBezTo>
                    <a:pt x="710" y="924"/>
                    <a:pt x="724" y="767"/>
                    <a:pt x="767" y="625"/>
                  </a:cubicBezTo>
                  <a:cubicBezTo>
                    <a:pt x="781" y="554"/>
                    <a:pt x="781" y="483"/>
                    <a:pt x="795" y="427"/>
                  </a:cubicBezTo>
                  <a:cubicBezTo>
                    <a:pt x="824" y="270"/>
                    <a:pt x="880" y="128"/>
                    <a:pt x="9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65;p44">
              <a:extLst>
                <a:ext uri="{FF2B5EF4-FFF2-40B4-BE49-F238E27FC236}">
                  <a16:creationId xmlns:a16="http://schemas.microsoft.com/office/drawing/2014/main" id="{608D804D-073C-A263-C649-6BA5B3F05B00}"/>
                </a:ext>
              </a:extLst>
            </p:cNvPr>
            <p:cNvSpPr/>
            <p:nvPr/>
          </p:nvSpPr>
          <p:spPr>
            <a:xfrm>
              <a:off x="8171375" y="3908600"/>
              <a:ext cx="8550" cy="16350"/>
            </a:xfrm>
            <a:custGeom>
              <a:avLst/>
              <a:gdLst/>
              <a:ahLst/>
              <a:cxnLst/>
              <a:rect l="l" t="t" r="r" b="b"/>
              <a:pathLst>
                <a:path w="342" h="654" extrusionOk="0">
                  <a:moveTo>
                    <a:pt x="342" y="1"/>
                  </a:moveTo>
                  <a:lnTo>
                    <a:pt x="342" y="1"/>
                  </a:lnTo>
                  <a:cubicBezTo>
                    <a:pt x="256" y="72"/>
                    <a:pt x="200" y="171"/>
                    <a:pt x="143" y="271"/>
                  </a:cubicBezTo>
                  <a:cubicBezTo>
                    <a:pt x="86" y="384"/>
                    <a:pt x="29" y="526"/>
                    <a:pt x="1" y="654"/>
                  </a:cubicBezTo>
                  <a:cubicBezTo>
                    <a:pt x="44" y="555"/>
                    <a:pt x="86" y="455"/>
                    <a:pt x="129" y="356"/>
                  </a:cubicBezTo>
                  <a:cubicBezTo>
                    <a:pt x="200" y="242"/>
                    <a:pt x="271" y="114"/>
                    <a:pt x="3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166;p44">
              <a:extLst>
                <a:ext uri="{FF2B5EF4-FFF2-40B4-BE49-F238E27FC236}">
                  <a16:creationId xmlns:a16="http://schemas.microsoft.com/office/drawing/2014/main" id="{6AA466D6-8A14-04E8-44FD-BA0E2D55F4FA}"/>
                </a:ext>
              </a:extLst>
            </p:cNvPr>
            <p:cNvSpPr/>
            <p:nvPr/>
          </p:nvSpPr>
          <p:spPr>
            <a:xfrm>
              <a:off x="8172800" y="3890500"/>
              <a:ext cx="83800" cy="134550"/>
            </a:xfrm>
            <a:custGeom>
              <a:avLst/>
              <a:gdLst/>
              <a:ahLst/>
              <a:cxnLst/>
              <a:rect l="l" t="t" r="r" b="b"/>
              <a:pathLst>
                <a:path w="3352" h="5382" extrusionOk="0">
                  <a:moveTo>
                    <a:pt x="2798" y="1"/>
                  </a:moveTo>
                  <a:lnTo>
                    <a:pt x="2542" y="86"/>
                  </a:lnTo>
                  <a:cubicBezTo>
                    <a:pt x="2074" y="242"/>
                    <a:pt x="1605" y="384"/>
                    <a:pt x="1122" y="484"/>
                  </a:cubicBezTo>
                  <a:cubicBezTo>
                    <a:pt x="1009" y="512"/>
                    <a:pt x="881" y="526"/>
                    <a:pt x="767" y="526"/>
                  </a:cubicBezTo>
                  <a:cubicBezTo>
                    <a:pt x="696" y="526"/>
                    <a:pt x="640" y="484"/>
                    <a:pt x="597" y="441"/>
                  </a:cubicBezTo>
                  <a:cubicBezTo>
                    <a:pt x="569" y="498"/>
                    <a:pt x="554" y="555"/>
                    <a:pt x="526" y="611"/>
                  </a:cubicBezTo>
                  <a:cubicBezTo>
                    <a:pt x="469" y="753"/>
                    <a:pt x="384" y="867"/>
                    <a:pt x="327" y="995"/>
                  </a:cubicBezTo>
                  <a:cubicBezTo>
                    <a:pt x="171" y="1236"/>
                    <a:pt x="72" y="1506"/>
                    <a:pt x="29" y="1790"/>
                  </a:cubicBezTo>
                  <a:cubicBezTo>
                    <a:pt x="1" y="2400"/>
                    <a:pt x="455" y="2897"/>
                    <a:pt x="980" y="3153"/>
                  </a:cubicBezTo>
                  <a:lnTo>
                    <a:pt x="1009" y="3167"/>
                  </a:lnTo>
                  <a:cubicBezTo>
                    <a:pt x="938" y="3110"/>
                    <a:pt x="867" y="3025"/>
                    <a:pt x="796" y="2954"/>
                  </a:cubicBezTo>
                  <a:cubicBezTo>
                    <a:pt x="540" y="2599"/>
                    <a:pt x="455" y="2173"/>
                    <a:pt x="540" y="1747"/>
                  </a:cubicBezTo>
                  <a:cubicBezTo>
                    <a:pt x="569" y="1634"/>
                    <a:pt x="611" y="1506"/>
                    <a:pt x="654" y="1392"/>
                  </a:cubicBezTo>
                  <a:cubicBezTo>
                    <a:pt x="711" y="1279"/>
                    <a:pt x="782" y="1179"/>
                    <a:pt x="881" y="1108"/>
                  </a:cubicBezTo>
                  <a:cubicBezTo>
                    <a:pt x="887" y="1102"/>
                    <a:pt x="895" y="1099"/>
                    <a:pt x="903" y="1099"/>
                  </a:cubicBezTo>
                  <a:cubicBezTo>
                    <a:pt x="931" y="1099"/>
                    <a:pt x="963" y="1132"/>
                    <a:pt x="952" y="1165"/>
                  </a:cubicBezTo>
                  <a:cubicBezTo>
                    <a:pt x="909" y="1250"/>
                    <a:pt x="853" y="1335"/>
                    <a:pt x="796" y="1421"/>
                  </a:cubicBezTo>
                  <a:cubicBezTo>
                    <a:pt x="753" y="1506"/>
                    <a:pt x="725" y="1605"/>
                    <a:pt x="696" y="1690"/>
                  </a:cubicBezTo>
                  <a:cubicBezTo>
                    <a:pt x="640" y="1889"/>
                    <a:pt x="625" y="2088"/>
                    <a:pt x="654" y="2272"/>
                  </a:cubicBezTo>
                  <a:cubicBezTo>
                    <a:pt x="725" y="2656"/>
                    <a:pt x="952" y="2997"/>
                    <a:pt x="1279" y="3195"/>
                  </a:cubicBezTo>
                  <a:cubicBezTo>
                    <a:pt x="1364" y="3266"/>
                    <a:pt x="1463" y="3309"/>
                    <a:pt x="1548" y="3352"/>
                  </a:cubicBezTo>
                  <a:cubicBezTo>
                    <a:pt x="1591" y="3366"/>
                    <a:pt x="1634" y="3366"/>
                    <a:pt x="1662" y="3380"/>
                  </a:cubicBezTo>
                  <a:cubicBezTo>
                    <a:pt x="1548" y="3323"/>
                    <a:pt x="1449" y="3238"/>
                    <a:pt x="1350" y="3153"/>
                  </a:cubicBezTo>
                  <a:cubicBezTo>
                    <a:pt x="1279" y="3082"/>
                    <a:pt x="1208" y="2997"/>
                    <a:pt x="1151" y="2897"/>
                  </a:cubicBezTo>
                  <a:cubicBezTo>
                    <a:pt x="1094" y="2826"/>
                    <a:pt x="1051" y="2713"/>
                    <a:pt x="1051" y="2613"/>
                  </a:cubicBezTo>
                  <a:cubicBezTo>
                    <a:pt x="1051" y="2592"/>
                    <a:pt x="1067" y="2579"/>
                    <a:pt x="1080" y="2579"/>
                  </a:cubicBezTo>
                  <a:cubicBezTo>
                    <a:pt x="1085" y="2579"/>
                    <a:pt x="1090" y="2581"/>
                    <a:pt x="1094" y="2585"/>
                  </a:cubicBezTo>
                  <a:cubicBezTo>
                    <a:pt x="1151" y="2670"/>
                    <a:pt x="1208" y="2755"/>
                    <a:pt x="1236" y="2840"/>
                  </a:cubicBezTo>
                  <a:cubicBezTo>
                    <a:pt x="1293" y="2926"/>
                    <a:pt x="1350" y="3011"/>
                    <a:pt x="1421" y="3082"/>
                  </a:cubicBezTo>
                  <a:cubicBezTo>
                    <a:pt x="1563" y="3224"/>
                    <a:pt x="1719" y="3337"/>
                    <a:pt x="1903" y="3422"/>
                  </a:cubicBezTo>
                  <a:cubicBezTo>
                    <a:pt x="1903" y="3422"/>
                    <a:pt x="1917" y="3437"/>
                    <a:pt x="1917" y="3437"/>
                  </a:cubicBezTo>
                  <a:lnTo>
                    <a:pt x="1932" y="3437"/>
                  </a:lnTo>
                  <a:cubicBezTo>
                    <a:pt x="1917" y="3110"/>
                    <a:pt x="1846" y="2784"/>
                    <a:pt x="1733" y="2471"/>
                  </a:cubicBezTo>
                  <a:cubicBezTo>
                    <a:pt x="1676" y="2287"/>
                    <a:pt x="1577" y="2088"/>
                    <a:pt x="1492" y="1903"/>
                  </a:cubicBezTo>
                  <a:cubicBezTo>
                    <a:pt x="1449" y="1818"/>
                    <a:pt x="1406" y="1719"/>
                    <a:pt x="1364" y="1619"/>
                  </a:cubicBezTo>
                  <a:cubicBezTo>
                    <a:pt x="1321" y="1534"/>
                    <a:pt x="1293" y="1435"/>
                    <a:pt x="1264" y="1335"/>
                  </a:cubicBezTo>
                  <a:cubicBezTo>
                    <a:pt x="1264" y="1315"/>
                    <a:pt x="1287" y="1301"/>
                    <a:pt x="1305" y="1301"/>
                  </a:cubicBezTo>
                  <a:cubicBezTo>
                    <a:pt x="1311" y="1301"/>
                    <a:pt x="1317" y="1303"/>
                    <a:pt x="1321" y="1307"/>
                  </a:cubicBezTo>
                  <a:cubicBezTo>
                    <a:pt x="1378" y="1378"/>
                    <a:pt x="1435" y="1449"/>
                    <a:pt x="1463" y="1534"/>
                  </a:cubicBezTo>
                  <a:cubicBezTo>
                    <a:pt x="1506" y="1605"/>
                    <a:pt x="1548" y="1690"/>
                    <a:pt x="1591" y="1776"/>
                  </a:cubicBezTo>
                  <a:cubicBezTo>
                    <a:pt x="1662" y="1932"/>
                    <a:pt x="1747" y="2102"/>
                    <a:pt x="1818" y="2258"/>
                  </a:cubicBezTo>
                  <a:cubicBezTo>
                    <a:pt x="1960" y="2585"/>
                    <a:pt x="2045" y="2940"/>
                    <a:pt x="2088" y="3295"/>
                  </a:cubicBezTo>
                  <a:cubicBezTo>
                    <a:pt x="2102" y="3465"/>
                    <a:pt x="2102" y="3650"/>
                    <a:pt x="2088" y="3820"/>
                  </a:cubicBezTo>
                  <a:cubicBezTo>
                    <a:pt x="2059" y="3976"/>
                    <a:pt x="1974" y="4104"/>
                    <a:pt x="1846" y="4203"/>
                  </a:cubicBezTo>
                  <a:cubicBezTo>
                    <a:pt x="1733" y="4303"/>
                    <a:pt x="1591" y="4374"/>
                    <a:pt x="1449" y="4445"/>
                  </a:cubicBezTo>
                  <a:cubicBezTo>
                    <a:pt x="1307" y="4516"/>
                    <a:pt x="1193" y="4629"/>
                    <a:pt x="1094" y="4757"/>
                  </a:cubicBezTo>
                  <a:cubicBezTo>
                    <a:pt x="1023" y="4871"/>
                    <a:pt x="1037" y="5041"/>
                    <a:pt x="1122" y="5140"/>
                  </a:cubicBezTo>
                  <a:cubicBezTo>
                    <a:pt x="1179" y="5197"/>
                    <a:pt x="1236" y="5240"/>
                    <a:pt x="1307" y="5282"/>
                  </a:cubicBezTo>
                  <a:lnTo>
                    <a:pt x="1321" y="5297"/>
                  </a:lnTo>
                  <a:cubicBezTo>
                    <a:pt x="1321" y="5197"/>
                    <a:pt x="1321" y="5112"/>
                    <a:pt x="1350" y="5027"/>
                  </a:cubicBezTo>
                  <a:cubicBezTo>
                    <a:pt x="1392" y="4885"/>
                    <a:pt x="1477" y="4771"/>
                    <a:pt x="1591" y="4700"/>
                  </a:cubicBezTo>
                  <a:cubicBezTo>
                    <a:pt x="1790" y="4601"/>
                    <a:pt x="2003" y="4516"/>
                    <a:pt x="2201" y="4459"/>
                  </a:cubicBezTo>
                  <a:cubicBezTo>
                    <a:pt x="2201" y="4445"/>
                    <a:pt x="2201" y="4431"/>
                    <a:pt x="2201" y="4416"/>
                  </a:cubicBezTo>
                  <a:cubicBezTo>
                    <a:pt x="2372" y="3934"/>
                    <a:pt x="2429" y="3422"/>
                    <a:pt x="2372" y="2911"/>
                  </a:cubicBezTo>
                  <a:cubicBezTo>
                    <a:pt x="2372" y="2896"/>
                    <a:pt x="2389" y="2884"/>
                    <a:pt x="2404" y="2884"/>
                  </a:cubicBezTo>
                  <a:cubicBezTo>
                    <a:pt x="2417" y="2884"/>
                    <a:pt x="2429" y="2892"/>
                    <a:pt x="2429" y="2911"/>
                  </a:cubicBezTo>
                  <a:cubicBezTo>
                    <a:pt x="2542" y="3394"/>
                    <a:pt x="2528" y="3891"/>
                    <a:pt x="2372" y="4360"/>
                  </a:cubicBezTo>
                  <a:cubicBezTo>
                    <a:pt x="2571" y="4189"/>
                    <a:pt x="2684" y="3919"/>
                    <a:pt x="2656" y="3650"/>
                  </a:cubicBezTo>
                  <a:cubicBezTo>
                    <a:pt x="2670" y="3323"/>
                    <a:pt x="2627" y="2997"/>
                    <a:pt x="2556" y="2684"/>
                  </a:cubicBezTo>
                  <a:cubicBezTo>
                    <a:pt x="2471" y="2315"/>
                    <a:pt x="2315" y="1974"/>
                    <a:pt x="2088" y="1676"/>
                  </a:cubicBezTo>
                  <a:cubicBezTo>
                    <a:pt x="2053" y="1653"/>
                    <a:pt x="2084" y="1612"/>
                    <a:pt x="2119" y="1612"/>
                  </a:cubicBezTo>
                  <a:cubicBezTo>
                    <a:pt x="2128" y="1612"/>
                    <a:pt x="2136" y="1614"/>
                    <a:pt x="2145" y="1619"/>
                  </a:cubicBezTo>
                  <a:cubicBezTo>
                    <a:pt x="2627" y="2102"/>
                    <a:pt x="2769" y="2812"/>
                    <a:pt x="2798" y="3465"/>
                  </a:cubicBezTo>
                  <a:cubicBezTo>
                    <a:pt x="2840" y="3777"/>
                    <a:pt x="2769" y="4090"/>
                    <a:pt x="2599" y="4360"/>
                  </a:cubicBezTo>
                  <a:cubicBezTo>
                    <a:pt x="2429" y="4573"/>
                    <a:pt x="2145" y="4629"/>
                    <a:pt x="1875" y="4729"/>
                  </a:cubicBezTo>
                  <a:cubicBezTo>
                    <a:pt x="1747" y="4771"/>
                    <a:pt x="1634" y="4842"/>
                    <a:pt x="1548" y="4956"/>
                  </a:cubicBezTo>
                  <a:cubicBezTo>
                    <a:pt x="1463" y="5084"/>
                    <a:pt x="1449" y="5240"/>
                    <a:pt x="1492" y="5382"/>
                  </a:cubicBezTo>
                  <a:lnTo>
                    <a:pt x="1506" y="5382"/>
                  </a:lnTo>
                  <a:cubicBezTo>
                    <a:pt x="1506" y="5254"/>
                    <a:pt x="1534" y="5140"/>
                    <a:pt x="1591" y="5041"/>
                  </a:cubicBezTo>
                  <a:cubicBezTo>
                    <a:pt x="1676" y="4899"/>
                    <a:pt x="1818" y="4814"/>
                    <a:pt x="1988" y="4785"/>
                  </a:cubicBezTo>
                  <a:cubicBezTo>
                    <a:pt x="2031" y="4785"/>
                    <a:pt x="2074" y="4771"/>
                    <a:pt x="2116" y="4771"/>
                  </a:cubicBezTo>
                  <a:cubicBezTo>
                    <a:pt x="2123" y="4764"/>
                    <a:pt x="2134" y="4761"/>
                    <a:pt x="2145" y="4761"/>
                  </a:cubicBezTo>
                  <a:cubicBezTo>
                    <a:pt x="2155" y="4761"/>
                    <a:pt x="2166" y="4764"/>
                    <a:pt x="2173" y="4771"/>
                  </a:cubicBezTo>
                  <a:cubicBezTo>
                    <a:pt x="2429" y="4771"/>
                    <a:pt x="2684" y="4715"/>
                    <a:pt x="2926" y="4629"/>
                  </a:cubicBezTo>
                  <a:cubicBezTo>
                    <a:pt x="2954" y="4615"/>
                    <a:pt x="2982" y="4615"/>
                    <a:pt x="2997" y="4573"/>
                  </a:cubicBezTo>
                  <a:cubicBezTo>
                    <a:pt x="3011" y="4544"/>
                    <a:pt x="3039" y="4516"/>
                    <a:pt x="3053" y="4487"/>
                  </a:cubicBezTo>
                  <a:cubicBezTo>
                    <a:pt x="3082" y="4416"/>
                    <a:pt x="3110" y="4331"/>
                    <a:pt x="3138" y="4246"/>
                  </a:cubicBezTo>
                  <a:cubicBezTo>
                    <a:pt x="3153" y="4175"/>
                    <a:pt x="3167" y="4090"/>
                    <a:pt x="3181" y="4019"/>
                  </a:cubicBezTo>
                  <a:lnTo>
                    <a:pt x="3195" y="3891"/>
                  </a:lnTo>
                  <a:cubicBezTo>
                    <a:pt x="3195" y="3863"/>
                    <a:pt x="3209" y="3820"/>
                    <a:pt x="3238" y="3792"/>
                  </a:cubicBezTo>
                  <a:cubicBezTo>
                    <a:pt x="3245" y="3785"/>
                    <a:pt x="3256" y="3781"/>
                    <a:pt x="3265" y="3781"/>
                  </a:cubicBezTo>
                  <a:cubicBezTo>
                    <a:pt x="3273" y="3781"/>
                    <a:pt x="3280" y="3785"/>
                    <a:pt x="3280" y="3792"/>
                  </a:cubicBezTo>
                  <a:cubicBezTo>
                    <a:pt x="3337" y="3848"/>
                    <a:pt x="3295" y="3962"/>
                    <a:pt x="3280" y="4033"/>
                  </a:cubicBezTo>
                  <a:cubicBezTo>
                    <a:pt x="3280" y="4118"/>
                    <a:pt x="3252" y="4203"/>
                    <a:pt x="3224" y="4289"/>
                  </a:cubicBezTo>
                  <a:cubicBezTo>
                    <a:pt x="3224" y="4303"/>
                    <a:pt x="3209" y="4317"/>
                    <a:pt x="3209" y="4331"/>
                  </a:cubicBezTo>
                  <a:cubicBezTo>
                    <a:pt x="3295" y="4189"/>
                    <a:pt x="3351" y="4019"/>
                    <a:pt x="3351" y="3848"/>
                  </a:cubicBezTo>
                  <a:cubicBezTo>
                    <a:pt x="3351" y="3650"/>
                    <a:pt x="3337" y="3465"/>
                    <a:pt x="3295" y="3281"/>
                  </a:cubicBezTo>
                  <a:cubicBezTo>
                    <a:pt x="3266" y="3110"/>
                    <a:pt x="3224" y="2954"/>
                    <a:pt x="3181" y="2798"/>
                  </a:cubicBezTo>
                  <a:cubicBezTo>
                    <a:pt x="3124" y="2627"/>
                    <a:pt x="3068" y="2471"/>
                    <a:pt x="2982" y="2315"/>
                  </a:cubicBezTo>
                  <a:lnTo>
                    <a:pt x="2982" y="2301"/>
                  </a:lnTo>
                  <a:lnTo>
                    <a:pt x="2840" y="2130"/>
                  </a:lnTo>
                  <a:cubicBezTo>
                    <a:pt x="2713" y="1989"/>
                    <a:pt x="2599" y="1818"/>
                    <a:pt x="2528" y="1648"/>
                  </a:cubicBezTo>
                  <a:cubicBezTo>
                    <a:pt x="2429" y="1591"/>
                    <a:pt x="2358" y="1506"/>
                    <a:pt x="2329" y="1406"/>
                  </a:cubicBezTo>
                  <a:cubicBezTo>
                    <a:pt x="2301" y="1279"/>
                    <a:pt x="2315" y="1151"/>
                    <a:pt x="2372" y="1051"/>
                  </a:cubicBezTo>
                  <a:cubicBezTo>
                    <a:pt x="2457" y="924"/>
                    <a:pt x="2585" y="853"/>
                    <a:pt x="2670" y="725"/>
                  </a:cubicBezTo>
                  <a:cubicBezTo>
                    <a:pt x="2741" y="626"/>
                    <a:pt x="2798" y="498"/>
                    <a:pt x="2812" y="356"/>
                  </a:cubicBezTo>
                  <a:cubicBezTo>
                    <a:pt x="2826" y="242"/>
                    <a:pt x="2826" y="114"/>
                    <a:pt x="27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167;p44">
              <a:extLst>
                <a:ext uri="{FF2B5EF4-FFF2-40B4-BE49-F238E27FC236}">
                  <a16:creationId xmlns:a16="http://schemas.microsoft.com/office/drawing/2014/main" id="{BE902014-0C23-01B5-C141-91FDB7084A7C}"/>
                </a:ext>
              </a:extLst>
            </p:cNvPr>
            <p:cNvSpPr/>
            <p:nvPr/>
          </p:nvSpPr>
          <p:spPr>
            <a:xfrm>
              <a:off x="8234200" y="3887250"/>
              <a:ext cx="27725" cy="39125"/>
            </a:xfrm>
            <a:custGeom>
              <a:avLst/>
              <a:gdLst/>
              <a:ahLst/>
              <a:cxnLst/>
              <a:rect l="l" t="t" r="r" b="b"/>
              <a:pathLst>
                <a:path w="1109" h="1565" extrusionOk="0">
                  <a:moveTo>
                    <a:pt x="1009" y="1"/>
                  </a:moveTo>
                  <a:cubicBezTo>
                    <a:pt x="993" y="1"/>
                    <a:pt x="975" y="3"/>
                    <a:pt x="952" y="3"/>
                  </a:cubicBezTo>
                  <a:cubicBezTo>
                    <a:pt x="881" y="17"/>
                    <a:pt x="824" y="31"/>
                    <a:pt x="768" y="31"/>
                  </a:cubicBezTo>
                  <a:cubicBezTo>
                    <a:pt x="668" y="60"/>
                    <a:pt x="555" y="74"/>
                    <a:pt x="470" y="102"/>
                  </a:cubicBezTo>
                  <a:cubicBezTo>
                    <a:pt x="541" y="315"/>
                    <a:pt x="526" y="543"/>
                    <a:pt x="441" y="756"/>
                  </a:cubicBezTo>
                  <a:cubicBezTo>
                    <a:pt x="384" y="869"/>
                    <a:pt x="313" y="983"/>
                    <a:pt x="214" y="1082"/>
                  </a:cubicBezTo>
                  <a:cubicBezTo>
                    <a:pt x="115" y="1167"/>
                    <a:pt x="1" y="1238"/>
                    <a:pt x="1" y="1380"/>
                  </a:cubicBezTo>
                  <a:cubicBezTo>
                    <a:pt x="1" y="1437"/>
                    <a:pt x="15" y="1508"/>
                    <a:pt x="44" y="1565"/>
                  </a:cubicBezTo>
                  <a:lnTo>
                    <a:pt x="44" y="1536"/>
                  </a:lnTo>
                  <a:cubicBezTo>
                    <a:pt x="86" y="1394"/>
                    <a:pt x="157" y="1267"/>
                    <a:pt x="242" y="1167"/>
                  </a:cubicBezTo>
                  <a:cubicBezTo>
                    <a:pt x="328" y="1054"/>
                    <a:pt x="399" y="954"/>
                    <a:pt x="498" y="826"/>
                  </a:cubicBezTo>
                  <a:cubicBezTo>
                    <a:pt x="583" y="699"/>
                    <a:pt x="682" y="571"/>
                    <a:pt x="796" y="457"/>
                  </a:cubicBezTo>
                  <a:cubicBezTo>
                    <a:pt x="881" y="344"/>
                    <a:pt x="995" y="244"/>
                    <a:pt x="1094" y="159"/>
                  </a:cubicBezTo>
                  <a:cubicBezTo>
                    <a:pt x="1108" y="117"/>
                    <a:pt x="1094" y="60"/>
                    <a:pt x="1066" y="31"/>
                  </a:cubicBezTo>
                  <a:cubicBezTo>
                    <a:pt x="1049" y="6"/>
                    <a:pt x="1032" y="1"/>
                    <a:pt x="10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168;p44">
              <a:extLst>
                <a:ext uri="{FF2B5EF4-FFF2-40B4-BE49-F238E27FC236}">
                  <a16:creationId xmlns:a16="http://schemas.microsoft.com/office/drawing/2014/main" id="{EAE8D837-2C24-CEEE-02F2-595DFEE83C5F}"/>
                </a:ext>
              </a:extLst>
            </p:cNvPr>
            <p:cNvSpPr/>
            <p:nvPr/>
          </p:nvSpPr>
          <p:spPr>
            <a:xfrm>
              <a:off x="8187350" y="3857150"/>
              <a:ext cx="2175" cy="4275"/>
            </a:xfrm>
            <a:custGeom>
              <a:avLst/>
              <a:gdLst/>
              <a:ahLst/>
              <a:cxnLst/>
              <a:rect l="l" t="t" r="r" b="b"/>
              <a:pathLst>
                <a:path w="87" h="171" extrusionOk="0">
                  <a:moveTo>
                    <a:pt x="86" y="0"/>
                  </a:moveTo>
                  <a:lnTo>
                    <a:pt x="86" y="0"/>
                  </a:lnTo>
                  <a:cubicBezTo>
                    <a:pt x="58" y="43"/>
                    <a:pt x="29" y="71"/>
                    <a:pt x="1" y="114"/>
                  </a:cubicBezTo>
                  <a:lnTo>
                    <a:pt x="1" y="171"/>
                  </a:lnTo>
                  <a:cubicBezTo>
                    <a:pt x="29" y="114"/>
                    <a:pt x="58" y="57"/>
                    <a:pt x="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169;p44">
              <a:extLst>
                <a:ext uri="{FF2B5EF4-FFF2-40B4-BE49-F238E27FC236}">
                  <a16:creationId xmlns:a16="http://schemas.microsoft.com/office/drawing/2014/main" id="{626025DF-9852-3BF0-C00C-6508BFE5BD23}"/>
                </a:ext>
              </a:extLst>
            </p:cNvPr>
            <p:cNvSpPr/>
            <p:nvPr/>
          </p:nvSpPr>
          <p:spPr>
            <a:xfrm>
              <a:off x="8185575" y="3593050"/>
              <a:ext cx="190275" cy="198800"/>
            </a:xfrm>
            <a:custGeom>
              <a:avLst/>
              <a:gdLst/>
              <a:ahLst/>
              <a:cxnLst/>
              <a:rect l="l" t="t" r="r" b="b"/>
              <a:pathLst>
                <a:path w="7611" h="7952" extrusionOk="0">
                  <a:moveTo>
                    <a:pt x="7611" y="1"/>
                  </a:moveTo>
                  <a:lnTo>
                    <a:pt x="7441" y="15"/>
                  </a:lnTo>
                  <a:cubicBezTo>
                    <a:pt x="7299" y="44"/>
                    <a:pt x="7157" y="72"/>
                    <a:pt x="7000" y="100"/>
                  </a:cubicBezTo>
                  <a:cubicBezTo>
                    <a:pt x="6702" y="157"/>
                    <a:pt x="6418" y="214"/>
                    <a:pt x="6120" y="285"/>
                  </a:cubicBezTo>
                  <a:cubicBezTo>
                    <a:pt x="5836" y="356"/>
                    <a:pt x="5552" y="441"/>
                    <a:pt x="5283" y="540"/>
                  </a:cubicBezTo>
                  <a:cubicBezTo>
                    <a:pt x="5027" y="626"/>
                    <a:pt x="4786" y="782"/>
                    <a:pt x="4573" y="966"/>
                  </a:cubicBezTo>
                  <a:cubicBezTo>
                    <a:pt x="4388" y="1179"/>
                    <a:pt x="4331" y="1463"/>
                    <a:pt x="4416" y="1733"/>
                  </a:cubicBezTo>
                  <a:cubicBezTo>
                    <a:pt x="4427" y="1785"/>
                    <a:pt x="4385" y="1821"/>
                    <a:pt x="4339" y="1821"/>
                  </a:cubicBezTo>
                  <a:cubicBezTo>
                    <a:pt x="4322" y="1821"/>
                    <a:pt x="4304" y="1816"/>
                    <a:pt x="4289" y="1804"/>
                  </a:cubicBezTo>
                  <a:cubicBezTo>
                    <a:pt x="4132" y="1648"/>
                    <a:pt x="4019" y="1435"/>
                    <a:pt x="3976" y="1222"/>
                  </a:cubicBezTo>
                  <a:cubicBezTo>
                    <a:pt x="3877" y="1307"/>
                    <a:pt x="3778" y="1392"/>
                    <a:pt x="3678" y="1463"/>
                  </a:cubicBezTo>
                  <a:cubicBezTo>
                    <a:pt x="3565" y="1549"/>
                    <a:pt x="3423" y="1676"/>
                    <a:pt x="3295" y="1790"/>
                  </a:cubicBezTo>
                  <a:cubicBezTo>
                    <a:pt x="3053" y="1989"/>
                    <a:pt x="2812" y="2202"/>
                    <a:pt x="2571" y="2429"/>
                  </a:cubicBezTo>
                  <a:cubicBezTo>
                    <a:pt x="2344" y="2642"/>
                    <a:pt x="2102" y="2869"/>
                    <a:pt x="1889" y="3110"/>
                  </a:cubicBezTo>
                  <a:cubicBezTo>
                    <a:pt x="1676" y="3323"/>
                    <a:pt x="1463" y="3550"/>
                    <a:pt x="1279" y="3792"/>
                  </a:cubicBezTo>
                  <a:cubicBezTo>
                    <a:pt x="1179" y="3920"/>
                    <a:pt x="1080" y="4062"/>
                    <a:pt x="1009" y="4204"/>
                  </a:cubicBezTo>
                  <a:cubicBezTo>
                    <a:pt x="924" y="4345"/>
                    <a:pt x="853" y="4502"/>
                    <a:pt x="796" y="4658"/>
                  </a:cubicBezTo>
                  <a:cubicBezTo>
                    <a:pt x="895" y="4743"/>
                    <a:pt x="966" y="4842"/>
                    <a:pt x="1066" y="4928"/>
                  </a:cubicBezTo>
                  <a:cubicBezTo>
                    <a:pt x="1118" y="4980"/>
                    <a:pt x="1074" y="5057"/>
                    <a:pt x="1010" y="5057"/>
                  </a:cubicBezTo>
                  <a:cubicBezTo>
                    <a:pt x="1005" y="5057"/>
                    <a:pt x="1000" y="5056"/>
                    <a:pt x="995" y="5055"/>
                  </a:cubicBezTo>
                  <a:lnTo>
                    <a:pt x="640" y="4970"/>
                  </a:lnTo>
                  <a:cubicBezTo>
                    <a:pt x="626" y="4970"/>
                    <a:pt x="569" y="4942"/>
                    <a:pt x="555" y="4942"/>
                  </a:cubicBezTo>
                  <a:cubicBezTo>
                    <a:pt x="540" y="4956"/>
                    <a:pt x="540" y="4970"/>
                    <a:pt x="540" y="4970"/>
                  </a:cubicBezTo>
                  <a:cubicBezTo>
                    <a:pt x="526" y="5027"/>
                    <a:pt x="512" y="5084"/>
                    <a:pt x="498" y="5155"/>
                  </a:cubicBezTo>
                  <a:cubicBezTo>
                    <a:pt x="427" y="5382"/>
                    <a:pt x="370" y="5623"/>
                    <a:pt x="313" y="5850"/>
                  </a:cubicBezTo>
                  <a:cubicBezTo>
                    <a:pt x="214" y="6319"/>
                    <a:pt x="143" y="6802"/>
                    <a:pt x="72" y="7284"/>
                  </a:cubicBezTo>
                  <a:cubicBezTo>
                    <a:pt x="58" y="7497"/>
                    <a:pt x="29" y="7725"/>
                    <a:pt x="1" y="7952"/>
                  </a:cubicBezTo>
                  <a:cubicBezTo>
                    <a:pt x="58" y="7923"/>
                    <a:pt x="114" y="7895"/>
                    <a:pt x="171" y="7881"/>
                  </a:cubicBezTo>
                  <a:lnTo>
                    <a:pt x="185" y="7881"/>
                  </a:lnTo>
                  <a:cubicBezTo>
                    <a:pt x="271" y="7838"/>
                    <a:pt x="384" y="7810"/>
                    <a:pt x="484" y="7796"/>
                  </a:cubicBezTo>
                  <a:lnTo>
                    <a:pt x="512" y="7796"/>
                  </a:lnTo>
                  <a:lnTo>
                    <a:pt x="540" y="7753"/>
                  </a:lnTo>
                  <a:cubicBezTo>
                    <a:pt x="611" y="7597"/>
                    <a:pt x="697" y="7455"/>
                    <a:pt x="768" y="7299"/>
                  </a:cubicBezTo>
                  <a:cubicBezTo>
                    <a:pt x="853" y="7157"/>
                    <a:pt x="938" y="7001"/>
                    <a:pt x="1023" y="6859"/>
                  </a:cubicBezTo>
                  <a:cubicBezTo>
                    <a:pt x="1080" y="6802"/>
                    <a:pt x="1123" y="6731"/>
                    <a:pt x="1179" y="6674"/>
                  </a:cubicBezTo>
                  <a:cubicBezTo>
                    <a:pt x="1080" y="6674"/>
                    <a:pt x="981" y="6674"/>
                    <a:pt x="881" y="6660"/>
                  </a:cubicBezTo>
                  <a:lnTo>
                    <a:pt x="753" y="6646"/>
                  </a:lnTo>
                  <a:lnTo>
                    <a:pt x="654" y="6646"/>
                  </a:lnTo>
                  <a:cubicBezTo>
                    <a:pt x="583" y="6646"/>
                    <a:pt x="498" y="6646"/>
                    <a:pt x="441" y="6575"/>
                  </a:cubicBezTo>
                  <a:cubicBezTo>
                    <a:pt x="441" y="6560"/>
                    <a:pt x="441" y="6532"/>
                    <a:pt x="441" y="6518"/>
                  </a:cubicBezTo>
                  <a:cubicBezTo>
                    <a:pt x="469" y="6496"/>
                    <a:pt x="508" y="6489"/>
                    <a:pt x="547" y="6489"/>
                  </a:cubicBezTo>
                  <a:cubicBezTo>
                    <a:pt x="587" y="6489"/>
                    <a:pt x="626" y="6496"/>
                    <a:pt x="654" y="6504"/>
                  </a:cubicBezTo>
                  <a:lnTo>
                    <a:pt x="810" y="6518"/>
                  </a:lnTo>
                  <a:lnTo>
                    <a:pt x="881" y="6518"/>
                  </a:lnTo>
                  <a:cubicBezTo>
                    <a:pt x="1009" y="6518"/>
                    <a:pt x="1151" y="6532"/>
                    <a:pt x="1293" y="6546"/>
                  </a:cubicBezTo>
                  <a:lnTo>
                    <a:pt x="1335" y="6504"/>
                  </a:lnTo>
                  <a:cubicBezTo>
                    <a:pt x="1577" y="6291"/>
                    <a:pt x="1832" y="6092"/>
                    <a:pt x="2088" y="5907"/>
                  </a:cubicBezTo>
                  <a:cubicBezTo>
                    <a:pt x="2344" y="5723"/>
                    <a:pt x="2599" y="5538"/>
                    <a:pt x="2869" y="5382"/>
                  </a:cubicBezTo>
                  <a:cubicBezTo>
                    <a:pt x="3423" y="5055"/>
                    <a:pt x="4019" y="4814"/>
                    <a:pt x="4644" y="4644"/>
                  </a:cubicBezTo>
                  <a:cubicBezTo>
                    <a:pt x="5123" y="4516"/>
                    <a:pt x="5618" y="4452"/>
                    <a:pt x="6117" y="4452"/>
                  </a:cubicBezTo>
                  <a:cubicBezTo>
                    <a:pt x="6283" y="4452"/>
                    <a:pt x="6450" y="4459"/>
                    <a:pt x="6617" y="4473"/>
                  </a:cubicBezTo>
                  <a:cubicBezTo>
                    <a:pt x="6702" y="4473"/>
                    <a:pt x="6788" y="4502"/>
                    <a:pt x="6887" y="4516"/>
                  </a:cubicBezTo>
                  <a:cubicBezTo>
                    <a:pt x="6802" y="4090"/>
                    <a:pt x="6759" y="3664"/>
                    <a:pt x="6745" y="3224"/>
                  </a:cubicBezTo>
                  <a:cubicBezTo>
                    <a:pt x="6731" y="2741"/>
                    <a:pt x="6773" y="2244"/>
                    <a:pt x="6859" y="1776"/>
                  </a:cubicBezTo>
                  <a:cubicBezTo>
                    <a:pt x="6930" y="1336"/>
                    <a:pt x="7071" y="910"/>
                    <a:pt x="7256" y="512"/>
                  </a:cubicBezTo>
                  <a:cubicBezTo>
                    <a:pt x="7341" y="327"/>
                    <a:pt x="7469" y="157"/>
                    <a:pt x="76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170;p44">
              <a:extLst>
                <a:ext uri="{FF2B5EF4-FFF2-40B4-BE49-F238E27FC236}">
                  <a16:creationId xmlns:a16="http://schemas.microsoft.com/office/drawing/2014/main" id="{C2358C46-ACC5-6C78-D955-5FAC94A5DFA0}"/>
                </a:ext>
              </a:extLst>
            </p:cNvPr>
            <p:cNvSpPr/>
            <p:nvPr/>
          </p:nvSpPr>
          <p:spPr>
            <a:xfrm>
              <a:off x="8357725" y="3591425"/>
              <a:ext cx="89825" cy="117725"/>
            </a:xfrm>
            <a:custGeom>
              <a:avLst/>
              <a:gdLst/>
              <a:ahLst/>
              <a:cxnLst/>
              <a:rect l="l" t="t" r="r" b="b"/>
              <a:pathLst>
                <a:path w="3593" h="4709" extrusionOk="0">
                  <a:moveTo>
                    <a:pt x="1100" y="0"/>
                  </a:moveTo>
                  <a:cubicBezTo>
                    <a:pt x="1024" y="0"/>
                    <a:pt x="951" y="36"/>
                    <a:pt x="895" y="80"/>
                  </a:cubicBezTo>
                  <a:cubicBezTo>
                    <a:pt x="739" y="222"/>
                    <a:pt x="626" y="392"/>
                    <a:pt x="540" y="563"/>
                  </a:cubicBezTo>
                  <a:cubicBezTo>
                    <a:pt x="342" y="946"/>
                    <a:pt x="214" y="1344"/>
                    <a:pt x="143" y="1755"/>
                  </a:cubicBezTo>
                  <a:cubicBezTo>
                    <a:pt x="58" y="2196"/>
                    <a:pt x="1" y="2650"/>
                    <a:pt x="1" y="3104"/>
                  </a:cubicBezTo>
                  <a:cubicBezTo>
                    <a:pt x="1" y="3615"/>
                    <a:pt x="58" y="4112"/>
                    <a:pt x="171" y="4609"/>
                  </a:cubicBezTo>
                  <a:lnTo>
                    <a:pt x="228" y="4623"/>
                  </a:lnTo>
                  <a:lnTo>
                    <a:pt x="228" y="4425"/>
                  </a:lnTo>
                  <a:lnTo>
                    <a:pt x="228" y="4141"/>
                  </a:lnTo>
                  <a:cubicBezTo>
                    <a:pt x="242" y="3942"/>
                    <a:pt x="256" y="3743"/>
                    <a:pt x="271" y="3559"/>
                  </a:cubicBezTo>
                  <a:cubicBezTo>
                    <a:pt x="299" y="3360"/>
                    <a:pt x="327" y="3175"/>
                    <a:pt x="356" y="2991"/>
                  </a:cubicBezTo>
                  <a:cubicBezTo>
                    <a:pt x="384" y="2891"/>
                    <a:pt x="398" y="2792"/>
                    <a:pt x="427" y="2707"/>
                  </a:cubicBezTo>
                  <a:cubicBezTo>
                    <a:pt x="441" y="2607"/>
                    <a:pt x="469" y="2508"/>
                    <a:pt x="512" y="2423"/>
                  </a:cubicBezTo>
                  <a:cubicBezTo>
                    <a:pt x="517" y="2412"/>
                    <a:pt x="527" y="2407"/>
                    <a:pt x="538" y="2407"/>
                  </a:cubicBezTo>
                  <a:cubicBezTo>
                    <a:pt x="555" y="2407"/>
                    <a:pt x="574" y="2419"/>
                    <a:pt x="583" y="2437"/>
                  </a:cubicBezTo>
                  <a:cubicBezTo>
                    <a:pt x="569" y="2536"/>
                    <a:pt x="555" y="2636"/>
                    <a:pt x="526" y="2735"/>
                  </a:cubicBezTo>
                  <a:cubicBezTo>
                    <a:pt x="512" y="2835"/>
                    <a:pt x="484" y="2920"/>
                    <a:pt x="469" y="3005"/>
                  </a:cubicBezTo>
                  <a:cubicBezTo>
                    <a:pt x="441" y="3189"/>
                    <a:pt x="398" y="3388"/>
                    <a:pt x="384" y="3573"/>
                  </a:cubicBezTo>
                  <a:cubicBezTo>
                    <a:pt x="356" y="3772"/>
                    <a:pt x="327" y="3956"/>
                    <a:pt x="327" y="4141"/>
                  </a:cubicBezTo>
                  <a:lnTo>
                    <a:pt x="327" y="4425"/>
                  </a:lnTo>
                  <a:lnTo>
                    <a:pt x="327" y="4638"/>
                  </a:lnTo>
                  <a:cubicBezTo>
                    <a:pt x="427" y="4666"/>
                    <a:pt x="512" y="4680"/>
                    <a:pt x="611" y="4709"/>
                  </a:cubicBezTo>
                  <a:cubicBezTo>
                    <a:pt x="611" y="4552"/>
                    <a:pt x="640" y="4382"/>
                    <a:pt x="697" y="4226"/>
                  </a:cubicBezTo>
                  <a:cubicBezTo>
                    <a:pt x="753" y="4070"/>
                    <a:pt x="810" y="3899"/>
                    <a:pt x="895" y="3743"/>
                  </a:cubicBezTo>
                  <a:cubicBezTo>
                    <a:pt x="1052" y="3417"/>
                    <a:pt x="1250" y="3118"/>
                    <a:pt x="1463" y="2835"/>
                  </a:cubicBezTo>
                  <a:cubicBezTo>
                    <a:pt x="1832" y="2267"/>
                    <a:pt x="2273" y="1741"/>
                    <a:pt x="2770" y="1287"/>
                  </a:cubicBezTo>
                  <a:cubicBezTo>
                    <a:pt x="3011" y="1060"/>
                    <a:pt x="3295" y="875"/>
                    <a:pt x="3593" y="719"/>
                  </a:cubicBezTo>
                  <a:cubicBezTo>
                    <a:pt x="3536" y="691"/>
                    <a:pt x="3494" y="662"/>
                    <a:pt x="3451" y="648"/>
                  </a:cubicBezTo>
                  <a:cubicBezTo>
                    <a:pt x="3366" y="577"/>
                    <a:pt x="3266" y="549"/>
                    <a:pt x="3167" y="534"/>
                  </a:cubicBezTo>
                  <a:cubicBezTo>
                    <a:pt x="3082" y="534"/>
                    <a:pt x="2997" y="563"/>
                    <a:pt x="2954" y="634"/>
                  </a:cubicBezTo>
                  <a:cubicBezTo>
                    <a:pt x="2897" y="705"/>
                    <a:pt x="2826" y="762"/>
                    <a:pt x="2741" y="790"/>
                  </a:cubicBezTo>
                  <a:cubicBezTo>
                    <a:pt x="2699" y="790"/>
                    <a:pt x="2642" y="747"/>
                    <a:pt x="2656" y="691"/>
                  </a:cubicBezTo>
                  <a:cubicBezTo>
                    <a:pt x="2684" y="591"/>
                    <a:pt x="2741" y="478"/>
                    <a:pt x="2798" y="378"/>
                  </a:cubicBezTo>
                  <a:cubicBezTo>
                    <a:pt x="2514" y="307"/>
                    <a:pt x="2230" y="236"/>
                    <a:pt x="1946" y="165"/>
                  </a:cubicBezTo>
                  <a:cubicBezTo>
                    <a:pt x="1903" y="265"/>
                    <a:pt x="1847" y="350"/>
                    <a:pt x="1790" y="435"/>
                  </a:cubicBezTo>
                  <a:cubicBezTo>
                    <a:pt x="1719" y="534"/>
                    <a:pt x="1662" y="634"/>
                    <a:pt x="1605" y="733"/>
                  </a:cubicBezTo>
                  <a:cubicBezTo>
                    <a:pt x="1563" y="833"/>
                    <a:pt x="1506" y="932"/>
                    <a:pt x="1463" y="1017"/>
                  </a:cubicBezTo>
                  <a:cubicBezTo>
                    <a:pt x="1435" y="1074"/>
                    <a:pt x="1407" y="1117"/>
                    <a:pt x="1392" y="1173"/>
                  </a:cubicBezTo>
                  <a:cubicBezTo>
                    <a:pt x="1364" y="1216"/>
                    <a:pt x="1336" y="1273"/>
                    <a:pt x="1307" y="1315"/>
                  </a:cubicBezTo>
                  <a:cubicBezTo>
                    <a:pt x="1300" y="1319"/>
                    <a:pt x="1292" y="1321"/>
                    <a:pt x="1285" y="1321"/>
                  </a:cubicBezTo>
                  <a:cubicBezTo>
                    <a:pt x="1266" y="1321"/>
                    <a:pt x="1250" y="1308"/>
                    <a:pt x="1250" y="1287"/>
                  </a:cubicBezTo>
                  <a:cubicBezTo>
                    <a:pt x="1250" y="1244"/>
                    <a:pt x="1265" y="1188"/>
                    <a:pt x="1293" y="1145"/>
                  </a:cubicBezTo>
                  <a:cubicBezTo>
                    <a:pt x="1307" y="1088"/>
                    <a:pt x="1336" y="1046"/>
                    <a:pt x="1364" y="989"/>
                  </a:cubicBezTo>
                  <a:cubicBezTo>
                    <a:pt x="1407" y="889"/>
                    <a:pt x="1449" y="776"/>
                    <a:pt x="1506" y="676"/>
                  </a:cubicBezTo>
                  <a:cubicBezTo>
                    <a:pt x="1563" y="591"/>
                    <a:pt x="1619" y="492"/>
                    <a:pt x="1676" y="392"/>
                  </a:cubicBezTo>
                  <a:cubicBezTo>
                    <a:pt x="1733" y="307"/>
                    <a:pt x="1790" y="222"/>
                    <a:pt x="1847" y="151"/>
                  </a:cubicBezTo>
                  <a:lnTo>
                    <a:pt x="1548" y="80"/>
                  </a:lnTo>
                  <a:cubicBezTo>
                    <a:pt x="1364" y="350"/>
                    <a:pt x="1222" y="634"/>
                    <a:pt x="1094" y="918"/>
                  </a:cubicBezTo>
                  <a:cubicBezTo>
                    <a:pt x="966" y="1230"/>
                    <a:pt x="839" y="1528"/>
                    <a:pt x="725" y="1841"/>
                  </a:cubicBezTo>
                  <a:cubicBezTo>
                    <a:pt x="720" y="1852"/>
                    <a:pt x="708" y="1856"/>
                    <a:pt x="696" y="1856"/>
                  </a:cubicBezTo>
                  <a:cubicBezTo>
                    <a:pt x="678" y="1856"/>
                    <a:pt x="659" y="1844"/>
                    <a:pt x="668" y="1826"/>
                  </a:cubicBezTo>
                  <a:cubicBezTo>
                    <a:pt x="753" y="1500"/>
                    <a:pt x="853" y="1188"/>
                    <a:pt x="966" y="875"/>
                  </a:cubicBezTo>
                  <a:cubicBezTo>
                    <a:pt x="1080" y="577"/>
                    <a:pt x="1222" y="307"/>
                    <a:pt x="1407" y="52"/>
                  </a:cubicBezTo>
                  <a:cubicBezTo>
                    <a:pt x="1321" y="23"/>
                    <a:pt x="1236" y="9"/>
                    <a:pt x="1165" y="9"/>
                  </a:cubicBezTo>
                  <a:cubicBezTo>
                    <a:pt x="1143" y="3"/>
                    <a:pt x="1122" y="0"/>
                    <a:pt x="11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171;p44">
              <a:extLst>
                <a:ext uri="{FF2B5EF4-FFF2-40B4-BE49-F238E27FC236}">
                  <a16:creationId xmlns:a16="http://schemas.microsoft.com/office/drawing/2014/main" id="{58BE8780-0B32-C76B-1D51-21920BCFC6CF}"/>
                </a:ext>
              </a:extLst>
            </p:cNvPr>
            <p:cNvSpPr/>
            <p:nvPr/>
          </p:nvSpPr>
          <p:spPr>
            <a:xfrm>
              <a:off x="8187000" y="3695225"/>
              <a:ext cx="275475" cy="385200"/>
            </a:xfrm>
            <a:custGeom>
              <a:avLst/>
              <a:gdLst/>
              <a:ahLst/>
              <a:cxnLst/>
              <a:rect l="l" t="t" r="r" b="b"/>
              <a:pathLst>
                <a:path w="11019" h="15408" extrusionOk="0">
                  <a:moveTo>
                    <a:pt x="9397" y="0"/>
                  </a:moveTo>
                  <a:cubicBezTo>
                    <a:pt x="9375" y="0"/>
                    <a:pt x="9352" y="5"/>
                    <a:pt x="9329" y="17"/>
                  </a:cubicBezTo>
                  <a:cubicBezTo>
                    <a:pt x="9229" y="74"/>
                    <a:pt x="9158" y="159"/>
                    <a:pt x="9130" y="273"/>
                  </a:cubicBezTo>
                  <a:cubicBezTo>
                    <a:pt x="9059" y="400"/>
                    <a:pt x="9016" y="542"/>
                    <a:pt x="8945" y="684"/>
                  </a:cubicBezTo>
                  <a:cubicBezTo>
                    <a:pt x="8945" y="699"/>
                    <a:pt x="8931" y="713"/>
                    <a:pt x="8917" y="713"/>
                  </a:cubicBezTo>
                  <a:cubicBezTo>
                    <a:pt x="8889" y="812"/>
                    <a:pt x="8846" y="912"/>
                    <a:pt x="8803" y="1011"/>
                  </a:cubicBezTo>
                  <a:cubicBezTo>
                    <a:pt x="8718" y="1224"/>
                    <a:pt x="8633" y="1437"/>
                    <a:pt x="8534" y="1650"/>
                  </a:cubicBezTo>
                  <a:cubicBezTo>
                    <a:pt x="8448" y="1863"/>
                    <a:pt x="8349" y="2076"/>
                    <a:pt x="8236" y="2289"/>
                  </a:cubicBezTo>
                  <a:cubicBezTo>
                    <a:pt x="8150" y="2488"/>
                    <a:pt x="8037" y="2686"/>
                    <a:pt x="7881" y="2857"/>
                  </a:cubicBezTo>
                  <a:cubicBezTo>
                    <a:pt x="7724" y="2999"/>
                    <a:pt x="7540" y="3126"/>
                    <a:pt x="7355" y="3254"/>
                  </a:cubicBezTo>
                  <a:cubicBezTo>
                    <a:pt x="7171" y="3368"/>
                    <a:pt x="6986" y="3481"/>
                    <a:pt x="6787" y="3581"/>
                  </a:cubicBezTo>
                  <a:cubicBezTo>
                    <a:pt x="6361" y="3780"/>
                    <a:pt x="5921" y="3950"/>
                    <a:pt x="5481" y="4092"/>
                  </a:cubicBezTo>
                  <a:lnTo>
                    <a:pt x="3919" y="4646"/>
                  </a:lnTo>
                  <a:cubicBezTo>
                    <a:pt x="3911" y="4648"/>
                    <a:pt x="3903" y="4649"/>
                    <a:pt x="3896" y="4649"/>
                  </a:cubicBezTo>
                  <a:cubicBezTo>
                    <a:pt x="3816" y="4649"/>
                    <a:pt x="3799" y="4516"/>
                    <a:pt x="3877" y="4489"/>
                  </a:cubicBezTo>
                  <a:lnTo>
                    <a:pt x="5240" y="4021"/>
                  </a:lnTo>
                  <a:cubicBezTo>
                    <a:pt x="5680" y="3865"/>
                    <a:pt x="6134" y="3723"/>
                    <a:pt x="6546" y="3524"/>
                  </a:cubicBezTo>
                  <a:cubicBezTo>
                    <a:pt x="6731" y="3439"/>
                    <a:pt x="6929" y="3339"/>
                    <a:pt x="7114" y="3226"/>
                  </a:cubicBezTo>
                  <a:cubicBezTo>
                    <a:pt x="7085" y="3041"/>
                    <a:pt x="7114" y="2871"/>
                    <a:pt x="7185" y="2701"/>
                  </a:cubicBezTo>
                  <a:cubicBezTo>
                    <a:pt x="7189" y="2697"/>
                    <a:pt x="7193" y="2695"/>
                    <a:pt x="7198" y="2695"/>
                  </a:cubicBezTo>
                  <a:cubicBezTo>
                    <a:pt x="7211" y="2695"/>
                    <a:pt x="7224" y="2708"/>
                    <a:pt x="7213" y="2729"/>
                  </a:cubicBezTo>
                  <a:cubicBezTo>
                    <a:pt x="7213" y="2743"/>
                    <a:pt x="7199" y="2814"/>
                    <a:pt x="7199" y="2857"/>
                  </a:cubicBezTo>
                  <a:cubicBezTo>
                    <a:pt x="7185" y="2899"/>
                    <a:pt x="7199" y="2899"/>
                    <a:pt x="7199" y="2914"/>
                  </a:cubicBezTo>
                  <a:cubicBezTo>
                    <a:pt x="7185" y="2942"/>
                    <a:pt x="7185" y="2956"/>
                    <a:pt x="7185" y="2985"/>
                  </a:cubicBezTo>
                  <a:cubicBezTo>
                    <a:pt x="7171" y="3055"/>
                    <a:pt x="7171" y="3126"/>
                    <a:pt x="7171" y="3197"/>
                  </a:cubicBezTo>
                  <a:lnTo>
                    <a:pt x="7341" y="3070"/>
                  </a:lnTo>
                  <a:cubicBezTo>
                    <a:pt x="7341" y="2970"/>
                    <a:pt x="7355" y="2885"/>
                    <a:pt x="7369" y="2786"/>
                  </a:cubicBezTo>
                  <a:cubicBezTo>
                    <a:pt x="7369" y="2672"/>
                    <a:pt x="7398" y="2559"/>
                    <a:pt x="7440" y="2459"/>
                  </a:cubicBezTo>
                  <a:cubicBezTo>
                    <a:pt x="7440" y="2450"/>
                    <a:pt x="7445" y="2447"/>
                    <a:pt x="7451" y="2447"/>
                  </a:cubicBezTo>
                  <a:cubicBezTo>
                    <a:pt x="7464" y="2447"/>
                    <a:pt x="7483" y="2459"/>
                    <a:pt x="7483" y="2459"/>
                  </a:cubicBezTo>
                  <a:cubicBezTo>
                    <a:pt x="7469" y="2559"/>
                    <a:pt x="7455" y="2672"/>
                    <a:pt x="7440" y="2786"/>
                  </a:cubicBezTo>
                  <a:cubicBezTo>
                    <a:pt x="7426" y="2871"/>
                    <a:pt x="7426" y="2942"/>
                    <a:pt x="7412" y="3027"/>
                  </a:cubicBezTo>
                  <a:lnTo>
                    <a:pt x="7568" y="2899"/>
                  </a:lnTo>
                  <a:cubicBezTo>
                    <a:pt x="7568" y="2857"/>
                    <a:pt x="7582" y="2814"/>
                    <a:pt x="7582" y="2772"/>
                  </a:cubicBezTo>
                  <a:cubicBezTo>
                    <a:pt x="7597" y="2701"/>
                    <a:pt x="7611" y="2630"/>
                    <a:pt x="7611" y="2559"/>
                  </a:cubicBezTo>
                  <a:cubicBezTo>
                    <a:pt x="7625" y="2488"/>
                    <a:pt x="7639" y="2417"/>
                    <a:pt x="7639" y="2360"/>
                  </a:cubicBezTo>
                  <a:cubicBezTo>
                    <a:pt x="7653" y="2289"/>
                    <a:pt x="7653" y="2218"/>
                    <a:pt x="7682" y="2161"/>
                  </a:cubicBezTo>
                  <a:cubicBezTo>
                    <a:pt x="7688" y="2149"/>
                    <a:pt x="7696" y="2145"/>
                    <a:pt x="7705" y="2145"/>
                  </a:cubicBezTo>
                  <a:cubicBezTo>
                    <a:pt x="7717" y="2145"/>
                    <a:pt x="7730" y="2153"/>
                    <a:pt x="7739" y="2161"/>
                  </a:cubicBezTo>
                  <a:cubicBezTo>
                    <a:pt x="7739" y="2232"/>
                    <a:pt x="7739" y="2289"/>
                    <a:pt x="7739" y="2360"/>
                  </a:cubicBezTo>
                  <a:cubicBezTo>
                    <a:pt x="7724" y="2431"/>
                    <a:pt x="7724" y="2502"/>
                    <a:pt x="7710" y="2573"/>
                  </a:cubicBezTo>
                  <a:cubicBezTo>
                    <a:pt x="7710" y="2630"/>
                    <a:pt x="7696" y="2701"/>
                    <a:pt x="7682" y="2772"/>
                  </a:cubicBezTo>
                  <a:lnTo>
                    <a:pt x="7668" y="2828"/>
                  </a:lnTo>
                  <a:lnTo>
                    <a:pt x="7739" y="2757"/>
                  </a:lnTo>
                  <a:cubicBezTo>
                    <a:pt x="7739" y="2743"/>
                    <a:pt x="7739" y="2729"/>
                    <a:pt x="7739" y="2715"/>
                  </a:cubicBezTo>
                  <a:cubicBezTo>
                    <a:pt x="7739" y="2672"/>
                    <a:pt x="7753" y="2615"/>
                    <a:pt x="7767" y="2573"/>
                  </a:cubicBezTo>
                  <a:cubicBezTo>
                    <a:pt x="7781" y="2473"/>
                    <a:pt x="7795" y="2374"/>
                    <a:pt x="7795" y="2275"/>
                  </a:cubicBezTo>
                  <a:cubicBezTo>
                    <a:pt x="7810" y="2175"/>
                    <a:pt x="7824" y="2076"/>
                    <a:pt x="7824" y="1976"/>
                  </a:cubicBezTo>
                  <a:cubicBezTo>
                    <a:pt x="7824" y="1891"/>
                    <a:pt x="7838" y="1792"/>
                    <a:pt x="7852" y="1692"/>
                  </a:cubicBezTo>
                  <a:cubicBezTo>
                    <a:pt x="7852" y="1678"/>
                    <a:pt x="7863" y="1671"/>
                    <a:pt x="7873" y="1671"/>
                  </a:cubicBezTo>
                  <a:cubicBezTo>
                    <a:pt x="7884" y="1671"/>
                    <a:pt x="7895" y="1678"/>
                    <a:pt x="7895" y="1692"/>
                  </a:cubicBezTo>
                  <a:cubicBezTo>
                    <a:pt x="7923" y="1792"/>
                    <a:pt x="7937" y="1905"/>
                    <a:pt x="7923" y="2005"/>
                  </a:cubicBezTo>
                  <a:cubicBezTo>
                    <a:pt x="7923" y="2118"/>
                    <a:pt x="7909" y="2232"/>
                    <a:pt x="7895" y="2331"/>
                  </a:cubicBezTo>
                  <a:cubicBezTo>
                    <a:pt x="7895" y="2445"/>
                    <a:pt x="7866" y="2530"/>
                    <a:pt x="7852" y="2630"/>
                  </a:cubicBezTo>
                  <a:cubicBezTo>
                    <a:pt x="7852" y="2630"/>
                    <a:pt x="7866" y="2615"/>
                    <a:pt x="7866" y="2601"/>
                  </a:cubicBezTo>
                  <a:cubicBezTo>
                    <a:pt x="7937" y="2516"/>
                    <a:pt x="7980" y="2417"/>
                    <a:pt x="8037" y="2317"/>
                  </a:cubicBezTo>
                  <a:cubicBezTo>
                    <a:pt x="8136" y="2118"/>
                    <a:pt x="8236" y="1920"/>
                    <a:pt x="8335" y="1707"/>
                  </a:cubicBezTo>
                  <a:cubicBezTo>
                    <a:pt x="8406" y="1536"/>
                    <a:pt x="8491" y="1352"/>
                    <a:pt x="8562" y="1181"/>
                  </a:cubicBezTo>
                  <a:cubicBezTo>
                    <a:pt x="8292" y="1054"/>
                    <a:pt x="8023" y="897"/>
                    <a:pt x="7724" y="798"/>
                  </a:cubicBezTo>
                  <a:cubicBezTo>
                    <a:pt x="7440" y="699"/>
                    <a:pt x="7142" y="613"/>
                    <a:pt x="6830" y="571"/>
                  </a:cubicBezTo>
                  <a:cubicBezTo>
                    <a:pt x="6581" y="532"/>
                    <a:pt x="6331" y="513"/>
                    <a:pt x="6080" y="513"/>
                  </a:cubicBezTo>
                  <a:cubicBezTo>
                    <a:pt x="5685" y="513"/>
                    <a:pt x="5289" y="561"/>
                    <a:pt x="4899" y="656"/>
                  </a:cubicBezTo>
                  <a:cubicBezTo>
                    <a:pt x="4288" y="798"/>
                    <a:pt x="3706" y="1025"/>
                    <a:pt x="3153" y="1338"/>
                  </a:cubicBezTo>
                  <a:cubicBezTo>
                    <a:pt x="2613" y="1636"/>
                    <a:pt x="2116" y="1976"/>
                    <a:pt x="1648" y="2374"/>
                  </a:cubicBezTo>
                  <a:cubicBezTo>
                    <a:pt x="1520" y="2473"/>
                    <a:pt x="1406" y="2587"/>
                    <a:pt x="1293" y="2701"/>
                  </a:cubicBezTo>
                  <a:cubicBezTo>
                    <a:pt x="1179" y="2828"/>
                    <a:pt x="1094" y="2956"/>
                    <a:pt x="1023" y="3098"/>
                  </a:cubicBezTo>
                  <a:cubicBezTo>
                    <a:pt x="867" y="3354"/>
                    <a:pt x="739" y="3609"/>
                    <a:pt x="625" y="3865"/>
                  </a:cubicBezTo>
                  <a:cubicBezTo>
                    <a:pt x="611" y="3907"/>
                    <a:pt x="583" y="3950"/>
                    <a:pt x="569" y="3993"/>
                  </a:cubicBezTo>
                  <a:cubicBezTo>
                    <a:pt x="554" y="4049"/>
                    <a:pt x="526" y="4106"/>
                    <a:pt x="498" y="4163"/>
                  </a:cubicBezTo>
                  <a:cubicBezTo>
                    <a:pt x="455" y="4248"/>
                    <a:pt x="427" y="4333"/>
                    <a:pt x="384" y="4433"/>
                  </a:cubicBezTo>
                  <a:cubicBezTo>
                    <a:pt x="313" y="4631"/>
                    <a:pt x="242" y="4830"/>
                    <a:pt x="199" y="5043"/>
                  </a:cubicBezTo>
                  <a:cubicBezTo>
                    <a:pt x="100" y="5398"/>
                    <a:pt x="57" y="5781"/>
                    <a:pt x="57" y="6151"/>
                  </a:cubicBezTo>
                  <a:cubicBezTo>
                    <a:pt x="143" y="6065"/>
                    <a:pt x="228" y="5994"/>
                    <a:pt x="313" y="5938"/>
                  </a:cubicBezTo>
                  <a:cubicBezTo>
                    <a:pt x="438" y="5840"/>
                    <a:pt x="577" y="5756"/>
                    <a:pt x="730" y="5686"/>
                  </a:cubicBezTo>
                  <a:lnTo>
                    <a:pt x="730" y="5686"/>
                  </a:lnTo>
                  <a:cubicBezTo>
                    <a:pt x="732" y="5700"/>
                    <a:pt x="733" y="5724"/>
                    <a:pt x="711" y="5739"/>
                  </a:cubicBezTo>
                  <a:cubicBezTo>
                    <a:pt x="441" y="5881"/>
                    <a:pt x="214" y="6080"/>
                    <a:pt x="1" y="6293"/>
                  </a:cubicBezTo>
                  <a:lnTo>
                    <a:pt x="1" y="6392"/>
                  </a:lnTo>
                  <a:cubicBezTo>
                    <a:pt x="143" y="6236"/>
                    <a:pt x="285" y="6094"/>
                    <a:pt x="455" y="5952"/>
                  </a:cubicBezTo>
                  <a:cubicBezTo>
                    <a:pt x="654" y="5796"/>
                    <a:pt x="867" y="5668"/>
                    <a:pt x="1094" y="5554"/>
                  </a:cubicBezTo>
                  <a:cubicBezTo>
                    <a:pt x="1099" y="5553"/>
                    <a:pt x="1103" y="5552"/>
                    <a:pt x="1108" y="5552"/>
                  </a:cubicBezTo>
                  <a:cubicBezTo>
                    <a:pt x="1145" y="5552"/>
                    <a:pt x="1174" y="5600"/>
                    <a:pt x="1136" y="5625"/>
                  </a:cubicBezTo>
                  <a:cubicBezTo>
                    <a:pt x="824" y="5810"/>
                    <a:pt x="540" y="6023"/>
                    <a:pt x="285" y="6293"/>
                  </a:cubicBezTo>
                  <a:cubicBezTo>
                    <a:pt x="427" y="6179"/>
                    <a:pt x="569" y="6065"/>
                    <a:pt x="725" y="5980"/>
                  </a:cubicBezTo>
                  <a:lnTo>
                    <a:pt x="1066" y="5767"/>
                  </a:lnTo>
                  <a:cubicBezTo>
                    <a:pt x="1179" y="5696"/>
                    <a:pt x="1293" y="5640"/>
                    <a:pt x="1420" y="5569"/>
                  </a:cubicBezTo>
                  <a:cubicBezTo>
                    <a:pt x="1427" y="5564"/>
                    <a:pt x="1434" y="5562"/>
                    <a:pt x="1440" y="5562"/>
                  </a:cubicBezTo>
                  <a:cubicBezTo>
                    <a:pt x="1471" y="5562"/>
                    <a:pt x="1487" y="5616"/>
                    <a:pt x="1463" y="5640"/>
                  </a:cubicBezTo>
                  <a:cubicBezTo>
                    <a:pt x="1364" y="5711"/>
                    <a:pt x="1278" y="5781"/>
                    <a:pt x="1193" y="5838"/>
                  </a:cubicBezTo>
                  <a:cubicBezTo>
                    <a:pt x="1108" y="5909"/>
                    <a:pt x="1009" y="5966"/>
                    <a:pt x="909" y="6037"/>
                  </a:cubicBezTo>
                  <a:cubicBezTo>
                    <a:pt x="739" y="6136"/>
                    <a:pt x="569" y="6250"/>
                    <a:pt x="412" y="6378"/>
                  </a:cubicBezTo>
                  <a:cubicBezTo>
                    <a:pt x="270" y="6477"/>
                    <a:pt x="171" y="6633"/>
                    <a:pt x="128" y="6818"/>
                  </a:cubicBezTo>
                  <a:cubicBezTo>
                    <a:pt x="86" y="7017"/>
                    <a:pt x="72" y="7230"/>
                    <a:pt x="72" y="7428"/>
                  </a:cubicBezTo>
                  <a:lnTo>
                    <a:pt x="72" y="7457"/>
                  </a:lnTo>
                  <a:cubicBezTo>
                    <a:pt x="128" y="7443"/>
                    <a:pt x="171" y="7428"/>
                    <a:pt x="214" y="7414"/>
                  </a:cubicBezTo>
                  <a:cubicBezTo>
                    <a:pt x="299" y="7372"/>
                    <a:pt x="384" y="7357"/>
                    <a:pt x="469" y="7329"/>
                  </a:cubicBezTo>
                  <a:cubicBezTo>
                    <a:pt x="554" y="7315"/>
                    <a:pt x="654" y="7301"/>
                    <a:pt x="739" y="7286"/>
                  </a:cubicBezTo>
                  <a:lnTo>
                    <a:pt x="1009" y="7286"/>
                  </a:lnTo>
                  <a:cubicBezTo>
                    <a:pt x="1066" y="7286"/>
                    <a:pt x="1066" y="7386"/>
                    <a:pt x="1009" y="7386"/>
                  </a:cubicBezTo>
                  <a:cubicBezTo>
                    <a:pt x="924" y="7386"/>
                    <a:pt x="824" y="7414"/>
                    <a:pt x="753" y="7428"/>
                  </a:cubicBezTo>
                  <a:cubicBezTo>
                    <a:pt x="682" y="7443"/>
                    <a:pt x="583" y="7457"/>
                    <a:pt x="498" y="7485"/>
                  </a:cubicBezTo>
                  <a:cubicBezTo>
                    <a:pt x="427" y="7499"/>
                    <a:pt x="341" y="7528"/>
                    <a:pt x="256" y="7556"/>
                  </a:cubicBezTo>
                  <a:cubicBezTo>
                    <a:pt x="199" y="7570"/>
                    <a:pt x="143" y="7599"/>
                    <a:pt x="86" y="7627"/>
                  </a:cubicBezTo>
                  <a:cubicBezTo>
                    <a:pt x="86" y="7670"/>
                    <a:pt x="86" y="7712"/>
                    <a:pt x="100" y="7741"/>
                  </a:cubicBezTo>
                  <a:cubicBezTo>
                    <a:pt x="100" y="7741"/>
                    <a:pt x="114" y="7727"/>
                    <a:pt x="128" y="7712"/>
                  </a:cubicBezTo>
                  <a:cubicBezTo>
                    <a:pt x="228" y="7670"/>
                    <a:pt x="341" y="7627"/>
                    <a:pt x="469" y="7599"/>
                  </a:cubicBezTo>
                  <a:cubicBezTo>
                    <a:pt x="583" y="7570"/>
                    <a:pt x="696" y="7542"/>
                    <a:pt x="824" y="7514"/>
                  </a:cubicBezTo>
                  <a:cubicBezTo>
                    <a:pt x="995" y="7482"/>
                    <a:pt x="1173" y="7466"/>
                    <a:pt x="1353" y="7466"/>
                  </a:cubicBezTo>
                  <a:cubicBezTo>
                    <a:pt x="1413" y="7466"/>
                    <a:pt x="1474" y="7467"/>
                    <a:pt x="1534" y="7471"/>
                  </a:cubicBezTo>
                  <a:cubicBezTo>
                    <a:pt x="1591" y="7471"/>
                    <a:pt x="1591" y="7556"/>
                    <a:pt x="1534" y="7556"/>
                  </a:cubicBezTo>
                  <a:cubicBezTo>
                    <a:pt x="1307" y="7570"/>
                    <a:pt x="1080" y="7599"/>
                    <a:pt x="853" y="7656"/>
                  </a:cubicBezTo>
                  <a:cubicBezTo>
                    <a:pt x="739" y="7684"/>
                    <a:pt x="625" y="7712"/>
                    <a:pt x="512" y="7741"/>
                  </a:cubicBezTo>
                  <a:cubicBezTo>
                    <a:pt x="398" y="7769"/>
                    <a:pt x="285" y="7812"/>
                    <a:pt x="171" y="7840"/>
                  </a:cubicBezTo>
                  <a:cubicBezTo>
                    <a:pt x="163" y="7844"/>
                    <a:pt x="156" y="7846"/>
                    <a:pt x="148" y="7846"/>
                  </a:cubicBezTo>
                  <a:cubicBezTo>
                    <a:pt x="128" y="7846"/>
                    <a:pt x="110" y="7833"/>
                    <a:pt x="100" y="7812"/>
                  </a:cubicBezTo>
                  <a:lnTo>
                    <a:pt x="100" y="7812"/>
                  </a:lnTo>
                  <a:cubicBezTo>
                    <a:pt x="100" y="7840"/>
                    <a:pt x="114" y="7883"/>
                    <a:pt x="114" y="7911"/>
                  </a:cubicBezTo>
                  <a:cubicBezTo>
                    <a:pt x="214" y="7869"/>
                    <a:pt x="327" y="7826"/>
                    <a:pt x="427" y="7812"/>
                  </a:cubicBezTo>
                  <a:lnTo>
                    <a:pt x="682" y="7769"/>
                  </a:lnTo>
                  <a:cubicBezTo>
                    <a:pt x="725" y="7755"/>
                    <a:pt x="767" y="7741"/>
                    <a:pt x="810" y="7741"/>
                  </a:cubicBezTo>
                  <a:cubicBezTo>
                    <a:pt x="853" y="7741"/>
                    <a:pt x="895" y="7741"/>
                    <a:pt x="924" y="7755"/>
                  </a:cubicBezTo>
                  <a:cubicBezTo>
                    <a:pt x="952" y="7769"/>
                    <a:pt x="952" y="7798"/>
                    <a:pt x="938" y="7812"/>
                  </a:cubicBezTo>
                  <a:cubicBezTo>
                    <a:pt x="909" y="7869"/>
                    <a:pt x="796" y="7883"/>
                    <a:pt x="725" y="7897"/>
                  </a:cubicBezTo>
                  <a:lnTo>
                    <a:pt x="498" y="7940"/>
                  </a:lnTo>
                  <a:lnTo>
                    <a:pt x="285" y="7982"/>
                  </a:lnTo>
                  <a:cubicBezTo>
                    <a:pt x="228" y="7996"/>
                    <a:pt x="185" y="8011"/>
                    <a:pt x="128" y="8025"/>
                  </a:cubicBezTo>
                  <a:cubicBezTo>
                    <a:pt x="128" y="8082"/>
                    <a:pt x="128" y="8124"/>
                    <a:pt x="143" y="8167"/>
                  </a:cubicBezTo>
                  <a:cubicBezTo>
                    <a:pt x="183" y="8177"/>
                    <a:pt x="223" y="8187"/>
                    <a:pt x="258" y="8187"/>
                  </a:cubicBezTo>
                  <a:cubicBezTo>
                    <a:pt x="273" y="8187"/>
                    <a:pt x="286" y="8185"/>
                    <a:pt x="299" y="8181"/>
                  </a:cubicBezTo>
                  <a:cubicBezTo>
                    <a:pt x="427" y="8167"/>
                    <a:pt x="554" y="8138"/>
                    <a:pt x="682" y="8110"/>
                  </a:cubicBezTo>
                  <a:cubicBezTo>
                    <a:pt x="924" y="8067"/>
                    <a:pt x="1165" y="7996"/>
                    <a:pt x="1406" y="7911"/>
                  </a:cubicBezTo>
                  <a:cubicBezTo>
                    <a:pt x="1676" y="7826"/>
                    <a:pt x="1946" y="7741"/>
                    <a:pt x="2230" y="7656"/>
                  </a:cubicBezTo>
                  <a:lnTo>
                    <a:pt x="2258" y="7656"/>
                  </a:lnTo>
                  <a:cubicBezTo>
                    <a:pt x="2443" y="7599"/>
                    <a:pt x="2627" y="7570"/>
                    <a:pt x="2826" y="7542"/>
                  </a:cubicBezTo>
                  <a:cubicBezTo>
                    <a:pt x="2848" y="7537"/>
                    <a:pt x="2869" y="7535"/>
                    <a:pt x="2890" y="7535"/>
                  </a:cubicBezTo>
                  <a:cubicBezTo>
                    <a:pt x="2991" y="7535"/>
                    <a:pt x="3077" y="7590"/>
                    <a:pt x="3124" y="7684"/>
                  </a:cubicBezTo>
                  <a:cubicBezTo>
                    <a:pt x="3153" y="7812"/>
                    <a:pt x="3138" y="7940"/>
                    <a:pt x="3053" y="8039"/>
                  </a:cubicBezTo>
                  <a:cubicBezTo>
                    <a:pt x="3040" y="8059"/>
                    <a:pt x="3021" y="8069"/>
                    <a:pt x="3001" y="8069"/>
                  </a:cubicBezTo>
                  <a:cubicBezTo>
                    <a:pt x="2978" y="8069"/>
                    <a:pt x="2955" y="8055"/>
                    <a:pt x="2940" y="8025"/>
                  </a:cubicBezTo>
                  <a:cubicBezTo>
                    <a:pt x="2812" y="8181"/>
                    <a:pt x="2698" y="8337"/>
                    <a:pt x="2585" y="8493"/>
                  </a:cubicBezTo>
                  <a:cubicBezTo>
                    <a:pt x="2542" y="8550"/>
                    <a:pt x="2500" y="8607"/>
                    <a:pt x="2457" y="8664"/>
                  </a:cubicBezTo>
                  <a:cubicBezTo>
                    <a:pt x="2485" y="8706"/>
                    <a:pt x="2485" y="8749"/>
                    <a:pt x="2457" y="8777"/>
                  </a:cubicBezTo>
                  <a:cubicBezTo>
                    <a:pt x="2358" y="8933"/>
                    <a:pt x="2329" y="9118"/>
                    <a:pt x="2400" y="9288"/>
                  </a:cubicBezTo>
                  <a:cubicBezTo>
                    <a:pt x="2485" y="9473"/>
                    <a:pt x="2599" y="9629"/>
                    <a:pt x="2741" y="9771"/>
                  </a:cubicBezTo>
                  <a:cubicBezTo>
                    <a:pt x="3082" y="10126"/>
                    <a:pt x="3408" y="10467"/>
                    <a:pt x="3749" y="10822"/>
                  </a:cubicBezTo>
                  <a:cubicBezTo>
                    <a:pt x="3763" y="10836"/>
                    <a:pt x="3777" y="10850"/>
                    <a:pt x="3792" y="10879"/>
                  </a:cubicBezTo>
                  <a:cubicBezTo>
                    <a:pt x="3976" y="11049"/>
                    <a:pt x="4132" y="11248"/>
                    <a:pt x="4303" y="11432"/>
                  </a:cubicBezTo>
                  <a:cubicBezTo>
                    <a:pt x="4325" y="11465"/>
                    <a:pt x="4304" y="11498"/>
                    <a:pt x="4274" y="11498"/>
                  </a:cubicBezTo>
                  <a:cubicBezTo>
                    <a:pt x="4265" y="11498"/>
                    <a:pt x="4255" y="11495"/>
                    <a:pt x="4246" y="11489"/>
                  </a:cubicBezTo>
                  <a:cubicBezTo>
                    <a:pt x="4061" y="11304"/>
                    <a:pt x="3863" y="11134"/>
                    <a:pt x="3678" y="10935"/>
                  </a:cubicBezTo>
                  <a:cubicBezTo>
                    <a:pt x="3493" y="10751"/>
                    <a:pt x="3323" y="10580"/>
                    <a:pt x="3138" y="10396"/>
                  </a:cubicBezTo>
                  <a:lnTo>
                    <a:pt x="3082" y="10339"/>
                  </a:lnTo>
                  <a:cubicBezTo>
                    <a:pt x="2925" y="10169"/>
                    <a:pt x="2769" y="10012"/>
                    <a:pt x="2613" y="9842"/>
                  </a:cubicBezTo>
                  <a:cubicBezTo>
                    <a:pt x="2457" y="9700"/>
                    <a:pt x="2329" y="9516"/>
                    <a:pt x="2258" y="9317"/>
                  </a:cubicBezTo>
                  <a:cubicBezTo>
                    <a:pt x="2230" y="9217"/>
                    <a:pt x="2216" y="9118"/>
                    <a:pt x="2216" y="9019"/>
                  </a:cubicBezTo>
                  <a:cubicBezTo>
                    <a:pt x="2187" y="9061"/>
                    <a:pt x="2159" y="9104"/>
                    <a:pt x="2145" y="9161"/>
                  </a:cubicBezTo>
                  <a:cubicBezTo>
                    <a:pt x="2088" y="9274"/>
                    <a:pt x="2088" y="9416"/>
                    <a:pt x="2159" y="9530"/>
                  </a:cubicBezTo>
                  <a:cubicBezTo>
                    <a:pt x="2230" y="9629"/>
                    <a:pt x="2301" y="9729"/>
                    <a:pt x="2372" y="9814"/>
                  </a:cubicBezTo>
                  <a:lnTo>
                    <a:pt x="2940" y="10509"/>
                  </a:lnTo>
                  <a:lnTo>
                    <a:pt x="3252" y="10893"/>
                  </a:lnTo>
                  <a:cubicBezTo>
                    <a:pt x="3280" y="10935"/>
                    <a:pt x="3323" y="10978"/>
                    <a:pt x="3351" y="11021"/>
                  </a:cubicBezTo>
                  <a:lnTo>
                    <a:pt x="3422" y="11077"/>
                  </a:lnTo>
                  <a:cubicBezTo>
                    <a:pt x="3593" y="11205"/>
                    <a:pt x="3735" y="11347"/>
                    <a:pt x="3891" y="11489"/>
                  </a:cubicBezTo>
                  <a:cubicBezTo>
                    <a:pt x="4161" y="11773"/>
                    <a:pt x="4445" y="12057"/>
                    <a:pt x="4714" y="12355"/>
                  </a:cubicBezTo>
                  <a:cubicBezTo>
                    <a:pt x="5268" y="12923"/>
                    <a:pt x="5808" y="13491"/>
                    <a:pt x="6404" y="14016"/>
                  </a:cubicBezTo>
                  <a:cubicBezTo>
                    <a:pt x="6702" y="14272"/>
                    <a:pt x="7000" y="14527"/>
                    <a:pt x="7313" y="14755"/>
                  </a:cubicBezTo>
                  <a:cubicBezTo>
                    <a:pt x="7355" y="14783"/>
                    <a:pt x="7384" y="14811"/>
                    <a:pt x="7412" y="14826"/>
                  </a:cubicBezTo>
                  <a:lnTo>
                    <a:pt x="7412" y="14811"/>
                  </a:lnTo>
                  <a:cubicBezTo>
                    <a:pt x="7412" y="14755"/>
                    <a:pt x="7412" y="14684"/>
                    <a:pt x="7412" y="14613"/>
                  </a:cubicBezTo>
                  <a:lnTo>
                    <a:pt x="7412" y="14400"/>
                  </a:lnTo>
                  <a:cubicBezTo>
                    <a:pt x="7412" y="14329"/>
                    <a:pt x="7412" y="14258"/>
                    <a:pt x="7455" y="14215"/>
                  </a:cubicBezTo>
                  <a:cubicBezTo>
                    <a:pt x="7462" y="14208"/>
                    <a:pt x="7469" y="14204"/>
                    <a:pt x="7476" y="14204"/>
                  </a:cubicBezTo>
                  <a:cubicBezTo>
                    <a:pt x="7483" y="14204"/>
                    <a:pt x="7490" y="14208"/>
                    <a:pt x="7497" y="14215"/>
                  </a:cubicBezTo>
                  <a:cubicBezTo>
                    <a:pt x="7526" y="14258"/>
                    <a:pt x="7540" y="14314"/>
                    <a:pt x="7526" y="14371"/>
                  </a:cubicBezTo>
                  <a:lnTo>
                    <a:pt x="7526" y="14556"/>
                  </a:lnTo>
                  <a:lnTo>
                    <a:pt x="7526" y="14726"/>
                  </a:lnTo>
                  <a:cubicBezTo>
                    <a:pt x="7526" y="14755"/>
                    <a:pt x="7526" y="14783"/>
                    <a:pt x="7526" y="14826"/>
                  </a:cubicBezTo>
                  <a:lnTo>
                    <a:pt x="7526" y="14868"/>
                  </a:lnTo>
                  <a:cubicBezTo>
                    <a:pt x="7540" y="14882"/>
                    <a:pt x="7540" y="14897"/>
                    <a:pt x="7540" y="14911"/>
                  </a:cubicBezTo>
                  <a:lnTo>
                    <a:pt x="7639" y="14982"/>
                  </a:lnTo>
                  <a:cubicBezTo>
                    <a:pt x="7639" y="14925"/>
                    <a:pt x="7625" y="14882"/>
                    <a:pt x="7625" y="14826"/>
                  </a:cubicBezTo>
                  <a:lnTo>
                    <a:pt x="7625" y="14598"/>
                  </a:lnTo>
                  <a:lnTo>
                    <a:pt x="7625" y="14371"/>
                  </a:lnTo>
                  <a:cubicBezTo>
                    <a:pt x="7625" y="14286"/>
                    <a:pt x="7639" y="14215"/>
                    <a:pt x="7668" y="14130"/>
                  </a:cubicBezTo>
                  <a:cubicBezTo>
                    <a:pt x="7674" y="14117"/>
                    <a:pt x="7689" y="14110"/>
                    <a:pt x="7705" y="14110"/>
                  </a:cubicBezTo>
                  <a:cubicBezTo>
                    <a:pt x="7724" y="14110"/>
                    <a:pt x="7745" y="14121"/>
                    <a:pt x="7753" y="14144"/>
                  </a:cubicBezTo>
                  <a:cubicBezTo>
                    <a:pt x="7767" y="14215"/>
                    <a:pt x="7767" y="14300"/>
                    <a:pt x="7753" y="14371"/>
                  </a:cubicBezTo>
                  <a:cubicBezTo>
                    <a:pt x="7753" y="14442"/>
                    <a:pt x="7739" y="14527"/>
                    <a:pt x="7739" y="14613"/>
                  </a:cubicBezTo>
                  <a:lnTo>
                    <a:pt x="7724" y="14840"/>
                  </a:lnTo>
                  <a:cubicBezTo>
                    <a:pt x="7724" y="14897"/>
                    <a:pt x="7710" y="14968"/>
                    <a:pt x="7710" y="15024"/>
                  </a:cubicBezTo>
                  <a:cubicBezTo>
                    <a:pt x="7739" y="15053"/>
                    <a:pt x="7781" y="15081"/>
                    <a:pt x="7810" y="15095"/>
                  </a:cubicBezTo>
                  <a:lnTo>
                    <a:pt x="7881" y="15138"/>
                  </a:lnTo>
                  <a:cubicBezTo>
                    <a:pt x="7852" y="15067"/>
                    <a:pt x="7838" y="14996"/>
                    <a:pt x="7852" y="14911"/>
                  </a:cubicBezTo>
                  <a:lnTo>
                    <a:pt x="7852" y="14684"/>
                  </a:lnTo>
                  <a:lnTo>
                    <a:pt x="7852" y="14456"/>
                  </a:lnTo>
                  <a:cubicBezTo>
                    <a:pt x="7852" y="14385"/>
                    <a:pt x="7852" y="14286"/>
                    <a:pt x="7881" y="14243"/>
                  </a:cubicBezTo>
                  <a:cubicBezTo>
                    <a:pt x="7888" y="14236"/>
                    <a:pt x="7898" y="14233"/>
                    <a:pt x="7909" y="14233"/>
                  </a:cubicBezTo>
                  <a:cubicBezTo>
                    <a:pt x="7920" y="14233"/>
                    <a:pt x="7930" y="14236"/>
                    <a:pt x="7937" y="14243"/>
                  </a:cubicBezTo>
                  <a:cubicBezTo>
                    <a:pt x="7966" y="14272"/>
                    <a:pt x="7966" y="14314"/>
                    <a:pt x="7952" y="14343"/>
                  </a:cubicBezTo>
                  <a:lnTo>
                    <a:pt x="7952" y="14471"/>
                  </a:lnTo>
                  <a:lnTo>
                    <a:pt x="7952" y="14684"/>
                  </a:lnTo>
                  <a:lnTo>
                    <a:pt x="7952" y="14911"/>
                  </a:lnTo>
                  <a:cubicBezTo>
                    <a:pt x="7966" y="14982"/>
                    <a:pt x="7952" y="15053"/>
                    <a:pt x="7937" y="15138"/>
                  </a:cubicBezTo>
                  <a:cubicBezTo>
                    <a:pt x="7937" y="15152"/>
                    <a:pt x="7923" y="15152"/>
                    <a:pt x="7909" y="15152"/>
                  </a:cubicBezTo>
                  <a:cubicBezTo>
                    <a:pt x="7994" y="15195"/>
                    <a:pt x="8065" y="15252"/>
                    <a:pt x="8150" y="15294"/>
                  </a:cubicBezTo>
                  <a:cubicBezTo>
                    <a:pt x="8122" y="15095"/>
                    <a:pt x="8108" y="14897"/>
                    <a:pt x="8108" y="14698"/>
                  </a:cubicBezTo>
                  <a:lnTo>
                    <a:pt x="8108" y="14357"/>
                  </a:lnTo>
                  <a:lnTo>
                    <a:pt x="8108" y="14187"/>
                  </a:lnTo>
                  <a:cubicBezTo>
                    <a:pt x="8094" y="14130"/>
                    <a:pt x="8108" y="14087"/>
                    <a:pt x="8136" y="14045"/>
                  </a:cubicBezTo>
                  <a:cubicBezTo>
                    <a:pt x="8143" y="14038"/>
                    <a:pt x="8150" y="14034"/>
                    <a:pt x="8157" y="14034"/>
                  </a:cubicBezTo>
                  <a:cubicBezTo>
                    <a:pt x="8165" y="14034"/>
                    <a:pt x="8172" y="14038"/>
                    <a:pt x="8179" y="14045"/>
                  </a:cubicBezTo>
                  <a:cubicBezTo>
                    <a:pt x="8207" y="14087"/>
                    <a:pt x="8221" y="14130"/>
                    <a:pt x="8207" y="14172"/>
                  </a:cubicBezTo>
                  <a:lnTo>
                    <a:pt x="8207" y="14343"/>
                  </a:lnTo>
                  <a:lnTo>
                    <a:pt x="8207" y="14698"/>
                  </a:lnTo>
                  <a:cubicBezTo>
                    <a:pt x="8207" y="14911"/>
                    <a:pt x="8221" y="15124"/>
                    <a:pt x="8221" y="15337"/>
                  </a:cubicBezTo>
                  <a:cubicBezTo>
                    <a:pt x="8264" y="15351"/>
                    <a:pt x="8307" y="15365"/>
                    <a:pt x="8349" y="15379"/>
                  </a:cubicBezTo>
                  <a:cubicBezTo>
                    <a:pt x="8335" y="14996"/>
                    <a:pt x="8335" y="14598"/>
                    <a:pt x="8335" y="14215"/>
                  </a:cubicBezTo>
                  <a:lnTo>
                    <a:pt x="8335" y="13605"/>
                  </a:lnTo>
                  <a:lnTo>
                    <a:pt x="8335" y="13420"/>
                  </a:lnTo>
                  <a:lnTo>
                    <a:pt x="8335" y="13292"/>
                  </a:lnTo>
                  <a:cubicBezTo>
                    <a:pt x="8335" y="13193"/>
                    <a:pt x="8335" y="13093"/>
                    <a:pt x="8363" y="12994"/>
                  </a:cubicBezTo>
                  <a:cubicBezTo>
                    <a:pt x="8370" y="12973"/>
                    <a:pt x="8385" y="12962"/>
                    <a:pt x="8399" y="12962"/>
                  </a:cubicBezTo>
                  <a:cubicBezTo>
                    <a:pt x="8413" y="12962"/>
                    <a:pt x="8427" y="12973"/>
                    <a:pt x="8434" y="12994"/>
                  </a:cubicBezTo>
                  <a:cubicBezTo>
                    <a:pt x="8448" y="13079"/>
                    <a:pt x="8463" y="13179"/>
                    <a:pt x="8463" y="13264"/>
                  </a:cubicBezTo>
                  <a:lnTo>
                    <a:pt x="8463" y="13605"/>
                  </a:lnTo>
                  <a:lnTo>
                    <a:pt x="8463" y="14215"/>
                  </a:lnTo>
                  <a:cubicBezTo>
                    <a:pt x="8463" y="14613"/>
                    <a:pt x="8463" y="15010"/>
                    <a:pt x="8434" y="15393"/>
                  </a:cubicBezTo>
                  <a:cubicBezTo>
                    <a:pt x="8467" y="15403"/>
                    <a:pt x="8499" y="15408"/>
                    <a:pt x="8531" y="15408"/>
                  </a:cubicBezTo>
                  <a:cubicBezTo>
                    <a:pt x="8639" y="15408"/>
                    <a:pt x="8741" y="15356"/>
                    <a:pt x="8818" y="15280"/>
                  </a:cubicBezTo>
                  <a:cubicBezTo>
                    <a:pt x="8860" y="15195"/>
                    <a:pt x="8874" y="15095"/>
                    <a:pt x="8860" y="15010"/>
                  </a:cubicBezTo>
                  <a:lnTo>
                    <a:pt x="8860" y="14669"/>
                  </a:lnTo>
                  <a:lnTo>
                    <a:pt x="8832" y="13321"/>
                  </a:lnTo>
                  <a:lnTo>
                    <a:pt x="8818" y="12738"/>
                  </a:lnTo>
                  <a:lnTo>
                    <a:pt x="8789" y="11958"/>
                  </a:lnTo>
                  <a:cubicBezTo>
                    <a:pt x="8789" y="11730"/>
                    <a:pt x="8775" y="11503"/>
                    <a:pt x="8775" y="11276"/>
                  </a:cubicBezTo>
                  <a:cubicBezTo>
                    <a:pt x="8775" y="11049"/>
                    <a:pt x="8761" y="10822"/>
                    <a:pt x="8775" y="10595"/>
                  </a:cubicBezTo>
                  <a:lnTo>
                    <a:pt x="8775" y="10495"/>
                  </a:lnTo>
                  <a:cubicBezTo>
                    <a:pt x="8761" y="10367"/>
                    <a:pt x="8747" y="10240"/>
                    <a:pt x="8747" y="10112"/>
                  </a:cubicBezTo>
                  <a:cubicBezTo>
                    <a:pt x="8718" y="9899"/>
                    <a:pt x="8704" y="9686"/>
                    <a:pt x="8676" y="9487"/>
                  </a:cubicBezTo>
                  <a:cubicBezTo>
                    <a:pt x="8633" y="9146"/>
                    <a:pt x="8590" y="8763"/>
                    <a:pt x="8377" y="8479"/>
                  </a:cubicBezTo>
                  <a:cubicBezTo>
                    <a:pt x="8264" y="8351"/>
                    <a:pt x="8122" y="8252"/>
                    <a:pt x="7966" y="8181"/>
                  </a:cubicBezTo>
                  <a:cubicBezTo>
                    <a:pt x="7781" y="8096"/>
                    <a:pt x="7611" y="8025"/>
                    <a:pt x="7455" y="7940"/>
                  </a:cubicBezTo>
                  <a:cubicBezTo>
                    <a:pt x="7270" y="7840"/>
                    <a:pt x="7085" y="7741"/>
                    <a:pt x="6915" y="7641"/>
                  </a:cubicBezTo>
                  <a:cubicBezTo>
                    <a:pt x="6773" y="7542"/>
                    <a:pt x="6645" y="7428"/>
                    <a:pt x="6546" y="7301"/>
                  </a:cubicBezTo>
                  <a:cubicBezTo>
                    <a:pt x="6432" y="7159"/>
                    <a:pt x="6390" y="6988"/>
                    <a:pt x="6404" y="6818"/>
                  </a:cubicBezTo>
                  <a:cubicBezTo>
                    <a:pt x="6418" y="6719"/>
                    <a:pt x="6461" y="6619"/>
                    <a:pt x="6532" y="6548"/>
                  </a:cubicBezTo>
                  <a:cubicBezTo>
                    <a:pt x="6532" y="6520"/>
                    <a:pt x="6546" y="6491"/>
                    <a:pt x="6574" y="6491"/>
                  </a:cubicBezTo>
                  <a:lnTo>
                    <a:pt x="6645" y="6463"/>
                  </a:lnTo>
                  <a:lnTo>
                    <a:pt x="6674" y="6463"/>
                  </a:lnTo>
                  <a:cubicBezTo>
                    <a:pt x="6674" y="6456"/>
                    <a:pt x="6677" y="6452"/>
                    <a:pt x="6681" y="6452"/>
                  </a:cubicBezTo>
                  <a:cubicBezTo>
                    <a:pt x="6684" y="6452"/>
                    <a:pt x="6688" y="6456"/>
                    <a:pt x="6688" y="6463"/>
                  </a:cubicBezTo>
                  <a:cubicBezTo>
                    <a:pt x="6887" y="6406"/>
                    <a:pt x="7100" y="6378"/>
                    <a:pt x="7298" y="6349"/>
                  </a:cubicBezTo>
                  <a:cubicBezTo>
                    <a:pt x="7540" y="6321"/>
                    <a:pt x="7781" y="6307"/>
                    <a:pt x="8037" y="6278"/>
                  </a:cubicBezTo>
                  <a:cubicBezTo>
                    <a:pt x="8163" y="6270"/>
                    <a:pt x="8294" y="6263"/>
                    <a:pt x="8427" y="6263"/>
                  </a:cubicBezTo>
                  <a:cubicBezTo>
                    <a:pt x="8741" y="6263"/>
                    <a:pt x="9063" y="6303"/>
                    <a:pt x="9343" y="6463"/>
                  </a:cubicBezTo>
                  <a:cubicBezTo>
                    <a:pt x="9513" y="6548"/>
                    <a:pt x="9641" y="6676"/>
                    <a:pt x="9741" y="6846"/>
                  </a:cubicBezTo>
                  <a:cubicBezTo>
                    <a:pt x="9840" y="7045"/>
                    <a:pt x="9882" y="7258"/>
                    <a:pt x="9854" y="7471"/>
                  </a:cubicBezTo>
                  <a:cubicBezTo>
                    <a:pt x="9854" y="7670"/>
                    <a:pt x="9812" y="7869"/>
                    <a:pt x="9741" y="8053"/>
                  </a:cubicBezTo>
                  <a:cubicBezTo>
                    <a:pt x="9670" y="8238"/>
                    <a:pt x="9556" y="8408"/>
                    <a:pt x="9414" y="8536"/>
                  </a:cubicBezTo>
                  <a:cubicBezTo>
                    <a:pt x="9386" y="8578"/>
                    <a:pt x="9357" y="8607"/>
                    <a:pt x="9329" y="8664"/>
                  </a:cubicBezTo>
                  <a:cubicBezTo>
                    <a:pt x="9315" y="8706"/>
                    <a:pt x="9357" y="8763"/>
                    <a:pt x="9400" y="8806"/>
                  </a:cubicBezTo>
                  <a:cubicBezTo>
                    <a:pt x="9471" y="8891"/>
                    <a:pt x="9556" y="8990"/>
                    <a:pt x="9641" y="9075"/>
                  </a:cubicBezTo>
                  <a:cubicBezTo>
                    <a:pt x="9797" y="9246"/>
                    <a:pt x="9968" y="9402"/>
                    <a:pt x="10138" y="9544"/>
                  </a:cubicBezTo>
                  <a:cubicBezTo>
                    <a:pt x="10237" y="9345"/>
                    <a:pt x="10294" y="9132"/>
                    <a:pt x="10308" y="8919"/>
                  </a:cubicBezTo>
                  <a:cubicBezTo>
                    <a:pt x="10323" y="8777"/>
                    <a:pt x="10337" y="8635"/>
                    <a:pt x="10351" y="8493"/>
                  </a:cubicBezTo>
                  <a:cubicBezTo>
                    <a:pt x="10365" y="8351"/>
                    <a:pt x="10379" y="8224"/>
                    <a:pt x="10408" y="8096"/>
                  </a:cubicBezTo>
                  <a:cubicBezTo>
                    <a:pt x="10394" y="8053"/>
                    <a:pt x="10394" y="8011"/>
                    <a:pt x="10394" y="7982"/>
                  </a:cubicBezTo>
                  <a:lnTo>
                    <a:pt x="10394" y="7755"/>
                  </a:lnTo>
                  <a:cubicBezTo>
                    <a:pt x="10379" y="7613"/>
                    <a:pt x="10394" y="7457"/>
                    <a:pt x="10408" y="7315"/>
                  </a:cubicBezTo>
                  <a:cubicBezTo>
                    <a:pt x="10465" y="7045"/>
                    <a:pt x="10592" y="6804"/>
                    <a:pt x="10777" y="6619"/>
                  </a:cubicBezTo>
                  <a:cubicBezTo>
                    <a:pt x="10789" y="6610"/>
                    <a:pt x="10802" y="6606"/>
                    <a:pt x="10814" y="6606"/>
                  </a:cubicBezTo>
                  <a:cubicBezTo>
                    <a:pt x="10859" y="6606"/>
                    <a:pt x="10896" y="6660"/>
                    <a:pt x="10862" y="6704"/>
                  </a:cubicBezTo>
                  <a:lnTo>
                    <a:pt x="10834" y="6733"/>
                  </a:lnTo>
                  <a:cubicBezTo>
                    <a:pt x="10841" y="6726"/>
                    <a:pt x="10848" y="6722"/>
                    <a:pt x="10855" y="6722"/>
                  </a:cubicBezTo>
                  <a:cubicBezTo>
                    <a:pt x="10862" y="6722"/>
                    <a:pt x="10869" y="6726"/>
                    <a:pt x="10876" y="6733"/>
                  </a:cubicBezTo>
                  <a:cubicBezTo>
                    <a:pt x="10876" y="6733"/>
                    <a:pt x="10891" y="6719"/>
                    <a:pt x="10905" y="6719"/>
                  </a:cubicBezTo>
                  <a:cubicBezTo>
                    <a:pt x="10933" y="6704"/>
                    <a:pt x="10947" y="6690"/>
                    <a:pt x="10962" y="6676"/>
                  </a:cubicBezTo>
                  <a:cubicBezTo>
                    <a:pt x="11018" y="6605"/>
                    <a:pt x="10962" y="6520"/>
                    <a:pt x="10947" y="6449"/>
                  </a:cubicBezTo>
                  <a:cubicBezTo>
                    <a:pt x="10933" y="6406"/>
                    <a:pt x="10919" y="6349"/>
                    <a:pt x="10919" y="6307"/>
                  </a:cubicBezTo>
                  <a:cubicBezTo>
                    <a:pt x="10905" y="6293"/>
                    <a:pt x="10891" y="6278"/>
                    <a:pt x="10891" y="6264"/>
                  </a:cubicBezTo>
                  <a:cubicBezTo>
                    <a:pt x="10891" y="6009"/>
                    <a:pt x="10919" y="5753"/>
                    <a:pt x="10919" y="5498"/>
                  </a:cubicBezTo>
                  <a:cubicBezTo>
                    <a:pt x="10933" y="5242"/>
                    <a:pt x="10919" y="4986"/>
                    <a:pt x="10919" y="4731"/>
                  </a:cubicBezTo>
                  <a:cubicBezTo>
                    <a:pt x="10905" y="4220"/>
                    <a:pt x="10848" y="3709"/>
                    <a:pt x="10763" y="3212"/>
                  </a:cubicBezTo>
                  <a:cubicBezTo>
                    <a:pt x="10678" y="2701"/>
                    <a:pt x="10564" y="2204"/>
                    <a:pt x="10408" y="1707"/>
                  </a:cubicBezTo>
                  <a:cubicBezTo>
                    <a:pt x="10337" y="1465"/>
                    <a:pt x="10252" y="1224"/>
                    <a:pt x="10152" y="997"/>
                  </a:cubicBezTo>
                  <a:cubicBezTo>
                    <a:pt x="10081" y="784"/>
                    <a:pt x="9982" y="599"/>
                    <a:pt x="9854" y="415"/>
                  </a:cubicBezTo>
                  <a:cubicBezTo>
                    <a:pt x="9783" y="301"/>
                    <a:pt x="9712" y="216"/>
                    <a:pt x="9613" y="131"/>
                  </a:cubicBezTo>
                  <a:cubicBezTo>
                    <a:pt x="9556" y="74"/>
                    <a:pt x="9482" y="0"/>
                    <a:pt x="93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172;p44">
              <a:extLst>
                <a:ext uri="{FF2B5EF4-FFF2-40B4-BE49-F238E27FC236}">
                  <a16:creationId xmlns:a16="http://schemas.microsoft.com/office/drawing/2014/main" id="{FCF9EAFB-64CE-40DB-3C62-81BE55E88EE4}"/>
                </a:ext>
              </a:extLst>
            </p:cNvPr>
            <p:cNvSpPr/>
            <p:nvPr/>
          </p:nvSpPr>
          <p:spPr>
            <a:xfrm>
              <a:off x="8348850" y="3855225"/>
              <a:ext cx="88775" cy="232300"/>
            </a:xfrm>
            <a:custGeom>
              <a:avLst/>
              <a:gdLst/>
              <a:ahLst/>
              <a:cxnLst/>
              <a:rect l="l" t="t" r="r" b="b"/>
              <a:pathLst>
                <a:path w="3551" h="9292" extrusionOk="0">
                  <a:moveTo>
                    <a:pt x="1851" y="1"/>
                  </a:moveTo>
                  <a:cubicBezTo>
                    <a:pt x="1789" y="1"/>
                    <a:pt x="1726" y="3"/>
                    <a:pt x="1662" y="6"/>
                  </a:cubicBezTo>
                  <a:cubicBezTo>
                    <a:pt x="1392" y="20"/>
                    <a:pt x="1108" y="49"/>
                    <a:pt x="853" y="77"/>
                  </a:cubicBezTo>
                  <a:cubicBezTo>
                    <a:pt x="611" y="106"/>
                    <a:pt x="356" y="148"/>
                    <a:pt x="100" y="162"/>
                  </a:cubicBezTo>
                  <a:cubicBezTo>
                    <a:pt x="44" y="248"/>
                    <a:pt x="1" y="347"/>
                    <a:pt x="1" y="461"/>
                  </a:cubicBezTo>
                  <a:cubicBezTo>
                    <a:pt x="1" y="603"/>
                    <a:pt x="58" y="744"/>
                    <a:pt x="157" y="858"/>
                  </a:cubicBezTo>
                  <a:cubicBezTo>
                    <a:pt x="271" y="972"/>
                    <a:pt x="413" y="1071"/>
                    <a:pt x="555" y="1156"/>
                  </a:cubicBezTo>
                  <a:cubicBezTo>
                    <a:pt x="725" y="1256"/>
                    <a:pt x="910" y="1355"/>
                    <a:pt x="1080" y="1440"/>
                  </a:cubicBezTo>
                  <a:cubicBezTo>
                    <a:pt x="1407" y="1582"/>
                    <a:pt x="1762" y="1696"/>
                    <a:pt x="1974" y="1980"/>
                  </a:cubicBezTo>
                  <a:cubicBezTo>
                    <a:pt x="2159" y="2278"/>
                    <a:pt x="2258" y="2604"/>
                    <a:pt x="2273" y="2945"/>
                  </a:cubicBezTo>
                  <a:cubicBezTo>
                    <a:pt x="2315" y="3172"/>
                    <a:pt x="2329" y="3400"/>
                    <a:pt x="2358" y="3641"/>
                  </a:cubicBezTo>
                  <a:cubicBezTo>
                    <a:pt x="2372" y="3754"/>
                    <a:pt x="2386" y="3868"/>
                    <a:pt x="2386" y="3996"/>
                  </a:cubicBezTo>
                  <a:lnTo>
                    <a:pt x="2457" y="3996"/>
                  </a:lnTo>
                  <a:cubicBezTo>
                    <a:pt x="2500" y="3996"/>
                    <a:pt x="2542" y="3996"/>
                    <a:pt x="2585" y="3982"/>
                  </a:cubicBezTo>
                  <a:cubicBezTo>
                    <a:pt x="2642" y="3967"/>
                    <a:pt x="2699" y="3939"/>
                    <a:pt x="2755" y="3925"/>
                  </a:cubicBezTo>
                  <a:cubicBezTo>
                    <a:pt x="2784" y="3911"/>
                    <a:pt x="2826" y="3911"/>
                    <a:pt x="2855" y="3896"/>
                  </a:cubicBezTo>
                  <a:cubicBezTo>
                    <a:pt x="2876" y="3889"/>
                    <a:pt x="2897" y="3889"/>
                    <a:pt x="2917" y="3889"/>
                  </a:cubicBezTo>
                  <a:cubicBezTo>
                    <a:pt x="2936" y="3889"/>
                    <a:pt x="2954" y="3889"/>
                    <a:pt x="2968" y="3882"/>
                  </a:cubicBezTo>
                  <a:cubicBezTo>
                    <a:pt x="2983" y="3882"/>
                    <a:pt x="3011" y="3925"/>
                    <a:pt x="2983" y="3939"/>
                  </a:cubicBezTo>
                  <a:cubicBezTo>
                    <a:pt x="2968" y="3953"/>
                    <a:pt x="2940" y="3982"/>
                    <a:pt x="2912" y="3982"/>
                  </a:cubicBezTo>
                  <a:cubicBezTo>
                    <a:pt x="2883" y="3996"/>
                    <a:pt x="2855" y="4010"/>
                    <a:pt x="2826" y="4024"/>
                  </a:cubicBezTo>
                  <a:lnTo>
                    <a:pt x="2670" y="4081"/>
                  </a:lnTo>
                  <a:cubicBezTo>
                    <a:pt x="2597" y="4102"/>
                    <a:pt x="2532" y="4115"/>
                    <a:pt x="2469" y="4115"/>
                  </a:cubicBezTo>
                  <a:cubicBezTo>
                    <a:pt x="2446" y="4115"/>
                    <a:pt x="2423" y="4113"/>
                    <a:pt x="2400" y="4109"/>
                  </a:cubicBezTo>
                  <a:lnTo>
                    <a:pt x="2400" y="4337"/>
                  </a:lnTo>
                  <a:cubicBezTo>
                    <a:pt x="2400" y="4351"/>
                    <a:pt x="2386" y="4379"/>
                    <a:pt x="2372" y="4393"/>
                  </a:cubicBezTo>
                  <a:lnTo>
                    <a:pt x="2372" y="4550"/>
                  </a:lnTo>
                  <a:cubicBezTo>
                    <a:pt x="2372" y="4777"/>
                    <a:pt x="2386" y="5004"/>
                    <a:pt x="2386" y="5245"/>
                  </a:cubicBezTo>
                  <a:cubicBezTo>
                    <a:pt x="2400" y="5714"/>
                    <a:pt x="2415" y="6168"/>
                    <a:pt x="2429" y="6637"/>
                  </a:cubicBezTo>
                  <a:lnTo>
                    <a:pt x="2471" y="8042"/>
                  </a:lnTo>
                  <a:lnTo>
                    <a:pt x="2471" y="8383"/>
                  </a:lnTo>
                  <a:cubicBezTo>
                    <a:pt x="2471" y="8497"/>
                    <a:pt x="2471" y="8610"/>
                    <a:pt x="2471" y="8724"/>
                  </a:cubicBezTo>
                  <a:cubicBezTo>
                    <a:pt x="2457" y="8908"/>
                    <a:pt x="2329" y="9064"/>
                    <a:pt x="2159" y="9121"/>
                  </a:cubicBezTo>
                  <a:cubicBezTo>
                    <a:pt x="2101" y="9138"/>
                    <a:pt x="2043" y="9145"/>
                    <a:pt x="1984" y="9145"/>
                  </a:cubicBezTo>
                  <a:cubicBezTo>
                    <a:pt x="1943" y="9145"/>
                    <a:pt x="1902" y="9141"/>
                    <a:pt x="1861" y="9135"/>
                  </a:cubicBezTo>
                  <a:cubicBezTo>
                    <a:pt x="1847" y="9192"/>
                    <a:pt x="1833" y="9235"/>
                    <a:pt x="1818" y="9292"/>
                  </a:cubicBezTo>
                  <a:lnTo>
                    <a:pt x="1847" y="9292"/>
                  </a:lnTo>
                  <a:lnTo>
                    <a:pt x="1960" y="9277"/>
                  </a:lnTo>
                  <a:cubicBezTo>
                    <a:pt x="2045" y="9277"/>
                    <a:pt x="2116" y="9263"/>
                    <a:pt x="2202" y="9249"/>
                  </a:cubicBezTo>
                  <a:cubicBezTo>
                    <a:pt x="2329" y="9221"/>
                    <a:pt x="2443" y="9178"/>
                    <a:pt x="2571" y="9135"/>
                  </a:cubicBezTo>
                  <a:cubicBezTo>
                    <a:pt x="2798" y="9050"/>
                    <a:pt x="2968" y="8837"/>
                    <a:pt x="3011" y="8596"/>
                  </a:cubicBezTo>
                  <a:cubicBezTo>
                    <a:pt x="3039" y="8312"/>
                    <a:pt x="2926" y="8042"/>
                    <a:pt x="2841" y="7744"/>
                  </a:cubicBezTo>
                  <a:cubicBezTo>
                    <a:pt x="2784" y="7446"/>
                    <a:pt x="2741" y="7134"/>
                    <a:pt x="2741" y="6821"/>
                  </a:cubicBezTo>
                  <a:cubicBezTo>
                    <a:pt x="2741" y="6651"/>
                    <a:pt x="2755" y="6480"/>
                    <a:pt x="2784" y="6324"/>
                  </a:cubicBezTo>
                  <a:cubicBezTo>
                    <a:pt x="2798" y="6140"/>
                    <a:pt x="2841" y="5969"/>
                    <a:pt x="2897" y="5813"/>
                  </a:cubicBezTo>
                  <a:cubicBezTo>
                    <a:pt x="2903" y="5790"/>
                    <a:pt x="2918" y="5781"/>
                    <a:pt x="2933" y="5781"/>
                  </a:cubicBezTo>
                  <a:cubicBezTo>
                    <a:pt x="2955" y="5781"/>
                    <a:pt x="2977" y="5802"/>
                    <a:pt x="2968" y="5827"/>
                  </a:cubicBezTo>
                  <a:cubicBezTo>
                    <a:pt x="2940" y="5998"/>
                    <a:pt x="2926" y="6154"/>
                    <a:pt x="2912" y="6338"/>
                  </a:cubicBezTo>
                  <a:cubicBezTo>
                    <a:pt x="2897" y="6509"/>
                    <a:pt x="2883" y="6665"/>
                    <a:pt x="2897" y="6835"/>
                  </a:cubicBezTo>
                  <a:cubicBezTo>
                    <a:pt x="2897" y="7176"/>
                    <a:pt x="2940" y="7517"/>
                    <a:pt x="3039" y="7829"/>
                  </a:cubicBezTo>
                  <a:cubicBezTo>
                    <a:pt x="3054" y="7914"/>
                    <a:pt x="3082" y="7985"/>
                    <a:pt x="3096" y="8071"/>
                  </a:cubicBezTo>
                  <a:cubicBezTo>
                    <a:pt x="3139" y="8056"/>
                    <a:pt x="3181" y="8042"/>
                    <a:pt x="3224" y="8042"/>
                  </a:cubicBezTo>
                  <a:cubicBezTo>
                    <a:pt x="3267" y="8028"/>
                    <a:pt x="3323" y="8014"/>
                    <a:pt x="3366" y="7985"/>
                  </a:cubicBezTo>
                  <a:cubicBezTo>
                    <a:pt x="3451" y="7971"/>
                    <a:pt x="3508" y="7929"/>
                    <a:pt x="3508" y="7843"/>
                  </a:cubicBezTo>
                  <a:cubicBezTo>
                    <a:pt x="3508" y="7744"/>
                    <a:pt x="3479" y="7659"/>
                    <a:pt x="3451" y="7559"/>
                  </a:cubicBezTo>
                  <a:cubicBezTo>
                    <a:pt x="3408" y="7460"/>
                    <a:pt x="3380" y="7361"/>
                    <a:pt x="3352" y="7261"/>
                  </a:cubicBezTo>
                  <a:cubicBezTo>
                    <a:pt x="3181" y="6878"/>
                    <a:pt x="3110" y="6466"/>
                    <a:pt x="3125" y="6040"/>
                  </a:cubicBezTo>
                  <a:cubicBezTo>
                    <a:pt x="3125" y="5927"/>
                    <a:pt x="3153" y="5827"/>
                    <a:pt x="3196" y="5714"/>
                  </a:cubicBezTo>
                  <a:cubicBezTo>
                    <a:pt x="3210" y="5657"/>
                    <a:pt x="3238" y="5614"/>
                    <a:pt x="3252" y="5558"/>
                  </a:cubicBezTo>
                  <a:cubicBezTo>
                    <a:pt x="3281" y="5501"/>
                    <a:pt x="3295" y="5444"/>
                    <a:pt x="3295" y="5387"/>
                  </a:cubicBezTo>
                  <a:cubicBezTo>
                    <a:pt x="3295" y="5359"/>
                    <a:pt x="3316" y="5345"/>
                    <a:pt x="3338" y="5345"/>
                  </a:cubicBezTo>
                  <a:cubicBezTo>
                    <a:pt x="3359" y="5345"/>
                    <a:pt x="3380" y="5359"/>
                    <a:pt x="3380" y="5387"/>
                  </a:cubicBezTo>
                  <a:cubicBezTo>
                    <a:pt x="3380" y="5487"/>
                    <a:pt x="3380" y="5586"/>
                    <a:pt x="3338" y="5685"/>
                  </a:cubicBezTo>
                  <a:cubicBezTo>
                    <a:pt x="3267" y="5898"/>
                    <a:pt x="3252" y="6126"/>
                    <a:pt x="3281" y="6338"/>
                  </a:cubicBezTo>
                  <a:cubicBezTo>
                    <a:pt x="3295" y="6310"/>
                    <a:pt x="3323" y="6296"/>
                    <a:pt x="3338" y="6267"/>
                  </a:cubicBezTo>
                  <a:cubicBezTo>
                    <a:pt x="3394" y="6211"/>
                    <a:pt x="3437" y="6154"/>
                    <a:pt x="3479" y="6083"/>
                  </a:cubicBezTo>
                  <a:cubicBezTo>
                    <a:pt x="3508" y="6055"/>
                    <a:pt x="3522" y="6026"/>
                    <a:pt x="3536" y="5998"/>
                  </a:cubicBezTo>
                  <a:cubicBezTo>
                    <a:pt x="3550" y="5955"/>
                    <a:pt x="3550" y="5927"/>
                    <a:pt x="3536" y="5898"/>
                  </a:cubicBezTo>
                  <a:cubicBezTo>
                    <a:pt x="3522" y="5813"/>
                    <a:pt x="3508" y="5728"/>
                    <a:pt x="3494" y="5657"/>
                  </a:cubicBezTo>
                  <a:cubicBezTo>
                    <a:pt x="3465" y="5501"/>
                    <a:pt x="3423" y="5345"/>
                    <a:pt x="3408" y="5188"/>
                  </a:cubicBezTo>
                  <a:cubicBezTo>
                    <a:pt x="3394" y="5117"/>
                    <a:pt x="3394" y="5046"/>
                    <a:pt x="3408" y="4961"/>
                  </a:cubicBezTo>
                  <a:cubicBezTo>
                    <a:pt x="3408" y="4947"/>
                    <a:pt x="3408" y="4919"/>
                    <a:pt x="3408" y="4890"/>
                  </a:cubicBezTo>
                  <a:cubicBezTo>
                    <a:pt x="3380" y="4919"/>
                    <a:pt x="3352" y="4933"/>
                    <a:pt x="3323" y="4947"/>
                  </a:cubicBezTo>
                  <a:cubicBezTo>
                    <a:pt x="3317" y="4949"/>
                    <a:pt x="3311" y="4949"/>
                    <a:pt x="3306" y="4949"/>
                  </a:cubicBezTo>
                  <a:cubicBezTo>
                    <a:pt x="3258" y="4949"/>
                    <a:pt x="3227" y="4900"/>
                    <a:pt x="3252" y="4862"/>
                  </a:cubicBezTo>
                  <a:cubicBezTo>
                    <a:pt x="3281" y="4805"/>
                    <a:pt x="3323" y="4777"/>
                    <a:pt x="3380" y="4748"/>
                  </a:cubicBezTo>
                  <a:lnTo>
                    <a:pt x="3408" y="4720"/>
                  </a:lnTo>
                  <a:lnTo>
                    <a:pt x="3408" y="4706"/>
                  </a:lnTo>
                  <a:lnTo>
                    <a:pt x="3408" y="4692"/>
                  </a:lnTo>
                  <a:cubicBezTo>
                    <a:pt x="3408" y="4692"/>
                    <a:pt x="3408" y="4677"/>
                    <a:pt x="3408" y="4663"/>
                  </a:cubicBezTo>
                  <a:lnTo>
                    <a:pt x="3408" y="4649"/>
                  </a:lnTo>
                  <a:cubicBezTo>
                    <a:pt x="3394" y="4635"/>
                    <a:pt x="3394" y="4606"/>
                    <a:pt x="3380" y="4592"/>
                  </a:cubicBezTo>
                  <a:cubicBezTo>
                    <a:pt x="3366" y="4578"/>
                    <a:pt x="3352" y="4564"/>
                    <a:pt x="3352" y="4550"/>
                  </a:cubicBezTo>
                  <a:cubicBezTo>
                    <a:pt x="3323" y="4535"/>
                    <a:pt x="3309" y="4521"/>
                    <a:pt x="3295" y="4507"/>
                  </a:cubicBezTo>
                  <a:cubicBezTo>
                    <a:pt x="3295" y="4493"/>
                    <a:pt x="3295" y="4479"/>
                    <a:pt x="3295" y="4464"/>
                  </a:cubicBezTo>
                  <a:lnTo>
                    <a:pt x="3039" y="4464"/>
                  </a:lnTo>
                  <a:cubicBezTo>
                    <a:pt x="2997" y="4464"/>
                    <a:pt x="2954" y="4464"/>
                    <a:pt x="2912" y="4436"/>
                  </a:cubicBezTo>
                  <a:cubicBezTo>
                    <a:pt x="2897" y="4422"/>
                    <a:pt x="2897" y="4393"/>
                    <a:pt x="2912" y="4379"/>
                  </a:cubicBezTo>
                  <a:cubicBezTo>
                    <a:pt x="2940" y="4351"/>
                    <a:pt x="2997" y="4351"/>
                    <a:pt x="3039" y="4351"/>
                  </a:cubicBezTo>
                  <a:lnTo>
                    <a:pt x="3153" y="4351"/>
                  </a:lnTo>
                  <a:cubicBezTo>
                    <a:pt x="3210" y="4365"/>
                    <a:pt x="3252" y="4365"/>
                    <a:pt x="3295" y="4379"/>
                  </a:cubicBezTo>
                  <a:cubicBezTo>
                    <a:pt x="3309" y="4351"/>
                    <a:pt x="3323" y="4322"/>
                    <a:pt x="3338" y="4294"/>
                  </a:cubicBezTo>
                  <a:cubicBezTo>
                    <a:pt x="3352" y="4266"/>
                    <a:pt x="3366" y="4251"/>
                    <a:pt x="3380" y="4223"/>
                  </a:cubicBezTo>
                  <a:cubicBezTo>
                    <a:pt x="3380" y="4195"/>
                    <a:pt x="3394" y="4166"/>
                    <a:pt x="3408" y="4152"/>
                  </a:cubicBezTo>
                  <a:lnTo>
                    <a:pt x="3366" y="4124"/>
                  </a:lnTo>
                  <a:cubicBezTo>
                    <a:pt x="3309" y="4095"/>
                    <a:pt x="3252" y="4067"/>
                    <a:pt x="3196" y="4038"/>
                  </a:cubicBezTo>
                  <a:lnTo>
                    <a:pt x="3125" y="3996"/>
                  </a:lnTo>
                  <a:cubicBezTo>
                    <a:pt x="3096" y="3996"/>
                    <a:pt x="3068" y="3967"/>
                    <a:pt x="3054" y="3953"/>
                  </a:cubicBezTo>
                  <a:cubicBezTo>
                    <a:pt x="3039" y="3939"/>
                    <a:pt x="3039" y="3925"/>
                    <a:pt x="3054" y="3911"/>
                  </a:cubicBezTo>
                  <a:cubicBezTo>
                    <a:pt x="3068" y="3904"/>
                    <a:pt x="3085" y="3900"/>
                    <a:pt x="3103" y="3900"/>
                  </a:cubicBezTo>
                  <a:cubicBezTo>
                    <a:pt x="3121" y="3900"/>
                    <a:pt x="3139" y="3904"/>
                    <a:pt x="3153" y="3911"/>
                  </a:cubicBezTo>
                  <a:cubicBezTo>
                    <a:pt x="3196" y="3925"/>
                    <a:pt x="3224" y="3925"/>
                    <a:pt x="3252" y="3939"/>
                  </a:cubicBezTo>
                  <a:cubicBezTo>
                    <a:pt x="3323" y="3967"/>
                    <a:pt x="3394" y="3996"/>
                    <a:pt x="3451" y="4038"/>
                  </a:cubicBezTo>
                  <a:lnTo>
                    <a:pt x="3479" y="4053"/>
                  </a:lnTo>
                  <a:cubicBezTo>
                    <a:pt x="3465" y="4038"/>
                    <a:pt x="3465" y="3996"/>
                    <a:pt x="3479" y="3967"/>
                  </a:cubicBezTo>
                  <a:cubicBezTo>
                    <a:pt x="3479" y="3939"/>
                    <a:pt x="3479" y="3896"/>
                    <a:pt x="3465" y="3854"/>
                  </a:cubicBezTo>
                  <a:cubicBezTo>
                    <a:pt x="3451" y="3783"/>
                    <a:pt x="3408" y="3712"/>
                    <a:pt x="3394" y="3627"/>
                  </a:cubicBezTo>
                  <a:cubicBezTo>
                    <a:pt x="3380" y="3541"/>
                    <a:pt x="3394" y="3470"/>
                    <a:pt x="3408" y="3400"/>
                  </a:cubicBezTo>
                  <a:cubicBezTo>
                    <a:pt x="3423" y="3329"/>
                    <a:pt x="3465" y="3272"/>
                    <a:pt x="3508" y="3229"/>
                  </a:cubicBezTo>
                  <a:lnTo>
                    <a:pt x="3394" y="3144"/>
                  </a:lnTo>
                  <a:cubicBezTo>
                    <a:pt x="3352" y="3144"/>
                    <a:pt x="3309" y="3158"/>
                    <a:pt x="3267" y="3187"/>
                  </a:cubicBezTo>
                  <a:lnTo>
                    <a:pt x="3181" y="3215"/>
                  </a:lnTo>
                  <a:cubicBezTo>
                    <a:pt x="3167" y="3229"/>
                    <a:pt x="3139" y="3243"/>
                    <a:pt x="3110" y="3243"/>
                  </a:cubicBezTo>
                  <a:cubicBezTo>
                    <a:pt x="3096" y="3229"/>
                    <a:pt x="3096" y="3215"/>
                    <a:pt x="3096" y="3201"/>
                  </a:cubicBezTo>
                  <a:cubicBezTo>
                    <a:pt x="3110" y="3172"/>
                    <a:pt x="3125" y="3158"/>
                    <a:pt x="3153" y="3158"/>
                  </a:cubicBezTo>
                  <a:cubicBezTo>
                    <a:pt x="3181" y="3144"/>
                    <a:pt x="3210" y="3130"/>
                    <a:pt x="3238" y="3116"/>
                  </a:cubicBezTo>
                  <a:cubicBezTo>
                    <a:pt x="3267" y="3101"/>
                    <a:pt x="3309" y="3101"/>
                    <a:pt x="3338" y="3087"/>
                  </a:cubicBezTo>
                  <a:lnTo>
                    <a:pt x="3281" y="3030"/>
                  </a:lnTo>
                  <a:lnTo>
                    <a:pt x="3167" y="3059"/>
                  </a:lnTo>
                  <a:lnTo>
                    <a:pt x="3082" y="3073"/>
                  </a:lnTo>
                  <a:lnTo>
                    <a:pt x="2997" y="3073"/>
                  </a:lnTo>
                  <a:cubicBezTo>
                    <a:pt x="2983" y="3073"/>
                    <a:pt x="2983" y="3045"/>
                    <a:pt x="2997" y="3030"/>
                  </a:cubicBezTo>
                  <a:cubicBezTo>
                    <a:pt x="3011" y="3030"/>
                    <a:pt x="3025" y="3016"/>
                    <a:pt x="3039" y="3016"/>
                  </a:cubicBezTo>
                  <a:lnTo>
                    <a:pt x="3068" y="3016"/>
                  </a:lnTo>
                  <a:lnTo>
                    <a:pt x="3153" y="2988"/>
                  </a:lnTo>
                  <a:lnTo>
                    <a:pt x="3224" y="2988"/>
                  </a:lnTo>
                  <a:cubicBezTo>
                    <a:pt x="3196" y="2945"/>
                    <a:pt x="3153" y="2917"/>
                    <a:pt x="3125" y="2888"/>
                  </a:cubicBezTo>
                  <a:lnTo>
                    <a:pt x="3110" y="2888"/>
                  </a:lnTo>
                  <a:cubicBezTo>
                    <a:pt x="3039" y="2888"/>
                    <a:pt x="2968" y="2888"/>
                    <a:pt x="2912" y="2903"/>
                  </a:cubicBezTo>
                  <a:lnTo>
                    <a:pt x="2812" y="2931"/>
                  </a:lnTo>
                  <a:cubicBezTo>
                    <a:pt x="2770" y="2945"/>
                    <a:pt x="2741" y="2959"/>
                    <a:pt x="2699" y="2959"/>
                  </a:cubicBezTo>
                  <a:cubicBezTo>
                    <a:pt x="2684" y="2959"/>
                    <a:pt x="2684" y="2931"/>
                    <a:pt x="2684" y="2917"/>
                  </a:cubicBezTo>
                  <a:cubicBezTo>
                    <a:pt x="2699" y="2903"/>
                    <a:pt x="2713" y="2888"/>
                    <a:pt x="2727" y="2874"/>
                  </a:cubicBezTo>
                  <a:cubicBezTo>
                    <a:pt x="2741" y="2860"/>
                    <a:pt x="2770" y="2860"/>
                    <a:pt x="2784" y="2846"/>
                  </a:cubicBezTo>
                  <a:cubicBezTo>
                    <a:pt x="2812" y="2832"/>
                    <a:pt x="2855" y="2832"/>
                    <a:pt x="2883" y="2817"/>
                  </a:cubicBezTo>
                  <a:lnTo>
                    <a:pt x="3068" y="2817"/>
                  </a:lnTo>
                  <a:cubicBezTo>
                    <a:pt x="3039" y="2789"/>
                    <a:pt x="3011" y="2761"/>
                    <a:pt x="2983" y="2732"/>
                  </a:cubicBezTo>
                  <a:lnTo>
                    <a:pt x="2968" y="2732"/>
                  </a:lnTo>
                  <a:cubicBezTo>
                    <a:pt x="2926" y="2732"/>
                    <a:pt x="2883" y="2746"/>
                    <a:pt x="2841" y="2761"/>
                  </a:cubicBezTo>
                  <a:cubicBezTo>
                    <a:pt x="2812" y="2761"/>
                    <a:pt x="2798" y="2775"/>
                    <a:pt x="2770" y="2775"/>
                  </a:cubicBezTo>
                  <a:lnTo>
                    <a:pt x="2699" y="2775"/>
                  </a:lnTo>
                  <a:cubicBezTo>
                    <a:pt x="2684" y="2775"/>
                    <a:pt x="2670" y="2746"/>
                    <a:pt x="2684" y="2732"/>
                  </a:cubicBezTo>
                  <a:cubicBezTo>
                    <a:pt x="2699" y="2718"/>
                    <a:pt x="2727" y="2704"/>
                    <a:pt x="2741" y="2704"/>
                  </a:cubicBezTo>
                  <a:cubicBezTo>
                    <a:pt x="2770" y="2690"/>
                    <a:pt x="2798" y="2690"/>
                    <a:pt x="2826" y="2675"/>
                  </a:cubicBezTo>
                  <a:lnTo>
                    <a:pt x="2940" y="2675"/>
                  </a:lnTo>
                  <a:lnTo>
                    <a:pt x="2841" y="2576"/>
                  </a:lnTo>
                  <a:cubicBezTo>
                    <a:pt x="2770" y="2505"/>
                    <a:pt x="2699" y="2406"/>
                    <a:pt x="2656" y="2320"/>
                  </a:cubicBezTo>
                  <a:cubicBezTo>
                    <a:pt x="2599" y="2107"/>
                    <a:pt x="2812" y="1980"/>
                    <a:pt x="2926" y="1838"/>
                  </a:cubicBezTo>
                  <a:cubicBezTo>
                    <a:pt x="3025" y="1682"/>
                    <a:pt x="3110" y="1511"/>
                    <a:pt x="3139" y="1327"/>
                  </a:cubicBezTo>
                  <a:cubicBezTo>
                    <a:pt x="3181" y="1114"/>
                    <a:pt x="3196" y="915"/>
                    <a:pt x="3153" y="702"/>
                  </a:cubicBezTo>
                  <a:cubicBezTo>
                    <a:pt x="3139" y="603"/>
                    <a:pt x="3096" y="503"/>
                    <a:pt x="3039" y="404"/>
                  </a:cubicBezTo>
                  <a:cubicBezTo>
                    <a:pt x="3039" y="489"/>
                    <a:pt x="3039" y="560"/>
                    <a:pt x="3039" y="631"/>
                  </a:cubicBezTo>
                  <a:cubicBezTo>
                    <a:pt x="3054" y="801"/>
                    <a:pt x="3039" y="957"/>
                    <a:pt x="3011" y="1128"/>
                  </a:cubicBezTo>
                  <a:cubicBezTo>
                    <a:pt x="3004" y="1135"/>
                    <a:pt x="2993" y="1138"/>
                    <a:pt x="2984" y="1138"/>
                  </a:cubicBezTo>
                  <a:cubicBezTo>
                    <a:pt x="2975" y="1138"/>
                    <a:pt x="2968" y="1135"/>
                    <a:pt x="2968" y="1128"/>
                  </a:cubicBezTo>
                  <a:lnTo>
                    <a:pt x="2968" y="702"/>
                  </a:lnTo>
                  <a:cubicBezTo>
                    <a:pt x="2968" y="631"/>
                    <a:pt x="2954" y="574"/>
                    <a:pt x="2954" y="503"/>
                  </a:cubicBezTo>
                  <a:cubicBezTo>
                    <a:pt x="2954" y="461"/>
                    <a:pt x="2940" y="418"/>
                    <a:pt x="2940" y="404"/>
                  </a:cubicBezTo>
                  <a:cubicBezTo>
                    <a:pt x="2940" y="375"/>
                    <a:pt x="2940" y="304"/>
                    <a:pt x="2926" y="304"/>
                  </a:cubicBezTo>
                  <a:cubicBezTo>
                    <a:pt x="2912" y="304"/>
                    <a:pt x="2912" y="290"/>
                    <a:pt x="2912" y="276"/>
                  </a:cubicBezTo>
                  <a:lnTo>
                    <a:pt x="2869" y="248"/>
                  </a:lnTo>
                  <a:lnTo>
                    <a:pt x="2812" y="205"/>
                  </a:lnTo>
                  <a:lnTo>
                    <a:pt x="2812" y="233"/>
                  </a:lnTo>
                  <a:cubicBezTo>
                    <a:pt x="2826" y="290"/>
                    <a:pt x="2841" y="361"/>
                    <a:pt x="2841" y="432"/>
                  </a:cubicBezTo>
                  <a:cubicBezTo>
                    <a:pt x="2841" y="574"/>
                    <a:pt x="2841" y="716"/>
                    <a:pt x="2812" y="858"/>
                  </a:cubicBezTo>
                  <a:cubicBezTo>
                    <a:pt x="2812" y="872"/>
                    <a:pt x="2798" y="879"/>
                    <a:pt x="2784" y="879"/>
                  </a:cubicBezTo>
                  <a:cubicBezTo>
                    <a:pt x="2770" y="879"/>
                    <a:pt x="2755" y="872"/>
                    <a:pt x="2755" y="858"/>
                  </a:cubicBezTo>
                  <a:cubicBezTo>
                    <a:pt x="2770" y="716"/>
                    <a:pt x="2755" y="574"/>
                    <a:pt x="2741" y="432"/>
                  </a:cubicBezTo>
                  <a:cubicBezTo>
                    <a:pt x="2727" y="361"/>
                    <a:pt x="2727" y="290"/>
                    <a:pt x="2699" y="233"/>
                  </a:cubicBezTo>
                  <a:cubicBezTo>
                    <a:pt x="2699" y="191"/>
                    <a:pt x="2684" y="162"/>
                    <a:pt x="2684" y="134"/>
                  </a:cubicBezTo>
                  <a:cubicBezTo>
                    <a:pt x="2642" y="120"/>
                    <a:pt x="2585" y="91"/>
                    <a:pt x="2542" y="77"/>
                  </a:cubicBezTo>
                  <a:lnTo>
                    <a:pt x="2542" y="77"/>
                  </a:lnTo>
                  <a:cubicBezTo>
                    <a:pt x="2557" y="148"/>
                    <a:pt x="2571" y="219"/>
                    <a:pt x="2571" y="290"/>
                  </a:cubicBezTo>
                  <a:lnTo>
                    <a:pt x="2571" y="645"/>
                  </a:lnTo>
                  <a:cubicBezTo>
                    <a:pt x="2571" y="666"/>
                    <a:pt x="2550" y="677"/>
                    <a:pt x="2528" y="677"/>
                  </a:cubicBezTo>
                  <a:cubicBezTo>
                    <a:pt x="2507" y="677"/>
                    <a:pt x="2486" y="666"/>
                    <a:pt x="2486" y="645"/>
                  </a:cubicBezTo>
                  <a:cubicBezTo>
                    <a:pt x="2486" y="546"/>
                    <a:pt x="2471" y="432"/>
                    <a:pt x="2471" y="333"/>
                  </a:cubicBezTo>
                  <a:cubicBezTo>
                    <a:pt x="2471" y="248"/>
                    <a:pt x="2457" y="162"/>
                    <a:pt x="2429" y="91"/>
                  </a:cubicBezTo>
                  <a:cubicBezTo>
                    <a:pt x="2415" y="77"/>
                    <a:pt x="2400" y="63"/>
                    <a:pt x="2400" y="49"/>
                  </a:cubicBezTo>
                  <a:cubicBezTo>
                    <a:pt x="2219" y="17"/>
                    <a:pt x="2038" y="1"/>
                    <a:pt x="18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173;p44">
              <a:extLst>
                <a:ext uri="{FF2B5EF4-FFF2-40B4-BE49-F238E27FC236}">
                  <a16:creationId xmlns:a16="http://schemas.microsoft.com/office/drawing/2014/main" id="{6A3A354B-CA01-B863-DC92-363280C608E2}"/>
                </a:ext>
              </a:extLst>
            </p:cNvPr>
            <p:cNvSpPr/>
            <p:nvPr/>
          </p:nvSpPr>
          <p:spPr>
            <a:xfrm>
              <a:off x="8429075" y="3896175"/>
              <a:ext cx="29125" cy="194200"/>
            </a:xfrm>
            <a:custGeom>
              <a:avLst/>
              <a:gdLst/>
              <a:ahLst/>
              <a:cxnLst/>
              <a:rect l="l" t="t" r="r" b="b"/>
              <a:pathLst>
                <a:path w="1165" h="7768" extrusionOk="0">
                  <a:moveTo>
                    <a:pt x="824" y="1"/>
                  </a:moveTo>
                  <a:cubicBezTo>
                    <a:pt x="824" y="15"/>
                    <a:pt x="824" y="29"/>
                    <a:pt x="810" y="44"/>
                  </a:cubicBezTo>
                  <a:lnTo>
                    <a:pt x="796" y="44"/>
                  </a:lnTo>
                  <a:cubicBezTo>
                    <a:pt x="796" y="186"/>
                    <a:pt x="782" y="313"/>
                    <a:pt x="767" y="455"/>
                  </a:cubicBezTo>
                  <a:cubicBezTo>
                    <a:pt x="753" y="611"/>
                    <a:pt x="739" y="753"/>
                    <a:pt x="711" y="910"/>
                  </a:cubicBezTo>
                  <a:cubicBezTo>
                    <a:pt x="711" y="1165"/>
                    <a:pt x="625" y="1421"/>
                    <a:pt x="469" y="1634"/>
                  </a:cubicBezTo>
                  <a:cubicBezTo>
                    <a:pt x="461" y="1650"/>
                    <a:pt x="443" y="1657"/>
                    <a:pt x="424" y="1657"/>
                  </a:cubicBezTo>
                  <a:cubicBezTo>
                    <a:pt x="410" y="1657"/>
                    <a:pt x="396" y="1654"/>
                    <a:pt x="384" y="1648"/>
                  </a:cubicBezTo>
                  <a:cubicBezTo>
                    <a:pt x="384" y="1676"/>
                    <a:pt x="356" y="1691"/>
                    <a:pt x="356" y="1705"/>
                  </a:cubicBezTo>
                  <a:cubicBezTo>
                    <a:pt x="341" y="1747"/>
                    <a:pt x="341" y="1776"/>
                    <a:pt x="327" y="1818"/>
                  </a:cubicBezTo>
                  <a:cubicBezTo>
                    <a:pt x="313" y="1889"/>
                    <a:pt x="327" y="1960"/>
                    <a:pt x="341" y="2031"/>
                  </a:cubicBezTo>
                  <a:cubicBezTo>
                    <a:pt x="370" y="2102"/>
                    <a:pt x="384" y="2187"/>
                    <a:pt x="398" y="2258"/>
                  </a:cubicBezTo>
                  <a:cubicBezTo>
                    <a:pt x="398" y="2315"/>
                    <a:pt x="398" y="2443"/>
                    <a:pt x="327" y="2457"/>
                  </a:cubicBezTo>
                  <a:lnTo>
                    <a:pt x="299" y="2457"/>
                  </a:lnTo>
                  <a:cubicBezTo>
                    <a:pt x="313" y="2471"/>
                    <a:pt x="313" y="2500"/>
                    <a:pt x="313" y="2514"/>
                  </a:cubicBezTo>
                  <a:cubicBezTo>
                    <a:pt x="313" y="2557"/>
                    <a:pt x="299" y="2585"/>
                    <a:pt x="285" y="2628"/>
                  </a:cubicBezTo>
                  <a:cubicBezTo>
                    <a:pt x="270" y="2656"/>
                    <a:pt x="256" y="2699"/>
                    <a:pt x="242" y="2727"/>
                  </a:cubicBezTo>
                  <a:cubicBezTo>
                    <a:pt x="228" y="2741"/>
                    <a:pt x="214" y="2755"/>
                    <a:pt x="199" y="2770"/>
                  </a:cubicBezTo>
                  <a:cubicBezTo>
                    <a:pt x="228" y="2784"/>
                    <a:pt x="228" y="2812"/>
                    <a:pt x="214" y="2841"/>
                  </a:cubicBezTo>
                  <a:cubicBezTo>
                    <a:pt x="242" y="2855"/>
                    <a:pt x="256" y="2883"/>
                    <a:pt x="270" y="2897"/>
                  </a:cubicBezTo>
                  <a:cubicBezTo>
                    <a:pt x="313" y="2940"/>
                    <a:pt x="341" y="2997"/>
                    <a:pt x="356" y="3039"/>
                  </a:cubicBezTo>
                  <a:cubicBezTo>
                    <a:pt x="356" y="3068"/>
                    <a:pt x="356" y="3096"/>
                    <a:pt x="356" y="3125"/>
                  </a:cubicBezTo>
                  <a:cubicBezTo>
                    <a:pt x="370" y="3139"/>
                    <a:pt x="370" y="3153"/>
                    <a:pt x="356" y="3167"/>
                  </a:cubicBezTo>
                  <a:cubicBezTo>
                    <a:pt x="356" y="3195"/>
                    <a:pt x="341" y="3238"/>
                    <a:pt x="341" y="3266"/>
                  </a:cubicBezTo>
                  <a:cubicBezTo>
                    <a:pt x="341" y="3309"/>
                    <a:pt x="341" y="3352"/>
                    <a:pt x="341" y="3394"/>
                  </a:cubicBezTo>
                  <a:cubicBezTo>
                    <a:pt x="341" y="3465"/>
                    <a:pt x="356" y="3536"/>
                    <a:pt x="370" y="3607"/>
                  </a:cubicBezTo>
                  <a:cubicBezTo>
                    <a:pt x="398" y="3778"/>
                    <a:pt x="427" y="3934"/>
                    <a:pt x="469" y="4104"/>
                  </a:cubicBezTo>
                  <a:cubicBezTo>
                    <a:pt x="498" y="4189"/>
                    <a:pt x="512" y="4260"/>
                    <a:pt x="512" y="4346"/>
                  </a:cubicBezTo>
                  <a:cubicBezTo>
                    <a:pt x="483" y="4417"/>
                    <a:pt x="455" y="4488"/>
                    <a:pt x="412" y="4544"/>
                  </a:cubicBezTo>
                  <a:cubicBezTo>
                    <a:pt x="370" y="4615"/>
                    <a:pt x="313" y="4686"/>
                    <a:pt x="270" y="4743"/>
                  </a:cubicBezTo>
                  <a:cubicBezTo>
                    <a:pt x="228" y="4786"/>
                    <a:pt x="171" y="4871"/>
                    <a:pt x="100" y="4885"/>
                  </a:cubicBezTo>
                  <a:cubicBezTo>
                    <a:pt x="114" y="4942"/>
                    <a:pt x="129" y="4984"/>
                    <a:pt x="129" y="5041"/>
                  </a:cubicBezTo>
                  <a:cubicBezTo>
                    <a:pt x="185" y="5254"/>
                    <a:pt x="256" y="5467"/>
                    <a:pt x="327" y="5680"/>
                  </a:cubicBezTo>
                  <a:cubicBezTo>
                    <a:pt x="370" y="5794"/>
                    <a:pt x="412" y="5907"/>
                    <a:pt x="441" y="6007"/>
                  </a:cubicBezTo>
                  <a:cubicBezTo>
                    <a:pt x="469" y="6106"/>
                    <a:pt x="483" y="6205"/>
                    <a:pt x="469" y="6305"/>
                  </a:cubicBezTo>
                  <a:cubicBezTo>
                    <a:pt x="441" y="6404"/>
                    <a:pt x="370" y="6489"/>
                    <a:pt x="256" y="6518"/>
                  </a:cubicBezTo>
                  <a:cubicBezTo>
                    <a:pt x="199" y="6546"/>
                    <a:pt x="129" y="6560"/>
                    <a:pt x="72" y="6589"/>
                  </a:cubicBezTo>
                  <a:cubicBezTo>
                    <a:pt x="72" y="6603"/>
                    <a:pt x="72" y="6631"/>
                    <a:pt x="58" y="6646"/>
                  </a:cubicBezTo>
                  <a:cubicBezTo>
                    <a:pt x="1" y="6731"/>
                    <a:pt x="171" y="6859"/>
                    <a:pt x="214" y="6915"/>
                  </a:cubicBezTo>
                  <a:cubicBezTo>
                    <a:pt x="313" y="7029"/>
                    <a:pt x="412" y="7128"/>
                    <a:pt x="512" y="7228"/>
                  </a:cubicBezTo>
                  <a:cubicBezTo>
                    <a:pt x="611" y="7327"/>
                    <a:pt x="725" y="7412"/>
                    <a:pt x="824" y="7512"/>
                  </a:cubicBezTo>
                  <a:lnTo>
                    <a:pt x="980" y="7654"/>
                  </a:lnTo>
                  <a:lnTo>
                    <a:pt x="1066" y="7725"/>
                  </a:lnTo>
                  <a:cubicBezTo>
                    <a:pt x="1066" y="7739"/>
                    <a:pt x="1094" y="7767"/>
                    <a:pt x="1122" y="7767"/>
                  </a:cubicBezTo>
                  <a:lnTo>
                    <a:pt x="1122" y="7739"/>
                  </a:lnTo>
                  <a:cubicBezTo>
                    <a:pt x="1137" y="7725"/>
                    <a:pt x="1137" y="7696"/>
                    <a:pt x="1137" y="7682"/>
                  </a:cubicBezTo>
                  <a:cubicBezTo>
                    <a:pt x="1151" y="7611"/>
                    <a:pt x="1151" y="7526"/>
                    <a:pt x="1151" y="7455"/>
                  </a:cubicBezTo>
                  <a:cubicBezTo>
                    <a:pt x="1165" y="7313"/>
                    <a:pt x="1151" y="7157"/>
                    <a:pt x="1137" y="7015"/>
                  </a:cubicBezTo>
                  <a:cubicBezTo>
                    <a:pt x="1122" y="6717"/>
                    <a:pt x="1094" y="6418"/>
                    <a:pt x="1080" y="6120"/>
                  </a:cubicBezTo>
                  <a:cubicBezTo>
                    <a:pt x="1037" y="5538"/>
                    <a:pt x="995" y="4928"/>
                    <a:pt x="980" y="4331"/>
                  </a:cubicBezTo>
                  <a:cubicBezTo>
                    <a:pt x="980" y="3721"/>
                    <a:pt x="995" y="3125"/>
                    <a:pt x="1037" y="2528"/>
                  </a:cubicBezTo>
                  <a:cubicBezTo>
                    <a:pt x="1066" y="2003"/>
                    <a:pt x="1108" y="1478"/>
                    <a:pt x="1108" y="966"/>
                  </a:cubicBezTo>
                  <a:cubicBezTo>
                    <a:pt x="1094" y="952"/>
                    <a:pt x="1080" y="938"/>
                    <a:pt x="1080" y="924"/>
                  </a:cubicBezTo>
                  <a:cubicBezTo>
                    <a:pt x="1066" y="796"/>
                    <a:pt x="1066" y="668"/>
                    <a:pt x="1066" y="555"/>
                  </a:cubicBezTo>
                  <a:lnTo>
                    <a:pt x="1066" y="370"/>
                  </a:lnTo>
                  <a:cubicBezTo>
                    <a:pt x="1066" y="328"/>
                    <a:pt x="1080" y="257"/>
                    <a:pt x="1037" y="228"/>
                  </a:cubicBezTo>
                  <a:cubicBezTo>
                    <a:pt x="1009" y="186"/>
                    <a:pt x="966" y="143"/>
                    <a:pt x="924" y="129"/>
                  </a:cubicBezTo>
                  <a:lnTo>
                    <a:pt x="924" y="129"/>
                  </a:lnTo>
                  <a:cubicBezTo>
                    <a:pt x="938" y="257"/>
                    <a:pt x="924" y="399"/>
                    <a:pt x="924" y="526"/>
                  </a:cubicBezTo>
                  <a:cubicBezTo>
                    <a:pt x="924" y="682"/>
                    <a:pt x="909" y="853"/>
                    <a:pt x="909" y="1009"/>
                  </a:cubicBezTo>
                  <a:lnTo>
                    <a:pt x="881" y="1492"/>
                  </a:lnTo>
                  <a:cubicBezTo>
                    <a:pt x="881" y="1577"/>
                    <a:pt x="881" y="1662"/>
                    <a:pt x="881" y="1747"/>
                  </a:cubicBezTo>
                  <a:cubicBezTo>
                    <a:pt x="881" y="1818"/>
                    <a:pt x="881" y="1889"/>
                    <a:pt x="867" y="1974"/>
                  </a:cubicBezTo>
                  <a:cubicBezTo>
                    <a:pt x="859" y="1983"/>
                    <a:pt x="841" y="1991"/>
                    <a:pt x="827" y="1991"/>
                  </a:cubicBezTo>
                  <a:cubicBezTo>
                    <a:pt x="818" y="1991"/>
                    <a:pt x="810" y="1986"/>
                    <a:pt x="810" y="1974"/>
                  </a:cubicBezTo>
                  <a:cubicBezTo>
                    <a:pt x="796" y="1889"/>
                    <a:pt x="796" y="1818"/>
                    <a:pt x="810" y="1733"/>
                  </a:cubicBezTo>
                  <a:lnTo>
                    <a:pt x="810" y="1492"/>
                  </a:lnTo>
                  <a:lnTo>
                    <a:pt x="838" y="995"/>
                  </a:lnTo>
                  <a:cubicBezTo>
                    <a:pt x="838" y="839"/>
                    <a:pt x="867" y="668"/>
                    <a:pt x="867" y="512"/>
                  </a:cubicBezTo>
                  <a:cubicBezTo>
                    <a:pt x="867" y="356"/>
                    <a:pt x="881" y="214"/>
                    <a:pt x="895" y="72"/>
                  </a:cubicBezTo>
                  <a:cubicBezTo>
                    <a:pt x="867" y="58"/>
                    <a:pt x="853" y="29"/>
                    <a:pt x="838" y="15"/>
                  </a:cubicBezTo>
                  <a:lnTo>
                    <a:pt x="82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174;p44">
              <a:extLst>
                <a:ext uri="{FF2B5EF4-FFF2-40B4-BE49-F238E27FC236}">
                  <a16:creationId xmlns:a16="http://schemas.microsoft.com/office/drawing/2014/main" id="{3FAFA355-99AB-57CC-3DD5-B1BB5558F9E1}"/>
                </a:ext>
              </a:extLst>
            </p:cNvPr>
            <p:cNvSpPr/>
            <p:nvPr/>
          </p:nvSpPr>
          <p:spPr>
            <a:xfrm>
              <a:off x="8328975" y="4065850"/>
              <a:ext cx="179650" cy="92300"/>
            </a:xfrm>
            <a:custGeom>
              <a:avLst/>
              <a:gdLst/>
              <a:ahLst/>
              <a:cxnLst/>
              <a:rect l="l" t="t" r="r" b="b"/>
              <a:pathLst>
                <a:path w="7186" h="3692" extrusionOk="0">
                  <a:moveTo>
                    <a:pt x="5297" y="1"/>
                  </a:moveTo>
                  <a:lnTo>
                    <a:pt x="5297" y="1"/>
                  </a:lnTo>
                  <a:cubicBezTo>
                    <a:pt x="5311" y="128"/>
                    <a:pt x="5311" y="270"/>
                    <a:pt x="5325" y="398"/>
                  </a:cubicBezTo>
                  <a:cubicBezTo>
                    <a:pt x="5325" y="554"/>
                    <a:pt x="5325" y="710"/>
                    <a:pt x="5325" y="867"/>
                  </a:cubicBezTo>
                  <a:cubicBezTo>
                    <a:pt x="5311" y="980"/>
                    <a:pt x="5283" y="1136"/>
                    <a:pt x="5141" y="1136"/>
                  </a:cubicBezTo>
                  <a:cubicBezTo>
                    <a:pt x="5070" y="1136"/>
                    <a:pt x="4999" y="1094"/>
                    <a:pt x="4956" y="1037"/>
                  </a:cubicBezTo>
                  <a:cubicBezTo>
                    <a:pt x="4885" y="980"/>
                    <a:pt x="4828" y="938"/>
                    <a:pt x="4771" y="881"/>
                  </a:cubicBezTo>
                  <a:cubicBezTo>
                    <a:pt x="4644" y="767"/>
                    <a:pt x="4530" y="654"/>
                    <a:pt x="4402" y="526"/>
                  </a:cubicBezTo>
                  <a:cubicBezTo>
                    <a:pt x="4274" y="398"/>
                    <a:pt x="4161" y="285"/>
                    <a:pt x="4047" y="157"/>
                  </a:cubicBezTo>
                  <a:cubicBezTo>
                    <a:pt x="4033" y="143"/>
                    <a:pt x="4005" y="114"/>
                    <a:pt x="3991" y="86"/>
                  </a:cubicBezTo>
                  <a:cubicBezTo>
                    <a:pt x="3991" y="171"/>
                    <a:pt x="3976" y="256"/>
                    <a:pt x="3962" y="341"/>
                  </a:cubicBezTo>
                  <a:cubicBezTo>
                    <a:pt x="3863" y="597"/>
                    <a:pt x="3636" y="810"/>
                    <a:pt x="3366" y="881"/>
                  </a:cubicBezTo>
                  <a:cubicBezTo>
                    <a:pt x="3210" y="938"/>
                    <a:pt x="3025" y="980"/>
                    <a:pt x="2855" y="1009"/>
                  </a:cubicBezTo>
                  <a:lnTo>
                    <a:pt x="2698" y="1023"/>
                  </a:lnTo>
                  <a:cubicBezTo>
                    <a:pt x="2677" y="1030"/>
                    <a:pt x="2656" y="1033"/>
                    <a:pt x="2635" y="1033"/>
                  </a:cubicBezTo>
                  <a:cubicBezTo>
                    <a:pt x="2613" y="1033"/>
                    <a:pt x="2592" y="1030"/>
                    <a:pt x="2571" y="1023"/>
                  </a:cubicBezTo>
                  <a:lnTo>
                    <a:pt x="2557" y="1023"/>
                  </a:lnTo>
                  <a:cubicBezTo>
                    <a:pt x="2528" y="1051"/>
                    <a:pt x="2500" y="1080"/>
                    <a:pt x="2471" y="1108"/>
                  </a:cubicBezTo>
                  <a:cubicBezTo>
                    <a:pt x="2362" y="1178"/>
                    <a:pt x="2232" y="1212"/>
                    <a:pt x="2105" y="1212"/>
                  </a:cubicBezTo>
                  <a:cubicBezTo>
                    <a:pt x="2051" y="1212"/>
                    <a:pt x="1997" y="1206"/>
                    <a:pt x="1946" y="1193"/>
                  </a:cubicBezTo>
                  <a:cubicBezTo>
                    <a:pt x="1761" y="1165"/>
                    <a:pt x="1591" y="1108"/>
                    <a:pt x="1435" y="1037"/>
                  </a:cubicBezTo>
                  <a:lnTo>
                    <a:pt x="1392" y="1009"/>
                  </a:lnTo>
                  <a:cubicBezTo>
                    <a:pt x="1335" y="1037"/>
                    <a:pt x="1279" y="1065"/>
                    <a:pt x="1236" y="1108"/>
                  </a:cubicBezTo>
                  <a:cubicBezTo>
                    <a:pt x="1194" y="1151"/>
                    <a:pt x="1151" y="1207"/>
                    <a:pt x="1123" y="1250"/>
                  </a:cubicBezTo>
                  <a:cubicBezTo>
                    <a:pt x="952" y="1491"/>
                    <a:pt x="839" y="1761"/>
                    <a:pt x="768" y="2031"/>
                  </a:cubicBezTo>
                  <a:cubicBezTo>
                    <a:pt x="753" y="2102"/>
                    <a:pt x="739" y="2173"/>
                    <a:pt x="739" y="2244"/>
                  </a:cubicBezTo>
                  <a:lnTo>
                    <a:pt x="725" y="2343"/>
                  </a:lnTo>
                  <a:cubicBezTo>
                    <a:pt x="725" y="2357"/>
                    <a:pt x="725" y="2386"/>
                    <a:pt x="725" y="2400"/>
                  </a:cubicBezTo>
                  <a:cubicBezTo>
                    <a:pt x="725" y="2414"/>
                    <a:pt x="725" y="2428"/>
                    <a:pt x="711" y="2428"/>
                  </a:cubicBezTo>
                  <a:cubicBezTo>
                    <a:pt x="697" y="2443"/>
                    <a:pt x="697" y="2443"/>
                    <a:pt x="711" y="2443"/>
                  </a:cubicBezTo>
                  <a:cubicBezTo>
                    <a:pt x="711" y="2443"/>
                    <a:pt x="711" y="2457"/>
                    <a:pt x="697" y="2471"/>
                  </a:cubicBezTo>
                  <a:cubicBezTo>
                    <a:pt x="687" y="2481"/>
                    <a:pt x="671" y="2486"/>
                    <a:pt x="655" y="2486"/>
                  </a:cubicBezTo>
                  <a:cubicBezTo>
                    <a:pt x="627" y="2486"/>
                    <a:pt x="597" y="2470"/>
                    <a:pt x="597" y="2443"/>
                  </a:cubicBezTo>
                  <a:cubicBezTo>
                    <a:pt x="597" y="2439"/>
                    <a:pt x="597" y="2434"/>
                    <a:pt x="597" y="2428"/>
                  </a:cubicBezTo>
                  <a:cubicBezTo>
                    <a:pt x="583" y="2414"/>
                    <a:pt x="583" y="2400"/>
                    <a:pt x="583" y="2386"/>
                  </a:cubicBezTo>
                  <a:lnTo>
                    <a:pt x="583" y="2329"/>
                  </a:lnTo>
                  <a:cubicBezTo>
                    <a:pt x="583" y="2315"/>
                    <a:pt x="583" y="2258"/>
                    <a:pt x="597" y="2215"/>
                  </a:cubicBezTo>
                  <a:cubicBezTo>
                    <a:pt x="611" y="2173"/>
                    <a:pt x="597" y="2159"/>
                    <a:pt x="611" y="2130"/>
                  </a:cubicBezTo>
                  <a:lnTo>
                    <a:pt x="555" y="2116"/>
                  </a:lnTo>
                  <a:cubicBezTo>
                    <a:pt x="512" y="2215"/>
                    <a:pt x="498" y="2315"/>
                    <a:pt x="469" y="2428"/>
                  </a:cubicBezTo>
                  <a:cubicBezTo>
                    <a:pt x="469" y="2485"/>
                    <a:pt x="455" y="2542"/>
                    <a:pt x="441" y="2599"/>
                  </a:cubicBezTo>
                  <a:cubicBezTo>
                    <a:pt x="427" y="2656"/>
                    <a:pt x="427" y="2727"/>
                    <a:pt x="427" y="2783"/>
                  </a:cubicBezTo>
                  <a:cubicBezTo>
                    <a:pt x="420" y="2805"/>
                    <a:pt x="398" y="2815"/>
                    <a:pt x="379" y="2815"/>
                  </a:cubicBezTo>
                  <a:cubicBezTo>
                    <a:pt x="359" y="2815"/>
                    <a:pt x="342" y="2805"/>
                    <a:pt x="342" y="2783"/>
                  </a:cubicBezTo>
                  <a:cubicBezTo>
                    <a:pt x="342" y="2727"/>
                    <a:pt x="327" y="2656"/>
                    <a:pt x="313" y="2585"/>
                  </a:cubicBezTo>
                  <a:cubicBezTo>
                    <a:pt x="313" y="2528"/>
                    <a:pt x="313" y="2457"/>
                    <a:pt x="313" y="2400"/>
                  </a:cubicBezTo>
                  <a:cubicBezTo>
                    <a:pt x="327" y="2286"/>
                    <a:pt x="356" y="2173"/>
                    <a:pt x="398" y="2059"/>
                  </a:cubicBezTo>
                  <a:lnTo>
                    <a:pt x="342" y="2045"/>
                  </a:lnTo>
                  <a:cubicBezTo>
                    <a:pt x="331" y="2050"/>
                    <a:pt x="319" y="2054"/>
                    <a:pt x="307" y="2054"/>
                  </a:cubicBezTo>
                  <a:cubicBezTo>
                    <a:pt x="286" y="2054"/>
                    <a:pt x="265" y="2044"/>
                    <a:pt x="256" y="2017"/>
                  </a:cubicBezTo>
                  <a:cubicBezTo>
                    <a:pt x="256" y="2002"/>
                    <a:pt x="256" y="2002"/>
                    <a:pt x="256" y="2002"/>
                  </a:cubicBezTo>
                  <a:cubicBezTo>
                    <a:pt x="246" y="1992"/>
                    <a:pt x="229" y="1982"/>
                    <a:pt x="215" y="1982"/>
                  </a:cubicBezTo>
                  <a:cubicBezTo>
                    <a:pt x="209" y="1982"/>
                    <a:pt x="204" y="1984"/>
                    <a:pt x="200" y="1988"/>
                  </a:cubicBezTo>
                  <a:cubicBezTo>
                    <a:pt x="185" y="1988"/>
                    <a:pt x="157" y="2073"/>
                    <a:pt x="143" y="2102"/>
                  </a:cubicBezTo>
                  <a:cubicBezTo>
                    <a:pt x="72" y="2286"/>
                    <a:pt x="43" y="2485"/>
                    <a:pt x="29" y="2698"/>
                  </a:cubicBezTo>
                  <a:cubicBezTo>
                    <a:pt x="1" y="2869"/>
                    <a:pt x="15" y="3053"/>
                    <a:pt x="72" y="3223"/>
                  </a:cubicBezTo>
                  <a:cubicBezTo>
                    <a:pt x="185" y="3365"/>
                    <a:pt x="342" y="3465"/>
                    <a:pt x="512" y="3507"/>
                  </a:cubicBezTo>
                  <a:cubicBezTo>
                    <a:pt x="626" y="3550"/>
                    <a:pt x="739" y="3564"/>
                    <a:pt x="867" y="3564"/>
                  </a:cubicBezTo>
                  <a:cubicBezTo>
                    <a:pt x="654" y="3479"/>
                    <a:pt x="455" y="3365"/>
                    <a:pt x="285" y="3238"/>
                  </a:cubicBezTo>
                  <a:cubicBezTo>
                    <a:pt x="250" y="3203"/>
                    <a:pt x="281" y="3159"/>
                    <a:pt x="317" y="3159"/>
                  </a:cubicBezTo>
                  <a:cubicBezTo>
                    <a:pt x="325" y="3159"/>
                    <a:pt x="334" y="3161"/>
                    <a:pt x="342" y="3167"/>
                  </a:cubicBezTo>
                  <a:cubicBezTo>
                    <a:pt x="555" y="3266"/>
                    <a:pt x="782" y="3365"/>
                    <a:pt x="1009" y="3451"/>
                  </a:cubicBezTo>
                  <a:lnTo>
                    <a:pt x="1108" y="3493"/>
                  </a:lnTo>
                  <a:cubicBezTo>
                    <a:pt x="1123" y="3478"/>
                    <a:pt x="1140" y="3472"/>
                    <a:pt x="1156" y="3472"/>
                  </a:cubicBezTo>
                  <a:cubicBezTo>
                    <a:pt x="1185" y="3472"/>
                    <a:pt x="1213" y="3494"/>
                    <a:pt x="1222" y="3522"/>
                  </a:cubicBezTo>
                  <a:cubicBezTo>
                    <a:pt x="1378" y="3564"/>
                    <a:pt x="1534" y="3607"/>
                    <a:pt x="1690" y="3635"/>
                  </a:cubicBezTo>
                  <a:cubicBezTo>
                    <a:pt x="1898" y="3673"/>
                    <a:pt x="2108" y="3691"/>
                    <a:pt x="2318" y="3691"/>
                  </a:cubicBezTo>
                  <a:cubicBezTo>
                    <a:pt x="2583" y="3691"/>
                    <a:pt x="2849" y="3662"/>
                    <a:pt x="3110" y="3607"/>
                  </a:cubicBezTo>
                  <a:cubicBezTo>
                    <a:pt x="3565" y="3507"/>
                    <a:pt x="3991" y="3337"/>
                    <a:pt x="4388" y="3082"/>
                  </a:cubicBezTo>
                  <a:cubicBezTo>
                    <a:pt x="4786" y="2840"/>
                    <a:pt x="5155" y="2556"/>
                    <a:pt x="5538" y="2315"/>
                  </a:cubicBezTo>
                  <a:cubicBezTo>
                    <a:pt x="5751" y="2173"/>
                    <a:pt x="5978" y="2059"/>
                    <a:pt x="6220" y="1960"/>
                  </a:cubicBezTo>
                  <a:cubicBezTo>
                    <a:pt x="6319" y="1917"/>
                    <a:pt x="6418" y="1875"/>
                    <a:pt x="6532" y="1846"/>
                  </a:cubicBezTo>
                  <a:lnTo>
                    <a:pt x="6475" y="1818"/>
                  </a:lnTo>
                  <a:cubicBezTo>
                    <a:pt x="6447" y="1804"/>
                    <a:pt x="6433" y="1775"/>
                    <a:pt x="6447" y="1747"/>
                  </a:cubicBezTo>
                  <a:cubicBezTo>
                    <a:pt x="6457" y="1726"/>
                    <a:pt x="6475" y="1713"/>
                    <a:pt x="6490" y="1713"/>
                  </a:cubicBezTo>
                  <a:cubicBezTo>
                    <a:pt x="6495" y="1713"/>
                    <a:pt x="6500" y="1715"/>
                    <a:pt x="6504" y="1719"/>
                  </a:cubicBezTo>
                  <a:cubicBezTo>
                    <a:pt x="6546" y="1719"/>
                    <a:pt x="6575" y="1733"/>
                    <a:pt x="6603" y="1747"/>
                  </a:cubicBezTo>
                  <a:cubicBezTo>
                    <a:pt x="6631" y="1747"/>
                    <a:pt x="6660" y="1761"/>
                    <a:pt x="6688" y="1775"/>
                  </a:cubicBezTo>
                  <a:lnTo>
                    <a:pt x="6717" y="1804"/>
                  </a:lnTo>
                  <a:cubicBezTo>
                    <a:pt x="6788" y="1790"/>
                    <a:pt x="6873" y="1790"/>
                    <a:pt x="6944" y="1790"/>
                  </a:cubicBezTo>
                  <a:cubicBezTo>
                    <a:pt x="7001" y="1790"/>
                    <a:pt x="7015" y="1860"/>
                    <a:pt x="6958" y="1889"/>
                  </a:cubicBezTo>
                  <a:lnTo>
                    <a:pt x="6844" y="1917"/>
                  </a:lnTo>
                  <a:cubicBezTo>
                    <a:pt x="6901" y="1974"/>
                    <a:pt x="6944" y="2059"/>
                    <a:pt x="6972" y="2144"/>
                  </a:cubicBezTo>
                  <a:lnTo>
                    <a:pt x="7015" y="2173"/>
                  </a:lnTo>
                  <a:lnTo>
                    <a:pt x="7114" y="2244"/>
                  </a:lnTo>
                  <a:cubicBezTo>
                    <a:pt x="7114" y="2215"/>
                    <a:pt x="7128" y="2201"/>
                    <a:pt x="7142" y="2201"/>
                  </a:cubicBezTo>
                  <a:cubicBezTo>
                    <a:pt x="7185" y="1818"/>
                    <a:pt x="7071" y="1449"/>
                    <a:pt x="6844" y="1136"/>
                  </a:cubicBezTo>
                  <a:lnTo>
                    <a:pt x="6788" y="1065"/>
                  </a:lnTo>
                  <a:cubicBezTo>
                    <a:pt x="6546" y="796"/>
                    <a:pt x="6262" y="568"/>
                    <a:pt x="5936" y="398"/>
                  </a:cubicBezTo>
                  <a:lnTo>
                    <a:pt x="5623" y="199"/>
                  </a:lnTo>
                  <a:cubicBezTo>
                    <a:pt x="5510" y="143"/>
                    <a:pt x="5396" y="72"/>
                    <a:pt x="52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175;p44">
              <a:extLst>
                <a:ext uri="{FF2B5EF4-FFF2-40B4-BE49-F238E27FC236}">
                  <a16:creationId xmlns:a16="http://schemas.microsoft.com/office/drawing/2014/main" id="{46E588B5-26F9-C31B-63EF-1B698A5E7CF2}"/>
                </a:ext>
              </a:extLst>
            </p:cNvPr>
            <p:cNvSpPr/>
            <p:nvPr/>
          </p:nvSpPr>
          <p:spPr>
            <a:xfrm>
              <a:off x="8607625" y="4793150"/>
              <a:ext cx="116800" cy="153575"/>
            </a:xfrm>
            <a:custGeom>
              <a:avLst/>
              <a:gdLst/>
              <a:ahLst/>
              <a:cxnLst/>
              <a:rect l="l" t="t" r="r" b="b"/>
              <a:pathLst>
                <a:path w="4672" h="6143" extrusionOk="0">
                  <a:moveTo>
                    <a:pt x="1278" y="3771"/>
                  </a:moveTo>
                  <a:cubicBezTo>
                    <a:pt x="1273" y="3791"/>
                    <a:pt x="1272" y="3812"/>
                    <a:pt x="1278" y="3832"/>
                  </a:cubicBezTo>
                  <a:lnTo>
                    <a:pt x="1278" y="3832"/>
                  </a:lnTo>
                  <a:lnTo>
                    <a:pt x="1278" y="3791"/>
                  </a:lnTo>
                  <a:cubicBezTo>
                    <a:pt x="1278" y="3784"/>
                    <a:pt x="1278" y="3777"/>
                    <a:pt x="1278" y="3771"/>
                  </a:cubicBezTo>
                  <a:close/>
                  <a:moveTo>
                    <a:pt x="1616" y="3725"/>
                  </a:moveTo>
                  <a:cubicBezTo>
                    <a:pt x="1574" y="3725"/>
                    <a:pt x="1533" y="3732"/>
                    <a:pt x="1491" y="3748"/>
                  </a:cubicBezTo>
                  <a:cubicBezTo>
                    <a:pt x="1463" y="3748"/>
                    <a:pt x="1449" y="3763"/>
                    <a:pt x="1434" y="3791"/>
                  </a:cubicBezTo>
                  <a:cubicBezTo>
                    <a:pt x="1420" y="3819"/>
                    <a:pt x="1406" y="3848"/>
                    <a:pt x="1378" y="3876"/>
                  </a:cubicBezTo>
                  <a:cubicBezTo>
                    <a:pt x="1372" y="3882"/>
                    <a:pt x="1358" y="3885"/>
                    <a:pt x="1344" y="3885"/>
                  </a:cubicBezTo>
                  <a:cubicBezTo>
                    <a:pt x="1324" y="3885"/>
                    <a:pt x="1301" y="3879"/>
                    <a:pt x="1292" y="3862"/>
                  </a:cubicBezTo>
                  <a:cubicBezTo>
                    <a:pt x="1286" y="3852"/>
                    <a:pt x="1281" y="3842"/>
                    <a:pt x="1278" y="3832"/>
                  </a:cubicBezTo>
                  <a:lnTo>
                    <a:pt x="1278" y="3832"/>
                  </a:lnTo>
                  <a:lnTo>
                    <a:pt x="1278" y="3961"/>
                  </a:lnTo>
                  <a:lnTo>
                    <a:pt x="1278" y="4004"/>
                  </a:lnTo>
                  <a:cubicBezTo>
                    <a:pt x="1307" y="3990"/>
                    <a:pt x="1349" y="3976"/>
                    <a:pt x="1378" y="3976"/>
                  </a:cubicBezTo>
                  <a:cubicBezTo>
                    <a:pt x="1395" y="3974"/>
                    <a:pt x="1413" y="3973"/>
                    <a:pt x="1430" y="3973"/>
                  </a:cubicBezTo>
                  <a:cubicBezTo>
                    <a:pt x="1679" y="3973"/>
                    <a:pt x="1903" y="4156"/>
                    <a:pt x="2102" y="4302"/>
                  </a:cubicBezTo>
                  <a:cubicBezTo>
                    <a:pt x="2102" y="4245"/>
                    <a:pt x="2087" y="4189"/>
                    <a:pt x="2073" y="4118"/>
                  </a:cubicBezTo>
                  <a:cubicBezTo>
                    <a:pt x="2073" y="4061"/>
                    <a:pt x="2073" y="3990"/>
                    <a:pt x="2059" y="3919"/>
                  </a:cubicBezTo>
                  <a:cubicBezTo>
                    <a:pt x="1960" y="3834"/>
                    <a:pt x="1832" y="3763"/>
                    <a:pt x="1704" y="3734"/>
                  </a:cubicBezTo>
                  <a:cubicBezTo>
                    <a:pt x="1675" y="3728"/>
                    <a:pt x="1645" y="3725"/>
                    <a:pt x="1616" y="3725"/>
                  </a:cubicBezTo>
                  <a:close/>
                  <a:moveTo>
                    <a:pt x="1562" y="0"/>
                  </a:moveTo>
                  <a:cubicBezTo>
                    <a:pt x="1562" y="29"/>
                    <a:pt x="1548" y="43"/>
                    <a:pt x="1534" y="57"/>
                  </a:cubicBezTo>
                  <a:cubicBezTo>
                    <a:pt x="1505" y="114"/>
                    <a:pt x="1477" y="170"/>
                    <a:pt x="1449" y="241"/>
                  </a:cubicBezTo>
                  <a:cubicBezTo>
                    <a:pt x="1392" y="355"/>
                    <a:pt x="1349" y="497"/>
                    <a:pt x="1321" y="625"/>
                  </a:cubicBezTo>
                  <a:cubicBezTo>
                    <a:pt x="1292" y="753"/>
                    <a:pt x="1292" y="895"/>
                    <a:pt x="1307" y="1022"/>
                  </a:cubicBezTo>
                  <a:cubicBezTo>
                    <a:pt x="1307" y="1065"/>
                    <a:pt x="1321" y="1093"/>
                    <a:pt x="1335" y="1122"/>
                  </a:cubicBezTo>
                  <a:cubicBezTo>
                    <a:pt x="1349" y="1122"/>
                    <a:pt x="1363" y="1136"/>
                    <a:pt x="1363" y="1150"/>
                  </a:cubicBezTo>
                  <a:cubicBezTo>
                    <a:pt x="1363" y="1164"/>
                    <a:pt x="1378" y="1164"/>
                    <a:pt x="1392" y="1179"/>
                  </a:cubicBezTo>
                  <a:cubicBezTo>
                    <a:pt x="1434" y="1207"/>
                    <a:pt x="1491" y="1235"/>
                    <a:pt x="1534" y="1292"/>
                  </a:cubicBezTo>
                  <a:cubicBezTo>
                    <a:pt x="1548" y="1306"/>
                    <a:pt x="1534" y="1349"/>
                    <a:pt x="1505" y="1349"/>
                  </a:cubicBezTo>
                  <a:cubicBezTo>
                    <a:pt x="1488" y="1352"/>
                    <a:pt x="1471" y="1354"/>
                    <a:pt x="1455" y="1354"/>
                  </a:cubicBezTo>
                  <a:cubicBezTo>
                    <a:pt x="1406" y="1354"/>
                    <a:pt x="1363" y="1338"/>
                    <a:pt x="1321" y="1306"/>
                  </a:cubicBezTo>
                  <a:cubicBezTo>
                    <a:pt x="1236" y="1491"/>
                    <a:pt x="1122" y="1661"/>
                    <a:pt x="980" y="1803"/>
                  </a:cubicBezTo>
                  <a:lnTo>
                    <a:pt x="952" y="1832"/>
                  </a:lnTo>
                  <a:cubicBezTo>
                    <a:pt x="753" y="2059"/>
                    <a:pt x="554" y="2272"/>
                    <a:pt x="369" y="2499"/>
                  </a:cubicBezTo>
                  <a:cubicBezTo>
                    <a:pt x="270" y="2598"/>
                    <a:pt x="185" y="2726"/>
                    <a:pt x="100" y="2840"/>
                  </a:cubicBezTo>
                  <a:cubicBezTo>
                    <a:pt x="29" y="2953"/>
                    <a:pt x="0" y="3081"/>
                    <a:pt x="15" y="3223"/>
                  </a:cubicBezTo>
                  <a:cubicBezTo>
                    <a:pt x="29" y="3351"/>
                    <a:pt x="86" y="3479"/>
                    <a:pt x="171" y="3578"/>
                  </a:cubicBezTo>
                  <a:cubicBezTo>
                    <a:pt x="256" y="3692"/>
                    <a:pt x="355" y="3805"/>
                    <a:pt x="455" y="3919"/>
                  </a:cubicBezTo>
                  <a:cubicBezTo>
                    <a:pt x="568" y="4032"/>
                    <a:pt x="682" y="4146"/>
                    <a:pt x="810" y="4259"/>
                  </a:cubicBezTo>
                  <a:cubicBezTo>
                    <a:pt x="866" y="4302"/>
                    <a:pt x="923" y="4359"/>
                    <a:pt x="980" y="4416"/>
                  </a:cubicBezTo>
                  <a:lnTo>
                    <a:pt x="1037" y="4458"/>
                  </a:lnTo>
                  <a:cubicBezTo>
                    <a:pt x="1051" y="4387"/>
                    <a:pt x="1065" y="4330"/>
                    <a:pt x="1094" y="4259"/>
                  </a:cubicBezTo>
                  <a:cubicBezTo>
                    <a:pt x="1122" y="4189"/>
                    <a:pt x="1150" y="4132"/>
                    <a:pt x="1193" y="4075"/>
                  </a:cubicBezTo>
                  <a:cubicBezTo>
                    <a:pt x="1193" y="4032"/>
                    <a:pt x="1193" y="4004"/>
                    <a:pt x="1179" y="3961"/>
                  </a:cubicBezTo>
                  <a:cubicBezTo>
                    <a:pt x="1179" y="3933"/>
                    <a:pt x="1165" y="3848"/>
                    <a:pt x="1165" y="3791"/>
                  </a:cubicBezTo>
                  <a:cubicBezTo>
                    <a:pt x="1165" y="3734"/>
                    <a:pt x="1150" y="3663"/>
                    <a:pt x="1165" y="3606"/>
                  </a:cubicBezTo>
                  <a:cubicBezTo>
                    <a:pt x="1179" y="3550"/>
                    <a:pt x="1165" y="3493"/>
                    <a:pt x="1193" y="3450"/>
                  </a:cubicBezTo>
                  <a:cubicBezTo>
                    <a:pt x="1200" y="3443"/>
                    <a:pt x="1211" y="3440"/>
                    <a:pt x="1220" y="3440"/>
                  </a:cubicBezTo>
                  <a:cubicBezTo>
                    <a:pt x="1228" y="3440"/>
                    <a:pt x="1236" y="3443"/>
                    <a:pt x="1236" y="3450"/>
                  </a:cubicBezTo>
                  <a:cubicBezTo>
                    <a:pt x="1278" y="3493"/>
                    <a:pt x="1278" y="3564"/>
                    <a:pt x="1278" y="3606"/>
                  </a:cubicBezTo>
                  <a:cubicBezTo>
                    <a:pt x="1278" y="3658"/>
                    <a:pt x="1278" y="3709"/>
                    <a:pt x="1278" y="3771"/>
                  </a:cubicBezTo>
                  <a:lnTo>
                    <a:pt x="1278" y="3771"/>
                  </a:lnTo>
                  <a:cubicBezTo>
                    <a:pt x="1293" y="3714"/>
                    <a:pt x="1346" y="3662"/>
                    <a:pt x="1392" y="3635"/>
                  </a:cubicBezTo>
                  <a:cubicBezTo>
                    <a:pt x="1456" y="3603"/>
                    <a:pt x="1528" y="3587"/>
                    <a:pt x="1601" y="3587"/>
                  </a:cubicBezTo>
                  <a:cubicBezTo>
                    <a:pt x="1626" y="3587"/>
                    <a:pt x="1651" y="3589"/>
                    <a:pt x="1676" y="3592"/>
                  </a:cubicBezTo>
                  <a:cubicBezTo>
                    <a:pt x="1761" y="3592"/>
                    <a:pt x="1860" y="3621"/>
                    <a:pt x="1945" y="3677"/>
                  </a:cubicBezTo>
                  <a:cubicBezTo>
                    <a:pt x="1974" y="3692"/>
                    <a:pt x="2016" y="3734"/>
                    <a:pt x="2045" y="3763"/>
                  </a:cubicBezTo>
                  <a:cubicBezTo>
                    <a:pt x="2031" y="3521"/>
                    <a:pt x="2016" y="3294"/>
                    <a:pt x="2002" y="3053"/>
                  </a:cubicBezTo>
                  <a:lnTo>
                    <a:pt x="2002" y="2755"/>
                  </a:lnTo>
                  <a:lnTo>
                    <a:pt x="2002" y="2499"/>
                  </a:lnTo>
                  <a:cubicBezTo>
                    <a:pt x="1931" y="2570"/>
                    <a:pt x="1860" y="2655"/>
                    <a:pt x="1803" y="2740"/>
                  </a:cubicBezTo>
                  <a:cubicBezTo>
                    <a:pt x="1733" y="2840"/>
                    <a:pt x="1676" y="2939"/>
                    <a:pt x="1619" y="3038"/>
                  </a:cubicBezTo>
                  <a:cubicBezTo>
                    <a:pt x="1591" y="3095"/>
                    <a:pt x="1576" y="3152"/>
                    <a:pt x="1548" y="3209"/>
                  </a:cubicBezTo>
                  <a:cubicBezTo>
                    <a:pt x="1534" y="3251"/>
                    <a:pt x="1505" y="3308"/>
                    <a:pt x="1477" y="3351"/>
                  </a:cubicBezTo>
                  <a:cubicBezTo>
                    <a:pt x="1466" y="3362"/>
                    <a:pt x="1453" y="3366"/>
                    <a:pt x="1441" y="3366"/>
                  </a:cubicBezTo>
                  <a:cubicBezTo>
                    <a:pt x="1420" y="3366"/>
                    <a:pt x="1401" y="3354"/>
                    <a:pt x="1392" y="3337"/>
                  </a:cubicBezTo>
                  <a:cubicBezTo>
                    <a:pt x="1378" y="3266"/>
                    <a:pt x="1392" y="3209"/>
                    <a:pt x="1420" y="3152"/>
                  </a:cubicBezTo>
                  <a:cubicBezTo>
                    <a:pt x="1434" y="3095"/>
                    <a:pt x="1463" y="3038"/>
                    <a:pt x="1491" y="2982"/>
                  </a:cubicBezTo>
                  <a:cubicBezTo>
                    <a:pt x="1548" y="2868"/>
                    <a:pt x="1605" y="2755"/>
                    <a:pt x="1690" y="2655"/>
                  </a:cubicBezTo>
                  <a:cubicBezTo>
                    <a:pt x="1846" y="2456"/>
                    <a:pt x="2031" y="2286"/>
                    <a:pt x="2258" y="2172"/>
                  </a:cubicBezTo>
                  <a:cubicBezTo>
                    <a:pt x="2265" y="2168"/>
                    <a:pt x="2272" y="2166"/>
                    <a:pt x="2278" y="2166"/>
                  </a:cubicBezTo>
                  <a:cubicBezTo>
                    <a:pt x="2312" y="2166"/>
                    <a:pt x="2336" y="2220"/>
                    <a:pt x="2300" y="2243"/>
                  </a:cubicBezTo>
                  <a:cubicBezTo>
                    <a:pt x="2215" y="2300"/>
                    <a:pt x="2144" y="2357"/>
                    <a:pt x="2073" y="2428"/>
                  </a:cubicBezTo>
                  <a:cubicBezTo>
                    <a:pt x="2073" y="2527"/>
                    <a:pt x="2087" y="2613"/>
                    <a:pt x="2102" y="2698"/>
                  </a:cubicBezTo>
                  <a:cubicBezTo>
                    <a:pt x="2102" y="2783"/>
                    <a:pt x="2116" y="2882"/>
                    <a:pt x="2116" y="2967"/>
                  </a:cubicBezTo>
                  <a:cubicBezTo>
                    <a:pt x="2130" y="3138"/>
                    <a:pt x="2144" y="3322"/>
                    <a:pt x="2158" y="3493"/>
                  </a:cubicBezTo>
                  <a:cubicBezTo>
                    <a:pt x="2201" y="3848"/>
                    <a:pt x="2229" y="4203"/>
                    <a:pt x="2272" y="4558"/>
                  </a:cubicBezTo>
                  <a:lnTo>
                    <a:pt x="2315" y="4856"/>
                  </a:lnTo>
                  <a:cubicBezTo>
                    <a:pt x="2343" y="4941"/>
                    <a:pt x="2357" y="5040"/>
                    <a:pt x="2329" y="5140"/>
                  </a:cubicBezTo>
                  <a:cubicBezTo>
                    <a:pt x="2320" y="5157"/>
                    <a:pt x="2300" y="5169"/>
                    <a:pt x="2280" y="5169"/>
                  </a:cubicBezTo>
                  <a:cubicBezTo>
                    <a:pt x="2267" y="5169"/>
                    <a:pt x="2254" y="5165"/>
                    <a:pt x="2244" y="5154"/>
                  </a:cubicBezTo>
                  <a:cubicBezTo>
                    <a:pt x="2229" y="5140"/>
                    <a:pt x="2229" y="5126"/>
                    <a:pt x="2215" y="5111"/>
                  </a:cubicBezTo>
                  <a:lnTo>
                    <a:pt x="2201" y="5111"/>
                  </a:lnTo>
                  <a:lnTo>
                    <a:pt x="1647" y="4813"/>
                  </a:lnTo>
                  <a:cubicBezTo>
                    <a:pt x="1562" y="4756"/>
                    <a:pt x="1477" y="4714"/>
                    <a:pt x="1378" y="4657"/>
                  </a:cubicBezTo>
                  <a:cubicBezTo>
                    <a:pt x="1354" y="4648"/>
                    <a:pt x="1329" y="4643"/>
                    <a:pt x="1304" y="4643"/>
                  </a:cubicBezTo>
                  <a:cubicBezTo>
                    <a:pt x="1255" y="4643"/>
                    <a:pt x="1207" y="4662"/>
                    <a:pt x="1179" y="4700"/>
                  </a:cubicBezTo>
                  <a:cubicBezTo>
                    <a:pt x="1079" y="4799"/>
                    <a:pt x="1037" y="4941"/>
                    <a:pt x="1079" y="5069"/>
                  </a:cubicBezTo>
                  <a:cubicBezTo>
                    <a:pt x="1079" y="5083"/>
                    <a:pt x="1094" y="5111"/>
                    <a:pt x="1094" y="5126"/>
                  </a:cubicBezTo>
                  <a:cubicBezTo>
                    <a:pt x="1101" y="5118"/>
                    <a:pt x="1108" y="5115"/>
                    <a:pt x="1117" y="5115"/>
                  </a:cubicBezTo>
                  <a:cubicBezTo>
                    <a:pt x="1126" y="5115"/>
                    <a:pt x="1136" y="5118"/>
                    <a:pt x="1150" y="5126"/>
                  </a:cubicBezTo>
                  <a:cubicBezTo>
                    <a:pt x="1193" y="5197"/>
                    <a:pt x="1250" y="5268"/>
                    <a:pt x="1278" y="5353"/>
                  </a:cubicBezTo>
                  <a:lnTo>
                    <a:pt x="1292" y="5367"/>
                  </a:lnTo>
                  <a:cubicBezTo>
                    <a:pt x="1321" y="5395"/>
                    <a:pt x="1335" y="5424"/>
                    <a:pt x="1363" y="5452"/>
                  </a:cubicBezTo>
                  <a:cubicBezTo>
                    <a:pt x="1378" y="5466"/>
                    <a:pt x="1378" y="5481"/>
                    <a:pt x="1363" y="5495"/>
                  </a:cubicBezTo>
                  <a:cubicBezTo>
                    <a:pt x="1378" y="5523"/>
                    <a:pt x="1392" y="5552"/>
                    <a:pt x="1420" y="5566"/>
                  </a:cubicBezTo>
                  <a:cubicBezTo>
                    <a:pt x="1477" y="5637"/>
                    <a:pt x="1534" y="5708"/>
                    <a:pt x="1591" y="5764"/>
                  </a:cubicBezTo>
                  <a:cubicBezTo>
                    <a:pt x="1662" y="5821"/>
                    <a:pt x="1733" y="5878"/>
                    <a:pt x="1818" y="5906"/>
                  </a:cubicBezTo>
                  <a:cubicBezTo>
                    <a:pt x="1859" y="5912"/>
                    <a:pt x="1900" y="5916"/>
                    <a:pt x="1941" y="5916"/>
                  </a:cubicBezTo>
                  <a:cubicBezTo>
                    <a:pt x="1999" y="5916"/>
                    <a:pt x="2058" y="5909"/>
                    <a:pt x="2116" y="5892"/>
                  </a:cubicBezTo>
                  <a:cubicBezTo>
                    <a:pt x="2215" y="5864"/>
                    <a:pt x="2300" y="5835"/>
                    <a:pt x="2386" y="5807"/>
                  </a:cubicBezTo>
                  <a:cubicBezTo>
                    <a:pt x="2556" y="5750"/>
                    <a:pt x="2726" y="5665"/>
                    <a:pt x="2897" y="5580"/>
                  </a:cubicBezTo>
                  <a:cubicBezTo>
                    <a:pt x="3067" y="5466"/>
                    <a:pt x="3252" y="5339"/>
                    <a:pt x="3408" y="5225"/>
                  </a:cubicBezTo>
                  <a:cubicBezTo>
                    <a:pt x="3414" y="5218"/>
                    <a:pt x="3421" y="5216"/>
                    <a:pt x="3427" y="5216"/>
                  </a:cubicBezTo>
                  <a:cubicBezTo>
                    <a:pt x="3447" y="5216"/>
                    <a:pt x="3461" y="5246"/>
                    <a:pt x="3450" y="5268"/>
                  </a:cubicBezTo>
                  <a:cubicBezTo>
                    <a:pt x="3167" y="5580"/>
                    <a:pt x="2826" y="5807"/>
                    <a:pt x="2442" y="5935"/>
                  </a:cubicBezTo>
                  <a:cubicBezTo>
                    <a:pt x="2343" y="5963"/>
                    <a:pt x="2244" y="5992"/>
                    <a:pt x="2158" y="6020"/>
                  </a:cubicBezTo>
                  <a:lnTo>
                    <a:pt x="2073" y="6034"/>
                  </a:lnTo>
                  <a:cubicBezTo>
                    <a:pt x="2130" y="6048"/>
                    <a:pt x="2187" y="6077"/>
                    <a:pt x="2244" y="6091"/>
                  </a:cubicBezTo>
                  <a:cubicBezTo>
                    <a:pt x="2357" y="6105"/>
                    <a:pt x="2457" y="6119"/>
                    <a:pt x="2570" y="6134"/>
                  </a:cubicBezTo>
                  <a:cubicBezTo>
                    <a:pt x="2607" y="6139"/>
                    <a:pt x="2645" y="6142"/>
                    <a:pt x="2684" y="6142"/>
                  </a:cubicBezTo>
                  <a:cubicBezTo>
                    <a:pt x="2751" y="6142"/>
                    <a:pt x="2820" y="6132"/>
                    <a:pt x="2883" y="6105"/>
                  </a:cubicBezTo>
                  <a:cubicBezTo>
                    <a:pt x="2925" y="6077"/>
                    <a:pt x="2968" y="6048"/>
                    <a:pt x="2996" y="6006"/>
                  </a:cubicBezTo>
                  <a:cubicBezTo>
                    <a:pt x="3039" y="5963"/>
                    <a:pt x="3067" y="5906"/>
                    <a:pt x="3110" y="5864"/>
                  </a:cubicBezTo>
                  <a:cubicBezTo>
                    <a:pt x="3181" y="5764"/>
                    <a:pt x="3252" y="5679"/>
                    <a:pt x="3323" y="5594"/>
                  </a:cubicBezTo>
                  <a:cubicBezTo>
                    <a:pt x="3465" y="5410"/>
                    <a:pt x="3607" y="5211"/>
                    <a:pt x="3734" y="5026"/>
                  </a:cubicBezTo>
                  <a:lnTo>
                    <a:pt x="3777" y="4955"/>
                  </a:lnTo>
                  <a:lnTo>
                    <a:pt x="3777" y="4955"/>
                  </a:lnTo>
                  <a:cubicBezTo>
                    <a:pt x="3749" y="4969"/>
                    <a:pt x="3734" y="4984"/>
                    <a:pt x="3720" y="4998"/>
                  </a:cubicBezTo>
                  <a:cubicBezTo>
                    <a:pt x="3711" y="5004"/>
                    <a:pt x="3701" y="5007"/>
                    <a:pt x="3692" y="5007"/>
                  </a:cubicBezTo>
                  <a:cubicBezTo>
                    <a:pt x="3661" y="5007"/>
                    <a:pt x="3638" y="4974"/>
                    <a:pt x="3649" y="4941"/>
                  </a:cubicBezTo>
                  <a:cubicBezTo>
                    <a:pt x="3692" y="4884"/>
                    <a:pt x="3720" y="4842"/>
                    <a:pt x="3763" y="4799"/>
                  </a:cubicBezTo>
                  <a:lnTo>
                    <a:pt x="3876" y="4643"/>
                  </a:lnTo>
                  <a:cubicBezTo>
                    <a:pt x="3962" y="4558"/>
                    <a:pt x="4018" y="4458"/>
                    <a:pt x="4089" y="4345"/>
                  </a:cubicBezTo>
                  <a:cubicBezTo>
                    <a:pt x="4203" y="4118"/>
                    <a:pt x="4288" y="3876"/>
                    <a:pt x="4317" y="3621"/>
                  </a:cubicBezTo>
                  <a:lnTo>
                    <a:pt x="4345" y="3479"/>
                  </a:lnTo>
                  <a:cubicBezTo>
                    <a:pt x="4444" y="2982"/>
                    <a:pt x="4530" y="2471"/>
                    <a:pt x="4586" y="1974"/>
                  </a:cubicBezTo>
                  <a:cubicBezTo>
                    <a:pt x="4601" y="1817"/>
                    <a:pt x="4615" y="1661"/>
                    <a:pt x="4629" y="1505"/>
                  </a:cubicBezTo>
                  <a:cubicBezTo>
                    <a:pt x="4643" y="1377"/>
                    <a:pt x="4657" y="1264"/>
                    <a:pt x="4671" y="1150"/>
                  </a:cubicBezTo>
                  <a:lnTo>
                    <a:pt x="4643" y="1150"/>
                  </a:lnTo>
                  <a:cubicBezTo>
                    <a:pt x="4597" y="1152"/>
                    <a:pt x="4551" y="1153"/>
                    <a:pt x="4506" y="1153"/>
                  </a:cubicBezTo>
                  <a:cubicBezTo>
                    <a:pt x="4196" y="1153"/>
                    <a:pt x="3887" y="1113"/>
                    <a:pt x="3578" y="1051"/>
                  </a:cubicBezTo>
                  <a:cubicBezTo>
                    <a:pt x="3223" y="966"/>
                    <a:pt x="2883" y="852"/>
                    <a:pt x="2556" y="696"/>
                  </a:cubicBezTo>
                  <a:cubicBezTo>
                    <a:pt x="2357" y="582"/>
                    <a:pt x="2144" y="469"/>
                    <a:pt x="1960" y="341"/>
                  </a:cubicBezTo>
                  <a:cubicBezTo>
                    <a:pt x="1945" y="369"/>
                    <a:pt x="1931" y="398"/>
                    <a:pt x="1917" y="426"/>
                  </a:cubicBezTo>
                  <a:cubicBezTo>
                    <a:pt x="1903" y="483"/>
                    <a:pt x="1874" y="525"/>
                    <a:pt x="1860" y="568"/>
                  </a:cubicBezTo>
                  <a:cubicBezTo>
                    <a:pt x="1832" y="611"/>
                    <a:pt x="1818" y="653"/>
                    <a:pt x="1803" y="710"/>
                  </a:cubicBezTo>
                  <a:cubicBezTo>
                    <a:pt x="1775" y="753"/>
                    <a:pt x="1761" y="809"/>
                    <a:pt x="1704" y="809"/>
                  </a:cubicBezTo>
                  <a:cubicBezTo>
                    <a:pt x="1699" y="814"/>
                    <a:pt x="1695" y="816"/>
                    <a:pt x="1690" y="816"/>
                  </a:cubicBezTo>
                  <a:cubicBezTo>
                    <a:pt x="1682" y="816"/>
                    <a:pt x="1676" y="809"/>
                    <a:pt x="1676" y="809"/>
                  </a:cubicBezTo>
                  <a:cubicBezTo>
                    <a:pt x="1647" y="753"/>
                    <a:pt x="1676" y="710"/>
                    <a:pt x="1704" y="667"/>
                  </a:cubicBezTo>
                  <a:cubicBezTo>
                    <a:pt x="1733" y="625"/>
                    <a:pt x="1747" y="568"/>
                    <a:pt x="1761" y="525"/>
                  </a:cubicBezTo>
                  <a:lnTo>
                    <a:pt x="1832" y="398"/>
                  </a:lnTo>
                  <a:cubicBezTo>
                    <a:pt x="1846" y="355"/>
                    <a:pt x="1860" y="312"/>
                    <a:pt x="1889" y="284"/>
                  </a:cubicBezTo>
                  <a:lnTo>
                    <a:pt x="1803" y="213"/>
                  </a:lnTo>
                  <a:cubicBezTo>
                    <a:pt x="1775" y="284"/>
                    <a:pt x="1747" y="341"/>
                    <a:pt x="1718" y="398"/>
                  </a:cubicBezTo>
                  <a:cubicBezTo>
                    <a:pt x="1704" y="426"/>
                    <a:pt x="1690" y="469"/>
                    <a:pt x="1676" y="497"/>
                  </a:cubicBezTo>
                  <a:cubicBezTo>
                    <a:pt x="1662" y="525"/>
                    <a:pt x="1633" y="554"/>
                    <a:pt x="1605" y="582"/>
                  </a:cubicBezTo>
                  <a:cubicBezTo>
                    <a:pt x="1591" y="582"/>
                    <a:pt x="1562" y="582"/>
                    <a:pt x="1562" y="554"/>
                  </a:cubicBezTo>
                  <a:cubicBezTo>
                    <a:pt x="1562" y="525"/>
                    <a:pt x="1576" y="483"/>
                    <a:pt x="1591" y="454"/>
                  </a:cubicBezTo>
                  <a:cubicBezTo>
                    <a:pt x="1605" y="412"/>
                    <a:pt x="1619" y="383"/>
                    <a:pt x="1647" y="355"/>
                  </a:cubicBezTo>
                  <a:cubicBezTo>
                    <a:pt x="1676" y="284"/>
                    <a:pt x="1704" y="227"/>
                    <a:pt x="1747" y="156"/>
                  </a:cubicBezTo>
                  <a:cubicBezTo>
                    <a:pt x="1718" y="142"/>
                    <a:pt x="1690" y="114"/>
                    <a:pt x="1662" y="85"/>
                  </a:cubicBezTo>
                  <a:cubicBezTo>
                    <a:pt x="1633" y="142"/>
                    <a:pt x="1619" y="185"/>
                    <a:pt x="1591" y="241"/>
                  </a:cubicBezTo>
                  <a:cubicBezTo>
                    <a:pt x="1576" y="298"/>
                    <a:pt x="1534" y="369"/>
                    <a:pt x="1505" y="426"/>
                  </a:cubicBezTo>
                  <a:cubicBezTo>
                    <a:pt x="1497" y="443"/>
                    <a:pt x="1489" y="450"/>
                    <a:pt x="1478" y="450"/>
                  </a:cubicBezTo>
                  <a:cubicBezTo>
                    <a:pt x="1470" y="450"/>
                    <a:pt x="1460" y="446"/>
                    <a:pt x="1449" y="440"/>
                  </a:cubicBezTo>
                  <a:cubicBezTo>
                    <a:pt x="1434" y="440"/>
                    <a:pt x="1434" y="412"/>
                    <a:pt x="1449" y="398"/>
                  </a:cubicBezTo>
                  <a:cubicBezTo>
                    <a:pt x="1477" y="327"/>
                    <a:pt x="1491" y="270"/>
                    <a:pt x="1534" y="199"/>
                  </a:cubicBezTo>
                  <a:lnTo>
                    <a:pt x="1605" y="43"/>
                  </a:lnTo>
                  <a:lnTo>
                    <a:pt x="156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176;p44">
              <a:extLst>
                <a:ext uri="{FF2B5EF4-FFF2-40B4-BE49-F238E27FC236}">
                  <a16:creationId xmlns:a16="http://schemas.microsoft.com/office/drawing/2014/main" id="{334C36BD-7F6A-5FB3-70BA-16A44C48D82F}"/>
                </a:ext>
              </a:extLst>
            </p:cNvPr>
            <p:cNvSpPr/>
            <p:nvPr/>
          </p:nvSpPr>
          <p:spPr>
            <a:xfrm>
              <a:off x="8636725" y="4895975"/>
              <a:ext cx="25950" cy="22125"/>
            </a:xfrm>
            <a:custGeom>
              <a:avLst/>
              <a:gdLst/>
              <a:ahLst/>
              <a:cxnLst/>
              <a:rect l="l" t="t" r="r" b="b"/>
              <a:pathLst>
                <a:path w="1038" h="885" extrusionOk="0">
                  <a:moveTo>
                    <a:pt x="269" y="1"/>
                  </a:moveTo>
                  <a:cubicBezTo>
                    <a:pt x="222" y="1"/>
                    <a:pt x="178" y="26"/>
                    <a:pt x="143" y="61"/>
                  </a:cubicBezTo>
                  <a:cubicBezTo>
                    <a:pt x="100" y="118"/>
                    <a:pt x="72" y="189"/>
                    <a:pt x="57" y="246"/>
                  </a:cubicBezTo>
                  <a:cubicBezTo>
                    <a:pt x="29" y="303"/>
                    <a:pt x="15" y="374"/>
                    <a:pt x="1" y="430"/>
                  </a:cubicBezTo>
                  <a:cubicBezTo>
                    <a:pt x="15" y="416"/>
                    <a:pt x="43" y="416"/>
                    <a:pt x="57" y="402"/>
                  </a:cubicBezTo>
                  <a:cubicBezTo>
                    <a:pt x="89" y="389"/>
                    <a:pt x="127" y="382"/>
                    <a:pt x="165" y="382"/>
                  </a:cubicBezTo>
                  <a:cubicBezTo>
                    <a:pt x="212" y="382"/>
                    <a:pt x="260" y="393"/>
                    <a:pt x="299" y="416"/>
                  </a:cubicBezTo>
                  <a:cubicBezTo>
                    <a:pt x="384" y="459"/>
                    <a:pt x="469" y="516"/>
                    <a:pt x="540" y="558"/>
                  </a:cubicBezTo>
                  <a:cubicBezTo>
                    <a:pt x="710" y="658"/>
                    <a:pt x="881" y="771"/>
                    <a:pt x="1037" y="885"/>
                  </a:cubicBezTo>
                  <a:lnTo>
                    <a:pt x="1037" y="800"/>
                  </a:lnTo>
                  <a:lnTo>
                    <a:pt x="1009" y="544"/>
                  </a:lnTo>
                  <a:cubicBezTo>
                    <a:pt x="994" y="459"/>
                    <a:pt x="994" y="388"/>
                    <a:pt x="980" y="303"/>
                  </a:cubicBezTo>
                  <a:cubicBezTo>
                    <a:pt x="867" y="260"/>
                    <a:pt x="753" y="203"/>
                    <a:pt x="654" y="132"/>
                  </a:cubicBezTo>
                  <a:cubicBezTo>
                    <a:pt x="554" y="61"/>
                    <a:pt x="427" y="19"/>
                    <a:pt x="299" y="5"/>
                  </a:cubicBezTo>
                  <a:cubicBezTo>
                    <a:pt x="289" y="2"/>
                    <a:pt x="279" y="1"/>
                    <a:pt x="2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177;p44">
              <a:extLst>
                <a:ext uri="{FF2B5EF4-FFF2-40B4-BE49-F238E27FC236}">
                  <a16:creationId xmlns:a16="http://schemas.microsoft.com/office/drawing/2014/main" id="{0B897380-F2D5-E7F0-3922-15A6182B5270}"/>
                </a:ext>
              </a:extLst>
            </p:cNvPr>
            <p:cNvSpPr/>
            <p:nvPr/>
          </p:nvSpPr>
          <p:spPr>
            <a:xfrm>
              <a:off x="8600525" y="4590750"/>
              <a:ext cx="135975" cy="227050"/>
            </a:xfrm>
            <a:custGeom>
              <a:avLst/>
              <a:gdLst/>
              <a:ahLst/>
              <a:cxnLst/>
              <a:rect l="l" t="t" r="r" b="b"/>
              <a:pathLst>
                <a:path w="5439" h="9082" extrusionOk="0">
                  <a:moveTo>
                    <a:pt x="2694" y="1"/>
                  </a:moveTo>
                  <a:cubicBezTo>
                    <a:pt x="2681" y="1"/>
                    <a:pt x="2668" y="1"/>
                    <a:pt x="2655" y="3"/>
                  </a:cubicBezTo>
                  <a:cubicBezTo>
                    <a:pt x="2556" y="32"/>
                    <a:pt x="2499" y="117"/>
                    <a:pt x="2457" y="188"/>
                  </a:cubicBezTo>
                  <a:cubicBezTo>
                    <a:pt x="2400" y="259"/>
                    <a:pt x="2329" y="372"/>
                    <a:pt x="2258" y="458"/>
                  </a:cubicBezTo>
                  <a:cubicBezTo>
                    <a:pt x="2201" y="543"/>
                    <a:pt x="2087" y="685"/>
                    <a:pt x="2002" y="798"/>
                  </a:cubicBezTo>
                  <a:cubicBezTo>
                    <a:pt x="1960" y="855"/>
                    <a:pt x="1903" y="926"/>
                    <a:pt x="1846" y="983"/>
                  </a:cubicBezTo>
                  <a:cubicBezTo>
                    <a:pt x="1576" y="1324"/>
                    <a:pt x="1264" y="1650"/>
                    <a:pt x="966" y="1977"/>
                  </a:cubicBezTo>
                  <a:cubicBezTo>
                    <a:pt x="781" y="2147"/>
                    <a:pt x="611" y="2332"/>
                    <a:pt x="426" y="2488"/>
                  </a:cubicBezTo>
                  <a:cubicBezTo>
                    <a:pt x="327" y="2573"/>
                    <a:pt x="242" y="2644"/>
                    <a:pt x="142" y="2729"/>
                  </a:cubicBezTo>
                  <a:cubicBezTo>
                    <a:pt x="114" y="2758"/>
                    <a:pt x="71" y="2800"/>
                    <a:pt x="57" y="2843"/>
                  </a:cubicBezTo>
                  <a:lnTo>
                    <a:pt x="57" y="2857"/>
                  </a:lnTo>
                  <a:cubicBezTo>
                    <a:pt x="82" y="2882"/>
                    <a:pt x="64" y="2917"/>
                    <a:pt x="31" y="2917"/>
                  </a:cubicBezTo>
                  <a:cubicBezTo>
                    <a:pt x="26" y="2917"/>
                    <a:pt x="20" y="2916"/>
                    <a:pt x="15" y="2914"/>
                  </a:cubicBezTo>
                  <a:cubicBezTo>
                    <a:pt x="15" y="2928"/>
                    <a:pt x="15" y="2942"/>
                    <a:pt x="15" y="2956"/>
                  </a:cubicBezTo>
                  <a:cubicBezTo>
                    <a:pt x="86" y="2885"/>
                    <a:pt x="157" y="2829"/>
                    <a:pt x="242" y="2786"/>
                  </a:cubicBezTo>
                  <a:lnTo>
                    <a:pt x="483" y="2602"/>
                  </a:lnTo>
                  <a:cubicBezTo>
                    <a:pt x="568" y="2545"/>
                    <a:pt x="653" y="2488"/>
                    <a:pt x="753" y="2460"/>
                  </a:cubicBezTo>
                  <a:cubicBezTo>
                    <a:pt x="757" y="2458"/>
                    <a:pt x="761" y="2457"/>
                    <a:pt x="764" y="2457"/>
                  </a:cubicBezTo>
                  <a:cubicBezTo>
                    <a:pt x="788" y="2457"/>
                    <a:pt x="808" y="2492"/>
                    <a:pt x="795" y="2516"/>
                  </a:cubicBezTo>
                  <a:cubicBezTo>
                    <a:pt x="682" y="2644"/>
                    <a:pt x="554" y="2758"/>
                    <a:pt x="412" y="2843"/>
                  </a:cubicBezTo>
                  <a:lnTo>
                    <a:pt x="213" y="2999"/>
                  </a:lnTo>
                  <a:cubicBezTo>
                    <a:pt x="142" y="3027"/>
                    <a:pt x="100" y="3070"/>
                    <a:pt x="57" y="3127"/>
                  </a:cubicBezTo>
                  <a:cubicBezTo>
                    <a:pt x="0" y="3269"/>
                    <a:pt x="128" y="3397"/>
                    <a:pt x="213" y="3482"/>
                  </a:cubicBezTo>
                  <a:cubicBezTo>
                    <a:pt x="284" y="3581"/>
                    <a:pt x="384" y="3723"/>
                    <a:pt x="469" y="3837"/>
                  </a:cubicBezTo>
                  <a:cubicBezTo>
                    <a:pt x="597" y="4021"/>
                    <a:pt x="710" y="4220"/>
                    <a:pt x="810" y="4419"/>
                  </a:cubicBezTo>
                  <a:cubicBezTo>
                    <a:pt x="810" y="4390"/>
                    <a:pt x="810" y="4376"/>
                    <a:pt x="824" y="4362"/>
                  </a:cubicBezTo>
                  <a:lnTo>
                    <a:pt x="852" y="4277"/>
                  </a:lnTo>
                  <a:cubicBezTo>
                    <a:pt x="866" y="4220"/>
                    <a:pt x="881" y="4163"/>
                    <a:pt x="909" y="4121"/>
                  </a:cubicBezTo>
                  <a:cubicBezTo>
                    <a:pt x="952" y="4007"/>
                    <a:pt x="994" y="3908"/>
                    <a:pt x="1065" y="3794"/>
                  </a:cubicBezTo>
                  <a:cubicBezTo>
                    <a:pt x="1069" y="3786"/>
                    <a:pt x="1076" y="3783"/>
                    <a:pt x="1085" y="3783"/>
                  </a:cubicBezTo>
                  <a:cubicBezTo>
                    <a:pt x="1106" y="3783"/>
                    <a:pt x="1132" y="3806"/>
                    <a:pt x="1122" y="3837"/>
                  </a:cubicBezTo>
                  <a:cubicBezTo>
                    <a:pt x="1065" y="3936"/>
                    <a:pt x="1023" y="4050"/>
                    <a:pt x="994" y="4149"/>
                  </a:cubicBezTo>
                  <a:cubicBezTo>
                    <a:pt x="980" y="4206"/>
                    <a:pt x="952" y="4263"/>
                    <a:pt x="937" y="4319"/>
                  </a:cubicBezTo>
                  <a:cubicBezTo>
                    <a:pt x="937" y="4334"/>
                    <a:pt x="923" y="4362"/>
                    <a:pt x="923" y="4390"/>
                  </a:cubicBezTo>
                  <a:cubicBezTo>
                    <a:pt x="909" y="4419"/>
                    <a:pt x="909" y="4447"/>
                    <a:pt x="881" y="4461"/>
                  </a:cubicBezTo>
                  <a:cubicBezTo>
                    <a:pt x="874" y="4469"/>
                    <a:pt x="866" y="4472"/>
                    <a:pt x="859" y="4472"/>
                  </a:cubicBezTo>
                  <a:cubicBezTo>
                    <a:pt x="852" y="4472"/>
                    <a:pt x="845" y="4469"/>
                    <a:pt x="838" y="4461"/>
                  </a:cubicBezTo>
                  <a:lnTo>
                    <a:pt x="838" y="4461"/>
                  </a:lnTo>
                  <a:cubicBezTo>
                    <a:pt x="895" y="4561"/>
                    <a:pt x="937" y="4660"/>
                    <a:pt x="980" y="4760"/>
                  </a:cubicBezTo>
                  <a:lnTo>
                    <a:pt x="1051" y="4589"/>
                  </a:lnTo>
                  <a:cubicBezTo>
                    <a:pt x="1094" y="4518"/>
                    <a:pt x="1136" y="4433"/>
                    <a:pt x="1179" y="4362"/>
                  </a:cubicBezTo>
                  <a:cubicBezTo>
                    <a:pt x="1250" y="4206"/>
                    <a:pt x="1335" y="4050"/>
                    <a:pt x="1434" y="3894"/>
                  </a:cubicBezTo>
                  <a:cubicBezTo>
                    <a:pt x="1439" y="3885"/>
                    <a:pt x="1444" y="3882"/>
                    <a:pt x="1449" y="3882"/>
                  </a:cubicBezTo>
                  <a:cubicBezTo>
                    <a:pt x="1463" y="3882"/>
                    <a:pt x="1477" y="3902"/>
                    <a:pt x="1477" y="3922"/>
                  </a:cubicBezTo>
                  <a:cubicBezTo>
                    <a:pt x="1392" y="4078"/>
                    <a:pt x="1321" y="4234"/>
                    <a:pt x="1250" y="4390"/>
                  </a:cubicBezTo>
                  <a:lnTo>
                    <a:pt x="1150" y="4632"/>
                  </a:lnTo>
                  <a:cubicBezTo>
                    <a:pt x="1108" y="4717"/>
                    <a:pt x="1079" y="4802"/>
                    <a:pt x="1051" y="4873"/>
                  </a:cubicBezTo>
                  <a:cubicBezTo>
                    <a:pt x="1051" y="4887"/>
                    <a:pt x="1065" y="4916"/>
                    <a:pt x="1065" y="4930"/>
                  </a:cubicBezTo>
                  <a:cubicBezTo>
                    <a:pt x="1150" y="4745"/>
                    <a:pt x="1250" y="4561"/>
                    <a:pt x="1335" y="4376"/>
                  </a:cubicBezTo>
                  <a:cubicBezTo>
                    <a:pt x="1406" y="4192"/>
                    <a:pt x="1534" y="3993"/>
                    <a:pt x="1647" y="3794"/>
                  </a:cubicBezTo>
                  <a:cubicBezTo>
                    <a:pt x="1652" y="3786"/>
                    <a:pt x="1657" y="3782"/>
                    <a:pt x="1662" y="3782"/>
                  </a:cubicBezTo>
                  <a:cubicBezTo>
                    <a:pt x="1675" y="3782"/>
                    <a:pt x="1686" y="3802"/>
                    <a:pt x="1676" y="3823"/>
                  </a:cubicBezTo>
                  <a:cubicBezTo>
                    <a:pt x="1591" y="4007"/>
                    <a:pt x="1505" y="4206"/>
                    <a:pt x="1420" y="4405"/>
                  </a:cubicBezTo>
                  <a:cubicBezTo>
                    <a:pt x="1335" y="4603"/>
                    <a:pt x="1264" y="4802"/>
                    <a:pt x="1179" y="5001"/>
                  </a:cubicBezTo>
                  <a:cubicBezTo>
                    <a:pt x="1165" y="5029"/>
                    <a:pt x="1150" y="5044"/>
                    <a:pt x="1122" y="5058"/>
                  </a:cubicBezTo>
                  <a:cubicBezTo>
                    <a:pt x="1165" y="5186"/>
                    <a:pt x="1221" y="5313"/>
                    <a:pt x="1264" y="5441"/>
                  </a:cubicBezTo>
                  <a:cubicBezTo>
                    <a:pt x="1335" y="5682"/>
                    <a:pt x="1406" y="5924"/>
                    <a:pt x="1434" y="6165"/>
                  </a:cubicBezTo>
                  <a:cubicBezTo>
                    <a:pt x="1477" y="6123"/>
                    <a:pt x="1505" y="6094"/>
                    <a:pt x="1534" y="6052"/>
                  </a:cubicBezTo>
                  <a:cubicBezTo>
                    <a:pt x="1562" y="6023"/>
                    <a:pt x="1619" y="5938"/>
                    <a:pt x="1676" y="5895"/>
                  </a:cubicBezTo>
                  <a:cubicBezTo>
                    <a:pt x="1718" y="5824"/>
                    <a:pt x="1775" y="5782"/>
                    <a:pt x="1832" y="5753"/>
                  </a:cubicBezTo>
                  <a:cubicBezTo>
                    <a:pt x="1837" y="5751"/>
                    <a:pt x="1842" y="5750"/>
                    <a:pt x="1847" y="5750"/>
                  </a:cubicBezTo>
                  <a:cubicBezTo>
                    <a:pt x="1870" y="5750"/>
                    <a:pt x="1889" y="5773"/>
                    <a:pt x="1889" y="5796"/>
                  </a:cubicBezTo>
                  <a:cubicBezTo>
                    <a:pt x="1875" y="5853"/>
                    <a:pt x="1846" y="5924"/>
                    <a:pt x="1789" y="5966"/>
                  </a:cubicBezTo>
                  <a:cubicBezTo>
                    <a:pt x="1747" y="6023"/>
                    <a:pt x="1704" y="6080"/>
                    <a:pt x="1647" y="6151"/>
                  </a:cubicBezTo>
                  <a:cubicBezTo>
                    <a:pt x="1605" y="6208"/>
                    <a:pt x="1562" y="6250"/>
                    <a:pt x="1520" y="6307"/>
                  </a:cubicBezTo>
                  <a:cubicBezTo>
                    <a:pt x="1505" y="6336"/>
                    <a:pt x="1491" y="6364"/>
                    <a:pt x="1477" y="6392"/>
                  </a:cubicBezTo>
                  <a:lnTo>
                    <a:pt x="1477" y="6435"/>
                  </a:lnTo>
                  <a:cubicBezTo>
                    <a:pt x="1477" y="6449"/>
                    <a:pt x="1463" y="6463"/>
                    <a:pt x="1449" y="6478"/>
                  </a:cubicBezTo>
                  <a:cubicBezTo>
                    <a:pt x="1463" y="6534"/>
                    <a:pt x="1477" y="6591"/>
                    <a:pt x="1505" y="6648"/>
                  </a:cubicBezTo>
                  <a:cubicBezTo>
                    <a:pt x="1534" y="6705"/>
                    <a:pt x="1562" y="6776"/>
                    <a:pt x="1576" y="6833"/>
                  </a:cubicBezTo>
                  <a:cubicBezTo>
                    <a:pt x="1576" y="6861"/>
                    <a:pt x="1576" y="6889"/>
                    <a:pt x="1591" y="6918"/>
                  </a:cubicBezTo>
                  <a:lnTo>
                    <a:pt x="1605" y="6903"/>
                  </a:lnTo>
                  <a:cubicBezTo>
                    <a:pt x="1690" y="6847"/>
                    <a:pt x="1775" y="6804"/>
                    <a:pt x="1860" y="6747"/>
                  </a:cubicBezTo>
                  <a:cubicBezTo>
                    <a:pt x="1903" y="6719"/>
                    <a:pt x="1931" y="6691"/>
                    <a:pt x="1974" y="6662"/>
                  </a:cubicBezTo>
                  <a:cubicBezTo>
                    <a:pt x="2002" y="6620"/>
                    <a:pt x="2059" y="6591"/>
                    <a:pt x="2102" y="6577"/>
                  </a:cubicBezTo>
                  <a:cubicBezTo>
                    <a:pt x="2130" y="6577"/>
                    <a:pt x="2158" y="6591"/>
                    <a:pt x="2158" y="6620"/>
                  </a:cubicBezTo>
                  <a:cubicBezTo>
                    <a:pt x="2158" y="6719"/>
                    <a:pt x="2059" y="6804"/>
                    <a:pt x="1974" y="6847"/>
                  </a:cubicBezTo>
                  <a:cubicBezTo>
                    <a:pt x="1903" y="6889"/>
                    <a:pt x="1818" y="6946"/>
                    <a:pt x="1733" y="6989"/>
                  </a:cubicBezTo>
                  <a:cubicBezTo>
                    <a:pt x="1662" y="7045"/>
                    <a:pt x="1591" y="7088"/>
                    <a:pt x="1520" y="7159"/>
                  </a:cubicBezTo>
                  <a:cubicBezTo>
                    <a:pt x="1477" y="7216"/>
                    <a:pt x="1449" y="7301"/>
                    <a:pt x="1449" y="7372"/>
                  </a:cubicBezTo>
                  <a:cubicBezTo>
                    <a:pt x="1605" y="7585"/>
                    <a:pt x="1789" y="7784"/>
                    <a:pt x="1974" y="7968"/>
                  </a:cubicBezTo>
                  <a:cubicBezTo>
                    <a:pt x="2201" y="8181"/>
                    <a:pt x="2457" y="8366"/>
                    <a:pt x="2726" y="8522"/>
                  </a:cubicBezTo>
                  <a:cubicBezTo>
                    <a:pt x="3081" y="8721"/>
                    <a:pt x="3465" y="8863"/>
                    <a:pt x="3862" y="8962"/>
                  </a:cubicBezTo>
                  <a:cubicBezTo>
                    <a:pt x="4132" y="9019"/>
                    <a:pt x="4402" y="9062"/>
                    <a:pt x="4686" y="9076"/>
                  </a:cubicBezTo>
                  <a:cubicBezTo>
                    <a:pt x="4728" y="9080"/>
                    <a:pt x="4769" y="9081"/>
                    <a:pt x="4812" y="9081"/>
                  </a:cubicBezTo>
                  <a:cubicBezTo>
                    <a:pt x="4927" y="9081"/>
                    <a:pt x="5044" y="9068"/>
                    <a:pt x="5168" y="9047"/>
                  </a:cubicBezTo>
                  <a:cubicBezTo>
                    <a:pt x="5282" y="9005"/>
                    <a:pt x="5381" y="8905"/>
                    <a:pt x="5410" y="8778"/>
                  </a:cubicBezTo>
                  <a:cubicBezTo>
                    <a:pt x="5424" y="8749"/>
                    <a:pt x="5424" y="8721"/>
                    <a:pt x="5438" y="8692"/>
                  </a:cubicBezTo>
                  <a:lnTo>
                    <a:pt x="5438" y="8692"/>
                  </a:lnTo>
                  <a:cubicBezTo>
                    <a:pt x="5325" y="8749"/>
                    <a:pt x="5211" y="8778"/>
                    <a:pt x="5097" y="8792"/>
                  </a:cubicBezTo>
                  <a:cubicBezTo>
                    <a:pt x="4913" y="8792"/>
                    <a:pt x="4728" y="8763"/>
                    <a:pt x="4558" y="8707"/>
                  </a:cubicBezTo>
                  <a:cubicBezTo>
                    <a:pt x="4317" y="8636"/>
                    <a:pt x="4075" y="8550"/>
                    <a:pt x="3834" y="8451"/>
                  </a:cubicBezTo>
                  <a:cubicBezTo>
                    <a:pt x="3734" y="8408"/>
                    <a:pt x="3621" y="8366"/>
                    <a:pt x="3507" y="8309"/>
                  </a:cubicBezTo>
                  <a:cubicBezTo>
                    <a:pt x="3422" y="8266"/>
                    <a:pt x="3323" y="8224"/>
                    <a:pt x="3223" y="8167"/>
                  </a:cubicBezTo>
                  <a:cubicBezTo>
                    <a:pt x="3138" y="8125"/>
                    <a:pt x="3053" y="8068"/>
                    <a:pt x="2968" y="7997"/>
                  </a:cubicBezTo>
                  <a:cubicBezTo>
                    <a:pt x="2943" y="7972"/>
                    <a:pt x="2961" y="7937"/>
                    <a:pt x="2985" y="7937"/>
                  </a:cubicBezTo>
                  <a:cubicBezTo>
                    <a:pt x="2988" y="7937"/>
                    <a:pt x="2992" y="7938"/>
                    <a:pt x="2996" y="7940"/>
                  </a:cubicBezTo>
                  <a:cubicBezTo>
                    <a:pt x="3081" y="7968"/>
                    <a:pt x="3152" y="7997"/>
                    <a:pt x="3238" y="8039"/>
                  </a:cubicBezTo>
                  <a:cubicBezTo>
                    <a:pt x="3323" y="8068"/>
                    <a:pt x="3394" y="8110"/>
                    <a:pt x="3479" y="8139"/>
                  </a:cubicBezTo>
                  <a:cubicBezTo>
                    <a:pt x="3621" y="8210"/>
                    <a:pt x="3763" y="8266"/>
                    <a:pt x="3905" y="8323"/>
                  </a:cubicBezTo>
                  <a:lnTo>
                    <a:pt x="3962" y="8337"/>
                  </a:lnTo>
                  <a:cubicBezTo>
                    <a:pt x="4132" y="8408"/>
                    <a:pt x="4288" y="8465"/>
                    <a:pt x="4459" y="8522"/>
                  </a:cubicBezTo>
                  <a:cubicBezTo>
                    <a:pt x="4629" y="8579"/>
                    <a:pt x="4799" y="8621"/>
                    <a:pt x="4970" y="8636"/>
                  </a:cubicBezTo>
                  <a:cubicBezTo>
                    <a:pt x="4996" y="8638"/>
                    <a:pt x="5022" y="8639"/>
                    <a:pt x="5049" y="8639"/>
                  </a:cubicBezTo>
                  <a:cubicBezTo>
                    <a:pt x="5182" y="8639"/>
                    <a:pt x="5320" y="8610"/>
                    <a:pt x="5438" y="8550"/>
                  </a:cubicBezTo>
                  <a:cubicBezTo>
                    <a:pt x="5424" y="8465"/>
                    <a:pt x="5410" y="8380"/>
                    <a:pt x="5367" y="8309"/>
                  </a:cubicBezTo>
                  <a:cubicBezTo>
                    <a:pt x="5310" y="8337"/>
                    <a:pt x="5225" y="8366"/>
                    <a:pt x="5154" y="8366"/>
                  </a:cubicBezTo>
                  <a:cubicBezTo>
                    <a:pt x="5105" y="8373"/>
                    <a:pt x="5051" y="8377"/>
                    <a:pt x="4998" y="8377"/>
                  </a:cubicBezTo>
                  <a:cubicBezTo>
                    <a:pt x="4945" y="8377"/>
                    <a:pt x="4892" y="8373"/>
                    <a:pt x="4842" y="8366"/>
                  </a:cubicBezTo>
                  <a:cubicBezTo>
                    <a:pt x="4743" y="8352"/>
                    <a:pt x="4643" y="8337"/>
                    <a:pt x="4544" y="8309"/>
                  </a:cubicBezTo>
                  <a:cubicBezTo>
                    <a:pt x="4444" y="8281"/>
                    <a:pt x="4359" y="8238"/>
                    <a:pt x="4288" y="8167"/>
                  </a:cubicBezTo>
                  <a:cubicBezTo>
                    <a:pt x="4274" y="8139"/>
                    <a:pt x="4288" y="8110"/>
                    <a:pt x="4317" y="8110"/>
                  </a:cubicBezTo>
                  <a:cubicBezTo>
                    <a:pt x="4359" y="8110"/>
                    <a:pt x="4402" y="8125"/>
                    <a:pt x="4444" y="8153"/>
                  </a:cubicBezTo>
                  <a:lnTo>
                    <a:pt x="4572" y="8181"/>
                  </a:lnTo>
                  <a:cubicBezTo>
                    <a:pt x="4657" y="8210"/>
                    <a:pt x="4743" y="8224"/>
                    <a:pt x="4828" y="8238"/>
                  </a:cubicBezTo>
                  <a:cubicBezTo>
                    <a:pt x="4888" y="8248"/>
                    <a:pt x="4948" y="8258"/>
                    <a:pt x="5013" y="8258"/>
                  </a:cubicBezTo>
                  <a:cubicBezTo>
                    <a:pt x="5040" y="8258"/>
                    <a:pt x="5068" y="8256"/>
                    <a:pt x="5097" y="8252"/>
                  </a:cubicBezTo>
                  <a:cubicBezTo>
                    <a:pt x="5118" y="8256"/>
                    <a:pt x="5140" y="8258"/>
                    <a:pt x="5163" y="8258"/>
                  </a:cubicBezTo>
                  <a:cubicBezTo>
                    <a:pt x="5218" y="8258"/>
                    <a:pt x="5279" y="8248"/>
                    <a:pt x="5339" y="8238"/>
                  </a:cubicBezTo>
                  <a:cubicBezTo>
                    <a:pt x="5325" y="8196"/>
                    <a:pt x="5296" y="8167"/>
                    <a:pt x="5282" y="8125"/>
                  </a:cubicBezTo>
                  <a:cubicBezTo>
                    <a:pt x="5197" y="8125"/>
                    <a:pt x="5112" y="8125"/>
                    <a:pt x="5041" y="8110"/>
                  </a:cubicBezTo>
                  <a:cubicBezTo>
                    <a:pt x="4998" y="8110"/>
                    <a:pt x="4941" y="8110"/>
                    <a:pt x="4899" y="8096"/>
                  </a:cubicBezTo>
                  <a:cubicBezTo>
                    <a:pt x="4856" y="8082"/>
                    <a:pt x="4814" y="8068"/>
                    <a:pt x="4785" y="8039"/>
                  </a:cubicBezTo>
                  <a:cubicBezTo>
                    <a:pt x="4771" y="8025"/>
                    <a:pt x="4771" y="8011"/>
                    <a:pt x="4785" y="8011"/>
                  </a:cubicBezTo>
                  <a:cubicBezTo>
                    <a:pt x="4806" y="8004"/>
                    <a:pt x="4828" y="8000"/>
                    <a:pt x="4849" y="8000"/>
                  </a:cubicBezTo>
                  <a:cubicBezTo>
                    <a:pt x="4870" y="8000"/>
                    <a:pt x="4892" y="8004"/>
                    <a:pt x="4913" y="8011"/>
                  </a:cubicBezTo>
                  <a:lnTo>
                    <a:pt x="5041" y="8025"/>
                  </a:lnTo>
                  <a:cubicBezTo>
                    <a:pt x="5112" y="8039"/>
                    <a:pt x="5183" y="8039"/>
                    <a:pt x="5239" y="8054"/>
                  </a:cubicBezTo>
                  <a:cubicBezTo>
                    <a:pt x="5225" y="8011"/>
                    <a:pt x="5197" y="7968"/>
                    <a:pt x="5168" y="7926"/>
                  </a:cubicBezTo>
                  <a:cubicBezTo>
                    <a:pt x="4998" y="7613"/>
                    <a:pt x="4856" y="7287"/>
                    <a:pt x="4743" y="6960"/>
                  </a:cubicBezTo>
                  <a:cubicBezTo>
                    <a:pt x="4629" y="6620"/>
                    <a:pt x="4515" y="6265"/>
                    <a:pt x="4430" y="5910"/>
                  </a:cubicBezTo>
                  <a:cubicBezTo>
                    <a:pt x="4274" y="5342"/>
                    <a:pt x="4160" y="4760"/>
                    <a:pt x="4075" y="4177"/>
                  </a:cubicBezTo>
                  <a:cubicBezTo>
                    <a:pt x="4067" y="4193"/>
                    <a:pt x="4047" y="4204"/>
                    <a:pt x="4030" y="4204"/>
                  </a:cubicBezTo>
                  <a:cubicBezTo>
                    <a:pt x="4016" y="4204"/>
                    <a:pt x="4004" y="4197"/>
                    <a:pt x="4004" y="4177"/>
                  </a:cubicBezTo>
                  <a:cubicBezTo>
                    <a:pt x="3976" y="4064"/>
                    <a:pt x="3976" y="3965"/>
                    <a:pt x="3990" y="3851"/>
                  </a:cubicBezTo>
                  <a:cubicBezTo>
                    <a:pt x="3990" y="3737"/>
                    <a:pt x="3990" y="3624"/>
                    <a:pt x="3990" y="3524"/>
                  </a:cubicBezTo>
                  <a:cubicBezTo>
                    <a:pt x="4004" y="3297"/>
                    <a:pt x="3990" y="3070"/>
                    <a:pt x="3962" y="2857"/>
                  </a:cubicBezTo>
                  <a:cubicBezTo>
                    <a:pt x="3947" y="2687"/>
                    <a:pt x="3905" y="2516"/>
                    <a:pt x="3862" y="2360"/>
                  </a:cubicBezTo>
                  <a:cubicBezTo>
                    <a:pt x="3834" y="2460"/>
                    <a:pt x="3791" y="2545"/>
                    <a:pt x="3763" y="2630"/>
                  </a:cubicBezTo>
                  <a:cubicBezTo>
                    <a:pt x="3720" y="2772"/>
                    <a:pt x="3649" y="2900"/>
                    <a:pt x="3592" y="3042"/>
                  </a:cubicBezTo>
                  <a:cubicBezTo>
                    <a:pt x="3588" y="3046"/>
                    <a:pt x="3583" y="3048"/>
                    <a:pt x="3577" y="3048"/>
                  </a:cubicBezTo>
                  <a:cubicBezTo>
                    <a:pt x="3564" y="3048"/>
                    <a:pt x="3550" y="3037"/>
                    <a:pt x="3550" y="3027"/>
                  </a:cubicBezTo>
                  <a:cubicBezTo>
                    <a:pt x="3607" y="2885"/>
                    <a:pt x="3678" y="2743"/>
                    <a:pt x="3734" y="2616"/>
                  </a:cubicBezTo>
                  <a:cubicBezTo>
                    <a:pt x="3777" y="2502"/>
                    <a:pt x="3820" y="2403"/>
                    <a:pt x="3848" y="2289"/>
                  </a:cubicBezTo>
                  <a:cubicBezTo>
                    <a:pt x="3820" y="2204"/>
                    <a:pt x="3791" y="2105"/>
                    <a:pt x="3749" y="2005"/>
                  </a:cubicBezTo>
                  <a:lnTo>
                    <a:pt x="3749" y="2090"/>
                  </a:lnTo>
                  <a:cubicBezTo>
                    <a:pt x="3749" y="2176"/>
                    <a:pt x="3734" y="2261"/>
                    <a:pt x="3706" y="2346"/>
                  </a:cubicBezTo>
                  <a:cubicBezTo>
                    <a:pt x="3692" y="2431"/>
                    <a:pt x="3663" y="2516"/>
                    <a:pt x="3635" y="2587"/>
                  </a:cubicBezTo>
                  <a:cubicBezTo>
                    <a:pt x="3621" y="2687"/>
                    <a:pt x="3578" y="2758"/>
                    <a:pt x="3536" y="2843"/>
                  </a:cubicBezTo>
                  <a:cubicBezTo>
                    <a:pt x="3527" y="2851"/>
                    <a:pt x="3519" y="2855"/>
                    <a:pt x="3511" y="2855"/>
                  </a:cubicBezTo>
                  <a:cubicBezTo>
                    <a:pt x="3493" y="2855"/>
                    <a:pt x="3479" y="2835"/>
                    <a:pt x="3479" y="2814"/>
                  </a:cubicBezTo>
                  <a:cubicBezTo>
                    <a:pt x="3507" y="2729"/>
                    <a:pt x="3521" y="2658"/>
                    <a:pt x="3564" y="2573"/>
                  </a:cubicBezTo>
                  <a:cubicBezTo>
                    <a:pt x="3578" y="2488"/>
                    <a:pt x="3607" y="2403"/>
                    <a:pt x="3635" y="2318"/>
                  </a:cubicBezTo>
                  <a:cubicBezTo>
                    <a:pt x="3649" y="2232"/>
                    <a:pt x="3663" y="2147"/>
                    <a:pt x="3678" y="2062"/>
                  </a:cubicBezTo>
                  <a:cubicBezTo>
                    <a:pt x="3692" y="1977"/>
                    <a:pt x="3692" y="1920"/>
                    <a:pt x="3706" y="1849"/>
                  </a:cubicBezTo>
                  <a:lnTo>
                    <a:pt x="3663" y="1693"/>
                  </a:lnTo>
                  <a:cubicBezTo>
                    <a:pt x="3649" y="1877"/>
                    <a:pt x="3621" y="2076"/>
                    <a:pt x="3578" y="2261"/>
                  </a:cubicBezTo>
                  <a:cubicBezTo>
                    <a:pt x="3507" y="2531"/>
                    <a:pt x="3394" y="2800"/>
                    <a:pt x="3238" y="3042"/>
                  </a:cubicBezTo>
                  <a:cubicBezTo>
                    <a:pt x="3232" y="3052"/>
                    <a:pt x="3223" y="3057"/>
                    <a:pt x="3214" y="3057"/>
                  </a:cubicBezTo>
                  <a:cubicBezTo>
                    <a:pt x="3199" y="3057"/>
                    <a:pt x="3186" y="3045"/>
                    <a:pt x="3195" y="3027"/>
                  </a:cubicBezTo>
                  <a:cubicBezTo>
                    <a:pt x="3309" y="2772"/>
                    <a:pt x="3408" y="2516"/>
                    <a:pt x="3479" y="2247"/>
                  </a:cubicBezTo>
                  <a:cubicBezTo>
                    <a:pt x="3507" y="2119"/>
                    <a:pt x="3536" y="1977"/>
                    <a:pt x="3550" y="1835"/>
                  </a:cubicBezTo>
                  <a:cubicBezTo>
                    <a:pt x="3578" y="1721"/>
                    <a:pt x="3592" y="1608"/>
                    <a:pt x="3592" y="1480"/>
                  </a:cubicBezTo>
                  <a:cubicBezTo>
                    <a:pt x="3578" y="1437"/>
                    <a:pt x="3564" y="1380"/>
                    <a:pt x="3564" y="1338"/>
                  </a:cubicBezTo>
                  <a:cubicBezTo>
                    <a:pt x="3550" y="1380"/>
                    <a:pt x="3536" y="1409"/>
                    <a:pt x="3521" y="1451"/>
                  </a:cubicBezTo>
                  <a:cubicBezTo>
                    <a:pt x="3451" y="1750"/>
                    <a:pt x="3365" y="2034"/>
                    <a:pt x="3252" y="2318"/>
                  </a:cubicBezTo>
                  <a:cubicBezTo>
                    <a:pt x="3243" y="2335"/>
                    <a:pt x="3231" y="2341"/>
                    <a:pt x="3218" y="2341"/>
                  </a:cubicBezTo>
                  <a:cubicBezTo>
                    <a:pt x="3187" y="2341"/>
                    <a:pt x="3152" y="2305"/>
                    <a:pt x="3152" y="2275"/>
                  </a:cubicBezTo>
                  <a:cubicBezTo>
                    <a:pt x="3195" y="2019"/>
                    <a:pt x="3266" y="1778"/>
                    <a:pt x="3337" y="1551"/>
                  </a:cubicBezTo>
                  <a:cubicBezTo>
                    <a:pt x="3422" y="1338"/>
                    <a:pt x="3465" y="1097"/>
                    <a:pt x="3465" y="869"/>
                  </a:cubicBezTo>
                  <a:cubicBezTo>
                    <a:pt x="3436" y="656"/>
                    <a:pt x="3337" y="458"/>
                    <a:pt x="3181" y="316"/>
                  </a:cubicBezTo>
                  <a:cubicBezTo>
                    <a:pt x="3096" y="245"/>
                    <a:pt x="3025" y="159"/>
                    <a:pt x="2925" y="103"/>
                  </a:cubicBezTo>
                  <a:cubicBezTo>
                    <a:pt x="2863" y="41"/>
                    <a:pt x="2780" y="1"/>
                    <a:pt x="26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178;p44">
              <a:extLst>
                <a:ext uri="{FF2B5EF4-FFF2-40B4-BE49-F238E27FC236}">
                  <a16:creationId xmlns:a16="http://schemas.microsoft.com/office/drawing/2014/main" id="{5884A9BD-D502-7D99-4DAB-E662733BC4FC}"/>
                </a:ext>
              </a:extLst>
            </p:cNvPr>
            <p:cNvSpPr/>
            <p:nvPr/>
          </p:nvSpPr>
          <p:spPr>
            <a:xfrm>
              <a:off x="8289950" y="4969200"/>
              <a:ext cx="241725" cy="147350"/>
            </a:xfrm>
            <a:custGeom>
              <a:avLst/>
              <a:gdLst/>
              <a:ahLst/>
              <a:cxnLst/>
              <a:rect l="l" t="t" r="r" b="b"/>
              <a:pathLst>
                <a:path w="9669" h="5894" extrusionOk="0">
                  <a:moveTo>
                    <a:pt x="9669" y="0"/>
                  </a:moveTo>
                  <a:lnTo>
                    <a:pt x="9470" y="85"/>
                  </a:lnTo>
                  <a:lnTo>
                    <a:pt x="9470" y="227"/>
                  </a:lnTo>
                  <a:cubicBezTo>
                    <a:pt x="9470" y="313"/>
                    <a:pt x="9470" y="384"/>
                    <a:pt x="9456" y="469"/>
                  </a:cubicBezTo>
                  <a:cubicBezTo>
                    <a:pt x="9456" y="625"/>
                    <a:pt x="9442" y="795"/>
                    <a:pt x="9428" y="952"/>
                  </a:cubicBezTo>
                  <a:cubicBezTo>
                    <a:pt x="9413" y="1278"/>
                    <a:pt x="9357" y="1590"/>
                    <a:pt x="9257" y="1903"/>
                  </a:cubicBezTo>
                  <a:cubicBezTo>
                    <a:pt x="9257" y="1914"/>
                    <a:pt x="9251" y="1918"/>
                    <a:pt x="9243" y="1918"/>
                  </a:cubicBezTo>
                  <a:cubicBezTo>
                    <a:pt x="9229" y="1918"/>
                    <a:pt x="9209" y="1906"/>
                    <a:pt x="9200" y="1889"/>
                  </a:cubicBezTo>
                  <a:cubicBezTo>
                    <a:pt x="9215" y="1732"/>
                    <a:pt x="9229" y="1576"/>
                    <a:pt x="9257" y="1420"/>
                  </a:cubicBezTo>
                  <a:cubicBezTo>
                    <a:pt x="9271" y="1250"/>
                    <a:pt x="9300" y="1094"/>
                    <a:pt x="9314" y="937"/>
                  </a:cubicBezTo>
                  <a:cubicBezTo>
                    <a:pt x="9328" y="781"/>
                    <a:pt x="9342" y="625"/>
                    <a:pt x="9357" y="469"/>
                  </a:cubicBezTo>
                  <a:cubicBezTo>
                    <a:pt x="9357" y="384"/>
                    <a:pt x="9371" y="313"/>
                    <a:pt x="9371" y="227"/>
                  </a:cubicBezTo>
                  <a:lnTo>
                    <a:pt x="9371" y="128"/>
                  </a:lnTo>
                  <a:lnTo>
                    <a:pt x="9286" y="171"/>
                  </a:lnTo>
                  <a:cubicBezTo>
                    <a:pt x="9286" y="355"/>
                    <a:pt x="9271" y="540"/>
                    <a:pt x="9257" y="724"/>
                  </a:cubicBezTo>
                  <a:cubicBezTo>
                    <a:pt x="9257" y="923"/>
                    <a:pt x="9229" y="1108"/>
                    <a:pt x="9186" y="1306"/>
                  </a:cubicBezTo>
                  <a:cubicBezTo>
                    <a:pt x="9180" y="1324"/>
                    <a:pt x="9167" y="1332"/>
                    <a:pt x="9153" y="1332"/>
                  </a:cubicBezTo>
                  <a:cubicBezTo>
                    <a:pt x="9134" y="1332"/>
                    <a:pt x="9115" y="1317"/>
                    <a:pt x="9115" y="1292"/>
                  </a:cubicBezTo>
                  <a:cubicBezTo>
                    <a:pt x="9115" y="1094"/>
                    <a:pt x="9144" y="895"/>
                    <a:pt x="9158" y="696"/>
                  </a:cubicBezTo>
                  <a:cubicBezTo>
                    <a:pt x="9186" y="540"/>
                    <a:pt x="9200" y="369"/>
                    <a:pt x="9215" y="199"/>
                  </a:cubicBezTo>
                  <a:lnTo>
                    <a:pt x="9215" y="199"/>
                  </a:lnTo>
                  <a:lnTo>
                    <a:pt x="9101" y="242"/>
                  </a:lnTo>
                  <a:cubicBezTo>
                    <a:pt x="9101" y="398"/>
                    <a:pt x="9101" y="540"/>
                    <a:pt x="9073" y="696"/>
                  </a:cubicBezTo>
                  <a:cubicBezTo>
                    <a:pt x="9073" y="781"/>
                    <a:pt x="9058" y="866"/>
                    <a:pt x="9044" y="952"/>
                  </a:cubicBezTo>
                  <a:cubicBezTo>
                    <a:pt x="9044" y="1023"/>
                    <a:pt x="9030" y="1108"/>
                    <a:pt x="8987" y="1179"/>
                  </a:cubicBezTo>
                  <a:cubicBezTo>
                    <a:pt x="8987" y="1193"/>
                    <a:pt x="8980" y="1200"/>
                    <a:pt x="8971" y="1200"/>
                  </a:cubicBezTo>
                  <a:cubicBezTo>
                    <a:pt x="8963" y="1200"/>
                    <a:pt x="8952" y="1193"/>
                    <a:pt x="8945" y="1179"/>
                  </a:cubicBezTo>
                  <a:cubicBezTo>
                    <a:pt x="8931" y="1108"/>
                    <a:pt x="8931" y="1023"/>
                    <a:pt x="8945" y="952"/>
                  </a:cubicBezTo>
                  <a:cubicBezTo>
                    <a:pt x="8959" y="866"/>
                    <a:pt x="8959" y="767"/>
                    <a:pt x="8973" y="696"/>
                  </a:cubicBezTo>
                  <a:cubicBezTo>
                    <a:pt x="8987" y="554"/>
                    <a:pt x="9016" y="412"/>
                    <a:pt x="9030" y="270"/>
                  </a:cubicBezTo>
                  <a:lnTo>
                    <a:pt x="9030" y="270"/>
                  </a:lnTo>
                  <a:cubicBezTo>
                    <a:pt x="8973" y="298"/>
                    <a:pt x="8916" y="313"/>
                    <a:pt x="8860" y="327"/>
                  </a:cubicBezTo>
                  <a:lnTo>
                    <a:pt x="8860" y="611"/>
                  </a:lnTo>
                  <a:lnTo>
                    <a:pt x="8860" y="767"/>
                  </a:lnTo>
                  <a:cubicBezTo>
                    <a:pt x="8860" y="824"/>
                    <a:pt x="8860" y="881"/>
                    <a:pt x="8845" y="923"/>
                  </a:cubicBezTo>
                  <a:cubicBezTo>
                    <a:pt x="8845" y="937"/>
                    <a:pt x="8835" y="944"/>
                    <a:pt x="8824" y="944"/>
                  </a:cubicBezTo>
                  <a:cubicBezTo>
                    <a:pt x="8814" y="944"/>
                    <a:pt x="8803" y="937"/>
                    <a:pt x="8803" y="923"/>
                  </a:cubicBezTo>
                  <a:cubicBezTo>
                    <a:pt x="8789" y="881"/>
                    <a:pt x="8774" y="824"/>
                    <a:pt x="8774" y="767"/>
                  </a:cubicBezTo>
                  <a:lnTo>
                    <a:pt x="8774" y="611"/>
                  </a:lnTo>
                  <a:cubicBezTo>
                    <a:pt x="8774" y="526"/>
                    <a:pt x="8774" y="440"/>
                    <a:pt x="8789" y="355"/>
                  </a:cubicBezTo>
                  <a:lnTo>
                    <a:pt x="8789" y="355"/>
                  </a:lnTo>
                  <a:cubicBezTo>
                    <a:pt x="8476" y="469"/>
                    <a:pt x="8164" y="568"/>
                    <a:pt x="7837" y="653"/>
                  </a:cubicBezTo>
                  <a:cubicBezTo>
                    <a:pt x="7582" y="724"/>
                    <a:pt x="7312" y="781"/>
                    <a:pt x="7042" y="838"/>
                  </a:cubicBezTo>
                  <a:cubicBezTo>
                    <a:pt x="7042" y="952"/>
                    <a:pt x="7057" y="1079"/>
                    <a:pt x="7071" y="1193"/>
                  </a:cubicBezTo>
                  <a:cubicBezTo>
                    <a:pt x="7071" y="1250"/>
                    <a:pt x="7071" y="1321"/>
                    <a:pt x="7071" y="1392"/>
                  </a:cubicBezTo>
                  <a:cubicBezTo>
                    <a:pt x="7085" y="1463"/>
                    <a:pt x="7085" y="1534"/>
                    <a:pt x="7071" y="1590"/>
                  </a:cubicBezTo>
                  <a:cubicBezTo>
                    <a:pt x="7071" y="1605"/>
                    <a:pt x="7060" y="1612"/>
                    <a:pt x="7048" y="1612"/>
                  </a:cubicBezTo>
                  <a:cubicBezTo>
                    <a:pt x="7035" y="1612"/>
                    <a:pt x="7021" y="1605"/>
                    <a:pt x="7014" y="1590"/>
                  </a:cubicBezTo>
                  <a:cubicBezTo>
                    <a:pt x="7000" y="1534"/>
                    <a:pt x="6986" y="1463"/>
                    <a:pt x="7000" y="1392"/>
                  </a:cubicBezTo>
                  <a:lnTo>
                    <a:pt x="7000" y="1193"/>
                  </a:lnTo>
                  <a:lnTo>
                    <a:pt x="7000" y="852"/>
                  </a:lnTo>
                  <a:lnTo>
                    <a:pt x="6801" y="895"/>
                  </a:lnTo>
                  <a:cubicBezTo>
                    <a:pt x="6815" y="994"/>
                    <a:pt x="6815" y="1079"/>
                    <a:pt x="6829" y="1179"/>
                  </a:cubicBezTo>
                  <a:cubicBezTo>
                    <a:pt x="6829" y="1221"/>
                    <a:pt x="6829" y="1278"/>
                    <a:pt x="6829" y="1321"/>
                  </a:cubicBezTo>
                  <a:cubicBezTo>
                    <a:pt x="6829" y="1377"/>
                    <a:pt x="6829" y="1420"/>
                    <a:pt x="6815" y="1477"/>
                  </a:cubicBezTo>
                  <a:cubicBezTo>
                    <a:pt x="6815" y="1485"/>
                    <a:pt x="6801" y="1493"/>
                    <a:pt x="6789" y="1493"/>
                  </a:cubicBezTo>
                  <a:cubicBezTo>
                    <a:pt x="6780" y="1493"/>
                    <a:pt x="6773" y="1489"/>
                    <a:pt x="6773" y="1477"/>
                  </a:cubicBezTo>
                  <a:cubicBezTo>
                    <a:pt x="6758" y="1434"/>
                    <a:pt x="6758" y="1377"/>
                    <a:pt x="6773" y="1335"/>
                  </a:cubicBezTo>
                  <a:lnTo>
                    <a:pt x="6773" y="1179"/>
                  </a:lnTo>
                  <a:cubicBezTo>
                    <a:pt x="6773" y="1094"/>
                    <a:pt x="6773" y="994"/>
                    <a:pt x="6758" y="909"/>
                  </a:cubicBezTo>
                  <a:lnTo>
                    <a:pt x="6716" y="909"/>
                  </a:lnTo>
                  <a:lnTo>
                    <a:pt x="6716" y="952"/>
                  </a:lnTo>
                  <a:cubicBezTo>
                    <a:pt x="6730" y="1108"/>
                    <a:pt x="6687" y="1250"/>
                    <a:pt x="6588" y="1349"/>
                  </a:cubicBezTo>
                  <a:cubicBezTo>
                    <a:pt x="6503" y="1448"/>
                    <a:pt x="6389" y="1519"/>
                    <a:pt x="6276" y="1562"/>
                  </a:cubicBezTo>
                  <a:cubicBezTo>
                    <a:pt x="6134" y="1605"/>
                    <a:pt x="5992" y="1647"/>
                    <a:pt x="5850" y="1690"/>
                  </a:cubicBezTo>
                  <a:cubicBezTo>
                    <a:pt x="5665" y="1732"/>
                    <a:pt x="5495" y="1775"/>
                    <a:pt x="5324" y="1818"/>
                  </a:cubicBezTo>
                  <a:cubicBezTo>
                    <a:pt x="4969" y="1903"/>
                    <a:pt x="4614" y="1974"/>
                    <a:pt x="4259" y="2031"/>
                  </a:cubicBezTo>
                  <a:cubicBezTo>
                    <a:pt x="3550" y="2158"/>
                    <a:pt x="2825" y="2244"/>
                    <a:pt x="2101" y="2258"/>
                  </a:cubicBezTo>
                  <a:cubicBezTo>
                    <a:pt x="1775" y="2258"/>
                    <a:pt x="1462" y="2258"/>
                    <a:pt x="1136" y="2244"/>
                  </a:cubicBezTo>
                  <a:lnTo>
                    <a:pt x="1136" y="2244"/>
                  </a:lnTo>
                  <a:cubicBezTo>
                    <a:pt x="1150" y="2386"/>
                    <a:pt x="1164" y="2528"/>
                    <a:pt x="1164" y="2684"/>
                  </a:cubicBezTo>
                  <a:lnTo>
                    <a:pt x="1164" y="2740"/>
                  </a:lnTo>
                  <a:cubicBezTo>
                    <a:pt x="1179" y="2939"/>
                    <a:pt x="1164" y="3124"/>
                    <a:pt x="1150" y="3308"/>
                  </a:cubicBezTo>
                  <a:cubicBezTo>
                    <a:pt x="1150" y="3335"/>
                    <a:pt x="1132" y="3346"/>
                    <a:pt x="1112" y="3346"/>
                  </a:cubicBezTo>
                  <a:cubicBezTo>
                    <a:pt x="1089" y="3346"/>
                    <a:pt x="1065" y="3331"/>
                    <a:pt x="1065" y="3308"/>
                  </a:cubicBezTo>
                  <a:cubicBezTo>
                    <a:pt x="1051" y="3209"/>
                    <a:pt x="1065" y="3110"/>
                    <a:pt x="1065" y="3010"/>
                  </a:cubicBezTo>
                  <a:lnTo>
                    <a:pt x="1065" y="2726"/>
                  </a:lnTo>
                  <a:cubicBezTo>
                    <a:pt x="1065" y="2712"/>
                    <a:pt x="1065" y="2698"/>
                    <a:pt x="1065" y="2684"/>
                  </a:cubicBezTo>
                  <a:cubicBezTo>
                    <a:pt x="1065" y="2528"/>
                    <a:pt x="1065" y="2386"/>
                    <a:pt x="1051" y="2229"/>
                  </a:cubicBezTo>
                  <a:cubicBezTo>
                    <a:pt x="951" y="2229"/>
                    <a:pt x="852" y="2215"/>
                    <a:pt x="753" y="2201"/>
                  </a:cubicBezTo>
                  <a:lnTo>
                    <a:pt x="753" y="2442"/>
                  </a:lnTo>
                  <a:lnTo>
                    <a:pt x="753" y="2698"/>
                  </a:lnTo>
                  <a:lnTo>
                    <a:pt x="753" y="2826"/>
                  </a:lnTo>
                  <a:cubicBezTo>
                    <a:pt x="781" y="3081"/>
                    <a:pt x="781" y="3337"/>
                    <a:pt x="753" y="3592"/>
                  </a:cubicBezTo>
                  <a:cubicBezTo>
                    <a:pt x="753" y="3607"/>
                    <a:pt x="742" y="3614"/>
                    <a:pt x="731" y="3614"/>
                  </a:cubicBezTo>
                  <a:cubicBezTo>
                    <a:pt x="721" y="3614"/>
                    <a:pt x="710" y="3607"/>
                    <a:pt x="710" y="3592"/>
                  </a:cubicBezTo>
                  <a:cubicBezTo>
                    <a:pt x="667" y="3351"/>
                    <a:pt x="653" y="3095"/>
                    <a:pt x="667" y="2840"/>
                  </a:cubicBezTo>
                  <a:lnTo>
                    <a:pt x="667" y="2698"/>
                  </a:lnTo>
                  <a:lnTo>
                    <a:pt x="667" y="2471"/>
                  </a:lnTo>
                  <a:lnTo>
                    <a:pt x="667" y="2201"/>
                  </a:lnTo>
                  <a:cubicBezTo>
                    <a:pt x="596" y="2201"/>
                    <a:pt x="511" y="2173"/>
                    <a:pt x="440" y="2173"/>
                  </a:cubicBezTo>
                  <a:cubicBezTo>
                    <a:pt x="440" y="2187"/>
                    <a:pt x="440" y="2201"/>
                    <a:pt x="440" y="2215"/>
                  </a:cubicBezTo>
                  <a:lnTo>
                    <a:pt x="454" y="2343"/>
                  </a:lnTo>
                  <a:cubicBezTo>
                    <a:pt x="454" y="2428"/>
                    <a:pt x="454" y="2513"/>
                    <a:pt x="469" y="2613"/>
                  </a:cubicBezTo>
                  <a:lnTo>
                    <a:pt x="469" y="2712"/>
                  </a:lnTo>
                  <a:cubicBezTo>
                    <a:pt x="469" y="2854"/>
                    <a:pt x="483" y="2996"/>
                    <a:pt x="483" y="3152"/>
                  </a:cubicBezTo>
                  <a:cubicBezTo>
                    <a:pt x="483" y="3323"/>
                    <a:pt x="497" y="3507"/>
                    <a:pt x="497" y="3692"/>
                  </a:cubicBezTo>
                  <a:lnTo>
                    <a:pt x="497" y="3962"/>
                  </a:lnTo>
                  <a:cubicBezTo>
                    <a:pt x="511" y="4047"/>
                    <a:pt x="511" y="4132"/>
                    <a:pt x="483" y="4217"/>
                  </a:cubicBezTo>
                  <a:cubicBezTo>
                    <a:pt x="483" y="4231"/>
                    <a:pt x="472" y="4238"/>
                    <a:pt x="460" y="4238"/>
                  </a:cubicBezTo>
                  <a:cubicBezTo>
                    <a:pt x="447" y="4238"/>
                    <a:pt x="433" y="4231"/>
                    <a:pt x="426" y="4217"/>
                  </a:cubicBezTo>
                  <a:cubicBezTo>
                    <a:pt x="412" y="4132"/>
                    <a:pt x="398" y="4047"/>
                    <a:pt x="398" y="3962"/>
                  </a:cubicBezTo>
                  <a:cubicBezTo>
                    <a:pt x="398" y="3876"/>
                    <a:pt x="383" y="3791"/>
                    <a:pt x="383" y="3692"/>
                  </a:cubicBezTo>
                  <a:cubicBezTo>
                    <a:pt x="369" y="3507"/>
                    <a:pt x="369" y="3337"/>
                    <a:pt x="355" y="3152"/>
                  </a:cubicBezTo>
                  <a:cubicBezTo>
                    <a:pt x="355" y="3010"/>
                    <a:pt x="355" y="2854"/>
                    <a:pt x="341" y="2712"/>
                  </a:cubicBezTo>
                  <a:lnTo>
                    <a:pt x="341" y="2613"/>
                  </a:lnTo>
                  <a:lnTo>
                    <a:pt x="341" y="2343"/>
                  </a:lnTo>
                  <a:lnTo>
                    <a:pt x="341" y="2215"/>
                  </a:lnTo>
                  <a:cubicBezTo>
                    <a:pt x="341" y="2201"/>
                    <a:pt x="341" y="2173"/>
                    <a:pt x="341" y="2158"/>
                  </a:cubicBezTo>
                  <a:cubicBezTo>
                    <a:pt x="227" y="2144"/>
                    <a:pt x="114" y="2130"/>
                    <a:pt x="0" y="2102"/>
                  </a:cubicBezTo>
                  <a:lnTo>
                    <a:pt x="0" y="2726"/>
                  </a:lnTo>
                  <a:cubicBezTo>
                    <a:pt x="14" y="3450"/>
                    <a:pt x="71" y="4160"/>
                    <a:pt x="142" y="4870"/>
                  </a:cubicBezTo>
                  <a:cubicBezTo>
                    <a:pt x="156" y="5012"/>
                    <a:pt x="170" y="5140"/>
                    <a:pt x="185" y="5268"/>
                  </a:cubicBezTo>
                  <a:cubicBezTo>
                    <a:pt x="185" y="5367"/>
                    <a:pt x="199" y="5466"/>
                    <a:pt x="199" y="5580"/>
                  </a:cubicBezTo>
                  <a:lnTo>
                    <a:pt x="213" y="5580"/>
                  </a:lnTo>
                  <a:cubicBezTo>
                    <a:pt x="996" y="5810"/>
                    <a:pt x="1818" y="5894"/>
                    <a:pt x="2639" y="5894"/>
                  </a:cubicBezTo>
                  <a:cubicBezTo>
                    <a:pt x="2934" y="5894"/>
                    <a:pt x="3228" y="5883"/>
                    <a:pt x="3521" y="5864"/>
                  </a:cubicBezTo>
                  <a:cubicBezTo>
                    <a:pt x="4089" y="5836"/>
                    <a:pt x="4643" y="5793"/>
                    <a:pt x="5211" y="5736"/>
                  </a:cubicBezTo>
                  <a:cubicBezTo>
                    <a:pt x="5764" y="5679"/>
                    <a:pt x="6347" y="5623"/>
                    <a:pt x="6915" y="5552"/>
                  </a:cubicBezTo>
                  <a:cubicBezTo>
                    <a:pt x="7227" y="5509"/>
                    <a:pt x="7539" y="5452"/>
                    <a:pt x="7852" y="5395"/>
                  </a:cubicBezTo>
                  <a:cubicBezTo>
                    <a:pt x="8164" y="5325"/>
                    <a:pt x="8448" y="5254"/>
                    <a:pt x="8746" y="5197"/>
                  </a:cubicBezTo>
                  <a:cubicBezTo>
                    <a:pt x="8746" y="5183"/>
                    <a:pt x="8746" y="5183"/>
                    <a:pt x="8746" y="5183"/>
                  </a:cubicBezTo>
                  <a:cubicBezTo>
                    <a:pt x="8803" y="4828"/>
                    <a:pt x="8888" y="4473"/>
                    <a:pt x="8973" y="4132"/>
                  </a:cubicBezTo>
                  <a:cubicBezTo>
                    <a:pt x="9002" y="3990"/>
                    <a:pt x="9044" y="3848"/>
                    <a:pt x="9073" y="3706"/>
                  </a:cubicBezTo>
                  <a:cubicBezTo>
                    <a:pt x="9115" y="3507"/>
                    <a:pt x="9158" y="3294"/>
                    <a:pt x="9200" y="3095"/>
                  </a:cubicBezTo>
                  <a:cubicBezTo>
                    <a:pt x="9328" y="2400"/>
                    <a:pt x="9456" y="1690"/>
                    <a:pt x="9555" y="980"/>
                  </a:cubicBezTo>
                  <a:cubicBezTo>
                    <a:pt x="9598" y="653"/>
                    <a:pt x="9626" y="327"/>
                    <a:pt x="96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179;p44">
              <a:extLst>
                <a:ext uri="{FF2B5EF4-FFF2-40B4-BE49-F238E27FC236}">
                  <a16:creationId xmlns:a16="http://schemas.microsoft.com/office/drawing/2014/main" id="{2CFF0DFF-14DE-8615-FCD1-854078B54990}"/>
                </a:ext>
              </a:extLst>
            </p:cNvPr>
            <p:cNvSpPr/>
            <p:nvPr/>
          </p:nvSpPr>
          <p:spPr>
            <a:xfrm>
              <a:off x="7897375" y="4888625"/>
              <a:ext cx="328700" cy="254875"/>
            </a:xfrm>
            <a:custGeom>
              <a:avLst/>
              <a:gdLst/>
              <a:ahLst/>
              <a:cxnLst/>
              <a:rect l="l" t="t" r="r" b="b"/>
              <a:pathLst>
                <a:path w="13148" h="10195" extrusionOk="0">
                  <a:moveTo>
                    <a:pt x="2627" y="0"/>
                  </a:moveTo>
                  <a:cubicBezTo>
                    <a:pt x="2541" y="228"/>
                    <a:pt x="2442" y="440"/>
                    <a:pt x="2343" y="653"/>
                  </a:cubicBezTo>
                  <a:lnTo>
                    <a:pt x="2201" y="923"/>
                  </a:lnTo>
                  <a:lnTo>
                    <a:pt x="2002" y="1349"/>
                  </a:lnTo>
                  <a:cubicBezTo>
                    <a:pt x="1789" y="1803"/>
                    <a:pt x="1576" y="2272"/>
                    <a:pt x="1391" y="2755"/>
                  </a:cubicBezTo>
                  <a:cubicBezTo>
                    <a:pt x="1008" y="3692"/>
                    <a:pt x="682" y="4671"/>
                    <a:pt x="426" y="5651"/>
                  </a:cubicBezTo>
                  <a:cubicBezTo>
                    <a:pt x="355" y="5921"/>
                    <a:pt x="284" y="6205"/>
                    <a:pt x="227" y="6475"/>
                  </a:cubicBezTo>
                  <a:cubicBezTo>
                    <a:pt x="227" y="6517"/>
                    <a:pt x="213" y="6560"/>
                    <a:pt x="199" y="6588"/>
                  </a:cubicBezTo>
                  <a:cubicBezTo>
                    <a:pt x="213" y="6617"/>
                    <a:pt x="213" y="6631"/>
                    <a:pt x="185" y="6645"/>
                  </a:cubicBezTo>
                  <a:cubicBezTo>
                    <a:pt x="142" y="6872"/>
                    <a:pt x="85" y="7099"/>
                    <a:pt x="28" y="7312"/>
                  </a:cubicBezTo>
                  <a:cubicBezTo>
                    <a:pt x="14" y="7326"/>
                    <a:pt x="14" y="7341"/>
                    <a:pt x="0" y="7355"/>
                  </a:cubicBezTo>
                  <a:cubicBezTo>
                    <a:pt x="43" y="7511"/>
                    <a:pt x="128" y="7667"/>
                    <a:pt x="256" y="7795"/>
                  </a:cubicBezTo>
                  <a:cubicBezTo>
                    <a:pt x="440" y="7980"/>
                    <a:pt x="653" y="8136"/>
                    <a:pt x="880" y="8264"/>
                  </a:cubicBezTo>
                  <a:cubicBezTo>
                    <a:pt x="1107" y="8406"/>
                    <a:pt x="1349" y="8548"/>
                    <a:pt x="1604" y="8689"/>
                  </a:cubicBezTo>
                  <a:cubicBezTo>
                    <a:pt x="2612" y="9229"/>
                    <a:pt x="3677" y="9641"/>
                    <a:pt x="4785" y="9925"/>
                  </a:cubicBezTo>
                  <a:cubicBezTo>
                    <a:pt x="5083" y="10010"/>
                    <a:pt x="5395" y="10081"/>
                    <a:pt x="5708" y="10138"/>
                  </a:cubicBezTo>
                  <a:cubicBezTo>
                    <a:pt x="5864" y="10166"/>
                    <a:pt x="6020" y="10180"/>
                    <a:pt x="6190" y="10194"/>
                  </a:cubicBezTo>
                  <a:cubicBezTo>
                    <a:pt x="6347" y="10194"/>
                    <a:pt x="6503" y="10180"/>
                    <a:pt x="6659" y="10138"/>
                  </a:cubicBezTo>
                  <a:cubicBezTo>
                    <a:pt x="6673" y="10138"/>
                    <a:pt x="6687" y="10138"/>
                    <a:pt x="6702" y="10152"/>
                  </a:cubicBezTo>
                  <a:cubicBezTo>
                    <a:pt x="7170" y="9825"/>
                    <a:pt x="7639" y="9513"/>
                    <a:pt x="8093" y="9172"/>
                  </a:cubicBezTo>
                  <a:cubicBezTo>
                    <a:pt x="8533" y="8831"/>
                    <a:pt x="9030" y="8434"/>
                    <a:pt x="9470" y="8022"/>
                  </a:cubicBezTo>
                  <a:cubicBezTo>
                    <a:pt x="9910" y="7625"/>
                    <a:pt x="10350" y="7213"/>
                    <a:pt x="10762" y="6787"/>
                  </a:cubicBezTo>
                  <a:cubicBezTo>
                    <a:pt x="10890" y="6645"/>
                    <a:pt x="11032" y="6503"/>
                    <a:pt x="11160" y="6347"/>
                  </a:cubicBezTo>
                  <a:cubicBezTo>
                    <a:pt x="11429" y="6049"/>
                    <a:pt x="11699" y="5751"/>
                    <a:pt x="11941" y="5438"/>
                  </a:cubicBezTo>
                  <a:cubicBezTo>
                    <a:pt x="12324" y="4970"/>
                    <a:pt x="12679" y="4487"/>
                    <a:pt x="13020" y="4004"/>
                  </a:cubicBezTo>
                  <a:lnTo>
                    <a:pt x="13091" y="3905"/>
                  </a:lnTo>
                  <a:cubicBezTo>
                    <a:pt x="13105" y="3891"/>
                    <a:pt x="13133" y="3862"/>
                    <a:pt x="13147" y="3848"/>
                  </a:cubicBezTo>
                  <a:cubicBezTo>
                    <a:pt x="13119" y="3834"/>
                    <a:pt x="13105" y="3820"/>
                    <a:pt x="13091" y="3791"/>
                  </a:cubicBezTo>
                  <a:cubicBezTo>
                    <a:pt x="13091" y="3777"/>
                    <a:pt x="13091" y="3777"/>
                    <a:pt x="13091" y="3763"/>
                  </a:cubicBezTo>
                  <a:lnTo>
                    <a:pt x="13062" y="3749"/>
                  </a:lnTo>
                  <a:cubicBezTo>
                    <a:pt x="13048" y="3791"/>
                    <a:pt x="13020" y="3834"/>
                    <a:pt x="12991" y="3876"/>
                  </a:cubicBezTo>
                  <a:lnTo>
                    <a:pt x="12878" y="4033"/>
                  </a:lnTo>
                  <a:lnTo>
                    <a:pt x="12636" y="4359"/>
                  </a:lnTo>
                  <a:lnTo>
                    <a:pt x="12395" y="4686"/>
                  </a:lnTo>
                  <a:cubicBezTo>
                    <a:pt x="12324" y="4799"/>
                    <a:pt x="12239" y="4899"/>
                    <a:pt x="12154" y="5012"/>
                  </a:cubicBezTo>
                  <a:cubicBezTo>
                    <a:pt x="12144" y="5019"/>
                    <a:pt x="12134" y="5021"/>
                    <a:pt x="12125" y="5021"/>
                  </a:cubicBezTo>
                  <a:cubicBezTo>
                    <a:pt x="12095" y="5021"/>
                    <a:pt x="12072" y="4988"/>
                    <a:pt x="12083" y="4955"/>
                  </a:cubicBezTo>
                  <a:cubicBezTo>
                    <a:pt x="12154" y="4842"/>
                    <a:pt x="12225" y="4728"/>
                    <a:pt x="12310" y="4615"/>
                  </a:cubicBezTo>
                  <a:cubicBezTo>
                    <a:pt x="12395" y="4515"/>
                    <a:pt x="12466" y="4402"/>
                    <a:pt x="12551" y="4288"/>
                  </a:cubicBezTo>
                  <a:cubicBezTo>
                    <a:pt x="12636" y="4175"/>
                    <a:pt x="12707" y="4075"/>
                    <a:pt x="12778" y="3962"/>
                  </a:cubicBezTo>
                  <a:lnTo>
                    <a:pt x="12892" y="3834"/>
                  </a:lnTo>
                  <a:cubicBezTo>
                    <a:pt x="12849" y="3820"/>
                    <a:pt x="12821" y="3805"/>
                    <a:pt x="12792" y="3777"/>
                  </a:cubicBezTo>
                  <a:lnTo>
                    <a:pt x="12778" y="3805"/>
                  </a:lnTo>
                  <a:cubicBezTo>
                    <a:pt x="12679" y="3933"/>
                    <a:pt x="12565" y="4075"/>
                    <a:pt x="12466" y="4203"/>
                  </a:cubicBezTo>
                  <a:cubicBezTo>
                    <a:pt x="12253" y="4473"/>
                    <a:pt x="12026" y="4742"/>
                    <a:pt x="11813" y="5012"/>
                  </a:cubicBezTo>
                  <a:cubicBezTo>
                    <a:pt x="11806" y="5019"/>
                    <a:pt x="11799" y="5021"/>
                    <a:pt x="11791" y="5021"/>
                  </a:cubicBezTo>
                  <a:cubicBezTo>
                    <a:pt x="11763" y="5021"/>
                    <a:pt x="11734" y="4988"/>
                    <a:pt x="11756" y="4955"/>
                  </a:cubicBezTo>
                  <a:cubicBezTo>
                    <a:pt x="11983" y="4657"/>
                    <a:pt x="12210" y="4345"/>
                    <a:pt x="12466" y="4047"/>
                  </a:cubicBezTo>
                  <a:lnTo>
                    <a:pt x="12636" y="3820"/>
                  </a:lnTo>
                  <a:lnTo>
                    <a:pt x="12721" y="3706"/>
                  </a:lnTo>
                  <a:lnTo>
                    <a:pt x="12750" y="3678"/>
                  </a:lnTo>
                  <a:lnTo>
                    <a:pt x="12594" y="3649"/>
                  </a:lnTo>
                  <a:cubicBezTo>
                    <a:pt x="12452" y="3876"/>
                    <a:pt x="12281" y="4089"/>
                    <a:pt x="12111" y="4288"/>
                  </a:cubicBezTo>
                  <a:cubicBezTo>
                    <a:pt x="11955" y="4501"/>
                    <a:pt x="11784" y="4714"/>
                    <a:pt x="11600" y="4913"/>
                  </a:cubicBezTo>
                  <a:cubicBezTo>
                    <a:pt x="11596" y="4921"/>
                    <a:pt x="11589" y="4925"/>
                    <a:pt x="11582" y="4925"/>
                  </a:cubicBezTo>
                  <a:cubicBezTo>
                    <a:pt x="11566" y="4925"/>
                    <a:pt x="11547" y="4905"/>
                    <a:pt x="11557" y="4884"/>
                  </a:cubicBezTo>
                  <a:cubicBezTo>
                    <a:pt x="11713" y="4657"/>
                    <a:pt x="11870" y="4444"/>
                    <a:pt x="12040" y="4246"/>
                  </a:cubicBezTo>
                  <a:cubicBezTo>
                    <a:pt x="12196" y="4033"/>
                    <a:pt x="12352" y="3834"/>
                    <a:pt x="12523" y="3635"/>
                  </a:cubicBezTo>
                  <a:lnTo>
                    <a:pt x="12423" y="3621"/>
                  </a:lnTo>
                  <a:lnTo>
                    <a:pt x="12296" y="3607"/>
                  </a:lnTo>
                  <a:cubicBezTo>
                    <a:pt x="12083" y="3891"/>
                    <a:pt x="11870" y="4160"/>
                    <a:pt x="11657" y="4444"/>
                  </a:cubicBezTo>
                  <a:cubicBezTo>
                    <a:pt x="11444" y="4757"/>
                    <a:pt x="11202" y="5055"/>
                    <a:pt x="10947" y="5339"/>
                  </a:cubicBezTo>
                  <a:cubicBezTo>
                    <a:pt x="10943" y="5343"/>
                    <a:pt x="10938" y="5344"/>
                    <a:pt x="10933" y="5344"/>
                  </a:cubicBezTo>
                  <a:cubicBezTo>
                    <a:pt x="10920" y="5344"/>
                    <a:pt x="10908" y="5331"/>
                    <a:pt x="10918" y="5310"/>
                  </a:cubicBezTo>
                  <a:cubicBezTo>
                    <a:pt x="11131" y="4998"/>
                    <a:pt x="11358" y="4686"/>
                    <a:pt x="11600" y="4388"/>
                  </a:cubicBezTo>
                  <a:cubicBezTo>
                    <a:pt x="11813" y="4118"/>
                    <a:pt x="12012" y="3862"/>
                    <a:pt x="12239" y="3592"/>
                  </a:cubicBezTo>
                  <a:cubicBezTo>
                    <a:pt x="12125" y="3578"/>
                    <a:pt x="12026" y="3564"/>
                    <a:pt x="11912" y="3536"/>
                  </a:cubicBezTo>
                  <a:cubicBezTo>
                    <a:pt x="11841" y="3649"/>
                    <a:pt x="11770" y="3763"/>
                    <a:pt x="11685" y="3876"/>
                  </a:cubicBezTo>
                  <a:cubicBezTo>
                    <a:pt x="11600" y="3990"/>
                    <a:pt x="11515" y="4118"/>
                    <a:pt x="11444" y="4231"/>
                  </a:cubicBezTo>
                  <a:lnTo>
                    <a:pt x="11188" y="4586"/>
                  </a:lnTo>
                  <a:cubicBezTo>
                    <a:pt x="11103" y="4700"/>
                    <a:pt x="11018" y="4813"/>
                    <a:pt x="10918" y="4913"/>
                  </a:cubicBezTo>
                  <a:cubicBezTo>
                    <a:pt x="10915" y="4917"/>
                    <a:pt x="10910" y="4918"/>
                    <a:pt x="10905" y="4918"/>
                  </a:cubicBezTo>
                  <a:cubicBezTo>
                    <a:pt x="10891" y="4918"/>
                    <a:pt x="10876" y="4905"/>
                    <a:pt x="10876" y="4884"/>
                  </a:cubicBezTo>
                  <a:cubicBezTo>
                    <a:pt x="10947" y="4757"/>
                    <a:pt x="11032" y="4629"/>
                    <a:pt x="11117" y="4515"/>
                  </a:cubicBezTo>
                  <a:lnTo>
                    <a:pt x="11373" y="4175"/>
                  </a:lnTo>
                  <a:cubicBezTo>
                    <a:pt x="11458" y="4061"/>
                    <a:pt x="11557" y="3947"/>
                    <a:pt x="11628" y="3834"/>
                  </a:cubicBezTo>
                  <a:cubicBezTo>
                    <a:pt x="11699" y="3720"/>
                    <a:pt x="11770" y="3621"/>
                    <a:pt x="11855" y="3536"/>
                  </a:cubicBezTo>
                  <a:lnTo>
                    <a:pt x="11713" y="3507"/>
                  </a:lnTo>
                  <a:lnTo>
                    <a:pt x="11557" y="3465"/>
                  </a:lnTo>
                  <a:cubicBezTo>
                    <a:pt x="11557" y="3479"/>
                    <a:pt x="11557" y="3479"/>
                    <a:pt x="11557" y="3493"/>
                  </a:cubicBezTo>
                  <a:cubicBezTo>
                    <a:pt x="11500" y="3592"/>
                    <a:pt x="11429" y="3706"/>
                    <a:pt x="11344" y="3791"/>
                  </a:cubicBezTo>
                  <a:cubicBezTo>
                    <a:pt x="11273" y="3891"/>
                    <a:pt x="11188" y="3990"/>
                    <a:pt x="11117" y="4089"/>
                  </a:cubicBezTo>
                  <a:cubicBezTo>
                    <a:pt x="10961" y="4274"/>
                    <a:pt x="10791" y="4459"/>
                    <a:pt x="10606" y="4643"/>
                  </a:cubicBezTo>
                  <a:cubicBezTo>
                    <a:pt x="10599" y="4647"/>
                    <a:pt x="10591" y="4648"/>
                    <a:pt x="10583" y="4648"/>
                  </a:cubicBezTo>
                  <a:cubicBezTo>
                    <a:pt x="10561" y="4648"/>
                    <a:pt x="10542" y="4632"/>
                    <a:pt x="10563" y="4600"/>
                  </a:cubicBezTo>
                  <a:cubicBezTo>
                    <a:pt x="10705" y="4402"/>
                    <a:pt x="10876" y="4217"/>
                    <a:pt x="11032" y="4033"/>
                  </a:cubicBezTo>
                  <a:lnTo>
                    <a:pt x="11259" y="3734"/>
                  </a:lnTo>
                  <a:cubicBezTo>
                    <a:pt x="11330" y="3635"/>
                    <a:pt x="11401" y="3536"/>
                    <a:pt x="11500" y="3450"/>
                  </a:cubicBezTo>
                  <a:cubicBezTo>
                    <a:pt x="11387" y="3422"/>
                    <a:pt x="11259" y="3394"/>
                    <a:pt x="11146" y="3365"/>
                  </a:cubicBezTo>
                  <a:cubicBezTo>
                    <a:pt x="10833" y="3791"/>
                    <a:pt x="10521" y="4217"/>
                    <a:pt x="10180" y="4615"/>
                  </a:cubicBezTo>
                  <a:cubicBezTo>
                    <a:pt x="10176" y="4618"/>
                    <a:pt x="10171" y="4620"/>
                    <a:pt x="10167" y="4620"/>
                  </a:cubicBezTo>
                  <a:cubicBezTo>
                    <a:pt x="10154" y="4620"/>
                    <a:pt x="10141" y="4607"/>
                    <a:pt x="10152" y="4586"/>
                  </a:cubicBezTo>
                  <a:cubicBezTo>
                    <a:pt x="10436" y="4160"/>
                    <a:pt x="10762" y="3749"/>
                    <a:pt x="11089" y="3351"/>
                  </a:cubicBezTo>
                  <a:cubicBezTo>
                    <a:pt x="10805" y="3266"/>
                    <a:pt x="10535" y="3195"/>
                    <a:pt x="10265" y="3096"/>
                  </a:cubicBezTo>
                  <a:cubicBezTo>
                    <a:pt x="9882" y="2968"/>
                    <a:pt x="9499" y="2826"/>
                    <a:pt x="9144" y="2655"/>
                  </a:cubicBezTo>
                  <a:lnTo>
                    <a:pt x="9144" y="2655"/>
                  </a:lnTo>
                  <a:cubicBezTo>
                    <a:pt x="9172" y="2911"/>
                    <a:pt x="8987" y="3152"/>
                    <a:pt x="8732" y="3195"/>
                  </a:cubicBezTo>
                  <a:cubicBezTo>
                    <a:pt x="8689" y="3203"/>
                    <a:pt x="8647" y="3206"/>
                    <a:pt x="8604" y="3206"/>
                  </a:cubicBezTo>
                  <a:cubicBezTo>
                    <a:pt x="8335" y="3206"/>
                    <a:pt x="8069" y="3064"/>
                    <a:pt x="7823" y="2954"/>
                  </a:cubicBezTo>
                  <a:lnTo>
                    <a:pt x="5935" y="2130"/>
                  </a:lnTo>
                  <a:cubicBezTo>
                    <a:pt x="5324" y="1874"/>
                    <a:pt x="4728" y="1591"/>
                    <a:pt x="4146" y="1278"/>
                  </a:cubicBezTo>
                  <a:cubicBezTo>
                    <a:pt x="3961" y="1165"/>
                    <a:pt x="3777" y="1037"/>
                    <a:pt x="3592" y="909"/>
                  </a:cubicBezTo>
                  <a:cubicBezTo>
                    <a:pt x="3578" y="937"/>
                    <a:pt x="3578" y="966"/>
                    <a:pt x="3564" y="994"/>
                  </a:cubicBezTo>
                  <a:cubicBezTo>
                    <a:pt x="3535" y="1051"/>
                    <a:pt x="3507" y="1108"/>
                    <a:pt x="3493" y="1179"/>
                  </a:cubicBezTo>
                  <a:cubicBezTo>
                    <a:pt x="3450" y="1264"/>
                    <a:pt x="3408" y="1349"/>
                    <a:pt x="3379" y="1434"/>
                  </a:cubicBezTo>
                  <a:cubicBezTo>
                    <a:pt x="3365" y="1463"/>
                    <a:pt x="3351" y="1491"/>
                    <a:pt x="3351" y="1520"/>
                  </a:cubicBezTo>
                  <a:cubicBezTo>
                    <a:pt x="3251" y="1747"/>
                    <a:pt x="3152" y="1974"/>
                    <a:pt x="3038" y="2201"/>
                  </a:cubicBezTo>
                  <a:cubicBezTo>
                    <a:pt x="3029" y="2216"/>
                    <a:pt x="3013" y="2222"/>
                    <a:pt x="2999" y="2222"/>
                  </a:cubicBezTo>
                  <a:cubicBezTo>
                    <a:pt x="2973" y="2222"/>
                    <a:pt x="2949" y="2200"/>
                    <a:pt x="2967" y="2173"/>
                  </a:cubicBezTo>
                  <a:cubicBezTo>
                    <a:pt x="3053" y="1917"/>
                    <a:pt x="3152" y="1662"/>
                    <a:pt x="3266" y="1420"/>
                  </a:cubicBezTo>
                  <a:lnTo>
                    <a:pt x="3280" y="1392"/>
                  </a:lnTo>
                  <a:cubicBezTo>
                    <a:pt x="3322" y="1278"/>
                    <a:pt x="3379" y="1165"/>
                    <a:pt x="3422" y="1065"/>
                  </a:cubicBezTo>
                  <a:cubicBezTo>
                    <a:pt x="3450" y="1008"/>
                    <a:pt x="3479" y="937"/>
                    <a:pt x="3507" y="881"/>
                  </a:cubicBezTo>
                  <a:lnTo>
                    <a:pt x="3521" y="852"/>
                  </a:lnTo>
                  <a:cubicBezTo>
                    <a:pt x="3436" y="781"/>
                    <a:pt x="3351" y="724"/>
                    <a:pt x="3280" y="653"/>
                  </a:cubicBezTo>
                  <a:cubicBezTo>
                    <a:pt x="3195" y="866"/>
                    <a:pt x="3095" y="1065"/>
                    <a:pt x="3024" y="1278"/>
                  </a:cubicBezTo>
                  <a:cubicBezTo>
                    <a:pt x="2982" y="1392"/>
                    <a:pt x="2939" y="1491"/>
                    <a:pt x="2896" y="1605"/>
                  </a:cubicBezTo>
                  <a:cubicBezTo>
                    <a:pt x="2840" y="1775"/>
                    <a:pt x="2769" y="1945"/>
                    <a:pt x="2712" y="2116"/>
                  </a:cubicBezTo>
                  <a:cubicBezTo>
                    <a:pt x="2683" y="2201"/>
                    <a:pt x="2655" y="2286"/>
                    <a:pt x="2627" y="2371"/>
                  </a:cubicBezTo>
                  <a:cubicBezTo>
                    <a:pt x="2598" y="2457"/>
                    <a:pt x="2570" y="2542"/>
                    <a:pt x="2527" y="2627"/>
                  </a:cubicBezTo>
                  <a:cubicBezTo>
                    <a:pt x="2519" y="2635"/>
                    <a:pt x="2510" y="2638"/>
                    <a:pt x="2501" y="2638"/>
                  </a:cubicBezTo>
                  <a:cubicBezTo>
                    <a:pt x="2478" y="2638"/>
                    <a:pt x="2456" y="2615"/>
                    <a:pt x="2456" y="2584"/>
                  </a:cubicBezTo>
                  <a:cubicBezTo>
                    <a:pt x="2470" y="2499"/>
                    <a:pt x="2499" y="2414"/>
                    <a:pt x="2527" y="2315"/>
                  </a:cubicBezTo>
                  <a:cubicBezTo>
                    <a:pt x="2556" y="2229"/>
                    <a:pt x="2584" y="2158"/>
                    <a:pt x="2612" y="2073"/>
                  </a:cubicBezTo>
                  <a:cubicBezTo>
                    <a:pt x="2683" y="1889"/>
                    <a:pt x="2740" y="1733"/>
                    <a:pt x="2811" y="1562"/>
                  </a:cubicBezTo>
                  <a:cubicBezTo>
                    <a:pt x="2854" y="1449"/>
                    <a:pt x="2896" y="1349"/>
                    <a:pt x="2939" y="1236"/>
                  </a:cubicBezTo>
                  <a:cubicBezTo>
                    <a:pt x="3024" y="1023"/>
                    <a:pt x="3109" y="810"/>
                    <a:pt x="3209" y="597"/>
                  </a:cubicBezTo>
                  <a:cubicBezTo>
                    <a:pt x="3166" y="554"/>
                    <a:pt x="3109" y="511"/>
                    <a:pt x="3067" y="469"/>
                  </a:cubicBezTo>
                  <a:cubicBezTo>
                    <a:pt x="3038" y="526"/>
                    <a:pt x="3010" y="582"/>
                    <a:pt x="2982" y="639"/>
                  </a:cubicBezTo>
                  <a:cubicBezTo>
                    <a:pt x="2953" y="724"/>
                    <a:pt x="2911" y="824"/>
                    <a:pt x="2882" y="895"/>
                  </a:cubicBezTo>
                  <a:cubicBezTo>
                    <a:pt x="2840" y="980"/>
                    <a:pt x="2811" y="1079"/>
                    <a:pt x="2769" y="1165"/>
                  </a:cubicBezTo>
                  <a:cubicBezTo>
                    <a:pt x="2740" y="1250"/>
                    <a:pt x="2698" y="1349"/>
                    <a:pt x="2669" y="1434"/>
                  </a:cubicBezTo>
                  <a:cubicBezTo>
                    <a:pt x="2612" y="1619"/>
                    <a:pt x="2556" y="1789"/>
                    <a:pt x="2499" y="1974"/>
                  </a:cubicBezTo>
                  <a:cubicBezTo>
                    <a:pt x="2442" y="2144"/>
                    <a:pt x="2385" y="2343"/>
                    <a:pt x="2314" y="2528"/>
                  </a:cubicBezTo>
                  <a:cubicBezTo>
                    <a:pt x="2314" y="2542"/>
                    <a:pt x="2300" y="2549"/>
                    <a:pt x="2286" y="2549"/>
                  </a:cubicBezTo>
                  <a:cubicBezTo>
                    <a:pt x="2272" y="2549"/>
                    <a:pt x="2258" y="2542"/>
                    <a:pt x="2258" y="2528"/>
                  </a:cubicBezTo>
                  <a:cubicBezTo>
                    <a:pt x="2329" y="2144"/>
                    <a:pt x="2428" y="1775"/>
                    <a:pt x="2570" y="1420"/>
                  </a:cubicBezTo>
                  <a:cubicBezTo>
                    <a:pt x="2598" y="1321"/>
                    <a:pt x="2641" y="1221"/>
                    <a:pt x="2683" y="1122"/>
                  </a:cubicBezTo>
                  <a:cubicBezTo>
                    <a:pt x="2712" y="1037"/>
                    <a:pt x="2740" y="966"/>
                    <a:pt x="2783" y="881"/>
                  </a:cubicBezTo>
                  <a:cubicBezTo>
                    <a:pt x="2811" y="795"/>
                    <a:pt x="2854" y="710"/>
                    <a:pt x="2896" y="611"/>
                  </a:cubicBezTo>
                  <a:cubicBezTo>
                    <a:pt x="2925" y="568"/>
                    <a:pt x="2939" y="526"/>
                    <a:pt x="2967" y="497"/>
                  </a:cubicBezTo>
                  <a:cubicBezTo>
                    <a:pt x="2982" y="469"/>
                    <a:pt x="2996" y="440"/>
                    <a:pt x="3010" y="412"/>
                  </a:cubicBezTo>
                  <a:cubicBezTo>
                    <a:pt x="2939" y="341"/>
                    <a:pt x="2882" y="284"/>
                    <a:pt x="2825" y="228"/>
                  </a:cubicBezTo>
                  <a:cubicBezTo>
                    <a:pt x="2726" y="511"/>
                    <a:pt x="2627" y="781"/>
                    <a:pt x="2513" y="1065"/>
                  </a:cubicBezTo>
                  <a:lnTo>
                    <a:pt x="2414" y="1335"/>
                  </a:lnTo>
                  <a:cubicBezTo>
                    <a:pt x="2329" y="1534"/>
                    <a:pt x="2243" y="1733"/>
                    <a:pt x="2172" y="1931"/>
                  </a:cubicBezTo>
                  <a:lnTo>
                    <a:pt x="2045" y="2229"/>
                  </a:lnTo>
                  <a:cubicBezTo>
                    <a:pt x="2030" y="2272"/>
                    <a:pt x="2002" y="2329"/>
                    <a:pt x="1988" y="2371"/>
                  </a:cubicBezTo>
                  <a:cubicBezTo>
                    <a:pt x="1974" y="2428"/>
                    <a:pt x="1945" y="2471"/>
                    <a:pt x="1917" y="2513"/>
                  </a:cubicBezTo>
                  <a:cubicBezTo>
                    <a:pt x="1910" y="2526"/>
                    <a:pt x="1895" y="2533"/>
                    <a:pt x="1881" y="2533"/>
                  </a:cubicBezTo>
                  <a:cubicBezTo>
                    <a:pt x="1863" y="2533"/>
                    <a:pt x="1846" y="2523"/>
                    <a:pt x="1846" y="2499"/>
                  </a:cubicBezTo>
                  <a:cubicBezTo>
                    <a:pt x="1874" y="2400"/>
                    <a:pt x="1903" y="2300"/>
                    <a:pt x="1945" y="2201"/>
                  </a:cubicBezTo>
                  <a:cubicBezTo>
                    <a:pt x="1988" y="2087"/>
                    <a:pt x="2030" y="1988"/>
                    <a:pt x="2073" y="1889"/>
                  </a:cubicBezTo>
                  <a:cubicBezTo>
                    <a:pt x="2144" y="1690"/>
                    <a:pt x="2229" y="1491"/>
                    <a:pt x="2314" y="1292"/>
                  </a:cubicBezTo>
                  <a:cubicBezTo>
                    <a:pt x="2343" y="1207"/>
                    <a:pt x="2385" y="1108"/>
                    <a:pt x="2414" y="1023"/>
                  </a:cubicBezTo>
                  <a:cubicBezTo>
                    <a:pt x="2527" y="739"/>
                    <a:pt x="2641" y="455"/>
                    <a:pt x="2769" y="171"/>
                  </a:cubicBezTo>
                  <a:cubicBezTo>
                    <a:pt x="2726" y="114"/>
                    <a:pt x="2669" y="57"/>
                    <a:pt x="26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180;p44">
              <a:extLst>
                <a:ext uri="{FF2B5EF4-FFF2-40B4-BE49-F238E27FC236}">
                  <a16:creationId xmlns:a16="http://schemas.microsoft.com/office/drawing/2014/main" id="{30BD1CD5-2C5C-FB05-EF22-F3C9E36B9BF6}"/>
                </a:ext>
              </a:extLst>
            </p:cNvPr>
            <p:cNvSpPr/>
            <p:nvPr/>
          </p:nvSpPr>
          <p:spPr>
            <a:xfrm>
              <a:off x="8217875" y="4980550"/>
              <a:ext cx="1800" cy="1275"/>
            </a:xfrm>
            <a:custGeom>
              <a:avLst/>
              <a:gdLst/>
              <a:ahLst/>
              <a:cxnLst/>
              <a:rect l="l" t="t" r="r" b="b"/>
              <a:pathLst>
                <a:path w="72" h="51" extrusionOk="0">
                  <a:moveTo>
                    <a:pt x="29" y="1"/>
                  </a:moveTo>
                  <a:cubicBezTo>
                    <a:pt x="15" y="15"/>
                    <a:pt x="1" y="15"/>
                    <a:pt x="1" y="29"/>
                  </a:cubicBezTo>
                  <a:cubicBezTo>
                    <a:pt x="15" y="43"/>
                    <a:pt x="33" y="50"/>
                    <a:pt x="47" y="50"/>
                  </a:cubicBezTo>
                  <a:cubicBezTo>
                    <a:pt x="61" y="50"/>
                    <a:pt x="72" y="43"/>
                    <a:pt x="72" y="29"/>
                  </a:cubicBezTo>
                  <a:cubicBezTo>
                    <a:pt x="58" y="15"/>
                    <a:pt x="43" y="1"/>
                    <a:pt x="29" y="1"/>
                  </a:cubicBezTo>
                  <a:close/>
                </a:path>
              </a:pathLst>
            </a:custGeom>
            <a:solidFill>
              <a:srgbClr val="E8E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181;p44">
              <a:extLst>
                <a:ext uri="{FF2B5EF4-FFF2-40B4-BE49-F238E27FC236}">
                  <a16:creationId xmlns:a16="http://schemas.microsoft.com/office/drawing/2014/main" id="{05ABE700-0B09-A2D4-8FFE-EF15513CC4B6}"/>
                </a:ext>
              </a:extLst>
            </p:cNvPr>
            <p:cNvSpPr/>
            <p:nvPr/>
          </p:nvSpPr>
          <p:spPr>
            <a:xfrm>
              <a:off x="7953450" y="4615675"/>
              <a:ext cx="617625" cy="405750"/>
            </a:xfrm>
            <a:custGeom>
              <a:avLst/>
              <a:gdLst/>
              <a:ahLst/>
              <a:cxnLst/>
              <a:rect l="l" t="t" r="r" b="b"/>
              <a:pathLst>
                <a:path w="24705" h="16230" extrusionOk="0">
                  <a:moveTo>
                    <a:pt x="6418" y="0"/>
                  </a:moveTo>
                  <a:cubicBezTo>
                    <a:pt x="6304" y="43"/>
                    <a:pt x="6205" y="100"/>
                    <a:pt x="6120" y="171"/>
                  </a:cubicBezTo>
                  <a:cubicBezTo>
                    <a:pt x="6077" y="227"/>
                    <a:pt x="6049" y="298"/>
                    <a:pt x="6020" y="369"/>
                  </a:cubicBezTo>
                  <a:cubicBezTo>
                    <a:pt x="6006" y="398"/>
                    <a:pt x="6006" y="440"/>
                    <a:pt x="5992" y="469"/>
                  </a:cubicBezTo>
                  <a:cubicBezTo>
                    <a:pt x="5978" y="511"/>
                    <a:pt x="5978" y="554"/>
                    <a:pt x="5978" y="596"/>
                  </a:cubicBezTo>
                  <a:cubicBezTo>
                    <a:pt x="6006" y="667"/>
                    <a:pt x="6105" y="710"/>
                    <a:pt x="6162" y="753"/>
                  </a:cubicBezTo>
                  <a:cubicBezTo>
                    <a:pt x="6219" y="795"/>
                    <a:pt x="6318" y="866"/>
                    <a:pt x="6404" y="923"/>
                  </a:cubicBezTo>
                  <a:cubicBezTo>
                    <a:pt x="6475" y="994"/>
                    <a:pt x="6560" y="1037"/>
                    <a:pt x="6645" y="1093"/>
                  </a:cubicBezTo>
                  <a:cubicBezTo>
                    <a:pt x="6730" y="1150"/>
                    <a:pt x="6815" y="1207"/>
                    <a:pt x="6901" y="1278"/>
                  </a:cubicBezTo>
                  <a:cubicBezTo>
                    <a:pt x="6915" y="1292"/>
                    <a:pt x="6929" y="1306"/>
                    <a:pt x="6915" y="1321"/>
                  </a:cubicBezTo>
                  <a:cubicBezTo>
                    <a:pt x="6915" y="1335"/>
                    <a:pt x="6915" y="1335"/>
                    <a:pt x="6915" y="1335"/>
                  </a:cubicBezTo>
                  <a:cubicBezTo>
                    <a:pt x="6915" y="1349"/>
                    <a:pt x="6915" y="1363"/>
                    <a:pt x="6901" y="1377"/>
                  </a:cubicBezTo>
                  <a:cubicBezTo>
                    <a:pt x="6886" y="1392"/>
                    <a:pt x="6858" y="1392"/>
                    <a:pt x="6830" y="1392"/>
                  </a:cubicBezTo>
                  <a:cubicBezTo>
                    <a:pt x="6673" y="1321"/>
                    <a:pt x="6531" y="1235"/>
                    <a:pt x="6389" y="1122"/>
                  </a:cubicBezTo>
                  <a:cubicBezTo>
                    <a:pt x="6247" y="1022"/>
                    <a:pt x="6105" y="923"/>
                    <a:pt x="5964" y="809"/>
                  </a:cubicBezTo>
                  <a:lnTo>
                    <a:pt x="5921" y="767"/>
                  </a:lnTo>
                  <a:cubicBezTo>
                    <a:pt x="5907" y="824"/>
                    <a:pt x="5893" y="866"/>
                    <a:pt x="5878" y="909"/>
                  </a:cubicBezTo>
                  <a:cubicBezTo>
                    <a:pt x="5836" y="1022"/>
                    <a:pt x="5793" y="1122"/>
                    <a:pt x="5736" y="1221"/>
                  </a:cubicBezTo>
                  <a:cubicBezTo>
                    <a:pt x="5637" y="1377"/>
                    <a:pt x="5495" y="1576"/>
                    <a:pt x="5637" y="1746"/>
                  </a:cubicBezTo>
                  <a:cubicBezTo>
                    <a:pt x="5779" y="1888"/>
                    <a:pt x="5949" y="1988"/>
                    <a:pt x="6134" y="2045"/>
                  </a:cubicBezTo>
                  <a:lnTo>
                    <a:pt x="6489" y="2201"/>
                  </a:lnTo>
                  <a:lnTo>
                    <a:pt x="6801" y="2343"/>
                  </a:lnTo>
                  <a:lnTo>
                    <a:pt x="7170" y="2499"/>
                  </a:lnTo>
                  <a:cubicBezTo>
                    <a:pt x="7298" y="2542"/>
                    <a:pt x="7426" y="2598"/>
                    <a:pt x="7554" y="2669"/>
                  </a:cubicBezTo>
                  <a:cubicBezTo>
                    <a:pt x="7582" y="2684"/>
                    <a:pt x="7568" y="2740"/>
                    <a:pt x="7539" y="2740"/>
                  </a:cubicBezTo>
                  <a:cubicBezTo>
                    <a:pt x="7412" y="2726"/>
                    <a:pt x="7284" y="2684"/>
                    <a:pt x="7170" y="2641"/>
                  </a:cubicBezTo>
                  <a:cubicBezTo>
                    <a:pt x="7043" y="2598"/>
                    <a:pt x="6915" y="2556"/>
                    <a:pt x="6801" y="2513"/>
                  </a:cubicBezTo>
                  <a:cubicBezTo>
                    <a:pt x="6588" y="2428"/>
                    <a:pt x="6375" y="2329"/>
                    <a:pt x="6162" y="2243"/>
                  </a:cubicBezTo>
                  <a:lnTo>
                    <a:pt x="6091" y="2215"/>
                  </a:lnTo>
                  <a:cubicBezTo>
                    <a:pt x="5893" y="2144"/>
                    <a:pt x="5694" y="2030"/>
                    <a:pt x="5538" y="1874"/>
                  </a:cubicBezTo>
                  <a:lnTo>
                    <a:pt x="5523" y="1860"/>
                  </a:lnTo>
                  <a:cubicBezTo>
                    <a:pt x="5424" y="2172"/>
                    <a:pt x="5282" y="2485"/>
                    <a:pt x="5112" y="2769"/>
                  </a:cubicBezTo>
                  <a:cubicBezTo>
                    <a:pt x="4984" y="2982"/>
                    <a:pt x="4856" y="3195"/>
                    <a:pt x="4742" y="3408"/>
                  </a:cubicBezTo>
                  <a:lnTo>
                    <a:pt x="3749" y="5083"/>
                  </a:lnTo>
                  <a:cubicBezTo>
                    <a:pt x="3195" y="6091"/>
                    <a:pt x="2584" y="7057"/>
                    <a:pt x="1917" y="7994"/>
                  </a:cubicBezTo>
                  <a:cubicBezTo>
                    <a:pt x="1576" y="8448"/>
                    <a:pt x="1207" y="8888"/>
                    <a:pt x="824" y="9300"/>
                  </a:cubicBezTo>
                  <a:cubicBezTo>
                    <a:pt x="625" y="9513"/>
                    <a:pt x="412" y="9712"/>
                    <a:pt x="199" y="9896"/>
                  </a:cubicBezTo>
                  <a:cubicBezTo>
                    <a:pt x="100" y="9981"/>
                    <a:pt x="0" y="10081"/>
                    <a:pt x="57" y="10223"/>
                  </a:cubicBezTo>
                  <a:cubicBezTo>
                    <a:pt x="114" y="10322"/>
                    <a:pt x="171" y="10407"/>
                    <a:pt x="256" y="10492"/>
                  </a:cubicBezTo>
                  <a:cubicBezTo>
                    <a:pt x="256" y="10478"/>
                    <a:pt x="256" y="10464"/>
                    <a:pt x="270" y="10450"/>
                  </a:cubicBezTo>
                  <a:cubicBezTo>
                    <a:pt x="469" y="10279"/>
                    <a:pt x="653" y="10109"/>
                    <a:pt x="838" y="9939"/>
                  </a:cubicBezTo>
                  <a:cubicBezTo>
                    <a:pt x="1023" y="9768"/>
                    <a:pt x="1207" y="9584"/>
                    <a:pt x="1363" y="9399"/>
                  </a:cubicBezTo>
                  <a:cubicBezTo>
                    <a:pt x="1371" y="9394"/>
                    <a:pt x="1380" y="9392"/>
                    <a:pt x="1388" y="9392"/>
                  </a:cubicBezTo>
                  <a:cubicBezTo>
                    <a:pt x="1424" y="9392"/>
                    <a:pt x="1455" y="9436"/>
                    <a:pt x="1420" y="9470"/>
                  </a:cubicBezTo>
                  <a:cubicBezTo>
                    <a:pt x="1264" y="9655"/>
                    <a:pt x="1094" y="9854"/>
                    <a:pt x="923" y="10038"/>
                  </a:cubicBezTo>
                  <a:cubicBezTo>
                    <a:pt x="739" y="10208"/>
                    <a:pt x="568" y="10393"/>
                    <a:pt x="369" y="10563"/>
                  </a:cubicBezTo>
                  <a:cubicBezTo>
                    <a:pt x="362" y="10571"/>
                    <a:pt x="352" y="10574"/>
                    <a:pt x="339" y="10574"/>
                  </a:cubicBezTo>
                  <a:cubicBezTo>
                    <a:pt x="327" y="10574"/>
                    <a:pt x="313" y="10571"/>
                    <a:pt x="298" y="10563"/>
                  </a:cubicBezTo>
                  <a:lnTo>
                    <a:pt x="298" y="10563"/>
                  </a:lnTo>
                  <a:cubicBezTo>
                    <a:pt x="639" y="11004"/>
                    <a:pt x="1037" y="11387"/>
                    <a:pt x="1491" y="11728"/>
                  </a:cubicBezTo>
                  <a:cubicBezTo>
                    <a:pt x="1974" y="12068"/>
                    <a:pt x="2499" y="12367"/>
                    <a:pt x="3053" y="12594"/>
                  </a:cubicBezTo>
                  <a:lnTo>
                    <a:pt x="4884" y="13389"/>
                  </a:lnTo>
                  <a:lnTo>
                    <a:pt x="5793" y="13786"/>
                  </a:lnTo>
                  <a:cubicBezTo>
                    <a:pt x="5957" y="13864"/>
                    <a:pt x="6168" y="13967"/>
                    <a:pt x="6362" y="13967"/>
                  </a:cubicBezTo>
                  <a:cubicBezTo>
                    <a:pt x="6452" y="13967"/>
                    <a:pt x="6540" y="13945"/>
                    <a:pt x="6617" y="13886"/>
                  </a:cubicBezTo>
                  <a:cubicBezTo>
                    <a:pt x="6716" y="13829"/>
                    <a:pt x="6759" y="13715"/>
                    <a:pt x="6744" y="13602"/>
                  </a:cubicBezTo>
                  <a:cubicBezTo>
                    <a:pt x="6730" y="13573"/>
                    <a:pt x="6744" y="13545"/>
                    <a:pt x="6773" y="13517"/>
                  </a:cubicBezTo>
                  <a:lnTo>
                    <a:pt x="6659" y="13460"/>
                  </a:lnTo>
                  <a:cubicBezTo>
                    <a:pt x="6432" y="13360"/>
                    <a:pt x="6219" y="13247"/>
                    <a:pt x="6006" y="13133"/>
                  </a:cubicBezTo>
                  <a:cubicBezTo>
                    <a:pt x="5893" y="13076"/>
                    <a:pt x="5793" y="13005"/>
                    <a:pt x="5680" y="12949"/>
                  </a:cubicBezTo>
                  <a:cubicBezTo>
                    <a:pt x="5580" y="12892"/>
                    <a:pt x="5495" y="12835"/>
                    <a:pt x="5410" y="12764"/>
                  </a:cubicBezTo>
                  <a:cubicBezTo>
                    <a:pt x="5339" y="12693"/>
                    <a:pt x="5310" y="12580"/>
                    <a:pt x="5339" y="12480"/>
                  </a:cubicBezTo>
                  <a:cubicBezTo>
                    <a:pt x="5381" y="12352"/>
                    <a:pt x="5438" y="12239"/>
                    <a:pt x="5509" y="12125"/>
                  </a:cubicBezTo>
                  <a:lnTo>
                    <a:pt x="5864" y="11415"/>
                  </a:lnTo>
                  <a:cubicBezTo>
                    <a:pt x="6105" y="10947"/>
                    <a:pt x="6333" y="10464"/>
                    <a:pt x="6546" y="9981"/>
                  </a:cubicBezTo>
                  <a:cubicBezTo>
                    <a:pt x="7000" y="9016"/>
                    <a:pt x="7426" y="8036"/>
                    <a:pt x="7823" y="7057"/>
                  </a:cubicBezTo>
                  <a:cubicBezTo>
                    <a:pt x="8235" y="6034"/>
                    <a:pt x="8619" y="5012"/>
                    <a:pt x="9044" y="4004"/>
                  </a:cubicBezTo>
                  <a:cubicBezTo>
                    <a:pt x="9101" y="3890"/>
                    <a:pt x="9158" y="3777"/>
                    <a:pt x="9215" y="3649"/>
                  </a:cubicBezTo>
                  <a:cubicBezTo>
                    <a:pt x="9215" y="3645"/>
                    <a:pt x="9218" y="3643"/>
                    <a:pt x="9222" y="3643"/>
                  </a:cubicBezTo>
                  <a:cubicBezTo>
                    <a:pt x="9235" y="3643"/>
                    <a:pt x="9257" y="3657"/>
                    <a:pt x="9257" y="3677"/>
                  </a:cubicBezTo>
                  <a:cubicBezTo>
                    <a:pt x="9215" y="3805"/>
                    <a:pt x="9172" y="3933"/>
                    <a:pt x="9130" y="4061"/>
                  </a:cubicBezTo>
                  <a:cubicBezTo>
                    <a:pt x="9073" y="4203"/>
                    <a:pt x="9030" y="4331"/>
                    <a:pt x="8973" y="4473"/>
                  </a:cubicBezTo>
                  <a:cubicBezTo>
                    <a:pt x="8874" y="4728"/>
                    <a:pt x="8775" y="4998"/>
                    <a:pt x="8675" y="5253"/>
                  </a:cubicBezTo>
                  <a:cubicBezTo>
                    <a:pt x="8477" y="5779"/>
                    <a:pt x="8278" y="6290"/>
                    <a:pt x="8079" y="6815"/>
                  </a:cubicBezTo>
                  <a:cubicBezTo>
                    <a:pt x="7681" y="7823"/>
                    <a:pt x="7256" y="8831"/>
                    <a:pt x="6801" y="9825"/>
                  </a:cubicBezTo>
                  <a:cubicBezTo>
                    <a:pt x="6588" y="10308"/>
                    <a:pt x="6361" y="10805"/>
                    <a:pt x="6120" y="11288"/>
                  </a:cubicBezTo>
                  <a:cubicBezTo>
                    <a:pt x="5992" y="11529"/>
                    <a:pt x="5878" y="11770"/>
                    <a:pt x="5751" y="12026"/>
                  </a:cubicBezTo>
                  <a:cubicBezTo>
                    <a:pt x="5694" y="12139"/>
                    <a:pt x="5637" y="12267"/>
                    <a:pt x="5580" y="12381"/>
                  </a:cubicBezTo>
                  <a:cubicBezTo>
                    <a:pt x="5523" y="12466"/>
                    <a:pt x="5452" y="12565"/>
                    <a:pt x="5538" y="12651"/>
                  </a:cubicBezTo>
                  <a:cubicBezTo>
                    <a:pt x="5623" y="12721"/>
                    <a:pt x="5722" y="12792"/>
                    <a:pt x="5836" y="12849"/>
                  </a:cubicBezTo>
                  <a:lnTo>
                    <a:pt x="5921" y="12892"/>
                  </a:lnTo>
                  <a:cubicBezTo>
                    <a:pt x="5935" y="12352"/>
                    <a:pt x="6191" y="11855"/>
                    <a:pt x="6418" y="11387"/>
                  </a:cubicBezTo>
                  <a:cubicBezTo>
                    <a:pt x="6673" y="10847"/>
                    <a:pt x="6929" y="10322"/>
                    <a:pt x="7185" y="9797"/>
                  </a:cubicBezTo>
                  <a:cubicBezTo>
                    <a:pt x="7341" y="9499"/>
                    <a:pt x="7497" y="9200"/>
                    <a:pt x="7639" y="8916"/>
                  </a:cubicBezTo>
                  <a:cubicBezTo>
                    <a:pt x="7648" y="8904"/>
                    <a:pt x="7659" y="8898"/>
                    <a:pt x="7670" y="8898"/>
                  </a:cubicBezTo>
                  <a:cubicBezTo>
                    <a:pt x="7695" y="8898"/>
                    <a:pt x="7720" y="8925"/>
                    <a:pt x="7710" y="8945"/>
                  </a:cubicBezTo>
                  <a:cubicBezTo>
                    <a:pt x="7469" y="9484"/>
                    <a:pt x="7227" y="10010"/>
                    <a:pt x="6972" y="10535"/>
                  </a:cubicBezTo>
                  <a:lnTo>
                    <a:pt x="6602" y="11302"/>
                  </a:lnTo>
                  <a:cubicBezTo>
                    <a:pt x="6489" y="11543"/>
                    <a:pt x="6375" y="11784"/>
                    <a:pt x="6262" y="12040"/>
                  </a:cubicBezTo>
                  <a:cubicBezTo>
                    <a:pt x="6148" y="12310"/>
                    <a:pt x="6077" y="12594"/>
                    <a:pt x="6063" y="12892"/>
                  </a:cubicBezTo>
                  <a:cubicBezTo>
                    <a:pt x="6049" y="12920"/>
                    <a:pt x="6049" y="12934"/>
                    <a:pt x="6035" y="12949"/>
                  </a:cubicBezTo>
                  <a:cubicBezTo>
                    <a:pt x="6063" y="12963"/>
                    <a:pt x="6091" y="12991"/>
                    <a:pt x="6134" y="13005"/>
                  </a:cubicBezTo>
                  <a:cubicBezTo>
                    <a:pt x="6134" y="12977"/>
                    <a:pt x="6134" y="12949"/>
                    <a:pt x="6148" y="12934"/>
                  </a:cubicBezTo>
                  <a:cubicBezTo>
                    <a:pt x="6162" y="12892"/>
                    <a:pt x="6176" y="12835"/>
                    <a:pt x="6191" y="12792"/>
                  </a:cubicBezTo>
                  <a:lnTo>
                    <a:pt x="6276" y="12537"/>
                  </a:lnTo>
                  <a:cubicBezTo>
                    <a:pt x="6347" y="12367"/>
                    <a:pt x="6404" y="12196"/>
                    <a:pt x="6460" y="12040"/>
                  </a:cubicBezTo>
                  <a:cubicBezTo>
                    <a:pt x="6517" y="11870"/>
                    <a:pt x="6588" y="11713"/>
                    <a:pt x="6673" y="11543"/>
                  </a:cubicBezTo>
                  <a:cubicBezTo>
                    <a:pt x="6702" y="11472"/>
                    <a:pt x="6744" y="11387"/>
                    <a:pt x="6801" y="11302"/>
                  </a:cubicBezTo>
                  <a:cubicBezTo>
                    <a:pt x="6830" y="11231"/>
                    <a:pt x="6886" y="11160"/>
                    <a:pt x="6943" y="11103"/>
                  </a:cubicBezTo>
                  <a:cubicBezTo>
                    <a:pt x="6951" y="11095"/>
                    <a:pt x="6961" y="11091"/>
                    <a:pt x="6970" y="11091"/>
                  </a:cubicBezTo>
                  <a:cubicBezTo>
                    <a:pt x="6992" y="11091"/>
                    <a:pt x="7010" y="11111"/>
                    <a:pt x="7000" y="11131"/>
                  </a:cubicBezTo>
                  <a:cubicBezTo>
                    <a:pt x="6986" y="11217"/>
                    <a:pt x="6943" y="11302"/>
                    <a:pt x="6901" y="11373"/>
                  </a:cubicBezTo>
                  <a:lnTo>
                    <a:pt x="6787" y="11614"/>
                  </a:lnTo>
                  <a:cubicBezTo>
                    <a:pt x="6716" y="11770"/>
                    <a:pt x="6645" y="11941"/>
                    <a:pt x="6574" y="12097"/>
                  </a:cubicBezTo>
                  <a:cubicBezTo>
                    <a:pt x="6517" y="12253"/>
                    <a:pt x="6446" y="12423"/>
                    <a:pt x="6389" y="12580"/>
                  </a:cubicBezTo>
                  <a:lnTo>
                    <a:pt x="6290" y="12849"/>
                  </a:lnTo>
                  <a:cubicBezTo>
                    <a:pt x="6276" y="12892"/>
                    <a:pt x="6262" y="12934"/>
                    <a:pt x="6233" y="12977"/>
                  </a:cubicBezTo>
                  <a:cubicBezTo>
                    <a:pt x="6233" y="12991"/>
                    <a:pt x="6219" y="13020"/>
                    <a:pt x="6205" y="13048"/>
                  </a:cubicBezTo>
                  <a:cubicBezTo>
                    <a:pt x="6404" y="13147"/>
                    <a:pt x="6602" y="13261"/>
                    <a:pt x="6801" y="13360"/>
                  </a:cubicBezTo>
                  <a:cubicBezTo>
                    <a:pt x="7710" y="13786"/>
                    <a:pt x="8675" y="14084"/>
                    <a:pt x="9655" y="14283"/>
                  </a:cubicBezTo>
                  <a:cubicBezTo>
                    <a:pt x="9911" y="14326"/>
                    <a:pt x="10152" y="14354"/>
                    <a:pt x="10408" y="14397"/>
                  </a:cubicBezTo>
                  <a:cubicBezTo>
                    <a:pt x="10393" y="14326"/>
                    <a:pt x="10379" y="14241"/>
                    <a:pt x="10379" y="14170"/>
                  </a:cubicBezTo>
                  <a:cubicBezTo>
                    <a:pt x="10365" y="14070"/>
                    <a:pt x="10351" y="13971"/>
                    <a:pt x="10351" y="13857"/>
                  </a:cubicBezTo>
                  <a:cubicBezTo>
                    <a:pt x="10322" y="13659"/>
                    <a:pt x="10308" y="13446"/>
                    <a:pt x="10294" y="13233"/>
                  </a:cubicBezTo>
                  <a:cubicBezTo>
                    <a:pt x="10266" y="12821"/>
                    <a:pt x="10251" y="12395"/>
                    <a:pt x="10251" y="11969"/>
                  </a:cubicBezTo>
                  <a:lnTo>
                    <a:pt x="10251" y="11614"/>
                  </a:lnTo>
                  <a:cubicBezTo>
                    <a:pt x="10251" y="11500"/>
                    <a:pt x="10266" y="11387"/>
                    <a:pt x="10294" y="11259"/>
                  </a:cubicBezTo>
                  <a:cubicBezTo>
                    <a:pt x="10301" y="11245"/>
                    <a:pt x="10315" y="11238"/>
                    <a:pt x="10329" y="11238"/>
                  </a:cubicBezTo>
                  <a:cubicBezTo>
                    <a:pt x="10344" y="11238"/>
                    <a:pt x="10358" y="11245"/>
                    <a:pt x="10365" y="11259"/>
                  </a:cubicBezTo>
                  <a:cubicBezTo>
                    <a:pt x="10408" y="11472"/>
                    <a:pt x="10408" y="11685"/>
                    <a:pt x="10393" y="11884"/>
                  </a:cubicBezTo>
                  <a:lnTo>
                    <a:pt x="10393" y="12523"/>
                  </a:lnTo>
                  <a:cubicBezTo>
                    <a:pt x="10408" y="12934"/>
                    <a:pt x="10422" y="13346"/>
                    <a:pt x="10450" y="13758"/>
                  </a:cubicBezTo>
                  <a:lnTo>
                    <a:pt x="10478" y="14113"/>
                  </a:lnTo>
                  <a:cubicBezTo>
                    <a:pt x="10493" y="14212"/>
                    <a:pt x="10507" y="14326"/>
                    <a:pt x="10507" y="14425"/>
                  </a:cubicBezTo>
                  <a:lnTo>
                    <a:pt x="10649" y="14454"/>
                  </a:lnTo>
                  <a:cubicBezTo>
                    <a:pt x="10635" y="14354"/>
                    <a:pt x="10635" y="14269"/>
                    <a:pt x="10620" y="14170"/>
                  </a:cubicBezTo>
                  <a:cubicBezTo>
                    <a:pt x="10606" y="14042"/>
                    <a:pt x="10606" y="13900"/>
                    <a:pt x="10592" y="13758"/>
                  </a:cubicBezTo>
                  <a:cubicBezTo>
                    <a:pt x="10578" y="13474"/>
                    <a:pt x="10564" y="13190"/>
                    <a:pt x="10564" y="12920"/>
                  </a:cubicBezTo>
                  <a:cubicBezTo>
                    <a:pt x="10549" y="12352"/>
                    <a:pt x="10564" y="11784"/>
                    <a:pt x="10578" y="11217"/>
                  </a:cubicBezTo>
                  <a:cubicBezTo>
                    <a:pt x="10592" y="11060"/>
                    <a:pt x="10592" y="10904"/>
                    <a:pt x="10620" y="10748"/>
                  </a:cubicBezTo>
                  <a:cubicBezTo>
                    <a:pt x="10620" y="10592"/>
                    <a:pt x="10649" y="10436"/>
                    <a:pt x="10677" y="10279"/>
                  </a:cubicBezTo>
                  <a:cubicBezTo>
                    <a:pt x="10684" y="10267"/>
                    <a:pt x="10699" y="10260"/>
                    <a:pt x="10713" y="10260"/>
                  </a:cubicBezTo>
                  <a:cubicBezTo>
                    <a:pt x="10731" y="10260"/>
                    <a:pt x="10748" y="10270"/>
                    <a:pt x="10748" y="10294"/>
                  </a:cubicBezTo>
                  <a:cubicBezTo>
                    <a:pt x="10762" y="10578"/>
                    <a:pt x="10762" y="10862"/>
                    <a:pt x="10734" y="11131"/>
                  </a:cubicBezTo>
                  <a:cubicBezTo>
                    <a:pt x="10720" y="11415"/>
                    <a:pt x="10706" y="11685"/>
                    <a:pt x="10706" y="11969"/>
                  </a:cubicBezTo>
                  <a:cubicBezTo>
                    <a:pt x="10691" y="12523"/>
                    <a:pt x="10706" y="13076"/>
                    <a:pt x="10720" y="13644"/>
                  </a:cubicBezTo>
                  <a:cubicBezTo>
                    <a:pt x="10720" y="13801"/>
                    <a:pt x="10734" y="13957"/>
                    <a:pt x="10748" y="14113"/>
                  </a:cubicBezTo>
                  <a:cubicBezTo>
                    <a:pt x="10748" y="14226"/>
                    <a:pt x="10762" y="14354"/>
                    <a:pt x="10762" y="14482"/>
                  </a:cubicBezTo>
                  <a:lnTo>
                    <a:pt x="10791" y="14482"/>
                  </a:lnTo>
                  <a:cubicBezTo>
                    <a:pt x="10848" y="14496"/>
                    <a:pt x="10904" y="14510"/>
                    <a:pt x="10961" y="14539"/>
                  </a:cubicBezTo>
                  <a:lnTo>
                    <a:pt x="10961" y="14368"/>
                  </a:lnTo>
                  <a:cubicBezTo>
                    <a:pt x="10933" y="14014"/>
                    <a:pt x="10919" y="13644"/>
                    <a:pt x="10904" y="13275"/>
                  </a:cubicBezTo>
                  <a:cubicBezTo>
                    <a:pt x="10890" y="12551"/>
                    <a:pt x="10919" y="11827"/>
                    <a:pt x="10990" y="11117"/>
                  </a:cubicBezTo>
                  <a:cubicBezTo>
                    <a:pt x="11061" y="10407"/>
                    <a:pt x="11160" y="9712"/>
                    <a:pt x="11274" y="9002"/>
                  </a:cubicBezTo>
                  <a:cubicBezTo>
                    <a:pt x="11373" y="8306"/>
                    <a:pt x="11501" y="7596"/>
                    <a:pt x="11629" y="6900"/>
                  </a:cubicBezTo>
                  <a:cubicBezTo>
                    <a:pt x="11742" y="6190"/>
                    <a:pt x="11827" y="5495"/>
                    <a:pt x="11898" y="4785"/>
                  </a:cubicBezTo>
                  <a:cubicBezTo>
                    <a:pt x="11898" y="4700"/>
                    <a:pt x="11927" y="4614"/>
                    <a:pt x="11941" y="4529"/>
                  </a:cubicBezTo>
                  <a:cubicBezTo>
                    <a:pt x="11947" y="4511"/>
                    <a:pt x="11963" y="4504"/>
                    <a:pt x="11979" y="4504"/>
                  </a:cubicBezTo>
                  <a:cubicBezTo>
                    <a:pt x="12002" y="4504"/>
                    <a:pt x="12026" y="4519"/>
                    <a:pt x="12026" y="4543"/>
                  </a:cubicBezTo>
                  <a:cubicBezTo>
                    <a:pt x="12040" y="4898"/>
                    <a:pt x="12012" y="5253"/>
                    <a:pt x="11955" y="5608"/>
                  </a:cubicBezTo>
                  <a:cubicBezTo>
                    <a:pt x="11927" y="5963"/>
                    <a:pt x="11870" y="6318"/>
                    <a:pt x="11813" y="6659"/>
                  </a:cubicBezTo>
                  <a:cubicBezTo>
                    <a:pt x="11714" y="7355"/>
                    <a:pt x="11586" y="8050"/>
                    <a:pt x="11472" y="8746"/>
                  </a:cubicBezTo>
                  <a:cubicBezTo>
                    <a:pt x="11359" y="9456"/>
                    <a:pt x="11259" y="10152"/>
                    <a:pt x="11174" y="10847"/>
                  </a:cubicBezTo>
                  <a:cubicBezTo>
                    <a:pt x="11103" y="11557"/>
                    <a:pt x="11061" y="12281"/>
                    <a:pt x="11061" y="12991"/>
                  </a:cubicBezTo>
                  <a:cubicBezTo>
                    <a:pt x="11061" y="13730"/>
                    <a:pt x="11117" y="14454"/>
                    <a:pt x="11146" y="15178"/>
                  </a:cubicBezTo>
                  <a:lnTo>
                    <a:pt x="11146" y="15334"/>
                  </a:lnTo>
                  <a:lnTo>
                    <a:pt x="11174" y="15334"/>
                  </a:lnTo>
                  <a:cubicBezTo>
                    <a:pt x="11259" y="15362"/>
                    <a:pt x="11345" y="15405"/>
                    <a:pt x="11430" y="15447"/>
                  </a:cubicBezTo>
                  <a:cubicBezTo>
                    <a:pt x="11401" y="15178"/>
                    <a:pt x="11401" y="14908"/>
                    <a:pt x="11387" y="14652"/>
                  </a:cubicBezTo>
                  <a:cubicBezTo>
                    <a:pt x="11387" y="14383"/>
                    <a:pt x="11387" y="14099"/>
                    <a:pt x="11387" y="13829"/>
                  </a:cubicBezTo>
                  <a:cubicBezTo>
                    <a:pt x="11387" y="13261"/>
                    <a:pt x="11416" y="12707"/>
                    <a:pt x="11458" y="12154"/>
                  </a:cubicBezTo>
                  <a:cubicBezTo>
                    <a:pt x="11472" y="11841"/>
                    <a:pt x="11515" y="11529"/>
                    <a:pt x="11572" y="11217"/>
                  </a:cubicBezTo>
                  <a:cubicBezTo>
                    <a:pt x="11578" y="11185"/>
                    <a:pt x="11605" y="11170"/>
                    <a:pt x="11632" y="11170"/>
                  </a:cubicBezTo>
                  <a:cubicBezTo>
                    <a:pt x="11665" y="11170"/>
                    <a:pt x="11700" y="11192"/>
                    <a:pt x="11700" y="11231"/>
                  </a:cubicBezTo>
                  <a:cubicBezTo>
                    <a:pt x="11685" y="11500"/>
                    <a:pt x="11643" y="11784"/>
                    <a:pt x="11614" y="12054"/>
                  </a:cubicBezTo>
                  <a:cubicBezTo>
                    <a:pt x="11600" y="12338"/>
                    <a:pt x="11572" y="12622"/>
                    <a:pt x="11558" y="12892"/>
                  </a:cubicBezTo>
                  <a:cubicBezTo>
                    <a:pt x="11515" y="13446"/>
                    <a:pt x="11515" y="13999"/>
                    <a:pt x="11515" y="14553"/>
                  </a:cubicBezTo>
                  <a:cubicBezTo>
                    <a:pt x="11515" y="14865"/>
                    <a:pt x="11543" y="15178"/>
                    <a:pt x="11543" y="15490"/>
                  </a:cubicBezTo>
                  <a:lnTo>
                    <a:pt x="11785" y="15589"/>
                  </a:lnTo>
                  <a:cubicBezTo>
                    <a:pt x="11771" y="15518"/>
                    <a:pt x="11756" y="15447"/>
                    <a:pt x="11756" y="15377"/>
                  </a:cubicBezTo>
                  <a:cubicBezTo>
                    <a:pt x="11742" y="15263"/>
                    <a:pt x="11728" y="15149"/>
                    <a:pt x="11714" y="15050"/>
                  </a:cubicBezTo>
                  <a:cubicBezTo>
                    <a:pt x="11700" y="14823"/>
                    <a:pt x="11671" y="14581"/>
                    <a:pt x="11671" y="14354"/>
                  </a:cubicBezTo>
                  <a:cubicBezTo>
                    <a:pt x="11643" y="13900"/>
                    <a:pt x="11657" y="13446"/>
                    <a:pt x="11671" y="12991"/>
                  </a:cubicBezTo>
                  <a:cubicBezTo>
                    <a:pt x="11671" y="12849"/>
                    <a:pt x="11700" y="12721"/>
                    <a:pt x="11700" y="12594"/>
                  </a:cubicBezTo>
                  <a:cubicBezTo>
                    <a:pt x="11714" y="12466"/>
                    <a:pt x="11728" y="12338"/>
                    <a:pt x="11771" y="12225"/>
                  </a:cubicBezTo>
                  <a:cubicBezTo>
                    <a:pt x="11778" y="12203"/>
                    <a:pt x="11799" y="12193"/>
                    <a:pt x="11818" y="12193"/>
                  </a:cubicBezTo>
                  <a:cubicBezTo>
                    <a:pt x="11838" y="12193"/>
                    <a:pt x="11856" y="12203"/>
                    <a:pt x="11856" y="12225"/>
                  </a:cubicBezTo>
                  <a:cubicBezTo>
                    <a:pt x="11870" y="12452"/>
                    <a:pt x="11856" y="12679"/>
                    <a:pt x="11827" y="12906"/>
                  </a:cubicBezTo>
                  <a:cubicBezTo>
                    <a:pt x="11813" y="13133"/>
                    <a:pt x="11799" y="13360"/>
                    <a:pt x="11785" y="13573"/>
                  </a:cubicBezTo>
                  <a:cubicBezTo>
                    <a:pt x="11785" y="14028"/>
                    <a:pt x="11799" y="14482"/>
                    <a:pt x="11827" y="14936"/>
                  </a:cubicBezTo>
                  <a:cubicBezTo>
                    <a:pt x="11842" y="15064"/>
                    <a:pt x="11842" y="15192"/>
                    <a:pt x="11856" y="15320"/>
                  </a:cubicBezTo>
                  <a:cubicBezTo>
                    <a:pt x="11870" y="15419"/>
                    <a:pt x="11884" y="15533"/>
                    <a:pt x="11884" y="15632"/>
                  </a:cubicBezTo>
                  <a:cubicBezTo>
                    <a:pt x="11955" y="15660"/>
                    <a:pt x="12026" y="15689"/>
                    <a:pt x="12097" y="15717"/>
                  </a:cubicBezTo>
                  <a:cubicBezTo>
                    <a:pt x="12409" y="15831"/>
                    <a:pt x="12736" y="15916"/>
                    <a:pt x="13048" y="15987"/>
                  </a:cubicBezTo>
                  <a:cubicBezTo>
                    <a:pt x="13701" y="16143"/>
                    <a:pt x="14355" y="16228"/>
                    <a:pt x="15022" y="16228"/>
                  </a:cubicBezTo>
                  <a:cubicBezTo>
                    <a:pt x="15073" y="16229"/>
                    <a:pt x="15123" y="16229"/>
                    <a:pt x="15174" y="16229"/>
                  </a:cubicBezTo>
                  <a:cubicBezTo>
                    <a:pt x="16543" y="16229"/>
                    <a:pt x="17910" y="16044"/>
                    <a:pt x="19224" y="15675"/>
                  </a:cubicBezTo>
                  <a:cubicBezTo>
                    <a:pt x="19466" y="15618"/>
                    <a:pt x="19778" y="15575"/>
                    <a:pt x="19934" y="15362"/>
                  </a:cubicBezTo>
                  <a:cubicBezTo>
                    <a:pt x="20005" y="15235"/>
                    <a:pt x="20034" y="15078"/>
                    <a:pt x="19977" y="14951"/>
                  </a:cubicBezTo>
                  <a:cubicBezTo>
                    <a:pt x="19963" y="14780"/>
                    <a:pt x="19934" y="14610"/>
                    <a:pt x="19906" y="14454"/>
                  </a:cubicBezTo>
                  <a:cubicBezTo>
                    <a:pt x="19821" y="13786"/>
                    <a:pt x="19721" y="13133"/>
                    <a:pt x="19608" y="12466"/>
                  </a:cubicBezTo>
                  <a:cubicBezTo>
                    <a:pt x="19381" y="11146"/>
                    <a:pt x="19139" y="9839"/>
                    <a:pt x="18784" y="8547"/>
                  </a:cubicBezTo>
                  <a:cubicBezTo>
                    <a:pt x="18614" y="7908"/>
                    <a:pt x="18429" y="7269"/>
                    <a:pt x="18202" y="6645"/>
                  </a:cubicBezTo>
                  <a:cubicBezTo>
                    <a:pt x="17989" y="6020"/>
                    <a:pt x="17734" y="5395"/>
                    <a:pt x="17464" y="4799"/>
                  </a:cubicBezTo>
                  <a:cubicBezTo>
                    <a:pt x="17407" y="4643"/>
                    <a:pt x="17336" y="4487"/>
                    <a:pt x="17265" y="4331"/>
                  </a:cubicBezTo>
                  <a:cubicBezTo>
                    <a:pt x="17247" y="4303"/>
                    <a:pt x="17271" y="4275"/>
                    <a:pt x="17293" y="4275"/>
                  </a:cubicBezTo>
                  <a:cubicBezTo>
                    <a:pt x="17305" y="4275"/>
                    <a:pt x="17317" y="4283"/>
                    <a:pt x="17322" y="4302"/>
                  </a:cubicBezTo>
                  <a:cubicBezTo>
                    <a:pt x="17492" y="4600"/>
                    <a:pt x="17649" y="4898"/>
                    <a:pt x="17790" y="5211"/>
                  </a:cubicBezTo>
                  <a:cubicBezTo>
                    <a:pt x="17918" y="5509"/>
                    <a:pt x="18046" y="5821"/>
                    <a:pt x="18174" y="6134"/>
                  </a:cubicBezTo>
                  <a:cubicBezTo>
                    <a:pt x="18415" y="6773"/>
                    <a:pt x="18628" y="7411"/>
                    <a:pt x="18813" y="8065"/>
                  </a:cubicBezTo>
                  <a:cubicBezTo>
                    <a:pt x="19182" y="9385"/>
                    <a:pt x="19480" y="10720"/>
                    <a:pt x="19707" y="12054"/>
                  </a:cubicBezTo>
                  <a:cubicBezTo>
                    <a:pt x="19821" y="12736"/>
                    <a:pt x="19920" y="13403"/>
                    <a:pt x="20020" y="14084"/>
                  </a:cubicBezTo>
                  <a:cubicBezTo>
                    <a:pt x="20048" y="14255"/>
                    <a:pt x="20076" y="14425"/>
                    <a:pt x="20105" y="14596"/>
                  </a:cubicBezTo>
                  <a:cubicBezTo>
                    <a:pt x="20119" y="14695"/>
                    <a:pt x="20133" y="14794"/>
                    <a:pt x="20147" y="14894"/>
                  </a:cubicBezTo>
                  <a:lnTo>
                    <a:pt x="20360" y="14851"/>
                  </a:lnTo>
                  <a:cubicBezTo>
                    <a:pt x="20318" y="14723"/>
                    <a:pt x="20289" y="14581"/>
                    <a:pt x="20261" y="14454"/>
                  </a:cubicBezTo>
                  <a:cubicBezTo>
                    <a:pt x="20233" y="14297"/>
                    <a:pt x="20204" y="14155"/>
                    <a:pt x="20176" y="14014"/>
                  </a:cubicBezTo>
                  <a:cubicBezTo>
                    <a:pt x="20105" y="13701"/>
                    <a:pt x="20048" y="13403"/>
                    <a:pt x="19991" y="13105"/>
                  </a:cubicBezTo>
                  <a:cubicBezTo>
                    <a:pt x="19878" y="12509"/>
                    <a:pt x="19764" y="11898"/>
                    <a:pt x="19679" y="11302"/>
                  </a:cubicBezTo>
                  <a:cubicBezTo>
                    <a:pt x="19650" y="11131"/>
                    <a:pt x="19622" y="10961"/>
                    <a:pt x="19594" y="10791"/>
                  </a:cubicBezTo>
                  <a:cubicBezTo>
                    <a:pt x="19565" y="10620"/>
                    <a:pt x="19551" y="10436"/>
                    <a:pt x="19551" y="10265"/>
                  </a:cubicBezTo>
                  <a:cubicBezTo>
                    <a:pt x="19551" y="10244"/>
                    <a:pt x="19565" y="10233"/>
                    <a:pt x="19579" y="10233"/>
                  </a:cubicBezTo>
                  <a:cubicBezTo>
                    <a:pt x="19594" y="10233"/>
                    <a:pt x="19608" y="10244"/>
                    <a:pt x="19608" y="10265"/>
                  </a:cubicBezTo>
                  <a:cubicBezTo>
                    <a:pt x="19650" y="10407"/>
                    <a:pt x="19679" y="10563"/>
                    <a:pt x="19707" y="10720"/>
                  </a:cubicBezTo>
                  <a:cubicBezTo>
                    <a:pt x="19721" y="10876"/>
                    <a:pt x="19750" y="11018"/>
                    <a:pt x="19778" y="11174"/>
                  </a:cubicBezTo>
                  <a:cubicBezTo>
                    <a:pt x="19821" y="11472"/>
                    <a:pt x="19863" y="11770"/>
                    <a:pt x="19920" y="12083"/>
                  </a:cubicBezTo>
                  <a:cubicBezTo>
                    <a:pt x="20020" y="12679"/>
                    <a:pt x="20133" y="13275"/>
                    <a:pt x="20261" y="13872"/>
                  </a:cubicBezTo>
                  <a:cubicBezTo>
                    <a:pt x="20289" y="14042"/>
                    <a:pt x="20318" y="14212"/>
                    <a:pt x="20360" y="14383"/>
                  </a:cubicBezTo>
                  <a:cubicBezTo>
                    <a:pt x="20389" y="14553"/>
                    <a:pt x="20417" y="14681"/>
                    <a:pt x="20446" y="14837"/>
                  </a:cubicBezTo>
                  <a:lnTo>
                    <a:pt x="20602" y="14794"/>
                  </a:lnTo>
                  <a:cubicBezTo>
                    <a:pt x="20573" y="14752"/>
                    <a:pt x="20559" y="14709"/>
                    <a:pt x="20545" y="14667"/>
                  </a:cubicBezTo>
                  <a:cubicBezTo>
                    <a:pt x="20531" y="14596"/>
                    <a:pt x="20517" y="14539"/>
                    <a:pt x="20488" y="14468"/>
                  </a:cubicBezTo>
                  <a:cubicBezTo>
                    <a:pt x="20460" y="14340"/>
                    <a:pt x="20431" y="14212"/>
                    <a:pt x="20403" y="14084"/>
                  </a:cubicBezTo>
                  <a:cubicBezTo>
                    <a:pt x="20346" y="13843"/>
                    <a:pt x="20289" y="13602"/>
                    <a:pt x="20247" y="13346"/>
                  </a:cubicBezTo>
                  <a:cubicBezTo>
                    <a:pt x="20133" y="12849"/>
                    <a:pt x="20048" y="12338"/>
                    <a:pt x="19963" y="11827"/>
                  </a:cubicBezTo>
                  <a:cubicBezTo>
                    <a:pt x="19949" y="11685"/>
                    <a:pt x="19920" y="11543"/>
                    <a:pt x="19906" y="11401"/>
                  </a:cubicBezTo>
                  <a:cubicBezTo>
                    <a:pt x="19878" y="11259"/>
                    <a:pt x="19863" y="11117"/>
                    <a:pt x="19863" y="10975"/>
                  </a:cubicBezTo>
                  <a:cubicBezTo>
                    <a:pt x="19872" y="10950"/>
                    <a:pt x="19894" y="10935"/>
                    <a:pt x="19915" y="10935"/>
                  </a:cubicBezTo>
                  <a:cubicBezTo>
                    <a:pt x="19929" y="10935"/>
                    <a:pt x="19943" y="10943"/>
                    <a:pt x="19949" y="10961"/>
                  </a:cubicBezTo>
                  <a:cubicBezTo>
                    <a:pt x="19991" y="11089"/>
                    <a:pt x="20020" y="11217"/>
                    <a:pt x="20020" y="11344"/>
                  </a:cubicBezTo>
                  <a:cubicBezTo>
                    <a:pt x="20048" y="11472"/>
                    <a:pt x="20062" y="11586"/>
                    <a:pt x="20076" y="11713"/>
                  </a:cubicBezTo>
                  <a:cubicBezTo>
                    <a:pt x="20119" y="11969"/>
                    <a:pt x="20162" y="12225"/>
                    <a:pt x="20204" y="12466"/>
                  </a:cubicBezTo>
                  <a:cubicBezTo>
                    <a:pt x="20304" y="12977"/>
                    <a:pt x="20389" y="13474"/>
                    <a:pt x="20502" y="13985"/>
                  </a:cubicBezTo>
                  <a:cubicBezTo>
                    <a:pt x="20531" y="14113"/>
                    <a:pt x="20559" y="14255"/>
                    <a:pt x="20588" y="14383"/>
                  </a:cubicBezTo>
                  <a:cubicBezTo>
                    <a:pt x="20602" y="14454"/>
                    <a:pt x="20616" y="14525"/>
                    <a:pt x="20630" y="14596"/>
                  </a:cubicBezTo>
                  <a:cubicBezTo>
                    <a:pt x="20658" y="14652"/>
                    <a:pt x="20658" y="14723"/>
                    <a:pt x="20644" y="14780"/>
                  </a:cubicBezTo>
                  <a:cubicBezTo>
                    <a:pt x="21127" y="14681"/>
                    <a:pt x="21610" y="14553"/>
                    <a:pt x="22064" y="14397"/>
                  </a:cubicBezTo>
                  <a:cubicBezTo>
                    <a:pt x="22447" y="14269"/>
                    <a:pt x="22802" y="14127"/>
                    <a:pt x="23157" y="13957"/>
                  </a:cubicBezTo>
                  <a:cubicBezTo>
                    <a:pt x="23157" y="13957"/>
                    <a:pt x="23157" y="13943"/>
                    <a:pt x="23157" y="13928"/>
                  </a:cubicBezTo>
                  <a:cubicBezTo>
                    <a:pt x="23165" y="13905"/>
                    <a:pt x="23186" y="13894"/>
                    <a:pt x="23208" y="13894"/>
                  </a:cubicBezTo>
                  <a:cubicBezTo>
                    <a:pt x="23225" y="13894"/>
                    <a:pt x="23244" y="13901"/>
                    <a:pt x="23257" y="13914"/>
                  </a:cubicBezTo>
                  <a:cubicBezTo>
                    <a:pt x="23456" y="13815"/>
                    <a:pt x="23654" y="13701"/>
                    <a:pt x="23853" y="13573"/>
                  </a:cubicBezTo>
                  <a:lnTo>
                    <a:pt x="23995" y="13474"/>
                  </a:lnTo>
                  <a:cubicBezTo>
                    <a:pt x="23981" y="13375"/>
                    <a:pt x="23981" y="13261"/>
                    <a:pt x="23967" y="13162"/>
                  </a:cubicBezTo>
                  <a:cubicBezTo>
                    <a:pt x="23967" y="13062"/>
                    <a:pt x="23952" y="12949"/>
                    <a:pt x="23938" y="12835"/>
                  </a:cubicBezTo>
                  <a:cubicBezTo>
                    <a:pt x="23924" y="12622"/>
                    <a:pt x="23896" y="12423"/>
                    <a:pt x="23867" y="12210"/>
                  </a:cubicBezTo>
                  <a:cubicBezTo>
                    <a:pt x="23825" y="11997"/>
                    <a:pt x="23796" y="11784"/>
                    <a:pt x="23768" y="11571"/>
                  </a:cubicBezTo>
                  <a:cubicBezTo>
                    <a:pt x="23754" y="11458"/>
                    <a:pt x="23739" y="11344"/>
                    <a:pt x="23725" y="11245"/>
                  </a:cubicBezTo>
                  <a:cubicBezTo>
                    <a:pt x="23725" y="11188"/>
                    <a:pt x="23711" y="11131"/>
                    <a:pt x="23711" y="11075"/>
                  </a:cubicBezTo>
                  <a:cubicBezTo>
                    <a:pt x="23711" y="11032"/>
                    <a:pt x="23711" y="10989"/>
                    <a:pt x="23725" y="10933"/>
                  </a:cubicBezTo>
                  <a:cubicBezTo>
                    <a:pt x="23732" y="10925"/>
                    <a:pt x="23743" y="10922"/>
                    <a:pt x="23754" y="10922"/>
                  </a:cubicBezTo>
                  <a:cubicBezTo>
                    <a:pt x="23764" y="10922"/>
                    <a:pt x="23775" y="10925"/>
                    <a:pt x="23782" y="10933"/>
                  </a:cubicBezTo>
                  <a:cubicBezTo>
                    <a:pt x="23810" y="10975"/>
                    <a:pt x="23825" y="11018"/>
                    <a:pt x="23839" y="11075"/>
                  </a:cubicBezTo>
                  <a:cubicBezTo>
                    <a:pt x="23853" y="11117"/>
                    <a:pt x="23853" y="11174"/>
                    <a:pt x="23867" y="11231"/>
                  </a:cubicBezTo>
                  <a:lnTo>
                    <a:pt x="23910" y="11557"/>
                  </a:lnTo>
                  <a:cubicBezTo>
                    <a:pt x="23938" y="11770"/>
                    <a:pt x="23967" y="11997"/>
                    <a:pt x="23981" y="12210"/>
                  </a:cubicBezTo>
                  <a:cubicBezTo>
                    <a:pt x="24009" y="12423"/>
                    <a:pt x="24038" y="12636"/>
                    <a:pt x="24066" y="12849"/>
                  </a:cubicBezTo>
                  <a:cubicBezTo>
                    <a:pt x="24080" y="12949"/>
                    <a:pt x="24080" y="13062"/>
                    <a:pt x="24094" y="13176"/>
                  </a:cubicBezTo>
                  <a:cubicBezTo>
                    <a:pt x="24094" y="13261"/>
                    <a:pt x="24094" y="13332"/>
                    <a:pt x="24094" y="13417"/>
                  </a:cubicBezTo>
                  <a:cubicBezTo>
                    <a:pt x="24165" y="13375"/>
                    <a:pt x="24236" y="13318"/>
                    <a:pt x="24307" y="13261"/>
                  </a:cubicBezTo>
                  <a:lnTo>
                    <a:pt x="24378" y="13204"/>
                  </a:lnTo>
                  <a:cubicBezTo>
                    <a:pt x="24378" y="13204"/>
                    <a:pt x="24378" y="13190"/>
                    <a:pt x="24378" y="13190"/>
                  </a:cubicBezTo>
                  <a:cubicBezTo>
                    <a:pt x="24350" y="12991"/>
                    <a:pt x="24336" y="12807"/>
                    <a:pt x="24322" y="12622"/>
                  </a:cubicBezTo>
                  <a:cubicBezTo>
                    <a:pt x="24293" y="12423"/>
                    <a:pt x="24279" y="12225"/>
                    <a:pt x="24265" y="12026"/>
                  </a:cubicBezTo>
                  <a:cubicBezTo>
                    <a:pt x="24222" y="11642"/>
                    <a:pt x="24180" y="11259"/>
                    <a:pt x="24137" y="10862"/>
                  </a:cubicBezTo>
                  <a:cubicBezTo>
                    <a:pt x="24123" y="10762"/>
                    <a:pt x="24109" y="10663"/>
                    <a:pt x="24094" y="10549"/>
                  </a:cubicBezTo>
                  <a:cubicBezTo>
                    <a:pt x="24080" y="10436"/>
                    <a:pt x="24066" y="10336"/>
                    <a:pt x="24080" y="10223"/>
                  </a:cubicBezTo>
                  <a:cubicBezTo>
                    <a:pt x="24088" y="10199"/>
                    <a:pt x="24104" y="10189"/>
                    <a:pt x="24122" y="10189"/>
                  </a:cubicBezTo>
                  <a:cubicBezTo>
                    <a:pt x="24137" y="10189"/>
                    <a:pt x="24153" y="10196"/>
                    <a:pt x="24165" y="10208"/>
                  </a:cubicBezTo>
                  <a:cubicBezTo>
                    <a:pt x="24222" y="10393"/>
                    <a:pt x="24265" y="10578"/>
                    <a:pt x="24279" y="10762"/>
                  </a:cubicBezTo>
                  <a:cubicBezTo>
                    <a:pt x="24293" y="10961"/>
                    <a:pt x="24322" y="11160"/>
                    <a:pt x="24336" y="11344"/>
                  </a:cubicBezTo>
                  <a:cubicBezTo>
                    <a:pt x="24378" y="11742"/>
                    <a:pt x="24421" y="12125"/>
                    <a:pt x="24449" y="12509"/>
                  </a:cubicBezTo>
                  <a:cubicBezTo>
                    <a:pt x="24464" y="12721"/>
                    <a:pt x="24464" y="12934"/>
                    <a:pt x="24464" y="13147"/>
                  </a:cubicBezTo>
                  <a:cubicBezTo>
                    <a:pt x="24478" y="13133"/>
                    <a:pt x="24506" y="13105"/>
                    <a:pt x="24520" y="13091"/>
                  </a:cubicBezTo>
                  <a:cubicBezTo>
                    <a:pt x="24591" y="13034"/>
                    <a:pt x="24648" y="12963"/>
                    <a:pt x="24705" y="12878"/>
                  </a:cubicBezTo>
                  <a:cubicBezTo>
                    <a:pt x="24634" y="12565"/>
                    <a:pt x="24606" y="12239"/>
                    <a:pt x="24577" y="11926"/>
                  </a:cubicBezTo>
                  <a:cubicBezTo>
                    <a:pt x="24535" y="11600"/>
                    <a:pt x="24492" y="11231"/>
                    <a:pt x="24435" y="10890"/>
                  </a:cubicBezTo>
                  <a:cubicBezTo>
                    <a:pt x="24336" y="10194"/>
                    <a:pt x="24208" y="9513"/>
                    <a:pt x="24066" y="8831"/>
                  </a:cubicBezTo>
                  <a:cubicBezTo>
                    <a:pt x="23910" y="8136"/>
                    <a:pt x="23739" y="7468"/>
                    <a:pt x="23555" y="6801"/>
                  </a:cubicBezTo>
                  <a:cubicBezTo>
                    <a:pt x="23356" y="6134"/>
                    <a:pt x="23143" y="5466"/>
                    <a:pt x="22902" y="4813"/>
                  </a:cubicBezTo>
                  <a:cubicBezTo>
                    <a:pt x="22731" y="4302"/>
                    <a:pt x="22533" y="3805"/>
                    <a:pt x="22277" y="3322"/>
                  </a:cubicBezTo>
                  <a:cubicBezTo>
                    <a:pt x="22263" y="3294"/>
                    <a:pt x="22234" y="3266"/>
                    <a:pt x="22220" y="3237"/>
                  </a:cubicBezTo>
                  <a:cubicBezTo>
                    <a:pt x="22206" y="3209"/>
                    <a:pt x="22192" y="3166"/>
                    <a:pt x="22163" y="3138"/>
                  </a:cubicBezTo>
                  <a:lnTo>
                    <a:pt x="22092" y="3024"/>
                  </a:lnTo>
                  <a:cubicBezTo>
                    <a:pt x="22050" y="2953"/>
                    <a:pt x="22007" y="2897"/>
                    <a:pt x="21951" y="2826"/>
                  </a:cubicBezTo>
                  <a:cubicBezTo>
                    <a:pt x="21936" y="2797"/>
                    <a:pt x="21951" y="2755"/>
                    <a:pt x="21993" y="2755"/>
                  </a:cubicBezTo>
                  <a:cubicBezTo>
                    <a:pt x="21979" y="2712"/>
                    <a:pt x="21965" y="2684"/>
                    <a:pt x="21951" y="2655"/>
                  </a:cubicBezTo>
                  <a:lnTo>
                    <a:pt x="21809" y="2329"/>
                  </a:lnTo>
                  <a:cubicBezTo>
                    <a:pt x="21738" y="2172"/>
                    <a:pt x="21681" y="2002"/>
                    <a:pt x="21652" y="1832"/>
                  </a:cubicBezTo>
                  <a:cubicBezTo>
                    <a:pt x="21638" y="1661"/>
                    <a:pt x="21667" y="1491"/>
                    <a:pt x="21723" y="1335"/>
                  </a:cubicBezTo>
                  <a:cubicBezTo>
                    <a:pt x="21738" y="1264"/>
                    <a:pt x="21766" y="1193"/>
                    <a:pt x="21794" y="1122"/>
                  </a:cubicBezTo>
                  <a:lnTo>
                    <a:pt x="21794" y="1122"/>
                  </a:lnTo>
                  <a:cubicBezTo>
                    <a:pt x="21610" y="1278"/>
                    <a:pt x="21411" y="1406"/>
                    <a:pt x="21212" y="1519"/>
                  </a:cubicBezTo>
                  <a:cubicBezTo>
                    <a:pt x="20971" y="1647"/>
                    <a:pt x="20729" y="1761"/>
                    <a:pt x="20502" y="1874"/>
                  </a:cubicBezTo>
                  <a:lnTo>
                    <a:pt x="20034" y="2101"/>
                  </a:lnTo>
                  <a:cubicBezTo>
                    <a:pt x="19878" y="2172"/>
                    <a:pt x="19721" y="2243"/>
                    <a:pt x="19551" y="2300"/>
                  </a:cubicBezTo>
                  <a:cubicBezTo>
                    <a:pt x="19494" y="2300"/>
                    <a:pt x="19466" y="2243"/>
                    <a:pt x="19508" y="2215"/>
                  </a:cubicBezTo>
                  <a:cubicBezTo>
                    <a:pt x="19565" y="2172"/>
                    <a:pt x="19622" y="2130"/>
                    <a:pt x="19693" y="2101"/>
                  </a:cubicBezTo>
                  <a:lnTo>
                    <a:pt x="19892" y="1988"/>
                  </a:lnTo>
                  <a:lnTo>
                    <a:pt x="20275" y="1803"/>
                  </a:lnTo>
                  <a:cubicBezTo>
                    <a:pt x="20517" y="1690"/>
                    <a:pt x="20758" y="1576"/>
                    <a:pt x="20999" y="1448"/>
                  </a:cubicBezTo>
                  <a:cubicBezTo>
                    <a:pt x="21226" y="1349"/>
                    <a:pt x="21439" y="1221"/>
                    <a:pt x="21624" y="1065"/>
                  </a:cubicBezTo>
                  <a:cubicBezTo>
                    <a:pt x="21794" y="937"/>
                    <a:pt x="22036" y="753"/>
                    <a:pt x="22007" y="511"/>
                  </a:cubicBezTo>
                  <a:cubicBezTo>
                    <a:pt x="21979" y="270"/>
                    <a:pt x="21794" y="156"/>
                    <a:pt x="21610" y="43"/>
                  </a:cubicBezTo>
                  <a:cubicBezTo>
                    <a:pt x="21596" y="128"/>
                    <a:pt x="21567" y="199"/>
                    <a:pt x="21525" y="270"/>
                  </a:cubicBezTo>
                  <a:cubicBezTo>
                    <a:pt x="21454" y="383"/>
                    <a:pt x="21368" y="483"/>
                    <a:pt x="21269" y="554"/>
                  </a:cubicBezTo>
                  <a:cubicBezTo>
                    <a:pt x="21170" y="653"/>
                    <a:pt x="21070" y="738"/>
                    <a:pt x="20971" y="824"/>
                  </a:cubicBezTo>
                  <a:cubicBezTo>
                    <a:pt x="20729" y="994"/>
                    <a:pt x="20488" y="1150"/>
                    <a:pt x="20233" y="1264"/>
                  </a:cubicBezTo>
                  <a:cubicBezTo>
                    <a:pt x="19991" y="1392"/>
                    <a:pt x="19721" y="1477"/>
                    <a:pt x="19452" y="1519"/>
                  </a:cubicBezTo>
                  <a:cubicBezTo>
                    <a:pt x="19239" y="1576"/>
                    <a:pt x="19026" y="1619"/>
                    <a:pt x="18799" y="1676"/>
                  </a:cubicBezTo>
                  <a:cubicBezTo>
                    <a:pt x="18429" y="1746"/>
                    <a:pt x="18060" y="1789"/>
                    <a:pt x="17677" y="1832"/>
                  </a:cubicBezTo>
                  <a:cubicBezTo>
                    <a:pt x="17022" y="1894"/>
                    <a:pt x="16356" y="1934"/>
                    <a:pt x="15688" y="1934"/>
                  </a:cubicBezTo>
                  <a:cubicBezTo>
                    <a:pt x="15589" y="1934"/>
                    <a:pt x="15490" y="1933"/>
                    <a:pt x="15391" y="1931"/>
                  </a:cubicBezTo>
                  <a:cubicBezTo>
                    <a:pt x="14624" y="1931"/>
                    <a:pt x="13858" y="1917"/>
                    <a:pt x="13105" y="1888"/>
                  </a:cubicBezTo>
                  <a:cubicBezTo>
                    <a:pt x="12338" y="1860"/>
                    <a:pt x="11586" y="1817"/>
                    <a:pt x="10833" y="1718"/>
                  </a:cubicBezTo>
                  <a:lnTo>
                    <a:pt x="10691" y="1690"/>
                  </a:lnTo>
                  <a:cubicBezTo>
                    <a:pt x="10691" y="1704"/>
                    <a:pt x="10677" y="1718"/>
                    <a:pt x="10663" y="1718"/>
                  </a:cubicBezTo>
                  <a:cubicBezTo>
                    <a:pt x="10081" y="1704"/>
                    <a:pt x="9499" y="1590"/>
                    <a:pt x="8973" y="1349"/>
                  </a:cubicBezTo>
                  <a:cubicBezTo>
                    <a:pt x="8846" y="1321"/>
                    <a:pt x="8732" y="1278"/>
                    <a:pt x="8619" y="1250"/>
                  </a:cubicBezTo>
                  <a:cubicBezTo>
                    <a:pt x="8519" y="1221"/>
                    <a:pt x="8434" y="1193"/>
                    <a:pt x="8349" y="1150"/>
                  </a:cubicBezTo>
                  <a:cubicBezTo>
                    <a:pt x="8320" y="1136"/>
                    <a:pt x="8306" y="1108"/>
                    <a:pt x="8306" y="1079"/>
                  </a:cubicBezTo>
                  <a:cubicBezTo>
                    <a:pt x="7980" y="937"/>
                    <a:pt x="7639" y="795"/>
                    <a:pt x="7312" y="639"/>
                  </a:cubicBezTo>
                  <a:cubicBezTo>
                    <a:pt x="7185" y="568"/>
                    <a:pt x="7057" y="511"/>
                    <a:pt x="6929" y="440"/>
                  </a:cubicBezTo>
                  <a:cubicBezTo>
                    <a:pt x="6801" y="398"/>
                    <a:pt x="6688" y="313"/>
                    <a:pt x="6588" y="227"/>
                  </a:cubicBezTo>
                  <a:cubicBezTo>
                    <a:pt x="6517" y="171"/>
                    <a:pt x="6460" y="85"/>
                    <a:pt x="64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182;p44">
              <a:extLst>
                <a:ext uri="{FF2B5EF4-FFF2-40B4-BE49-F238E27FC236}">
                  <a16:creationId xmlns:a16="http://schemas.microsoft.com/office/drawing/2014/main" id="{91788CD9-28D8-C6F7-F635-83698FD45C04}"/>
                </a:ext>
              </a:extLst>
            </p:cNvPr>
            <p:cNvSpPr/>
            <p:nvPr/>
          </p:nvSpPr>
          <p:spPr>
            <a:xfrm>
              <a:off x="7883175" y="4114825"/>
              <a:ext cx="788000" cy="545000"/>
            </a:xfrm>
            <a:custGeom>
              <a:avLst/>
              <a:gdLst/>
              <a:ahLst/>
              <a:cxnLst/>
              <a:rect l="l" t="t" r="r" b="b"/>
              <a:pathLst>
                <a:path w="31520" h="21800" extrusionOk="0">
                  <a:moveTo>
                    <a:pt x="24506" y="1"/>
                  </a:moveTo>
                  <a:cubicBezTo>
                    <a:pt x="24378" y="29"/>
                    <a:pt x="24236" y="72"/>
                    <a:pt x="24123" y="129"/>
                  </a:cubicBezTo>
                  <a:cubicBezTo>
                    <a:pt x="23910" y="214"/>
                    <a:pt x="23711" y="313"/>
                    <a:pt x="23512" y="441"/>
                  </a:cubicBezTo>
                  <a:cubicBezTo>
                    <a:pt x="23115" y="682"/>
                    <a:pt x="22745" y="966"/>
                    <a:pt x="22348" y="1208"/>
                  </a:cubicBezTo>
                  <a:cubicBezTo>
                    <a:pt x="21950" y="1463"/>
                    <a:pt x="21510" y="1662"/>
                    <a:pt x="21056" y="1776"/>
                  </a:cubicBezTo>
                  <a:cubicBezTo>
                    <a:pt x="20753" y="1847"/>
                    <a:pt x="20450" y="1879"/>
                    <a:pt x="20147" y="1879"/>
                  </a:cubicBezTo>
                  <a:cubicBezTo>
                    <a:pt x="19967" y="1879"/>
                    <a:pt x="19787" y="1868"/>
                    <a:pt x="19608" y="1847"/>
                  </a:cubicBezTo>
                  <a:cubicBezTo>
                    <a:pt x="19395" y="1818"/>
                    <a:pt x="19196" y="1776"/>
                    <a:pt x="18983" y="1705"/>
                  </a:cubicBezTo>
                  <a:cubicBezTo>
                    <a:pt x="18876" y="1740"/>
                    <a:pt x="18766" y="1758"/>
                    <a:pt x="18656" y="1758"/>
                  </a:cubicBezTo>
                  <a:cubicBezTo>
                    <a:pt x="18546" y="1758"/>
                    <a:pt x="18436" y="1740"/>
                    <a:pt x="18330" y="1705"/>
                  </a:cubicBezTo>
                  <a:cubicBezTo>
                    <a:pt x="18117" y="1662"/>
                    <a:pt x="17918" y="1534"/>
                    <a:pt x="17776" y="1364"/>
                  </a:cubicBezTo>
                  <a:cubicBezTo>
                    <a:pt x="17762" y="1350"/>
                    <a:pt x="17748" y="1335"/>
                    <a:pt x="17748" y="1307"/>
                  </a:cubicBezTo>
                  <a:cubicBezTo>
                    <a:pt x="17733" y="1321"/>
                    <a:pt x="17719" y="1321"/>
                    <a:pt x="17719" y="1321"/>
                  </a:cubicBezTo>
                  <a:cubicBezTo>
                    <a:pt x="17279" y="1364"/>
                    <a:pt x="16839" y="1421"/>
                    <a:pt x="16399" y="1477"/>
                  </a:cubicBezTo>
                  <a:cubicBezTo>
                    <a:pt x="15973" y="1548"/>
                    <a:pt x="15533" y="1634"/>
                    <a:pt x="15107" y="1662"/>
                  </a:cubicBezTo>
                  <a:cubicBezTo>
                    <a:pt x="14842" y="1680"/>
                    <a:pt x="14576" y="1689"/>
                    <a:pt x="14312" y="1689"/>
                  </a:cubicBezTo>
                  <a:cubicBezTo>
                    <a:pt x="13742" y="1689"/>
                    <a:pt x="13175" y="1645"/>
                    <a:pt x="12622" y="1548"/>
                  </a:cubicBezTo>
                  <a:cubicBezTo>
                    <a:pt x="11784" y="1435"/>
                    <a:pt x="10961" y="1264"/>
                    <a:pt x="10138" y="1123"/>
                  </a:cubicBezTo>
                  <a:cubicBezTo>
                    <a:pt x="9314" y="981"/>
                    <a:pt x="8476" y="910"/>
                    <a:pt x="7639" y="910"/>
                  </a:cubicBezTo>
                  <a:cubicBezTo>
                    <a:pt x="6915" y="938"/>
                    <a:pt x="6105" y="1037"/>
                    <a:pt x="5509" y="1492"/>
                  </a:cubicBezTo>
                  <a:cubicBezTo>
                    <a:pt x="5523" y="1520"/>
                    <a:pt x="5523" y="1534"/>
                    <a:pt x="5509" y="1563"/>
                  </a:cubicBezTo>
                  <a:cubicBezTo>
                    <a:pt x="5466" y="1619"/>
                    <a:pt x="5410" y="1676"/>
                    <a:pt x="5367" y="1733"/>
                  </a:cubicBezTo>
                  <a:lnTo>
                    <a:pt x="5367" y="1790"/>
                  </a:lnTo>
                  <a:cubicBezTo>
                    <a:pt x="5367" y="1804"/>
                    <a:pt x="5339" y="1818"/>
                    <a:pt x="5310" y="1818"/>
                  </a:cubicBezTo>
                  <a:cubicBezTo>
                    <a:pt x="5140" y="2060"/>
                    <a:pt x="4969" y="2315"/>
                    <a:pt x="4827" y="2585"/>
                  </a:cubicBezTo>
                  <a:cubicBezTo>
                    <a:pt x="4629" y="2954"/>
                    <a:pt x="4458" y="3337"/>
                    <a:pt x="4288" y="3721"/>
                  </a:cubicBezTo>
                  <a:cubicBezTo>
                    <a:pt x="4217" y="3891"/>
                    <a:pt x="4146" y="4076"/>
                    <a:pt x="4075" y="4246"/>
                  </a:cubicBezTo>
                  <a:cubicBezTo>
                    <a:pt x="4075" y="4331"/>
                    <a:pt x="4075" y="4402"/>
                    <a:pt x="4089" y="4473"/>
                  </a:cubicBezTo>
                  <a:cubicBezTo>
                    <a:pt x="4103" y="4629"/>
                    <a:pt x="4132" y="4786"/>
                    <a:pt x="4146" y="4928"/>
                  </a:cubicBezTo>
                  <a:cubicBezTo>
                    <a:pt x="4146" y="4942"/>
                    <a:pt x="4135" y="4949"/>
                    <a:pt x="4125" y="4949"/>
                  </a:cubicBezTo>
                  <a:cubicBezTo>
                    <a:pt x="4114" y="4949"/>
                    <a:pt x="4103" y="4942"/>
                    <a:pt x="4103" y="4928"/>
                  </a:cubicBezTo>
                  <a:cubicBezTo>
                    <a:pt x="4047" y="4786"/>
                    <a:pt x="4018" y="4629"/>
                    <a:pt x="4018" y="4473"/>
                  </a:cubicBezTo>
                  <a:lnTo>
                    <a:pt x="4018" y="4402"/>
                  </a:lnTo>
                  <a:cubicBezTo>
                    <a:pt x="4004" y="4459"/>
                    <a:pt x="3976" y="4502"/>
                    <a:pt x="3961" y="4558"/>
                  </a:cubicBezTo>
                  <a:cubicBezTo>
                    <a:pt x="3990" y="4686"/>
                    <a:pt x="4004" y="4828"/>
                    <a:pt x="4032" y="4970"/>
                  </a:cubicBezTo>
                  <a:cubicBezTo>
                    <a:pt x="4047" y="5070"/>
                    <a:pt x="4061" y="5169"/>
                    <a:pt x="4075" y="5283"/>
                  </a:cubicBezTo>
                  <a:cubicBezTo>
                    <a:pt x="4089" y="5368"/>
                    <a:pt x="4103" y="5467"/>
                    <a:pt x="4089" y="5566"/>
                  </a:cubicBezTo>
                  <a:cubicBezTo>
                    <a:pt x="4082" y="5581"/>
                    <a:pt x="4071" y="5588"/>
                    <a:pt x="4063" y="5588"/>
                  </a:cubicBezTo>
                  <a:cubicBezTo>
                    <a:pt x="4054" y="5588"/>
                    <a:pt x="4047" y="5581"/>
                    <a:pt x="4047" y="5566"/>
                  </a:cubicBezTo>
                  <a:cubicBezTo>
                    <a:pt x="4004" y="5481"/>
                    <a:pt x="3976" y="5382"/>
                    <a:pt x="3976" y="5283"/>
                  </a:cubicBezTo>
                  <a:cubicBezTo>
                    <a:pt x="3961" y="5183"/>
                    <a:pt x="3947" y="5070"/>
                    <a:pt x="3933" y="4970"/>
                  </a:cubicBezTo>
                  <a:cubicBezTo>
                    <a:pt x="3919" y="4857"/>
                    <a:pt x="3919" y="4800"/>
                    <a:pt x="3905" y="4715"/>
                  </a:cubicBezTo>
                  <a:cubicBezTo>
                    <a:pt x="3890" y="4857"/>
                    <a:pt x="3876" y="4999"/>
                    <a:pt x="3876" y="5141"/>
                  </a:cubicBezTo>
                  <a:cubicBezTo>
                    <a:pt x="3876" y="5297"/>
                    <a:pt x="3890" y="5453"/>
                    <a:pt x="3905" y="5609"/>
                  </a:cubicBezTo>
                  <a:cubicBezTo>
                    <a:pt x="3933" y="5779"/>
                    <a:pt x="3961" y="5936"/>
                    <a:pt x="4004" y="6078"/>
                  </a:cubicBezTo>
                  <a:cubicBezTo>
                    <a:pt x="4032" y="6163"/>
                    <a:pt x="4061" y="6234"/>
                    <a:pt x="4075" y="6305"/>
                  </a:cubicBezTo>
                  <a:cubicBezTo>
                    <a:pt x="4103" y="6390"/>
                    <a:pt x="4132" y="6461"/>
                    <a:pt x="4146" y="6532"/>
                  </a:cubicBezTo>
                  <a:cubicBezTo>
                    <a:pt x="4146" y="6555"/>
                    <a:pt x="4127" y="6578"/>
                    <a:pt x="4105" y="6578"/>
                  </a:cubicBezTo>
                  <a:cubicBezTo>
                    <a:pt x="4100" y="6578"/>
                    <a:pt x="4094" y="6577"/>
                    <a:pt x="4089" y="6575"/>
                  </a:cubicBezTo>
                  <a:cubicBezTo>
                    <a:pt x="3990" y="6433"/>
                    <a:pt x="3919" y="6276"/>
                    <a:pt x="3890" y="6120"/>
                  </a:cubicBezTo>
                  <a:cubicBezTo>
                    <a:pt x="3834" y="5964"/>
                    <a:pt x="3805" y="5794"/>
                    <a:pt x="3791" y="5637"/>
                  </a:cubicBezTo>
                  <a:cubicBezTo>
                    <a:pt x="3777" y="5510"/>
                    <a:pt x="3763" y="5396"/>
                    <a:pt x="3763" y="5283"/>
                  </a:cubicBezTo>
                  <a:cubicBezTo>
                    <a:pt x="3706" y="5623"/>
                    <a:pt x="3692" y="5978"/>
                    <a:pt x="3720" y="6333"/>
                  </a:cubicBezTo>
                  <a:cubicBezTo>
                    <a:pt x="3734" y="6589"/>
                    <a:pt x="3777" y="6858"/>
                    <a:pt x="3819" y="7114"/>
                  </a:cubicBezTo>
                  <a:cubicBezTo>
                    <a:pt x="3848" y="7242"/>
                    <a:pt x="3862" y="7370"/>
                    <a:pt x="3890" y="7497"/>
                  </a:cubicBezTo>
                  <a:cubicBezTo>
                    <a:pt x="3905" y="7554"/>
                    <a:pt x="3919" y="7625"/>
                    <a:pt x="3919" y="7696"/>
                  </a:cubicBezTo>
                  <a:cubicBezTo>
                    <a:pt x="3933" y="7767"/>
                    <a:pt x="3933" y="7824"/>
                    <a:pt x="3947" y="7895"/>
                  </a:cubicBezTo>
                  <a:cubicBezTo>
                    <a:pt x="3947" y="7932"/>
                    <a:pt x="3919" y="7950"/>
                    <a:pt x="3891" y="7950"/>
                  </a:cubicBezTo>
                  <a:cubicBezTo>
                    <a:pt x="3866" y="7950"/>
                    <a:pt x="3840" y="7936"/>
                    <a:pt x="3834" y="7909"/>
                  </a:cubicBezTo>
                  <a:cubicBezTo>
                    <a:pt x="3819" y="7852"/>
                    <a:pt x="3791" y="7796"/>
                    <a:pt x="3777" y="7739"/>
                  </a:cubicBezTo>
                  <a:cubicBezTo>
                    <a:pt x="3763" y="7668"/>
                    <a:pt x="3748" y="7611"/>
                    <a:pt x="3734" y="7554"/>
                  </a:cubicBezTo>
                  <a:cubicBezTo>
                    <a:pt x="3706" y="7441"/>
                    <a:pt x="3692" y="7327"/>
                    <a:pt x="3663" y="7199"/>
                  </a:cubicBezTo>
                  <a:lnTo>
                    <a:pt x="3663" y="7157"/>
                  </a:lnTo>
                  <a:cubicBezTo>
                    <a:pt x="3422" y="7824"/>
                    <a:pt x="3138" y="8477"/>
                    <a:pt x="2811" y="9102"/>
                  </a:cubicBezTo>
                  <a:lnTo>
                    <a:pt x="2684" y="9372"/>
                  </a:lnTo>
                  <a:cubicBezTo>
                    <a:pt x="2684" y="9414"/>
                    <a:pt x="2669" y="9443"/>
                    <a:pt x="2655" y="9485"/>
                  </a:cubicBezTo>
                  <a:cubicBezTo>
                    <a:pt x="2655" y="9485"/>
                    <a:pt x="2655" y="9499"/>
                    <a:pt x="2641" y="9499"/>
                  </a:cubicBezTo>
                  <a:cubicBezTo>
                    <a:pt x="2542" y="9712"/>
                    <a:pt x="2456" y="9939"/>
                    <a:pt x="2385" y="10167"/>
                  </a:cubicBezTo>
                  <a:cubicBezTo>
                    <a:pt x="2258" y="10536"/>
                    <a:pt x="2172" y="10905"/>
                    <a:pt x="2116" y="11302"/>
                  </a:cubicBezTo>
                  <a:cubicBezTo>
                    <a:pt x="2087" y="11515"/>
                    <a:pt x="2059" y="11728"/>
                    <a:pt x="2045" y="11941"/>
                  </a:cubicBezTo>
                  <a:cubicBezTo>
                    <a:pt x="2045" y="12055"/>
                    <a:pt x="2045" y="12169"/>
                    <a:pt x="2045" y="12268"/>
                  </a:cubicBezTo>
                  <a:cubicBezTo>
                    <a:pt x="2045" y="12381"/>
                    <a:pt x="2030" y="12495"/>
                    <a:pt x="2016" y="12609"/>
                  </a:cubicBezTo>
                  <a:cubicBezTo>
                    <a:pt x="2016" y="12635"/>
                    <a:pt x="1995" y="12646"/>
                    <a:pt x="1970" y="12646"/>
                  </a:cubicBezTo>
                  <a:cubicBezTo>
                    <a:pt x="1942" y="12646"/>
                    <a:pt x="1910" y="12631"/>
                    <a:pt x="1903" y="12609"/>
                  </a:cubicBezTo>
                  <a:cubicBezTo>
                    <a:pt x="1888" y="12509"/>
                    <a:pt x="1874" y="12410"/>
                    <a:pt x="1888" y="12310"/>
                  </a:cubicBezTo>
                  <a:lnTo>
                    <a:pt x="1888" y="12012"/>
                  </a:lnTo>
                  <a:cubicBezTo>
                    <a:pt x="1888" y="11828"/>
                    <a:pt x="1917" y="11629"/>
                    <a:pt x="1931" y="11430"/>
                  </a:cubicBezTo>
                  <a:lnTo>
                    <a:pt x="1931" y="11430"/>
                  </a:lnTo>
                  <a:cubicBezTo>
                    <a:pt x="1619" y="11615"/>
                    <a:pt x="1321" y="11828"/>
                    <a:pt x="1065" y="12083"/>
                  </a:cubicBezTo>
                  <a:cubicBezTo>
                    <a:pt x="923" y="12211"/>
                    <a:pt x="809" y="12339"/>
                    <a:pt x="682" y="12481"/>
                  </a:cubicBezTo>
                  <a:cubicBezTo>
                    <a:pt x="554" y="12594"/>
                    <a:pt x="426" y="12736"/>
                    <a:pt x="327" y="12878"/>
                  </a:cubicBezTo>
                  <a:cubicBezTo>
                    <a:pt x="284" y="12935"/>
                    <a:pt x="241" y="12992"/>
                    <a:pt x="213" y="13049"/>
                  </a:cubicBezTo>
                  <a:lnTo>
                    <a:pt x="227" y="13063"/>
                  </a:lnTo>
                  <a:cubicBezTo>
                    <a:pt x="280" y="13089"/>
                    <a:pt x="259" y="13164"/>
                    <a:pt x="211" y="13164"/>
                  </a:cubicBezTo>
                  <a:cubicBezTo>
                    <a:pt x="207" y="13164"/>
                    <a:pt x="203" y="13163"/>
                    <a:pt x="199" y="13162"/>
                  </a:cubicBezTo>
                  <a:lnTo>
                    <a:pt x="170" y="13148"/>
                  </a:lnTo>
                  <a:cubicBezTo>
                    <a:pt x="156" y="13191"/>
                    <a:pt x="142" y="13219"/>
                    <a:pt x="128" y="13262"/>
                  </a:cubicBezTo>
                  <a:cubicBezTo>
                    <a:pt x="142" y="13290"/>
                    <a:pt x="142" y="13319"/>
                    <a:pt x="114" y="13347"/>
                  </a:cubicBezTo>
                  <a:cubicBezTo>
                    <a:pt x="114" y="13361"/>
                    <a:pt x="114" y="13390"/>
                    <a:pt x="99" y="13418"/>
                  </a:cubicBezTo>
                  <a:cubicBezTo>
                    <a:pt x="125" y="13469"/>
                    <a:pt x="82" y="13520"/>
                    <a:pt x="22" y="13520"/>
                  </a:cubicBezTo>
                  <a:cubicBezTo>
                    <a:pt x="15" y="13520"/>
                    <a:pt x="8" y="13519"/>
                    <a:pt x="0" y="13517"/>
                  </a:cubicBezTo>
                  <a:lnTo>
                    <a:pt x="0" y="13517"/>
                  </a:lnTo>
                  <a:cubicBezTo>
                    <a:pt x="142" y="13673"/>
                    <a:pt x="284" y="13830"/>
                    <a:pt x="426" y="13986"/>
                  </a:cubicBezTo>
                  <a:cubicBezTo>
                    <a:pt x="1008" y="14611"/>
                    <a:pt x="1604" y="15207"/>
                    <a:pt x="2201" y="15803"/>
                  </a:cubicBezTo>
                  <a:cubicBezTo>
                    <a:pt x="2385" y="15988"/>
                    <a:pt x="2570" y="16172"/>
                    <a:pt x="2726" y="16385"/>
                  </a:cubicBezTo>
                  <a:cubicBezTo>
                    <a:pt x="2797" y="16499"/>
                    <a:pt x="2882" y="16612"/>
                    <a:pt x="2939" y="16740"/>
                  </a:cubicBezTo>
                  <a:cubicBezTo>
                    <a:pt x="3038" y="16911"/>
                    <a:pt x="3109" y="17109"/>
                    <a:pt x="3152" y="17294"/>
                  </a:cubicBezTo>
                  <a:cubicBezTo>
                    <a:pt x="3152" y="17337"/>
                    <a:pt x="3166" y="17365"/>
                    <a:pt x="3180" y="17393"/>
                  </a:cubicBezTo>
                  <a:lnTo>
                    <a:pt x="3308" y="17266"/>
                  </a:lnTo>
                  <a:cubicBezTo>
                    <a:pt x="3393" y="17180"/>
                    <a:pt x="3493" y="17081"/>
                    <a:pt x="3564" y="16996"/>
                  </a:cubicBezTo>
                  <a:cubicBezTo>
                    <a:pt x="3720" y="16811"/>
                    <a:pt x="3876" y="16612"/>
                    <a:pt x="4032" y="16414"/>
                  </a:cubicBezTo>
                  <a:cubicBezTo>
                    <a:pt x="4316" y="16016"/>
                    <a:pt x="4586" y="15590"/>
                    <a:pt x="4799" y="15150"/>
                  </a:cubicBezTo>
                  <a:lnTo>
                    <a:pt x="4941" y="14880"/>
                  </a:lnTo>
                  <a:cubicBezTo>
                    <a:pt x="4927" y="14866"/>
                    <a:pt x="4927" y="14852"/>
                    <a:pt x="4941" y="14824"/>
                  </a:cubicBezTo>
                  <a:cubicBezTo>
                    <a:pt x="5055" y="14554"/>
                    <a:pt x="5197" y="14284"/>
                    <a:pt x="5353" y="14028"/>
                  </a:cubicBezTo>
                  <a:lnTo>
                    <a:pt x="5779" y="13248"/>
                  </a:lnTo>
                  <a:cubicBezTo>
                    <a:pt x="6063" y="12736"/>
                    <a:pt x="6347" y="12239"/>
                    <a:pt x="6588" y="11714"/>
                  </a:cubicBezTo>
                  <a:cubicBezTo>
                    <a:pt x="7028" y="10735"/>
                    <a:pt x="7298" y="9684"/>
                    <a:pt x="7411" y="8619"/>
                  </a:cubicBezTo>
                  <a:cubicBezTo>
                    <a:pt x="7454" y="8009"/>
                    <a:pt x="7468" y="7412"/>
                    <a:pt x="7440" y="6802"/>
                  </a:cubicBezTo>
                  <a:lnTo>
                    <a:pt x="7440" y="6787"/>
                  </a:lnTo>
                  <a:lnTo>
                    <a:pt x="7397" y="6773"/>
                  </a:lnTo>
                  <a:cubicBezTo>
                    <a:pt x="7227" y="6731"/>
                    <a:pt x="7042" y="6688"/>
                    <a:pt x="6872" y="6660"/>
                  </a:cubicBezTo>
                  <a:lnTo>
                    <a:pt x="6588" y="6603"/>
                  </a:lnTo>
                  <a:cubicBezTo>
                    <a:pt x="6503" y="6589"/>
                    <a:pt x="6418" y="6575"/>
                    <a:pt x="6332" y="6575"/>
                  </a:cubicBezTo>
                  <a:cubicBezTo>
                    <a:pt x="6276" y="6575"/>
                    <a:pt x="6261" y="6532"/>
                    <a:pt x="6276" y="6489"/>
                  </a:cubicBezTo>
                  <a:cubicBezTo>
                    <a:pt x="6311" y="6442"/>
                    <a:pt x="6366" y="6415"/>
                    <a:pt x="6424" y="6415"/>
                  </a:cubicBezTo>
                  <a:cubicBezTo>
                    <a:pt x="6436" y="6415"/>
                    <a:pt x="6448" y="6416"/>
                    <a:pt x="6460" y="6418"/>
                  </a:cubicBezTo>
                  <a:cubicBezTo>
                    <a:pt x="6545" y="6433"/>
                    <a:pt x="6616" y="6447"/>
                    <a:pt x="6702" y="6461"/>
                  </a:cubicBezTo>
                  <a:lnTo>
                    <a:pt x="7170" y="6546"/>
                  </a:lnTo>
                  <a:cubicBezTo>
                    <a:pt x="7468" y="6617"/>
                    <a:pt x="7752" y="6716"/>
                    <a:pt x="8036" y="6844"/>
                  </a:cubicBezTo>
                  <a:cubicBezTo>
                    <a:pt x="8192" y="6944"/>
                    <a:pt x="8334" y="7057"/>
                    <a:pt x="8448" y="7185"/>
                  </a:cubicBezTo>
                  <a:cubicBezTo>
                    <a:pt x="8471" y="7220"/>
                    <a:pt x="8447" y="7264"/>
                    <a:pt x="8415" y="7264"/>
                  </a:cubicBezTo>
                  <a:cubicBezTo>
                    <a:pt x="8407" y="7264"/>
                    <a:pt x="8399" y="7261"/>
                    <a:pt x="8391" y="7256"/>
                  </a:cubicBezTo>
                  <a:cubicBezTo>
                    <a:pt x="8249" y="7142"/>
                    <a:pt x="8079" y="7057"/>
                    <a:pt x="7923" y="6972"/>
                  </a:cubicBezTo>
                  <a:cubicBezTo>
                    <a:pt x="7795" y="6901"/>
                    <a:pt x="7653" y="6858"/>
                    <a:pt x="7525" y="6816"/>
                  </a:cubicBezTo>
                  <a:lnTo>
                    <a:pt x="7525" y="6816"/>
                  </a:lnTo>
                  <a:cubicBezTo>
                    <a:pt x="7582" y="7199"/>
                    <a:pt x="7596" y="7597"/>
                    <a:pt x="7582" y="7994"/>
                  </a:cubicBezTo>
                  <a:cubicBezTo>
                    <a:pt x="7610" y="8009"/>
                    <a:pt x="7624" y="8037"/>
                    <a:pt x="7624" y="8065"/>
                  </a:cubicBezTo>
                  <a:cubicBezTo>
                    <a:pt x="7639" y="8108"/>
                    <a:pt x="7653" y="8150"/>
                    <a:pt x="7667" y="8193"/>
                  </a:cubicBezTo>
                  <a:cubicBezTo>
                    <a:pt x="7695" y="8264"/>
                    <a:pt x="7724" y="8349"/>
                    <a:pt x="7738" y="8420"/>
                  </a:cubicBezTo>
                  <a:cubicBezTo>
                    <a:pt x="7795" y="8591"/>
                    <a:pt x="7823" y="8747"/>
                    <a:pt x="7866" y="8903"/>
                  </a:cubicBezTo>
                  <a:cubicBezTo>
                    <a:pt x="7866" y="8921"/>
                    <a:pt x="7855" y="8933"/>
                    <a:pt x="7843" y="8933"/>
                  </a:cubicBezTo>
                  <a:cubicBezTo>
                    <a:pt x="7836" y="8933"/>
                    <a:pt x="7829" y="8928"/>
                    <a:pt x="7823" y="8917"/>
                  </a:cubicBezTo>
                  <a:cubicBezTo>
                    <a:pt x="7766" y="8761"/>
                    <a:pt x="7710" y="8605"/>
                    <a:pt x="7653" y="8449"/>
                  </a:cubicBezTo>
                  <a:cubicBezTo>
                    <a:pt x="7624" y="8378"/>
                    <a:pt x="7596" y="8307"/>
                    <a:pt x="7582" y="8221"/>
                  </a:cubicBezTo>
                  <a:cubicBezTo>
                    <a:pt x="7582" y="8292"/>
                    <a:pt x="7582" y="8349"/>
                    <a:pt x="7568" y="8420"/>
                  </a:cubicBezTo>
                  <a:cubicBezTo>
                    <a:pt x="7553" y="8491"/>
                    <a:pt x="7553" y="8562"/>
                    <a:pt x="7553" y="8647"/>
                  </a:cubicBezTo>
                  <a:cubicBezTo>
                    <a:pt x="7568" y="8704"/>
                    <a:pt x="7596" y="8761"/>
                    <a:pt x="7610" y="8818"/>
                  </a:cubicBezTo>
                  <a:lnTo>
                    <a:pt x="7710" y="9073"/>
                  </a:lnTo>
                  <a:cubicBezTo>
                    <a:pt x="7781" y="9244"/>
                    <a:pt x="7837" y="9414"/>
                    <a:pt x="7894" y="9570"/>
                  </a:cubicBezTo>
                  <a:cubicBezTo>
                    <a:pt x="7903" y="9598"/>
                    <a:pt x="7889" y="9613"/>
                    <a:pt x="7874" y="9613"/>
                  </a:cubicBezTo>
                  <a:cubicBezTo>
                    <a:pt x="7865" y="9613"/>
                    <a:pt x="7857" y="9609"/>
                    <a:pt x="7852" y="9599"/>
                  </a:cubicBezTo>
                  <a:cubicBezTo>
                    <a:pt x="7781" y="9428"/>
                    <a:pt x="7695" y="9272"/>
                    <a:pt x="7624" y="9116"/>
                  </a:cubicBezTo>
                  <a:lnTo>
                    <a:pt x="7525" y="8875"/>
                  </a:lnTo>
                  <a:cubicBezTo>
                    <a:pt x="7525" y="8946"/>
                    <a:pt x="7497" y="9017"/>
                    <a:pt x="7497" y="9088"/>
                  </a:cubicBezTo>
                  <a:cubicBezTo>
                    <a:pt x="7511" y="9130"/>
                    <a:pt x="7539" y="9159"/>
                    <a:pt x="7539" y="9201"/>
                  </a:cubicBezTo>
                  <a:cubicBezTo>
                    <a:pt x="7568" y="9244"/>
                    <a:pt x="7582" y="9301"/>
                    <a:pt x="7610" y="9357"/>
                  </a:cubicBezTo>
                  <a:cubicBezTo>
                    <a:pt x="7639" y="9457"/>
                    <a:pt x="7681" y="9556"/>
                    <a:pt x="7724" y="9655"/>
                  </a:cubicBezTo>
                  <a:cubicBezTo>
                    <a:pt x="7795" y="9854"/>
                    <a:pt x="7852" y="10053"/>
                    <a:pt x="7923" y="10266"/>
                  </a:cubicBezTo>
                  <a:cubicBezTo>
                    <a:pt x="7923" y="10284"/>
                    <a:pt x="7912" y="10296"/>
                    <a:pt x="7900" y="10296"/>
                  </a:cubicBezTo>
                  <a:cubicBezTo>
                    <a:pt x="7893" y="10296"/>
                    <a:pt x="7885" y="10291"/>
                    <a:pt x="7880" y="10280"/>
                  </a:cubicBezTo>
                  <a:cubicBezTo>
                    <a:pt x="7795" y="10081"/>
                    <a:pt x="7695" y="9897"/>
                    <a:pt x="7624" y="9698"/>
                  </a:cubicBezTo>
                  <a:lnTo>
                    <a:pt x="7511" y="9400"/>
                  </a:lnTo>
                  <a:cubicBezTo>
                    <a:pt x="7497" y="9372"/>
                    <a:pt x="7482" y="9329"/>
                    <a:pt x="7468" y="9301"/>
                  </a:cubicBezTo>
                  <a:cubicBezTo>
                    <a:pt x="7454" y="9386"/>
                    <a:pt x="7426" y="9485"/>
                    <a:pt x="7411" y="9584"/>
                  </a:cubicBezTo>
                  <a:lnTo>
                    <a:pt x="7426" y="9599"/>
                  </a:lnTo>
                  <a:cubicBezTo>
                    <a:pt x="7454" y="9641"/>
                    <a:pt x="7468" y="9698"/>
                    <a:pt x="7482" y="9741"/>
                  </a:cubicBezTo>
                  <a:cubicBezTo>
                    <a:pt x="7497" y="9783"/>
                    <a:pt x="7525" y="9826"/>
                    <a:pt x="7539" y="9883"/>
                  </a:cubicBezTo>
                  <a:cubicBezTo>
                    <a:pt x="7568" y="9968"/>
                    <a:pt x="7610" y="10067"/>
                    <a:pt x="7653" y="10167"/>
                  </a:cubicBezTo>
                  <a:lnTo>
                    <a:pt x="7766" y="10451"/>
                  </a:lnTo>
                  <a:cubicBezTo>
                    <a:pt x="7795" y="10536"/>
                    <a:pt x="7837" y="10635"/>
                    <a:pt x="7852" y="10735"/>
                  </a:cubicBezTo>
                  <a:cubicBezTo>
                    <a:pt x="7862" y="10755"/>
                    <a:pt x="7843" y="10775"/>
                    <a:pt x="7822" y="10775"/>
                  </a:cubicBezTo>
                  <a:cubicBezTo>
                    <a:pt x="7813" y="10775"/>
                    <a:pt x="7803" y="10771"/>
                    <a:pt x="7795" y="10763"/>
                  </a:cubicBezTo>
                  <a:cubicBezTo>
                    <a:pt x="7738" y="10678"/>
                    <a:pt x="7695" y="10578"/>
                    <a:pt x="7667" y="10493"/>
                  </a:cubicBezTo>
                  <a:cubicBezTo>
                    <a:pt x="7610" y="10394"/>
                    <a:pt x="7582" y="10294"/>
                    <a:pt x="7539" y="10195"/>
                  </a:cubicBezTo>
                  <a:cubicBezTo>
                    <a:pt x="7497" y="10096"/>
                    <a:pt x="7454" y="10025"/>
                    <a:pt x="7411" y="9925"/>
                  </a:cubicBezTo>
                  <a:cubicBezTo>
                    <a:pt x="7397" y="9883"/>
                    <a:pt x="7383" y="9840"/>
                    <a:pt x="7369" y="9797"/>
                  </a:cubicBezTo>
                  <a:lnTo>
                    <a:pt x="7369" y="9797"/>
                  </a:lnTo>
                  <a:cubicBezTo>
                    <a:pt x="7596" y="10706"/>
                    <a:pt x="8022" y="11544"/>
                    <a:pt x="8377" y="12396"/>
                  </a:cubicBezTo>
                  <a:cubicBezTo>
                    <a:pt x="8562" y="12836"/>
                    <a:pt x="8704" y="13276"/>
                    <a:pt x="8831" y="13730"/>
                  </a:cubicBezTo>
                  <a:cubicBezTo>
                    <a:pt x="8959" y="14213"/>
                    <a:pt x="9044" y="14724"/>
                    <a:pt x="9158" y="15207"/>
                  </a:cubicBezTo>
                  <a:cubicBezTo>
                    <a:pt x="9215" y="15491"/>
                    <a:pt x="9271" y="15775"/>
                    <a:pt x="9314" y="16059"/>
                  </a:cubicBezTo>
                  <a:cubicBezTo>
                    <a:pt x="9357" y="16243"/>
                    <a:pt x="9385" y="16428"/>
                    <a:pt x="9413" y="16627"/>
                  </a:cubicBezTo>
                  <a:lnTo>
                    <a:pt x="9413" y="16442"/>
                  </a:lnTo>
                  <a:cubicBezTo>
                    <a:pt x="9413" y="16272"/>
                    <a:pt x="9428" y="16101"/>
                    <a:pt x="9442" y="15931"/>
                  </a:cubicBezTo>
                  <a:cubicBezTo>
                    <a:pt x="9442" y="15905"/>
                    <a:pt x="9472" y="15885"/>
                    <a:pt x="9500" y="15885"/>
                  </a:cubicBezTo>
                  <a:cubicBezTo>
                    <a:pt x="9518" y="15885"/>
                    <a:pt x="9536" y="15894"/>
                    <a:pt x="9541" y="15917"/>
                  </a:cubicBezTo>
                  <a:cubicBezTo>
                    <a:pt x="9584" y="16215"/>
                    <a:pt x="9598" y="16513"/>
                    <a:pt x="9570" y="16811"/>
                  </a:cubicBezTo>
                  <a:cubicBezTo>
                    <a:pt x="9541" y="17095"/>
                    <a:pt x="9513" y="17393"/>
                    <a:pt x="9470" y="17677"/>
                  </a:cubicBezTo>
                  <a:cubicBezTo>
                    <a:pt x="9428" y="17975"/>
                    <a:pt x="9357" y="18259"/>
                    <a:pt x="9300" y="18558"/>
                  </a:cubicBezTo>
                  <a:cubicBezTo>
                    <a:pt x="9229" y="18813"/>
                    <a:pt x="9200" y="19083"/>
                    <a:pt x="9200" y="19353"/>
                  </a:cubicBezTo>
                  <a:cubicBezTo>
                    <a:pt x="9186" y="19537"/>
                    <a:pt x="9229" y="19708"/>
                    <a:pt x="9286" y="19864"/>
                  </a:cubicBezTo>
                  <a:cubicBezTo>
                    <a:pt x="9300" y="19878"/>
                    <a:pt x="9314" y="19892"/>
                    <a:pt x="9314" y="19906"/>
                  </a:cubicBezTo>
                  <a:cubicBezTo>
                    <a:pt x="9328" y="19949"/>
                    <a:pt x="9342" y="19977"/>
                    <a:pt x="9371" y="20006"/>
                  </a:cubicBezTo>
                  <a:cubicBezTo>
                    <a:pt x="9527" y="20205"/>
                    <a:pt x="9754" y="20347"/>
                    <a:pt x="9996" y="20432"/>
                  </a:cubicBezTo>
                  <a:cubicBezTo>
                    <a:pt x="10521" y="20687"/>
                    <a:pt x="11060" y="20914"/>
                    <a:pt x="11586" y="21142"/>
                  </a:cubicBezTo>
                  <a:lnTo>
                    <a:pt x="11643" y="21156"/>
                  </a:lnTo>
                  <a:cubicBezTo>
                    <a:pt x="11841" y="21213"/>
                    <a:pt x="12040" y="21269"/>
                    <a:pt x="12239" y="21326"/>
                  </a:cubicBezTo>
                  <a:cubicBezTo>
                    <a:pt x="12608" y="21411"/>
                    <a:pt x="12977" y="21482"/>
                    <a:pt x="13346" y="21525"/>
                  </a:cubicBezTo>
                  <a:cubicBezTo>
                    <a:pt x="14099" y="21639"/>
                    <a:pt x="14851" y="21710"/>
                    <a:pt x="15618" y="21752"/>
                  </a:cubicBezTo>
                  <a:cubicBezTo>
                    <a:pt x="16370" y="21780"/>
                    <a:pt x="17123" y="21795"/>
                    <a:pt x="17875" y="21795"/>
                  </a:cubicBezTo>
                  <a:cubicBezTo>
                    <a:pt x="18053" y="21798"/>
                    <a:pt x="18232" y="21800"/>
                    <a:pt x="18410" y="21800"/>
                  </a:cubicBezTo>
                  <a:cubicBezTo>
                    <a:pt x="18989" y="21800"/>
                    <a:pt x="19572" y="21781"/>
                    <a:pt x="20147" y="21738"/>
                  </a:cubicBezTo>
                  <a:cubicBezTo>
                    <a:pt x="20900" y="21667"/>
                    <a:pt x="21638" y="21553"/>
                    <a:pt x="22376" y="21369"/>
                  </a:cubicBezTo>
                  <a:lnTo>
                    <a:pt x="22461" y="21340"/>
                  </a:lnTo>
                  <a:cubicBezTo>
                    <a:pt x="22589" y="21298"/>
                    <a:pt x="22731" y="21241"/>
                    <a:pt x="22873" y="21184"/>
                  </a:cubicBezTo>
                  <a:cubicBezTo>
                    <a:pt x="23100" y="21071"/>
                    <a:pt x="23328" y="20943"/>
                    <a:pt x="23540" y="20801"/>
                  </a:cubicBezTo>
                  <a:cubicBezTo>
                    <a:pt x="23739" y="20659"/>
                    <a:pt x="23938" y="20488"/>
                    <a:pt x="24108" y="20318"/>
                  </a:cubicBezTo>
                  <a:cubicBezTo>
                    <a:pt x="24194" y="20219"/>
                    <a:pt x="24236" y="20105"/>
                    <a:pt x="24250" y="19977"/>
                  </a:cubicBezTo>
                  <a:cubicBezTo>
                    <a:pt x="24222" y="19949"/>
                    <a:pt x="24222" y="19906"/>
                    <a:pt x="24250" y="19878"/>
                  </a:cubicBezTo>
                  <a:cubicBezTo>
                    <a:pt x="24250" y="19764"/>
                    <a:pt x="24236" y="19651"/>
                    <a:pt x="24222" y="19551"/>
                  </a:cubicBezTo>
                  <a:cubicBezTo>
                    <a:pt x="24179" y="19253"/>
                    <a:pt x="24123" y="18984"/>
                    <a:pt x="24037" y="18700"/>
                  </a:cubicBezTo>
                  <a:cubicBezTo>
                    <a:pt x="23952" y="18430"/>
                    <a:pt x="23881" y="18146"/>
                    <a:pt x="23810" y="17862"/>
                  </a:cubicBezTo>
                  <a:cubicBezTo>
                    <a:pt x="23682" y="17280"/>
                    <a:pt x="23611" y="16698"/>
                    <a:pt x="23583" y="16116"/>
                  </a:cubicBezTo>
                  <a:cubicBezTo>
                    <a:pt x="23569" y="15789"/>
                    <a:pt x="23569" y="15462"/>
                    <a:pt x="23583" y="15136"/>
                  </a:cubicBezTo>
                  <a:cubicBezTo>
                    <a:pt x="23597" y="14809"/>
                    <a:pt x="23640" y="14483"/>
                    <a:pt x="23711" y="14156"/>
                  </a:cubicBezTo>
                  <a:cubicBezTo>
                    <a:pt x="23711" y="14142"/>
                    <a:pt x="23725" y="14142"/>
                    <a:pt x="23725" y="14128"/>
                  </a:cubicBezTo>
                  <a:lnTo>
                    <a:pt x="23753" y="14057"/>
                  </a:lnTo>
                  <a:cubicBezTo>
                    <a:pt x="23810" y="13872"/>
                    <a:pt x="23867" y="13673"/>
                    <a:pt x="23924" y="13489"/>
                  </a:cubicBezTo>
                  <a:cubicBezTo>
                    <a:pt x="24066" y="13120"/>
                    <a:pt x="24222" y="12751"/>
                    <a:pt x="24364" y="12367"/>
                  </a:cubicBezTo>
                  <a:cubicBezTo>
                    <a:pt x="24506" y="12012"/>
                    <a:pt x="24620" y="11629"/>
                    <a:pt x="24719" y="11246"/>
                  </a:cubicBezTo>
                  <a:cubicBezTo>
                    <a:pt x="24804" y="10834"/>
                    <a:pt x="24847" y="10422"/>
                    <a:pt x="24875" y="10010"/>
                  </a:cubicBezTo>
                  <a:cubicBezTo>
                    <a:pt x="24889" y="9769"/>
                    <a:pt x="24903" y="9528"/>
                    <a:pt x="24932" y="9301"/>
                  </a:cubicBezTo>
                  <a:cubicBezTo>
                    <a:pt x="24946" y="9173"/>
                    <a:pt x="24960" y="9059"/>
                    <a:pt x="24989" y="8946"/>
                  </a:cubicBezTo>
                  <a:cubicBezTo>
                    <a:pt x="24989" y="8875"/>
                    <a:pt x="25003" y="8818"/>
                    <a:pt x="25017" y="8761"/>
                  </a:cubicBezTo>
                  <a:cubicBezTo>
                    <a:pt x="25017" y="8733"/>
                    <a:pt x="25017" y="8690"/>
                    <a:pt x="25003" y="8647"/>
                  </a:cubicBezTo>
                  <a:cubicBezTo>
                    <a:pt x="25003" y="8576"/>
                    <a:pt x="25003" y="8491"/>
                    <a:pt x="25003" y="8406"/>
                  </a:cubicBezTo>
                  <a:lnTo>
                    <a:pt x="25003" y="7952"/>
                  </a:lnTo>
                  <a:cubicBezTo>
                    <a:pt x="25003" y="7654"/>
                    <a:pt x="25031" y="7341"/>
                    <a:pt x="25074" y="7043"/>
                  </a:cubicBezTo>
                  <a:cubicBezTo>
                    <a:pt x="25116" y="6731"/>
                    <a:pt x="25187" y="6447"/>
                    <a:pt x="25216" y="6149"/>
                  </a:cubicBezTo>
                  <a:cubicBezTo>
                    <a:pt x="25258" y="5850"/>
                    <a:pt x="25273" y="5538"/>
                    <a:pt x="25258" y="5240"/>
                  </a:cubicBezTo>
                  <a:cubicBezTo>
                    <a:pt x="25258" y="4899"/>
                    <a:pt x="25216" y="4558"/>
                    <a:pt x="25173" y="4218"/>
                  </a:cubicBezTo>
                  <a:cubicBezTo>
                    <a:pt x="25173" y="4202"/>
                    <a:pt x="25190" y="4191"/>
                    <a:pt x="25208" y="4191"/>
                  </a:cubicBezTo>
                  <a:cubicBezTo>
                    <a:pt x="25223" y="4191"/>
                    <a:pt x="25238" y="4198"/>
                    <a:pt x="25244" y="4218"/>
                  </a:cubicBezTo>
                  <a:cubicBezTo>
                    <a:pt x="25400" y="4800"/>
                    <a:pt x="25457" y="5396"/>
                    <a:pt x="25386" y="6007"/>
                  </a:cubicBezTo>
                  <a:cubicBezTo>
                    <a:pt x="25358" y="6305"/>
                    <a:pt x="25315" y="6603"/>
                    <a:pt x="25258" y="6901"/>
                  </a:cubicBezTo>
                  <a:cubicBezTo>
                    <a:pt x="25216" y="7199"/>
                    <a:pt x="25187" y="7512"/>
                    <a:pt x="25159" y="7810"/>
                  </a:cubicBezTo>
                  <a:cubicBezTo>
                    <a:pt x="25159" y="7994"/>
                    <a:pt x="25145" y="8150"/>
                    <a:pt x="25145" y="8321"/>
                  </a:cubicBezTo>
                  <a:lnTo>
                    <a:pt x="25145" y="8591"/>
                  </a:lnTo>
                  <a:lnTo>
                    <a:pt x="25145" y="8605"/>
                  </a:lnTo>
                  <a:cubicBezTo>
                    <a:pt x="25145" y="8605"/>
                    <a:pt x="25145" y="8619"/>
                    <a:pt x="25145" y="8619"/>
                  </a:cubicBezTo>
                  <a:cubicBezTo>
                    <a:pt x="25145" y="8718"/>
                    <a:pt x="25131" y="8832"/>
                    <a:pt x="25116" y="8931"/>
                  </a:cubicBezTo>
                  <a:cubicBezTo>
                    <a:pt x="25088" y="9031"/>
                    <a:pt x="25088" y="9144"/>
                    <a:pt x="25074" y="9244"/>
                  </a:cubicBezTo>
                  <a:cubicBezTo>
                    <a:pt x="25045" y="9457"/>
                    <a:pt x="25031" y="9670"/>
                    <a:pt x="25017" y="9883"/>
                  </a:cubicBezTo>
                  <a:cubicBezTo>
                    <a:pt x="24989" y="10294"/>
                    <a:pt x="24946" y="10720"/>
                    <a:pt x="24875" y="11132"/>
                  </a:cubicBezTo>
                  <a:cubicBezTo>
                    <a:pt x="24818" y="11416"/>
                    <a:pt x="24747" y="11686"/>
                    <a:pt x="24662" y="11956"/>
                  </a:cubicBezTo>
                  <a:cubicBezTo>
                    <a:pt x="24662" y="11970"/>
                    <a:pt x="24676" y="11970"/>
                    <a:pt x="24676" y="11984"/>
                  </a:cubicBezTo>
                  <a:cubicBezTo>
                    <a:pt x="24705" y="12041"/>
                    <a:pt x="24705" y="12098"/>
                    <a:pt x="24719" y="12169"/>
                  </a:cubicBezTo>
                  <a:cubicBezTo>
                    <a:pt x="24733" y="12225"/>
                    <a:pt x="24747" y="12268"/>
                    <a:pt x="24762" y="12325"/>
                  </a:cubicBezTo>
                  <a:cubicBezTo>
                    <a:pt x="24790" y="12438"/>
                    <a:pt x="24833" y="12552"/>
                    <a:pt x="24861" y="12665"/>
                  </a:cubicBezTo>
                  <a:cubicBezTo>
                    <a:pt x="24946" y="12878"/>
                    <a:pt x="25017" y="13091"/>
                    <a:pt x="25102" y="13319"/>
                  </a:cubicBezTo>
                  <a:cubicBezTo>
                    <a:pt x="25273" y="13744"/>
                    <a:pt x="25457" y="14156"/>
                    <a:pt x="25670" y="14554"/>
                  </a:cubicBezTo>
                  <a:lnTo>
                    <a:pt x="25855" y="14937"/>
                  </a:lnTo>
                  <a:cubicBezTo>
                    <a:pt x="25826" y="14809"/>
                    <a:pt x="25784" y="14667"/>
                    <a:pt x="25770" y="14540"/>
                  </a:cubicBezTo>
                  <a:cubicBezTo>
                    <a:pt x="25761" y="14497"/>
                    <a:pt x="25793" y="14470"/>
                    <a:pt x="25826" y="14470"/>
                  </a:cubicBezTo>
                  <a:cubicBezTo>
                    <a:pt x="25849" y="14470"/>
                    <a:pt x="25872" y="14482"/>
                    <a:pt x="25883" y="14511"/>
                  </a:cubicBezTo>
                  <a:cubicBezTo>
                    <a:pt x="25954" y="14696"/>
                    <a:pt x="26011" y="14909"/>
                    <a:pt x="26054" y="15107"/>
                  </a:cubicBezTo>
                  <a:cubicBezTo>
                    <a:pt x="26110" y="15306"/>
                    <a:pt x="26167" y="15505"/>
                    <a:pt x="26238" y="15704"/>
                  </a:cubicBezTo>
                  <a:cubicBezTo>
                    <a:pt x="26338" y="16045"/>
                    <a:pt x="26423" y="16371"/>
                    <a:pt x="26522" y="16712"/>
                  </a:cubicBezTo>
                  <a:lnTo>
                    <a:pt x="26522" y="16627"/>
                  </a:lnTo>
                  <a:cubicBezTo>
                    <a:pt x="26508" y="16428"/>
                    <a:pt x="26508" y="16229"/>
                    <a:pt x="26494" y="16030"/>
                  </a:cubicBezTo>
                  <a:lnTo>
                    <a:pt x="26494" y="15604"/>
                  </a:lnTo>
                  <a:cubicBezTo>
                    <a:pt x="26494" y="15462"/>
                    <a:pt x="26508" y="15335"/>
                    <a:pt x="26522" y="15193"/>
                  </a:cubicBezTo>
                  <a:cubicBezTo>
                    <a:pt x="26529" y="15178"/>
                    <a:pt x="26543" y="15171"/>
                    <a:pt x="26558" y="15171"/>
                  </a:cubicBezTo>
                  <a:cubicBezTo>
                    <a:pt x="26572" y="15171"/>
                    <a:pt x="26586" y="15178"/>
                    <a:pt x="26593" y="15193"/>
                  </a:cubicBezTo>
                  <a:cubicBezTo>
                    <a:pt x="26636" y="15420"/>
                    <a:pt x="26650" y="15661"/>
                    <a:pt x="26636" y="15888"/>
                  </a:cubicBezTo>
                  <a:cubicBezTo>
                    <a:pt x="26636" y="15903"/>
                    <a:pt x="26636" y="15917"/>
                    <a:pt x="26636" y="15931"/>
                  </a:cubicBezTo>
                  <a:cubicBezTo>
                    <a:pt x="26650" y="16172"/>
                    <a:pt x="26664" y="16414"/>
                    <a:pt x="26664" y="16655"/>
                  </a:cubicBezTo>
                  <a:cubicBezTo>
                    <a:pt x="26678" y="16896"/>
                    <a:pt x="26692" y="17152"/>
                    <a:pt x="26707" y="17393"/>
                  </a:cubicBezTo>
                  <a:lnTo>
                    <a:pt x="26707" y="17408"/>
                  </a:lnTo>
                  <a:cubicBezTo>
                    <a:pt x="26721" y="17464"/>
                    <a:pt x="26749" y="17535"/>
                    <a:pt x="26763" y="17606"/>
                  </a:cubicBezTo>
                  <a:cubicBezTo>
                    <a:pt x="26763" y="17621"/>
                    <a:pt x="26749" y="17649"/>
                    <a:pt x="26735" y="17649"/>
                  </a:cubicBezTo>
                  <a:cubicBezTo>
                    <a:pt x="26735" y="17805"/>
                    <a:pt x="26763" y="17947"/>
                    <a:pt x="26792" y="18089"/>
                  </a:cubicBezTo>
                  <a:cubicBezTo>
                    <a:pt x="26905" y="18543"/>
                    <a:pt x="27076" y="18969"/>
                    <a:pt x="27275" y="19381"/>
                  </a:cubicBezTo>
                  <a:cubicBezTo>
                    <a:pt x="27473" y="19793"/>
                    <a:pt x="27686" y="20190"/>
                    <a:pt x="27928" y="20588"/>
                  </a:cubicBezTo>
                  <a:cubicBezTo>
                    <a:pt x="28126" y="20943"/>
                    <a:pt x="28354" y="21284"/>
                    <a:pt x="28552" y="21639"/>
                  </a:cubicBezTo>
                  <a:lnTo>
                    <a:pt x="28638" y="21766"/>
                  </a:lnTo>
                  <a:lnTo>
                    <a:pt x="28666" y="21724"/>
                  </a:lnTo>
                  <a:cubicBezTo>
                    <a:pt x="28723" y="21667"/>
                    <a:pt x="28780" y="21610"/>
                    <a:pt x="28822" y="21568"/>
                  </a:cubicBezTo>
                  <a:lnTo>
                    <a:pt x="29106" y="21312"/>
                  </a:lnTo>
                  <a:lnTo>
                    <a:pt x="29347" y="21071"/>
                  </a:lnTo>
                  <a:cubicBezTo>
                    <a:pt x="29702" y="20730"/>
                    <a:pt x="30029" y="20375"/>
                    <a:pt x="30341" y="20006"/>
                  </a:cubicBezTo>
                  <a:cubicBezTo>
                    <a:pt x="30483" y="19835"/>
                    <a:pt x="30640" y="19637"/>
                    <a:pt x="30781" y="19452"/>
                  </a:cubicBezTo>
                  <a:cubicBezTo>
                    <a:pt x="30852" y="19353"/>
                    <a:pt x="30923" y="19253"/>
                    <a:pt x="30994" y="19154"/>
                  </a:cubicBezTo>
                  <a:cubicBezTo>
                    <a:pt x="31051" y="19069"/>
                    <a:pt x="31122" y="18984"/>
                    <a:pt x="31207" y="18941"/>
                  </a:cubicBezTo>
                  <a:cubicBezTo>
                    <a:pt x="31257" y="18913"/>
                    <a:pt x="31310" y="18898"/>
                    <a:pt x="31364" y="18898"/>
                  </a:cubicBezTo>
                  <a:cubicBezTo>
                    <a:pt x="31417" y="18898"/>
                    <a:pt x="31470" y="18913"/>
                    <a:pt x="31520" y="18941"/>
                  </a:cubicBezTo>
                  <a:cubicBezTo>
                    <a:pt x="31435" y="18586"/>
                    <a:pt x="31364" y="18231"/>
                    <a:pt x="31264" y="17876"/>
                  </a:cubicBezTo>
                  <a:cubicBezTo>
                    <a:pt x="31222" y="17691"/>
                    <a:pt x="31136" y="17521"/>
                    <a:pt x="31037" y="17365"/>
                  </a:cubicBezTo>
                  <a:cubicBezTo>
                    <a:pt x="30909" y="17251"/>
                    <a:pt x="30852" y="17081"/>
                    <a:pt x="30852" y="16896"/>
                  </a:cubicBezTo>
                  <a:cubicBezTo>
                    <a:pt x="30860" y="16882"/>
                    <a:pt x="30874" y="16875"/>
                    <a:pt x="30888" y="16875"/>
                  </a:cubicBezTo>
                  <a:cubicBezTo>
                    <a:pt x="30902" y="16875"/>
                    <a:pt x="30916" y="16882"/>
                    <a:pt x="30923" y="16896"/>
                  </a:cubicBezTo>
                  <a:cubicBezTo>
                    <a:pt x="30966" y="16982"/>
                    <a:pt x="31023" y="17081"/>
                    <a:pt x="31065" y="17166"/>
                  </a:cubicBezTo>
                  <a:cubicBezTo>
                    <a:pt x="30952" y="16598"/>
                    <a:pt x="30781" y="16045"/>
                    <a:pt x="30569" y="15505"/>
                  </a:cubicBezTo>
                  <a:cubicBezTo>
                    <a:pt x="30341" y="14923"/>
                    <a:pt x="30057" y="14355"/>
                    <a:pt x="29717" y="13815"/>
                  </a:cubicBezTo>
                  <a:lnTo>
                    <a:pt x="29674" y="13744"/>
                  </a:lnTo>
                  <a:cubicBezTo>
                    <a:pt x="29603" y="13617"/>
                    <a:pt x="29532" y="13489"/>
                    <a:pt x="29461" y="13361"/>
                  </a:cubicBezTo>
                  <a:cubicBezTo>
                    <a:pt x="29376" y="13205"/>
                    <a:pt x="29319" y="13035"/>
                    <a:pt x="29276" y="12878"/>
                  </a:cubicBezTo>
                  <a:cubicBezTo>
                    <a:pt x="29267" y="12830"/>
                    <a:pt x="29309" y="12789"/>
                    <a:pt x="29351" y="12789"/>
                  </a:cubicBezTo>
                  <a:cubicBezTo>
                    <a:pt x="29371" y="12789"/>
                    <a:pt x="29390" y="12799"/>
                    <a:pt x="29404" y="12822"/>
                  </a:cubicBezTo>
                  <a:cubicBezTo>
                    <a:pt x="29461" y="12964"/>
                    <a:pt x="29532" y="13106"/>
                    <a:pt x="29603" y="13248"/>
                  </a:cubicBezTo>
                  <a:cubicBezTo>
                    <a:pt x="29660" y="13347"/>
                    <a:pt x="29702" y="13446"/>
                    <a:pt x="29759" y="13532"/>
                  </a:cubicBezTo>
                  <a:cubicBezTo>
                    <a:pt x="29702" y="13361"/>
                    <a:pt x="29674" y="13191"/>
                    <a:pt x="29660" y="13006"/>
                  </a:cubicBezTo>
                  <a:cubicBezTo>
                    <a:pt x="29631" y="12793"/>
                    <a:pt x="29603" y="12594"/>
                    <a:pt x="29589" y="12396"/>
                  </a:cubicBezTo>
                  <a:cubicBezTo>
                    <a:pt x="29546" y="11984"/>
                    <a:pt x="29504" y="11572"/>
                    <a:pt x="29433" y="11160"/>
                  </a:cubicBezTo>
                  <a:cubicBezTo>
                    <a:pt x="29376" y="10749"/>
                    <a:pt x="29276" y="10351"/>
                    <a:pt x="29135" y="9968"/>
                  </a:cubicBezTo>
                  <a:cubicBezTo>
                    <a:pt x="28993" y="9599"/>
                    <a:pt x="28822" y="9244"/>
                    <a:pt x="28623" y="8903"/>
                  </a:cubicBezTo>
                  <a:cubicBezTo>
                    <a:pt x="28524" y="8704"/>
                    <a:pt x="28425" y="8505"/>
                    <a:pt x="28339" y="8307"/>
                  </a:cubicBezTo>
                  <a:cubicBezTo>
                    <a:pt x="28297" y="8207"/>
                    <a:pt x="28254" y="8108"/>
                    <a:pt x="28212" y="8009"/>
                  </a:cubicBezTo>
                  <a:cubicBezTo>
                    <a:pt x="28169" y="7909"/>
                    <a:pt x="28141" y="7796"/>
                    <a:pt x="28141" y="7682"/>
                  </a:cubicBezTo>
                  <a:cubicBezTo>
                    <a:pt x="28141" y="7657"/>
                    <a:pt x="28160" y="7642"/>
                    <a:pt x="28179" y="7642"/>
                  </a:cubicBezTo>
                  <a:cubicBezTo>
                    <a:pt x="28192" y="7642"/>
                    <a:pt x="28206" y="7650"/>
                    <a:pt x="28212" y="7668"/>
                  </a:cubicBezTo>
                  <a:cubicBezTo>
                    <a:pt x="28268" y="7753"/>
                    <a:pt x="28297" y="7838"/>
                    <a:pt x="28339" y="7923"/>
                  </a:cubicBezTo>
                  <a:cubicBezTo>
                    <a:pt x="28368" y="8023"/>
                    <a:pt x="28410" y="8108"/>
                    <a:pt x="28453" y="8193"/>
                  </a:cubicBezTo>
                  <a:lnTo>
                    <a:pt x="28496" y="8307"/>
                  </a:lnTo>
                  <a:cubicBezTo>
                    <a:pt x="28524" y="7994"/>
                    <a:pt x="28552" y="7682"/>
                    <a:pt x="28567" y="7370"/>
                  </a:cubicBezTo>
                  <a:cubicBezTo>
                    <a:pt x="28581" y="7029"/>
                    <a:pt x="28595" y="6688"/>
                    <a:pt x="28567" y="6347"/>
                  </a:cubicBezTo>
                  <a:cubicBezTo>
                    <a:pt x="28552" y="5666"/>
                    <a:pt x="28439" y="4999"/>
                    <a:pt x="28254" y="4345"/>
                  </a:cubicBezTo>
                  <a:cubicBezTo>
                    <a:pt x="28155" y="4019"/>
                    <a:pt x="28027" y="3707"/>
                    <a:pt x="27871" y="3394"/>
                  </a:cubicBezTo>
                  <a:cubicBezTo>
                    <a:pt x="27842" y="3337"/>
                    <a:pt x="27800" y="3281"/>
                    <a:pt x="27772" y="3224"/>
                  </a:cubicBezTo>
                  <a:cubicBezTo>
                    <a:pt x="27630" y="2982"/>
                    <a:pt x="27459" y="2755"/>
                    <a:pt x="27275" y="2557"/>
                  </a:cubicBezTo>
                  <a:cubicBezTo>
                    <a:pt x="26820" y="2045"/>
                    <a:pt x="26323" y="1577"/>
                    <a:pt x="25798" y="1137"/>
                  </a:cubicBezTo>
                  <a:cubicBezTo>
                    <a:pt x="25542" y="924"/>
                    <a:pt x="25273" y="711"/>
                    <a:pt x="25003" y="526"/>
                  </a:cubicBezTo>
                  <a:cubicBezTo>
                    <a:pt x="24861" y="427"/>
                    <a:pt x="24705" y="342"/>
                    <a:pt x="24577" y="228"/>
                  </a:cubicBezTo>
                  <a:cubicBezTo>
                    <a:pt x="24506" y="200"/>
                    <a:pt x="24478" y="100"/>
                    <a:pt x="24534" y="29"/>
                  </a:cubicBezTo>
                  <a:cubicBezTo>
                    <a:pt x="24520" y="15"/>
                    <a:pt x="24520" y="1"/>
                    <a:pt x="245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183;p44">
              <a:extLst>
                <a:ext uri="{FF2B5EF4-FFF2-40B4-BE49-F238E27FC236}">
                  <a16:creationId xmlns:a16="http://schemas.microsoft.com/office/drawing/2014/main" id="{840682CC-4FFC-C9A1-DD57-577C37DA1C1E}"/>
                </a:ext>
              </a:extLst>
            </p:cNvPr>
            <p:cNvSpPr/>
            <p:nvPr/>
          </p:nvSpPr>
          <p:spPr>
            <a:xfrm>
              <a:off x="7712075" y="4400225"/>
              <a:ext cx="248150" cy="315200"/>
            </a:xfrm>
            <a:custGeom>
              <a:avLst/>
              <a:gdLst/>
              <a:ahLst/>
              <a:cxnLst/>
              <a:rect l="l" t="t" r="r" b="b"/>
              <a:pathLst>
                <a:path w="9926" h="12608" extrusionOk="0">
                  <a:moveTo>
                    <a:pt x="4323" y="10614"/>
                  </a:moveTo>
                  <a:cubicBezTo>
                    <a:pt x="4320" y="10621"/>
                    <a:pt x="4317" y="10628"/>
                    <a:pt x="4317" y="10634"/>
                  </a:cubicBezTo>
                  <a:cubicBezTo>
                    <a:pt x="4319" y="10628"/>
                    <a:pt x="4321" y="10621"/>
                    <a:pt x="4323" y="10614"/>
                  </a:cubicBezTo>
                  <a:close/>
                  <a:moveTo>
                    <a:pt x="5254" y="0"/>
                  </a:moveTo>
                  <a:cubicBezTo>
                    <a:pt x="5098" y="14"/>
                    <a:pt x="4956" y="43"/>
                    <a:pt x="4814" y="114"/>
                  </a:cubicBezTo>
                  <a:cubicBezTo>
                    <a:pt x="4516" y="256"/>
                    <a:pt x="4246" y="440"/>
                    <a:pt x="3990" y="653"/>
                  </a:cubicBezTo>
                  <a:cubicBezTo>
                    <a:pt x="3735" y="852"/>
                    <a:pt x="3479" y="1065"/>
                    <a:pt x="3252" y="1306"/>
                  </a:cubicBezTo>
                  <a:cubicBezTo>
                    <a:pt x="2769" y="1761"/>
                    <a:pt x="2329" y="2257"/>
                    <a:pt x="1875" y="2754"/>
                  </a:cubicBezTo>
                  <a:cubicBezTo>
                    <a:pt x="1420" y="3266"/>
                    <a:pt x="995" y="3791"/>
                    <a:pt x="597" y="4345"/>
                  </a:cubicBezTo>
                  <a:cubicBezTo>
                    <a:pt x="483" y="4472"/>
                    <a:pt x="398" y="4614"/>
                    <a:pt x="299" y="4756"/>
                  </a:cubicBezTo>
                  <a:cubicBezTo>
                    <a:pt x="214" y="4898"/>
                    <a:pt x="128" y="5040"/>
                    <a:pt x="72" y="5196"/>
                  </a:cubicBezTo>
                  <a:cubicBezTo>
                    <a:pt x="1" y="5338"/>
                    <a:pt x="1" y="5495"/>
                    <a:pt x="72" y="5637"/>
                  </a:cubicBezTo>
                  <a:cubicBezTo>
                    <a:pt x="157" y="5779"/>
                    <a:pt x="256" y="5921"/>
                    <a:pt x="370" y="6034"/>
                  </a:cubicBezTo>
                  <a:cubicBezTo>
                    <a:pt x="285" y="5892"/>
                    <a:pt x="270" y="5722"/>
                    <a:pt x="341" y="5580"/>
                  </a:cubicBezTo>
                  <a:cubicBezTo>
                    <a:pt x="355" y="5561"/>
                    <a:pt x="376" y="5553"/>
                    <a:pt x="398" y="5553"/>
                  </a:cubicBezTo>
                  <a:cubicBezTo>
                    <a:pt x="443" y="5553"/>
                    <a:pt x="488" y="5589"/>
                    <a:pt x="469" y="5637"/>
                  </a:cubicBezTo>
                  <a:cubicBezTo>
                    <a:pt x="427" y="5764"/>
                    <a:pt x="455" y="5892"/>
                    <a:pt x="526" y="5992"/>
                  </a:cubicBezTo>
                  <a:cubicBezTo>
                    <a:pt x="583" y="6105"/>
                    <a:pt x="668" y="6219"/>
                    <a:pt x="739" y="6318"/>
                  </a:cubicBezTo>
                  <a:cubicBezTo>
                    <a:pt x="909" y="6517"/>
                    <a:pt x="1080" y="6716"/>
                    <a:pt x="1278" y="6886"/>
                  </a:cubicBezTo>
                  <a:cubicBezTo>
                    <a:pt x="1662" y="7241"/>
                    <a:pt x="2088" y="7568"/>
                    <a:pt x="2443" y="7951"/>
                  </a:cubicBezTo>
                  <a:cubicBezTo>
                    <a:pt x="2812" y="8320"/>
                    <a:pt x="3067" y="8789"/>
                    <a:pt x="3181" y="9300"/>
                  </a:cubicBezTo>
                  <a:cubicBezTo>
                    <a:pt x="3238" y="9569"/>
                    <a:pt x="3224" y="9839"/>
                    <a:pt x="3153" y="10095"/>
                  </a:cubicBezTo>
                  <a:cubicBezTo>
                    <a:pt x="3067" y="10379"/>
                    <a:pt x="2954" y="10663"/>
                    <a:pt x="2826" y="10932"/>
                  </a:cubicBezTo>
                  <a:lnTo>
                    <a:pt x="2599" y="11415"/>
                  </a:lnTo>
                  <a:cubicBezTo>
                    <a:pt x="2528" y="11586"/>
                    <a:pt x="2457" y="11742"/>
                    <a:pt x="2400" y="11898"/>
                  </a:cubicBezTo>
                  <a:cubicBezTo>
                    <a:pt x="2315" y="12111"/>
                    <a:pt x="2287" y="12437"/>
                    <a:pt x="2485" y="12608"/>
                  </a:cubicBezTo>
                  <a:cubicBezTo>
                    <a:pt x="2613" y="12452"/>
                    <a:pt x="2741" y="12281"/>
                    <a:pt x="2869" y="12097"/>
                  </a:cubicBezTo>
                  <a:lnTo>
                    <a:pt x="2869" y="12097"/>
                  </a:lnTo>
                  <a:lnTo>
                    <a:pt x="2840" y="12125"/>
                  </a:lnTo>
                  <a:cubicBezTo>
                    <a:pt x="2826" y="12131"/>
                    <a:pt x="2813" y="12134"/>
                    <a:pt x="2801" y="12134"/>
                  </a:cubicBezTo>
                  <a:cubicBezTo>
                    <a:pt x="2724" y="12134"/>
                    <a:pt x="2682" y="12032"/>
                    <a:pt x="2755" y="11983"/>
                  </a:cubicBezTo>
                  <a:cubicBezTo>
                    <a:pt x="3309" y="11628"/>
                    <a:pt x="3834" y="11216"/>
                    <a:pt x="4331" y="10762"/>
                  </a:cubicBezTo>
                  <a:cubicBezTo>
                    <a:pt x="4303" y="10762"/>
                    <a:pt x="4288" y="10734"/>
                    <a:pt x="4288" y="10719"/>
                  </a:cubicBezTo>
                  <a:cubicBezTo>
                    <a:pt x="4260" y="10762"/>
                    <a:pt x="4232" y="10805"/>
                    <a:pt x="4203" y="10847"/>
                  </a:cubicBezTo>
                  <a:cubicBezTo>
                    <a:pt x="4199" y="10851"/>
                    <a:pt x="4195" y="10853"/>
                    <a:pt x="4190" y="10853"/>
                  </a:cubicBezTo>
                  <a:cubicBezTo>
                    <a:pt x="4176" y="10853"/>
                    <a:pt x="4161" y="10840"/>
                    <a:pt x="4161" y="10819"/>
                  </a:cubicBezTo>
                  <a:cubicBezTo>
                    <a:pt x="4189" y="10663"/>
                    <a:pt x="4232" y="10521"/>
                    <a:pt x="4288" y="10364"/>
                  </a:cubicBezTo>
                  <a:cubicBezTo>
                    <a:pt x="4317" y="10208"/>
                    <a:pt x="4345" y="10038"/>
                    <a:pt x="4359" y="9882"/>
                  </a:cubicBezTo>
                  <a:cubicBezTo>
                    <a:pt x="4359" y="9859"/>
                    <a:pt x="4380" y="9844"/>
                    <a:pt x="4399" y="9844"/>
                  </a:cubicBezTo>
                  <a:cubicBezTo>
                    <a:pt x="4415" y="9844"/>
                    <a:pt x="4430" y="9855"/>
                    <a:pt x="4430" y="9882"/>
                  </a:cubicBezTo>
                  <a:cubicBezTo>
                    <a:pt x="4430" y="10052"/>
                    <a:pt x="4416" y="10223"/>
                    <a:pt x="4388" y="10379"/>
                  </a:cubicBezTo>
                  <a:cubicBezTo>
                    <a:pt x="4362" y="10457"/>
                    <a:pt x="4348" y="10536"/>
                    <a:pt x="4323" y="10614"/>
                  </a:cubicBezTo>
                  <a:lnTo>
                    <a:pt x="4323" y="10614"/>
                  </a:lnTo>
                  <a:cubicBezTo>
                    <a:pt x="4327" y="10607"/>
                    <a:pt x="4331" y="10599"/>
                    <a:pt x="4331" y="10592"/>
                  </a:cubicBezTo>
                  <a:cubicBezTo>
                    <a:pt x="4345" y="10563"/>
                    <a:pt x="4359" y="10535"/>
                    <a:pt x="4359" y="10506"/>
                  </a:cubicBezTo>
                  <a:cubicBezTo>
                    <a:pt x="4388" y="10450"/>
                    <a:pt x="4402" y="10379"/>
                    <a:pt x="4430" y="10322"/>
                  </a:cubicBezTo>
                  <a:cubicBezTo>
                    <a:pt x="4459" y="10194"/>
                    <a:pt x="4487" y="10066"/>
                    <a:pt x="4516" y="9924"/>
                  </a:cubicBezTo>
                  <a:cubicBezTo>
                    <a:pt x="4558" y="9669"/>
                    <a:pt x="4572" y="9399"/>
                    <a:pt x="4558" y="9143"/>
                  </a:cubicBezTo>
                  <a:cubicBezTo>
                    <a:pt x="4558" y="9112"/>
                    <a:pt x="4585" y="9093"/>
                    <a:pt x="4609" y="9093"/>
                  </a:cubicBezTo>
                  <a:cubicBezTo>
                    <a:pt x="4627" y="9093"/>
                    <a:pt x="4643" y="9104"/>
                    <a:pt x="4643" y="9129"/>
                  </a:cubicBezTo>
                  <a:cubicBezTo>
                    <a:pt x="4700" y="9484"/>
                    <a:pt x="4686" y="9839"/>
                    <a:pt x="4601" y="10194"/>
                  </a:cubicBezTo>
                  <a:cubicBezTo>
                    <a:pt x="4587" y="10294"/>
                    <a:pt x="4558" y="10379"/>
                    <a:pt x="4530" y="10464"/>
                  </a:cubicBezTo>
                  <a:cubicBezTo>
                    <a:pt x="4516" y="10521"/>
                    <a:pt x="4501" y="10577"/>
                    <a:pt x="4473" y="10648"/>
                  </a:cubicBezTo>
                  <a:lnTo>
                    <a:pt x="4572" y="10563"/>
                  </a:lnTo>
                  <a:cubicBezTo>
                    <a:pt x="4871" y="10322"/>
                    <a:pt x="5197" y="10109"/>
                    <a:pt x="5538" y="9924"/>
                  </a:cubicBezTo>
                  <a:cubicBezTo>
                    <a:pt x="5722" y="9839"/>
                    <a:pt x="5893" y="9740"/>
                    <a:pt x="6063" y="9626"/>
                  </a:cubicBezTo>
                  <a:cubicBezTo>
                    <a:pt x="6205" y="9513"/>
                    <a:pt x="6333" y="9385"/>
                    <a:pt x="6432" y="9257"/>
                  </a:cubicBezTo>
                  <a:cubicBezTo>
                    <a:pt x="6660" y="8916"/>
                    <a:pt x="6802" y="8547"/>
                    <a:pt x="6858" y="8150"/>
                  </a:cubicBezTo>
                  <a:cubicBezTo>
                    <a:pt x="6858" y="8125"/>
                    <a:pt x="6875" y="8113"/>
                    <a:pt x="6893" y="8113"/>
                  </a:cubicBezTo>
                  <a:cubicBezTo>
                    <a:pt x="6917" y="8113"/>
                    <a:pt x="6943" y="8132"/>
                    <a:pt x="6943" y="8164"/>
                  </a:cubicBezTo>
                  <a:cubicBezTo>
                    <a:pt x="6943" y="8334"/>
                    <a:pt x="6929" y="8505"/>
                    <a:pt x="6887" y="8661"/>
                  </a:cubicBezTo>
                  <a:cubicBezTo>
                    <a:pt x="6901" y="8632"/>
                    <a:pt x="6929" y="8618"/>
                    <a:pt x="6958" y="8590"/>
                  </a:cubicBezTo>
                  <a:cubicBezTo>
                    <a:pt x="7029" y="8533"/>
                    <a:pt x="7085" y="8462"/>
                    <a:pt x="7156" y="8405"/>
                  </a:cubicBezTo>
                  <a:cubicBezTo>
                    <a:pt x="7171" y="8348"/>
                    <a:pt x="7185" y="8292"/>
                    <a:pt x="7213" y="8235"/>
                  </a:cubicBezTo>
                  <a:cubicBezTo>
                    <a:pt x="7242" y="8150"/>
                    <a:pt x="7270" y="8079"/>
                    <a:pt x="7284" y="7993"/>
                  </a:cubicBezTo>
                  <a:cubicBezTo>
                    <a:pt x="7313" y="7823"/>
                    <a:pt x="7327" y="7667"/>
                    <a:pt x="7327" y="7511"/>
                  </a:cubicBezTo>
                  <a:cubicBezTo>
                    <a:pt x="7327" y="7340"/>
                    <a:pt x="7313" y="7170"/>
                    <a:pt x="7313" y="7014"/>
                  </a:cubicBezTo>
                  <a:cubicBezTo>
                    <a:pt x="7298" y="6843"/>
                    <a:pt x="7284" y="6673"/>
                    <a:pt x="7270" y="6517"/>
                  </a:cubicBezTo>
                  <a:cubicBezTo>
                    <a:pt x="7256" y="6417"/>
                    <a:pt x="7227" y="6332"/>
                    <a:pt x="7213" y="6247"/>
                  </a:cubicBezTo>
                  <a:cubicBezTo>
                    <a:pt x="7171" y="6162"/>
                    <a:pt x="7142" y="6077"/>
                    <a:pt x="7142" y="5977"/>
                  </a:cubicBezTo>
                  <a:cubicBezTo>
                    <a:pt x="7153" y="5957"/>
                    <a:pt x="7171" y="5943"/>
                    <a:pt x="7191" y="5943"/>
                  </a:cubicBezTo>
                  <a:cubicBezTo>
                    <a:pt x="7198" y="5943"/>
                    <a:pt x="7206" y="5945"/>
                    <a:pt x="7213" y="5949"/>
                  </a:cubicBezTo>
                  <a:cubicBezTo>
                    <a:pt x="7284" y="5992"/>
                    <a:pt x="7313" y="6091"/>
                    <a:pt x="7341" y="6162"/>
                  </a:cubicBezTo>
                  <a:cubicBezTo>
                    <a:pt x="7355" y="6247"/>
                    <a:pt x="7384" y="6332"/>
                    <a:pt x="7398" y="6417"/>
                  </a:cubicBezTo>
                  <a:cubicBezTo>
                    <a:pt x="7455" y="6929"/>
                    <a:pt x="7455" y="7454"/>
                    <a:pt x="7398" y="7965"/>
                  </a:cubicBezTo>
                  <a:cubicBezTo>
                    <a:pt x="7384" y="8064"/>
                    <a:pt x="7355" y="8150"/>
                    <a:pt x="7313" y="8249"/>
                  </a:cubicBezTo>
                  <a:cubicBezTo>
                    <a:pt x="7298" y="8249"/>
                    <a:pt x="7298" y="8263"/>
                    <a:pt x="7298" y="8277"/>
                  </a:cubicBezTo>
                  <a:cubicBezTo>
                    <a:pt x="7369" y="8221"/>
                    <a:pt x="7440" y="8178"/>
                    <a:pt x="7497" y="8135"/>
                  </a:cubicBezTo>
                  <a:cubicBezTo>
                    <a:pt x="7497" y="8121"/>
                    <a:pt x="7497" y="8121"/>
                    <a:pt x="7497" y="8121"/>
                  </a:cubicBezTo>
                  <a:cubicBezTo>
                    <a:pt x="7540" y="8050"/>
                    <a:pt x="7554" y="7979"/>
                    <a:pt x="7582" y="7908"/>
                  </a:cubicBezTo>
                  <a:cubicBezTo>
                    <a:pt x="7597" y="7837"/>
                    <a:pt x="7611" y="7766"/>
                    <a:pt x="7611" y="7695"/>
                  </a:cubicBezTo>
                  <a:cubicBezTo>
                    <a:pt x="7625" y="7539"/>
                    <a:pt x="7625" y="7369"/>
                    <a:pt x="7611" y="7213"/>
                  </a:cubicBezTo>
                  <a:cubicBezTo>
                    <a:pt x="7597" y="6872"/>
                    <a:pt x="7568" y="6531"/>
                    <a:pt x="7526" y="6190"/>
                  </a:cubicBezTo>
                  <a:cubicBezTo>
                    <a:pt x="7518" y="6175"/>
                    <a:pt x="7531" y="6163"/>
                    <a:pt x="7545" y="6163"/>
                  </a:cubicBezTo>
                  <a:cubicBezTo>
                    <a:pt x="7557" y="6163"/>
                    <a:pt x="7568" y="6171"/>
                    <a:pt x="7568" y="6190"/>
                  </a:cubicBezTo>
                  <a:cubicBezTo>
                    <a:pt x="7653" y="6531"/>
                    <a:pt x="7710" y="6872"/>
                    <a:pt x="7739" y="7227"/>
                  </a:cubicBezTo>
                  <a:cubicBezTo>
                    <a:pt x="7753" y="7383"/>
                    <a:pt x="7753" y="7553"/>
                    <a:pt x="7739" y="7724"/>
                  </a:cubicBezTo>
                  <a:cubicBezTo>
                    <a:pt x="7724" y="7809"/>
                    <a:pt x="7710" y="7894"/>
                    <a:pt x="7696" y="7993"/>
                  </a:cubicBezTo>
                  <a:lnTo>
                    <a:pt x="7696" y="7993"/>
                  </a:lnTo>
                  <a:cubicBezTo>
                    <a:pt x="7824" y="7908"/>
                    <a:pt x="7966" y="7823"/>
                    <a:pt x="8094" y="7738"/>
                  </a:cubicBezTo>
                  <a:cubicBezTo>
                    <a:pt x="8633" y="7454"/>
                    <a:pt x="9130" y="7113"/>
                    <a:pt x="9584" y="6730"/>
                  </a:cubicBezTo>
                  <a:lnTo>
                    <a:pt x="9584" y="6659"/>
                  </a:lnTo>
                  <a:cubicBezTo>
                    <a:pt x="9584" y="6645"/>
                    <a:pt x="9599" y="6638"/>
                    <a:pt x="9613" y="6638"/>
                  </a:cubicBezTo>
                  <a:cubicBezTo>
                    <a:pt x="9627" y="6638"/>
                    <a:pt x="9641" y="6645"/>
                    <a:pt x="9641" y="6659"/>
                  </a:cubicBezTo>
                  <a:lnTo>
                    <a:pt x="9641" y="6673"/>
                  </a:lnTo>
                  <a:cubicBezTo>
                    <a:pt x="9655" y="6659"/>
                    <a:pt x="9670" y="6645"/>
                    <a:pt x="9684" y="6645"/>
                  </a:cubicBezTo>
                  <a:cubicBezTo>
                    <a:pt x="9741" y="6574"/>
                    <a:pt x="9797" y="6517"/>
                    <a:pt x="9854" y="6446"/>
                  </a:cubicBezTo>
                  <a:cubicBezTo>
                    <a:pt x="9911" y="6375"/>
                    <a:pt x="9925" y="6275"/>
                    <a:pt x="9897" y="6190"/>
                  </a:cubicBezTo>
                  <a:cubicBezTo>
                    <a:pt x="9897" y="6176"/>
                    <a:pt x="9897" y="6162"/>
                    <a:pt x="9897" y="6148"/>
                  </a:cubicBezTo>
                  <a:cubicBezTo>
                    <a:pt x="9868" y="5963"/>
                    <a:pt x="9826" y="5779"/>
                    <a:pt x="9755" y="5608"/>
                  </a:cubicBezTo>
                  <a:cubicBezTo>
                    <a:pt x="9599" y="5253"/>
                    <a:pt x="9371" y="4912"/>
                    <a:pt x="9102" y="4643"/>
                  </a:cubicBezTo>
                  <a:cubicBezTo>
                    <a:pt x="8818" y="4345"/>
                    <a:pt x="8534" y="4075"/>
                    <a:pt x="8221" y="3777"/>
                  </a:cubicBezTo>
                  <a:cubicBezTo>
                    <a:pt x="7909" y="3464"/>
                    <a:pt x="7625" y="3166"/>
                    <a:pt x="7341" y="2854"/>
                  </a:cubicBezTo>
                  <a:cubicBezTo>
                    <a:pt x="6759" y="2243"/>
                    <a:pt x="6205" y="1604"/>
                    <a:pt x="5694" y="951"/>
                  </a:cubicBezTo>
                  <a:lnTo>
                    <a:pt x="5538" y="710"/>
                  </a:lnTo>
                  <a:cubicBezTo>
                    <a:pt x="5518" y="680"/>
                    <a:pt x="5540" y="650"/>
                    <a:pt x="5565" y="650"/>
                  </a:cubicBezTo>
                  <a:cubicBezTo>
                    <a:pt x="5576" y="650"/>
                    <a:pt x="5586" y="655"/>
                    <a:pt x="5595" y="667"/>
                  </a:cubicBezTo>
                  <a:lnTo>
                    <a:pt x="5765" y="838"/>
                  </a:lnTo>
                  <a:cubicBezTo>
                    <a:pt x="5751" y="809"/>
                    <a:pt x="5737" y="795"/>
                    <a:pt x="5722" y="767"/>
                  </a:cubicBezTo>
                  <a:cubicBezTo>
                    <a:pt x="5623" y="596"/>
                    <a:pt x="5552" y="426"/>
                    <a:pt x="5509" y="241"/>
                  </a:cubicBezTo>
                  <a:cubicBezTo>
                    <a:pt x="5495" y="170"/>
                    <a:pt x="5481" y="114"/>
                    <a:pt x="5439" y="57"/>
                  </a:cubicBezTo>
                  <a:cubicBezTo>
                    <a:pt x="5382" y="14"/>
                    <a:pt x="5325" y="0"/>
                    <a:pt x="52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184;p44">
              <a:extLst>
                <a:ext uri="{FF2B5EF4-FFF2-40B4-BE49-F238E27FC236}">
                  <a16:creationId xmlns:a16="http://schemas.microsoft.com/office/drawing/2014/main" id="{B05DE85C-5F78-9C1C-224F-1C3294EA379D}"/>
                </a:ext>
              </a:extLst>
            </p:cNvPr>
            <p:cNvSpPr/>
            <p:nvPr/>
          </p:nvSpPr>
          <p:spPr>
            <a:xfrm>
              <a:off x="7653875" y="4593700"/>
              <a:ext cx="37275" cy="46475"/>
            </a:xfrm>
            <a:custGeom>
              <a:avLst/>
              <a:gdLst/>
              <a:ahLst/>
              <a:cxnLst/>
              <a:rect l="l" t="t" r="r" b="b"/>
              <a:pathLst>
                <a:path w="1491" h="1859" extrusionOk="0">
                  <a:moveTo>
                    <a:pt x="1347" y="0"/>
                  </a:moveTo>
                  <a:cubicBezTo>
                    <a:pt x="1331" y="0"/>
                    <a:pt x="1313" y="4"/>
                    <a:pt x="1292" y="13"/>
                  </a:cubicBezTo>
                  <a:cubicBezTo>
                    <a:pt x="1193" y="41"/>
                    <a:pt x="1122" y="112"/>
                    <a:pt x="1051" y="183"/>
                  </a:cubicBezTo>
                  <a:cubicBezTo>
                    <a:pt x="980" y="269"/>
                    <a:pt x="895" y="340"/>
                    <a:pt x="824" y="425"/>
                  </a:cubicBezTo>
                  <a:cubicBezTo>
                    <a:pt x="511" y="737"/>
                    <a:pt x="256" y="1092"/>
                    <a:pt x="57" y="1490"/>
                  </a:cubicBezTo>
                  <a:cubicBezTo>
                    <a:pt x="0" y="1561"/>
                    <a:pt x="14" y="1660"/>
                    <a:pt x="71" y="1731"/>
                  </a:cubicBezTo>
                  <a:cubicBezTo>
                    <a:pt x="114" y="1788"/>
                    <a:pt x="185" y="1830"/>
                    <a:pt x="242" y="1859"/>
                  </a:cubicBezTo>
                  <a:cubicBezTo>
                    <a:pt x="242" y="1774"/>
                    <a:pt x="242" y="1688"/>
                    <a:pt x="242" y="1617"/>
                  </a:cubicBezTo>
                  <a:cubicBezTo>
                    <a:pt x="256" y="1518"/>
                    <a:pt x="270" y="1447"/>
                    <a:pt x="298" y="1362"/>
                  </a:cubicBezTo>
                  <a:cubicBezTo>
                    <a:pt x="284" y="1333"/>
                    <a:pt x="284" y="1305"/>
                    <a:pt x="298" y="1291"/>
                  </a:cubicBezTo>
                  <a:cubicBezTo>
                    <a:pt x="455" y="1021"/>
                    <a:pt x="625" y="751"/>
                    <a:pt x="824" y="524"/>
                  </a:cubicBezTo>
                  <a:cubicBezTo>
                    <a:pt x="909" y="411"/>
                    <a:pt x="1008" y="325"/>
                    <a:pt x="1136" y="269"/>
                  </a:cubicBezTo>
                  <a:cubicBezTo>
                    <a:pt x="1221" y="237"/>
                    <a:pt x="1306" y="221"/>
                    <a:pt x="1398" y="221"/>
                  </a:cubicBezTo>
                  <a:cubicBezTo>
                    <a:pt x="1428" y="221"/>
                    <a:pt x="1459" y="222"/>
                    <a:pt x="1491" y="226"/>
                  </a:cubicBezTo>
                  <a:cubicBezTo>
                    <a:pt x="1477" y="183"/>
                    <a:pt x="1463" y="155"/>
                    <a:pt x="1463" y="127"/>
                  </a:cubicBezTo>
                  <a:cubicBezTo>
                    <a:pt x="1440" y="59"/>
                    <a:pt x="1409" y="0"/>
                    <a:pt x="1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185;p44">
              <a:extLst>
                <a:ext uri="{FF2B5EF4-FFF2-40B4-BE49-F238E27FC236}">
                  <a16:creationId xmlns:a16="http://schemas.microsoft.com/office/drawing/2014/main" id="{9D6832AF-912E-5207-C81D-CCA4A98BAFD4}"/>
                </a:ext>
              </a:extLst>
            </p:cNvPr>
            <p:cNvSpPr/>
            <p:nvPr/>
          </p:nvSpPr>
          <p:spPr>
            <a:xfrm>
              <a:off x="7663800" y="4603000"/>
              <a:ext cx="104025" cy="144375"/>
            </a:xfrm>
            <a:custGeom>
              <a:avLst/>
              <a:gdLst/>
              <a:ahLst/>
              <a:cxnLst/>
              <a:rect l="l" t="t" r="r" b="b"/>
              <a:pathLst>
                <a:path w="4161" h="5775" extrusionOk="0">
                  <a:moveTo>
                    <a:pt x="1089" y="1"/>
                  </a:moveTo>
                  <a:cubicBezTo>
                    <a:pt x="1032" y="1"/>
                    <a:pt x="977" y="4"/>
                    <a:pt x="924" y="10"/>
                  </a:cubicBezTo>
                  <a:cubicBezTo>
                    <a:pt x="796" y="39"/>
                    <a:pt x="682" y="110"/>
                    <a:pt x="611" y="209"/>
                  </a:cubicBezTo>
                  <a:cubicBezTo>
                    <a:pt x="412" y="450"/>
                    <a:pt x="228" y="706"/>
                    <a:pt x="72" y="961"/>
                  </a:cubicBezTo>
                  <a:cubicBezTo>
                    <a:pt x="72" y="1032"/>
                    <a:pt x="58" y="1103"/>
                    <a:pt x="29" y="1160"/>
                  </a:cubicBezTo>
                  <a:cubicBezTo>
                    <a:pt x="114" y="1174"/>
                    <a:pt x="185" y="1203"/>
                    <a:pt x="270" y="1231"/>
                  </a:cubicBezTo>
                  <a:lnTo>
                    <a:pt x="526" y="1302"/>
                  </a:lnTo>
                  <a:cubicBezTo>
                    <a:pt x="711" y="1359"/>
                    <a:pt x="881" y="1416"/>
                    <a:pt x="1066" y="1487"/>
                  </a:cubicBezTo>
                  <a:cubicBezTo>
                    <a:pt x="1421" y="1615"/>
                    <a:pt x="1775" y="1757"/>
                    <a:pt x="2116" y="1927"/>
                  </a:cubicBezTo>
                  <a:cubicBezTo>
                    <a:pt x="2130" y="1927"/>
                    <a:pt x="2145" y="1941"/>
                    <a:pt x="2145" y="1970"/>
                  </a:cubicBezTo>
                  <a:cubicBezTo>
                    <a:pt x="2173" y="1998"/>
                    <a:pt x="2201" y="2026"/>
                    <a:pt x="2216" y="2069"/>
                  </a:cubicBezTo>
                  <a:cubicBezTo>
                    <a:pt x="2272" y="2140"/>
                    <a:pt x="2315" y="2211"/>
                    <a:pt x="2343" y="2296"/>
                  </a:cubicBezTo>
                  <a:cubicBezTo>
                    <a:pt x="2358" y="2324"/>
                    <a:pt x="2343" y="2367"/>
                    <a:pt x="2315" y="2367"/>
                  </a:cubicBezTo>
                  <a:cubicBezTo>
                    <a:pt x="2307" y="2371"/>
                    <a:pt x="2297" y="2373"/>
                    <a:pt x="2287" y="2373"/>
                  </a:cubicBezTo>
                  <a:cubicBezTo>
                    <a:pt x="2264" y="2373"/>
                    <a:pt x="2240" y="2363"/>
                    <a:pt x="2230" y="2353"/>
                  </a:cubicBezTo>
                  <a:cubicBezTo>
                    <a:pt x="2216" y="2310"/>
                    <a:pt x="2201" y="2268"/>
                    <a:pt x="2187" y="2239"/>
                  </a:cubicBezTo>
                  <a:cubicBezTo>
                    <a:pt x="2173" y="2197"/>
                    <a:pt x="2145" y="2168"/>
                    <a:pt x="2130" y="2126"/>
                  </a:cubicBezTo>
                  <a:lnTo>
                    <a:pt x="2059" y="2026"/>
                  </a:lnTo>
                  <a:lnTo>
                    <a:pt x="2017" y="1984"/>
                  </a:lnTo>
                  <a:cubicBezTo>
                    <a:pt x="1690" y="1856"/>
                    <a:pt x="1350" y="1728"/>
                    <a:pt x="1009" y="1615"/>
                  </a:cubicBezTo>
                  <a:cubicBezTo>
                    <a:pt x="824" y="1558"/>
                    <a:pt x="654" y="1487"/>
                    <a:pt x="469" y="1444"/>
                  </a:cubicBezTo>
                  <a:lnTo>
                    <a:pt x="199" y="1359"/>
                  </a:lnTo>
                  <a:cubicBezTo>
                    <a:pt x="143" y="1345"/>
                    <a:pt x="72" y="1331"/>
                    <a:pt x="15" y="1302"/>
                  </a:cubicBezTo>
                  <a:cubicBezTo>
                    <a:pt x="1" y="1359"/>
                    <a:pt x="1" y="1402"/>
                    <a:pt x="15" y="1458"/>
                  </a:cubicBezTo>
                  <a:cubicBezTo>
                    <a:pt x="43" y="1600"/>
                    <a:pt x="199" y="1643"/>
                    <a:pt x="313" y="1671"/>
                  </a:cubicBezTo>
                  <a:cubicBezTo>
                    <a:pt x="668" y="1785"/>
                    <a:pt x="1009" y="1913"/>
                    <a:pt x="1335" y="2055"/>
                  </a:cubicBezTo>
                  <a:cubicBezTo>
                    <a:pt x="1520" y="2140"/>
                    <a:pt x="1719" y="2225"/>
                    <a:pt x="1889" y="2324"/>
                  </a:cubicBezTo>
                  <a:cubicBezTo>
                    <a:pt x="1925" y="2336"/>
                    <a:pt x="1911" y="2388"/>
                    <a:pt x="1880" y="2388"/>
                  </a:cubicBezTo>
                  <a:cubicBezTo>
                    <a:pt x="1874" y="2388"/>
                    <a:pt x="1868" y="2386"/>
                    <a:pt x="1861" y="2381"/>
                  </a:cubicBezTo>
                  <a:lnTo>
                    <a:pt x="1506" y="2253"/>
                  </a:lnTo>
                  <a:lnTo>
                    <a:pt x="1633" y="2339"/>
                  </a:lnTo>
                  <a:cubicBezTo>
                    <a:pt x="1747" y="2424"/>
                    <a:pt x="1889" y="2495"/>
                    <a:pt x="2017" y="2523"/>
                  </a:cubicBezTo>
                  <a:cubicBezTo>
                    <a:pt x="2077" y="2535"/>
                    <a:pt x="2139" y="2540"/>
                    <a:pt x="2202" y="2540"/>
                  </a:cubicBezTo>
                  <a:cubicBezTo>
                    <a:pt x="2288" y="2540"/>
                    <a:pt x="2375" y="2531"/>
                    <a:pt x="2457" y="2523"/>
                  </a:cubicBezTo>
                  <a:cubicBezTo>
                    <a:pt x="2571" y="2495"/>
                    <a:pt x="2684" y="2481"/>
                    <a:pt x="2812" y="2452"/>
                  </a:cubicBezTo>
                  <a:cubicBezTo>
                    <a:pt x="2812" y="2438"/>
                    <a:pt x="2812" y="2438"/>
                    <a:pt x="2826" y="2438"/>
                  </a:cubicBezTo>
                  <a:cubicBezTo>
                    <a:pt x="2864" y="2411"/>
                    <a:pt x="2905" y="2400"/>
                    <a:pt x="2945" y="2400"/>
                  </a:cubicBezTo>
                  <a:cubicBezTo>
                    <a:pt x="3055" y="2400"/>
                    <a:pt x="3165" y="2483"/>
                    <a:pt x="3238" y="2566"/>
                  </a:cubicBezTo>
                  <a:cubicBezTo>
                    <a:pt x="3337" y="2694"/>
                    <a:pt x="3437" y="2892"/>
                    <a:pt x="3309" y="3020"/>
                  </a:cubicBezTo>
                  <a:cubicBezTo>
                    <a:pt x="3280" y="3049"/>
                    <a:pt x="3252" y="3077"/>
                    <a:pt x="3224" y="3091"/>
                  </a:cubicBezTo>
                  <a:cubicBezTo>
                    <a:pt x="3366" y="3091"/>
                    <a:pt x="3508" y="3148"/>
                    <a:pt x="3621" y="3247"/>
                  </a:cubicBezTo>
                  <a:cubicBezTo>
                    <a:pt x="3678" y="3318"/>
                    <a:pt x="3692" y="3404"/>
                    <a:pt x="3664" y="3489"/>
                  </a:cubicBezTo>
                  <a:cubicBezTo>
                    <a:pt x="3635" y="3560"/>
                    <a:pt x="3579" y="3631"/>
                    <a:pt x="3508" y="3687"/>
                  </a:cubicBezTo>
                  <a:cubicBezTo>
                    <a:pt x="3451" y="3758"/>
                    <a:pt x="3394" y="3815"/>
                    <a:pt x="3323" y="3872"/>
                  </a:cubicBezTo>
                  <a:cubicBezTo>
                    <a:pt x="3336" y="3870"/>
                    <a:pt x="3348" y="3869"/>
                    <a:pt x="3361" y="3869"/>
                  </a:cubicBezTo>
                  <a:cubicBezTo>
                    <a:pt x="3447" y="3869"/>
                    <a:pt x="3527" y="3911"/>
                    <a:pt x="3564" y="3986"/>
                  </a:cubicBezTo>
                  <a:cubicBezTo>
                    <a:pt x="3635" y="4099"/>
                    <a:pt x="3635" y="4255"/>
                    <a:pt x="3550" y="4369"/>
                  </a:cubicBezTo>
                  <a:cubicBezTo>
                    <a:pt x="3479" y="4483"/>
                    <a:pt x="3394" y="4596"/>
                    <a:pt x="3280" y="4696"/>
                  </a:cubicBezTo>
                  <a:cubicBezTo>
                    <a:pt x="3252" y="4724"/>
                    <a:pt x="3224" y="4752"/>
                    <a:pt x="3195" y="4781"/>
                  </a:cubicBezTo>
                  <a:cubicBezTo>
                    <a:pt x="3195" y="4894"/>
                    <a:pt x="3153" y="4994"/>
                    <a:pt x="3096" y="5079"/>
                  </a:cubicBezTo>
                  <a:cubicBezTo>
                    <a:pt x="3039" y="5178"/>
                    <a:pt x="2982" y="5278"/>
                    <a:pt x="2897" y="5377"/>
                  </a:cubicBezTo>
                  <a:cubicBezTo>
                    <a:pt x="2784" y="5519"/>
                    <a:pt x="2642" y="5647"/>
                    <a:pt x="2485" y="5760"/>
                  </a:cubicBezTo>
                  <a:cubicBezTo>
                    <a:pt x="2500" y="5760"/>
                    <a:pt x="2514" y="5775"/>
                    <a:pt x="2528" y="5775"/>
                  </a:cubicBezTo>
                  <a:cubicBezTo>
                    <a:pt x="2535" y="5767"/>
                    <a:pt x="2542" y="5764"/>
                    <a:pt x="2549" y="5764"/>
                  </a:cubicBezTo>
                  <a:cubicBezTo>
                    <a:pt x="2556" y="5764"/>
                    <a:pt x="2563" y="5767"/>
                    <a:pt x="2571" y="5775"/>
                  </a:cubicBezTo>
                  <a:lnTo>
                    <a:pt x="2613" y="5775"/>
                  </a:lnTo>
                  <a:cubicBezTo>
                    <a:pt x="2684" y="5760"/>
                    <a:pt x="2769" y="5732"/>
                    <a:pt x="2840" y="5704"/>
                  </a:cubicBezTo>
                  <a:cubicBezTo>
                    <a:pt x="3011" y="5647"/>
                    <a:pt x="3153" y="5576"/>
                    <a:pt x="3280" y="5462"/>
                  </a:cubicBezTo>
                  <a:cubicBezTo>
                    <a:pt x="3550" y="5249"/>
                    <a:pt x="3777" y="4965"/>
                    <a:pt x="3919" y="4639"/>
                  </a:cubicBezTo>
                  <a:cubicBezTo>
                    <a:pt x="3990" y="4511"/>
                    <a:pt x="4047" y="4383"/>
                    <a:pt x="4090" y="4241"/>
                  </a:cubicBezTo>
                  <a:cubicBezTo>
                    <a:pt x="4076" y="4170"/>
                    <a:pt x="4076" y="4085"/>
                    <a:pt x="4090" y="4014"/>
                  </a:cubicBezTo>
                  <a:cubicBezTo>
                    <a:pt x="4104" y="3915"/>
                    <a:pt x="4132" y="3815"/>
                    <a:pt x="4161" y="3716"/>
                  </a:cubicBezTo>
                  <a:cubicBezTo>
                    <a:pt x="4147" y="3702"/>
                    <a:pt x="4147" y="3673"/>
                    <a:pt x="4147" y="3659"/>
                  </a:cubicBezTo>
                  <a:cubicBezTo>
                    <a:pt x="4132" y="3517"/>
                    <a:pt x="4118" y="3361"/>
                    <a:pt x="4104" y="3247"/>
                  </a:cubicBezTo>
                  <a:cubicBezTo>
                    <a:pt x="4090" y="3120"/>
                    <a:pt x="4076" y="3006"/>
                    <a:pt x="4061" y="2892"/>
                  </a:cubicBezTo>
                  <a:cubicBezTo>
                    <a:pt x="4047" y="2921"/>
                    <a:pt x="4033" y="2935"/>
                    <a:pt x="4005" y="2963"/>
                  </a:cubicBezTo>
                  <a:cubicBezTo>
                    <a:pt x="3943" y="3036"/>
                    <a:pt x="3868" y="3067"/>
                    <a:pt x="3791" y="3067"/>
                  </a:cubicBezTo>
                  <a:cubicBezTo>
                    <a:pt x="3675" y="3067"/>
                    <a:pt x="3556" y="2995"/>
                    <a:pt x="3479" y="2892"/>
                  </a:cubicBezTo>
                  <a:cubicBezTo>
                    <a:pt x="3366" y="2694"/>
                    <a:pt x="3323" y="2452"/>
                    <a:pt x="3380" y="2225"/>
                  </a:cubicBezTo>
                  <a:cubicBezTo>
                    <a:pt x="3380" y="2083"/>
                    <a:pt x="3408" y="1941"/>
                    <a:pt x="3422" y="1813"/>
                  </a:cubicBezTo>
                  <a:cubicBezTo>
                    <a:pt x="3437" y="1728"/>
                    <a:pt x="3451" y="1657"/>
                    <a:pt x="3451" y="1586"/>
                  </a:cubicBezTo>
                  <a:cubicBezTo>
                    <a:pt x="3465" y="1544"/>
                    <a:pt x="3465" y="1501"/>
                    <a:pt x="3479" y="1458"/>
                  </a:cubicBezTo>
                  <a:cubicBezTo>
                    <a:pt x="3422" y="1359"/>
                    <a:pt x="3380" y="1260"/>
                    <a:pt x="3323" y="1160"/>
                  </a:cubicBezTo>
                  <a:cubicBezTo>
                    <a:pt x="3323" y="1174"/>
                    <a:pt x="3309" y="1182"/>
                    <a:pt x="3295" y="1182"/>
                  </a:cubicBezTo>
                  <a:cubicBezTo>
                    <a:pt x="3280" y="1182"/>
                    <a:pt x="3266" y="1174"/>
                    <a:pt x="3266" y="1160"/>
                  </a:cubicBezTo>
                  <a:cubicBezTo>
                    <a:pt x="3195" y="947"/>
                    <a:pt x="3053" y="777"/>
                    <a:pt x="2855" y="663"/>
                  </a:cubicBezTo>
                  <a:cubicBezTo>
                    <a:pt x="2627" y="521"/>
                    <a:pt x="2386" y="379"/>
                    <a:pt x="2130" y="266"/>
                  </a:cubicBezTo>
                  <a:cubicBezTo>
                    <a:pt x="1875" y="152"/>
                    <a:pt x="1605" y="81"/>
                    <a:pt x="1335" y="24"/>
                  </a:cubicBezTo>
                  <a:cubicBezTo>
                    <a:pt x="1252" y="8"/>
                    <a:pt x="1169" y="1"/>
                    <a:pt x="10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186;p44">
              <a:extLst>
                <a:ext uri="{FF2B5EF4-FFF2-40B4-BE49-F238E27FC236}">
                  <a16:creationId xmlns:a16="http://schemas.microsoft.com/office/drawing/2014/main" id="{0743C22A-4E4D-CAD5-E4DF-508EF0DC82B3}"/>
                </a:ext>
              </a:extLst>
            </p:cNvPr>
            <p:cNvSpPr/>
            <p:nvPr/>
          </p:nvSpPr>
          <p:spPr>
            <a:xfrm>
              <a:off x="7681200" y="4682050"/>
              <a:ext cx="71725" cy="26425"/>
            </a:xfrm>
            <a:custGeom>
              <a:avLst/>
              <a:gdLst/>
              <a:ahLst/>
              <a:cxnLst/>
              <a:rect l="l" t="t" r="r" b="b"/>
              <a:pathLst>
                <a:path w="2869" h="1057" extrusionOk="0">
                  <a:moveTo>
                    <a:pt x="2386" y="0"/>
                  </a:moveTo>
                  <a:cubicBezTo>
                    <a:pt x="2286" y="57"/>
                    <a:pt x="2201" y="85"/>
                    <a:pt x="2116" y="128"/>
                  </a:cubicBezTo>
                  <a:lnTo>
                    <a:pt x="1832" y="256"/>
                  </a:lnTo>
                  <a:cubicBezTo>
                    <a:pt x="1747" y="298"/>
                    <a:pt x="1662" y="341"/>
                    <a:pt x="1562" y="355"/>
                  </a:cubicBezTo>
                  <a:cubicBezTo>
                    <a:pt x="1548" y="355"/>
                    <a:pt x="1534" y="341"/>
                    <a:pt x="1534" y="341"/>
                  </a:cubicBezTo>
                  <a:cubicBezTo>
                    <a:pt x="1501" y="345"/>
                    <a:pt x="1468" y="347"/>
                    <a:pt x="1437" y="347"/>
                  </a:cubicBezTo>
                  <a:cubicBezTo>
                    <a:pt x="1362" y="347"/>
                    <a:pt x="1292" y="337"/>
                    <a:pt x="1221" y="327"/>
                  </a:cubicBezTo>
                  <a:lnTo>
                    <a:pt x="909" y="298"/>
                  </a:lnTo>
                  <a:cubicBezTo>
                    <a:pt x="696" y="270"/>
                    <a:pt x="483" y="242"/>
                    <a:pt x="270" y="199"/>
                  </a:cubicBezTo>
                  <a:cubicBezTo>
                    <a:pt x="171" y="185"/>
                    <a:pt x="86" y="142"/>
                    <a:pt x="0" y="85"/>
                  </a:cubicBezTo>
                  <a:lnTo>
                    <a:pt x="0" y="85"/>
                  </a:lnTo>
                  <a:cubicBezTo>
                    <a:pt x="15" y="142"/>
                    <a:pt x="29" y="213"/>
                    <a:pt x="43" y="270"/>
                  </a:cubicBezTo>
                  <a:cubicBezTo>
                    <a:pt x="46" y="267"/>
                    <a:pt x="49" y="266"/>
                    <a:pt x="52" y="266"/>
                  </a:cubicBezTo>
                  <a:cubicBezTo>
                    <a:pt x="67" y="266"/>
                    <a:pt x="86" y="287"/>
                    <a:pt x="86" y="298"/>
                  </a:cubicBezTo>
                  <a:lnTo>
                    <a:pt x="86" y="327"/>
                  </a:lnTo>
                  <a:cubicBezTo>
                    <a:pt x="100" y="384"/>
                    <a:pt x="100" y="412"/>
                    <a:pt x="128" y="497"/>
                  </a:cubicBezTo>
                  <a:cubicBezTo>
                    <a:pt x="157" y="568"/>
                    <a:pt x="185" y="639"/>
                    <a:pt x="228" y="710"/>
                  </a:cubicBezTo>
                  <a:cubicBezTo>
                    <a:pt x="256" y="781"/>
                    <a:pt x="284" y="838"/>
                    <a:pt x="341" y="880"/>
                  </a:cubicBezTo>
                  <a:cubicBezTo>
                    <a:pt x="412" y="923"/>
                    <a:pt x="497" y="937"/>
                    <a:pt x="568" y="951"/>
                  </a:cubicBezTo>
                  <a:cubicBezTo>
                    <a:pt x="654" y="966"/>
                    <a:pt x="739" y="994"/>
                    <a:pt x="824" y="1008"/>
                  </a:cubicBezTo>
                  <a:cubicBezTo>
                    <a:pt x="994" y="1022"/>
                    <a:pt x="1165" y="1051"/>
                    <a:pt x="1335" y="1051"/>
                  </a:cubicBezTo>
                  <a:cubicBezTo>
                    <a:pt x="1384" y="1055"/>
                    <a:pt x="1434" y="1056"/>
                    <a:pt x="1483" y="1056"/>
                  </a:cubicBezTo>
                  <a:cubicBezTo>
                    <a:pt x="1618" y="1056"/>
                    <a:pt x="1750" y="1043"/>
                    <a:pt x="1875" y="1022"/>
                  </a:cubicBezTo>
                  <a:cubicBezTo>
                    <a:pt x="2002" y="937"/>
                    <a:pt x="2130" y="880"/>
                    <a:pt x="2258" y="795"/>
                  </a:cubicBezTo>
                  <a:cubicBezTo>
                    <a:pt x="2386" y="724"/>
                    <a:pt x="2499" y="625"/>
                    <a:pt x="2613" y="540"/>
                  </a:cubicBezTo>
                  <a:cubicBezTo>
                    <a:pt x="2670" y="483"/>
                    <a:pt x="2726" y="426"/>
                    <a:pt x="2769" y="384"/>
                  </a:cubicBezTo>
                  <a:cubicBezTo>
                    <a:pt x="2812" y="341"/>
                    <a:pt x="2868" y="270"/>
                    <a:pt x="2826" y="199"/>
                  </a:cubicBezTo>
                  <a:cubicBezTo>
                    <a:pt x="2797" y="142"/>
                    <a:pt x="2741" y="100"/>
                    <a:pt x="2670" y="71"/>
                  </a:cubicBezTo>
                  <a:cubicBezTo>
                    <a:pt x="2584" y="57"/>
                    <a:pt x="2513" y="43"/>
                    <a:pt x="2428" y="43"/>
                  </a:cubicBezTo>
                  <a:cubicBezTo>
                    <a:pt x="2414" y="43"/>
                    <a:pt x="2386" y="29"/>
                    <a:pt x="23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187;p44">
              <a:extLst>
                <a:ext uri="{FF2B5EF4-FFF2-40B4-BE49-F238E27FC236}">
                  <a16:creationId xmlns:a16="http://schemas.microsoft.com/office/drawing/2014/main" id="{71636BE0-E583-3BBD-5E55-D633D30D221E}"/>
                </a:ext>
              </a:extLst>
            </p:cNvPr>
            <p:cNvSpPr/>
            <p:nvPr/>
          </p:nvSpPr>
          <p:spPr>
            <a:xfrm>
              <a:off x="7686175" y="4701200"/>
              <a:ext cx="64925" cy="25000"/>
            </a:xfrm>
            <a:custGeom>
              <a:avLst/>
              <a:gdLst/>
              <a:ahLst/>
              <a:cxnLst/>
              <a:rect l="l" t="t" r="r" b="b"/>
              <a:pathLst>
                <a:path w="2597" h="1000" extrusionOk="0">
                  <a:moveTo>
                    <a:pt x="2329" y="1"/>
                  </a:moveTo>
                  <a:cubicBezTo>
                    <a:pt x="2286" y="43"/>
                    <a:pt x="2229" y="72"/>
                    <a:pt x="2187" y="100"/>
                  </a:cubicBezTo>
                  <a:cubicBezTo>
                    <a:pt x="2031" y="214"/>
                    <a:pt x="1874" y="299"/>
                    <a:pt x="1718" y="384"/>
                  </a:cubicBezTo>
                  <a:lnTo>
                    <a:pt x="1661" y="384"/>
                  </a:lnTo>
                  <a:cubicBezTo>
                    <a:pt x="1553" y="428"/>
                    <a:pt x="1436" y="446"/>
                    <a:pt x="1317" y="446"/>
                  </a:cubicBezTo>
                  <a:cubicBezTo>
                    <a:pt x="1281" y="446"/>
                    <a:pt x="1244" y="444"/>
                    <a:pt x="1207" y="441"/>
                  </a:cubicBezTo>
                  <a:cubicBezTo>
                    <a:pt x="1022" y="441"/>
                    <a:pt x="824" y="427"/>
                    <a:pt x="639" y="398"/>
                  </a:cubicBezTo>
                  <a:cubicBezTo>
                    <a:pt x="540" y="384"/>
                    <a:pt x="455" y="370"/>
                    <a:pt x="355" y="342"/>
                  </a:cubicBezTo>
                  <a:cubicBezTo>
                    <a:pt x="270" y="327"/>
                    <a:pt x="185" y="313"/>
                    <a:pt x="100" y="271"/>
                  </a:cubicBezTo>
                  <a:cubicBezTo>
                    <a:pt x="57" y="256"/>
                    <a:pt x="29" y="228"/>
                    <a:pt x="0" y="214"/>
                  </a:cubicBezTo>
                  <a:lnTo>
                    <a:pt x="0" y="214"/>
                  </a:lnTo>
                  <a:cubicBezTo>
                    <a:pt x="0" y="398"/>
                    <a:pt x="57" y="583"/>
                    <a:pt x="156" y="753"/>
                  </a:cubicBezTo>
                  <a:cubicBezTo>
                    <a:pt x="242" y="839"/>
                    <a:pt x="341" y="881"/>
                    <a:pt x="455" y="895"/>
                  </a:cubicBezTo>
                  <a:cubicBezTo>
                    <a:pt x="597" y="910"/>
                    <a:pt x="753" y="924"/>
                    <a:pt x="895" y="938"/>
                  </a:cubicBezTo>
                  <a:cubicBezTo>
                    <a:pt x="1101" y="981"/>
                    <a:pt x="1315" y="1000"/>
                    <a:pt x="1531" y="1000"/>
                  </a:cubicBezTo>
                  <a:cubicBezTo>
                    <a:pt x="1598" y="1000"/>
                    <a:pt x="1665" y="998"/>
                    <a:pt x="1732" y="995"/>
                  </a:cubicBezTo>
                  <a:cubicBezTo>
                    <a:pt x="1860" y="981"/>
                    <a:pt x="1974" y="924"/>
                    <a:pt x="2087" y="853"/>
                  </a:cubicBezTo>
                  <a:cubicBezTo>
                    <a:pt x="2187" y="782"/>
                    <a:pt x="2272" y="682"/>
                    <a:pt x="2357" y="597"/>
                  </a:cubicBezTo>
                  <a:cubicBezTo>
                    <a:pt x="2456" y="498"/>
                    <a:pt x="2542" y="384"/>
                    <a:pt x="2584" y="256"/>
                  </a:cubicBezTo>
                  <a:cubicBezTo>
                    <a:pt x="2597" y="169"/>
                    <a:pt x="2533" y="50"/>
                    <a:pt x="2441" y="50"/>
                  </a:cubicBezTo>
                  <a:cubicBezTo>
                    <a:pt x="2428" y="50"/>
                    <a:pt x="2414" y="52"/>
                    <a:pt x="2400" y="58"/>
                  </a:cubicBezTo>
                  <a:cubicBezTo>
                    <a:pt x="2395" y="60"/>
                    <a:pt x="2389" y="61"/>
                    <a:pt x="2384" y="61"/>
                  </a:cubicBezTo>
                  <a:cubicBezTo>
                    <a:pt x="2358" y="61"/>
                    <a:pt x="2329" y="36"/>
                    <a:pt x="23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188;p44">
              <a:extLst>
                <a:ext uri="{FF2B5EF4-FFF2-40B4-BE49-F238E27FC236}">
                  <a16:creationId xmlns:a16="http://schemas.microsoft.com/office/drawing/2014/main" id="{E4E1C32D-D761-2DF2-C18F-D40F4DF4CFF6}"/>
                </a:ext>
              </a:extLst>
            </p:cNvPr>
            <p:cNvSpPr/>
            <p:nvPr/>
          </p:nvSpPr>
          <p:spPr>
            <a:xfrm>
              <a:off x="7700000" y="4727125"/>
              <a:ext cx="25" cy="375"/>
            </a:xfrm>
            <a:custGeom>
              <a:avLst/>
              <a:gdLst/>
              <a:ahLst/>
              <a:cxnLst/>
              <a:rect l="l" t="t" r="r" b="b"/>
              <a:pathLst>
                <a:path w="1" h="15" extrusionOk="0">
                  <a:moveTo>
                    <a:pt x="1" y="15"/>
                  </a:moveTo>
                  <a:cubicBezTo>
                    <a:pt x="1" y="15"/>
                    <a:pt x="1" y="15"/>
                    <a:pt x="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189;p44">
              <a:extLst>
                <a:ext uri="{FF2B5EF4-FFF2-40B4-BE49-F238E27FC236}">
                  <a16:creationId xmlns:a16="http://schemas.microsoft.com/office/drawing/2014/main" id="{C33C723B-A9C8-B34B-00B7-AC6C7832A659}"/>
                </a:ext>
              </a:extLst>
            </p:cNvPr>
            <p:cNvSpPr/>
            <p:nvPr/>
          </p:nvSpPr>
          <p:spPr>
            <a:xfrm>
              <a:off x="7719525" y="4725350"/>
              <a:ext cx="20275" cy="20250"/>
            </a:xfrm>
            <a:custGeom>
              <a:avLst/>
              <a:gdLst/>
              <a:ahLst/>
              <a:cxnLst/>
              <a:rect l="l" t="t" r="r" b="b"/>
              <a:pathLst>
                <a:path w="811" h="810" extrusionOk="0">
                  <a:moveTo>
                    <a:pt x="810" y="0"/>
                  </a:moveTo>
                  <a:lnTo>
                    <a:pt x="810" y="0"/>
                  </a:lnTo>
                  <a:cubicBezTo>
                    <a:pt x="768" y="29"/>
                    <a:pt x="739" y="57"/>
                    <a:pt x="697" y="71"/>
                  </a:cubicBezTo>
                  <a:cubicBezTo>
                    <a:pt x="640" y="100"/>
                    <a:pt x="569" y="128"/>
                    <a:pt x="512" y="142"/>
                  </a:cubicBezTo>
                  <a:cubicBezTo>
                    <a:pt x="455" y="298"/>
                    <a:pt x="370" y="440"/>
                    <a:pt x="242" y="554"/>
                  </a:cubicBezTo>
                  <a:cubicBezTo>
                    <a:pt x="171" y="625"/>
                    <a:pt x="100" y="682"/>
                    <a:pt x="29" y="753"/>
                  </a:cubicBezTo>
                  <a:cubicBezTo>
                    <a:pt x="15" y="767"/>
                    <a:pt x="1" y="781"/>
                    <a:pt x="1" y="795"/>
                  </a:cubicBezTo>
                  <a:lnTo>
                    <a:pt x="43" y="810"/>
                  </a:lnTo>
                  <a:cubicBezTo>
                    <a:pt x="228" y="696"/>
                    <a:pt x="398" y="568"/>
                    <a:pt x="540" y="398"/>
                  </a:cubicBezTo>
                  <a:cubicBezTo>
                    <a:pt x="611" y="313"/>
                    <a:pt x="668" y="227"/>
                    <a:pt x="725" y="142"/>
                  </a:cubicBezTo>
                  <a:cubicBezTo>
                    <a:pt x="753" y="100"/>
                    <a:pt x="782" y="57"/>
                    <a:pt x="8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190;p44">
              <a:extLst>
                <a:ext uri="{FF2B5EF4-FFF2-40B4-BE49-F238E27FC236}">
                  <a16:creationId xmlns:a16="http://schemas.microsoft.com/office/drawing/2014/main" id="{203A9F03-75D3-BCFC-41C9-E42D2EA48709}"/>
                </a:ext>
              </a:extLst>
            </p:cNvPr>
            <p:cNvSpPr/>
            <p:nvPr/>
          </p:nvSpPr>
          <p:spPr>
            <a:xfrm>
              <a:off x="7670200" y="4648325"/>
              <a:ext cx="74200" cy="40125"/>
            </a:xfrm>
            <a:custGeom>
              <a:avLst/>
              <a:gdLst/>
              <a:ahLst/>
              <a:cxnLst/>
              <a:rect l="l" t="t" r="r" b="b"/>
              <a:pathLst>
                <a:path w="2968" h="1605" extrusionOk="0">
                  <a:moveTo>
                    <a:pt x="0" y="0"/>
                  </a:moveTo>
                  <a:cubicBezTo>
                    <a:pt x="57" y="71"/>
                    <a:pt x="85" y="157"/>
                    <a:pt x="100" y="242"/>
                  </a:cubicBezTo>
                  <a:cubicBezTo>
                    <a:pt x="128" y="341"/>
                    <a:pt x="156" y="426"/>
                    <a:pt x="185" y="526"/>
                  </a:cubicBezTo>
                  <a:cubicBezTo>
                    <a:pt x="242" y="710"/>
                    <a:pt x="298" y="895"/>
                    <a:pt x="384" y="1079"/>
                  </a:cubicBezTo>
                  <a:cubicBezTo>
                    <a:pt x="398" y="1179"/>
                    <a:pt x="440" y="1250"/>
                    <a:pt x="511" y="1321"/>
                  </a:cubicBezTo>
                  <a:cubicBezTo>
                    <a:pt x="568" y="1363"/>
                    <a:pt x="639" y="1392"/>
                    <a:pt x="724" y="1406"/>
                  </a:cubicBezTo>
                  <a:cubicBezTo>
                    <a:pt x="909" y="1449"/>
                    <a:pt x="1108" y="1477"/>
                    <a:pt x="1306" y="1505"/>
                  </a:cubicBezTo>
                  <a:lnTo>
                    <a:pt x="1633" y="1548"/>
                  </a:lnTo>
                  <a:cubicBezTo>
                    <a:pt x="1747" y="1548"/>
                    <a:pt x="1860" y="1576"/>
                    <a:pt x="1974" y="1605"/>
                  </a:cubicBezTo>
                  <a:cubicBezTo>
                    <a:pt x="2031" y="1562"/>
                    <a:pt x="2102" y="1520"/>
                    <a:pt x="2173" y="1505"/>
                  </a:cubicBezTo>
                  <a:lnTo>
                    <a:pt x="2386" y="1392"/>
                  </a:lnTo>
                  <a:cubicBezTo>
                    <a:pt x="2528" y="1335"/>
                    <a:pt x="2684" y="1278"/>
                    <a:pt x="2811" y="1193"/>
                  </a:cubicBezTo>
                  <a:cubicBezTo>
                    <a:pt x="2868" y="1165"/>
                    <a:pt x="2953" y="1122"/>
                    <a:pt x="2968" y="1065"/>
                  </a:cubicBezTo>
                  <a:cubicBezTo>
                    <a:pt x="2968" y="994"/>
                    <a:pt x="2939" y="937"/>
                    <a:pt x="2897" y="881"/>
                  </a:cubicBezTo>
                  <a:cubicBezTo>
                    <a:pt x="2868" y="824"/>
                    <a:pt x="2826" y="781"/>
                    <a:pt x="2769" y="739"/>
                  </a:cubicBezTo>
                  <a:cubicBezTo>
                    <a:pt x="2726" y="710"/>
                    <a:pt x="2655" y="696"/>
                    <a:pt x="2599" y="696"/>
                  </a:cubicBezTo>
                  <a:cubicBezTo>
                    <a:pt x="2485" y="767"/>
                    <a:pt x="2343" y="810"/>
                    <a:pt x="2215" y="824"/>
                  </a:cubicBezTo>
                  <a:cubicBezTo>
                    <a:pt x="2101" y="845"/>
                    <a:pt x="1987" y="858"/>
                    <a:pt x="1872" y="858"/>
                  </a:cubicBezTo>
                  <a:cubicBezTo>
                    <a:pt x="1830" y="858"/>
                    <a:pt x="1788" y="856"/>
                    <a:pt x="1747" y="852"/>
                  </a:cubicBezTo>
                  <a:cubicBezTo>
                    <a:pt x="1590" y="824"/>
                    <a:pt x="1463" y="753"/>
                    <a:pt x="1335" y="668"/>
                  </a:cubicBezTo>
                  <a:cubicBezTo>
                    <a:pt x="1193" y="568"/>
                    <a:pt x="1051" y="483"/>
                    <a:pt x="909" y="384"/>
                  </a:cubicBezTo>
                  <a:cubicBezTo>
                    <a:pt x="881" y="370"/>
                    <a:pt x="881" y="327"/>
                    <a:pt x="881" y="299"/>
                  </a:cubicBezTo>
                  <a:lnTo>
                    <a:pt x="497" y="157"/>
                  </a:lnTo>
                  <a:cubicBezTo>
                    <a:pt x="327" y="100"/>
                    <a:pt x="171" y="57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191;p44">
              <a:extLst>
                <a:ext uri="{FF2B5EF4-FFF2-40B4-BE49-F238E27FC236}">
                  <a16:creationId xmlns:a16="http://schemas.microsoft.com/office/drawing/2014/main" id="{4CAB8B89-30E7-3B35-D658-FA71357028E9}"/>
                </a:ext>
              </a:extLst>
            </p:cNvPr>
            <p:cNvSpPr/>
            <p:nvPr/>
          </p:nvSpPr>
          <p:spPr>
            <a:xfrm>
              <a:off x="7767100" y="4639100"/>
              <a:ext cx="16000" cy="44025"/>
            </a:xfrm>
            <a:custGeom>
              <a:avLst/>
              <a:gdLst/>
              <a:ahLst/>
              <a:cxnLst/>
              <a:rect l="l" t="t" r="r" b="b"/>
              <a:pathLst>
                <a:path w="640" h="1761" extrusionOk="0">
                  <a:moveTo>
                    <a:pt x="313" y="0"/>
                  </a:moveTo>
                  <a:lnTo>
                    <a:pt x="313" y="327"/>
                  </a:lnTo>
                  <a:cubicBezTo>
                    <a:pt x="313" y="355"/>
                    <a:pt x="299" y="369"/>
                    <a:pt x="284" y="384"/>
                  </a:cubicBezTo>
                  <a:cubicBezTo>
                    <a:pt x="284" y="440"/>
                    <a:pt x="270" y="511"/>
                    <a:pt x="256" y="568"/>
                  </a:cubicBezTo>
                  <a:cubicBezTo>
                    <a:pt x="242" y="682"/>
                    <a:pt x="213" y="795"/>
                    <a:pt x="171" y="909"/>
                  </a:cubicBezTo>
                  <a:cubicBezTo>
                    <a:pt x="142" y="1022"/>
                    <a:pt x="100" y="1122"/>
                    <a:pt x="43" y="1235"/>
                  </a:cubicBezTo>
                  <a:lnTo>
                    <a:pt x="0" y="1321"/>
                  </a:lnTo>
                  <a:cubicBezTo>
                    <a:pt x="0" y="1335"/>
                    <a:pt x="0" y="1335"/>
                    <a:pt x="15" y="1349"/>
                  </a:cubicBezTo>
                  <a:cubicBezTo>
                    <a:pt x="43" y="1477"/>
                    <a:pt x="86" y="1619"/>
                    <a:pt x="100" y="1761"/>
                  </a:cubicBezTo>
                  <a:cubicBezTo>
                    <a:pt x="100" y="1747"/>
                    <a:pt x="100" y="1732"/>
                    <a:pt x="114" y="1718"/>
                  </a:cubicBezTo>
                  <a:lnTo>
                    <a:pt x="157" y="1619"/>
                  </a:lnTo>
                  <a:cubicBezTo>
                    <a:pt x="199" y="1562"/>
                    <a:pt x="228" y="1491"/>
                    <a:pt x="256" y="1420"/>
                  </a:cubicBezTo>
                  <a:cubicBezTo>
                    <a:pt x="327" y="1292"/>
                    <a:pt x="384" y="1150"/>
                    <a:pt x="440" y="1022"/>
                  </a:cubicBezTo>
                  <a:cubicBezTo>
                    <a:pt x="497" y="838"/>
                    <a:pt x="568" y="668"/>
                    <a:pt x="639" y="483"/>
                  </a:cubicBezTo>
                  <a:cubicBezTo>
                    <a:pt x="625" y="455"/>
                    <a:pt x="597" y="426"/>
                    <a:pt x="597" y="398"/>
                  </a:cubicBezTo>
                  <a:cubicBezTo>
                    <a:pt x="582" y="341"/>
                    <a:pt x="540" y="284"/>
                    <a:pt x="511" y="227"/>
                  </a:cubicBezTo>
                  <a:cubicBezTo>
                    <a:pt x="455" y="142"/>
                    <a:pt x="398" y="71"/>
                    <a:pt x="327" y="14"/>
                  </a:cubicBezTo>
                  <a:lnTo>
                    <a:pt x="31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192;p44">
              <a:extLst>
                <a:ext uri="{FF2B5EF4-FFF2-40B4-BE49-F238E27FC236}">
                  <a16:creationId xmlns:a16="http://schemas.microsoft.com/office/drawing/2014/main" id="{6F1D136F-A653-BB48-4A35-7D4E795D328B}"/>
                </a:ext>
              </a:extLst>
            </p:cNvPr>
            <p:cNvSpPr/>
            <p:nvPr/>
          </p:nvSpPr>
          <p:spPr>
            <a:xfrm>
              <a:off x="7769575" y="4652575"/>
              <a:ext cx="15650" cy="36950"/>
            </a:xfrm>
            <a:custGeom>
              <a:avLst/>
              <a:gdLst/>
              <a:ahLst/>
              <a:cxnLst/>
              <a:rect l="l" t="t" r="r" b="b"/>
              <a:pathLst>
                <a:path w="626" h="1478" extrusionOk="0">
                  <a:moveTo>
                    <a:pt x="597" y="1"/>
                  </a:moveTo>
                  <a:cubicBezTo>
                    <a:pt x="554" y="171"/>
                    <a:pt x="498" y="341"/>
                    <a:pt x="441" y="512"/>
                  </a:cubicBezTo>
                  <a:cubicBezTo>
                    <a:pt x="370" y="640"/>
                    <a:pt x="313" y="782"/>
                    <a:pt x="256" y="909"/>
                  </a:cubicBezTo>
                  <a:cubicBezTo>
                    <a:pt x="228" y="980"/>
                    <a:pt x="185" y="1051"/>
                    <a:pt x="157" y="1122"/>
                  </a:cubicBezTo>
                  <a:cubicBezTo>
                    <a:pt x="143" y="1151"/>
                    <a:pt x="114" y="1179"/>
                    <a:pt x="100" y="1222"/>
                  </a:cubicBezTo>
                  <a:cubicBezTo>
                    <a:pt x="72" y="1250"/>
                    <a:pt x="58" y="1264"/>
                    <a:pt x="29" y="1293"/>
                  </a:cubicBezTo>
                  <a:cubicBezTo>
                    <a:pt x="15" y="1293"/>
                    <a:pt x="15" y="1307"/>
                    <a:pt x="1" y="1307"/>
                  </a:cubicBezTo>
                  <a:cubicBezTo>
                    <a:pt x="15" y="1364"/>
                    <a:pt x="29" y="1421"/>
                    <a:pt x="29" y="1477"/>
                  </a:cubicBezTo>
                  <a:cubicBezTo>
                    <a:pt x="72" y="1364"/>
                    <a:pt x="129" y="1264"/>
                    <a:pt x="171" y="1151"/>
                  </a:cubicBezTo>
                  <a:cubicBezTo>
                    <a:pt x="299" y="867"/>
                    <a:pt x="427" y="569"/>
                    <a:pt x="554" y="285"/>
                  </a:cubicBezTo>
                  <a:cubicBezTo>
                    <a:pt x="583" y="214"/>
                    <a:pt x="597" y="129"/>
                    <a:pt x="625" y="58"/>
                  </a:cubicBezTo>
                  <a:lnTo>
                    <a:pt x="625" y="43"/>
                  </a:lnTo>
                  <a:cubicBezTo>
                    <a:pt x="611" y="29"/>
                    <a:pt x="611" y="15"/>
                    <a:pt x="611" y="1"/>
                  </a:cubicBezTo>
                  <a:cubicBezTo>
                    <a:pt x="611" y="8"/>
                    <a:pt x="608" y="11"/>
                    <a:pt x="604" y="11"/>
                  </a:cubicBezTo>
                  <a:cubicBezTo>
                    <a:pt x="601" y="11"/>
                    <a:pt x="597" y="8"/>
                    <a:pt x="5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193;p44">
              <a:extLst>
                <a:ext uri="{FF2B5EF4-FFF2-40B4-BE49-F238E27FC236}">
                  <a16:creationId xmlns:a16="http://schemas.microsoft.com/office/drawing/2014/main" id="{6E061BAA-BC1D-BDC6-5F36-1A5CEEA6CB5A}"/>
                </a:ext>
              </a:extLst>
            </p:cNvPr>
            <p:cNvSpPr/>
            <p:nvPr/>
          </p:nvSpPr>
          <p:spPr>
            <a:xfrm>
              <a:off x="7716350" y="4601325"/>
              <a:ext cx="55375" cy="74775"/>
            </a:xfrm>
            <a:custGeom>
              <a:avLst/>
              <a:gdLst/>
              <a:ahLst/>
              <a:cxnLst/>
              <a:rect l="l" t="t" r="r" b="b"/>
              <a:pathLst>
                <a:path w="2215" h="2991" extrusionOk="0">
                  <a:moveTo>
                    <a:pt x="1088" y="1"/>
                  </a:moveTo>
                  <a:cubicBezTo>
                    <a:pt x="1043" y="1"/>
                    <a:pt x="997" y="2"/>
                    <a:pt x="951" y="6"/>
                  </a:cubicBezTo>
                  <a:cubicBezTo>
                    <a:pt x="767" y="6"/>
                    <a:pt x="596" y="20"/>
                    <a:pt x="426" y="49"/>
                  </a:cubicBezTo>
                  <a:cubicBezTo>
                    <a:pt x="341" y="63"/>
                    <a:pt x="256" y="91"/>
                    <a:pt x="170" y="106"/>
                  </a:cubicBezTo>
                  <a:cubicBezTo>
                    <a:pt x="114" y="120"/>
                    <a:pt x="57" y="134"/>
                    <a:pt x="0" y="148"/>
                  </a:cubicBezTo>
                  <a:cubicBezTo>
                    <a:pt x="284" y="276"/>
                    <a:pt x="554" y="418"/>
                    <a:pt x="809" y="588"/>
                  </a:cubicBezTo>
                  <a:cubicBezTo>
                    <a:pt x="852" y="617"/>
                    <a:pt x="909" y="659"/>
                    <a:pt x="965" y="702"/>
                  </a:cubicBezTo>
                  <a:cubicBezTo>
                    <a:pt x="973" y="670"/>
                    <a:pt x="1004" y="652"/>
                    <a:pt x="1034" y="652"/>
                  </a:cubicBezTo>
                  <a:cubicBezTo>
                    <a:pt x="1057" y="652"/>
                    <a:pt x="1081" y="663"/>
                    <a:pt x="1093" y="688"/>
                  </a:cubicBezTo>
                  <a:cubicBezTo>
                    <a:pt x="1235" y="915"/>
                    <a:pt x="1349" y="1170"/>
                    <a:pt x="1434" y="1426"/>
                  </a:cubicBezTo>
                  <a:cubicBezTo>
                    <a:pt x="1442" y="1422"/>
                    <a:pt x="1449" y="1420"/>
                    <a:pt x="1456" y="1420"/>
                  </a:cubicBezTo>
                  <a:cubicBezTo>
                    <a:pt x="1476" y="1420"/>
                    <a:pt x="1491" y="1434"/>
                    <a:pt x="1491" y="1454"/>
                  </a:cubicBezTo>
                  <a:cubicBezTo>
                    <a:pt x="1505" y="1497"/>
                    <a:pt x="1505" y="1554"/>
                    <a:pt x="1491" y="1596"/>
                  </a:cubicBezTo>
                  <a:cubicBezTo>
                    <a:pt x="1491" y="1653"/>
                    <a:pt x="1462" y="1710"/>
                    <a:pt x="1462" y="1781"/>
                  </a:cubicBezTo>
                  <a:cubicBezTo>
                    <a:pt x="1448" y="1880"/>
                    <a:pt x="1434" y="1994"/>
                    <a:pt x="1420" y="2108"/>
                  </a:cubicBezTo>
                  <a:cubicBezTo>
                    <a:pt x="1420" y="2221"/>
                    <a:pt x="1406" y="2335"/>
                    <a:pt x="1406" y="2448"/>
                  </a:cubicBezTo>
                  <a:cubicBezTo>
                    <a:pt x="1391" y="2548"/>
                    <a:pt x="1406" y="2661"/>
                    <a:pt x="1434" y="2761"/>
                  </a:cubicBezTo>
                  <a:cubicBezTo>
                    <a:pt x="1465" y="2864"/>
                    <a:pt x="1572" y="2991"/>
                    <a:pt x="1677" y="2991"/>
                  </a:cubicBezTo>
                  <a:cubicBezTo>
                    <a:pt x="1716" y="2991"/>
                    <a:pt x="1754" y="2973"/>
                    <a:pt x="1789" y="2931"/>
                  </a:cubicBezTo>
                  <a:cubicBezTo>
                    <a:pt x="1846" y="2846"/>
                    <a:pt x="1903" y="2761"/>
                    <a:pt x="1945" y="2675"/>
                  </a:cubicBezTo>
                  <a:cubicBezTo>
                    <a:pt x="1988" y="2590"/>
                    <a:pt x="2030" y="2491"/>
                    <a:pt x="2059" y="2391"/>
                  </a:cubicBezTo>
                  <a:cubicBezTo>
                    <a:pt x="2101" y="2292"/>
                    <a:pt x="2130" y="2179"/>
                    <a:pt x="2158" y="2065"/>
                  </a:cubicBezTo>
                  <a:cubicBezTo>
                    <a:pt x="2172" y="1966"/>
                    <a:pt x="2187" y="1866"/>
                    <a:pt x="2215" y="1767"/>
                  </a:cubicBezTo>
                  <a:lnTo>
                    <a:pt x="2215" y="830"/>
                  </a:lnTo>
                  <a:cubicBezTo>
                    <a:pt x="2201" y="759"/>
                    <a:pt x="2201" y="688"/>
                    <a:pt x="2201" y="603"/>
                  </a:cubicBezTo>
                  <a:cubicBezTo>
                    <a:pt x="2201" y="603"/>
                    <a:pt x="2201" y="588"/>
                    <a:pt x="2215" y="574"/>
                  </a:cubicBezTo>
                  <a:lnTo>
                    <a:pt x="2215" y="475"/>
                  </a:lnTo>
                  <a:lnTo>
                    <a:pt x="2201" y="432"/>
                  </a:lnTo>
                  <a:cubicBezTo>
                    <a:pt x="2172" y="375"/>
                    <a:pt x="2130" y="319"/>
                    <a:pt x="2087" y="262"/>
                  </a:cubicBezTo>
                  <a:cubicBezTo>
                    <a:pt x="2073" y="248"/>
                    <a:pt x="2045" y="219"/>
                    <a:pt x="2016" y="191"/>
                  </a:cubicBezTo>
                  <a:cubicBezTo>
                    <a:pt x="1988" y="177"/>
                    <a:pt x="1959" y="148"/>
                    <a:pt x="1945" y="120"/>
                  </a:cubicBezTo>
                  <a:cubicBezTo>
                    <a:pt x="1874" y="106"/>
                    <a:pt x="1803" y="91"/>
                    <a:pt x="1732" y="77"/>
                  </a:cubicBezTo>
                  <a:lnTo>
                    <a:pt x="1604" y="49"/>
                  </a:lnTo>
                  <a:lnTo>
                    <a:pt x="1562" y="49"/>
                  </a:lnTo>
                  <a:lnTo>
                    <a:pt x="1462" y="35"/>
                  </a:lnTo>
                  <a:cubicBezTo>
                    <a:pt x="1338" y="14"/>
                    <a:pt x="1213" y="1"/>
                    <a:pt x="10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194;p44">
              <a:extLst>
                <a:ext uri="{FF2B5EF4-FFF2-40B4-BE49-F238E27FC236}">
                  <a16:creationId xmlns:a16="http://schemas.microsoft.com/office/drawing/2014/main" id="{07A3EC44-5C6A-CF7A-10A4-B72692480AEF}"/>
                </a:ext>
              </a:extLst>
            </p:cNvPr>
            <p:cNvSpPr/>
            <p:nvPr/>
          </p:nvSpPr>
          <p:spPr>
            <a:xfrm>
              <a:off x="7735850" y="4592950"/>
              <a:ext cx="5725" cy="4650"/>
            </a:xfrm>
            <a:custGeom>
              <a:avLst/>
              <a:gdLst/>
              <a:ahLst/>
              <a:cxnLst/>
              <a:rect l="l" t="t" r="r" b="b"/>
              <a:pathLst>
                <a:path w="229" h="186" extrusionOk="0">
                  <a:moveTo>
                    <a:pt x="129" y="0"/>
                  </a:moveTo>
                  <a:cubicBezTo>
                    <a:pt x="100" y="57"/>
                    <a:pt x="72" y="114"/>
                    <a:pt x="44" y="157"/>
                  </a:cubicBezTo>
                  <a:cubicBezTo>
                    <a:pt x="44" y="171"/>
                    <a:pt x="33" y="178"/>
                    <a:pt x="22" y="178"/>
                  </a:cubicBezTo>
                  <a:cubicBezTo>
                    <a:pt x="12" y="178"/>
                    <a:pt x="1" y="171"/>
                    <a:pt x="1" y="157"/>
                  </a:cubicBezTo>
                  <a:lnTo>
                    <a:pt x="1" y="185"/>
                  </a:lnTo>
                  <a:lnTo>
                    <a:pt x="228" y="185"/>
                  </a:lnTo>
                  <a:cubicBezTo>
                    <a:pt x="200" y="128"/>
                    <a:pt x="157" y="57"/>
                    <a:pt x="1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195;p44">
              <a:extLst>
                <a:ext uri="{FF2B5EF4-FFF2-40B4-BE49-F238E27FC236}">
                  <a16:creationId xmlns:a16="http://schemas.microsoft.com/office/drawing/2014/main" id="{EF8584FD-4904-806D-76DC-95196E2067B0}"/>
                </a:ext>
              </a:extLst>
            </p:cNvPr>
            <p:cNvSpPr/>
            <p:nvPr/>
          </p:nvSpPr>
          <p:spPr>
            <a:xfrm>
              <a:off x="7579675" y="4138975"/>
              <a:ext cx="407150" cy="838050"/>
            </a:xfrm>
            <a:custGeom>
              <a:avLst/>
              <a:gdLst/>
              <a:ahLst/>
              <a:cxnLst/>
              <a:rect l="l" t="t" r="r" b="b"/>
              <a:pathLst>
                <a:path w="16286" h="33522" extrusionOk="0">
                  <a:moveTo>
                    <a:pt x="12154" y="0"/>
                  </a:moveTo>
                  <a:cubicBezTo>
                    <a:pt x="11544" y="0"/>
                    <a:pt x="10933" y="157"/>
                    <a:pt x="10380" y="412"/>
                  </a:cubicBezTo>
                  <a:cubicBezTo>
                    <a:pt x="9187" y="966"/>
                    <a:pt x="7923" y="2031"/>
                    <a:pt x="6688" y="3592"/>
                  </a:cubicBezTo>
                  <a:cubicBezTo>
                    <a:pt x="4473" y="6375"/>
                    <a:pt x="2585" y="10365"/>
                    <a:pt x="1350" y="14823"/>
                  </a:cubicBezTo>
                  <a:cubicBezTo>
                    <a:pt x="526" y="17748"/>
                    <a:pt x="86" y="20758"/>
                    <a:pt x="15" y="23782"/>
                  </a:cubicBezTo>
                  <a:cubicBezTo>
                    <a:pt x="1" y="28893"/>
                    <a:pt x="1364" y="32698"/>
                    <a:pt x="3919" y="33408"/>
                  </a:cubicBezTo>
                  <a:cubicBezTo>
                    <a:pt x="4189" y="33479"/>
                    <a:pt x="4487" y="33522"/>
                    <a:pt x="4771" y="33522"/>
                  </a:cubicBezTo>
                  <a:cubicBezTo>
                    <a:pt x="6461" y="33522"/>
                    <a:pt x="8363" y="32272"/>
                    <a:pt x="10238" y="29930"/>
                  </a:cubicBezTo>
                  <a:cubicBezTo>
                    <a:pt x="12452" y="27147"/>
                    <a:pt x="14341" y="23157"/>
                    <a:pt x="15562" y="18699"/>
                  </a:cubicBezTo>
                  <a:cubicBezTo>
                    <a:pt x="15846" y="17634"/>
                    <a:pt x="16087" y="16584"/>
                    <a:pt x="16286" y="15547"/>
                  </a:cubicBezTo>
                  <a:lnTo>
                    <a:pt x="16286" y="15547"/>
                  </a:lnTo>
                  <a:cubicBezTo>
                    <a:pt x="16158" y="15732"/>
                    <a:pt x="16016" y="15902"/>
                    <a:pt x="15874" y="16072"/>
                  </a:cubicBezTo>
                  <a:cubicBezTo>
                    <a:pt x="15846" y="16101"/>
                    <a:pt x="15817" y="16143"/>
                    <a:pt x="15789" y="16172"/>
                  </a:cubicBezTo>
                  <a:cubicBezTo>
                    <a:pt x="15704" y="16754"/>
                    <a:pt x="15590" y="17336"/>
                    <a:pt x="15448" y="17904"/>
                  </a:cubicBezTo>
                  <a:cubicBezTo>
                    <a:pt x="15320" y="18486"/>
                    <a:pt x="15178" y="19068"/>
                    <a:pt x="15008" y="19636"/>
                  </a:cubicBezTo>
                  <a:cubicBezTo>
                    <a:pt x="14923" y="19948"/>
                    <a:pt x="14824" y="20261"/>
                    <a:pt x="14696" y="20559"/>
                  </a:cubicBezTo>
                  <a:cubicBezTo>
                    <a:pt x="14686" y="20574"/>
                    <a:pt x="14674" y="20580"/>
                    <a:pt x="14663" y="20580"/>
                  </a:cubicBezTo>
                  <a:cubicBezTo>
                    <a:pt x="14643" y="20580"/>
                    <a:pt x="14625" y="20558"/>
                    <a:pt x="14625" y="20531"/>
                  </a:cubicBezTo>
                  <a:cubicBezTo>
                    <a:pt x="14682" y="20247"/>
                    <a:pt x="14753" y="19963"/>
                    <a:pt x="14838" y="19679"/>
                  </a:cubicBezTo>
                  <a:cubicBezTo>
                    <a:pt x="14923" y="19395"/>
                    <a:pt x="15008" y="19111"/>
                    <a:pt x="15079" y="18827"/>
                  </a:cubicBezTo>
                  <a:cubicBezTo>
                    <a:pt x="15221" y="18259"/>
                    <a:pt x="15363" y="17705"/>
                    <a:pt x="15477" y="17137"/>
                  </a:cubicBezTo>
                  <a:cubicBezTo>
                    <a:pt x="15548" y="16853"/>
                    <a:pt x="15604" y="16584"/>
                    <a:pt x="15661" y="16300"/>
                  </a:cubicBezTo>
                  <a:lnTo>
                    <a:pt x="15661" y="16300"/>
                  </a:lnTo>
                  <a:lnTo>
                    <a:pt x="15590" y="16385"/>
                  </a:lnTo>
                  <a:lnTo>
                    <a:pt x="15448" y="16527"/>
                  </a:lnTo>
                  <a:cubicBezTo>
                    <a:pt x="15406" y="16555"/>
                    <a:pt x="15377" y="16598"/>
                    <a:pt x="15335" y="16626"/>
                  </a:cubicBezTo>
                  <a:lnTo>
                    <a:pt x="15335" y="16640"/>
                  </a:lnTo>
                  <a:cubicBezTo>
                    <a:pt x="15335" y="16655"/>
                    <a:pt x="15335" y="16655"/>
                    <a:pt x="15335" y="16669"/>
                  </a:cubicBezTo>
                  <a:cubicBezTo>
                    <a:pt x="15349" y="16697"/>
                    <a:pt x="15349" y="16725"/>
                    <a:pt x="15335" y="16754"/>
                  </a:cubicBezTo>
                  <a:lnTo>
                    <a:pt x="15335" y="16782"/>
                  </a:lnTo>
                  <a:cubicBezTo>
                    <a:pt x="15335" y="16882"/>
                    <a:pt x="15320" y="16981"/>
                    <a:pt x="15306" y="17080"/>
                  </a:cubicBezTo>
                  <a:cubicBezTo>
                    <a:pt x="15264" y="17279"/>
                    <a:pt x="15221" y="17478"/>
                    <a:pt x="15178" y="17677"/>
                  </a:cubicBezTo>
                  <a:cubicBezTo>
                    <a:pt x="15136" y="17876"/>
                    <a:pt x="15093" y="18074"/>
                    <a:pt x="15037" y="18273"/>
                  </a:cubicBezTo>
                  <a:cubicBezTo>
                    <a:pt x="14994" y="18486"/>
                    <a:pt x="14951" y="18685"/>
                    <a:pt x="14880" y="18869"/>
                  </a:cubicBezTo>
                  <a:cubicBezTo>
                    <a:pt x="14873" y="18891"/>
                    <a:pt x="14852" y="18901"/>
                    <a:pt x="14832" y="18901"/>
                  </a:cubicBezTo>
                  <a:cubicBezTo>
                    <a:pt x="14813" y="18901"/>
                    <a:pt x="14795" y="18891"/>
                    <a:pt x="14795" y="18869"/>
                  </a:cubicBezTo>
                  <a:cubicBezTo>
                    <a:pt x="14824" y="18656"/>
                    <a:pt x="14880" y="18472"/>
                    <a:pt x="14923" y="18273"/>
                  </a:cubicBezTo>
                  <a:cubicBezTo>
                    <a:pt x="14966" y="18074"/>
                    <a:pt x="15008" y="17876"/>
                    <a:pt x="15051" y="17691"/>
                  </a:cubicBezTo>
                  <a:cubicBezTo>
                    <a:pt x="15093" y="17492"/>
                    <a:pt x="15136" y="17308"/>
                    <a:pt x="15178" y="17109"/>
                  </a:cubicBezTo>
                  <a:lnTo>
                    <a:pt x="15178" y="17080"/>
                  </a:lnTo>
                  <a:cubicBezTo>
                    <a:pt x="15164" y="17109"/>
                    <a:pt x="15136" y="17137"/>
                    <a:pt x="15122" y="17151"/>
                  </a:cubicBezTo>
                  <a:cubicBezTo>
                    <a:pt x="15065" y="17208"/>
                    <a:pt x="14994" y="17265"/>
                    <a:pt x="14937" y="17336"/>
                  </a:cubicBezTo>
                  <a:lnTo>
                    <a:pt x="14909" y="17364"/>
                  </a:lnTo>
                  <a:cubicBezTo>
                    <a:pt x="14895" y="17549"/>
                    <a:pt x="14852" y="17748"/>
                    <a:pt x="14781" y="17932"/>
                  </a:cubicBezTo>
                  <a:cubicBezTo>
                    <a:pt x="14776" y="17943"/>
                    <a:pt x="14766" y="17948"/>
                    <a:pt x="14757" y="17948"/>
                  </a:cubicBezTo>
                  <a:cubicBezTo>
                    <a:pt x="14743" y="17948"/>
                    <a:pt x="14730" y="17936"/>
                    <a:pt x="14738" y="17918"/>
                  </a:cubicBezTo>
                  <a:cubicBezTo>
                    <a:pt x="14767" y="17762"/>
                    <a:pt x="14795" y="17592"/>
                    <a:pt x="14824" y="17435"/>
                  </a:cubicBezTo>
                  <a:lnTo>
                    <a:pt x="14824" y="17435"/>
                  </a:lnTo>
                  <a:cubicBezTo>
                    <a:pt x="14738" y="17506"/>
                    <a:pt x="14653" y="17577"/>
                    <a:pt x="14554" y="17634"/>
                  </a:cubicBezTo>
                  <a:cubicBezTo>
                    <a:pt x="14298" y="17833"/>
                    <a:pt x="14014" y="18003"/>
                    <a:pt x="13730" y="18174"/>
                  </a:cubicBezTo>
                  <a:cubicBezTo>
                    <a:pt x="13162" y="18500"/>
                    <a:pt x="12594" y="18827"/>
                    <a:pt x="12169" y="19324"/>
                  </a:cubicBezTo>
                  <a:lnTo>
                    <a:pt x="12012" y="19508"/>
                  </a:lnTo>
                  <a:cubicBezTo>
                    <a:pt x="11998" y="19508"/>
                    <a:pt x="11998" y="19522"/>
                    <a:pt x="11984" y="19522"/>
                  </a:cubicBezTo>
                  <a:cubicBezTo>
                    <a:pt x="11956" y="19565"/>
                    <a:pt x="11927" y="19622"/>
                    <a:pt x="11899" y="19664"/>
                  </a:cubicBezTo>
                  <a:cubicBezTo>
                    <a:pt x="11814" y="19821"/>
                    <a:pt x="11686" y="19963"/>
                    <a:pt x="11558" y="20076"/>
                  </a:cubicBezTo>
                  <a:cubicBezTo>
                    <a:pt x="11402" y="20218"/>
                    <a:pt x="11246" y="20332"/>
                    <a:pt x="11061" y="20417"/>
                  </a:cubicBezTo>
                  <a:cubicBezTo>
                    <a:pt x="10876" y="20516"/>
                    <a:pt x="10706" y="20602"/>
                    <a:pt x="10522" y="20715"/>
                  </a:cubicBezTo>
                  <a:cubicBezTo>
                    <a:pt x="10351" y="20814"/>
                    <a:pt x="10195" y="20928"/>
                    <a:pt x="10039" y="21042"/>
                  </a:cubicBezTo>
                  <a:cubicBezTo>
                    <a:pt x="9783" y="21240"/>
                    <a:pt x="9542" y="21453"/>
                    <a:pt x="9286" y="21666"/>
                  </a:cubicBezTo>
                  <a:lnTo>
                    <a:pt x="9144" y="21794"/>
                  </a:lnTo>
                  <a:cubicBezTo>
                    <a:pt x="8860" y="22036"/>
                    <a:pt x="8576" y="22248"/>
                    <a:pt x="8264" y="22461"/>
                  </a:cubicBezTo>
                  <a:cubicBezTo>
                    <a:pt x="8278" y="22476"/>
                    <a:pt x="8278" y="22490"/>
                    <a:pt x="8264" y="22518"/>
                  </a:cubicBezTo>
                  <a:cubicBezTo>
                    <a:pt x="8136" y="22760"/>
                    <a:pt x="7966" y="23001"/>
                    <a:pt x="7781" y="23214"/>
                  </a:cubicBezTo>
                  <a:cubicBezTo>
                    <a:pt x="7761" y="23224"/>
                    <a:pt x="7741" y="23234"/>
                    <a:pt x="7721" y="23234"/>
                  </a:cubicBezTo>
                  <a:cubicBezTo>
                    <a:pt x="7713" y="23234"/>
                    <a:pt x="7704" y="23232"/>
                    <a:pt x="7696" y="23228"/>
                  </a:cubicBezTo>
                  <a:cubicBezTo>
                    <a:pt x="7611" y="23171"/>
                    <a:pt x="7540" y="23100"/>
                    <a:pt x="7497" y="23015"/>
                  </a:cubicBezTo>
                  <a:cubicBezTo>
                    <a:pt x="7483" y="23072"/>
                    <a:pt x="7455" y="23143"/>
                    <a:pt x="7426" y="23200"/>
                  </a:cubicBezTo>
                  <a:cubicBezTo>
                    <a:pt x="7341" y="23384"/>
                    <a:pt x="7242" y="23569"/>
                    <a:pt x="7128" y="23739"/>
                  </a:cubicBezTo>
                  <a:cubicBezTo>
                    <a:pt x="6901" y="24052"/>
                    <a:pt x="6574" y="24293"/>
                    <a:pt x="6205" y="24435"/>
                  </a:cubicBezTo>
                  <a:cubicBezTo>
                    <a:pt x="6092" y="24478"/>
                    <a:pt x="5978" y="24492"/>
                    <a:pt x="5850" y="24492"/>
                  </a:cubicBezTo>
                  <a:cubicBezTo>
                    <a:pt x="5765" y="24492"/>
                    <a:pt x="5694" y="24463"/>
                    <a:pt x="5623" y="24421"/>
                  </a:cubicBezTo>
                  <a:lnTo>
                    <a:pt x="5609" y="24421"/>
                  </a:lnTo>
                  <a:cubicBezTo>
                    <a:pt x="5581" y="24421"/>
                    <a:pt x="5552" y="24407"/>
                    <a:pt x="5524" y="24407"/>
                  </a:cubicBezTo>
                  <a:cubicBezTo>
                    <a:pt x="5453" y="24392"/>
                    <a:pt x="5410" y="24336"/>
                    <a:pt x="5396" y="24279"/>
                  </a:cubicBezTo>
                  <a:cubicBezTo>
                    <a:pt x="5410" y="24222"/>
                    <a:pt x="5439" y="24165"/>
                    <a:pt x="5481" y="24137"/>
                  </a:cubicBezTo>
                  <a:cubicBezTo>
                    <a:pt x="5439" y="24137"/>
                    <a:pt x="5410" y="24123"/>
                    <a:pt x="5382" y="24094"/>
                  </a:cubicBezTo>
                  <a:cubicBezTo>
                    <a:pt x="5368" y="24123"/>
                    <a:pt x="5368" y="24165"/>
                    <a:pt x="5353" y="24194"/>
                  </a:cubicBezTo>
                  <a:cubicBezTo>
                    <a:pt x="5339" y="24265"/>
                    <a:pt x="5311" y="24321"/>
                    <a:pt x="5282" y="24392"/>
                  </a:cubicBezTo>
                  <a:cubicBezTo>
                    <a:pt x="5254" y="24449"/>
                    <a:pt x="5226" y="24534"/>
                    <a:pt x="5155" y="24549"/>
                  </a:cubicBezTo>
                  <a:cubicBezTo>
                    <a:pt x="5151" y="24553"/>
                    <a:pt x="5146" y="24554"/>
                    <a:pt x="5142" y="24554"/>
                  </a:cubicBezTo>
                  <a:cubicBezTo>
                    <a:pt x="5132" y="24554"/>
                    <a:pt x="5122" y="24544"/>
                    <a:pt x="5112" y="24534"/>
                  </a:cubicBezTo>
                  <a:cubicBezTo>
                    <a:pt x="5098" y="24463"/>
                    <a:pt x="5155" y="24407"/>
                    <a:pt x="5183" y="24350"/>
                  </a:cubicBezTo>
                  <a:cubicBezTo>
                    <a:pt x="5197" y="24307"/>
                    <a:pt x="5226" y="24222"/>
                    <a:pt x="5254" y="24151"/>
                  </a:cubicBezTo>
                  <a:cubicBezTo>
                    <a:pt x="5268" y="24108"/>
                    <a:pt x="5282" y="24052"/>
                    <a:pt x="5297" y="23995"/>
                  </a:cubicBezTo>
                  <a:cubicBezTo>
                    <a:pt x="5240" y="23952"/>
                    <a:pt x="5197" y="23895"/>
                    <a:pt x="5140" y="23839"/>
                  </a:cubicBezTo>
                  <a:cubicBezTo>
                    <a:pt x="5126" y="23924"/>
                    <a:pt x="5112" y="23995"/>
                    <a:pt x="5084" y="24066"/>
                  </a:cubicBezTo>
                  <a:cubicBezTo>
                    <a:pt x="5069" y="24137"/>
                    <a:pt x="5041" y="24208"/>
                    <a:pt x="5027" y="24265"/>
                  </a:cubicBezTo>
                  <a:cubicBezTo>
                    <a:pt x="4998" y="24321"/>
                    <a:pt x="4970" y="24407"/>
                    <a:pt x="4913" y="24449"/>
                  </a:cubicBezTo>
                  <a:cubicBezTo>
                    <a:pt x="4899" y="24449"/>
                    <a:pt x="4885" y="24449"/>
                    <a:pt x="4885" y="24435"/>
                  </a:cubicBezTo>
                  <a:cubicBezTo>
                    <a:pt x="4871" y="24364"/>
                    <a:pt x="4913" y="24307"/>
                    <a:pt x="4927" y="24250"/>
                  </a:cubicBezTo>
                  <a:cubicBezTo>
                    <a:pt x="4956" y="24194"/>
                    <a:pt x="4984" y="24108"/>
                    <a:pt x="4998" y="24052"/>
                  </a:cubicBezTo>
                  <a:cubicBezTo>
                    <a:pt x="5027" y="23981"/>
                    <a:pt x="5041" y="23867"/>
                    <a:pt x="5069" y="23796"/>
                  </a:cubicBezTo>
                  <a:cubicBezTo>
                    <a:pt x="5041" y="23768"/>
                    <a:pt x="5013" y="23753"/>
                    <a:pt x="4970" y="23739"/>
                  </a:cubicBezTo>
                  <a:cubicBezTo>
                    <a:pt x="4956" y="23824"/>
                    <a:pt x="4927" y="23895"/>
                    <a:pt x="4899" y="23981"/>
                  </a:cubicBezTo>
                  <a:cubicBezTo>
                    <a:pt x="4871" y="24052"/>
                    <a:pt x="4871" y="24094"/>
                    <a:pt x="4842" y="24137"/>
                  </a:cubicBezTo>
                  <a:cubicBezTo>
                    <a:pt x="4828" y="24194"/>
                    <a:pt x="4814" y="24250"/>
                    <a:pt x="4771" y="24293"/>
                  </a:cubicBezTo>
                  <a:cubicBezTo>
                    <a:pt x="4767" y="24302"/>
                    <a:pt x="4761" y="24305"/>
                    <a:pt x="4755" y="24305"/>
                  </a:cubicBezTo>
                  <a:cubicBezTo>
                    <a:pt x="4741" y="24305"/>
                    <a:pt x="4724" y="24289"/>
                    <a:pt x="4715" y="24279"/>
                  </a:cubicBezTo>
                  <a:cubicBezTo>
                    <a:pt x="4715" y="24208"/>
                    <a:pt x="4729" y="24151"/>
                    <a:pt x="4757" y="24094"/>
                  </a:cubicBezTo>
                  <a:cubicBezTo>
                    <a:pt x="4771" y="24037"/>
                    <a:pt x="4786" y="23981"/>
                    <a:pt x="4814" y="23938"/>
                  </a:cubicBezTo>
                  <a:cubicBezTo>
                    <a:pt x="4842" y="23853"/>
                    <a:pt x="4857" y="23768"/>
                    <a:pt x="4899" y="23697"/>
                  </a:cubicBezTo>
                  <a:cubicBezTo>
                    <a:pt x="4871" y="23682"/>
                    <a:pt x="4842" y="23682"/>
                    <a:pt x="4828" y="23668"/>
                  </a:cubicBezTo>
                  <a:cubicBezTo>
                    <a:pt x="4800" y="23668"/>
                    <a:pt x="4786" y="23654"/>
                    <a:pt x="4771" y="23640"/>
                  </a:cubicBezTo>
                  <a:cubicBezTo>
                    <a:pt x="4771" y="23682"/>
                    <a:pt x="4757" y="23725"/>
                    <a:pt x="4757" y="23768"/>
                  </a:cubicBezTo>
                  <a:cubicBezTo>
                    <a:pt x="4743" y="23853"/>
                    <a:pt x="4715" y="23938"/>
                    <a:pt x="4672" y="24023"/>
                  </a:cubicBezTo>
                  <a:cubicBezTo>
                    <a:pt x="4667" y="24034"/>
                    <a:pt x="4657" y="24039"/>
                    <a:pt x="4647" y="24039"/>
                  </a:cubicBezTo>
                  <a:cubicBezTo>
                    <a:pt x="4631" y="24039"/>
                    <a:pt x="4615" y="24027"/>
                    <a:pt x="4615" y="24009"/>
                  </a:cubicBezTo>
                  <a:cubicBezTo>
                    <a:pt x="4629" y="23924"/>
                    <a:pt x="4644" y="23839"/>
                    <a:pt x="4672" y="23753"/>
                  </a:cubicBezTo>
                  <a:cubicBezTo>
                    <a:pt x="4686" y="23682"/>
                    <a:pt x="4700" y="23597"/>
                    <a:pt x="4715" y="23526"/>
                  </a:cubicBezTo>
                  <a:cubicBezTo>
                    <a:pt x="4601" y="23526"/>
                    <a:pt x="4487" y="23484"/>
                    <a:pt x="4388" y="23427"/>
                  </a:cubicBezTo>
                  <a:cubicBezTo>
                    <a:pt x="4274" y="23342"/>
                    <a:pt x="4203" y="23228"/>
                    <a:pt x="4161" y="23100"/>
                  </a:cubicBezTo>
                  <a:cubicBezTo>
                    <a:pt x="4118" y="22958"/>
                    <a:pt x="4104" y="22816"/>
                    <a:pt x="4104" y="22674"/>
                  </a:cubicBezTo>
                  <a:cubicBezTo>
                    <a:pt x="4104" y="22646"/>
                    <a:pt x="4132" y="22618"/>
                    <a:pt x="4161" y="22618"/>
                  </a:cubicBezTo>
                  <a:cubicBezTo>
                    <a:pt x="4118" y="22532"/>
                    <a:pt x="4076" y="22447"/>
                    <a:pt x="4047" y="22362"/>
                  </a:cubicBezTo>
                  <a:cubicBezTo>
                    <a:pt x="4047" y="22348"/>
                    <a:pt x="4033" y="22334"/>
                    <a:pt x="4033" y="22305"/>
                  </a:cubicBezTo>
                  <a:lnTo>
                    <a:pt x="3962" y="22490"/>
                  </a:lnTo>
                  <a:cubicBezTo>
                    <a:pt x="3948" y="22561"/>
                    <a:pt x="3919" y="22646"/>
                    <a:pt x="3891" y="22717"/>
                  </a:cubicBezTo>
                  <a:cubicBezTo>
                    <a:pt x="3877" y="22788"/>
                    <a:pt x="3848" y="22859"/>
                    <a:pt x="3806" y="22930"/>
                  </a:cubicBezTo>
                  <a:cubicBezTo>
                    <a:pt x="3800" y="22936"/>
                    <a:pt x="3792" y="22939"/>
                    <a:pt x="3783" y="22939"/>
                  </a:cubicBezTo>
                  <a:cubicBezTo>
                    <a:pt x="3771" y="22939"/>
                    <a:pt x="3757" y="22932"/>
                    <a:pt x="3749" y="22916"/>
                  </a:cubicBezTo>
                  <a:cubicBezTo>
                    <a:pt x="3763" y="22845"/>
                    <a:pt x="3777" y="22760"/>
                    <a:pt x="3806" y="22689"/>
                  </a:cubicBezTo>
                  <a:cubicBezTo>
                    <a:pt x="3834" y="22618"/>
                    <a:pt x="3863" y="22547"/>
                    <a:pt x="3877" y="22476"/>
                  </a:cubicBezTo>
                  <a:cubicBezTo>
                    <a:pt x="3905" y="22390"/>
                    <a:pt x="3948" y="22277"/>
                    <a:pt x="3976" y="22177"/>
                  </a:cubicBezTo>
                  <a:cubicBezTo>
                    <a:pt x="3976" y="22149"/>
                    <a:pt x="3962" y="22121"/>
                    <a:pt x="3948" y="22078"/>
                  </a:cubicBezTo>
                  <a:cubicBezTo>
                    <a:pt x="3934" y="22021"/>
                    <a:pt x="3919" y="21950"/>
                    <a:pt x="3905" y="21879"/>
                  </a:cubicBezTo>
                  <a:cubicBezTo>
                    <a:pt x="3877" y="21936"/>
                    <a:pt x="3863" y="21993"/>
                    <a:pt x="3848" y="22050"/>
                  </a:cubicBezTo>
                  <a:cubicBezTo>
                    <a:pt x="3820" y="22121"/>
                    <a:pt x="3806" y="22163"/>
                    <a:pt x="3777" y="22220"/>
                  </a:cubicBezTo>
                  <a:cubicBezTo>
                    <a:pt x="3763" y="22277"/>
                    <a:pt x="3735" y="22319"/>
                    <a:pt x="3692" y="22362"/>
                  </a:cubicBezTo>
                  <a:cubicBezTo>
                    <a:pt x="3687" y="22373"/>
                    <a:pt x="3679" y="22378"/>
                    <a:pt x="3672" y="22378"/>
                  </a:cubicBezTo>
                  <a:cubicBezTo>
                    <a:pt x="3661" y="22378"/>
                    <a:pt x="3650" y="22365"/>
                    <a:pt x="3650" y="22348"/>
                  </a:cubicBezTo>
                  <a:cubicBezTo>
                    <a:pt x="3664" y="22291"/>
                    <a:pt x="3678" y="22234"/>
                    <a:pt x="3692" y="22192"/>
                  </a:cubicBezTo>
                  <a:cubicBezTo>
                    <a:pt x="3721" y="22135"/>
                    <a:pt x="3749" y="22078"/>
                    <a:pt x="3763" y="22021"/>
                  </a:cubicBezTo>
                  <a:cubicBezTo>
                    <a:pt x="3806" y="21922"/>
                    <a:pt x="3848" y="21808"/>
                    <a:pt x="3891" y="21695"/>
                  </a:cubicBezTo>
                  <a:cubicBezTo>
                    <a:pt x="3891" y="21695"/>
                    <a:pt x="3905" y="21681"/>
                    <a:pt x="3905" y="21681"/>
                  </a:cubicBezTo>
                  <a:cubicBezTo>
                    <a:pt x="3905" y="21666"/>
                    <a:pt x="3905" y="21666"/>
                    <a:pt x="3891" y="21652"/>
                  </a:cubicBezTo>
                  <a:cubicBezTo>
                    <a:pt x="3863" y="21567"/>
                    <a:pt x="3820" y="21482"/>
                    <a:pt x="3792" y="21382"/>
                  </a:cubicBezTo>
                  <a:cubicBezTo>
                    <a:pt x="3749" y="21482"/>
                    <a:pt x="3721" y="21567"/>
                    <a:pt x="3678" y="21652"/>
                  </a:cubicBezTo>
                  <a:cubicBezTo>
                    <a:pt x="3664" y="21709"/>
                    <a:pt x="3635" y="21766"/>
                    <a:pt x="3607" y="21808"/>
                  </a:cubicBezTo>
                  <a:cubicBezTo>
                    <a:pt x="3593" y="21865"/>
                    <a:pt x="3550" y="21922"/>
                    <a:pt x="3508" y="21965"/>
                  </a:cubicBezTo>
                  <a:cubicBezTo>
                    <a:pt x="3504" y="21968"/>
                    <a:pt x="3499" y="21970"/>
                    <a:pt x="3494" y="21970"/>
                  </a:cubicBezTo>
                  <a:cubicBezTo>
                    <a:pt x="3481" y="21970"/>
                    <a:pt x="3469" y="21957"/>
                    <a:pt x="3479" y="21936"/>
                  </a:cubicBezTo>
                  <a:cubicBezTo>
                    <a:pt x="3493" y="21879"/>
                    <a:pt x="3508" y="21823"/>
                    <a:pt x="3536" y="21766"/>
                  </a:cubicBezTo>
                  <a:cubicBezTo>
                    <a:pt x="3550" y="21709"/>
                    <a:pt x="3579" y="21666"/>
                    <a:pt x="3607" y="21610"/>
                  </a:cubicBezTo>
                  <a:cubicBezTo>
                    <a:pt x="3650" y="21496"/>
                    <a:pt x="3706" y="21397"/>
                    <a:pt x="3749" y="21283"/>
                  </a:cubicBezTo>
                  <a:lnTo>
                    <a:pt x="3678" y="21070"/>
                  </a:lnTo>
                  <a:lnTo>
                    <a:pt x="3664" y="21027"/>
                  </a:lnTo>
                  <a:cubicBezTo>
                    <a:pt x="3635" y="21127"/>
                    <a:pt x="3593" y="21226"/>
                    <a:pt x="3550" y="21311"/>
                  </a:cubicBezTo>
                  <a:cubicBezTo>
                    <a:pt x="3536" y="21368"/>
                    <a:pt x="3508" y="21425"/>
                    <a:pt x="3493" y="21496"/>
                  </a:cubicBezTo>
                  <a:cubicBezTo>
                    <a:pt x="3465" y="21553"/>
                    <a:pt x="3437" y="21595"/>
                    <a:pt x="3394" y="21652"/>
                  </a:cubicBezTo>
                  <a:cubicBezTo>
                    <a:pt x="3380" y="21652"/>
                    <a:pt x="3366" y="21652"/>
                    <a:pt x="3366" y="21638"/>
                  </a:cubicBezTo>
                  <a:cubicBezTo>
                    <a:pt x="3366" y="21567"/>
                    <a:pt x="3380" y="21510"/>
                    <a:pt x="3408" y="21468"/>
                  </a:cubicBezTo>
                  <a:cubicBezTo>
                    <a:pt x="3437" y="21411"/>
                    <a:pt x="3451" y="21354"/>
                    <a:pt x="3479" y="21283"/>
                  </a:cubicBezTo>
                  <a:cubicBezTo>
                    <a:pt x="3536" y="21169"/>
                    <a:pt x="3579" y="21056"/>
                    <a:pt x="3635" y="20942"/>
                  </a:cubicBezTo>
                  <a:cubicBezTo>
                    <a:pt x="3607" y="20871"/>
                    <a:pt x="3579" y="20800"/>
                    <a:pt x="3564" y="20729"/>
                  </a:cubicBezTo>
                  <a:cubicBezTo>
                    <a:pt x="3564" y="20715"/>
                    <a:pt x="3564" y="20715"/>
                    <a:pt x="3564" y="20701"/>
                  </a:cubicBezTo>
                  <a:cubicBezTo>
                    <a:pt x="3522" y="20786"/>
                    <a:pt x="3479" y="20857"/>
                    <a:pt x="3451" y="20942"/>
                  </a:cubicBezTo>
                  <a:cubicBezTo>
                    <a:pt x="3408" y="21070"/>
                    <a:pt x="3352" y="21184"/>
                    <a:pt x="3295" y="21297"/>
                  </a:cubicBezTo>
                  <a:cubicBezTo>
                    <a:pt x="3289" y="21303"/>
                    <a:pt x="3281" y="21307"/>
                    <a:pt x="3273" y="21307"/>
                  </a:cubicBezTo>
                  <a:cubicBezTo>
                    <a:pt x="3262" y="21307"/>
                    <a:pt x="3252" y="21300"/>
                    <a:pt x="3252" y="21283"/>
                  </a:cubicBezTo>
                  <a:cubicBezTo>
                    <a:pt x="3281" y="21155"/>
                    <a:pt x="3323" y="21027"/>
                    <a:pt x="3380" y="20914"/>
                  </a:cubicBezTo>
                  <a:cubicBezTo>
                    <a:pt x="3423" y="20814"/>
                    <a:pt x="3479" y="20715"/>
                    <a:pt x="3536" y="20616"/>
                  </a:cubicBezTo>
                  <a:cubicBezTo>
                    <a:pt x="3536" y="20602"/>
                    <a:pt x="3522" y="20587"/>
                    <a:pt x="3522" y="20559"/>
                  </a:cubicBezTo>
                  <a:cubicBezTo>
                    <a:pt x="3493" y="20502"/>
                    <a:pt x="3493" y="20445"/>
                    <a:pt x="3508" y="20389"/>
                  </a:cubicBezTo>
                  <a:cubicBezTo>
                    <a:pt x="3522" y="20374"/>
                    <a:pt x="3522" y="20360"/>
                    <a:pt x="3536" y="20360"/>
                  </a:cubicBezTo>
                  <a:cubicBezTo>
                    <a:pt x="3493" y="20346"/>
                    <a:pt x="3451" y="20332"/>
                    <a:pt x="3408" y="20303"/>
                  </a:cubicBezTo>
                  <a:cubicBezTo>
                    <a:pt x="3380" y="20374"/>
                    <a:pt x="3337" y="20445"/>
                    <a:pt x="3309" y="20516"/>
                  </a:cubicBezTo>
                  <a:cubicBezTo>
                    <a:pt x="3266" y="20616"/>
                    <a:pt x="3224" y="20701"/>
                    <a:pt x="3167" y="20800"/>
                  </a:cubicBezTo>
                  <a:cubicBezTo>
                    <a:pt x="3162" y="20810"/>
                    <a:pt x="3153" y="20815"/>
                    <a:pt x="3144" y="20815"/>
                  </a:cubicBezTo>
                  <a:cubicBezTo>
                    <a:pt x="3128" y="20815"/>
                    <a:pt x="3110" y="20799"/>
                    <a:pt x="3110" y="20772"/>
                  </a:cubicBezTo>
                  <a:cubicBezTo>
                    <a:pt x="3139" y="20673"/>
                    <a:pt x="3181" y="20573"/>
                    <a:pt x="3238" y="20474"/>
                  </a:cubicBezTo>
                  <a:cubicBezTo>
                    <a:pt x="3266" y="20403"/>
                    <a:pt x="3309" y="20332"/>
                    <a:pt x="3352" y="20275"/>
                  </a:cubicBezTo>
                  <a:cubicBezTo>
                    <a:pt x="3323" y="20247"/>
                    <a:pt x="3309" y="20232"/>
                    <a:pt x="3281" y="20218"/>
                  </a:cubicBezTo>
                  <a:cubicBezTo>
                    <a:pt x="3273" y="20225"/>
                    <a:pt x="3263" y="20229"/>
                    <a:pt x="3250" y="20229"/>
                  </a:cubicBezTo>
                  <a:cubicBezTo>
                    <a:pt x="3238" y="20229"/>
                    <a:pt x="3224" y="20225"/>
                    <a:pt x="3210" y="20218"/>
                  </a:cubicBezTo>
                  <a:cubicBezTo>
                    <a:pt x="3039" y="20161"/>
                    <a:pt x="2812" y="20048"/>
                    <a:pt x="2798" y="19821"/>
                  </a:cubicBezTo>
                  <a:cubicBezTo>
                    <a:pt x="2812" y="19693"/>
                    <a:pt x="2855" y="19579"/>
                    <a:pt x="2926" y="19480"/>
                  </a:cubicBezTo>
                  <a:cubicBezTo>
                    <a:pt x="2982" y="19366"/>
                    <a:pt x="3053" y="19253"/>
                    <a:pt x="3124" y="19153"/>
                  </a:cubicBezTo>
                  <a:cubicBezTo>
                    <a:pt x="3281" y="18940"/>
                    <a:pt x="3437" y="18742"/>
                    <a:pt x="3607" y="18557"/>
                  </a:cubicBezTo>
                  <a:cubicBezTo>
                    <a:pt x="3706" y="18458"/>
                    <a:pt x="3792" y="18372"/>
                    <a:pt x="3877" y="18273"/>
                  </a:cubicBezTo>
                  <a:cubicBezTo>
                    <a:pt x="3962" y="18188"/>
                    <a:pt x="4061" y="18117"/>
                    <a:pt x="4175" y="18074"/>
                  </a:cubicBezTo>
                  <a:cubicBezTo>
                    <a:pt x="4205" y="18057"/>
                    <a:pt x="4238" y="18049"/>
                    <a:pt x="4272" y="18049"/>
                  </a:cubicBezTo>
                  <a:cubicBezTo>
                    <a:pt x="4347" y="18049"/>
                    <a:pt x="4424" y="18090"/>
                    <a:pt x="4473" y="18159"/>
                  </a:cubicBezTo>
                  <a:cubicBezTo>
                    <a:pt x="4502" y="18245"/>
                    <a:pt x="4530" y="18330"/>
                    <a:pt x="4544" y="18415"/>
                  </a:cubicBezTo>
                  <a:cubicBezTo>
                    <a:pt x="4800" y="18458"/>
                    <a:pt x="5055" y="18514"/>
                    <a:pt x="5311" y="18614"/>
                  </a:cubicBezTo>
                  <a:cubicBezTo>
                    <a:pt x="5311" y="18600"/>
                    <a:pt x="5311" y="18585"/>
                    <a:pt x="5325" y="18571"/>
                  </a:cubicBezTo>
                  <a:cubicBezTo>
                    <a:pt x="5396" y="18514"/>
                    <a:pt x="5481" y="18472"/>
                    <a:pt x="5566" y="18458"/>
                  </a:cubicBezTo>
                  <a:cubicBezTo>
                    <a:pt x="5652" y="18443"/>
                    <a:pt x="5751" y="18415"/>
                    <a:pt x="5836" y="18401"/>
                  </a:cubicBezTo>
                  <a:cubicBezTo>
                    <a:pt x="5936" y="18387"/>
                    <a:pt x="6035" y="18372"/>
                    <a:pt x="6134" y="18358"/>
                  </a:cubicBezTo>
                  <a:cubicBezTo>
                    <a:pt x="6134" y="18330"/>
                    <a:pt x="6163" y="18287"/>
                    <a:pt x="6177" y="18259"/>
                  </a:cubicBezTo>
                  <a:cubicBezTo>
                    <a:pt x="6177" y="18216"/>
                    <a:pt x="6220" y="18145"/>
                    <a:pt x="6234" y="18088"/>
                  </a:cubicBezTo>
                  <a:cubicBezTo>
                    <a:pt x="6234" y="18074"/>
                    <a:pt x="6262" y="18046"/>
                    <a:pt x="6262" y="18018"/>
                  </a:cubicBezTo>
                  <a:cubicBezTo>
                    <a:pt x="6234" y="17975"/>
                    <a:pt x="6220" y="17918"/>
                    <a:pt x="6191" y="17876"/>
                  </a:cubicBezTo>
                  <a:cubicBezTo>
                    <a:pt x="6177" y="17918"/>
                    <a:pt x="6163" y="17961"/>
                    <a:pt x="6149" y="18003"/>
                  </a:cubicBezTo>
                  <a:lnTo>
                    <a:pt x="6092" y="18174"/>
                  </a:lnTo>
                  <a:cubicBezTo>
                    <a:pt x="6078" y="18216"/>
                    <a:pt x="6078" y="18301"/>
                    <a:pt x="6021" y="18316"/>
                  </a:cubicBezTo>
                  <a:cubicBezTo>
                    <a:pt x="6021" y="18316"/>
                    <a:pt x="6007" y="18316"/>
                    <a:pt x="5992" y="18301"/>
                  </a:cubicBezTo>
                  <a:cubicBezTo>
                    <a:pt x="5964" y="18259"/>
                    <a:pt x="6007" y="18202"/>
                    <a:pt x="6021" y="18159"/>
                  </a:cubicBezTo>
                  <a:cubicBezTo>
                    <a:pt x="6035" y="18103"/>
                    <a:pt x="6063" y="18046"/>
                    <a:pt x="6078" y="17989"/>
                  </a:cubicBezTo>
                  <a:cubicBezTo>
                    <a:pt x="6092" y="17932"/>
                    <a:pt x="6120" y="17861"/>
                    <a:pt x="6149" y="17790"/>
                  </a:cubicBezTo>
                  <a:cubicBezTo>
                    <a:pt x="6120" y="17762"/>
                    <a:pt x="6106" y="17719"/>
                    <a:pt x="6092" y="17691"/>
                  </a:cubicBezTo>
                  <a:lnTo>
                    <a:pt x="6021" y="17904"/>
                  </a:lnTo>
                  <a:lnTo>
                    <a:pt x="5950" y="18088"/>
                  </a:lnTo>
                  <a:cubicBezTo>
                    <a:pt x="5936" y="18145"/>
                    <a:pt x="5921" y="18230"/>
                    <a:pt x="5865" y="18259"/>
                  </a:cubicBezTo>
                  <a:cubicBezTo>
                    <a:pt x="5865" y="18259"/>
                    <a:pt x="5850" y="18245"/>
                    <a:pt x="5850" y="18245"/>
                  </a:cubicBezTo>
                  <a:cubicBezTo>
                    <a:pt x="5822" y="18188"/>
                    <a:pt x="5865" y="18117"/>
                    <a:pt x="5879" y="18060"/>
                  </a:cubicBezTo>
                  <a:cubicBezTo>
                    <a:pt x="5893" y="18018"/>
                    <a:pt x="5921" y="17932"/>
                    <a:pt x="5950" y="17876"/>
                  </a:cubicBezTo>
                  <a:cubicBezTo>
                    <a:pt x="5964" y="17805"/>
                    <a:pt x="6007" y="17691"/>
                    <a:pt x="6049" y="17606"/>
                  </a:cubicBezTo>
                  <a:lnTo>
                    <a:pt x="6035" y="17563"/>
                  </a:lnTo>
                  <a:cubicBezTo>
                    <a:pt x="6007" y="17535"/>
                    <a:pt x="5992" y="17492"/>
                    <a:pt x="5978" y="17464"/>
                  </a:cubicBezTo>
                  <a:cubicBezTo>
                    <a:pt x="5964" y="17549"/>
                    <a:pt x="5950" y="17634"/>
                    <a:pt x="5936" y="17719"/>
                  </a:cubicBezTo>
                  <a:cubicBezTo>
                    <a:pt x="5921" y="17776"/>
                    <a:pt x="5893" y="17847"/>
                    <a:pt x="5879" y="17904"/>
                  </a:cubicBezTo>
                  <a:cubicBezTo>
                    <a:pt x="5865" y="17961"/>
                    <a:pt x="5836" y="18018"/>
                    <a:pt x="5794" y="18060"/>
                  </a:cubicBezTo>
                  <a:cubicBezTo>
                    <a:pt x="5779" y="18060"/>
                    <a:pt x="5765" y="18060"/>
                    <a:pt x="5765" y="18046"/>
                  </a:cubicBezTo>
                  <a:cubicBezTo>
                    <a:pt x="5751" y="17975"/>
                    <a:pt x="5765" y="17918"/>
                    <a:pt x="5794" y="17861"/>
                  </a:cubicBezTo>
                  <a:cubicBezTo>
                    <a:pt x="5822" y="17805"/>
                    <a:pt x="5836" y="17748"/>
                    <a:pt x="5850" y="17691"/>
                  </a:cubicBezTo>
                  <a:cubicBezTo>
                    <a:pt x="5879" y="17577"/>
                    <a:pt x="5907" y="17464"/>
                    <a:pt x="5921" y="17350"/>
                  </a:cubicBezTo>
                  <a:cubicBezTo>
                    <a:pt x="5921" y="17336"/>
                    <a:pt x="5907" y="17322"/>
                    <a:pt x="5907" y="17308"/>
                  </a:cubicBezTo>
                  <a:cubicBezTo>
                    <a:pt x="5865" y="17435"/>
                    <a:pt x="5822" y="17549"/>
                    <a:pt x="5794" y="17663"/>
                  </a:cubicBezTo>
                  <a:cubicBezTo>
                    <a:pt x="5751" y="17805"/>
                    <a:pt x="5694" y="17947"/>
                    <a:pt x="5623" y="18088"/>
                  </a:cubicBezTo>
                  <a:cubicBezTo>
                    <a:pt x="5619" y="18097"/>
                    <a:pt x="5612" y="18100"/>
                    <a:pt x="5605" y="18100"/>
                  </a:cubicBezTo>
                  <a:cubicBezTo>
                    <a:pt x="5588" y="18100"/>
                    <a:pt x="5566" y="18080"/>
                    <a:pt x="5566" y="18060"/>
                  </a:cubicBezTo>
                  <a:cubicBezTo>
                    <a:pt x="5609" y="17918"/>
                    <a:pt x="5652" y="17776"/>
                    <a:pt x="5708" y="17634"/>
                  </a:cubicBezTo>
                  <a:cubicBezTo>
                    <a:pt x="5765" y="17492"/>
                    <a:pt x="5808" y="17350"/>
                    <a:pt x="5865" y="17208"/>
                  </a:cubicBezTo>
                  <a:cubicBezTo>
                    <a:pt x="5850" y="17194"/>
                    <a:pt x="5836" y="17166"/>
                    <a:pt x="5822" y="17137"/>
                  </a:cubicBezTo>
                  <a:cubicBezTo>
                    <a:pt x="5808" y="17109"/>
                    <a:pt x="5779" y="17038"/>
                    <a:pt x="5765" y="16995"/>
                  </a:cubicBezTo>
                  <a:cubicBezTo>
                    <a:pt x="5751" y="17123"/>
                    <a:pt x="5723" y="17237"/>
                    <a:pt x="5694" y="17350"/>
                  </a:cubicBezTo>
                  <a:cubicBezTo>
                    <a:pt x="5652" y="17492"/>
                    <a:pt x="5609" y="17620"/>
                    <a:pt x="5524" y="17748"/>
                  </a:cubicBezTo>
                  <a:cubicBezTo>
                    <a:pt x="5524" y="17759"/>
                    <a:pt x="5518" y="17763"/>
                    <a:pt x="5510" y="17763"/>
                  </a:cubicBezTo>
                  <a:cubicBezTo>
                    <a:pt x="5497" y="17763"/>
                    <a:pt x="5481" y="17751"/>
                    <a:pt x="5481" y="17734"/>
                  </a:cubicBezTo>
                  <a:cubicBezTo>
                    <a:pt x="5495" y="17663"/>
                    <a:pt x="5524" y="17592"/>
                    <a:pt x="5552" y="17535"/>
                  </a:cubicBezTo>
                  <a:cubicBezTo>
                    <a:pt x="5566" y="17464"/>
                    <a:pt x="5595" y="17393"/>
                    <a:pt x="5609" y="17322"/>
                  </a:cubicBezTo>
                  <a:cubicBezTo>
                    <a:pt x="5652" y="17194"/>
                    <a:pt x="5694" y="17052"/>
                    <a:pt x="5723" y="16924"/>
                  </a:cubicBezTo>
                  <a:cubicBezTo>
                    <a:pt x="5723" y="16896"/>
                    <a:pt x="5708" y="16867"/>
                    <a:pt x="5694" y="16825"/>
                  </a:cubicBezTo>
                  <a:lnTo>
                    <a:pt x="5666" y="16825"/>
                  </a:lnTo>
                  <a:cubicBezTo>
                    <a:pt x="5623" y="16938"/>
                    <a:pt x="5581" y="17052"/>
                    <a:pt x="5538" y="17180"/>
                  </a:cubicBezTo>
                  <a:cubicBezTo>
                    <a:pt x="5510" y="17251"/>
                    <a:pt x="5467" y="17336"/>
                    <a:pt x="5439" y="17407"/>
                  </a:cubicBezTo>
                  <a:cubicBezTo>
                    <a:pt x="5410" y="17492"/>
                    <a:pt x="5368" y="17577"/>
                    <a:pt x="5311" y="17648"/>
                  </a:cubicBezTo>
                  <a:cubicBezTo>
                    <a:pt x="5307" y="17657"/>
                    <a:pt x="5300" y="17660"/>
                    <a:pt x="5293" y="17660"/>
                  </a:cubicBezTo>
                  <a:cubicBezTo>
                    <a:pt x="5277" y="17660"/>
                    <a:pt x="5258" y="17640"/>
                    <a:pt x="5268" y="17620"/>
                  </a:cubicBezTo>
                  <a:cubicBezTo>
                    <a:pt x="5282" y="17535"/>
                    <a:pt x="5311" y="17450"/>
                    <a:pt x="5353" y="17379"/>
                  </a:cubicBezTo>
                  <a:cubicBezTo>
                    <a:pt x="5382" y="17293"/>
                    <a:pt x="5424" y="17208"/>
                    <a:pt x="5453" y="17137"/>
                  </a:cubicBezTo>
                  <a:cubicBezTo>
                    <a:pt x="5510" y="16995"/>
                    <a:pt x="5552" y="16867"/>
                    <a:pt x="5595" y="16740"/>
                  </a:cubicBezTo>
                  <a:cubicBezTo>
                    <a:pt x="5538" y="16669"/>
                    <a:pt x="5481" y="16598"/>
                    <a:pt x="5424" y="16527"/>
                  </a:cubicBezTo>
                  <a:cubicBezTo>
                    <a:pt x="5410" y="16655"/>
                    <a:pt x="5382" y="16796"/>
                    <a:pt x="5339" y="16938"/>
                  </a:cubicBezTo>
                  <a:cubicBezTo>
                    <a:pt x="5325" y="17009"/>
                    <a:pt x="5311" y="17080"/>
                    <a:pt x="5297" y="17137"/>
                  </a:cubicBezTo>
                  <a:cubicBezTo>
                    <a:pt x="5282" y="17208"/>
                    <a:pt x="5254" y="17265"/>
                    <a:pt x="5211" y="17336"/>
                  </a:cubicBezTo>
                  <a:cubicBezTo>
                    <a:pt x="5208" y="17340"/>
                    <a:pt x="5203" y="17342"/>
                    <a:pt x="5198" y="17342"/>
                  </a:cubicBezTo>
                  <a:cubicBezTo>
                    <a:pt x="5184" y="17342"/>
                    <a:pt x="5169" y="17328"/>
                    <a:pt x="5169" y="17308"/>
                  </a:cubicBezTo>
                  <a:cubicBezTo>
                    <a:pt x="5169" y="17237"/>
                    <a:pt x="5183" y="17180"/>
                    <a:pt x="5211" y="17109"/>
                  </a:cubicBezTo>
                  <a:cubicBezTo>
                    <a:pt x="5226" y="17038"/>
                    <a:pt x="5254" y="16981"/>
                    <a:pt x="5268" y="16910"/>
                  </a:cubicBezTo>
                  <a:cubicBezTo>
                    <a:pt x="5297" y="16782"/>
                    <a:pt x="5325" y="16640"/>
                    <a:pt x="5353" y="16513"/>
                  </a:cubicBezTo>
                  <a:cubicBezTo>
                    <a:pt x="5368" y="16498"/>
                    <a:pt x="5382" y="16484"/>
                    <a:pt x="5396" y="16484"/>
                  </a:cubicBezTo>
                  <a:lnTo>
                    <a:pt x="5282" y="16342"/>
                  </a:lnTo>
                  <a:cubicBezTo>
                    <a:pt x="5169" y="16229"/>
                    <a:pt x="5098" y="16058"/>
                    <a:pt x="5084" y="15888"/>
                  </a:cubicBezTo>
                  <a:cubicBezTo>
                    <a:pt x="5069" y="15547"/>
                    <a:pt x="5311" y="15235"/>
                    <a:pt x="5481" y="14979"/>
                  </a:cubicBezTo>
                  <a:cubicBezTo>
                    <a:pt x="5893" y="14383"/>
                    <a:pt x="6333" y="13829"/>
                    <a:pt x="6816" y="13290"/>
                  </a:cubicBezTo>
                  <a:cubicBezTo>
                    <a:pt x="7270" y="12778"/>
                    <a:pt x="7739" y="12253"/>
                    <a:pt x="8236" y="11756"/>
                  </a:cubicBezTo>
                  <a:cubicBezTo>
                    <a:pt x="8477" y="11515"/>
                    <a:pt x="8733" y="11288"/>
                    <a:pt x="8988" y="11075"/>
                  </a:cubicBezTo>
                  <a:cubicBezTo>
                    <a:pt x="9258" y="10848"/>
                    <a:pt x="9542" y="10649"/>
                    <a:pt x="9840" y="10493"/>
                  </a:cubicBezTo>
                  <a:cubicBezTo>
                    <a:pt x="9982" y="10407"/>
                    <a:pt x="10152" y="10351"/>
                    <a:pt x="10309" y="10322"/>
                  </a:cubicBezTo>
                  <a:cubicBezTo>
                    <a:pt x="10354" y="10309"/>
                    <a:pt x="10401" y="10302"/>
                    <a:pt x="10448" y="10302"/>
                  </a:cubicBezTo>
                  <a:cubicBezTo>
                    <a:pt x="10546" y="10302"/>
                    <a:pt x="10643" y="10331"/>
                    <a:pt x="10720" y="10379"/>
                  </a:cubicBezTo>
                  <a:cubicBezTo>
                    <a:pt x="10791" y="10436"/>
                    <a:pt x="10820" y="10507"/>
                    <a:pt x="10848" y="10578"/>
                  </a:cubicBezTo>
                  <a:cubicBezTo>
                    <a:pt x="10876" y="10578"/>
                    <a:pt x="10905" y="10592"/>
                    <a:pt x="10905" y="10606"/>
                  </a:cubicBezTo>
                  <a:cubicBezTo>
                    <a:pt x="11033" y="10819"/>
                    <a:pt x="11175" y="11018"/>
                    <a:pt x="11331" y="11203"/>
                  </a:cubicBezTo>
                  <a:cubicBezTo>
                    <a:pt x="11416" y="11273"/>
                    <a:pt x="11515" y="11344"/>
                    <a:pt x="11615" y="11401"/>
                  </a:cubicBezTo>
                  <a:cubicBezTo>
                    <a:pt x="11686" y="11444"/>
                    <a:pt x="11771" y="11486"/>
                    <a:pt x="11842" y="11529"/>
                  </a:cubicBezTo>
                  <a:cubicBezTo>
                    <a:pt x="11913" y="11557"/>
                    <a:pt x="11984" y="11586"/>
                    <a:pt x="12055" y="11614"/>
                  </a:cubicBezTo>
                  <a:lnTo>
                    <a:pt x="12183" y="11643"/>
                  </a:lnTo>
                  <a:lnTo>
                    <a:pt x="12225" y="11643"/>
                  </a:lnTo>
                  <a:lnTo>
                    <a:pt x="12254" y="11657"/>
                  </a:lnTo>
                  <a:cubicBezTo>
                    <a:pt x="12282" y="11671"/>
                    <a:pt x="12296" y="11685"/>
                    <a:pt x="12296" y="11699"/>
                  </a:cubicBezTo>
                  <a:lnTo>
                    <a:pt x="12353" y="11714"/>
                  </a:lnTo>
                  <a:lnTo>
                    <a:pt x="12396" y="11728"/>
                  </a:lnTo>
                  <a:lnTo>
                    <a:pt x="12452" y="11657"/>
                  </a:lnTo>
                  <a:cubicBezTo>
                    <a:pt x="12481" y="11614"/>
                    <a:pt x="12523" y="11572"/>
                    <a:pt x="12566" y="11529"/>
                  </a:cubicBezTo>
                  <a:cubicBezTo>
                    <a:pt x="12822" y="11245"/>
                    <a:pt x="13106" y="10975"/>
                    <a:pt x="13404" y="10734"/>
                  </a:cubicBezTo>
                  <a:cubicBezTo>
                    <a:pt x="13574" y="10606"/>
                    <a:pt x="13773" y="10493"/>
                    <a:pt x="13972" y="10436"/>
                  </a:cubicBezTo>
                  <a:cubicBezTo>
                    <a:pt x="13976" y="10432"/>
                    <a:pt x="13981" y="10430"/>
                    <a:pt x="13987" y="10430"/>
                  </a:cubicBezTo>
                  <a:cubicBezTo>
                    <a:pt x="14000" y="10430"/>
                    <a:pt x="14014" y="10440"/>
                    <a:pt x="14014" y="10450"/>
                  </a:cubicBezTo>
                  <a:cubicBezTo>
                    <a:pt x="14071" y="10081"/>
                    <a:pt x="14156" y="9712"/>
                    <a:pt x="14256" y="9357"/>
                  </a:cubicBezTo>
                  <a:cubicBezTo>
                    <a:pt x="14383" y="8973"/>
                    <a:pt x="14525" y="8590"/>
                    <a:pt x="14710" y="8235"/>
                  </a:cubicBezTo>
                  <a:lnTo>
                    <a:pt x="14724" y="8022"/>
                  </a:lnTo>
                  <a:cubicBezTo>
                    <a:pt x="14724" y="7838"/>
                    <a:pt x="14724" y="7667"/>
                    <a:pt x="14724" y="7483"/>
                  </a:cubicBezTo>
                  <a:cubicBezTo>
                    <a:pt x="14724" y="7461"/>
                    <a:pt x="14742" y="7451"/>
                    <a:pt x="14760" y="7451"/>
                  </a:cubicBezTo>
                  <a:cubicBezTo>
                    <a:pt x="14777" y="7451"/>
                    <a:pt x="14795" y="7461"/>
                    <a:pt x="14795" y="7483"/>
                  </a:cubicBezTo>
                  <a:cubicBezTo>
                    <a:pt x="14809" y="7667"/>
                    <a:pt x="14809" y="7838"/>
                    <a:pt x="14795" y="8022"/>
                  </a:cubicBezTo>
                  <a:cubicBezTo>
                    <a:pt x="14852" y="7923"/>
                    <a:pt x="14895" y="7823"/>
                    <a:pt x="14951" y="7724"/>
                  </a:cubicBezTo>
                  <a:cubicBezTo>
                    <a:pt x="14951" y="7710"/>
                    <a:pt x="14951" y="7696"/>
                    <a:pt x="14951" y="7681"/>
                  </a:cubicBezTo>
                  <a:cubicBezTo>
                    <a:pt x="14951" y="7653"/>
                    <a:pt x="14951" y="7610"/>
                    <a:pt x="14951" y="7582"/>
                  </a:cubicBezTo>
                  <a:lnTo>
                    <a:pt x="14951" y="7355"/>
                  </a:lnTo>
                  <a:lnTo>
                    <a:pt x="14951" y="6886"/>
                  </a:lnTo>
                  <a:cubicBezTo>
                    <a:pt x="14951" y="6574"/>
                    <a:pt x="14937" y="6276"/>
                    <a:pt x="14909" y="5963"/>
                  </a:cubicBezTo>
                  <a:cubicBezTo>
                    <a:pt x="14909" y="5942"/>
                    <a:pt x="14923" y="5932"/>
                    <a:pt x="14939" y="5932"/>
                  </a:cubicBezTo>
                  <a:cubicBezTo>
                    <a:pt x="14955" y="5932"/>
                    <a:pt x="14973" y="5942"/>
                    <a:pt x="14980" y="5963"/>
                  </a:cubicBezTo>
                  <a:cubicBezTo>
                    <a:pt x="15022" y="6262"/>
                    <a:pt x="15065" y="6574"/>
                    <a:pt x="15079" y="6886"/>
                  </a:cubicBezTo>
                  <a:cubicBezTo>
                    <a:pt x="15079" y="7043"/>
                    <a:pt x="15079" y="7199"/>
                    <a:pt x="15079" y="7355"/>
                  </a:cubicBezTo>
                  <a:lnTo>
                    <a:pt x="15079" y="7468"/>
                  </a:lnTo>
                  <a:cubicBezTo>
                    <a:pt x="15108" y="7412"/>
                    <a:pt x="15150" y="7341"/>
                    <a:pt x="15178" y="7284"/>
                  </a:cubicBezTo>
                  <a:lnTo>
                    <a:pt x="15235" y="7156"/>
                  </a:lnTo>
                  <a:cubicBezTo>
                    <a:pt x="15221" y="7071"/>
                    <a:pt x="15221" y="6986"/>
                    <a:pt x="15235" y="6901"/>
                  </a:cubicBezTo>
                  <a:cubicBezTo>
                    <a:pt x="15235" y="6801"/>
                    <a:pt x="15249" y="6688"/>
                    <a:pt x="15249" y="6574"/>
                  </a:cubicBezTo>
                  <a:lnTo>
                    <a:pt x="15249" y="5935"/>
                  </a:lnTo>
                  <a:cubicBezTo>
                    <a:pt x="15235" y="5509"/>
                    <a:pt x="15178" y="5083"/>
                    <a:pt x="15093" y="4671"/>
                  </a:cubicBezTo>
                  <a:cubicBezTo>
                    <a:pt x="15051" y="4430"/>
                    <a:pt x="15008" y="4203"/>
                    <a:pt x="14951" y="3962"/>
                  </a:cubicBezTo>
                  <a:cubicBezTo>
                    <a:pt x="14943" y="3937"/>
                    <a:pt x="14964" y="3922"/>
                    <a:pt x="14985" y="3922"/>
                  </a:cubicBezTo>
                  <a:cubicBezTo>
                    <a:pt x="15000" y="3922"/>
                    <a:pt x="15016" y="3930"/>
                    <a:pt x="15022" y="3947"/>
                  </a:cubicBezTo>
                  <a:cubicBezTo>
                    <a:pt x="15051" y="4047"/>
                    <a:pt x="15093" y="4146"/>
                    <a:pt x="15122" y="4246"/>
                  </a:cubicBezTo>
                  <a:cubicBezTo>
                    <a:pt x="15150" y="4359"/>
                    <a:pt x="15178" y="4458"/>
                    <a:pt x="15207" y="4572"/>
                  </a:cubicBezTo>
                  <a:cubicBezTo>
                    <a:pt x="15264" y="4771"/>
                    <a:pt x="15306" y="4984"/>
                    <a:pt x="15335" y="5211"/>
                  </a:cubicBezTo>
                  <a:cubicBezTo>
                    <a:pt x="15391" y="5637"/>
                    <a:pt x="15420" y="6077"/>
                    <a:pt x="15406" y="6503"/>
                  </a:cubicBezTo>
                  <a:cubicBezTo>
                    <a:pt x="15406" y="6602"/>
                    <a:pt x="15406" y="6702"/>
                    <a:pt x="15391" y="6801"/>
                  </a:cubicBezTo>
                  <a:cubicBezTo>
                    <a:pt x="15505" y="6574"/>
                    <a:pt x="15604" y="6347"/>
                    <a:pt x="15704" y="6105"/>
                  </a:cubicBezTo>
                  <a:cubicBezTo>
                    <a:pt x="15704" y="6091"/>
                    <a:pt x="15704" y="6091"/>
                    <a:pt x="15704" y="6091"/>
                  </a:cubicBezTo>
                  <a:cubicBezTo>
                    <a:pt x="15675" y="5907"/>
                    <a:pt x="15661" y="5750"/>
                    <a:pt x="15647" y="5566"/>
                  </a:cubicBezTo>
                  <a:cubicBezTo>
                    <a:pt x="15590" y="5097"/>
                    <a:pt x="15604" y="4629"/>
                    <a:pt x="15704" y="4175"/>
                  </a:cubicBezTo>
                  <a:cubicBezTo>
                    <a:pt x="15761" y="3919"/>
                    <a:pt x="15832" y="3663"/>
                    <a:pt x="15931" y="3422"/>
                  </a:cubicBezTo>
                  <a:cubicBezTo>
                    <a:pt x="15931" y="3408"/>
                    <a:pt x="15931" y="3408"/>
                    <a:pt x="15945" y="3394"/>
                  </a:cubicBezTo>
                  <a:cubicBezTo>
                    <a:pt x="15945" y="3394"/>
                    <a:pt x="15959" y="3379"/>
                    <a:pt x="15959" y="3365"/>
                  </a:cubicBezTo>
                  <a:cubicBezTo>
                    <a:pt x="15292" y="1591"/>
                    <a:pt x="14284" y="455"/>
                    <a:pt x="13006" y="100"/>
                  </a:cubicBezTo>
                  <a:cubicBezTo>
                    <a:pt x="12793" y="43"/>
                    <a:pt x="12566" y="15"/>
                    <a:pt x="123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196;p44">
              <a:extLst>
                <a:ext uri="{FF2B5EF4-FFF2-40B4-BE49-F238E27FC236}">
                  <a16:creationId xmlns:a16="http://schemas.microsoft.com/office/drawing/2014/main" id="{45BC21B9-0E48-CD8A-2DCE-99E382056EFE}"/>
                </a:ext>
              </a:extLst>
            </p:cNvPr>
            <p:cNvSpPr/>
            <p:nvPr/>
          </p:nvSpPr>
          <p:spPr>
            <a:xfrm>
              <a:off x="7535325" y="4136125"/>
              <a:ext cx="331525" cy="835225"/>
            </a:xfrm>
            <a:custGeom>
              <a:avLst/>
              <a:gdLst/>
              <a:ahLst/>
              <a:cxnLst/>
              <a:rect l="l" t="t" r="r" b="b"/>
              <a:pathLst>
                <a:path w="13261" h="33409" extrusionOk="0">
                  <a:moveTo>
                    <a:pt x="13261" y="1"/>
                  </a:moveTo>
                  <a:cubicBezTo>
                    <a:pt x="9484" y="43"/>
                    <a:pt x="4842" y="6333"/>
                    <a:pt x="2513" y="14823"/>
                  </a:cubicBezTo>
                  <a:cubicBezTo>
                    <a:pt x="0" y="23953"/>
                    <a:pt x="1093" y="32258"/>
                    <a:pt x="4941" y="33408"/>
                  </a:cubicBezTo>
                  <a:cubicBezTo>
                    <a:pt x="3379" y="32571"/>
                    <a:pt x="2300" y="30441"/>
                    <a:pt x="1874" y="27318"/>
                  </a:cubicBezTo>
                  <a:cubicBezTo>
                    <a:pt x="1377" y="23768"/>
                    <a:pt x="1789" y="19353"/>
                    <a:pt x="3024" y="14880"/>
                  </a:cubicBezTo>
                  <a:cubicBezTo>
                    <a:pt x="4259" y="10394"/>
                    <a:pt x="6162" y="6390"/>
                    <a:pt x="8391" y="3593"/>
                  </a:cubicBezTo>
                  <a:cubicBezTo>
                    <a:pt x="10038" y="1520"/>
                    <a:pt x="11713" y="299"/>
                    <a:pt x="132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3" name="Google Shape;1197;p44">
              <a:extLst>
                <a:ext uri="{FF2B5EF4-FFF2-40B4-BE49-F238E27FC236}">
                  <a16:creationId xmlns:a16="http://schemas.microsoft.com/office/drawing/2014/main" id="{E3150B3B-BBF4-31E3-87F0-63E845A43E5A}"/>
                </a:ext>
              </a:extLst>
            </p:cNvPr>
            <p:cNvGrpSpPr/>
            <p:nvPr/>
          </p:nvGrpSpPr>
          <p:grpSpPr>
            <a:xfrm>
              <a:off x="7579663" y="3593050"/>
              <a:ext cx="1145800" cy="1468450"/>
              <a:chOff x="4644600" y="3615775"/>
              <a:chExt cx="1145800" cy="1468450"/>
            </a:xfrm>
          </p:grpSpPr>
          <p:sp>
            <p:nvSpPr>
              <p:cNvPr id="1040" name="Google Shape;1198;p44">
                <a:extLst>
                  <a:ext uri="{FF2B5EF4-FFF2-40B4-BE49-F238E27FC236}">
                    <a16:creationId xmlns:a16="http://schemas.microsoft.com/office/drawing/2014/main" id="{478B78CE-1F9C-DE6D-4D43-4639A95621DD}"/>
                  </a:ext>
                </a:extLst>
              </p:cNvPr>
              <p:cNvSpPr/>
              <p:nvPr/>
            </p:nvSpPr>
            <p:spPr>
              <a:xfrm>
                <a:off x="5434000" y="3889775"/>
                <a:ext cx="28075" cy="12975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519" extrusionOk="0">
                    <a:moveTo>
                      <a:pt x="656" y="0"/>
                    </a:moveTo>
                    <a:cubicBezTo>
                      <a:pt x="646" y="0"/>
                      <a:pt x="636" y="1"/>
                      <a:pt x="625" y="1"/>
                    </a:cubicBezTo>
                    <a:cubicBezTo>
                      <a:pt x="497" y="1"/>
                      <a:pt x="384" y="1"/>
                      <a:pt x="270" y="16"/>
                    </a:cubicBezTo>
                    <a:cubicBezTo>
                      <a:pt x="185" y="30"/>
                      <a:pt x="72" y="30"/>
                      <a:pt x="15" y="115"/>
                    </a:cubicBezTo>
                    <a:cubicBezTo>
                      <a:pt x="1" y="158"/>
                      <a:pt x="29" y="214"/>
                      <a:pt x="86" y="214"/>
                    </a:cubicBezTo>
                    <a:cubicBezTo>
                      <a:pt x="128" y="211"/>
                      <a:pt x="172" y="209"/>
                      <a:pt x="216" y="209"/>
                    </a:cubicBezTo>
                    <a:cubicBezTo>
                      <a:pt x="348" y="209"/>
                      <a:pt x="483" y="225"/>
                      <a:pt x="611" y="257"/>
                    </a:cubicBezTo>
                    <a:cubicBezTo>
                      <a:pt x="682" y="285"/>
                      <a:pt x="739" y="314"/>
                      <a:pt x="796" y="356"/>
                    </a:cubicBezTo>
                    <a:cubicBezTo>
                      <a:pt x="824" y="385"/>
                      <a:pt x="852" y="413"/>
                      <a:pt x="867" y="442"/>
                    </a:cubicBezTo>
                    <a:cubicBezTo>
                      <a:pt x="895" y="470"/>
                      <a:pt x="909" y="498"/>
                      <a:pt x="952" y="513"/>
                    </a:cubicBezTo>
                    <a:cubicBezTo>
                      <a:pt x="959" y="516"/>
                      <a:pt x="967" y="518"/>
                      <a:pt x="974" y="518"/>
                    </a:cubicBezTo>
                    <a:cubicBezTo>
                      <a:pt x="994" y="518"/>
                      <a:pt x="1012" y="505"/>
                      <a:pt x="1023" y="484"/>
                    </a:cubicBezTo>
                    <a:cubicBezTo>
                      <a:pt x="1023" y="442"/>
                      <a:pt x="1023" y="413"/>
                      <a:pt x="994" y="385"/>
                    </a:cubicBezTo>
                    <a:lnTo>
                      <a:pt x="1051" y="385"/>
                    </a:lnTo>
                    <a:cubicBezTo>
                      <a:pt x="1094" y="371"/>
                      <a:pt x="1122" y="314"/>
                      <a:pt x="1094" y="271"/>
                    </a:cubicBezTo>
                    <a:cubicBezTo>
                      <a:pt x="1000" y="110"/>
                      <a:pt x="830" y="0"/>
                      <a:pt x="65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" name="Google Shape;1199;p44">
                <a:extLst>
                  <a:ext uri="{FF2B5EF4-FFF2-40B4-BE49-F238E27FC236}">
                    <a16:creationId xmlns:a16="http://schemas.microsoft.com/office/drawing/2014/main" id="{EB1E134B-DE0C-F9EB-71EB-513AA9633A77}"/>
                  </a:ext>
                </a:extLst>
              </p:cNvPr>
              <p:cNvSpPr/>
              <p:nvPr/>
            </p:nvSpPr>
            <p:spPr>
              <a:xfrm>
                <a:off x="5271075" y="3670450"/>
                <a:ext cx="151950" cy="108625"/>
              </a:xfrm>
              <a:custGeom>
                <a:avLst/>
                <a:gdLst/>
                <a:ahLst/>
                <a:cxnLst/>
                <a:rect l="l" t="t" r="r" b="b"/>
                <a:pathLst>
                  <a:path w="6078" h="4345" extrusionOk="0">
                    <a:moveTo>
                      <a:pt x="4118" y="0"/>
                    </a:moveTo>
                    <a:cubicBezTo>
                      <a:pt x="3905" y="199"/>
                      <a:pt x="3962" y="710"/>
                      <a:pt x="3905" y="994"/>
                    </a:cubicBezTo>
                    <a:cubicBezTo>
                      <a:pt x="3863" y="1221"/>
                      <a:pt x="3763" y="1434"/>
                      <a:pt x="3593" y="1590"/>
                    </a:cubicBezTo>
                    <a:cubicBezTo>
                      <a:pt x="3424" y="1720"/>
                      <a:pt x="3207" y="1791"/>
                      <a:pt x="2997" y="1791"/>
                    </a:cubicBezTo>
                    <a:cubicBezTo>
                      <a:pt x="2978" y="1791"/>
                      <a:pt x="2959" y="1790"/>
                      <a:pt x="2940" y="1789"/>
                    </a:cubicBezTo>
                    <a:cubicBezTo>
                      <a:pt x="2641" y="1789"/>
                      <a:pt x="2414" y="1533"/>
                      <a:pt x="2159" y="1533"/>
                    </a:cubicBezTo>
                    <a:cubicBezTo>
                      <a:pt x="1917" y="1533"/>
                      <a:pt x="1932" y="1817"/>
                      <a:pt x="1861" y="2030"/>
                    </a:cubicBezTo>
                    <a:cubicBezTo>
                      <a:pt x="1761" y="2314"/>
                      <a:pt x="1662" y="2499"/>
                      <a:pt x="1364" y="2612"/>
                    </a:cubicBezTo>
                    <a:cubicBezTo>
                      <a:pt x="1165" y="2698"/>
                      <a:pt x="711" y="2797"/>
                      <a:pt x="569" y="2953"/>
                    </a:cubicBezTo>
                    <a:cubicBezTo>
                      <a:pt x="483" y="3053"/>
                      <a:pt x="483" y="3223"/>
                      <a:pt x="455" y="3351"/>
                    </a:cubicBezTo>
                    <a:cubicBezTo>
                      <a:pt x="398" y="3535"/>
                      <a:pt x="327" y="3692"/>
                      <a:pt x="242" y="3862"/>
                    </a:cubicBezTo>
                    <a:cubicBezTo>
                      <a:pt x="157" y="4004"/>
                      <a:pt x="72" y="4160"/>
                      <a:pt x="1" y="4316"/>
                    </a:cubicBezTo>
                    <a:lnTo>
                      <a:pt x="72" y="4316"/>
                    </a:lnTo>
                    <a:cubicBezTo>
                      <a:pt x="199" y="4316"/>
                      <a:pt x="341" y="4330"/>
                      <a:pt x="483" y="4345"/>
                    </a:cubicBezTo>
                    <a:cubicBezTo>
                      <a:pt x="498" y="4330"/>
                      <a:pt x="512" y="4316"/>
                      <a:pt x="526" y="4302"/>
                    </a:cubicBezTo>
                    <a:cubicBezTo>
                      <a:pt x="767" y="4089"/>
                      <a:pt x="1009" y="3890"/>
                      <a:pt x="1278" y="3706"/>
                    </a:cubicBezTo>
                    <a:cubicBezTo>
                      <a:pt x="1520" y="3521"/>
                      <a:pt x="1790" y="3351"/>
                      <a:pt x="2059" y="3180"/>
                    </a:cubicBezTo>
                    <a:cubicBezTo>
                      <a:pt x="2613" y="2854"/>
                      <a:pt x="3209" y="2612"/>
                      <a:pt x="3820" y="2442"/>
                    </a:cubicBezTo>
                    <a:cubicBezTo>
                      <a:pt x="4310" y="2314"/>
                      <a:pt x="4808" y="2250"/>
                      <a:pt x="5307" y="2250"/>
                    </a:cubicBezTo>
                    <a:cubicBezTo>
                      <a:pt x="5474" y="2250"/>
                      <a:pt x="5641" y="2258"/>
                      <a:pt x="5808" y="2272"/>
                    </a:cubicBezTo>
                    <a:cubicBezTo>
                      <a:pt x="5893" y="2272"/>
                      <a:pt x="5978" y="2300"/>
                      <a:pt x="6077" y="2314"/>
                    </a:cubicBezTo>
                    <a:cubicBezTo>
                      <a:pt x="5992" y="1888"/>
                      <a:pt x="5935" y="1462"/>
                      <a:pt x="5935" y="1022"/>
                    </a:cubicBezTo>
                    <a:cubicBezTo>
                      <a:pt x="5737" y="1150"/>
                      <a:pt x="5524" y="1249"/>
                      <a:pt x="5297" y="1278"/>
                    </a:cubicBezTo>
                    <a:cubicBezTo>
                      <a:pt x="5258" y="1290"/>
                      <a:pt x="5218" y="1296"/>
                      <a:pt x="5179" y="1296"/>
                    </a:cubicBezTo>
                    <a:cubicBezTo>
                      <a:pt x="5033" y="1296"/>
                      <a:pt x="4895" y="1217"/>
                      <a:pt x="4828" y="1093"/>
                    </a:cubicBezTo>
                    <a:cubicBezTo>
                      <a:pt x="4572" y="738"/>
                      <a:pt x="4473" y="284"/>
                      <a:pt x="411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" name="Google Shape;1200;p44">
                <a:extLst>
                  <a:ext uri="{FF2B5EF4-FFF2-40B4-BE49-F238E27FC236}">
                    <a16:creationId xmlns:a16="http://schemas.microsoft.com/office/drawing/2014/main" id="{9750EC3D-DC1D-3FEE-785C-90EA2BFFE361}"/>
                  </a:ext>
                </a:extLst>
              </p:cNvPr>
              <p:cNvSpPr/>
              <p:nvPr/>
            </p:nvSpPr>
            <p:spPr>
              <a:xfrm>
                <a:off x="5252625" y="3781900"/>
                <a:ext cx="27350" cy="36925"/>
              </a:xfrm>
              <a:custGeom>
                <a:avLst/>
                <a:gdLst/>
                <a:ahLst/>
                <a:cxnLst/>
                <a:rect l="l" t="t" r="r" b="b"/>
                <a:pathLst>
                  <a:path w="1094" h="1477" extrusionOk="0">
                    <a:moveTo>
                      <a:pt x="668" y="0"/>
                    </a:moveTo>
                    <a:cubicBezTo>
                      <a:pt x="440" y="398"/>
                      <a:pt x="256" y="810"/>
                      <a:pt x="86" y="1235"/>
                    </a:cubicBezTo>
                    <a:cubicBezTo>
                      <a:pt x="57" y="1306"/>
                      <a:pt x="29" y="1392"/>
                      <a:pt x="0" y="1477"/>
                    </a:cubicBezTo>
                    <a:cubicBezTo>
                      <a:pt x="142" y="1377"/>
                      <a:pt x="284" y="1264"/>
                      <a:pt x="412" y="1136"/>
                    </a:cubicBezTo>
                    <a:lnTo>
                      <a:pt x="455" y="1079"/>
                    </a:lnTo>
                    <a:cubicBezTo>
                      <a:pt x="526" y="937"/>
                      <a:pt x="611" y="781"/>
                      <a:pt x="696" y="639"/>
                    </a:cubicBezTo>
                    <a:cubicBezTo>
                      <a:pt x="767" y="483"/>
                      <a:pt x="852" y="341"/>
                      <a:pt x="952" y="199"/>
                    </a:cubicBezTo>
                    <a:cubicBezTo>
                      <a:pt x="994" y="142"/>
                      <a:pt x="1051" y="85"/>
                      <a:pt x="1094" y="29"/>
                    </a:cubicBezTo>
                    <a:cubicBezTo>
                      <a:pt x="994" y="29"/>
                      <a:pt x="895" y="14"/>
                      <a:pt x="79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" name="Google Shape;1201;p44">
                <a:extLst>
                  <a:ext uri="{FF2B5EF4-FFF2-40B4-BE49-F238E27FC236}">
                    <a16:creationId xmlns:a16="http://schemas.microsoft.com/office/drawing/2014/main" id="{ABF0B384-0170-A5B0-068D-85F2E3FA6E8F}"/>
                  </a:ext>
                </a:extLst>
              </p:cNvPr>
              <p:cNvSpPr/>
              <p:nvPr/>
            </p:nvSpPr>
            <p:spPr>
              <a:xfrm>
                <a:off x="5379350" y="3732550"/>
                <a:ext cx="85900" cy="87700"/>
              </a:xfrm>
              <a:custGeom>
                <a:avLst/>
                <a:gdLst/>
                <a:ahLst/>
                <a:cxnLst/>
                <a:rect l="l" t="t" r="r" b="b"/>
                <a:pathLst>
                  <a:path w="3436" h="3508" extrusionOk="0">
                    <a:moveTo>
                      <a:pt x="2002" y="1"/>
                    </a:moveTo>
                    <a:lnTo>
                      <a:pt x="2018" y="8"/>
                    </a:lnTo>
                    <a:lnTo>
                      <a:pt x="2018" y="8"/>
                    </a:lnTo>
                    <a:cubicBezTo>
                      <a:pt x="2013" y="5"/>
                      <a:pt x="2008" y="3"/>
                      <a:pt x="2002" y="1"/>
                    </a:cubicBezTo>
                    <a:close/>
                    <a:moveTo>
                      <a:pt x="2018" y="8"/>
                    </a:moveTo>
                    <a:lnTo>
                      <a:pt x="2018" y="8"/>
                    </a:lnTo>
                    <a:cubicBezTo>
                      <a:pt x="2200" y="102"/>
                      <a:pt x="2187" y="616"/>
                      <a:pt x="2187" y="782"/>
                    </a:cubicBezTo>
                    <a:cubicBezTo>
                      <a:pt x="2187" y="1122"/>
                      <a:pt x="2087" y="1449"/>
                      <a:pt x="1903" y="1719"/>
                    </a:cubicBezTo>
                    <a:cubicBezTo>
                      <a:pt x="1576" y="2258"/>
                      <a:pt x="1051" y="2670"/>
                      <a:pt x="596" y="3096"/>
                    </a:cubicBezTo>
                    <a:cubicBezTo>
                      <a:pt x="446" y="3223"/>
                      <a:pt x="286" y="3341"/>
                      <a:pt x="116" y="3442"/>
                    </a:cubicBezTo>
                    <a:lnTo>
                      <a:pt x="116" y="3442"/>
                    </a:lnTo>
                    <a:cubicBezTo>
                      <a:pt x="424" y="3274"/>
                      <a:pt x="753" y="3140"/>
                      <a:pt x="1093" y="3039"/>
                    </a:cubicBezTo>
                    <a:cubicBezTo>
                      <a:pt x="1448" y="2911"/>
                      <a:pt x="1860" y="2812"/>
                      <a:pt x="2172" y="2599"/>
                    </a:cubicBezTo>
                    <a:cubicBezTo>
                      <a:pt x="2428" y="2443"/>
                      <a:pt x="2669" y="2258"/>
                      <a:pt x="2868" y="2045"/>
                    </a:cubicBezTo>
                    <a:cubicBezTo>
                      <a:pt x="3109" y="1747"/>
                      <a:pt x="3195" y="1378"/>
                      <a:pt x="3280" y="1009"/>
                    </a:cubicBezTo>
                    <a:cubicBezTo>
                      <a:pt x="3308" y="909"/>
                      <a:pt x="3436" y="682"/>
                      <a:pt x="3408" y="569"/>
                    </a:cubicBezTo>
                    <a:cubicBezTo>
                      <a:pt x="3379" y="483"/>
                      <a:pt x="3223" y="412"/>
                      <a:pt x="3152" y="370"/>
                    </a:cubicBezTo>
                    <a:cubicBezTo>
                      <a:pt x="2896" y="242"/>
                      <a:pt x="2612" y="171"/>
                      <a:pt x="2329" y="143"/>
                    </a:cubicBezTo>
                    <a:lnTo>
                      <a:pt x="2018" y="8"/>
                    </a:lnTo>
                    <a:close/>
                    <a:moveTo>
                      <a:pt x="116" y="3442"/>
                    </a:moveTo>
                    <a:lnTo>
                      <a:pt x="116" y="3442"/>
                    </a:lnTo>
                    <a:cubicBezTo>
                      <a:pt x="77" y="3463"/>
                      <a:pt x="38" y="3485"/>
                      <a:pt x="0" y="3508"/>
                    </a:cubicBezTo>
                    <a:cubicBezTo>
                      <a:pt x="39" y="3487"/>
                      <a:pt x="78" y="3465"/>
                      <a:pt x="116" y="3442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" name="Google Shape;1202;p44">
                <a:extLst>
                  <a:ext uri="{FF2B5EF4-FFF2-40B4-BE49-F238E27FC236}">
                    <a16:creationId xmlns:a16="http://schemas.microsoft.com/office/drawing/2014/main" id="{594E6BB7-57FC-D06A-5B4D-9D7E306FEE04}"/>
                  </a:ext>
                </a:extLst>
              </p:cNvPr>
              <p:cNvSpPr/>
              <p:nvPr/>
            </p:nvSpPr>
            <p:spPr>
              <a:xfrm>
                <a:off x="5460975" y="4036025"/>
                <a:ext cx="11025" cy="6645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2658" extrusionOk="0">
                    <a:moveTo>
                      <a:pt x="384" y="1"/>
                    </a:moveTo>
                    <a:cubicBezTo>
                      <a:pt x="285" y="171"/>
                      <a:pt x="171" y="356"/>
                      <a:pt x="43" y="512"/>
                    </a:cubicBezTo>
                    <a:lnTo>
                      <a:pt x="43" y="853"/>
                    </a:lnTo>
                    <a:cubicBezTo>
                      <a:pt x="43" y="1066"/>
                      <a:pt x="29" y="1265"/>
                      <a:pt x="29" y="1478"/>
                    </a:cubicBezTo>
                    <a:cubicBezTo>
                      <a:pt x="29" y="1861"/>
                      <a:pt x="29" y="2258"/>
                      <a:pt x="1" y="2642"/>
                    </a:cubicBezTo>
                    <a:cubicBezTo>
                      <a:pt x="37" y="2653"/>
                      <a:pt x="73" y="2658"/>
                      <a:pt x="109" y="2658"/>
                    </a:cubicBezTo>
                    <a:cubicBezTo>
                      <a:pt x="212" y="2658"/>
                      <a:pt x="310" y="2613"/>
                      <a:pt x="384" y="2528"/>
                    </a:cubicBezTo>
                    <a:cubicBezTo>
                      <a:pt x="427" y="2443"/>
                      <a:pt x="441" y="2344"/>
                      <a:pt x="427" y="2258"/>
                    </a:cubicBezTo>
                    <a:lnTo>
                      <a:pt x="427" y="1918"/>
                    </a:lnTo>
                    <a:lnTo>
                      <a:pt x="398" y="569"/>
                    </a:lnTo>
                    <a:cubicBezTo>
                      <a:pt x="398" y="384"/>
                      <a:pt x="398" y="186"/>
                      <a:pt x="38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" name="Google Shape;1203;p44">
                <a:extLst>
                  <a:ext uri="{FF2B5EF4-FFF2-40B4-BE49-F238E27FC236}">
                    <a16:creationId xmlns:a16="http://schemas.microsoft.com/office/drawing/2014/main" id="{07E0C401-F8E7-03EB-C06D-48F74B67B59D}"/>
                  </a:ext>
                </a:extLst>
              </p:cNvPr>
              <p:cNvSpPr/>
              <p:nvPr/>
            </p:nvSpPr>
            <p:spPr>
              <a:xfrm>
                <a:off x="5305500" y="3955825"/>
                <a:ext cx="155150" cy="145900"/>
              </a:xfrm>
              <a:custGeom>
                <a:avLst/>
                <a:gdLst/>
                <a:ahLst/>
                <a:cxnLst/>
                <a:rect l="l" t="t" r="r" b="b"/>
                <a:pathLst>
                  <a:path w="6206" h="5836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72" y="100"/>
                      <a:pt x="143" y="199"/>
                      <a:pt x="214" y="284"/>
                    </a:cubicBezTo>
                    <a:lnTo>
                      <a:pt x="782" y="980"/>
                    </a:lnTo>
                    <a:cubicBezTo>
                      <a:pt x="881" y="1108"/>
                      <a:pt x="995" y="1235"/>
                      <a:pt x="1094" y="1363"/>
                    </a:cubicBezTo>
                    <a:lnTo>
                      <a:pt x="1193" y="1491"/>
                    </a:lnTo>
                    <a:lnTo>
                      <a:pt x="1264" y="1548"/>
                    </a:lnTo>
                    <a:cubicBezTo>
                      <a:pt x="1435" y="1676"/>
                      <a:pt x="1591" y="1803"/>
                      <a:pt x="1733" y="1960"/>
                    </a:cubicBezTo>
                    <a:cubicBezTo>
                      <a:pt x="2017" y="2243"/>
                      <a:pt x="2287" y="2527"/>
                      <a:pt x="2571" y="2826"/>
                    </a:cubicBezTo>
                    <a:cubicBezTo>
                      <a:pt x="3110" y="3394"/>
                      <a:pt x="3664" y="3961"/>
                      <a:pt x="4246" y="4487"/>
                    </a:cubicBezTo>
                    <a:cubicBezTo>
                      <a:pt x="4544" y="4742"/>
                      <a:pt x="4842" y="4998"/>
                      <a:pt x="5169" y="5225"/>
                    </a:cubicBezTo>
                    <a:cubicBezTo>
                      <a:pt x="5197" y="5253"/>
                      <a:pt x="5226" y="5282"/>
                      <a:pt x="5254" y="5296"/>
                    </a:cubicBezTo>
                    <a:lnTo>
                      <a:pt x="5254" y="5282"/>
                    </a:lnTo>
                    <a:lnTo>
                      <a:pt x="5254" y="5083"/>
                    </a:lnTo>
                    <a:lnTo>
                      <a:pt x="5254" y="4870"/>
                    </a:lnTo>
                    <a:cubicBezTo>
                      <a:pt x="5254" y="4799"/>
                      <a:pt x="5254" y="4728"/>
                      <a:pt x="5297" y="4686"/>
                    </a:cubicBezTo>
                    <a:cubicBezTo>
                      <a:pt x="5304" y="4678"/>
                      <a:pt x="5311" y="4675"/>
                      <a:pt x="5318" y="4675"/>
                    </a:cubicBezTo>
                    <a:cubicBezTo>
                      <a:pt x="5325" y="4675"/>
                      <a:pt x="5332" y="4678"/>
                      <a:pt x="5339" y="4686"/>
                    </a:cubicBezTo>
                    <a:cubicBezTo>
                      <a:pt x="5368" y="4728"/>
                      <a:pt x="5368" y="4785"/>
                      <a:pt x="5368" y="4842"/>
                    </a:cubicBezTo>
                    <a:lnTo>
                      <a:pt x="5368" y="5012"/>
                    </a:lnTo>
                    <a:lnTo>
                      <a:pt x="5368" y="5197"/>
                    </a:lnTo>
                    <a:lnTo>
                      <a:pt x="5368" y="5282"/>
                    </a:lnTo>
                    <a:lnTo>
                      <a:pt x="5368" y="5339"/>
                    </a:lnTo>
                    <a:cubicBezTo>
                      <a:pt x="5382" y="5339"/>
                      <a:pt x="5382" y="5353"/>
                      <a:pt x="5382" y="5367"/>
                    </a:cubicBezTo>
                    <a:lnTo>
                      <a:pt x="5481" y="5452"/>
                    </a:lnTo>
                    <a:cubicBezTo>
                      <a:pt x="5481" y="5395"/>
                      <a:pt x="5467" y="5339"/>
                      <a:pt x="5467" y="5296"/>
                    </a:cubicBezTo>
                    <a:lnTo>
                      <a:pt x="5467" y="5069"/>
                    </a:lnTo>
                    <a:lnTo>
                      <a:pt x="5481" y="4842"/>
                    </a:lnTo>
                    <a:cubicBezTo>
                      <a:pt x="5481" y="4757"/>
                      <a:pt x="5495" y="4671"/>
                      <a:pt x="5510" y="4600"/>
                    </a:cubicBezTo>
                    <a:cubicBezTo>
                      <a:pt x="5522" y="4582"/>
                      <a:pt x="5538" y="4575"/>
                      <a:pt x="5555" y="4575"/>
                    </a:cubicBezTo>
                    <a:cubicBezTo>
                      <a:pt x="5578" y="4575"/>
                      <a:pt x="5601" y="4590"/>
                      <a:pt x="5609" y="4615"/>
                    </a:cubicBezTo>
                    <a:cubicBezTo>
                      <a:pt x="5623" y="4686"/>
                      <a:pt x="5623" y="4757"/>
                      <a:pt x="5609" y="4842"/>
                    </a:cubicBezTo>
                    <a:cubicBezTo>
                      <a:pt x="5609" y="4913"/>
                      <a:pt x="5595" y="4998"/>
                      <a:pt x="5595" y="5069"/>
                    </a:cubicBezTo>
                    <a:cubicBezTo>
                      <a:pt x="5595" y="5154"/>
                      <a:pt x="5595" y="5225"/>
                      <a:pt x="5595" y="5296"/>
                    </a:cubicBezTo>
                    <a:cubicBezTo>
                      <a:pt x="5595" y="5367"/>
                      <a:pt x="5581" y="5424"/>
                      <a:pt x="5566" y="5495"/>
                    </a:cubicBezTo>
                    <a:cubicBezTo>
                      <a:pt x="5609" y="5523"/>
                      <a:pt x="5637" y="5537"/>
                      <a:pt x="5680" y="5566"/>
                    </a:cubicBezTo>
                    <a:lnTo>
                      <a:pt x="5737" y="5608"/>
                    </a:lnTo>
                    <a:cubicBezTo>
                      <a:pt x="5723" y="5537"/>
                      <a:pt x="5708" y="5452"/>
                      <a:pt x="5708" y="5381"/>
                    </a:cubicBezTo>
                    <a:lnTo>
                      <a:pt x="5708" y="5154"/>
                    </a:lnTo>
                    <a:lnTo>
                      <a:pt x="5708" y="4927"/>
                    </a:lnTo>
                    <a:cubicBezTo>
                      <a:pt x="5708" y="4842"/>
                      <a:pt x="5694" y="4757"/>
                      <a:pt x="5751" y="4714"/>
                    </a:cubicBezTo>
                    <a:cubicBezTo>
                      <a:pt x="5758" y="4700"/>
                      <a:pt x="5769" y="4693"/>
                      <a:pt x="5779" y="4693"/>
                    </a:cubicBezTo>
                    <a:cubicBezTo>
                      <a:pt x="5790" y="4693"/>
                      <a:pt x="5801" y="4700"/>
                      <a:pt x="5808" y="4714"/>
                    </a:cubicBezTo>
                    <a:cubicBezTo>
                      <a:pt x="5822" y="4742"/>
                      <a:pt x="5822" y="4771"/>
                      <a:pt x="5822" y="4813"/>
                    </a:cubicBezTo>
                    <a:lnTo>
                      <a:pt x="5822" y="4927"/>
                    </a:lnTo>
                    <a:lnTo>
                      <a:pt x="5822" y="5154"/>
                    </a:lnTo>
                    <a:lnTo>
                      <a:pt x="5822" y="5367"/>
                    </a:lnTo>
                    <a:cubicBezTo>
                      <a:pt x="5822" y="5452"/>
                      <a:pt x="5822" y="5523"/>
                      <a:pt x="5808" y="5594"/>
                    </a:cubicBezTo>
                    <a:cubicBezTo>
                      <a:pt x="5794" y="5608"/>
                      <a:pt x="5779" y="5623"/>
                      <a:pt x="5779" y="5623"/>
                    </a:cubicBezTo>
                    <a:cubicBezTo>
                      <a:pt x="5850" y="5665"/>
                      <a:pt x="5936" y="5722"/>
                      <a:pt x="6021" y="5765"/>
                    </a:cubicBezTo>
                    <a:cubicBezTo>
                      <a:pt x="5992" y="5566"/>
                      <a:pt x="5978" y="5367"/>
                      <a:pt x="5964" y="5168"/>
                    </a:cubicBezTo>
                    <a:lnTo>
                      <a:pt x="5964" y="4828"/>
                    </a:lnTo>
                    <a:lnTo>
                      <a:pt x="5964" y="4657"/>
                    </a:lnTo>
                    <a:cubicBezTo>
                      <a:pt x="5964" y="4600"/>
                      <a:pt x="5964" y="4544"/>
                      <a:pt x="5992" y="4501"/>
                    </a:cubicBezTo>
                    <a:cubicBezTo>
                      <a:pt x="6000" y="4494"/>
                      <a:pt x="6010" y="4490"/>
                      <a:pt x="6019" y="4490"/>
                    </a:cubicBezTo>
                    <a:cubicBezTo>
                      <a:pt x="6028" y="4490"/>
                      <a:pt x="6035" y="4494"/>
                      <a:pt x="6035" y="4501"/>
                    </a:cubicBezTo>
                    <a:cubicBezTo>
                      <a:pt x="6063" y="4544"/>
                      <a:pt x="6078" y="4586"/>
                      <a:pt x="6063" y="4643"/>
                    </a:cubicBezTo>
                    <a:lnTo>
                      <a:pt x="6063" y="4799"/>
                    </a:lnTo>
                    <a:lnTo>
                      <a:pt x="6063" y="5154"/>
                    </a:lnTo>
                    <a:cubicBezTo>
                      <a:pt x="6063" y="5367"/>
                      <a:pt x="6078" y="5580"/>
                      <a:pt x="6078" y="5793"/>
                    </a:cubicBezTo>
                    <a:cubicBezTo>
                      <a:pt x="6120" y="5807"/>
                      <a:pt x="6163" y="5821"/>
                      <a:pt x="6205" y="5836"/>
                    </a:cubicBezTo>
                    <a:cubicBezTo>
                      <a:pt x="6191" y="5452"/>
                      <a:pt x="6191" y="5069"/>
                      <a:pt x="6191" y="4686"/>
                    </a:cubicBezTo>
                    <a:lnTo>
                      <a:pt x="6191" y="4075"/>
                    </a:lnTo>
                    <a:lnTo>
                      <a:pt x="6191" y="3890"/>
                    </a:lnTo>
                    <a:cubicBezTo>
                      <a:pt x="6090" y="4037"/>
                      <a:pt x="5917" y="4121"/>
                      <a:pt x="5743" y="4121"/>
                    </a:cubicBezTo>
                    <a:cubicBezTo>
                      <a:pt x="5698" y="4121"/>
                      <a:pt x="5653" y="4115"/>
                      <a:pt x="5609" y="4103"/>
                    </a:cubicBezTo>
                    <a:cubicBezTo>
                      <a:pt x="4999" y="3933"/>
                      <a:pt x="4459" y="3379"/>
                      <a:pt x="3962" y="3010"/>
                    </a:cubicBezTo>
                    <a:cubicBezTo>
                      <a:pt x="3210" y="2471"/>
                      <a:pt x="2457" y="1917"/>
                      <a:pt x="1719" y="1349"/>
                    </a:cubicBezTo>
                    <a:lnTo>
                      <a:pt x="1009" y="824"/>
                    </a:lnTo>
                    <a:lnTo>
                      <a:pt x="611" y="526"/>
                    </a:lnTo>
                    <a:cubicBezTo>
                      <a:pt x="384" y="384"/>
                      <a:pt x="185" y="199"/>
                      <a:pt x="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" name="Google Shape;1204;p44">
                <a:extLst>
                  <a:ext uri="{FF2B5EF4-FFF2-40B4-BE49-F238E27FC236}">
                    <a16:creationId xmlns:a16="http://schemas.microsoft.com/office/drawing/2014/main" id="{E55D9F8F-DC52-AC48-6641-B4BF1721F0DE}"/>
                  </a:ext>
                </a:extLst>
              </p:cNvPr>
              <p:cNvSpPr/>
              <p:nvPr/>
            </p:nvSpPr>
            <p:spPr>
              <a:xfrm>
                <a:off x="5247650" y="3783675"/>
                <a:ext cx="46875" cy="140200"/>
              </a:xfrm>
              <a:custGeom>
                <a:avLst/>
                <a:gdLst/>
                <a:ahLst/>
                <a:cxnLst/>
                <a:rect l="l" t="t" r="r" b="b"/>
                <a:pathLst>
                  <a:path w="1875" h="5608" extrusionOk="0">
                    <a:moveTo>
                      <a:pt x="1392" y="0"/>
                    </a:moveTo>
                    <a:lnTo>
                      <a:pt x="838" y="682"/>
                    </a:lnTo>
                    <a:cubicBezTo>
                      <a:pt x="611" y="909"/>
                      <a:pt x="512" y="1250"/>
                      <a:pt x="427" y="1562"/>
                    </a:cubicBezTo>
                    <a:cubicBezTo>
                      <a:pt x="341" y="1874"/>
                      <a:pt x="185" y="2173"/>
                      <a:pt x="143" y="2499"/>
                    </a:cubicBezTo>
                    <a:cubicBezTo>
                      <a:pt x="100" y="2740"/>
                      <a:pt x="57" y="3010"/>
                      <a:pt x="29" y="3252"/>
                    </a:cubicBezTo>
                    <a:cubicBezTo>
                      <a:pt x="1" y="3436"/>
                      <a:pt x="15" y="3621"/>
                      <a:pt x="57" y="3805"/>
                    </a:cubicBezTo>
                    <a:cubicBezTo>
                      <a:pt x="171" y="4203"/>
                      <a:pt x="114" y="4615"/>
                      <a:pt x="171" y="5012"/>
                    </a:cubicBezTo>
                    <a:cubicBezTo>
                      <a:pt x="199" y="5182"/>
                      <a:pt x="285" y="5509"/>
                      <a:pt x="441" y="5580"/>
                    </a:cubicBezTo>
                    <a:cubicBezTo>
                      <a:pt x="485" y="5600"/>
                      <a:pt x="539" y="5608"/>
                      <a:pt x="597" y="5608"/>
                    </a:cubicBezTo>
                    <a:cubicBezTo>
                      <a:pt x="746" y="5608"/>
                      <a:pt x="925" y="5558"/>
                      <a:pt x="1037" y="5537"/>
                    </a:cubicBezTo>
                    <a:cubicBezTo>
                      <a:pt x="1349" y="5495"/>
                      <a:pt x="1633" y="5367"/>
                      <a:pt x="1875" y="5182"/>
                    </a:cubicBezTo>
                    <a:cubicBezTo>
                      <a:pt x="1804" y="5055"/>
                      <a:pt x="1648" y="4969"/>
                      <a:pt x="1562" y="4856"/>
                    </a:cubicBezTo>
                    <a:cubicBezTo>
                      <a:pt x="1463" y="4686"/>
                      <a:pt x="1378" y="4501"/>
                      <a:pt x="1307" y="4316"/>
                    </a:cubicBezTo>
                    <a:cubicBezTo>
                      <a:pt x="1179" y="4018"/>
                      <a:pt x="1136" y="3677"/>
                      <a:pt x="1179" y="3351"/>
                    </a:cubicBezTo>
                    <a:cubicBezTo>
                      <a:pt x="1193" y="3223"/>
                      <a:pt x="1236" y="3110"/>
                      <a:pt x="1307" y="3010"/>
                    </a:cubicBezTo>
                    <a:cubicBezTo>
                      <a:pt x="1378" y="2897"/>
                      <a:pt x="1591" y="2740"/>
                      <a:pt x="1463" y="2627"/>
                    </a:cubicBezTo>
                    <a:cubicBezTo>
                      <a:pt x="1307" y="2471"/>
                      <a:pt x="1065" y="2641"/>
                      <a:pt x="1009" y="2343"/>
                    </a:cubicBezTo>
                    <a:cubicBezTo>
                      <a:pt x="980" y="2087"/>
                      <a:pt x="1009" y="1832"/>
                      <a:pt x="1080" y="1590"/>
                    </a:cubicBezTo>
                    <a:cubicBezTo>
                      <a:pt x="1122" y="1306"/>
                      <a:pt x="1151" y="1022"/>
                      <a:pt x="1193" y="753"/>
                    </a:cubicBezTo>
                    <a:cubicBezTo>
                      <a:pt x="1207" y="582"/>
                      <a:pt x="1236" y="412"/>
                      <a:pt x="1293" y="256"/>
                    </a:cubicBezTo>
                    <a:cubicBezTo>
                      <a:pt x="1335" y="185"/>
                      <a:pt x="1364" y="100"/>
                      <a:pt x="139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1205;p44">
                <a:extLst>
                  <a:ext uri="{FF2B5EF4-FFF2-40B4-BE49-F238E27FC236}">
                    <a16:creationId xmlns:a16="http://schemas.microsoft.com/office/drawing/2014/main" id="{2B3643C9-58DC-BFC5-B2F9-36639C47177E}"/>
                  </a:ext>
                </a:extLst>
              </p:cNvPr>
              <p:cNvSpPr/>
              <p:nvPr/>
            </p:nvSpPr>
            <p:spPr>
              <a:xfrm>
                <a:off x="5212875" y="3931675"/>
                <a:ext cx="116450" cy="187100"/>
              </a:xfrm>
              <a:custGeom>
                <a:avLst/>
                <a:gdLst/>
                <a:ahLst/>
                <a:cxnLst/>
                <a:rect l="l" t="t" r="r" b="b"/>
                <a:pathLst>
                  <a:path w="4658" h="7484" extrusionOk="0">
                    <a:moveTo>
                      <a:pt x="1136" y="1"/>
                    </a:moveTo>
                    <a:lnTo>
                      <a:pt x="1136" y="1"/>
                    </a:lnTo>
                    <a:cubicBezTo>
                      <a:pt x="1037" y="129"/>
                      <a:pt x="824" y="114"/>
                      <a:pt x="682" y="214"/>
                    </a:cubicBezTo>
                    <a:cubicBezTo>
                      <a:pt x="540" y="327"/>
                      <a:pt x="412" y="441"/>
                      <a:pt x="313" y="583"/>
                    </a:cubicBezTo>
                    <a:cubicBezTo>
                      <a:pt x="199" y="696"/>
                      <a:pt x="114" y="838"/>
                      <a:pt x="57" y="980"/>
                    </a:cubicBezTo>
                    <a:cubicBezTo>
                      <a:pt x="0" y="1236"/>
                      <a:pt x="85" y="1520"/>
                      <a:pt x="142" y="1775"/>
                    </a:cubicBezTo>
                    <a:cubicBezTo>
                      <a:pt x="199" y="2031"/>
                      <a:pt x="242" y="2358"/>
                      <a:pt x="114" y="2599"/>
                    </a:cubicBezTo>
                    <a:cubicBezTo>
                      <a:pt x="611" y="2429"/>
                      <a:pt x="667" y="2031"/>
                      <a:pt x="880" y="1591"/>
                    </a:cubicBezTo>
                    <a:cubicBezTo>
                      <a:pt x="1150" y="2045"/>
                      <a:pt x="1477" y="2613"/>
                      <a:pt x="1093" y="3110"/>
                    </a:cubicBezTo>
                    <a:cubicBezTo>
                      <a:pt x="966" y="3295"/>
                      <a:pt x="753" y="3366"/>
                      <a:pt x="653" y="3579"/>
                    </a:cubicBezTo>
                    <a:cubicBezTo>
                      <a:pt x="525" y="3834"/>
                      <a:pt x="596" y="4005"/>
                      <a:pt x="824" y="4175"/>
                    </a:cubicBezTo>
                    <a:cubicBezTo>
                      <a:pt x="981" y="4306"/>
                      <a:pt x="1163" y="4462"/>
                      <a:pt x="1392" y="4462"/>
                    </a:cubicBezTo>
                    <a:cubicBezTo>
                      <a:pt x="1411" y="4462"/>
                      <a:pt x="1429" y="4461"/>
                      <a:pt x="1448" y="4459"/>
                    </a:cubicBezTo>
                    <a:cubicBezTo>
                      <a:pt x="1590" y="4431"/>
                      <a:pt x="1619" y="4331"/>
                      <a:pt x="1747" y="4274"/>
                    </a:cubicBezTo>
                    <a:cubicBezTo>
                      <a:pt x="1775" y="4261"/>
                      <a:pt x="1801" y="4255"/>
                      <a:pt x="1825" y="4255"/>
                    </a:cubicBezTo>
                    <a:cubicBezTo>
                      <a:pt x="1977" y="4255"/>
                      <a:pt x="2037" y="4499"/>
                      <a:pt x="2172" y="4572"/>
                    </a:cubicBezTo>
                    <a:cubicBezTo>
                      <a:pt x="2214" y="4592"/>
                      <a:pt x="2250" y="4601"/>
                      <a:pt x="2282" y="4601"/>
                    </a:cubicBezTo>
                    <a:cubicBezTo>
                      <a:pt x="2478" y="4601"/>
                      <a:pt x="2511" y="4271"/>
                      <a:pt x="2669" y="4161"/>
                    </a:cubicBezTo>
                    <a:cubicBezTo>
                      <a:pt x="2733" y="4129"/>
                      <a:pt x="2898" y="4035"/>
                      <a:pt x="3019" y="4035"/>
                    </a:cubicBezTo>
                    <a:cubicBezTo>
                      <a:pt x="3061" y="4035"/>
                      <a:pt x="3098" y="4046"/>
                      <a:pt x="3124" y="4076"/>
                    </a:cubicBezTo>
                    <a:cubicBezTo>
                      <a:pt x="3237" y="4218"/>
                      <a:pt x="2968" y="4601"/>
                      <a:pt x="2911" y="4714"/>
                    </a:cubicBezTo>
                    <a:cubicBezTo>
                      <a:pt x="2755" y="4998"/>
                      <a:pt x="2613" y="5282"/>
                      <a:pt x="2485" y="5581"/>
                    </a:cubicBezTo>
                    <a:cubicBezTo>
                      <a:pt x="2456" y="5680"/>
                      <a:pt x="2400" y="5765"/>
                      <a:pt x="2442" y="5864"/>
                    </a:cubicBezTo>
                    <a:cubicBezTo>
                      <a:pt x="2527" y="6120"/>
                      <a:pt x="2953" y="6390"/>
                      <a:pt x="3166" y="6560"/>
                    </a:cubicBezTo>
                    <a:cubicBezTo>
                      <a:pt x="3351" y="6702"/>
                      <a:pt x="3550" y="6844"/>
                      <a:pt x="3763" y="6972"/>
                    </a:cubicBezTo>
                    <a:cubicBezTo>
                      <a:pt x="3976" y="7086"/>
                      <a:pt x="4217" y="7157"/>
                      <a:pt x="4373" y="7355"/>
                    </a:cubicBezTo>
                    <a:lnTo>
                      <a:pt x="4575" y="7446"/>
                    </a:lnTo>
                    <a:lnTo>
                      <a:pt x="4575" y="7446"/>
                    </a:lnTo>
                    <a:cubicBezTo>
                      <a:pt x="4194" y="7248"/>
                      <a:pt x="3842" y="6702"/>
                      <a:pt x="3763" y="6305"/>
                    </a:cubicBezTo>
                    <a:cubicBezTo>
                      <a:pt x="3692" y="5950"/>
                      <a:pt x="3677" y="5595"/>
                      <a:pt x="3720" y="5240"/>
                    </a:cubicBezTo>
                    <a:cubicBezTo>
                      <a:pt x="3734" y="4899"/>
                      <a:pt x="3805" y="4544"/>
                      <a:pt x="3919" y="4218"/>
                    </a:cubicBezTo>
                    <a:cubicBezTo>
                      <a:pt x="3990" y="4047"/>
                      <a:pt x="4118" y="3891"/>
                      <a:pt x="4260" y="3777"/>
                    </a:cubicBezTo>
                    <a:cubicBezTo>
                      <a:pt x="4467" y="3554"/>
                      <a:pt x="4365" y="3497"/>
                      <a:pt x="4196" y="3497"/>
                    </a:cubicBezTo>
                    <a:cubicBezTo>
                      <a:pt x="4064" y="3497"/>
                      <a:pt x="3891" y="3532"/>
                      <a:pt x="3791" y="3550"/>
                    </a:cubicBezTo>
                    <a:cubicBezTo>
                      <a:pt x="3748" y="3557"/>
                      <a:pt x="3710" y="3560"/>
                      <a:pt x="3674" y="3560"/>
                    </a:cubicBezTo>
                    <a:cubicBezTo>
                      <a:pt x="3346" y="3560"/>
                      <a:pt x="3323" y="3276"/>
                      <a:pt x="3323" y="2968"/>
                    </a:cubicBezTo>
                    <a:cubicBezTo>
                      <a:pt x="3337" y="2826"/>
                      <a:pt x="3308" y="2684"/>
                      <a:pt x="3237" y="2556"/>
                    </a:cubicBezTo>
                    <a:cubicBezTo>
                      <a:pt x="3124" y="2429"/>
                      <a:pt x="2868" y="2443"/>
                      <a:pt x="2712" y="2372"/>
                    </a:cubicBezTo>
                    <a:cubicBezTo>
                      <a:pt x="2087" y="2130"/>
                      <a:pt x="1463" y="1619"/>
                      <a:pt x="1250" y="966"/>
                    </a:cubicBezTo>
                    <a:cubicBezTo>
                      <a:pt x="1164" y="654"/>
                      <a:pt x="1122" y="327"/>
                      <a:pt x="1136" y="1"/>
                    </a:cubicBezTo>
                    <a:close/>
                    <a:moveTo>
                      <a:pt x="4575" y="7446"/>
                    </a:moveTo>
                    <a:cubicBezTo>
                      <a:pt x="4602" y="7460"/>
                      <a:pt x="4630" y="7473"/>
                      <a:pt x="4657" y="7483"/>
                    </a:cubicBezTo>
                    <a:lnTo>
                      <a:pt x="4575" y="7446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" name="Google Shape;1206;p44">
                <a:extLst>
                  <a:ext uri="{FF2B5EF4-FFF2-40B4-BE49-F238E27FC236}">
                    <a16:creationId xmlns:a16="http://schemas.microsoft.com/office/drawing/2014/main" id="{92DF9D2D-1F16-2624-803F-B08B09FAC652}"/>
                  </a:ext>
                </a:extLst>
              </p:cNvPr>
              <p:cNvSpPr/>
              <p:nvPr/>
            </p:nvSpPr>
            <p:spPr>
              <a:xfrm>
                <a:off x="5410575" y="4088225"/>
                <a:ext cx="153000" cy="66650"/>
              </a:xfrm>
              <a:custGeom>
                <a:avLst/>
                <a:gdLst/>
                <a:ahLst/>
                <a:cxnLst/>
                <a:rect l="l" t="t" r="r" b="b"/>
                <a:pathLst>
                  <a:path w="6120" h="2666" extrusionOk="0">
                    <a:moveTo>
                      <a:pt x="4615" y="0"/>
                    </a:moveTo>
                    <a:cubicBezTo>
                      <a:pt x="4629" y="142"/>
                      <a:pt x="4629" y="284"/>
                      <a:pt x="4643" y="412"/>
                    </a:cubicBezTo>
                    <a:cubicBezTo>
                      <a:pt x="4643" y="568"/>
                      <a:pt x="4643" y="724"/>
                      <a:pt x="4643" y="880"/>
                    </a:cubicBezTo>
                    <a:cubicBezTo>
                      <a:pt x="4629" y="980"/>
                      <a:pt x="4601" y="1136"/>
                      <a:pt x="4459" y="1150"/>
                    </a:cubicBezTo>
                    <a:cubicBezTo>
                      <a:pt x="4388" y="1136"/>
                      <a:pt x="4317" y="1107"/>
                      <a:pt x="4274" y="1051"/>
                    </a:cubicBezTo>
                    <a:lnTo>
                      <a:pt x="4090" y="880"/>
                    </a:lnTo>
                    <a:cubicBezTo>
                      <a:pt x="3962" y="767"/>
                      <a:pt x="3834" y="653"/>
                      <a:pt x="3706" y="525"/>
                    </a:cubicBezTo>
                    <a:cubicBezTo>
                      <a:pt x="3593" y="412"/>
                      <a:pt x="3465" y="284"/>
                      <a:pt x="3351" y="170"/>
                    </a:cubicBezTo>
                    <a:cubicBezTo>
                      <a:pt x="3337" y="142"/>
                      <a:pt x="3323" y="128"/>
                      <a:pt x="3294" y="99"/>
                    </a:cubicBezTo>
                    <a:cubicBezTo>
                      <a:pt x="3294" y="185"/>
                      <a:pt x="3294" y="270"/>
                      <a:pt x="3266" y="341"/>
                    </a:cubicBezTo>
                    <a:cubicBezTo>
                      <a:pt x="3167" y="611"/>
                      <a:pt x="2954" y="809"/>
                      <a:pt x="2684" y="895"/>
                    </a:cubicBezTo>
                    <a:cubicBezTo>
                      <a:pt x="2514" y="951"/>
                      <a:pt x="2343" y="994"/>
                      <a:pt x="2159" y="1008"/>
                    </a:cubicBezTo>
                    <a:cubicBezTo>
                      <a:pt x="2116" y="1008"/>
                      <a:pt x="2059" y="1022"/>
                      <a:pt x="2017" y="1036"/>
                    </a:cubicBezTo>
                    <a:lnTo>
                      <a:pt x="1860" y="1036"/>
                    </a:lnTo>
                    <a:cubicBezTo>
                      <a:pt x="1846" y="1065"/>
                      <a:pt x="1818" y="1093"/>
                      <a:pt x="1789" y="1107"/>
                    </a:cubicBezTo>
                    <a:cubicBezTo>
                      <a:pt x="1664" y="1181"/>
                      <a:pt x="1530" y="1223"/>
                      <a:pt x="1394" y="1223"/>
                    </a:cubicBezTo>
                    <a:cubicBezTo>
                      <a:pt x="1346" y="1223"/>
                      <a:pt x="1298" y="1218"/>
                      <a:pt x="1250" y="1207"/>
                    </a:cubicBezTo>
                    <a:cubicBezTo>
                      <a:pt x="1080" y="1178"/>
                      <a:pt x="909" y="1122"/>
                      <a:pt x="739" y="1051"/>
                    </a:cubicBezTo>
                    <a:lnTo>
                      <a:pt x="696" y="1022"/>
                    </a:lnTo>
                    <a:cubicBezTo>
                      <a:pt x="639" y="1051"/>
                      <a:pt x="597" y="1079"/>
                      <a:pt x="554" y="1107"/>
                    </a:cubicBezTo>
                    <a:cubicBezTo>
                      <a:pt x="497" y="1164"/>
                      <a:pt x="455" y="1207"/>
                      <a:pt x="426" y="1264"/>
                    </a:cubicBezTo>
                    <a:cubicBezTo>
                      <a:pt x="341" y="1377"/>
                      <a:pt x="270" y="1505"/>
                      <a:pt x="213" y="1647"/>
                    </a:cubicBezTo>
                    <a:cubicBezTo>
                      <a:pt x="157" y="1775"/>
                      <a:pt x="114" y="1903"/>
                      <a:pt x="86" y="2045"/>
                    </a:cubicBezTo>
                    <a:cubicBezTo>
                      <a:pt x="57" y="2116"/>
                      <a:pt x="57" y="2172"/>
                      <a:pt x="43" y="2243"/>
                    </a:cubicBezTo>
                    <a:cubicBezTo>
                      <a:pt x="43" y="2286"/>
                      <a:pt x="43" y="2314"/>
                      <a:pt x="29" y="2357"/>
                    </a:cubicBezTo>
                    <a:cubicBezTo>
                      <a:pt x="29" y="2371"/>
                      <a:pt x="29" y="2385"/>
                      <a:pt x="29" y="2414"/>
                    </a:cubicBezTo>
                    <a:cubicBezTo>
                      <a:pt x="29" y="2414"/>
                      <a:pt x="29" y="2428"/>
                      <a:pt x="29" y="2442"/>
                    </a:cubicBezTo>
                    <a:cubicBezTo>
                      <a:pt x="29" y="2456"/>
                      <a:pt x="15" y="2470"/>
                      <a:pt x="0" y="2470"/>
                    </a:cubicBezTo>
                    <a:cubicBezTo>
                      <a:pt x="29" y="2527"/>
                      <a:pt x="86" y="2584"/>
                      <a:pt x="142" y="2612"/>
                    </a:cubicBezTo>
                    <a:cubicBezTo>
                      <a:pt x="254" y="2647"/>
                      <a:pt x="376" y="2666"/>
                      <a:pt x="496" y="2666"/>
                    </a:cubicBezTo>
                    <a:cubicBezTo>
                      <a:pt x="575" y="2666"/>
                      <a:pt x="652" y="2658"/>
                      <a:pt x="725" y="2641"/>
                    </a:cubicBezTo>
                    <a:cubicBezTo>
                      <a:pt x="966" y="2641"/>
                      <a:pt x="1193" y="2612"/>
                      <a:pt x="1420" y="2570"/>
                    </a:cubicBezTo>
                    <a:cubicBezTo>
                      <a:pt x="1917" y="2456"/>
                      <a:pt x="2386" y="2314"/>
                      <a:pt x="2854" y="2130"/>
                    </a:cubicBezTo>
                    <a:cubicBezTo>
                      <a:pt x="3337" y="1945"/>
                      <a:pt x="3720" y="1619"/>
                      <a:pt x="4161" y="1377"/>
                    </a:cubicBezTo>
                    <a:cubicBezTo>
                      <a:pt x="4587" y="1144"/>
                      <a:pt x="5065" y="1019"/>
                      <a:pt x="5546" y="1019"/>
                    </a:cubicBezTo>
                    <a:cubicBezTo>
                      <a:pt x="5738" y="1019"/>
                      <a:pt x="5930" y="1039"/>
                      <a:pt x="6120" y="1079"/>
                    </a:cubicBezTo>
                    <a:cubicBezTo>
                      <a:pt x="5864" y="809"/>
                      <a:pt x="5580" y="582"/>
                      <a:pt x="5254" y="412"/>
                    </a:cubicBezTo>
                    <a:lnTo>
                      <a:pt x="4941" y="213"/>
                    </a:lnTo>
                    <a:cubicBezTo>
                      <a:pt x="4828" y="156"/>
                      <a:pt x="4714" y="85"/>
                      <a:pt x="461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" name="Google Shape;1207;p44">
                <a:extLst>
                  <a:ext uri="{FF2B5EF4-FFF2-40B4-BE49-F238E27FC236}">
                    <a16:creationId xmlns:a16="http://schemas.microsoft.com/office/drawing/2014/main" id="{BB0C67AB-1E9F-B752-CA77-2575685810E7}"/>
                  </a:ext>
                </a:extLst>
              </p:cNvPr>
              <p:cNvSpPr/>
              <p:nvPr/>
            </p:nvSpPr>
            <p:spPr>
              <a:xfrm>
                <a:off x="5154300" y="4061950"/>
                <a:ext cx="238900" cy="90900"/>
              </a:xfrm>
              <a:custGeom>
                <a:avLst/>
                <a:gdLst/>
                <a:ahLst/>
                <a:cxnLst/>
                <a:rect l="l" t="t" r="r" b="b"/>
                <a:pathLst>
                  <a:path w="9556" h="3636" extrusionOk="0">
                    <a:moveTo>
                      <a:pt x="3990" y="0"/>
                    </a:moveTo>
                    <a:cubicBezTo>
                      <a:pt x="3862" y="0"/>
                      <a:pt x="3720" y="29"/>
                      <a:pt x="3607" y="71"/>
                    </a:cubicBezTo>
                    <a:cubicBezTo>
                      <a:pt x="3507" y="128"/>
                      <a:pt x="3394" y="199"/>
                      <a:pt x="3394" y="313"/>
                    </a:cubicBezTo>
                    <a:cubicBezTo>
                      <a:pt x="3408" y="384"/>
                      <a:pt x="3436" y="426"/>
                      <a:pt x="3479" y="469"/>
                    </a:cubicBezTo>
                    <a:cubicBezTo>
                      <a:pt x="3522" y="526"/>
                      <a:pt x="3578" y="583"/>
                      <a:pt x="3621" y="625"/>
                    </a:cubicBezTo>
                    <a:cubicBezTo>
                      <a:pt x="3706" y="724"/>
                      <a:pt x="3806" y="810"/>
                      <a:pt x="3905" y="895"/>
                    </a:cubicBezTo>
                    <a:cubicBezTo>
                      <a:pt x="4118" y="1051"/>
                      <a:pt x="4331" y="1207"/>
                      <a:pt x="4558" y="1349"/>
                    </a:cubicBezTo>
                    <a:cubicBezTo>
                      <a:pt x="4686" y="1420"/>
                      <a:pt x="4814" y="1491"/>
                      <a:pt x="4941" y="1576"/>
                    </a:cubicBezTo>
                    <a:cubicBezTo>
                      <a:pt x="5069" y="1647"/>
                      <a:pt x="5211" y="1718"/>
                      <a:pt x="5339" y="1804"/>
                    </a:cubicBezTo>
                    <a:cubicBezTo>
                      <a:pt x="5364" y="1829"/>
                      <a:pt x="5356" y="1877"/>
                      <a:pt x="5323" y="1877"/>
                    </a:cubicBezTo>
                    <a:cubicBezTo>
                      <a:pt x="5319" y="1877"/>
                      <a:pt x="5315" y="1876"/>
                      <a:pt x="5311" y="1875"/>
                    </a:cubicBezTo>
                    <a:cubicBezTo>
                      <a:pt x="5169" y="1818"/>
                      <a:pt x="5041" y="1761"/>
                      <a:pt x="4913" y="1690"/>
                    </a:cubicBezTo>
                    <a:cubicBezTo>
                      <a:pt x="4785" y="1633"/>
                      <a:pt x="4643" y="1562"/>
                      <a:pt x="4515" y="1491"/>
                    </a:cubicBezTo>
                    <a:cubicBezTo>
                      <a:pt x="4260" y="1335"/>
                      <a:pt x="4019" y="1179"/>
                      <a:pt x="3791" y="994"/>
                    </a:cubicBezTo>
                    <a:cubicBezTo>
                      <a:pt x="3678" y="895"/>
                      <a:pt x="3564" y="795"/>
                      <a:pt x="3465" y="696"/>
                    </a:cubicBezTo>
                    <a:cubicBezTo>
                      <a:pt x="3380" y="611"/>
                      <a:pt x="3294" y="497"/>
                      <a:pt x="3266" y="384"/>
                    </a:cubicBezTo>
                    <a:cubicBezTo>
                      <a:pt x="2868" y="384"/>
                      <a:pt x="2485" y="412"/>
                      <a:pt x="2102" y="483"/>
                    </a:cubicBezTo>
                    <a:cubicBezTo>
                      <a:pt x="1931" y="512"/>
                      <a:pt x="1747" y="568"/>
                      <a:pt x="1576" y="639"/>
                    </a:cubicBezTo>
                    <a:cubicBezTo>
                      <a:pt x="1505" y="668"/>
                      <a:pt x="1420" y="696"/>
                      <a:pt x="1349" y="739"/>
                    </a:cubicBezTo>
                    <a:lnTo>
                      <a:pt x="1236" y="795"/>
                    </a:lnTo>
                    <a:cubicBezTo>
                      <a:pt x="1505" y="824"/>
                      <a:pt x="1747" y="881"/>
                      <a:pt x="2002" y="980"/>
                    </a:cubicBezTo>
                    <a:cubicBezTo>
                      <a:pt x="2315" y="1079"/>
                      <a:pt x="2627" y="1207"/>
                      <a:pt x="2939" y="1335"/>
                    </a:cubicBezTo>
                    <a:cubicBezTo>
                      <a:pt x="3124" y="1406"/>
                      <a:pt x="3294" y="1477"/>
                      <a:pt x="3479" y="1548"/>
                    </a:cubicBezTo>
                    <a:cubicBezTo>
                      <a:pt x="3649" y="1619"/>
                      <a:pt x="3834" y="1690"/>
                      <a:pt x="4004" y="1789"/>
                    </a:cubicBezTo>
                    <a:cubicBezTo>
                      <a:pt x="4042" y="1802"/>
                      <a:pt x="4024" y="1848"/>
                      <a:pt x="3989" y="1848"/>
                    </a:cubicBezTo>
                    <a:cubicBezTo>
                      <a:pt x="3985" y="1848"/>
                      <a:pt x="3981" y="1848"/>
                      <a:pt x="3976" y="1846"/>
                    </a:cubicBezTo>
                    <a:cubicBezTo>
                      <a:pt x="3820" y="1804"/>
                      <a:pt x="3664" y="1761"/>
                      <a:pt x="3507" y="1690"/>
                    </a:cubicBezTo>
                    <a:cubicBezTo>
                      <a:pt x="3351" y="1647"/>
                      <a:pt x="3195" y="1576"/>
                      <a:pt x="3039" y="1520"/>
                    </a:cubicBezTo>
                    <a:cubicBezTo>
                      <a:pt x="2741" y="1406"/>
                      <a:pt x="2443" y="1278"/>
                      <a:pt x="2130" y="1179"/>
                    </a:cubicBezTo>
                    <a:cubicBezTo>
                      <a:pt x="1799" y="1050"/>
                      <a:pt x="1438" y="945"/>
                      <a:pt x="1078" y="945"/>
                    </a:cubicBezTo>
                    <a:cubicBezTo>
                      <a:pt x="883" y="945"/>
                      <a:pt x="687" y="976"/>
                      <a:pt x="497" y="1051"/>
                    </a:cubicBezTo>
                    <a:cubicBezTo>
                      <a:pt x="299" y="1122"/>
                      <a:pt x="128" y="1250"/>
                      <a:pt x="0" y="1406"/>
                    </a:cubicBezTo>
                    <a:cubicBezTo>
                      <a:pt x="142" y="1420"/>
                      <a:pt x="284" y="1434"/>
                      <a:pt x="412" y="1477"/>
                    </a:cubicBezTo>
                    <a:lnTo>
                      <a:pt x="2286" y="1903"/>
                    </a:lnTo>
                    <a:cubicBezTo>
                      <a:pt x="2414" y="1818"/>
                      <a:pt x="2570" y="1761"/>
                      <a:pt x="2727" y="1747"/>
                    </a:cubicBezTo>
                    <a:cubicBezTo>
                      <a:pt x="2982" y="1747"/>
                      <a:pt x="3223" y="1789"/>
                      <a:pt x="3465" y="1860"/>
                    </a:cubicBezTo>
                    <a:cubicBezTo>
                      <a:pt x="4090" y="2016"/>
                      <a:pt x="4714" y="2201"/>
                      <a:pt x="5339" y="2386"/>
                    </a:cubicBezTo>
                    <a:cubicBezTo>
                      <a:pt x="6177" y="2655"/>
                      <a:pt x="7014" y="2925"/>
                      <a:pt x="7852" y="3152"/>
                    </a:cubicBezTo>
                    <a:cubicBezTo>
                      <a:pt x="8164" y="3252"/>
                      <a:pt x="8477" y="3337"/>
                      <a:pt x="8789" y="3436"/>
                    </a:cubicBezTo>
                    <a:cubicBezTo>
                      <a:pt x="8974" y="3507"/>
                      <a:pt x="9215" y="3592"/>
                      <a:pt x="9428" y="3635"/>
                    </a:cubicBezTo>
                    <a:cubicBezTo>
                      <a:pt x="9456" y="3465"/>
                      <a:pt x="9499" y="3280"/>
                      <a:pt x="9556" y="3110"/>
                    </a:cubicBezTo>
                    <a:cubicBezTo>
                      <a:pt x="9499" y="3110"/>
                      <a:pt x="9442" y="3110"/>
                      <a:pt x="9385" y="3096"/>
                    </a:cubicBezTo>
                    <a:cubicBezTo>
                      <a:pt x="9368" y="3119"/>
                      <a:pt x="9342" y="3131"/>
                      <a:pt x="9319" y="3131"/>
                    </a:cubicBezTo>
                    <a:cubicBezTo>
                      <a:pt x="9287" y="3131"/>
                      <a:pt x="9258" y="3108"/>
                      <a:pt x="9258" y="3067"/>
                    </a:cubicBezTo>
                    <a:lnTo>
                      <a:pt x="9130" y="3053"/>
                    </a:lnTo>
                    <a:lnTo>
                      <a:pt x="9101" y="3053"/>
                    </a:lnTo>
                    <a:cubicBezTo>
                      <a:pt x="9087" y="3039"/>
                      <a:pt x="9087" y="3039"/>
                      <a:pt x="9073" y="3025"/>
                    </a:cubicBezTo>
                    <a:lnTo>
                      <a:pt x="9002" y="3010"/>
                    </a:lnTo>
                    <a:cubicBezTo>
                      <a:pt x="8789" y="2968"/>
                      <a:pt x="8576" y="2897"/>
                      <a:pt x="8363" y="2840"/>
                    </a:cubicBezTo>
                    <a:cubicBezTo>
                      <a:pt x="7951" y="2712"/>
                      <a:pt x="7540" y="2570"/>
                      <a:pt x="7142" y="2414"/>
                    </a:cubicBezTo>
                    <a:cubicBezTo>
                      <a:pt x="6745" y="2272"/>
                      <a:pt x="6375" y="2087"/>
                      <a:pt x="6020" y="1875"/>
                    </a:cubicBezTo>
                    <a:cubicBezTo>
                      <a:pt x="5666" y="1662"/>
                      <a:pt x="5339" y="1406"/>
                      <a:pt x="5055" y="1122"/>
                    </a:cubicBezTo>
                    <a:cubicBezTo>
                      <a:pt x="4728" y="795"/>
                      <a:pt x="4430" y="455"/>
                      <a:pt x="4132" y="114"/>
                    </a:cubicBezTo>
                    <a:cubicBezTo>
                      <a:pt x="4104" y="71"/>
                      <a:pt x="4104" y="29"/>
                      <a:pt x="413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208;p44">
                <a:extLst>
                  <a:ext uri="{FF2B5EF4-FFF2-40B4-BE49-F238E27FC236}">
                    <a16:creationId xmlns:a16="http://schemas.microsoft.com/office/drawing/2014/main" id="{C1A3F245-96AF-FB59-872B-D85E7F066EE9}"/>
                  </a:ext>
                </a:extLst>
              </p:cNvPr>
              <p:cNvSpPr/>
              <p:nvPr/>
            </p:nvSpPr>
            <p:spPr>
              <a:xfrm>
                <a:off x="5126975" y="4100550"/>
                <a:ext cx="78450" cy="14675"/>
              </a:xfrm>
              <a:custGeom>
                <a:avLst/>
                <a:gdLst/>
                <a:ahLst/>
                <a:cxnLst/>
                <a:rect l="l" t="t" r="r" b="b"/>
                <a:pathLst>
                  <a:path w="3138" h="587" extrusionOk="0">
                    <a:moveTo>
                      <a:pt x="1116" y="0"/>
                    </a:moveTo>
                    <a:cubicBezTo>
                      <a:pt x="982" y="0"/>
                      <a:pt x="843" y="32"/>
                      <a:pt x="724" y="103"/>
                    </a:cubicBezTo>
                    <a:cubicBezTo>
                      <a:pt x="568" y="174"/>
                      <a:pt x="398" y="274"/>
                      <a:pt x="242" y="345"/>
                    </a:cubicBezTo>
                    <a:lnTo>
                      <a:pt x="0" y="472"/>
                    </a:lnTo>
                    <a:cubicBezTo>
                      <a:pt x="100" y="444"/>
                      <a:pt x="185" y="444"/>
                      <a:pt x="284" y="444"/>
                    </a:cubicBezTo>
                    <a:cubicBezTo>
                      <a:pt x="511" y="444"/>
                      <a:pt x="739" y="458"/>
                      <a:pt x="966" y="487"/>
                    </a:cubicBezTo>
                    <a:cubicBezTo>
                      <a:pt x="1193" y="515"/>
                      <a:pt x="1420" y="543"/>
                      <a:pt x="1661" y="586"/>
                    </a:cubicBezTo>
                    <a:lnTo>
                      <a:pt x="1718" y="586"/>
                    </a:lnTo>
                    <a:cubicBezTo>
                      <a:pt x="1832" y="529"/>
                      <a:pt x="1945" y="472"/>
                      <a:pt x="2073" y="444"/>
                    </a:cubicBezTo>
                    <a:cubicBezTo>
                      <a:pt x="2171" y="417"/>
                      <a:pt x="2268" y="408"/>
                      <a:pt x="2366" y="408"/>
                    </a:cubicBezTo>
                    <a:cubicBezTo>
                      <a:pt x="2560" y="408"/>
                      <a:pt x="2754" y="444"/>
                      <a:pt x="2949" y="444"/>
                    </a:cubicBezTo>
                    <a:cubicBezTo>
                      <a:pt x="3012" y="444"/>
                      <a:pt x="3075" y="440"/>
                      <a:pt x="3138" y="430"/>
                    </a:cubicBezTo>
                    <a:lnTo>
                      <a:pt x="2669" y="331"/>
                    </a:lnTo>
                    <a:lnTo>
                      <a:pt x="1676" y="103"/>
                    </a:lnTo>
                    <a:cubicBezTo>
                      <a:pt x="1519" y="61"/>
                      <a:pt x="1363" y="18"/>
                      <a:pt x="1193" y="4"/>
                    </a:cubicBezTo>
                    <a:cubicBezTo>
                      <a:pt x="1168" y="2"/>
                      <a:pt x="1142" y="0"/>
                      <a:pt x="111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" name="Google Shape;1209;p44">
                <a:extLst>
                  <a:ext uri="{FF2B5EF4-FFF2-40B4-BE49-F238E27FC236}">
                    <a16:creationId xmlns:a16="http://schemas.microsoft.com/office/drawing/2014/main" id="{A97711D8-9F1D-A30A-FFA9-76583051F204}"/>
                  </a:ext>
                </a:extLst>
              </p:cNvPr>
              <p:cNvSpPr/>
              <p:nvPr/>
            </p:nvSpPr>
            <p:spPr>
              <a:xfrm>
                <a:off x="5112050" y="4115050"/>
                <a:ext cx="53275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2131" h="420" extrusionOk="0">
                    <a:moveTo>
                      <a:pt x="989" y="1"/>
                    </a:moveTo>
                    <a:cubicBezTo>
                      <a:pt x="826" y="1"/>
                      <a:pt x="661" y="17"/>
                      <a:pt x="512" y="49"/>
                    </a:cubicBezTo>
                    <a:cubicBezTo>
                      <a:pt x="342" y="91"/>
                      <a:pt x="200" y="148"/>
                      <a:pt x="58" y="247"/>
                    </a:cubicBezTo>
                    <a:lnTo>
                      <a:pt x="1" y="276"/>
                    </a:lnTo>
                    <a:cubicBezTo>
                      <a:pt x="256" y="418"/>
                      <a:pt x="697" y="404"/>
                      <a:pt x="924" y="418"/>
                    </a:cubicBezTo>
                    <a:cubicBezTo>
                      <a:pt x="958" y="419"/>
                      <a:pt x="992" y="420"/>
                      <a:pt x="1026" y="420"/>
                    </a:cubicBezTo>
                    <a:cubicBezTo>
                      <a:pt x="1330" y="420"/>
                      <a:pt x="1621" y="362"/>
                      <a:pt x="1889" y="247"/>
                    </a:cubicBezTo>
                    <a:cubicBezTo>
                      <a:pt x="1974" y="205"/>
                      <a:pt x="2060" y="162"/>
                      <a:pt x="2131" y="120"/>
                    </a:cubicBezTo>
                    <a:cubicBezTo>
                      <a:pt x="1804" y="77"/>
                      <a:pt x="1478" y="34"/>
                      <a:pt x="1151" y="6"/>
                    </a:cubicBezTo>
                    <a:cubicBezTo>
                      <a:pt x="1098" y="3"/>
                      <a:pt x="1044" y="1"/>
                      <a:pt x="98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" name="Google Shape;1210;p44">
                <a:extLst>
                  <a:ext uri="{FF2B5EF4-FFF2-40B4-BE49-F238E27FC236}">
                    <a16:creationId xmlns:a16="http://schemas.microsoft.com/office/drawing/2014/main" id="{A406C196-5ECF-C755-6ABA-85E7EA1E59AD}"/>
                  </a:ext>
                </a:extLst>
              </p:cNvPr>
              <p:cNvSpPr/>
              <p:nvPr/>
            </p:nvSpPr>
            <p:spPr>
              <a:xfrm>
                <a:off x="5208600" y="4233375"/>
                <a:ext cx="302100" cy="144375"/>
              </a:xfrm>
              <a:custGeom>
                <a:avLst/>
                <a:gdLst/>
                <a:ahLst/>
                <a:cxnLst/>
                <a:rect l="l" t="t" r="r" b="b"/>
                <a:pathLst>
                  <a:path w="12084" h="5775" extrusionOk="0">
                    <a:moveTo>
                      <a:pt x="5978" y="1"/>
                    </a:moveTo>
                    <a:cubicBezTo>
                      <a:pt x="5382" y="924"/>
                      <a:pt x="5765" y="2116"/>
                      <a:pt x="5439" y="3110"/>
                    </a:cubicBezTo>
                    <a:cubicBezTo>
                      <a:pt x="5226" y="3778"/>
                      <a:pt x="4388" y="4232"/>
                      <a:pt x="3792" y="4516"/>
                    </a:cubicBezTo>
                    <a:cubicBezTo>
                      <a:pt x="3252" y="4757"/>
                      <a:pt x="2684" y="4928"/>
                      <a:pt x="2102" y="4984"/>
                    </a:cubicBezTo>
                    <a:cubicBezTo>
                      <a:pt x="1719" y="5027"/>
                      <a:pt x="1335" y="5084"/>
                      <a:pt x="952" y="5098"/>
                    </a:cubicBezTo>
                    <a:cubicBezTo>
                      <a:pt x="923" y="5099"/>
                      <a:pt x="894" y="5100"/>
                      <a:pt x="864" y="5100"/>
                    </a:cubicBezTo>
                    <a:cubicBezTo>
                      <a:pt x="705" y="5100"/>
                      <a:pt x="531" y="5084"/>
                      <a:pt x="363" y="5084"/>
                    </a:cubicBezTo>
                    <a:cubicBezTo>
                      <a:pt x="236" y="5084"/>
                      <a:pt x="112" y="5093"/>
                      <a:pt x="1" y="5126"/>
                    </a:cubicBezTo>
                    <a:cubicBezTo>
                      <a:pt x="213" y="5680"/>
                      <a:pt x="1137" y="5774"/>
                      <a:pt x="1770" y="5774"/>
                    </a:cubicBezTo>
                    <a:cubicBezTo>
                      <a:pt x="1901" y="5774"/>
                      <a:pt x="2019" y="5770"/>
                      <a:pt x="2116" y="5765"/>
                    </a:cubicBezTo>
                    <a:cubicBezTo>
                      <a:pt x="2926" y="5723"/>
                      <a:pt x="3721" y="5467"/>
                      <a:pt x="4416" y="5027"/>
                    </a:cubicBezTo>
                    <a:cubicBezTo>
                      <a:pt x="4863" y="4713"/>
                      <a:pt x="5393" y="4543"/>
                      <a:pt x="5934" y="4543"/>
                    </a:cubicBezTo>
                    <a:cubicBezTo>
                      <a:pt x="6029" y="4543"/>
                      <a:pt x="6124" y="4548"/>
                      <a:pt x="6220" y="4559"/>
                    </a:cubicBezTo>
                    <a:cubicBezTo>
                      <a:pt x="7128" y="4601"/>
                      <a:pt x="7937" y="5098"/>
                      <a:pt x="8804" y="5354"/>
                    </a:cubicBezTo>
                    <a:cubicBezTo>
                      <a:pt x="9343" y="5538"/>
                      <a:pt x="9911" y="5652"/>
                      <a:pt x="10479" y="5694"/>
                    </a:cubicBezTo>
                    <a:cubicBezTo>
                      <a:pt x="10644" y="5700"/>
                      <a:pt x="10916" y="5725"/>
                      <a:pt x="11193" y="5725"/>
                    </a:cubicBezTo>
                    <a:cubicBezTo>
                      <a:pt x="11561" y="5725"/>
                      <a:pt x="11938" y="5682"/>
                      <a:pt x="12083" y="5496"/>
                    </a:cubicBezTo>
                    <a:cubicBezTo>
                      <a:pt x="11991" y="5378"/>
                      <a:pt x="11804" y="5365"/>
                      <a:pt x="11619" y="5365"/>
                    </a:cubicBezTo>
                    <a:cubicBezTo>
                      <a:pt x="11566" y="5365"/>
                      <a:pt x="11513" y="5366"/>
                      <a:pt x="11463" y="5366"/>
                    </a:cubicBezTo>
                    <a:cubicBezTo>
                      <a:pt x="11393" y="5366"/>
                      <a:pt x="11328" y="5364"/>
                      <a:pt x="11274" y="5354"/>
                    </a:cubicBezTo>
                    <a:cubicBezTo>
                      <a:pt x="10848" y="5283"/>
                      <a:pt x="10436" y="5155"/>
                      <a:pt x="10039" y="4999"/>
                    </a:cubicBezTo>
                    <a:cubicBezTo>
                      <a:pt x="9357" y="4771"/>
                      <a:pt x="8704" y="4530"/>
                      <a:pt x="8051" y="4260"/>
                    </a:cubicBezTo>
                    <a:cubicBezTo>
                      <a:pt x="7597" y="4062"/>
                      <a:pt x="7114" y="3877"/>
                      <a:pt x="6816" y="3465"/>
                    </a:cubicBezTo>
                    <a:cubicBezTo>
                      <a:pt x="6106" y="2500"/>
                      <a:pt x="7199" y="1123"/>
                      <a:pt x="6560" y="115"/>
                    </a:cubicBezTo>
                    <a:lnTo>
                      <a:pt x="597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" name="Google Shape;1211;p44">
                <a:extLst>
                  <a:ext uri="{FF2B5EF4-FFF2-40B4-BE49-F238E27FC236}">
                    <a16:creationId xmlns:a16="http://schemas.microsoft.com/office/drawing/2014/main" id="{5D228FFC-0A3D-94B0-4B21-482E5FCF850B}"/>
                  </a:ext>
                </a:extLst>
              </p:cNvPr>
              <p:cNvSpPr/>
              <p:nvPr/>
            </p:nvSpPr>
            <p:spPr>
              <a:xfrm>
                <a:off x="5614675" y="4518775"/>
                <a:ext cx="62500" cy="162375"/>
              </a:xfrm>
              <a:custGeom>
                <a:avLst/>
                <a:gdLst/>
                <a:ahLst/>
                <a:cxnLst/>
                <a:rect l="l" t="t" r="r" b="b"/>
                <a:pathLst>
                  <a:path w="2500" h="6495" extrusionOk="0">
                    <a:moveTo>
                      <a:pt x="1988" y="0"/>
                    </a:moveTo>
                    <a:lnTo>
                      <a:pt x="1988" y="0"/>
                    </a:lnTo>
                    <a:cubicBezTo>
                      <a:pt x="1931" y="369"/>
                      <a:pt x="1889" y="1093"/>
                      <a:pt x="1449" y="1235"/>
                    </a:cubicBezTo>
                    <a:cubicBezTo>
                      <a:pt x="1407" y="1251"/>
                      <a:pt x="1364" y="1257"/>
                      <a:pt x="1320" y="1257"/>
                    </a:cubicBezTo>
                    <a:cubicBezTo>
                      <a:pt x="1037" y="1257"/>
                      <a:pt x="722" y="971"/>
                      <a:pt x="526" y="824"/>
                    </a:cubicBezTo>
                    <a:cubicBezTo>
                      <a:pt x="366" y="694"/>
                      <a:pt x="228" y="544"/>
                      <a:pt x="120" y="544"/>
                    </a:cubicBezTo>
                    <a:cubicBezTo>
                      <a:pt x="75" y="544"/>
                      <a:pt x="34" y="571"/>
                      <a:pt x="0" y="639"/>
                    </a:cubicBezTo>
                    <a:lnTo>
                      <a:pt x="0" y="667"/>
                    </a:lnTo>
                    <a:cubicBezTo>
                      <a:pt x="15" y="909"/>
                      <a:pt x="29" y="1150"/>
                      <a:pt x="29" y="1392"/>
                    </a:cubicBezTo>
                    <a:cubicBezTo>
                      <a:pt x="43" y="1647"/>
                      <a:pt x="57" y="1888"/>
                      <a:pt x="71" y="2130"/>
                    </a:cubicBezTo>
                    <a:lnTo>
                      <a:pt x="71" y="2144"/>
                    </a:lnTo>
                    <a:cubicBezTo>
                      <a:pt x="100" y="2215"/>
                      <a:pt x="114" y="2272"/>
                      <a:pt x="128" y="2343"/>
                    </a:cubicBezTo>
                    <a:cubicBezTo>
                      <a:pt x="128" y="2357"/>
                      <a:pt x="114" y="2385"/>
                      <a:pt x="100" y="2400"/>
                    </a:cubicBezTo>
                    <a:cubicBezTo>
                      <a:pt x="100" y="2542"/>
                      <a:pt x="128" y="2684"/>
                      <a:pt x="157" y="2840"/>
                    </a:cubicBezTo>
                    <a:cubicBezTo>
                      <a:pt x="270" y="3280"/>
                      <a:pt x="440" y="3720"/>
                      <a:pt x="639" y="4132"/>
                    </a:cubicBezTo>
                    <a:cubicBezTo>
                      <a:pt x="838" y="4543"/>
                      <a:pt x="1051" y="4941"/>
                      <a:pt x="1292" y="5324"/>
                    </a:cubicBezTo>
                    <a:cubicBezTo>
                      <a:pt x="1491" y="5679"/>
                      <a:pt x="1718" y="6020"/>
                      <a:pt x="1931" y="6375"/>
                    </a:cubicBezTo>
                    <a:cubicBezTo>
                      <a:pt x="1960" y="6403"/>
                      <a:pt x="2002" y="6432"/>
                      <a:pt x="2045" y="6460"/>
                    </a:cubicBezTo>
                    <a:cubicBezTo>
                      <a:pt x="2076" y="6481"/>
                      <a:pt x="2122" y="6494"/>
                      <a:pt x="2167" y="6494"/>
                    </a:cubicBezTo>
                    <a:cubicBezTo>
                      <a:pt x="2184" y="6494"/>
                      <a:pt x="2200" y="6492"/>
                      <a:pt x="2215" y="6489"/>
                    </a:cubicBezTo>
                    <a:cubicBezTo>
                      <a:pt x="2371" y="6460"/>
                      <a:pt x="2442" y="6247"/>
                      <a:pt x="2471" y="6048"/>
                    </a:cubicBezTo>
                    <a:cubicBezTo>
                      <a:pt x="2485" y="5949"/>
                      <a:pt x="2499" y="5850"/>
                      <a:pt x="2499" y="5736"/>
                    </a:cubicBezTo>
                    <a:cubicBezTo>
                      <a:pt x="2499" y="5182"/>
                      <a:pt x="2158" y="4700"/>
                      <a:pt x="2102" y="4146"/>
                    </a:cubicBezTo>
                    <a:cubicBezTo>
                      <a:pt x="2045" y="3564"/>
                      <a:pt x="2059" y="2967"/>
                      <a:pt x="2130" y="2385"/>
                    </a:cubicBezTo>
                    <a:cubicBezTo>
                      <a:pt x="2158" y="2016"/>
                      <a:pt x="2187" y="1647"/>
                      <a:pt x="2173" y="1264"/>
                    </a:cubicBezTo>
                    <a:cubicBezTo>
                      <a:pt x="2173" y="994"/>
                      <a:pt x="1974" y="426"/>
                      <a:pt x="198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" name="Google Shape;1212;p44">
                <a:extLst>
                  <a:ext uri="{FF2B5EF4-FFF2-40B4-BE49-F238E27FC236}">
                    <a16:creationId xmlns:a16="http://schemas.microsoft.com/office/drawing/2014/main" id="{F3EAD5B3-342C-BD8E-08B6-5EC48E39AAC7}"/>
                  </a:ext>
                </a:extLst>
              </p:cNvPr>
              <p:cNvSpPr/>
              <p:nvPr/>
            </p:nvSpPr>
            <p:spPr>
              <a:xfrm>
                <a:off x="5611825" y="4552850"/>
                <a:ext cx="25" cy="2850"/>
              </a:xfrm>
              <a:custGeom>
                <a:avLst/>
                <a:gdLst/>
                <a:ahLst/>
                <a:cxnLst/>
                <a:rect l="l" t="t" r="r" b="b"/>
                <a:pathLst>
                  <a:path w="1" h="114" extrusionOk="0">
                    <a:moveTo>
                      <a:pt x="1" y="85"/>
                    </a:moveTo>
                    <a:cubicBezTo>
                      <a:pt x="1" y="100"/>
                      <a:pt x="1" y="100"/>
                      <a:pt x="1" y="114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" name="Google Shape;1213;p44">
                <a:extLst>
                  <a:ext uri="{FF2B5EF4-FFF2-40B4-BE49-F238E27FC236}">
                    <a16:creationId xmlns:a16="http://schemas.microsoft.com/office/drawing/2014/main" id="{2A48E91B-E322-5F4F-3948-F9C2972F911C}"/>
                  </a:ext>
                </a:extLst>
              </p:cNvPr>
              <p:cNvSpPr/>
              <p:nvPr/>
            </p:nvSpPr>
            <p:spPr>
              <a:xfrm>
                <a:off x="5628150" y="4217775"/>
                <a:ext cx="63925" cy="263025"/>
              </a:xfrm>
              <a:custGeom>
                <a:avLst/>
                <a:gdLst/>
                <a:ahLst/>
                <a:cxnLst/>
                <a:rect l="l" t="t" r="r" b="b"/>
                <a:pathLst>
                  <a:path w="2557" h="10521" extrusionOk="0">
                    <a:moveTo>
                      <a:pt x="583" y="0"/>
                    </a:moveTo>
                    <a:cubicBezTo>
                      <a:pt x="583" y="895"/>
                      <a:pt x="654" y="1775"/>
                      <a:pt x="540" y="2669"/>
                    </a:cubicBezTo>
                    <a:cubicBezTo>
                      <a:pt x="455" y="3337"/>
                      <a:pt x="143" y="3947"/>
                      <a:pt x="43" y="4615"/>
                    </a:cubicBezTo>
                    <a:cubicBezTo>
                      <a:pt x="1" y="4941"/>
                      <a:pt x="114" y="5097"/>
                      <a:pt x="299" y="5339"/>
                    </a:cubicBezTo>
                    <a:cubicBezTo>
                      <a:pt x="526" y="5665"/>
                      <a:pt x="711" y="6006"/>
                      <a:pt x="867" y="6361"/>
                    </a:cubicBezTo>
                    <a:cubicBezTo>
                      <a:pt x="1265" y="7270"/>
                      <a:pt x="1151" y="8292"/>
                      <a:pt x="1520" y="9186"/>
                    </a:cubicBezTo>
                    <a:cubicBezTo>
                      <a:pt x="1733" y="9712"/>
                      <a:pt x="2145" y="10095"/>
                      <a:pt x="2514" y="10521"/>
                    </a:cubicBezTo>
                    <a:cubicBezTo>
                      <a:pt x="2443" y="10393"/>
                      <a:pt x="2358" y="10265"/>
                      <a:pt x="2287" y="10138"/>
                    </a:cubicBezTo>
                    <a:cubicBezTo>
                      <a:pt x="2202" y="9981"/>
                      <a:pt x="2131" y="9811"/>
                      <a:pt x="2074" y="9641"/>
                    </a:cubicBezTo>
                    <a:cubicBezTo>
                      <a:pt x="2065" y="9595"/>
                      <a:pt x="2102" y="9562"/>
                      <a:pt x="2141" y="9562"/>
                    </a:cubicBezTo>
                    <a:cubicBezTo>
                      <a:pt x="2163" y="9562"/>
                      <a:pt x="2186" y="9572"/>
                      <a:pt x="2202" y="9598"/>
                    </a:cubicBezTo>
                    <a:cubicBezTo>
                      <a:pt x="2258" y="9740"/>
                      <a:pt x="2329" y="9882"/>
                      <a:pt x="2400" y="10010"/>
                    </a:cubicBezTo>
                    <a:cubicBezTo>
                      <a:pt x="2443" y="10109"/>
                      <a:pt x="2500" y="10209"/>
                      <a:pt x="2557" y="10308"/>
                    </a:cubicBezTo>
                    <a:cubicBezTo>
                      <a:pt x="2500" y="10138"/>
                      <a:pt x="2471" y="9953"/>
                      <a:pt x="2457" y="9768"/>
                    </a:cubicBezTo>
                    <a:cubicBezTo>
                      <a:pt x="2429" y="9570"/>
                      <a:pt x="2400" y="9357"/>
                      <a:pt x="2386" y="9158"/>
                    </a:cubicBezTo>
                    <a:cubicBezTo>
                      <a:pt x="2344" y="8746"/>
                      <a:pt x="2301" y="8334"/>
                      <a:pt x="2230" y="7923"/>
                    </a:cubicBezTo>
                    <a:cubicBezTo>
                      <a:pt x="2173" y="7525"/>
                      <a:pt x="2074" y="7128"/>
                      <a:pt x="1932" y="6744"/>
                    </a:cubicBezTo>
                    <a:cubicBezTo>
                      <a:pt x="1790" y="6375"/>
                      <a:pt x="1619" y="6020"/>
                      <a:pt x="1421" y="5679"/>
                    </a:cubicBezTo>
                    <a:cubicBezTo>
                      <a:pt x="1321" y="5481"/>
                      <a:pt x="1222" y="5282"/>
                      <a:pt x="1137" y="5069"/>
                    </a:cubicBezTo>
                    <a:cubicBezTo>
                      <a:pt x="1094" y="4970"/>
                      <a:pt x="1052" y="4870"/>
                      <a:pt x="1009" y="4771"/>
                    </a:cubicBezTo>
                    <a:cubicBezTo>
                      <a:pt x="966" y="4671"/>
                      <a:pt x="938" y="4558"/>
                      <a:pt x="938" y="4458"/>
                    </a:cubicBezTo>
                    <a:cubicBezTo>
                      <a:pt x="938" y="4431"/>
                      <a:pt x="962" y="4415"/>
                      <a:pt x="982" y="4415"/>
                    </a:cubicBezTo>
                    <a:cubicBezTo>
                      <a:pt x="994" y="4415"/>
                      <a:pt x="1004" y="4420"/>
                      <a:pt x="1009" y="4430"/>
                    </a:cubicBezTo>
                    <a:cubicBezTo>
                      <a:pt x="1066" y="4515"/>
                      <a:pt x="1094" y="4600"/>
                      <a:pt x="1137" y="4700"/>
                    </a:cubicBezTo>
                    <a:cubicBezTo>
                      <a:pt x="1165" y="4785"/>
                      <a:pt x="1208" y="4870"/>
                      <a:pt x="1250" y="4970"/>
                    </a:cubicBezTo>
                    <a:cubicBezTo>
                      <a:pt x="1265" y="4998"/>
                      <a:pt x="1279" y="5041"/>
                      <a:pt x="1293" y="5069"/>
                    </a:cubicBezTo>
                    <a:cubicBezTo>
                      <a:pt x="1321" y="4757"/>
                      <a:pt x="1350" y="4458"/>
                      <a:pt x="1364" y="4146"/>
                    </a:cubicBezTo>
                    <a:cubicBezTo>
                      <a:pt x="1378" y="3805"/>
                      <a:pt x="1392" y="3465"/>
                      <a:pt x="1364" y="3124"/>
                    </a:cubicBezTo>
                    <a:cubicBezTo>
                      <a:pt x="1350" y="2442"/>
                      <a:pt x="1236" y="1775"/>
                      <a:pt x="1052" y="1122"/>
                    </a:cubicBezTo>
                    <a:cubicBezTo>
                      <a:pt x="952" y="795"/>
                      <a:pt x="824" y="469"/>
                      <a:pt x="668" y="171"/>
                    </a:cubicBezTo>
                    <a:cubicBezTo>
                      <a:pt x="640" y="114"/>
                      <a:pt x="611" y="57"/>
                      <a:pt x="58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" name="Google Shape;1214;p44">
                <a:extLst>
                  <a:ext uri="{FF2B5EF4-FFF2-40B4-BE49-F238E27FC236}">
                    <a16:creationId xmlns:a16="http://schemas.microsoft.com/office/drawing/2014/main" id="{B36A15D1-64FD-03D3-A2CC-820AD54113DE}"/>
                  </a:ext>
                </a:extLst>
              </p:cNvPr>
              <p:cNvSpPr/>
              <p:nvPr/>
            </p:nvSpPr>
            <p:spPr>
              <a:xfrm>
                <a:off x="5665425" y="4633425"/>
                <a:ext cx="106875" cy="204100"/>
              </a:xfrm>
              <a:custGeom>
                <a:avLst/>
                <a:gdLst/>
                <a:ahLst/>
                <a:cxnLst/>
                <a:rect l="l" t="t" r="r" b="b"/>
                <a:pathLst>
                  <a:path w="4275" h="8164" extrusionOk="0">
                    <a:moveTo>
                      <a:pt x="1988" y="0"/>
                    </a:moveTo>
                    <a:lnTo>
                      <a:pt x="1988" y="0"/>
                    </a:lnTo>
                    <a:cubicBezTo>
                      <a:pt x="1946" y="57"/>
                      <a:pt x="1889" y="128"/>
                      <a:pt x="1846" y="185"/>
                    </a:cubicBezTo>
                    <a:cubicBezTo>
                      <a:pt x="1562" y="540"/>
                      <a:pt x="1264" y="866"/>
                      <a:pt x="952" y="1178"/>
                    </a:cubicBezTo>
                    <a:cubicBezTo>
                      <a:pt x="782" y="1363"/>
                      <a:pt x="597" y="1533"/>
                      <a:pt x="412" y="1690"/>
                    </a:cubicBezTo>
                    <a:cubicBezTo>
                      <a:pt x="313" y="1775"/>
                      <a:pt x="228" y="1860"/>
                      <a:pt x="128" y="1945"/>
                    </a:cubicBezTo>
                    <a:cubicBezTo>
                      <a:pt x="100" y="1974"/>
                      <a:pt x="72" y="2002"/>
                      <a:pt x="43" y="2045"/>
                    </a:cubicBezTo>
                    <a:lnTo>
                      <a:pt x="43" y="2059"/>
                    </a:lnTo>
                    <a:cubicBezTo>
                      <a:pt x="68" y="2083"/>
                      <a:pt x="50" y="2118"/>
                      <a:pt x="17" y="2118"/>
                    </a:cubicBezTo>
                    <a:cubicBezTo>
                      <a:pt x="12" y="2118"/>
                      <a:pt x="6" y="2117"/>
                      <a:pt x="1" y="2116"/>
                    </a:cubicBezTo>
                    <a:cubicBezTo>
                      <a:pt x="1" y="2130"/>
                      <a:pt x="1" y="2144"/>
                      <a:pt x="1" y="2172"/>
                    </a:cubicBezTo>
                    <a:cubicBezTo>
                      <a:pt x="72" y="2101"/>
                      <a:pt x="143" y="2045"/>
                      <a:pt x="228" y="1988"/>
                    </a:cubicBezTo>
                    <a:lnTo>
                      <a:pt x="469" y="1817"/>
                    </a:lnTo>
                    <a:cubicBezTo>
                      <a:pt x="554" y="1746"/>
                      <a:pt x="640" y="1704"/>
                      <a:pt x="739" y="1661"/>
                    </a:cubicBezTo>
                    <a:cubicBezTo>
                      <a:pt x="745" y="1659"/>
                      <a:pt x="750" y="1658"/>
                      <a:pt x="755" y="1658"/>
                    </a:cubicBezTo>
                    <a:cubicBezTo>
                      <a:pt x="788" y="1658"/>
                      <a:pt x="806" y="1695"/>
                      <a:pt x="782" y="1732"/>
                    </a:cubicBezTo>
                    <a:cubicBezTo>
                      <a:pt x="682" y="1860"/>
                      <a:pt x="540" y="1959"/>
                      <a:pt x="398" y="2059"/>
                    </a:cubicBezTo>
                    <a:cubicBezTo>
                      <a:pt x="327" y="2101"/>
                      <a:pt x="270" y="2144"/>
                      <a:pt x="199" y="2201"/>
                    </a:cubicBezTo>
                    <a:cubicBezTo>
                      <a:pt x="143" y="2229"/>
                      <a:pt x="100" y="2272"/>
                      <a:pt x="72" y="2329"/>
                    </a:cubicBezTo>
                    <a:cubicBezTo>
                      <a:pt x="1" y="2456"/>
                      <a:pt x="143" y="2584"/>
                      <a:pt x="214" y="2683"/>
                    </a:cubicBezTo>
                    <a:cubicBezTo>
                      <a:pt x="285" y="2769"/>
                      <a:pt x="384" y="2925"/>
                      <a:pt x="469" y="3038"/>
                    </a:cubicBezTo>
                    <a:cubicBezTo>
                      <a:pt x="597" y="3223"/>
                      <a:pt x="711" y="3422"/>
                      <a:pt x="810" y="3621"/>
                    </a:cubicBezTo>
                    <a:cubicBezTo>
                      <a:pt x="810" y="3592"/>
                      <a:pt x="824" y="3578"/>
                      <a:pt x="824" y="3564"/>
                    </a:cubicBezTo>
                    <a:cubicBezTo>
                      <a:pt x="838" y="3535"/>
                      <a:pt x="838" y="3507"/>
                      <a:pt x="853" y="3493"/>
                    </a:cubicBezTo>
                    <a:cubicBezTo>
                      <a:pt x="867" y="3436"/>
                      <a:pt x="895" y="3379"/>
                      <a:pt x="909" y="3322"/>
                    </a:cubicBezTo>
                    <a:cubicBezTo>
                      <a:pt x="952" y="3209"/>
                      <a:pt x="1009" y="3109"/>
                      <a:pt x="1066" y="3010"/>
                    </a:cubicBezTo>
                    <a:cubicBezTo>
                      <a:pt x="1074" y="2997"/>
                      <a:pt x="1085" y="2992"/>
                      <a:pt x="1096" y="2992"/>
                    </a:cubicBezTo>
                    <a:cubicBezTo>
                      <a:pt x="1121" y="2992"/>
                      <a:pt x="1142" y="3019"/>
                      <a:pt x="1122" y="3038"/>
                    </a:cubicBezTo>
                    <a:cubicBezTo>
                      <a:pt x="1080" y="3152"/>
                      <a:pt x="1037" y="3251"/>
                      <a:pt x="995" y="3365"/>
                    </a:cubicBezTo>
                    <a:cubicBezTo>
                      <a:pt x="980" y="3408"/>
                      <a:pt x="966" y="3464"/>
                      <a:pt x="938" y="3521"/>
                    </a:cubicBezTo>
                    <a:cubicBezTo>
                      <a:pt x="938" y="3550"/>
                      <a:pt x="924" y="3578"/>
                      <a:pt x="924" y="3592"/>
                    </a:cubicBezTo>
                    <a:cubicBezTo>
                      <a:pt x="924" y="3621"/>
                      <a:pt x="909" y="3663"/>
                      <a:pt x="881" y="3677"/>
                    </a:cubicBezTo>
                    <a:lnTo>
                      <a:pt x="838" y="3677"/>
                    </a:lnTo>
                    <a:cubicBezTo>
                      <a:pt x="895" y="3777"/>
                      <a:pt x="938" y="3876"/>
                      <a:pt x="995" y="3975"/>
                    </a:cubicBezTo>
                    <a:cubicBezTo>
                      <a:pt x="1009" y="3919"/>
                      <a:pt x="1037" y="3862"/>
                      <a:pt x="1066" y="3805"/>
                    </a:cubicBezTo>
                    <a:cubicBezTo>
                      <a:pt x="1080" y="3748"/>
                      <a:pt x="1137" y="3649"/>
                      <a:pt x="1179" y="3564"/>
                    </a:cubicBezTo>
                    <a:cubicBezTo>
                      <a:pt x="1250" y="3408"/>
                      <a:pt x="1349" y="3251"/>
                      <a:pt x="1435" y="3095"/>
                    </a:cubicBezTo>
                    <a:cubicBezTo>
                      <a:pt x="1439" y="3087"/>
                      <a:pt x="1445" y="3083"/>
                      <a:pt x="1452" y="3083"/>
                    </a:cubicBezTo>
                    <a:cubicBezTo>
                      <a:pt x="1469" y="3083"/>
                      <a:pt x="1487" y="3104"/>
                      <a:pt x="1477" y="3124"/>
                    </a:cubicBezTo>
                    <a:cubicBezTo>
                      <a:pt x="1406" y="3280"/>
                      <a:pt x="1335" y="3450"/>
                      <a:pt x="1250" y="3606"/>
                    </a:cubicBezTo>
                    <a:cubicBezTo>
                      <a:pt x="1222" y="3677"/>
                      <a:pt x="1193" y="3763"/>
                      <a:pt x="1151" y="3833"/>
                    </a:cubicBezTo>
                    <a:cubicBezTo>
                      <a:pt x="1122" y="3919"/>
                      <a:pt x="1094" y="4018"/>
                      <a:pt x="1051" y="4089"/>
                    </a:cubicBezTo>
                    <a:lnTo>
                      <a:pt x="1066" y="4146"/>
                    </a:lnTo>
                    <a:cubicBezTo>
                      <a:pt x="1151" y="3947"/>
                      <a:pt x="1250" y="3777"/>
                      <a:pt x="1335" y="3592"/>
                    </a:cubicBezTo>
                    <a:cubicBezTo>
                      <a:pt x="1420" y="3408"/>
                      <a:pt x="1534" y="3195"/>
                      <a:pt x="1648" y="3010"/>
                    </a:cubicBezTo>
                    <a:cubicBezTo>
                      <a:pt x="1652" y="3001"/>
                      <a:pt x="1658" y="2998"/>
                      <a:pt x="1664" y="2998"/>
                    </a:cubicBezTo>
                    <a:cubicBezTo>
                      <a:pt x="1677" y="2998"/>
                      <a:pt x="1690" y="3014"/>
                      <a:pt x="1690" y="3024"/>
                    </a:cubicBezTo>
                    <a:cubicBezTo>
                      <a:pt x="1591" y="3223"/>
                      <a:pt x="1506" y="3422"/>
                      <a:pt x="1420" y="3621"/>
                    </a:cubicBezTo>
                    <a:cubicBezTo>
                      <a:pt x="1335" y="3819"/>
                      <a:pt x="1264" y="4018"/>
                      <a:pt x="1179" y="4217"/>
                    </a:cubicBezTo>
                    <a:cubicBezTo>
                      <a:pt x="1165" y="4245"/>
                      <a:pt x="1151" y="4259"/>
                      <a:pt x="1122" y="4259"/>
                    </a:cubicBezTo>
                    <a:cubicBezTo>
                      <a:pt x="1179" y="4387"/>
                      <a:pt x="1222" y="4529"/>
                      <a:pt x="1264" y="4657"/>
                    </a:cubicBezTo>
                    <a:cubicBezTo>
                      <a:pt x="1349" y="4884"/>
                      <a:pt x="1406" y="5126"/>
                      <a:pt x="1449" y="5381"/>
                    </a:cubicBezTo>
                    <a:lnTo>
                      <a:pt x="1534" y="5267"/>
                    </a:lnTo>
                    <a:cubicBezTo>
                      <a:pt x="1591" y="5211"/>
                      <a:pt x="1633" y="5154"/>
                      <a:pt x="1676" y="5097"/>
                    </a:cubicBezTo>
                    <a:cubicBezTo>
                      <a:pt x="1719" y="5040"/>
                      <a:pt x="1775" y="4998"/>
                      <a:pt x="1846" y="4969"/>
                    </a:cubicBezTo>
                    <a:cubicBezTo>
                      <a:pt x="1850" y="4966"/>
                      <a:pt x="1855" y="4964"/>
                      <a:pt x="1860" y="4964"/>
                    </a:cubicBezTo>
                    <a:cubicBezTo>
                      <a:pt x="1874" y="4964"/>
                      <a:pt x="1889" y="4977"/>
                      <a:pt x="1889" y="4998"/>
                    </a:cubicBezTo>
                    <a:cubicBezTo>
                      <a:pt x="1875" y="5069"/>
                      <a:pt x="1846" y="5126"/>
                      <a:pt x="1804" y="5182"/>
                    </a:cubicBezTo>
                    <a:cubicBezTo>
                      <a:pt x="1747" y="5239"/>
                      <a:pt x="1704" y="5296"/>
                      <a:pt x="1662" y="5353"/>
                    </a:cubicBezTo>
                    <a:cubicBezTo>
                      <a:pt x="1605" y="5424"/>
                      <a:pt x="1562" y="5466"/>
                      <a:pt x="1534" y="5523"/>
                    </a:cubicBezTo>
                    <a:cubicBezTo>
                      <a:pt x="1506" y="5537"/>
                      <a:pt x="1491" y="5566"/>
                      <a:pt x="1477" y="5594"/>
                    </a:cubicBezTo>
                    <a:cubicBezTo>
                      <a:pt x="1477" y="5608"/>
                      <a:pt x="1477" y="5622"/>
                      <a:pt x="1477" y="5637"/>
                    </a:cubicBezTo>
                    <a:cubicBezTo>
                      <a:pt x="1477" y="5651"/>
                      <a:pt x="1463" y="5679"/>
                      <a:pt x="1449" y="5679"/>
                    </a:cubicBezTo>
                    <a:cubicBezTo>
                      <a:pt x="1463" y="5736"/>
                      <a:pt x="1477" y="5807"/>
                      <a:pt x="1506" y="5864"/>
                    </a:cubicBezTo>
                    <a:cubicBezTo>
                      <a:pt x="1534" y="5921"/>
                      <a:pt x="1562" y="5977"/>
                      <a:pt x="1577" y="6048"/>
                    </a:cubicBezTo>
                    <a:cubicBezTo>
                      <a:pt x="1591" y="6077"/>
                      <a:pt x="1591" y="6105"/>
                      <a:pt x="1591" y="6134"/>
                    </a:cubicBezTo>
                    <a:lnTo>
                      <a:pt x="1605" y="6119"/>
                    </a:lnTo>
                    <a:cubicBezTo>
                      <a:pt x="1690" y="6063"/>
                      <a:pt x="1790" y="6006"/>
                      <a:pt x="1861" y="5949"/>
                    </a:cubicBezTo>
                    <a:cubicBezTo>
                      <a:pt x="1903" y="5921"/>
                      <a:pt x="1946" y="5906"/>
                      <a:pt x="1974" y="5878"/>
                    </a:cubicBezTo>
                    <a:cubicBezTo>
                      <a:pt x="2017" y="5835"/>
                      <a:pt x="2059" y="5807"/>
                      <a:pt x="2116" y="5793"/>
                    </a:cubicBezTo>
                    <a:cubicBezTo>
                      <a:pt x="2119" y="5790"/>
                      <a:pt x="2122" y="5789"/>
                      <a:pt x="2125" y="5789"/>
                    </a:cubicBezTo>
                    <a:cubicBezTo>
                      <a:pt x="2140" y="5789"/>
                      <a:pt x="2159" y="5812"/>
                      <a:pt x="2159" y="5835"/>
                    </a:cubicBezTo>
                    <a:cubicBezTo>
                      <a:pt x="2159" y="5921"/>
                      <a:pt x="2059" y="6006"/>
                      <a:pt x="1988" y="6048"/>
                    </a:cubicBezTo>
                    <a:cubicBezTo>
                      <a:pt x="1903" y="6105"/>
                      <a:pt x="1818" y="6148"/>
                      <a:pt x="1733" y="6205"/>
                    </a:cubicBezTo>
                    <a:cubicBezTo>
                      <a:pt x="1662" y="6247"/>
                      <a:pt x="1591" y="6304"/>
                      <a:pt x="1534" y="6375"/>
                    </a:cubicBezTo>
                    <a:cubicBezTo>
                      <a:pt x="1477" y="6432"/>
                      <a:pt x="1449" y="6503"/>
                      <a:pt x="1449" y="6588"/>
                    </a:cubicBezTo>
                    <a:cubicBezTo>
                      <a:pt x="1605" y="6801"/>
                      <a:pt x="1790" y="7000"/>
                      <a:pt x="1974" y="7184"/>
                    </a:cubicBezTo>
                    <a:cubicBezTo>
                      <a:pt x="2201" y="7397"/>
                      <a:pt x="2457" y="7582"/>
                      <a:pt x="2727" y="7724"/>
                    </a:cubicBezTo>
                    <a:cubicBezTo>
                      <a:pt x="3082" y="7922"/>
                      <a:pt x="3465" y="8079"/>
                      <a:pt x="3863" y="8164"/>
                    </a:cubicBezTo>
                    <a:cubicBezTo>
                      <a:pt x="3777" y="8022"/>
                      <a:pt x="3763" y="7823"/>
                      <a:pt x="3834" y="7667"/>
                    </a:cubicBezTo>
                    <a:cubicBezTo>
                      <a:pt x="3863" y="7639"/>
                      <a:pt x="3863" y="7610"/>
                      <a:pt x="3891" y="7568"/>
                    </a:cubicBezTo>
                    <a:lnTo>
                      <a:pt x="3905" y="7539"/>
                    </a:lnTo>
                    <a:cubicBezTo>
                      <a:pt x="4033" y="7326"/>
                      <a:pt x="4274" y="7099"/>
                      <a:pt x="4189" y="6843"/>
                    </a:cubicBezTo>
                    <a:cubicBezTo>
                      <a:pt x="4104" y="6588"/>
                      <a:pt x="3763" y="6474"/>
                      <a:pt x="3607" y="6261"/>
                    </a:cubicBezTo>
                    <a:cubicBezTo>
                      <a:pt x="2826" y="5182"/>
                      <a:pt x="2031" y="3862"/>
                      <a:pt x="1932" y="2499"/>
                    </a:cubicBezTo>
                    <a:cubicBezTo>
                      <a:pt x="1889" y="2030"/>
                      <a:pt x="1974" y="1562"/>
                      <a:pt x="1974" y="1107"/>
                    </a:cubicBezTo>
                    <a:cubicBezTo>
                      <a:pt x="1974" y="753"/>
                      <a:pt x="2059" y="355"/>
                      <a:pt x="198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" name="Google Shape;1215;p44">
                <a:extLst>
                  <a:ext uri="{FF2B5EF4-FFF2-40B4-BE49-F238E27FC236}">
                    <a16:creationId xmlns:a16="http://schemas.microsoft.com/office/drawing/2014/main" id="{4F5868E7-7F15-705B-56C6-DB77956F4CF5}"/>
                  </a:ext>
                </a:extLst>
              </p:cNvPr>
              <p:cNvSpPr/>
              <p:nvPr/>
            </p:nvSpPr>
            <p:spPr>
              <a:xfrm>
                <a:off x="5698075" y="4816200"/>
                <a:ext cx="92325" cy="86650"/>
              </a:xfrm>
              <a:custGeom>
                <a:avLst/>
                <a:gdLst/>
                <a:ahLst/>
                <a:cxnLst/>
                <a:rect l="l" t="t" r="r" b="b"/>
                <a:pathLst>
                  <a:path w="3693" h="3466" extrusionOk="0">
                    <a:moveTo>
                      <a:pt x="583" y="1"/>
                    </a:moveTo>
                    <a:cubicBezTo>
                      <a:pt x="569" y="15"/>
                      <a:pt x="569" y="29"/>
                      <a:pt x="555" y="44"/>
                    </a:cubicBezTo>
                    <a:cubicBezTo>
                      <a:pt x="526" y="100"/>
                      <a:pt x="484" y="171"/>
                      <a:pt x="455" y="228"/>
                    </a:cubicBezTo>
                    <a:cubicBezTo>
                      <a:pt x="398" y="356"/>
                      <a:pt x="370" y="484"/>
                      <a:pt x="342" y="611"/>
                    </a:cubicBezTo>
                    <a:cubicBezTo>
                      <a:pt x="313" y="753"/>
                      <a:pt x="313" y="881"/>
                      <a:pt x="327" y="1009"/>
                    </a:cubicBezTo>
                    <a:cubicBezTo>
                      <a:pt x="327" y="1052"/>
                      <a:pt x="342" y="1080"/>
                      <a:pt x="356" y="1123"/>
                    </a:cubicBezTo>
                    <a:cubicBezTo>
                      <a:pt x="370" y="1123"/>
                      <a:pt x="384" y="1137"/>
                      <a:pt x="384" y="1137"/>
                    </a:cubicBezTo>
                    <a:cubicBezTo>
                      <a:pt x="384" y="1151"/>
                      <a:pt x="398" y="1165"/>
                      <a:pt x="413" y="1165"/>
                    </a:cubicBezTo>
                    <a:cubicBezTo>
                      <a:pt x="455" y="1208"/>
                      <a:pt x="512" y="1222"/>
                      <a:pt x="540" y="1279"/>
                    </a:cubicBezTo>
                    <a:cubicBezTo>
                      <a:pt x="569" y="1307"/>
                      <a:pt x="555" y="1336"/>
                      <a:pt x="512" y="1350"/>
                    </a:cubicBezTo>
                    <a:cubicBezTo>
                      <a:pt x="455" y="1350"/>
                      <a:pt x="384" y="1336"/>
                      <a:pt x="342" y="1307"/>
                    </a:cubicBezTo>
                    <a:cubicBezTo>
                      <a:pt x="256" y="1478"/>
                      <a:pt x="143" y="1648"/>
                      <a:pt x="1" y="1776"/>
                    </a:cubicBezTo>
                    <a:lnTo>
                      <a:pt x="43" y="1762"/>
                    </a:lnTo>
                    <a:cubicBezTo>
                      <a:pt x="364" y="1707"/>
                      <a:pt x="691" y="1616"/>
                      <a:pt x="1012" y="1616"/>
                    </a:cubicBezTo>
                    <a:cubicBezTo>
                      <a:pt x="1188" y="1616"/>
                      <a:pt x="1363" y="1643"/>
                      <a:pt x="1534" y="1719"/>
                    </a:cubicBezTo>
                    <a:cubicBezTo>
                      <a:pt x="2088" y="1946"/>
                      <a:pt x="2571" y="2486"/>
                      <a:pt x="2954" y="2940"/>
                    </a:cubicBezTo>
                    <a:cubicBezTo>
                      <a:pt x="3096" y="3110"/>
                      <a:pt x="3238" y="3281"/>
                      <a:pt x="3366" y="3465"/>
                    </a:cubicBezTo>
                    <a:cubicBezTo>
                      <a:pt x="3465" y="2968"/>
                      <a:pt x="3536" y="2457"/>
                      <a:pt x="3593" y="1960"/>
                    </a:cubicBezTo>
                    <a:cubicBezTo>
                      <a:pt x="3621" y="1804"/>
                      <a:pt x="3636" y="1648"/>
                      <a:pt x="3650" y="1492"/>
                    </a:cubicBezTo>
                    <a:cubicBezTo>
                      <a:pt x="3664" y="1364"/>
                      <a:pt x="3664" y="1250"/>
                      <a:pt x="3692" y="1137"/>
                    </a:cubicBezTo>
                    <a:lnTo>
                      <a:pt x="3664" y="1137"/>
                    </a:lnTo>
                    <a:cubicBezTo>
                      <a:pt x="3309" y="1137"/>
                      <a:pt x="2940" y="1108"/>
                      <a:pt x="2599" y="1023"/>
                    </a:cubicBezTo>
                    <a:cubicBezTo>
                      <a:pt x="2244" y="952"/>
                      <a:pt x="1903" y="824"/>
                      <a:pt x="1577" y="668"/>
                    </a:cubicBezTo>
                    <a:cubicBezTo>
                      <a:pt x="1364" y="569"/>
                      <a:pt x="1165" y="455"/>
                      <a:pt x="981" y="313"/>
                    </a:cubicBezTo>
                    <a:cubicBezTo>
                      <a:pt x="966" y="356"/>
                      <a:pt x="952" y="384"/>
                      <a:pt x="938" y="413"/>
                    </a:cubicBezTo>
                    <a:cubicBezTo>
                      <a:pt x="910" y="455"/>
                      <a:pt x="895" y="512"/>
                      <a:pt x="867" y="555"/>
                    </a:cubicBezTo>
                    <a:cubicBezTo>
                      <a:pt x="853" y="597"/>
                      <a:pt x="839" y="640"/>
                      <a:pt x="810" y="682"/>
                    </a:cubicBezTo>
                    <a:cubicBezTo>
                      <a:pt x="782" y="725"/>
                      <a:pt x="768" y="782"/>
                      <a:pt x="725" y="796"/>
                    </a:cubicBezTo>
                    <a:cubicBezTo>
                      <a:pt x="711" y="796"/>
                      <a:pt x="697" y="796"/>
                      <a:pt x="682" y="782"/>
                    </a:cubicBezTo>
                    <a:cubicBezTo>
                      <a:pt x="668" y="739"/>
                      <a:pt x="682" y="682"/>
                      <a:pt x="711" y="640"/>
                    </a:cubicBezTo>
                    <a:cubicBezTo>
                      <a:pt x="739" y="597"/>
                      <a:pt x="753" y="555"/>
                      <a:pt x="782" y="512"/>
                    </a:cubicBezTo>
                    <a:lnTo>
                      <a:pt x="839" y="370"/>
                    </a:lnTo>
                    <a:cubicBezTo>
                      <a:pt x="867" y="342"/>
                      <a:pt x="881" y="299"/>
                      <a:pt x="910" y="271"/>
                    </a:cubicBezTo>
                    <a:lnTo>
                      <a:pt x="824" y="200"/>
                    </a:lnTo>
                    <a:cubicBezTo>
                      <a:pt x="796" y="257"/>
                      <a:pt x="768" y="328"/>
                      <a:pt x="739" y="384"/>
                    </a:cubicBezTo>
                    <a:cubicBezTo>
                      <a:pt x="725" y="413"/>
                      <a:pt x="711" y="441"/>
                      <a:pt x="697" y="470"/>
                    </a:cubicBezTo>
                    <a:cubicBezTo>
                      <a:pt x="682" y="512"/>
                      <a:pt x="654" y="541"/>
                      <a:pt x="626" y="569"/>
                    </a:cubicBezTo>
                    <a:cubicBezTo>
                      <a:pt x="597" y="569"/>
                      <a:pt x="583" y="555"/>
                      <a:pt x="583" y="541"/>
                    </a:cubicBezTo>
                    <a:cubicBezTo>
                      <a:pt x="583" y="498"/>
                      <a:pt x="597" y="470"/>
                      <a:pt x="611" y="441"/>
                    </a:cubicBezTo>
                    <a:cubicBezTo>
                      <a:pt x="626" y="399"/>
                      <a:pt x="640" y="370"/>
                      <a:pt x="668" y="328"/>
                    </a:cubicBezTo>
                    <a:cubicBezTo>
                      <a:pt x="697" y="271"/>
                      <a:pt x="725" y="214"/>
                      <a:pt x="768" y="157"/>
                    </a:cubicBezTo>
                    <a:lnTo>
                      <a:pt x="682" y="86"/>
                    </a:lnTo>
                    <a:lnTo>
                      <a:pt x="611" y="228"/>
                    </a:lnTo>
                    <a:cubicBezTo>
                      <a:pt x="583" y="299"/>
                      <a:pt x="555" y="356"/>
                      <a:pt x="526" y="427"/>
                    </a:cubicBezTo>
                    <a:cubicBezTo>
                      <a:pt x="518" y="439"/>
                      <a:pt x="507" y="445"/>
                      <a:pt x="496" y="445"/>
                    </a:cubicBezTo>
                    <a:cubicBezTo>
                      <a:pt x="471" y="445"/>
                      <a:pt x="445" y="414"/>
                      <a:pt x="455" y="384"/>
                    </a:cubicBezTo>
                    <a:cubicBezTo>
                      <a:pt x="484" y="328"/>
                      <a:pt x="512" y="257"/>
                      <a:pt x="555" y="200"/>
                    </a:cubicBezTo>
                    <a:cubicBezTo>
                      <a:pt x="583" y="129"/>
                      <a:pt x="597" y="86"/>
                      <a:pt x="626" y="44"/>
                    </a:cubicBezTo>
                    <a:lnTo>
                      <a:pt x="58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" name="Google Shape;1216;p44">
                <a:extLst>
                  <a:ext uri="{FF2B5EF4-FFF2-40B4-BE49-F238E27FC236}">
                    <a16:creationId xmlns:a16="http://schemas.microsoft.com/office/drawing/2014/main" id="{AE46735C-3D81-727D-AE46-59D65ED59B4B}"/>
                  </a:ext>
                </a:extLst>
              </p:cNvPr>
              <p:cNvSpPr/>
              <p:nvPr/>
            </p:nvSpPr>
            <p:spPr>
              <a:xfrm>
                <a:off x="5432225" y="4423100"/>
                <a:ext cx="58950" cy="259675"/>
              </a:xfrm>
              <a:custGeom>
                <a:avLst/>
                <a:gdLst/>
                <a:ahLst/>
                <a:cxnLst/>
                <a:rect l="l" t="t" r="r" b="b"/>
                <a:pathLst>
                  <a:path w="2358" h="10387" extrusionOk="0">
                    <a:moveTo>
                      <a:pt x="391" y="0"/>
                    </a:moveTo>
                    <a:cubicBezTo>
                      <a:pt x="291" y="0"/>
                      <a:pt x="226" y="47"/>
                      <a:pt x="270" y="192"/>
                    </a:cubicBezTo>
                    <a:cubicBezTo>
                      <a:pt x="299" y="320"/>
                      <a:pt x="483" y="434"/>
                      <a:pt x="554" y="533"/>
                    </a:cubicBezTo>
                    <a:cubicBezTo>
                      <a:pt x="654" y="647"/>
                      <a:pt x="739" y="760"/>
                      <a:pt x="810" y="902"/>
                    </a:cubicBezTo>
                    <a:cubicBezTo>
                      <a:pt x="1080" y="1385"/>
                      <a:pt x="1151" y="2152"/>
                      <a:pt x="1136" y="2691"/>
                    </a:cubicBezTo>
                    <a:cubicBezTo>
                      <a:pt x="1122" y="2933"/>
                      <a:pt x="1136" y="3316"/>
                      <a:pt x="881" y="3444"/>
                    </a:cubicBezTo>
                    <a:cubicBezTo>
                      <a:pt x="725" y="3515"/>
                      <a:pt x="1" y="3501"/>
                      <a:pt x="483" y="3699"/>
                    </a:cubicBezTo>
                    <a:cubicBezTo>
                      <a:pt x="753" y="3813"/>
                      <a:pt x="1023" y="3799"/>
                      <a:pt x="1151" y="4083"/>
                    </a:cubicBezTo>
                    <a:cubicBezTo>
                      <a:pt x="1236" y="4338"/>
                      <a:pt x="1278" y="4594"/>
                      <a:pt x="1278" y="4864"/>
                    </a:cubicBezTo>
                    <a:cubicBezTo>
                      <a:pt x="1335" y="5332"/>
                      <a:pt x="1520" y="5985"/>
                      <a:pt x="1392" y="6454"/>
                    </a:cubicBezTo>
                    <a:cubicBezTo>
                      <a:pt x="1335" y="6667"/>
                      <a:pt x="1222" y="6610"/>
                      <a:pt x="1009" y="6653"/>
                    </a:cubicBezTo>
                    <a:cubicBezTo>
                      <a:pt x="710" y="6709"/>
                      <a:pt x="412" y="6723"/>
                      <a:pt x="171" y="6908"/>
                    </a:cubicBezTo>
                    <a:cubicBezTo>
                      <a:pt x="370" y="7178"/>
                      <a:pt x="810" y="7078"/>
                      <a:pt x="1023" y="7320"/>
                    </a:cubicBezTo>
                    <a:cubicBezTo>
                      <a:pt x="1222" y="7519"/>
                      <a:pt x="1136" y="7874"/>
                      <a:pt x="1094" y="8129"/>
                    </a:cubicBezTo>
                    <a:cubicBezTo>
                      <a:pt x="1037" y="8512"/>
                      <a:pt x="952" y="8882"/>
                      <a:pt x="923" y="9279"/>
                    </a:cubicBezTo>
                    <a:cubicBezTo>
                      <a:pt x="909" y="9478"/>
                      <a:pt x="909" y="9677"/>
                      <a:pt x="895" y="9875"/>
                    </a:cubicBezTo>
                    <a:cubicBezTo>
                      <a:pt x="881" y="10032"/>
                      <a:pt x="796" y="10245"/>
                      <a:pt x="852" y="10387"/>
                    </a:cubicBezTo>
                    <a:cubicBezTo>
                      <a:pt x="852" y="10358"/>
                      <a:pt x="881" y="10344"/>
                      <a:pt x="881" y="10316"/>
                    </a:cubicBezTo>
                    <a:lnTo>
                      <a:pt x="2159" y="10188"/>
                    </a:lnTo>
                    <a:cubicBezTo>
                      <a:pt x="2159" y="9251"/>
                      <a:pt x="2144" y="8285"/>
                      <a:pt x="2201" y="7348"/>
                    </a:cubicBezTo>
                    <a:cubicBezTo>
                      <a:pt x="2258" y="6525"/>
                      <a:pt x="2357" y="5758"/>
                      <a:pt x="2315" y="4920"/>
                    </a:cubicBezTo>
                    <a:cubicBezTo>
                      <a:pt x="2272" y="4523"/>
                      <a:pt x="2201" y="4125"/>
                      <a:pt x="2073" y="3742"/>
                    </a:cubicBezTo>
                    <a:cubicBezTo>
                      <a:pt x="1931" y="3202"/>
                      <a:pt x="2017" y="2578"/>
                      <a:pt x="1988" y="2010"/>
                    </a:cubicBezTo>
                    <a:cubicBezTo>
                      <a:pt x="1960" y="1612"/>
                      <a:pt x="1988" y="1073"/>
                      <a:pt x="1761" y="732"/>
                    </a:cubicBezTo>
                    <a:cubicBezTo>
                      <a:pt x="1577" y="462"/>
                      <a:pt x="1065" y="263"/>
                      <a:pt x="781" y="121"/>
                    </a:cubicBezTo>
                    <a:cubicBezTo>
                      <a:pt x="695" y="74"/>
                      <a:pt x="516" y="0"/>
                      <a:pt x="39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" name="Google Shape;1217;p44">
                <a:extLst>
                  <a:ext uri="{FF2B5EF4-FFF2-40B4-BE49-F238E27FC236}">
                    <a16:creationId xmlns:a16="http://schemas.microsoft.com/office/drawing/2014/main" id="{8894AFFF-A63C-B484-00A6-7C5CA12B4D81}"/>
                  </a:ext>
                </a:extLst>
              </p:cNvPr>
              <p:cNvSpPr/>
              <p:nvPr/>
            </p:nvSpPr>
            <p:spPr>
              <a:xfrm>
                <a:off x="5250125" y="4424575"/>
                <a:ext cx="49725" cy="250750"/>
              </a:xfrm>
              <a:custGeom>
                <a:avLst/>
                <a:gdLst/>
                <a:ahLst/>
                <a:cxnLst/>
                <a:rect l="l" t="t" r="r" b="b"/>
                <a:pathLst>
                  <a:path w="1989" h="10030" extrusionOk="0">
                    <a:moveTo>
                      <a:pt x="1369" y="0"/>
                    </a:moveTo>
                    <a:cubicBezTo>
                      <a:pt x="1117" y="0"/>
                      <a:pt x="872" y="371"/>
                      <a:pt x="739" y="531"/>
                    </a:cubicBezTo>
                    <a:cubicBezTo>
                      <a:pt x="526" y="787"/>
                      <a:pt x="356" y="1071"/>
                      <a:pt x="257" y="1383"/>
                    </a:cubicBezTo>
                    <a:cubicBezTo>
                      <a:pt x="1" y="2150"/>
                      <a:pt x="72" y="2831"/>
                      <a:pt x="115" y="3612"/>
                    </a:cubicBezTo>
                    <a:cubicBezTo>
                      <a:pt x="171" y="4379"/>
                      <a:pt x="271" y="5145"/>
                      <a:pt x="413" y="5912"/>
                    </a:cubicBezTo>
                    <a:cubicBezTo>
                      <a:pt x="484" y="6381"/>
                      <a:pt x="498" y="6849"/>
                      <a:pt x="555" y="7303"/>
                    </a:cubicBezTo>
                    <a:cubicBezTo>
                      <a:pt x="611" y="7715"/>
                      <a:pt x="697" y="8127"/>
                      <a:pt x="711" y="8524"/>
                    </a:cubicBezTo>
                    <a:cubicBezTo>
                      <a:pt x="739" y="8879"/>
                      <a:pt x="753" y="9249"/>
                      <a:pt x="739" y="9603"/>
                    </a:cubicBezTo>
                    <a:cubicBezTo>
                      <a:pt x="725" y="9760"/>
                      <a:pt x="626" y="9930"/>
                      <a:pt x="796" y="10029"/>
                    </a:cubicBezTo>
                    <a:lnTo>
                      <a:pt x="1563" y="10029"/>
                    </a:lnTo>
                    <a:cubicBezTo>
                      <a:pt x="1605" y="9419"/>
                      <a:pt x="1392" y="8780"/>
                      <a:pt x="1265" y="8198"/>
                    </a:cubicBezTo>
                    <a:cubicBezTo>
                      <a:pt x="1208" y="7942"/>
                      <a:pt x="1108" y="7701"/>
                      <a:pt x="1307" y="7488"/>
                    </a:cubicBezTo>
                    <a:cubicBezTo>
                      <a:pt x="1506" y="7275"/>
                      <a:pt x="1818" y="7147"/>
                      <a:pt x="1989" y="6892"/>
                    </a:cubicBezTo>
                    <a:cubicBezTo>
                      <a:pt x="1534" y="6693"/>
                      <a:pt x="1151" y="6338"/>
                      <a:pt x="924" y="5898"/>
                    </a:cubicBezTo>
                    <a:cubicBezTo>
                      <a:pt x="711" y="5529"/>
                      <a:pt x="399" y="4819"/>
                      <a:pt x="569" y="4379"/>
                    </a:cubicBezTo>
                    <a:cubicBezTo>
                      <a:pt x="682" y="4080"/>
                      <a:pt x="1023" y="3953"/>
                      <a:pt x="1179" y="3740"/>
                    </a:cubicBezTo>
                    <a:cubicBezTo>
                      <a:pt x="1392" y="3442"/>
                      <a:pt x="1123" y="3498"/>
                      <a:pt x="910" y="3484"/>
                    </a:cubicBezTo>
                    <a:cubicBezTo>
                      <a:pt x="171" y="3399"/>
                      <a:pt x="540" y="2363"/>
                      <a:pt x="654" y="1922"/>
                    </a:cubicBezTo>
                    <a:cubicBezTo>
                      <a:pt x="768" y="1553"/>
                      <a:pt x="895" y="1198"/>
                      <a:pt x="1066" y="872"/>
                    </a:cubicBezTo>
                    <a:cubicBezTo>
                      <a:pt x="1194" y="616"/>
                      <a:pt x="1463" y="290"/>
                      <a:pt x="1421" y="6"/>
                    </a:cubicBezTo>
                    <a:cubicBezTo>
                      <a:pt x="1404" y="2"/>
                      <a:pt x="1386" y="0"/>
                      <a:pt x="136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" name="Google Shape;1218;p44">
                <a:extLst>
                  <a:ext uri="{FF2B5EF4-FFF2-40B4-BE49-F238E27FC236}">
                    <a16:creationId xmlns:a16="http://schemas.microsoft.com/office/drawing/2014/main" id="{C3604130-F9D1-A4B1-6502-3719B83FBF09}"/>
                  </a:ext>
                </a:extLst>
              </p:cNvPr>
              <p:cNvSpPr/>
              <p:nvPr/>
            </p:nvSpPr>
            <p:spPr>
              <a:xfrm>
                <a:off x="5357100" y="4420450"/>
                <a:ext cx="40000" cy="136175"/>
              </a:xfrm>
              <a:custGeom>
                <a:avLst/>
                <a:gdLst/>
                <a:ahLst/>
                <a:cxnLst/>
                <a:rect l="l" t="t" r="r" b="b"/>
                <a:pathLst>
                  <a:path w="1600" h="5447" extrusionOk="0">
                    <a:moveTo>
                      <a:pt x="947" y="0"/>
                    </a:moveTo>
                    <a:lnTo>
                      <a:pt x="947" y="0"/>
                    </a:lnTo>
                    <a:cubicBezTo>
                      <a:pt x="81" y="29"/>
                      <a:pt x="194" y="838"/>
                      <a:pt x="251" y="1264"/>
                    </a:cubicBezTo>
                    <a:cubicBezTo>
                      <a:pt x="294" y="1718"/>
                      <a:pt x="592" y="2300"/>
                      <a:pt x="180" y="2627"/>
                    </a:cubicBezTo>
                    <a:cubicBezTo>
                      <a:pt x="1" y="2769"/>
                      <a:pt x="38" y="2785"/>
                      <a:pt x="140" y="2785"/>
                    </a:cubicBezTo>
                    <a:cubicBezTo>
                      <a:pt x="170" y="2785"/>
                      <a:pt x="206" y="2784"/>
                      <a:pt x="244" y="2784"/>
                    </a:cubicBezTo>
                    <a:cubicBezTo>
                      <a:pt x="321" y="2784"/>
                      <a:pt x="405" y="2790"/>
                      <a:pt x="464" y="2826"/>
                    </a:cubicBezTo>
                    <a:cubicBezTo>
                      <a:pt x="720" y="2953"/>
                      <a:pt x="663" y="3479"/>
                      <a:pt x="677" y="3706"/>
                    </a:cubicBezTo>
                    <a:cubicBezTo>
                      <a:pt x="705" y="4189"/>
                      <a:pt x="620" y="4742"/>
                      <a:pt x="734" y="5211"/>
                    </a:cubicBezTo>
                    <a:cubicBezTo>
                      <a:pt x="777" y="5382"/>
                      <a:pt x="823" y="5447"/>
                      <a:pt x="865" y="5447"/>
                    </a:cubicBezTo>
                    <a:cubicBezTo>
                      <a:pt x="949" y="5447"/>
                      <a:pt x="1018" y="5192"/>
                      <a:pt x="1018" y="5012"/>
                    </a:cubicBezTo>
                    <a:cubicBezTo>
                      <a:pt x="1046" y="4444"/>
                      <a:pt x="1032" y="3862"/>
                      <a:pt x="1004" y="3308"/>
                    </a:cubicBezTo>
                    <a:cubicBezTo>
                      <a:pt x="1004" y="3166"/>
                      <a:pt x="918" y="2953"/>
                      <a:pt x="1046" y="2854"/>
                    </a:cubicBezTo>
                    <a:cubicBezTo>
                      <a:pt x="1092" y="2809"/>
                      <a:pt x="1164" y="2797"/>
                      <a:pt x="1245" y="2797"/>
                    </a:cubicBezTo>
                    <a:cubicBezTo>
                      <a:pt x="1326" y="2797"/>
                      <a:pt x="1415" y="2809"/>
                      <a:pt x="1493" y="2809"/>
                    </a:cubicBezTo>
                    <a:cubicBezTo>
                      <a:pt x="1532" y="2809"/>
                      <a:pt x="1569" y="2806"/>
                      <a:pt x="1600" y="2797"/>
                    </a:cubicBezTo>
                    <a:cubicBezTo>
                      <a:pt x="1444" y="2641"/>
                      <a:pt x="1245" y="2655"/>
                      <a:pt x="1075" y="2542"/>
                    </a:cubicBezTo>
                    <a:cubicBezTo>
                      <a:pt x="918" y="2414"/>
                      <a:pt x="833" y="2229"/>
                      <a:pt x="862" y="2031"/>
                    </a:cubicBezTo>
                    <a:cubicBezTo>
                      <a:pt x="847" y="1775"/>
                      <a:pt x="862" y="1519"/>
                      <a:pt x="876" y="1278"/>
                    </a:cubicBezTo>
                    <a:cubicBezTo>
                      <a:pt x="890" y="881"/>
                      <a:pt x="1046" y="398"/>
                      <a:pt x="94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" name="Google Shape;1219;p44">
                <a:extLst>
                  <a:ext uri="{FF2B5EF4-FFF2-40B4-BE49-F238E27FC236}">
                    <a16:creationId xmlns:a16="http://schemas.microsoft.com/office/drawing/2014/main" id="{1B7D4093-9AB9-8278-61A8-DA1020BD05C8}"/>
                  </a:ext>
                </a:extLst>
              </p:cNvPr>
              <p:cNvSpPr/>
              <p:nvPr/>
            </p:nvSpPr>
            <p:spPr>
              <a:xfrm>
                <a:off x="5152525" y="4404125"/>
                <a:ext cx="92675" cy="139375"/>
              </a:xfrm>
              <a:custGeom>
                <a:avLst/>
                <a:gdLst/>
                <a:ahLst/>
                <a:cxnLst/>
                <a:rect l="l" t="t" r="r" b="b"/>
                <a:pathLst>
                  <a:path w="3707" h="5575" extrusionOk="0">
                    <a:moveTo>
                      <a:pt x="1236" y="0"/>
                    </a:moveTo>
                    <a:lnTo>
                      <a:pt x="1236" y="0"/>
                    </a:lnTo>
                    <a:cubicBezTo>
                      <a:pt x="0" y="369"/>
                      <a:pt x="2911" y="2684"/>
                      <a:pt x="3010" y="2968"/>
                    </a:cubicBezTo>
                    <a:cubicBezTo>
                      <a:pt x="3175" y="3488"/>
                      <a:pt x="2731" y="3864"/>
                      <a:pt x="2279" y="3864"/>
                    </a:cubicBezTo>
                    <a:cubicBezTo>
                      <a:pt x="2262" y="3864"/>
                      <a:pt x="2246" y="3863"/>
                      <a:pt x="2230" y="3862"/>
                    </a:cubicBezTo>
                    <a:cubicBezTo>
                      <a:pt x="2021" y="3848"/>
                      <a:pt x="1765" y="3766"/>
                      <a:pt x="1589" y="3766"/>
                    </a:cubicBezTo>
                    <a:cubicBezTo>
                      <a:pt x="1406" y="3766"/>
                      <a:pt x="1311" y="3855"/>
                      <a:pt x="1449" y="4203"/>
                    </a:cubicBezTo>
                    <a:cubicBezTo>
                      <a:pt x="1690" y="4728"/>
                      <a:pt x="2088" y="5140"/>
                      <a:pt x="2599" y="5395"/>
                    </a:cubicBezTo>
                    <a:cubicBezTo>
                      <a:pt x="2764" y="5489"/>
                      <a:pt x="2983" y="5575"/>
                      <a:pt x="3176" y="5575"/>
                    </a:cubicBezTo>
                    <a:cubicBezTo>
                      <a:pt x="3365" y="5575"/>
                      <a:pt x="3529" y="5492"/>
                      <a:pt x="3593" y="5253"/>
                    </a:cubicBezTo>
                    <a:cubicBezTo>
                      <a:pt x="3706" y="4827"/>
                      <a:pt x="3607" y="4160"/>
                      <a:pt x="3593" y="3720"/>
                    </a:cubicBezTo>
                    <a:cubicBezTo>
                      <a:pt x="3578" y="3181"/>
                      <a:pt x="3493" y="2641"/>
                      <a:pt x="3451" y="2101"/>
                    </a:cubicBezTo>
                    <a:cubicBezTo>
                      <a:pt x="3422" y="1590"/>
                      <a:pt x="3081" y="1434"/>
                      <a:pt x="2684" y="1136"/>
                    </a:cubicBezTo>
                    <a:cubicBezTo>
                      <a:pt x="2215" y="767"/>
                      <a:pt x="1761" y="284"/>
                      <a:pt x="123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" name="Google Shape;1220;p44">
                <a:extLst>
                  <a:ext uri="{FF2B5EF4-FFF2-40B4-BE49-F238E27FC236}">
                    <a16:creationId xmlns:a16="http://schemas.microsoft.com/office/drawing/2014/main" id="{B6D0751F-5411-145E-4FAA-F866051E762C}"/>
                  </a:ext>
                </a:extLst>
              </p:cNvPr>
              <p:cNvSpPr/>
              <p:nvPr/>
            </p:nvSpPr>
            <p:spPr>
              <a:xfrm>
                <a:off x="5490075" y="4406250"/>
                <a:ext cx="51850" cy="129675"/>
              </a:xfrm>
              <a:custGeom>
                <a:avLst/>
                <a:gdLst/>
                <a:ahLst/>
                <a:cxnLst/>
                <a:rect l="l" t="t" r="r" b="b"/>
                <a:pathLst>
                  <a:path w="2074" h="5187" extrusionOk="0">
                    <a:moveTo>
                      <a:pt x="2074" y="0"/>
                    </a:moveTo>
                    <a:lnTo>
                      <a:pt x="2074" y="0"/>
                    </a:lnTo>
                    <a:cubicBezTo>
                      <a:pt x="1449" y="512"/>
                      <a:pt x="583" y="1008"/>
                      <a:pt x="242" y="1775"/>
                    </a:cubicBezTo>
                    <a:cubicBezTo>
                      <a:pt x="1" y="2343"/>
                      <a:pt x="271" y="2996"/>
                      <a:pt x="427" y="3550"/>
                    </a:cubicBezTo>
                    <a:cubicBezTo>
                      <a:pt x="512" y="3862"/>
                      <a:pt x="583" y="4175"/>
                      <a:pt x="611" y="4487"/>
                    </a:cubicBezTo>
                    <a:cubicBezTo>
                      <a:pt x="635" y="4740"/>
                      <a:pt x="547" y="5187"/>
                      <a:pt x="762" y="5187"/>
                    </a:cubicBezTo>
                    <a:cubicBezTo>
                      <a:pt x="801" y="5187"/>
                      <a:pt x="849" y="5172"/>
                      <a:pt x="910" y="5140"/>
                    </a:cubicBezTo>
                    <a:cubicBezTo>
                      <a:pt x="1264" y="4941"/>
                      <a:pt x="1875" y="4075"/>
                      <a:pt x="1747" y="3635"/>
                    </a:cubicBezTo>
                    <a:cubicBezTo>
                      <a:pt x="1697" y="3440"/>
                      <a:pt x="1560" y="3418"/>
                      <a:pt x="1406" y="3418"/>
                    </a:cubicBezTo>
                    <a:cubicBezTo>
                      <a:pt x="1361" y="3418"/>
                      <a:pt x="1314" y="3420"/>
                      <a:pt x="1268" y="3420"/>
                    </a:cubicBezTo>
                    <a:cubicBezTo>
                      <a:pt x="1116" y="3420"/>
                      <a:pt x="966" y="3399"/>
                      <a:pt x="881" y="3223"/>
                    </a:cubicBezTo>
                    <a:cubicBezTo>
                      <a:pt x="611" y="2655"/>
                      <a:pt x="1151" y="2002"/>
                      <a:pt x="1378" y="1534"/>
                    </a:cubicBezTo>
                    <a:cubicBezTo>
                      <a:pt x="1591" y="1136"/>
                      <a:pt x="1960" y="625"/>
                      <a:pt x="207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" name="Google Shape;1221;p44">
                <a:extLst>
                  <a:ext uri="{FF2B5EF4-FFF2-40B4-BE49-F238E27FC236}">
                    <a16:creationId xmlns:a16="http://schemas.microsoft.com/office/drawing/2014/main" id="{857A162B-5C1E-2B90-76CB-48C01B021528}"/>
                  </a:ext>
                </a:extLst>
              </p:cNvPr>
              <p:cNvSpPr/>
              <p:nvPr/>
            </p:nvSpPr>
            <p:spPr>
              <a:xfrm>
                <a:off x="5021550" y="4206050"/>
                <a:ext cx="103675" cy="189225"/>
              </a:xfrm>
              <a:custGeom>
                <a:avLst/>
                <a:gdLst/>
                <a:ahLst/>
                <a:cxnLst/>
                <a:rect l="l" t="t" r="r" b="b"/>
                <a:pathLst>
                  <a:path w="4147" h="7569" extrusionOk="0">
                    <a:moveTo>
                      <a:pt x="1789" y="1"/>
                    </a:moveTo>
                    <a:cubicBezTo>
                      <a:pt x="1349" y="938"/>
                      <a:pt x="1023" y="1932"/>
                      <a:pt x="810" y="2940"/>
                    </a:cubicBezTo>
                    <a:cubicBezTo>
                      <a:pt x="739" y="3479"/>
                      <a:pt x="767" y="4033"/>
                      <a:pt x="895" y="4572"/>
                    </a:cubicBezTo>
                    <a:cubicBezTo>
                      <a:pt x="994" y="4998"/>
                      <a:pt x="753" y="5211"/>
                      <a:pt x="625" y="5637"/>
                    </a:cubicBezTo>
                    <a:cubicBezTo>
                      <a:pt x="426" y="6219"/>
                      <a:pt x="15" y="6958"/>
                      <a:pt x="0" y="7568"/>
                    </a:cubicBezTo>
                    <a:cubicBezTo>
                      <a:pt x="313" y="7483"/>
                      <a:pt x="483" y="7057"/>
                      <a:pt x="625" y="6802"/>
                    </a:cubicBezTo>
                    <a:cubicBezTo>
                      <a:pt x="838" y="6404"/>
                      <a:pt x="1094" y="6035"/>
                      <a:pt x="1378" y="5708"/>
                    </a:cubicBezTo>
                    <a:cubicBezTo>
                      <a:pt x="1733" y="5311"/>
                      <a:pt x="2116" y="5112"/>
                      <a:pt x="2556" y="4842"/>
                    </a:cubicBezTo>
                    <a:cubicBezTo>
                      <a:pt x="2826" y="4700"/>
                      <a:pt x="3039" y="4487"/>
                      <a:pt x="3195" y="4246"/>
                    </a:cubicBezTo>
                    <a:cubicBezTo>
                      <a:pt x="3309" y="4090"/>
                      <a:pt x="3351" y="3877"/>
                      <a:pt x="3522" y="3763"/>
                    </a:cubicBezTo>
                    <a:lnTo>
                      <a:pt x="4146" y="3550"/>
                    </a:lnTo>
                    <a:lnTo>
                      <a:pt x="4146" y="3550"/>
                    </a:lnTo>
                    <a:cubicBezTo>
                      <a:pt x="3816" y="3613"/>
                      <a:pt x="3509" y="3742"/>
                      <a:pt x="3200" y="3742"/>
                    </a:cubicBezTo>
                    <a:cubicBezTo>
                      <a:pt x="3016" y="3742"/>
                      <a:pt x="2832" y="3697"/>
                      <a:pt x="2641" y="3564"/>
                    </a:cubicBezTo>
                    <a:cubicBezTo>
                      <a:pt x="2371" y="3366"/>
                      <a:pt x="2187" y="3067"/>
                      <a:pt x="2116" y="2741"/>
                    </a:cubicBezTo>
                    <a:cubicBezTo>
                      <a:pt x="1988" y="2116"/>
                      <a:pt x="1903" y="1477"/>
                      <a:pt x="1889" y="824"/>
                    </a:cubicBezTo>
                    <a:cubicBezTo>
                      <a:pt x="1903" y="554"/>
                      <a:pt x="1860" y="271"/>
                      <a:pt x="178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" name="Google Shape;1222;p44">
                <a:extLst>
                  <a:ext uri="{FF2B5EF4-FFF2-40B4-BE49-F238E27FC236}">
                    <a16:creationId xmlns:a16="http://schemas.microsoft.com/office/drawing/2014/main" id="{1A82DF41-22AC-A658-4BEA-D69690473236}"/>
                  </a:ext>
                </a:extLst>
              </p:cNvPr>
              <p:cNvSpPr/>
              <p:nvPr/>
            </p:nvSpPr>
            <p:spPr>
              <a:xfrm>
                <a:off x="5141525" y="4177650"/>
                <a:ext cx="41200" cy="86175"/>
              </a:xfrm>
              <a:custGeom>
                <a:avLst/>
                <a:gdLst/>
                <a:ahLst/>
                <a:cxnLst/>
                <a:rect l="l" t="t" r="r" b="b"/>
                <a:pathLst>
                  <a:path w="1648" h="3447" extrusionOk="0">
                    <a:moveTo>
                      <a:pt x="1534" y="1"/>
                    </a:moveTo>
                    <a:lnTo>
                      <a:pt x="1023" y="86"/>
                    </a:lnTo>
                    <a:cubicBezTo>
                      <a:pt x="1008" y="654"/>
                      <a:pt x="866" y="1208"/>
                      <a:pt x="625" y="1719"/>
                    </a:cubicBezTo>
                    <a:cubicBezTo>
                      <a:pt x="455" y="2131"/>
                      <a:pt x="0" y="2784"/>
                      <a:pt x="185" y="3238"/>
                    </a:cubicBezTo>
                    <a:cubicBezTo>
                      <a:pt x="247" y="3387"/>
                      <a:pt x="325" y="3447"/>
                      <a:pt x="410" y="3447"/>
                    </a:cubicBezTo>
                    <a:cubicBezTo>
                      <a:pt x="697" y="3447"/>
                      <a:pt x="1066" y="2768"/>
                      <a:pt x="1165" y="2571"/>
                    </a:cubicBezTo>
                    <a:cubicBezTo>
                      <a:pt x="1520" y="1761"/>
                      <a:pt x="1647" y="881"/>
                      <a:pt x="153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" name="Google Shape;1223;p44">
                <a:extLst>
                  <a:ext uri="{FF2B5EF4-FFF2-40B4-BE49-F238E27FC236}">
                    <a16:creationId xmlns:a16="http://schemas.microsoft.com/office/drawing/2014/main" id="{4CE082F8-45EA-0685-6121-F05A0D0FD483}"/>
                  </a:ext>
                </a:extLst>
              </p:cNvPr>
              <p:cNvSpPr/>
              <p:nvPr/>
            </p:nvSpPr>
            <p:spPr>
              <a:xfrm>
                <a:off x="5520600" y="4157075"/>
                <a:ext cx="60375" cy="67475"/>
              </a:xfrm>
              <a:custGeom>
                <a:avLst/>
                <a:gdLst/>
                <a:ahLst/>
                <a:cxnLst/>
                <a:rect l="l" t="t" r="r" b="b"/>
                <a:pathLst>
                  <a:path w="2415" h="2699" extrusionOk="0">
                    <a:moveTo>
                      <a:pt x="569" y="0"/>
                    </a:moveTo>
                    <a:lnTo>
                      <a:pt x="1" y="86"/>
                    </a:lnTo>
                    <a:cubicBezTo>
                      <a:pt x="1037" y="540"/>
                      <a:pt x="1747" y="1733"/>
                      <a:pt x="2187" y="2698"/>
                    </a:cubicBezTo>
                    <a:cubicBezTo>
                      <a:pt x="2415" y="2002"/>
                      <a:pt x="2074" y="1349"/>
                      <a:pt x="1619" y="824"/>
                    </a:cubicBezTo>
                    <a:cubicBezTo>
                      <a:pt x="1293" y="469"/>
                      <a:pt x="924" y="299"/>
                      <a:pt x="56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" name="Google Shape;1224;p44">
                <a:extLst>
                  <a:ext uri="{FF2B5EF4-FFF2-40B4-BE49-F238E27FC236}">
                    <a16:creationId xmlns:a16="http://schemas.microsoft.com/office/drawing/2014/main" id="{874BADE1-5418-439D-6979-2C94B2E1D1AD}"/>
                  </a:ext>
                </a:extLst>
              </p:cNvPr>
              <p:cNvSpPr/>
              <p:nvPr/>
            </p:nvSpPr>
            <p:spPr>
              <a:xfrm>
                <a:off x="4830675" y="4494750"/>
                <a:ext cx="200125" cy="243475"/>
              </a:xfrm>
              <a:custGeom>
                <a:avLst/>
                <a:gdLst/>
                <a:ahLst/>
                <a:cxnLst/>
                <a:rect l="l" t="t" r="r" b="b"/>
                <a:pathLst>
                  <a:path w="8005" h="9739" extrusionOk="0">
                    <a:moveTo>
                      <a:pt x="5249" y="0"/>
                    </a:moveTo>
                    <a:cubicBezTo>
                      <a:pt x="5223" y="0"/>
                      <a:pt x="5279" y="174"/>
                      <a:pt x="5279" y="237"/>
                    </a:cubicBezTo>
                    <a:cubicBezTo>
                      <a:pt x="5293" y="393"/>
                      <a:pt x="5279" y="549"/>
                      <a:pt x="5264" y="691"/>
                    </a:cubicBezTo>
                    <a:cubicBezTo>
                      <a:pt x="5250" y="990"/>
                      <a:pt x="5222" y="1288"/>
                      <a:pt x="5179" y="1586"/>
                    </a:cubicBezTo>
                    <a:cubicBezTo>
                      <a:pt x="5124" y="1888"/>
                      <a:pt x="4963" y="2269"/>
                      <a:pt x="4620" y="2269"/>
                    </a:cubicBezTo>
                    <a:cubicBezTo>
                      <a:pt x="4608" y="2269"/>
                      <a:pt x="4595" y="2268"/>
                      <a:pt x="4583" y="2267"/>
                    </a:cubicBezTo>
                    <a:cubicBezTo>
                      <a:pt x="4473" y="2267"/>
                      <a:pt x="4322" y="2142"/>
                      <a:pt x="4210" y="2142"/>
                    </a:cubicBezTo>
                    <a:cubicBezTo>
                      <a:pt x="4191" y="2142"/>
                      <a:pt x="4173" y="2146"/>
                      <a:pt x="4157" y="2154"/>
                    </a:cubicBezTo>
                    <a:cubicBezTo>
                      <a:pt x="4001" y="2253"/>
                      <a:pt x="3958" y="2778"/>
                      <a:pt x="3930" y="2949"/>
                    </a:cubicBezTo>
                    <a:cubicBezTo>
                      <a:pt x="3859" y="3389"/>
                      <a:pt x="3802" y="3985"/>
                      <a:pt x="3518" y="4340"/>
                    </a:cubicBezTo>
                    <a:cubicBezTo>
                      <a:pt x="3359" y="4530"/>
                      <a:pt x="3211" y="4580"/>
                      <a:pt x="3057" y="4580"/>
                    </a:cubicBezTo>
                    <a:cubicBezTo>
                      <a:pt x="2885" y="4580"/>
                      <a:pt x="2707" y="4518"/>
                      <a:pt x="2500" y="4518"/>
                    </a:cubicBezTo>
                    <a:cubicBezTo>
                      <a:pt x="2462" y="4518"/>
                      <a:pt x="2423" y="4520"/>
                      <a:pt x="2382" y="4525"/>
                    </a:cubicBezTo>
                    <a:cubicBezTo>
                      <a:pt x="2325" y="4866"/>
                      <a:pt x="2411" y="5220"/>
                      <a:pt x="2183" y="5519"/>
                    </a:cubicBezTo>
                    <a:cubicBezTo>
                      <a:pt x="2010" y="5717"/>
                      <a:pt x="1751" y="5839"/>
                      <a:pt x="1489" y="5839"/>
                    </a:cubicBezTo>
                    <a:cubicBezTo>
                      <a:pt x="1451" y="5839"/>
                      <a:pt x="1412" y="5836"/>
                      <a:pt x="1374" y="5831"/>
                    </a:cubicBezTo>
                    <a:cubicBezTo>
                      <a:pt x="1294" y="5826"/>
                      <a:pt x="1227" y="5817"/>
                      <a:pt x="1175" y="5817"/>
                    </a:cubicBezTo>
                    <a:cubicBezTo>
                      <a:pt x="1070" y="5817"/>
                      <a:pt x="1019" y="5855"/>
                      <a:pt x="1019" y="6044"/>
                    </a:cubicBezTo>
                    <a:cubicBezTo>
                      <a:pt x="1062" y="6214"/>
                      <a:pt x="1076" y="6399"/>
                      <a:pt x="1090" y="6569"/>
                    </a:cubicBezTo>
                    <a:cubicBezTo>
                      <a:pt x="1033" y="6953"/>
                      <a:pt x="820" y="7379"/>
                      <a:pt x="678" y="7748"/>
                    </a:cubicBezTo>
                    <a:cubicBezTo>
                      <a:pt x="522" y="8145"/>
                      <a:pt x="238" y="8557"/>
                      <a:pt x="110" y="8955"/>
                    </a:cubicBezTo>
                    <a:cubicBezTo>
                      <a:pt x="61" y="9115"/>
                      <a:pt x="1" y="9738"/>
                      <a:pt x="267" y="9738"/>
                    </a:cubicBezTo>
                    <a:cubicBezTo>
                      <a:pt x="306" y="9738"/>
                      <a:pt x="353" y="9724"/>
                      <a:pt x="409" y="9693"/>
                    </a:cubicBezTo>
                    <a:cubicBezTo>
                      <a:pt x="565" y="9608"/>
                      <a:pt x="622" y="9295"/>
                      <a:pt x="764" y="9168"/>
                    </a:cubicBezTo>
                    <a:cubicBezTo>
                      <a:pt x="962" y="8955"/>
                      <a:pt x="1232" y="8827"/>
                      <a:pt x="1445" y="8642"/>
                    </a:cubicBezTo>
                    <a:cubicBezTo>
                      <a:pt x="1885" y="8273"/>
                      <a:pt x="2311" y="7876"/>
                      <a:pt x="2765" y="7506"/>
                    </a:cubicBezTo>
                    <a:cubicBezTo>
                      <a:pt x="3106" y="7251"/>
                      <a:pt x="3419" y="6938"/>
                      <a:pt x="3774" y="6697"/>
                    </a:cubicBezTo>
                    <a:cubicBezTo>
                      <a:pt x="4086" y="6470"/>
                      <a:pt x="4441" y="6342"/>
                      <a:pt x="4711" y="6044"/>
                    </a:cubicBezTo>
                    <a:cubicBezTo>
                      <a:pt x="5080" y="5646"/>
                      <a:pt x="5335" y="5320"/>
                      <a:pt x="5846" y="5050"/>
                    </a:cubicBezTo>
                    <a:cubicBezTo>
                      <a:pt x="6343" y="4780"/>
                      <a:pt x="6812" y="4482"/>
                      <a:pt x="7295" y="4184"/>
                    </a:cubicBezTo>
                    <a:cubicBezTo>
                      <a:pt x="7763" y="3872"/>
                      <a:pt x="8005" y="3758"/>
                      <a:pt x="7863" y="3176"/>
                    </a:cubicBezTo>
                    <a:cubicBezTo>
                      <a:pt x="7692" y="2338"/>
                      <a:pt x="6911" y="1472"/>
                      <a:pt x="6372" y="862"/>
                    </a:cubicBezTo>
                    <a:lnTo>
                      <a:pt x="5264" y="10"/>
                    </a:lnTo>
                    <a:cubicBezTo>
                      <a:pt x="5258" y="3"/>
                      <a:pt x="5253" y="0"/>
                      <a:pt x="524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" name="Google Shape;1225;p44">
                <a:extLst>
                  <a:ext uri="{FF2B5EF4-FFF2-40B4-BE49-F238E27FC236}">
                    <a16:creationId xmlns:a16="http://schemas.microsoft.com/office/drawing/2014/main" id="{5A11E729-71AD-7488-2C86-9A36A3B6A959}"/>
                  </a:ext>
                </a:extLst>
              </p:cNvPr>
              <p:cNvSpPr/>
              <p:nvPr/>
            </p:nvSpPr>
            <p:spPr>
              <a:xfrm>
                <a:off x="5016225" y="4393125"/>
                <a:ext cx="110050" cy="179250"/>
              </a:xfrm>
              <a:custGeom>
                <a:avLst/>
                <a:gdLst/>
                <a:ahLst/>
                <a:cxnLst/>
                <a:rect l="l" t="t" r="r" b="b"/>
                <a:pathLst>
                  <a:path w="4402" h="7170" extrusionOk="0">
                    <a:moveTo>
                      <a:pt x="4402" y="0"/>
                    </a:moveTo>
                    <a:cubicBezTo>
                      <a:pt x="3522" y="980"/>
                      <a:pt x="1931" y="1505"/>
                      <a:pt x="1647" y="2896"/>
                    </a:cubicBezTo>
                    <a:cubicBezTo>
                      <a:pt x="1477" y="3720"/>
                      <a:pt x="1434" y="4671"/>
                      <a:pt x="909" y="5381"/>
                    </a:cubicBezTo>
                    <a:cubicBezTo>
                      <a:pt x="639" y="5736"/>
                      <a:pt x="327" y="5906"/>
                      <a:pt x="0" y="6148"/>
                    </a:cubicBezTo>
                    <a:cubicBezTo>
                      <a:pt x="86" y="6261"/>
                      <a:pt x="157" y="6389"/>
                      <a:pt x="228" y="6517"/>
                    </a:cubicBezTo>
                    <a:cubicBezTo>
                      <a:pt x="313" y="6687"/>
                      <a:pt x="384" y="6886"/>
                      <a:pt x="441" y="7071"/>
                    </a:cubicBezTo>
                    <a:lnTo>
                      <a:pt x="455" y="7170"/>
                    </a:lnTo>
                    <a:lnTo>
                      <a:pt x="597" y="7042"/>
                    </a:lnTo>
                    <a:cubicBezTo>
                      <a:pt x="682" y="6957"/>
                      <a:pt x="767" y="6858"/>
                      <a:pt x="838" y="6772"/>
                    </a:cubicBezTo>
                    <a:cubicBezTo>
                      <a:pt x="1009" y="6588"/>
                      <a:pt x="1165" y="6389"/>
                      <a:pt x="1307" y="6190"/>
                    </a:cubicBezTo>
                    <a:cubicBezTo>
                      <a:pt x="1605" y="5793"/>
                      <a:pt x="1860" y="5367"/>
                      <a:pt x="2088" y="4927"/>
                    </a:cubicBezTo>
                    <a:cubicBezTo>
                      <a:pt x="2130" y="4842"/>
                      <a:pt x="2173" y="4756"/>
                      <a:pt x="2215" y="4657"/>
                    </a:cubicBezTo>
                    <a:cubicBezTo>
                      <a:pt x="2215" y="4643"/>
                      <a:pt x="2215" y="4629"/>
                      <a:pt x="2215" y="4600"/>
                    </a:cubicBezTo>
                    <a:cubicBezTo>
                      <a:pt x="2343" y="4330"/>
                      <a:pt x="2485" y="4061"/>
                      <a:pt x="2627" y="3805"/>
                    </a:cubicBezTo>
                    <a:lnTo>
                      <a:pt x="3067" y="3024"/>
                    </a:lnTo>
                    <a:cubicBezTo>
                      <a:pt x="3351" y="2513"/>
                      <a:pt x="3635" y="2016"/>
                      <a:pt x="3877" y="1491"/>
                    </a:cubicBezTo>
                    <a:cubicBezTo>
                      <a:pt x="4089" y="1008"/>
                      <a:pt x="4274" y="511"/>
                      <a:pt x="440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" name="Google Shape;1226;p44">
                <a:extLst>
                  <a:ext uri="{FF2B5EF4-FFF2-40B4-BE49-F238E27FC236}">
                    <a16:creationId xmlns:a16="http://schemas.microsoft.com/office/drawing/2014/main" id="{F348B31D-354E-791E-E3FA-AFEECB3FD8E4}"/>
                  </a:ext>
                </a:extLst>
              </p:cNvPr>
              <p:cNvSpPr/>
              <p:nvPr/>
            </p:nvSpPr>
            <p:spPr>
              <a:xfrm>
                <a:off x="4734400" y="4671400"/>
                <a:ext cx="74550" cy="77750"/>
              </a:xfrm>
              <a:custGeom>
                <a:avLst/>
                <a:gdLst/>
                <a:ahLst/>
                <a:cxnLst/>
                <a:rect l="l" t="t" r="r" b="b"/>
                <a:pathLst>
                  <a:path w="2982" h="3110" extrusionOk="0">
                    <a:moveTo>
                      <a:pt x="14" y="0"/>
                    </a:moveTo>
                    <a:cubicBezTo>
                      <a:pt x="0" y="313"/>
                      <a:pt x="213" y="554"/>
                      <a:pt x="327" y="838"/>
                    </a:cubicBezTo>
                    <a:cubicBezTo>
                      <a:pt x="398" y="1079"/>
                      <a:pt x="455" y="1335"/>
                      <a:pt x="483" y="1590"/>
                    </a:cubicBezTo>
                    <a:cubicBezTo>
                      <a:pt x="526" y="1818"/>
                      <a:pt x="710" y="2002"/>
                      <a:pt x="710" y="2244"/>
                    </a:cubicBezTo>
                    <a:cubicBezTo>
                      <a:pt x="710" y="2485"/>
                      <a:pt x="611" y="2627"/>
                      <a:pt x="781" y="2811"/>
                    </a:cubicBezTo>
                    <a:cubicBezTo>
                      <a:pt x="909" y="2953"/>
                      <a:pt x="1079" y="3024"/>
                      <a:pt x="1278" y="3039"/>
                    </a:cubicBezTo>
                    <a:cubicBezTo>
                      <a:pt x="1448" y="3067"/>
                      <a:pt x="1633" y="3095"/>
                      <a:pt x="1818" y="3095"/>
                    </a:cubicBezTo>
                    <a:cubicBezTo>
                      <a:pt x="1931" y="3095"/>
                      <a:pt x="2039" y="3074"/>
                      <a:pt x="2152" y="3074"/>
                    </a:cubicBezTo>
                    <a:cubicBezTo>
                      <a:pt x="2223" y="3074"/>
                      <a:pt x="2295" y="3082"/>
                      <a:pt x="2371" y="3110"/>
                    </a:cubicBezTo>
                    <a:lnTo>
                      <a:pt x="2665" y="2946"/>
                    </a:lnTo>
                    <a:lnTo>
                      <a:pt x="2665" y="2946"/>
                    </a:lnTo>
                    <a:cubicBezTo>
                      <a:pt x="2678" y="2947"/>
                      <a:pt x="2690" y="2948"/>
                      <a:pt x="2703" y="2948"/>
                    </a:cubicBezTo>
                    <a:cubicBezTo>
                      <a:pt x="2817" y="2948"/>
                      <a:pt x="2929" y="2883"/>
                      <a:pt x="2982" y="2769"/>
                    </a:cubicBezTo>
                    <a:lnTo>
                      <a:pt x="2982" y="2769"/>
                    </a:lnTo>
                    <a:lnTo>
                      <a:pt x="2665" y="2946"/>
                    </a:lnTo>
                    <a:lnTo>
                      <a:pt x="2665" y="2946"/>
                    </a:lnTo>
                    <a:cubicBezTo>
                      <a:pt x="2606" y="2938"/>
                      <a:pt x="2548" y="2913"/>
                      <a:pt x="2499" y="2868"/>
                    </a:cubicBezTo>
                    <a:cubicBezTo>
                      <a:pt x="2428" y="2740"/>
                      <a:pt x="2428" y="2584"/>
                      <a:pt x="2499" y="2442"/>
                    </a:cubicBezTo>
                    <a:cubicBezTo>
                      <a:pt x="2130" y="2385"/>
                      <a:pt x="2031" y="1931"/>
                      <a:pt x="2144" y="1619"/>
                    </a:cubicBezTo>
                    <a:cubicBezTo>
                      <a:pt x="1960" y="1505"/>
                      <a:pt x="1860" y="1306"/>
                      <a:pt x="1889" y="1093"/>
                    </a:cubicBezTo>
                    <a:cubicBezTo>
                      <a:pt x="1889" y="966"/>
                      <a:pt x="1917" y="966"/>
                      <a:pt x="1818" y="880"/>
                    </a:cubicBezTo>
                    <a:cubicBezTo>
                      <a:pt x="1704" y="795"/>
                      <a:pt x="1519" y="739"/>
                      <a:pt x="1392" y="639"/>
                    </a:cubicBezTo>
                    <a:cubicBezTo>
                      <a:pt x="1207" y="526"/>
                      <a:pt x="1079" y="313"/>
                      <a:pt x="895" y="242"/>
                    </a:cubicBezTo>
                    <a:cubicBezTo>
                      <a:pt x="696" y="171"/>
                      <a:pt x="540" y="142"/>
                      <a:pt x="369" y="85"/>
                    </a:cubicBezTo>
                    <a:cubicBezTo>
                      <a:pt x="256" y="29"/>
                      <a:pt x="142" y="0"/>
                      <a:pt x="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" name="Google Shape;1227;p44">
                <a:extLst>
                  <a:ext uri="{FF2B5EF4-FFF2-40B4-BE49-F238E27FC236}">
                    <a16:creationId xmlns:a16="http://schemas.microsoft.com/office/drawing/2014/main" id="{DFB35D62-C872-C369-8D40-5985623EFAA4}"/>
                  </a:ext>
                </a:extLst>
              </p:cNvPr>
              <p:cNvSpPr/>
              <p:nvPr/>
            </p:nvSpPr>
            <p:spPr>
              <a:xfrm>
                <a:off x="4644600" y="4550350"/>
                <a:ext cx="407500" cy="449050"/>
              </a:xfrm>
              <a:custGeom>
                <a:avLst/>
                <a:gdLst/>
                <a:ahLst/>
                <a:cxnLst/>
                <a:rect l="l" t="t" r="r" b="b"/>
                <a:pathLst>
                  <a:path w="16300" h="17962" extrusionOk="0">
                    <a:moveTo>
                      <a:pt x="16299" y="1"/>
                    </a:moveTo>
                    <a:cubicBezTo>
                      <a:pt x="16157" y="171"/>
                      <a:pt x="16030" y="356"/>
                      <a:pt x="15888" y="512"/>
                    </a:cubicBezTo>
                    <a:cubicBezTo>
                      <a:pt x="15859" y="540"/>
                      <a:pt x="15817" y="583"/>
                      <a:pt x="15788" y="625"/>
                    </a:cubicBezTo>
                    <a:cubicBezTo>
                      <a:pt x="15717" y="1208"/>
                      <a:pt x="15604" y="1775"/>
                      <a:pt x="15462" y="2358"/>
                    </a:cubicBezTo>
                    <a:cubicBezTo>
                      <a:pt x="15320" y="2926"/>
                      <a:pt x="15178" y="3508"/>
                      <a:pt x="15022" y="4076"/>
                    </a:cubicBezTo>
                    <a:cubicBezTo>
                      <a:pt x="14936" y="4388"/>
                      <a:pt x="14823" y="4700"/>
                      <a:pt x="14695" y="4998"/>
                    </a:cubicBezTo>
                    <a:cubicBezTo>
                      <a:pt x="14690" y="5014"/>
                      <a:pt x="14679" y="5020"/>
                      <a:pt x="14667" y="5020"/>
                    </a:cubicBezTo>
                    <a:cubicBezTo>
                      <a:pt x="14647" y="5020"/>
                      <a:pt x="14624" y="5002"/>
                      <a:pt x="14624" y="4984"/>
                    </a:cubicBezTo>
                    <a:cubicBezTo>
                      <a:pt x="14681" y="4686"/>
                      <a:pt x="14752" y="4402"/>
                      <a:pt x="14851" y="4118"/>
                    </a:cubicBezTo>
                    <a:cubicBezTo>
                      <a:pt x="14922" y="3834"/>
                      <a:pt x="15007" y="3550"/>
                      <a:pt x="15078" y="3266"/>
                    </a:cubicBezTo>
                    <a:cubicBezTo>
                      <a:pt x="15235" y="2713"/>
                      <a:pt x="15362" y="2145"/>
                      <a:pt x="15490" y="1577"/>
                    </a:cubicBezTo>
                    <a:cubicBezTo>
                      <a:pt x="15547" y="1293"/>
                      <a:pt x="15604" y="1023"/>
                      <a:pt x="15661" y="753"/>
                    </a:cubicBezTo>
                    <a:lnTo>
                      <a:pt x="15661" y="753"/>
                    </a:lnTo>
                    <a:lnTo>
                      <a:pt x="15590" y="824"/>
                    </a:lnTo>
                    <a:lnTo>
                      <a:pt x="15462" y="966"/>
                    </a:lnTo>
                    <a:cubicBezTo>
                      <a:pt x="15419" y="1009"/>
                      <a:pt x="15391" y="1037"/>
                      <a:pt x="15348" y="1080"/>
                    </a:cubicBezTo>
                    <a:cubicBezTo>
                      <a:pt x="15348" y="1094"/>
                      <a:pt x="15348" y="1108"/>
                      <a:pt x="15348" y="1122"/>
                    </a:cubicBezTo>
                    <a:cubicBezTo>
                      <a:pt x="15348" y="1151"/>
                      <a:pt x="15348" y="1179"/>
                      <a:pt x="15348" y="1208"/>
                    </a:cubicBezTo>
                    <a:lnTo>
                      <a:pt x="15348" y="1236"/>
                    </a:lnTo>
                    <a:cubicBezTo>
                      <a:pt x="15334" y="1321"/>
                      <a:pt x="15320" y="1421"/>
                      <a:pt x="15306" y="1520"/>
                    </a:cubicBezTo>
                    <a:cubicBezTo>
                      <a:pt x="15263" y="1719"/>
                      <a:pt x="15220" y="1917"/>
                      <a:pt x="15178" y="2116"/>
                    </a:cubicBezTo>
                    <a:cubicBezTo>
                      <a:pt x="15135" y="2329"/>
                      <a:pt x="15093" y="2528"/>
                      <a:pt x="15050" y="2727"/>
                    </a:cubicBezTo>
                    <a:cubicBezTo>
                      <a:pt x="15007" y="2926"/>
                      <a:pt x="14951" y="3124"/>
                      <a:pt x="14894" y="3323"/>
                    </a:cubicBezTo>
                    <a:cubicBezTo>
                      <a:pt x="14887" y="3336"/>
                      <a:pt x="14867" y="3343"/>
                      <a:pt x="14847" y="3343"/>
                    </a:cubicBezTo>
                    <a:cubicBezTo>
                      <a:pt x="14823" y="3343"/>
                      <a:pt x="14801" y="3332"/>
                      <a:pt x="14809" y="3309"/>
                    </a:cubicBezTo>
                    <a:cubicBezTo>
                      <a:pt x="14837" y="3110"/>
                      <a:pt x="14880" y="2911"/>
                      <a:pt x="14922" y="2713"/>
                    </a:cubicBezTo>
                    <a:cubicBezTo>
                      <a:pt x="14979" y="2514"/>
                      <a:pt x="15022" y="2329"/>
                      <a:pt x="15064" y="2130"/>
                    </a:cubicBezTo>
                    <a:cubicBezTo>
                      <a:pt x="15107" y="1932"/>
                      <a:pt x="15149" y="1747"/>
                      <a:pt x="15192" y="1548"/>
                    </a:cubicBezTo>
                    <a:lnTo>
                      <a:pt x="15192" y="1534"/>
                    </a:lnTo>
                    <a:lnTo>
                      <a:pt x="15121" y="1591"/>
                    </a:lnTo>
                    <a:cubicBezTo>
                      <a:pt x="15064" y="1662"/>
                      <a:pt x="15007" y="1719"/>
                      <a:pt x="14951" y="1775"/>
                    </a:cubicBezTo>
                    <a:lnTo>
                      <a:pt x="14908" y="1804"/>
                    </a:lnTo>
                    <a:cubicBezTo>
                      <a:pt x="14894" y="2003"/>
                      <a:pt x="14851" y="2187"/>
                      <a:pt x="14780" y="2372"/>
                    </a:cubicBezTo>
                    <a:cubicBezTo>
                      <a:pt x="14780" y="2383"/>
                      <a:pt x="14772" y="2387"/>
                      <a:pt x="14763" y="2387"/>
                    </a:cubicBezTo>
                    <a:cubicBezTo>
                      <a:pt x="14747" y="2387"/>
                      <a:pt x="14729" y="2375"/>
                      <a:pt x="14738" y="2358"/>
                    </a:cubicBezTo>
                    <a:cubicBezTo>
                      <a:pt x="14766" y="2201"/>
                      <a:pt x="14809" y="2031"/>
                      <a:pt x="14837" y="1875"/>
                    </a:cubicBezTo>
                    <a:lnTo>
                      <a:pt x="14837" y="1875"/>
                    </a:lnTo>
                    <a:cubicBezTo>
                      <a:pt x="14752" y="1946"/>
                      <a:pt x="14652" y="2017"/>
                      <a:pt x="14567" y="2074"/>
                    </a:cubicBezTo>
                    <a:cubicBezTo>
                      <a:pt x="14298" y="2272"/>
                      <a:pt x="14014" y="2443"/>
                      <a:pt x="13730" y="2613"/>
                    </a:cubicBezTo>
                    <a:cubicBezTo>
                      <a:pt x="13176" y="2940"/>
                      <a:pt x="12594" y="3266"/>
                      <a:pt x="12168" y="3763"/>
                    </a:cubicBezTo>
                    <a:cubicBezTo>
                      <a:pt x="12125" y="3834"/>
                      <a:pt x="12068" y="3891"/>
                      <a:pt x="12012" y="3948"/>
                    </a:cubicBezTo>
                    <a:cubicBezTo>
                      <a:pt x="12012" y="3948"/>
                      <a:pt x="11997" y="3962"/>
                      <a:pt x="11983" y="3962"/>
                    </a:cubicBezTo>
                    <a:cubicBezTo>
                      <a:pt x="11955" y="4019"/>
                      <a:pt x="11941" y="4061"/>
                      <a:pt x="11912" y="4104"/>
                    </a:cubicBezTo>
                    <a:cubicBezTo>
                      <a:pt x="11813" y="4260"/>
                      <a:pt x="11699" y="4402"/>
                      <a:pt x="11571" y="4530"/>
                    </a:cubicBezTo>
                    <a:cubicBezTo>
                      <a:pt x="11415" y="4658"/>
                      <a:pt x="11245" y="4771"/>
                      <a:pt x="11060" y="4871"/>
                    </a:cubicBezTo>
                    <a:cubicBezTo>
                      <a:pt x="10890" y="4956"/>
                      <a:pt x="10705" y="5041"/>
                      <a:pt x="10535" y="5155"/>
                    </a:cubicBezTo>
                    <a:cubicBezTo>
                      <a:pt x="10350" y="5268"/>
                      <a:pt x="10208" y="5368"/>
                      <a:pt x="10052" y="5481"/>
                    </a:cubicBezTo>
                    <a:cubicBezTo>
                      <a:pt x="9783" y="5680"/>
                      <a:pt x="9541" y="5893"/>
                      <a:pt x="9300" y="6106"/>
                    </a:cubicBezTo>
                    <a:cubicBezTo>
                      <a:pt x="9016" y="6617"/>
                      <a:pt x="8689" y="7114"/>
                      <a:pt x="8377" y="7582"/>
                    </a:cubicBezTo>
                    <a:cubicBezTo>
                      <a:pt x="7695" y="8590"/>
                      <a:pt x="6858" y="9457"/>
                      <a:pt x="5665" y="9797"/>
                    </a:cubicBezTo>
                    <a:cubicBezTo>
                      <a:pt x="5209" y="9918"/>
                      <a:pt x="4742" y="9977"/>
                      <a:pt x="4276" y="9977"/>
                    </a:cubicBezTo>
                    <a:cubicBezTo>
                      <a:pt x="3539" y="9977"/>
                      <a:pt x="2803" y="9829"/>
                      <a:pt x="2116" y="9542"/>
                    </a:cubicBezTo>
                    <a:cubicBezTo>
                      <a:pt x="1548" y="9300"/>
                      <a:pt x="1022" y="8974"/>
                      <a:pt x="568" y="8576"/>
                    </a:cubicBezTo>
                    <a:cubicBezTo>
                      <a:pt x="412" y="8434"/>
                      <a:pt x="241" y="8307"/>
                      <a:pt x="71" y="8221"/>
                    </a:cubicBezTo>
                    <a:lnTo>
                      <a:pt x="71" y="8221"/>
                    </a:lnTo>
                    <a:cubicBezTo>
                      <a:pt x="0" y="13333"/>
                      <a:pt x="1363" y="17152"/>
                      <a:pt x="3919" y="17848"/>
                    </a:cubicBezTo>
                    <a:cubicBezTo>
                      <a:pt x="4203" y="17919"/>
                      <a:pt x="4487" y="17961"/>
                      <a:pt x="4771" y="17961"/>
                    </a:cubicBezTo>
                    <a:cubicBezTo>
                      <a:pt x="6460" y="17961"/>
                      <a:pt x="8363" y="16726"/>
                      <a:pt x="10237" y="14369"/>
                    </a:cubicBezTo>
                    <a:cubicBezTo>
                      <a:pt x="12452" y="11586"/>
                      <a:pt x="14340" y="7597"/>
                      <a:pt x="15561" y="3138"/>
                    </a:cubicBezTo>
                    <a:cubicBezTo>
                      <a:pt x="15859" y="2088"/>
                      <a:pt x="16101" y="1037"/>
                      <a:pt x="162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" name="Google Shape;1228;p44">
                <a:extLst>
                  <a:ext uri="{FF2B5EF4-FFF2-40B4-BE49-F238E27FC236}">
                    <a16:creationId xmlns:a16="http://schemas.microsoft.com/office/drawing/2014/main" id="{60BE6AA2-97A2-F1E4-F353-010E6761AA12}"/>
                  </a:ext>
                </a:extLst>
              </p:cNvPr>
              <p:cNvSpPr/>
              <p:nvPr/>
            </p:nvSpPr>
            <p:spPr>
              <a:xfrm>
                <a:off x="5467050" y="4784050"/>
                <a:ext cx="99725" cy="228250"/>
              </a:xfrm>
              <a:custGeom>
                <a:avLst/>
                <a:gdLst/>
                <a:ahLst/>
                <a:cxnLst/>
                <a:rect l="l" t="t" r="r" b="b"/>
                <a:pathLst>
                  <a:path w="3989" h="9130" extrusionOk="0">
                    <a:moveTo>
                      <a:pt x="174" y="1"/>
                    </a:moveTo>
                    <a:cubicBezTo>
                      <a:pt x="1" y="1"/>
                      <a:pt x="20" y="200"/>
                      <a:pt x="98" y="520"/>
                    </a:cubicBezTo>
                    <a:cubicBezTo>
                      <a:pt x="198" y="1031"/>
                      <a:pt x="326" y="1557"/>
                      <a:pt x="496" y="2054"/>
                    </a:cubicBezTo>
                    <a:cubicBezTo>
                      <a:pt x="808" y="2934"/>
                      <a:pt x="936" y="3871"/>
                      <a:pt x="1177" y="4765"/>
                    </a:cubicBezTo>
                    <a:cubicBezTo>
                      <a:pt x="1362" y="5447"/>
                      <a:pt x="1476" y="6128"/>
                      <a:pt x="1603" y="6824"/>
                    </a:cubicBezTo>
                    <a:cubicBezTo>
                      <a:pt x="1717" y="7463"/>
                      <a:pt x="1760" y="8187"/>
                      <a:pt x="1987" y="8812"/>
                    </a:cubicBezTo>
                    <a:cubicBezTo>
                      <a:pt x="2082" y="9064"/>
                      <a:pt x="2210" y="9130"/>
                      <a:pt x="2383" y="9130"/>
                    </a:cubicBezTo>
                    <a:cubicBezTo>
                      <a:pt x="2492" y="9130"/>
                      <a:pt x="2619" y="9104"/>
                      <a:pt x="2768" y="9082"/>
                    </a:cubicBezTo>
                    <a:cubicBezTo>
                      <a:pt x="3009" y="9053"/>
                      <a:pt x="3577" y="8954"/>
                      <a:pt x="3761" y="8769"/>
                    </a:cubicBezTo>
                    <a:cubicBezTo>
                      <a:pt x="3989" y="8514"/>
                      <a:pt x="3733" y="8116"/>
                      <a:pt x="3619" y="7875"/>
                    </a:cubicBezTo>
                    <a:cubicBezTo>
                      <a:pt x="3350" y="7321"/>
                      <a:pt x="3123" y="6753"/>
                      <a:pt x="2924" y="6157"/>
                    </a:cubicBezTo>
                    <a:cubicBezTo>
                      <a:pt x="2654" y="5376"/>
                      <a:pt x="2370" y="4595"/>
                      <a:pt x="2043" y="3828"/>
                    </a:cubicBezTo>
                    <a:cubicBezTo>
                      <a:pt x="1561" y="2664"/>
                      <a:pt x="1206" y="1457"/>
                      <a:pt x="780" y="265"/>
                    </a:cubicBezTo>
                    <a:cubicBezTo>
                      <a:pt x="475" y="82"/>
                      <a:pt x="285" y="1"/>
                      <a:pt x="17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1" name="Google Shape;1229;p44">
                <a:extLst>
                  <a:ext uri="{FF2B5EF4-FFF2-40B4-BE49-F238E27FC236}">
                    <a16:creationId xmlns:a16="http://schemas.microsoft.com/office/drawing/2014/main" id="{B20D2F0D-4B50-C300-7EC1-B049A50F6F9C}"/>
                  </a:ext>
                </a:extLst>
              </p:cNvPr>
              <p:cNvSpPr/>
              <p:nvPr/>
            </p:nvSpPr>
            <p:spPr>
              <a:xfrm>
                <a:off x="5294850" y="4764525"/>
                <a:ext cx="55400" cy="272950"/>
              </a:xfrm>
              <a:custGeom>
                <a:avLst/>
                <a:gdLst/>
                <a:ahLst/>
                <a:cxnLst/>
                <a:rect l="l" t="t" r="r" b="b"/>
                <a:pathLst>
                  <a:path w="2216" h="10918" extrusionOk="0">
                    <a:moveTo>
                      <a:pt x="1086" y="0"/>
                    </a:moveTo>
                    <a:cubicBezTo>
                      <a:pt x="1055" y="0"/>
                      <a:pt x="1020" y="8"/>
                      <a:pt x="981" y="23"/>
                    </a:cubicBezTo>
                    <a:cubicBezTo>
                      <a:pt x="384" y="1713"/>
                      <a:pt x="200" y="3346"/>
                      <a:pt x="129" y="4893"/>
                    </a:cubicBezTo>
                    <a:cubicBezTo>
                      <a:pt x="100" y="5930"/>
                      <a:pt x="114" y="6966"/>
                      <a:pt x="200" y="8003"/>
                    </a:cubicBezTo>
                    <a:cubicBezTo>
                      <a:pt x="228" y="8585"/>
                      <a:pt x="1" y="9564"/>
                      <a:pt x="327" y="10090"/>
                    </a:cubicBezTo>
                    <a:cubicBezTo>
                      <a:pt x="469" y="10331"/>
                      <a:pt x="867" y="10459"/>
                      <a:pt x="1108" y="10544"/>
                    </a:cubicBezTo>
                    <a:cubicBezTo>
                      <a:pt x="1374" y="10650"/>
                      <a:pt x="1800" y="10917"/>
                      <a:pt x="2098" y="10917"/>
                    </a:cubicBezTo>
                    <a:cubicBezTo>
                      <a:pt x="2119" y="10917"/>
                      <a:pt x="2139" y="10916"/>
                      <a:pt x="2159" y="10913"/>
                    </a:cubicBezTo>
                    <a:cubicBezTo>
                      <a:pt x="2216" y="10715"/>
                      <a:pt x="1960" y="10502"/>
                      <a:pt x="1832" y="10317"/>
                    </a:cubicBezTo>
                    <a:cubicBezTo>
                      <a:pt x="1634" y="10033"/>
                      <a:pt x="1506" y="9721"/>
                      <a:pt x="1421" y="9380"/>
                    </a:cubicBezTo>
                    <a:cubicBezTo>
                      <a:pt x="1009" y="7804"/>
                      <a:pt x="1222" y="6029"/>
                      <a:pt x="1222" y="4425"/>
                    </a:cubicBezTo>
                    <a:cubicBezTo>
                      <a:pt x="1208" y="3474"/>
                      <a:pt x="1307" y="2522"/>
                      <a:pt x="1321" y="1585"/>
                    </a:cubicBezTo>
                    <a:cubicBezTo>
                      <a:pt x="1321" y="1308"/>
                      <a:pt x="1505" y="0"/>
                      <a:pt x="10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" name="Google Shape;1230;p44">
                <a:extLst>
                  <a:ext uri="{FF2B5EF4-FFF2-40B4-BE49-F238E27FC236}">
                    <a16:creationId xmlns:a16="http://schemas.microsoft.com/office/drawing/2014/main" id="{9D547E7E-6105-B15B-9324-314512A92B04}"/>
                  </a:ext>
                </a:extLst>
              </p:cNvPr>
              <p:cNvSpPr/>
              <p:nvPr/>
            </p:nvSpPr>
            <p:spPr>
              <a:xfrm>
                <a:off x="5230625" y="4758000"/>
                <a:ext cx="5700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228" h="569" extrusionOk="0">
                    <a:moveTo>
                      <a:pt x="227" y="1"/>
                    </a:moveTo>
                    <a:lnTo>
                      <a:pt x="0" y="568"/>
                    </a:lnTo>
                    <a:cubicBezTo>
                      <a:pt x="85" y="384"/>
                      <a:pt x="170" y="199"/>
                      <a:pt x="22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" name="Google Shape;1231;p44">
                <a:extLst>
                  <a:ext uri="{FF2B5EF4-FFF2-40B4-BE49-F238E27FC236}">
                    <a16:creationId xmlns:a16="http://schemas.microsoft.com/office/drawing/2014/main" id="{E6AB98B2-E2A4-06B0-B8BF-9652CAA59914}"/>
                  </a:ext>
                </a:extLst>
              </p:cNvPr>
              <p:cNvSpPr/>
              <p:nvPr/>
            </p:nvSpPr>
            <p:spPr>
              <a:xfrm>
                <a:off x="5103175" y="4772200"/>
                <a:ext cx="127475" cy="216900"/>
              </a:xfrm>
              <a:custGeom>
                <a:avLst/>
                <a:gdLst/>
                <a:ahLst/>
                <a:cxnLst/>
                <a:rect l="l" t="t" r="r" b="b"/>
                <a:pathLst>
                  <a:path w="5099" h="8676" extrusionOk="0">
                    <a:moveTo>
                      <a:pt x="5098" y="0"/>
                    </a:moveTo>
                    <a:cubicBezTo>
                      <a:pt x="4388" y="1605"/>
                      <a:pt x="2230" y="6077"/>
                      <a:pt x="1605" y="6248"/>
                    </a:cubicBezTo>
                    <a:cubicBezTo>
                      <a:pt x="824" y="6475"/>
                      <a:pt x="1" y="7185"/>
                      <a:pt x="157" y="7440"/>
                    </a:cubicBezTo>
                    <a:cubicBezTo>
                      <a:pt x="313" y="7682"/>
                      <a:pt x="2216" y="8391"/>
                      <a:pt x="2216" y="8391"/>
                    </a:cubicBezTo>
                    <a:lnTo>
                      <a:pt x="2386" y="8434"/>
                    </a:lnTo>
                    <a:cubicBezTo>
                      <a:pt x="2372" y="8477"/>
                      <a:pt x="2400" y="8533"/>
                      <a:pt x="2443" y="8533"/>
                    </a:cubicBezTo>
                    <a:cubicBezTo>
                      <a:pt x="2500" y="8533"/>
                      <a:pt x="2542" y="8548"/>
                      <a:pt x="2599" y="8562"/>
                    </a:cubicBezTo>
                    <a:lnTo>
                      <a:pt x="2727" y="8619"/>
                    </a:lnTo>
                    <a:cubicBezTo>
                      <a:pt x="2826" y="8661"/>
                      <a:pt x="2940" y="8675"/>
                      <a:pt x="3054" y="8675"/>
                    </a:cubicBezTo>
                    <a:cubicBezTo>
                      <a:pt x="3139" y="8675"/>
                      <a:pt x="3224" y="8647"/>
                      <a:pt x="3295" y="8590"/>
                    </a:cubicBezTo>
                    <a:cubicBezTo>
                      <a:pt x="3338" y="8505"/>
                      <a:pt x="3352" y="8420"/>
                      <a:pt x="3352" y="8335"/>
                    </a:cubicBezTo>
                    <a:lnTo>
                      <a:pt x="3522" y="8207"/>
                    </a:lnTo>
                    <a:lnTo>
                      <a:pt x="3267" y="8107"/>
                    </a:lnTo>
                    <a:cubicBezTo>
                      <a:pt x="3224" y="8036"/>
                      <a:pt x="3153" y="7965"/>
                      <a:pt x="3082" y="7923"/>
                    </a:cubicBezTo>
                    <a:cubicBezTo>
                      <a:pt x="2926" y="7823"/>
                      <a:pt x="2755" y="7738"/>
                      <a:pt x="2585" y="7653"/>
                    </a:cubicBezTo>
                    <a:lnTo>
                      <a:pt x="2031" y="7369"/>
                    </a:lnTo>
                    <a:cubicBezTo>
                      <a:pt x="1974" y="7085"/>
                      <a:pt x="2372" y="6631"/>
                      <a:pt x="2372" y="6631"/>
                    </a:cubicBezTo>
                    <a:lnTo>
                      <a:pt x="509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" name="Google Shape;1232;p44">
                <a:extLst>
                  <a:ext uri="{FF2B5EF4-FFF2-40B4-BE49-F238E27FC236}">
                    <a16:creationId xmlns:a16="http://schemas.microsoft.com/office/drawing/2014/main" id="{0FD1386D-3BC0-B667-223F-4912998EEC94}"/>
                  </a:ext>
                </a:extLst>
              </p:cNvPr>
              <p:cNvSpPr/>
              <p:nvPr/>
            </p:nvSpPr>
            <p:spPr>
              <a:xfrm>
                <a:off x="5479075" y="4666075"/>
                <a:ext cx="111850" cy="71125"/>
              </a:xfrm>
              <a:custGeom>
                <a:avLst/>
                <a:gdLst/>
                <a:ahLst/>
                <a:cxnLst/>
                <a:rect l="l" t="t" r="r" b="b"/>
                <a:pathLst>
                  <a:path w="4474" h="2845" extrusionOk="0">
                    <a:moveTo>
                      <a:pt x="4274" y="0"/>
                    </a:moveTo>
                    <a:cubicBezTo>
                      <a:pt x="4033" y="213"/>
                      <a:pt x="3792" y="412"/>
                      <a:pt x="3522" y="582"/>
                    </a:cubicBezTo>
                    <a:cubicBezTo>
                      <a:pt x="3011" y="1023"/>
                      <a:pt x="2429" y="1377"/>
                      <a:pt x="1804" y="1619"/>
                    </a:cubicBezTo>
                    <a:cubicBezTo>
                      <a:pt x="1562" y="1718"/>
                      <a:pt x="1" y="2400"/>
                      <a:pt x="313" y="2769"/>
                    </a:cubicBezTo>
                    <a:cubicBezTo>
                      <a:pt x="356" y="2822"/>
                      <a:pt x="433" y="2844"/>
                      <a:pt x="532" y="2844"/>
                    </a:cubicBezTo>
                    <a:cubicBezTo>
                      <a:pt x="1015" y="2844"/>
                      <a:pt x="2027" y="2312"/>
                      <a:pt x="2287" y="2229"/>
                    </a:cubicBezTo>
                    <a:cubicBezTo>
                      <a:pt x="2670" y="2102"/>
                      <a:pt x="3061" y="2038"/>
                      <a:pt x="3461" y="2038"/>
                    </a:cubicBezTo>
                    <a:cubicBezTo>
                      <a:pt x="3594" y="2038"/>
                      <a:pt x="3728" y="2045"/>
                      <a:pt x="3863" y="2059"/>
                    </a:cubicBezTo>
                    <a:cubicBezTo>
                      <a:pt x="4076" y="2087"/>
                      <a:pt x="4289" y="2173"/>
                      <a:pt x="4473" y="2300"/>
                    </a:cubicBezTo>
                    <a:lnTo>
                      <a:pt x="4289" y="1789"/>
                    </a:lnTo>
                    <a:cubicBezTo>
                      <a:pt x="4189" y="1562"/>
                      <a:pt x="4132" y="1306"/>
                      <a:pt x="4090" y="1051"/>
                    </a:cubicBezTo>
                    <a:cubicBezTo>
                      <a:pt x="4061" y="795"/>
                      <a:pt x="4090" y="554"/>
                      <a:pt x="4175" y="313"/>
                    </a:cubicBezTo>
                    <a:cubicBezTo>
                      <a:pt x="4203" y="213"/>
                      <a:pt x="4232" y="100"/>
                      <a:pt x="427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" name="Google Shape;1233;p44">
                <a:extLst>
                  <a:ext uri="{FF2B5EF4-FFF2-40B4-BE49-F238E27FC236}">
                    <a16:creationId xmlns:a16="http://schemas.microsoft.com/office/drawing/2014/main" id="{05C590D0-0CFE-6B4F-CB0B-C4A7789FF601}"/>
                  </a:ext>
                </a:extLst>
              </p:cNvPr>
              <p:cNvSpPr/>
              <p:nvPr/>
            </p:nvSpPr>
            <p:spPr>
              <a:xfrm>
                <a:off x="5155375" y="4656850"/>
                <a:ext cx="818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3272" h="1472" extrusionOk="0">
                    <a:moveTo>
                      <a:pt x="426" y="0"/>
                    </a:moveTo>
                    <a:cubicBezTo>
                      <a:pt x="412" y="57"/>
                      <a:pt x="398" y="99"/>
                      <a:pt x="383" y="156"/>
                    </a:cubicBezTo>
                    <a:cubicBezTo>
                      <a:pt x="341" y="256"/>
                      <a:pt x="298" y="369"/>
                      <a:pt x="241" y="469"/>
                    </a:cubicBezTo>
                    <a:cubicBezTo>
                      <a:pt x="156" y="625"/>
                      <a:pt x="0" y="809"/>
                      <a:pt x="142" y="980"/>
                    </a:cubicBezTo>
                    <a:cubicBezTo>
                      <a:pt x="284" y="1122"/>
                      <a:pt x="454" y="1221"/>
                      <a:pt x="639" y="1292"/>
                    </a:cubicBezTo>
                    <a:cubicBezTo>
                      <a:pt x="767" y="1349"/>
                      <a:pt x="880" y="1392"/>
                      <a:pt x="994" y="1448"/>
                    </a:cubicBezTo>
                    <a:cubicBezTo>
                      <a:pt x="1292" y="1448"/>
                      <a:pt x="1576" y="1462"/>
                      <a:pt x="1846" y="1462"/>
                    </a:cubicBezTo>
                    <a:lnTo>
                      <a:pt x="2740" y="1462"/>
                    </a:lnTo>
                    <a:cubicBezTo>
                      <a:pt x="2786" y="1462"/>
                      <a:pt x="2873" y="1472"/>
                      <a:pt x="2960" y="1472"/>
                    </a:cubicBezTo>
                    <a:cubicBezTo>
                      <a:pt x="3117" y="1472"/>
                      <a:pt x="3272" y="1442"/>
                      <a:pt x="3180" y="1278"/>
                    </a:cubicBezTo>
                    <a:cubicBezTo>
                      <a:pt x="3095" y="1108"/>
                      <a:pt x="2613" y="1022"/>
                      <a:pt x="2456" y="980"/>
                    </a:cubicBezTo>
                    <a:cubicBezTo>
                      <a:pt x="2130" y="895"/>
                      <a:pt x="1817" y="767"/>
                      <a:pt x="1519" y="611"/>
                    </a:cubicBezTo>
                    <a:lnTo>
                      <a:pt x="1434" y="568"/>
                    </a:lnTo>
                    <a:lnTo>
                      <a:pt x="1434" y="582"/>
                    </a:lnTo>
                    <a:cubicBezTo>
                      <a:pt x="1434" y="596"/>
                      <a:pt x="1420" y="596"/>
                      <a:pt x="1420" y="611"/>
                    </a:cubicBezTo>
                    <a:cubicBezTo>
                      <a:pt x="1400" y="621"/>
                      <a:pt x="1380" y="631"/>
                      <a:pt x="1365" y="631"/>
                    </a:cubicBezTo>
                    <a:cubicBezTo>
                      <a:pt x="1358" y="631"/>
                      <a:pt x="1353" y="629"/>
                      <a:pt x="1349" y="625"/>
                    </a:cubicBezTo>
                    <a:cubicBezTo>
                      <a:pt x="1193" y="554"/>
                      <a:pt x="1037" y="469"/>
                      <a:pt x="895" y="355"/>
                    </a:cubicBezTo>
                    <a:cubicBezTo>
                      <a:pt x="753" y="256"/>
                      <a:pt x="611" y="156"/>
                      <a:pt x="469" y="43"/>
                    </a:cubicBezTo>
                    <a:cubicBezTo>
                      <a:pt x="454" y="29"/>
                      <a:pt x="440" y="14"/>
                      <a:pt x="42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" name="Google Shape;1234;p44">
                <a:extLst>
                  <a:ext uri="{FF2B5EF4-FFF2-40B4-BE49-F238E27FC236}">
                    <a16:creationId xmlns:a16="http://schemas.microsoft.com/office/drawing/2014/main" id="{48B70D85-3FC6-1609-66C3-AF5846D03BC7}"/>
                  </a:ext>
                </a:extLst>
              </p:cNvPr>
              <p:cNvSpPr/>
              <p:nvPr/>
            </p:nvSpPr>
            <p:spPr>
              <a:xfrm>
                <a:off x="5145775" y="4684175"/>
                <a:ext cx="26300" cy="22750"/>
              </a:xfrm>
              <a:custGeom>
                <a:avLst/>
                <a:gdLst/>
                <a:ahLst/>
                <a:cxnLst/>
                <a:rect l="l" t="t" r="r" b="b"/>
                <a:pathLst>
                  <a:path w="1052" h="910" extrusionOk="0">
                    <a:moveTo>
                      <a:pt x="412" y="0"/>
                    </a:moveTo>
                    <a:cubicBezTo>
                      <a:pt x="299" y="313"/>
                      <a:pt x="171" y="625"/>
                      <a:pt x="1" y="909"/>
                    </a:cubicBezTo>
                    <a:cubicBezTo>
                      <a:pt x="86" y="824"/>
                      <a:pt x="171" y="710"/>
                      <a:pt x="242" y="668"/>
                    </a:cubicBezTo>
                    <a:cubicBezTo>
                      <a:pt x="370" y="582"/>
                      <a:pt x="512" y="511"/>
                      <a:pt x="654" y="469"/>
                    </a:cubicBezTo>
                    <a:cubicBezTo>
                      <a:pt x="782" y="426"/>
                      <a:pt x="909" y="384"/>
                      <a:pt x="1051" y="369"/>
                    </a:cubicBezTo>
                    <a:lnTo>
                      <a:pt x="980" y="341"/>
                    </a:lnTo>
                    <a:cubicBezTo>
                      <a:pt x="782" y="270"/>
                      <a:pt x="583" y="157"/>
                      <a:pt x="427" y="15"/>
                    </a:cubicBezTo>
                    <a:lnTo>
                      <a:pt x="41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" name="Google Shape;1235;p44">
                <a:extLst>
                  <a:ext uri="{FF2B5EF4-FFF2-40B4-BE49-F238E27FC236}">
                    <a16:creationId xmlns:a16="http://schemas.microsoft.com/office/drawing/2014/main" id="{3D211110-2D13-B50B-1878-501B6311BE71}"/>
                  </a:ext>
                </a:extLst>
              </p:cNvPr>
              <p:cNvSpPr/>
              <p:nvPr/>
            </p:nvSpPr>
            <p:spPr>
              <a:xfrm>
                <a:off x="5383250" y="4991550"/>
                <a:ext cx="213700" cy="92675"/>
              </a:xfrm>
              <a:custGeom>
                <a:avLst/>
                <a:gdLst/>
                <a:ahLst/>
                <a:cxnLst/>
                <a:rect l="l" t="t" r="r" b="b"/>
                <a:pathLst>
                  <a:path w="8548" h="3707" extrusionOk="0">
                    <a:moveTo>
                      <a:pt x="8547" y="1"/>
                    </a:moveTo>
                    <a:lnTo>
                      <a:pt x="8349" y="100"/>
                    </a:lnTo>
                    <a:lnTo>
                      <a:pt x="8349" y="228"/>
                    </a:lnTo>
                    <a:cubicBezTo>
                      <a:pt x="8349" y="313"/>
                      <a:pt x="8349" y="398"/>
                      <a:pt x="8334" y="469"/>
                    </a:cubicBezTo>
                    <a:cubicBezTo>
                      <a:pt x="8334" y="640"/>
                      <a:pt x="8320" y="796"/>
                      <a:pt x="8306" y="952"/>
                    </a:cubicBezTo>
                    <a:cubicBezTo>
                      <a:pt x="8292" y="1279"/>
                      <a:pt x="8235" y="1591"/>
                      <a:pt x="8150" y="1903"/>
                    </a:cubicBezTo>
                    <a:cubicBezTo>
                      <a:pt x="8144" y="1921"/>
                      <a:pt x="8131" y="1929"/>
                      <a:pt x="8118" y="1929"/>
                    </a:cubicBezTo>
                    <a:cubicBezTo>
                      <a:pt x="8101" y="1929"/>
                      <a:pt x="8085" y="1914"/>
                      <a:pt x="8093" y="1889"/>
                    </a:cubicBezTo>
                    <a:cubicBezTo>
                      <a:pt x="8093" y="1733"/>
                      <a:pt x="8122" y="1577"/>
                      <a:pt x="8136" y="1421"/>
                    </a:cubicBezTo>
                    <a:cubicBezTo>
                      <a:pt x="8150" y="1264"/>
                      <a:pt x="8178" y="1108"/>
                      <a:pt x="8193" y="938"/>
                    </a:cubicBezTo>
                    <a:cubicBezTo>
                      <a:pt x="8207" y="782"/>
                      <a:pt x="8221" y="625"/>
                      <a:pt x="8235" y="469"/>
                    </a:cubicBezTo>
                    <a:lnTo>
                      <a:pt x="8249" y="228"/>
                    </a:lnTo>
                    <a:lnTo>
                      <a:pt x="8249" y="143"/>
                    </a:lnTo>
                    <a:lnTo>
                      <a:pt x="8164" y="171"/>
                    </a:lnTo>
                    <a:cubicBezTo>
                      <a:pt x="8164" y="356"/>
                      <a:pt x="8150" y="540"/>
                      <a:pt x="8136" y="725"/>
                    </a:cubicBezTo>
                    <a:cubicBezTo>
                      <a:pt x="8136" y="924"/>
                      <a:pt x="8107" y="1122"/>
                      <a:pt x="8065" y="1307"/>
                    </a:cubicBezTo>
                    <a:cubicBezTo>
                      <a:pt x="8059" y="1325"/>
                      <a:pt x="8045" y="1333"/>
                      <a:pt x="8032" y="1333"/>
                    </a:cubicBezTo>
                    <a:cubicBezTo>
                      <a:pt x="8013" y="1333"/>
                      <a:pt x="7994" y="1318"/>
                      <a:pt x="7994" y="1293"/>
                    </a:cubicBezTo>
                    <a:cubicBezTo>
                      <a:pt x="8008" y="1108"/>
                      <a:pt x="8022" y="909"/>
                      <a:pt x="8051" y="711"/>
                    </a:cubicBezTo>
                    <a:cubicBezTo>
                      <a:pt x="8065" y="540"/>
                      <a:pt x="8079" y="370"/>
                      <a:pt x="8093" y="200"/>
                    </a:cubicBezTo>
                    <a:lnTo>
                      <a:pt x="8093" y="200"/>
                    </a:lnTo>
                    <a:lnTo>
                      <a:pt x="7994" y="242"/>
                    </a:lnTo>
                    <a:cubicBezTo>
                      <a:pt x="7994" y="398"/>
                      <a:pt x="7980" y="554"/>
                      <a:pt x="7965" y="696"/>
                    </a:cubicBezTo>
                    <a:cubicBezTo>
                      <a:pt x="7951" y="782"/>
                      <a:pt x="7937" y="867"/>
                      <a:pt x="7937" y="952"/>
                    </a:cubicBezTo>
                    <a:cubicBezTo>
                      <a:pt x="7923" y="1037"/>
                      <a:pt x="7909" y="1108"/>
                      <a:pt x="7866" y="1179"/>
                    </a:cubicBezTo>
                    <a:cubicBezTo>
                      <a:pt x="7866" y="1193"/>
                      <a:pt x="7859" y="1200"/>
                      <a:pt x="7850" y="1200"/>
                    </a:cubicBezTo>
                    <a:cubicBezTo>
                      <a:pt x="7841" y="1200"/>
                      <a:pt x="7830" y="1193"/>
                      <a:pt x="7823" y="1179"/>
                    </a:cubicBezTo>
                    <a:cubicBezTo>
                      <a:pt x="7809" y="1108"/>
                      <a:pt x="7809" y="1037"/>
                      <a:pt x="7823" y="952"/>
                    </a:cubicBezTo>
                    <a:cubicBezTo>
                      <a:pt x="7838" y="867"/>
                      <a:pt x="7852" y="782"/>
                      <a:pt x="7852" y="696"/>
                    </a:cubicBezTo>
                    <a:cubicBezTo>
                      <a:pt x="7880" y="554"/>
                      <a:pt x="7894" y="412"/>
                      <a:pt x="7909" y="285"/>
                    </a:cubicBezTo>
                    <a:lnTo>
                      <a:pt x="7909" y="285"/>
                    </a:lnTo>
                    <a:lnTo>
                      <a:pt x="7752" y="342"/>
                    </a:lnTo>
                    <a:lnTo>
                      <a:pt x="7752" y="611"/>
                    </a:lnTo>
                    <a:lnTo>
                      <a:pt x="7752" y="782"/>
                    </a:lnTo>
                    <a:cubicBezTo>
                      <a:pt x="7752" y="824"/>
                      <a:pt x="7738" y="881"/>
                      <a:pt x="7738" y="924"/>
                    </a:cubicBezTo>
                    <a:cubicBezTo>
                      <a:pt x="7738" y="938"/>
                      <a:pt x="7724" y="945"/>
                      <a:pt x="7710" y="945"/>
                    </a:cubicBezTo>
                    <a:cubicBezTo>
                      <a:pt x="7696" y="945"/>
                      <a:pt x="7681" y="938"/>
                      <a:pt x="7681" y="924"/>
                    </a:cubicBezTo>
                    <a:cubicBezTo>
                      <a:pt x="7667" y="881"/>
                      <a:pt x="7653" y="824"/>
                      <a:pt x="7653" y="782"/>
                    </a:cubicBezTo>
                    <a:lnTo>
                      <a:pt x="7653" y="611"/>
                    </a:lnTo>
                    <a:cubicBezTo>
                      <a:pt x="7653" y="526"/>
                      <a:pt x="7653" y="455"/>
                      <a:pt x="7667" y="370"/>
                    </a:cubicBezTo>
                    <a:lnTo>
                      <a:pt x="7667" y="370"/>
                    </a:lnTo>
                    <a:cubicBezTo>
                      <a:pt x="7355" y="483"/>
                      <a:pt x="7042" y="569"/>
                      <a:pt x="6716" y="654"/>
                    </a:cubicBezTo>
                    <a:cubicBezTo>
                      <a:pt x="6460" y="725"/>
                      <a:pt x="6191" y="796"/>
                      <a:pt x="5921" y="853"/>
                    </a:cubicBezTo>
                    <a:cubicBezTo>
                      <a:pt x="5921" y="966"/>
                      <a:pt x="5935" y="1080"/>
                      <a:pt x="5949" y="1193"/>
                    </a:cubicBezTo>
                    <a:cubicBezTo>
                      <a:pt x="5949" y="1264"/>
                      <a:pt x="5949" y="1335"/>
                      <a:pt x="5949" y="1406"/>
                    </a:cubicBezTo>
                    <a:cubicBezTo>
                      <a:pt x="5963" y="1463"/>
                      <a:pt x="5963" y="1534"/>
                      <a:pt x="5949" y="1605"/>
                    </a:cubicBezTo>
                    <a:cubicBezTo>
                      <a:pt x="5949" y="1619"/>
                      <a:pt x="5939" y="1626"/>
                      <a:pt x="5926" y="1626"/>
                    </a:cubicBezTo>
                    <a:cubicBezTo>
                      <a:pt x="5914" y="1626"/>
                      <a:pt x="5900" y="1619"/>
                      <a:pt x="5892" y="1605"/>
                    </a:cubicBezTo>
                    <a:cubicBezTo>
                      <a:pt x="5878" y="1534"/>
                      <a:pt x="5878" y="1463"/>
                      <a:pt x="5878" y="1406"/>
                    </a:cubicBezTo>
                    <a:lnTo>
                      <a:pt x="5878" y="1193"/>
                    </a:lnTo>
                    <a:lnTo>
                      <a:pt x="5878" y="867"/>
                    </a:lnTo>
                    <a:lnTo>
                      <a:pt x="5679" y="909"/>
                    </a:lnTo>
                    <a:cubicBezTo>
                      <a:pt x="5694" y="995"/>
                      <a:pt x="5708" y="1080"/>
                      <a:pt x="5708" y="1179"/>
                    </a:cubicBezTo>
                    <a:cubicBezTo>
                      <a:pt x="5708" y="1236"/>
                      <a:pt x="5708" y="1279"/>
                      <a:pt x="5708" y="1335"/>
                    </a:cubicBezTo>
                    <a:cubicBezTo>
                      <a:pt x="5708" y="1378"/>
                      <a:pt x="5708" y="1435"/>
                      <a:pt x="5694" y="1477"/>
                    </a:cubicBezTo>
                    <a:cubicBezTo>
                      <a:pt x="5694" y="1492"/>
                      <a:pt x="5683" y="1499"/>
                      <a:pt x="5672" y="1499"/>
                    </a:cubicBezTo>
                    <a:cubicBezTo>
                      <a:pt x="5662" y="1499"/>
                      <a:pt x="5651" y="1492"/>
                      <a:pt x="5651" y="1477"/>
                    </a:cubicBezTo>
                    <a:cubicBezTo>
                      <a:pt x="5651" y="1435"/>
                      <a:pt x="5651" y="1392"/>
                      <a:pt x="5651" y="1335"/>
                    </a:cubicBezTo>
                    <a:lnTo>
                      <a:pt x="5651" y="1179"/>
                    </a:lnTo>
                    <a:cubicBezTo>
                      <a:pt x="5651" y="1094"/>
                      <a:pt x="5651" y="1009"/>
                      <a:pt x="5637" y="909"/>
                    </a:cubicBezTo>
                    <a:lnTo>
                      <a:pt x="5580" y="909"/>
                    </a:lnTo>
                    <a:lnTo>
                      <a:pt x="5580" y="966"/>
                    </a:lnTo>
                    <a:cubicBezTo>
                      <a:pt x="5580" y="1108"/>
                      <a:pt x="5537" y="1250"/>
                      <a:pt x="5452" y="1364"/>
                    </a:cubicBezTo>
                    <a:cubicBezTo>
                      <a:pt x="5353" y="1449"/>
                      <a:pt x="5254" y="1520"/>
                      <a:pt x="5140" y="1563"/>
                    </a:cubicBezTo>
                    <a:cubicBezTo>
                      <a:pt x="4998" y="1619"/>
                      <a:pt x="4856" y="1662"/>
                      <a:pt x="4700" y="1690"/>
                    </a:cubicBezTo>
                    <a:cubicBezTo>
                      <a:pt x="4529" y="1733"/>
                      <a:pt x="4345" y="1775"/>
                      <a:pt x="4189" y="1818"/>
                    </a:cubicBezTo>
                    <a:cubicBezTo>
                      <a:pt x="3834" y="1903"/>
                      <a:pt x="3479" y="1974"/>
                      <a:pt x="3124" y="2045"/>
                    </a:cubicBezTo>
                    <a:cubicBezTo>
                      <a:pt x="2400" y="2173"/>
                      <a:pt x="1676" y="2244"/>
                      <a:pt x="951" y="2258"/>
                    </a:cubicBezTo>
                    <a:cubicBezTo>
                      <a:pt x="860" y="2262"/>
                      <a:pt x="767" y="2264"/>
                      <a:pt x="674" y="2264"/>
                    </a:cubicBezTo>
                    <a:cubicBezTo>
                      <a:pt x="449" y="2264"/>
                      <a:pt x="221" y="2254"/>
                      <a:pt x="0" y="2244"/>
                    </a:cubicBezTo>
                    <a:lnTo>
                      <a:pt x="0" y="2244"/>
                    </a:lnTo>
                    <a:cubicBezTo>
                      <a:pt x="14" y="2386"/>
                      <a:pt x="14" y="2542"/>
                      <a:pt x="14" y="2684"/>
                    </a:cubicBezTo>
                    <a:cubicBezTo>
                      <a:pt x="838" y="2656"/>
                      <a:pt x="1974" y="2613"/>
                      <a:pt x="3550" y="2556"/>
                    </a:cubicBezTo>
                    <a:cubicBezTo>
                      <a:pt x="3684" y="2551"/>
                      <a:pt x="3816" y="2549"/>
                      <a:pt x="3944" y="2549"/>
                    </a:cubicBezTo>
                    <a:cubicBezTo>
                      <a:pt x="5930" y="2549"/>
                      <a:pt x="7191" y="3146"/>
                      <a:pt x="7951" y="3706"/>
                    </a:cubicBezTo>
                    <a:cubicBezTo>
                      <a:pt x="7994" y="3508"/>
                      <a:pt x="8036" y="3309"/>
                      <a:pt x="8079" y="3096"/>
                    </a:cubicBezTo>
                    <a:cubicBezTo>
                      <a:pt x="8207" y="2400"/>
                      <a:pt x="8334" y="1690"/>
                      <a:pt x="8434" y="980"/>
                    </a:cubicBezTo>
                    <a:cubicBezTo>
                      <a:pt x="8476" y="654"/>
                      <a:pt x="8505" y="327"/>
                      <a:pt x="854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" name="Google Shape;1236;p44">
                <a:extLst>
                  <a:ext uri="{FF2B5EF4-FFF2-40B4-BE49-F238E27FC236}">
                    <a16:creationId xmlns:a16="http://schemas.microsoft.com/office/drawing/2014/main" id="{DEB4762B-3DD4-A42C-520D-2BC9C8D40E0F}"/>
                  </a:ext>
                </a:extLst>
              </p:cNvPr>
              <p:cNvSpPr/>
              <p:nvPr/>
            </p:nvSpPr>
            <p:spPr>
              <a:xfrm>
                <a:off x="5373300" y="5046925"/>
                <a:ext cx="7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314" h="484" extrusionOk="0">
                    <a:moveTo>
                      <a:pt x="1" y="1"/>
                    </a:moveTo>
                    <a:cubicBezTo>
                      <a:pt x="1" y="72"/>
                      <a:pt x="1" y="157"/>
                      <a:pt x="15" y="228"/>
                    </a:cubicBezTo>
                    <a:cubicBezTo>
                      <a:pt x="29" y="313"/>
                      <a:pt x="15" y="398"/>
                      <a:pt x="15" y="483"/>
                    </a:cubicBezTo>
                    <a:lnTo>
                      <a:pt x="313" y="469"/>
                    </a:lnTo>
                    <a:cubicBezTo>
                      <a:pt x="313" y="327"/>
                      <a:pt x="313" y="171"/>
                      <a:pt x="299" y="15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" name="Google Shape;1237;p44">
                <a:extLst>
                  <a:ext uri="{FF2B5EF4-FFF2-40B4-BE49-F238E27FC236}">
                    <a16:creationId xmlns:a16="http://schemas.microsoft.com/office/drawing/2014/main" id="{1C8BC6DC-1A22-1C67-F75E-12586F477DBD}"/>
                  </a:ext>
                </a:extLst>
              </p:cNvPr>
              <p:cNvSpPr/>
              <p:nvPr/>
            </p:nvSpPr>
            <p:spPr>
              <a:xfrm>
                <a:off x="5365500" y="5045875"/>
                <a:ext cx="57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228" h="540" extrusionOk="0">
                    <a:moveTo>
                      <a:pt x="0" y="0"/>
                    </a:moveTo>
                    <a:cubicBezTo>
                      <a:pt x="0" y="14"/>
                      <a:pt x="0" y="28"/>
                      <a:pt x="0" y="43"/>
                    </a:cubicBezTo>
                    <a:lnTo>
                      <a:pt x="0" y="170"/>
                    </a:lnTo>
                    <a:cubicBezTo>
                      <a:pt x="15" y="256"/>
                      <a:pt x="15" y="341"/>
                      <a:pt x="15" y="440"/>
                    </a:cubicBezTo>
                    <a:lnTo>
                      <a:pt x="15" y="540"/>
                    </a:lnTo>
                    <a:lnTo>
                      <a:pt x="213" y="525"/>
                    </a:lnTo>
                    <a:lnTo>
                      <a:pt x="213" y="298"/>
                    </a:lnTo>
                    <a:cubicBezTo>
                      <a:pt x="213" y="227"/>
                      <a:pt x="227" y="128"/>
                      <a:pt x="227" y="28"/>
                    </a:cubicBezTo>
                    <a:cubicBezTo>
                      <a:pt x="157" y="28"/>
                      <a:pt x="71" y="0"/>
                      <a:pt x="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" name="Google Shape;1238;p44">
                <a:extLst>
                  <a:ext uri="{FF2B5EF4-FFF2-40B4-BE49-F238E27FC236}">
                    <a16:creationId xmlns:a16="http://schemas.microsoft.com/office/drawing/2014/main" id="{ABC2B490-8DB1-8B4B-C6DD-165F60B25B0F}"/>
                  </a:ext>
                </a:extLst>
              </p:cNvPr>
              <p:cNvSpPr/>
              <p:nvPr/>
            </p:nvSpPr>
            <p:spPr>
              <a:xfrm>
                <a:off x="5354850" y="5044100"/>
                <a:ext cx="8550" cy="15625"/>
              </a:xfrm>
              <a:custGeom>
                <a:avLst/>
                <a:gdLst/>
                <a:ahLst/>
                <a:cxnLst/>
                <a:rect l="l" t="t" r="r" b="b"/>
                <a:pathLst>
                  <a:path w="342" h="625" extrusionOk="0">
                    <a:moveTo>
                      <a:pt x="0" y="0"/>
                    </a:moveTo>
                    <a:lnTo>
                      <a:pt x="0" y="625"/>
                    </a:lnTo>
                    <a:lnTo>
                      <a:pt x="341" y="611"/>
                    </a:lnTo>
                    <a:lnTo>
                      <a:pt x="341" y="511"/>
                    </a:lnTo>
                    <a:lnTo>
                      <a:pt x="341" y="241"/>
                    </a:lnTo>
                    <a:lnTo>
                      <a:pt x="341" y="114"/>
                    </a:lnTo>
                    <a:lnTo>
                      <a:pt x="341" y="57"/>
                    </a:lnTo>
                    <a:cubicBezTo>
                      <a:pt x="228" y="43"/>
                      <a:pt x="114" y="28"/>
                      <a:pt x="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" name="Google Shape;1239;p44">
                <a:extLst>
                  <a:ext uri="{FF2B5EF4-FFF2-40B4-BE49-F238E27FC236}">
                    <a16:creationId xmlns:a16="http://schemas.microsoft.com/office/drawing/2014/main" id="{206135D5-1385-42A7-9BEF-AA9E6946A712}"/>
                  </a:ext>
                </a:extLst>
              </p:cNvPr>
              <p:cNvSpPr/>
              <p:nvPr/>
            </p:nvSpPr>
            <p:spPr>
              <a:xfrm>
                <a:off x="5047100" y="4933700"/>
                <a:ext cx="244225" cy="135975"/>
              </a:xfrm>
              <a:custGeom>
                <a:avLst/>
                <a:gdLst/>
                <a:ahLst/>
                <a:cxnLst/>
                <a:rect l="l" t="t" r="r" b="b"/>
                <a:pathLst>
                  <a:path w="9769" h="5439" extrusionOk="0">
                    <a:moveTo>
                      <a:pt x="214" y="0"/>
                    </a:moveTo>
                    <a:cubicBezTo>
                      <a:pt x="199" y="29"/>
                      <a:pt x="185" y="57"/>
                      <a:pt x="185" y="100"/>
                    </a:cubicBezTo>
                    <a:cubicBezTo>
                      <a:pt x="171" y="128"/>
                      <a:pt x="143" y="213"/>
                      <a:pt x="114" y="270"/>
                    </a:cubicBezTo>
                    <a:lnTo>
                      <a:pt x="1" y="526"/>
                    </a:lnTo>
                    <a:cubicBezTo>
                      <a:pt x="1861" y="1335"/>
                      <a:pt x="4785" y="2656"/>
                      <a:pt x="6418" y="3678"/>
                    </a:cubicBezTo>
                    <a:cubicBezTo>
                      <a:pt x="7270" y="4203"/>
                      <a:pt x="7653" y="4828"/>
                      <a:pt x="7767" y="5438"/>
                    </a:cubicBezTo>
                    <a:cubicBezTo>
                      <a:pt x="8037" y="5140"/>
                      <a:pt x="8307" y="4828"/>
                      <a:pt x="8562" y="4515"/>
                    </a:cubicBezTo>
                    <a:cubicBezTo>
                      <a:pt x="8931" y="4061"/>
                      <a:pt x="9286" y="3578"/>
                      <a:pt x="9641" y="3081"/>
                    </a:cubicBezTo>
                    <a:lnTo>
                      <a:pt x="9698" y="2996"/>
                    </a:lnTo>
                    <a:cubicBezTo>
                      <a:pt x="9726" y="2968"/>
                      <a:pt x="9741" y="2954"/>
                      <a:pt x="9769" y="2939"/>
                    </a:cubicBezTo>
                    <a:cubicBezTo>
                      <a:pt x="9741" y="2925"/>
                      <a:pt x="9712" y="2897"/>
                      <a:pt x="9712" y="2883"/>
                    </a:cubicBezTo>
                    <a:cubicBezTo>
                      <a:pt x="9712" y="2868"/>
                      <a:pt x="9712" y="2854"/>
                      <a:pt x="9712" y="2840"/>
                    </a:cubicBezTo>
                    <a:lnTo>
                      <a:pt x="9684" y="2840"/>
                    </a:lnTo>
                    <a:cubicBezTo>
                      <a:pt x="9655" y="2883"/>
                      <a:pt x="9627" y="2911"/>
                      <a:pt x="9599" y="2954"/>
                    </a:cubicBezTo>
                    <a:cubicBezTo>
                      <a:pt x="9570" y="3010"/>
                      <a:pt x="9528" y="3067"/>
                      <a:pt x="9485" y="3110"/>
                    </a:cubicBezTo>
                    <a:lnTo>
                      <a:pt x="9244" y="3451"/>
                    </a:lnTo>
                    <a:lnTo>
                      <a:pt x="9016" y="3763"/>
                    </a:lnTo>
                    <a:cubicBezTo>
                      <a:pt x="8931" y="3877"/>
                      <a:pt x="8846" y="3990"/>
                      <a:pt x="8761" y="4089"/>
                    </a:cubicBezTo>
                    <a:cubicBezTo>
                      <a:pt x="8754" y="4096"/>
                      <a:pt x="8747" y="4099"/>
                      <a:pt x="8738" y="4099"/>
                    </a:cubicBezTo>
                    <a:cubicBezTo>
                      <a:pt x="8710" y="4099"/>
                      <a:pt x="8679" y="4066"/>
                      <a:pt x="8690" y="4033"/>
                    </a:cubicBezTo>
                    <a:cubicBezTo>
                      <a:pt x="8761" y="3919"/>
                      <a:pt x="8846" y="3806"/>
                      <a:pt x="8931" y="3706"/>
                    </a:cubicBezTo>
                    <a:lnTo>
                      <a:pt x="9158" y="3365"/>
                    </a:lnTo>
                    <a:cubicBezTo>
                      <a:pt x="9244" y="3266"/>
                      <a:pt x="9315" y="3152"/>
                      <a:pt x="9400" y="3053"/>
                    </a:cubicBezTo>
                    <a:lnTo>
                      <a:pt x="9499" y="2911"/>
                    </a:lnTo>
                    <a:cubicBezTo>
                      <a:pt x="9471" y="2911"/>
                      <a:pt x="9428" y="2897"/>
                      <a:pt x="9414" y="2868"/>
                    </a:cubicBezTo>
                    <a:lnTo>
                      <a:pt x="9400" y="2883"/>
                    </a:lnTo>
                    <a:cubicBezTo>
                      <a:pt x="9286" y="3025"/>
                      <a:pt x="9187" y="3152"/>
                      <a:pt x="9073" y="3280"/>
                    </a:cubicBezTo>
                    <a:cubicBezTo>
                      <a:pt x="8860" y="3564"/>
                      <a:pt x="8647" y="3820"/>
                      <a:pt x="8420" y="4089"/>
                    </a:cubicBezTo>
                    <a:cubicBezTo>
                      <a:pt x="8414" y="4096"/>
                      <a:pt x="8405" y="4099"/>
                      <a:pt x="8397" y="4099"/>
                    </a:cubicBezTo>
                    <a:cubicBezTo>
                      <a:pt x="8370" y="4099"/>
                      <a:pt x="8342" y="4069"/>
                      <a:pt x="8363" y="4047"/>
                    </a:cubicBezTo>
                    <a:cubicBezTo>
                      <a:pt x="8590" y="3735"/>
                      <a:pt x="8832" y="3436"/>
                      <a:pt x="9073" y="3138"/>
                    </a:cubicBezTo>
                    <a:cubicBezTo>
                      <a:pt x="9130" y="3053"/>
                      <a:pt x="9201" y="2982"/>
                      <a:pt x="9258" y="2911"/>
                    </a:cubicBezTo>
                    <a:cubicBezTo>
                      <a:pt x="9286" y="2868"/>
                      <a:pt x="9315" y="2826"/>
                      <a:pt x="9343" y="2797"/>
                    </a:cubicBezTo>
                    <a:lnTo>
                      <a:pt x="9371" y="2769"/>
                    </a:lnTo>
                    <a:lnTo>
                      <a:pt x="9201" y="2741"/>
                    </a:lnTo>
                    <a:cubicBezTo>
                      <a:pt x="9059" y="2954"/>
                      <a:pt x="8903" y="3167"/>
                      <a:pt x="8732" y="3380"/>
                    </a:cubicBezTo>
                    <a:cubicBezTo>
                      <a:pt x="8562" y="3578"/>
                      <a:pt x="8392" y="3791"/>
                      <a:pt x="8221" y="4004"/>
                    </a:cubicBezTo>
                    <a:cubicBezTo>
                      <a:pt x="8216" y="4007"/>
                      <a:pt x="8210" y="4008"/>
                      <a:pt x="8205" y="4008"/>
                    </a:cubicBezTo>
                    <a:cubicBezTo>
                      <a:pt x="8180" y="4008"/>
                      <a:pt x="8156" y="3985"/>
                      <a:pt x="8179" y="3962"/>
                    </a:cubicBezTo>
                    <a:cubicBezTo>
                      <a:pt x="8321" y="3749"/>
                      <a:pt x="8491" y="3536"/>
                      <a:pt x="8647" y="3323"/>
                    </a:cubicBezTo>
                    <a:cubicBezTo>
                      <a:pt x="8818" y="3110"/>
                      <a:pt x="8974" y="2911"/>
                      <a:pt x="9144" y="2726"/>
                    </a:cubicBezTo>
                    <a:lnTo>
                      <a:pt x="9045" y="2712"/>
                    </a:lnTo>
                    <a:lnTo>
                      <a:pt x="8917" y="2684"/>
                    </a:lnTo>
                    <a:cubicBezTo>
                      <a:pt x="8704" y="2968"/>
                      <a:pt x="8491" y="3252"/>
                      <a:pt x="8278" y="3536"/>
                    </a:cubicBezTo>
                    <a:cubicBezTo>
                      <a:pt x="8051" y="3834"/>
                      <a:pt x="7810" y="4132"/>
                      <a:pt x="7554" y="4416"/>
                    </a:cubicBezTo>
                    <a:cubicBezTo>
                      <a:pt x="7550" y="4420"/>
                      <a:pt x="7545" y="4422"/>
                      <a:pt x="7541" y="4422"/>
                    </a:cubicBezTo>
                    <a:cubicBezTo>
                      <a:pt x="7528" y="4422"/>
                      <a:pt x="7515" y="4408"/>
                      <a:pt x="7526" y="4388"/>
                    </a:cubicBezTo>
                    <a:cubicBezTo>
                      <a:pt x="7724" y="4075"/>
                      <a:pt x="7952" y="3763"/>
                      <a:pt x="8193" y="3479"/>
                    </a:cubicBezTo>
                    <a:cubicBezTo>
                      <a:pt x="8406" y="3209"/>
                      <a:pt x="8619" y="2939"/>
                      <a:pt x="8832" y="2670"/>
                    </a:cubicBezTo>
                    <a:lnTo>
                      <a:pt x="8505" y="2613"/>
                    </a:lnTo>
                    <a:cubicBezTo>
                      <a:pt x="8449" y="2741"/>
                      <a:pt x="8363" y="2854"/>
                      <a:pt x="8278" y="2954"/>
                    </a:cubicBezTo>
                    <a:lnTo>
                      <a:pt x="8037" y="3309"/>
                    </a:lnTo>
                    <a:lnTo>
                      <a:pt x="7781" y="3664"/>
                    </a:lnTo>
                    <a:cubicBezTo>
                      <a:pt x="7696" y="3777"/>
                      <a:pt x="7611" y="3891"/>
                      <a:pt x="7511" y="3990"/>
                    </a:cubicBezTo>
                    <a:cubicBezTo>
                      <a:pt x="7507" y="3998"/>
                      <a:pt x="7502" y="4002"/>
                      <a:pt x="7496" y="4002"/>
                    </a:cubicBezTo>
                    <a:cubicBezTo>
                      <a:pt x="7483" y="4002"/>
                      <a:pt x="7469" y="3982"/>
                      <a:pt x="7469" y="3962"/>
                    </a:cubicBezTo>
                    <a:cubicBezTo>
                      <a:pt x="7540" y="3834"/>
                      <a:pt x="7625" y="3720"/>
                      <a:pt x="7710" y="3593"/>
                    </a:cubicBezTo>
                    <a:lnTo>
                      <a:pt x="7966" y="3252"/>
                    </a:lnTo>
                    <a:lnTo>
                      <a:pt x="8221" y="2911"/>
                    </a:lnTo>
                    <a:cubicBezTo>
                      <a:pt x="8292" y="2812"/>
                      <a:pt x="8378" y="2712"/>
                      <a:pt x="8449" y="2613"/>
                    </a:cubicBezTo>
                    <a:cubicBezTo>
                      <a:pt x="8406" y="2599"/>
                      <a:pt x="8363" y="2599"/>
                      <a:pt x="8307" y="2585"/>
                    </a:cubicBezTo>
                    <a:lnTo>
                      <a:pt x="8150" y="2556"/>
                    </a:lnTo>
                    <a:cubicBezTo>
                      <a:pt x="8150" y="2556"/>
                      <a:pt x="8150" y="2570"/>
                      <a:pt x="8150" y="2570"/>
                    </a:cubicBezTo>
                    <a:cubicBezTo>
                      <a:pt x="8094" y="2684"/>
                      <a:pt x="8023" y="2783"/>
                      <a:pt x="7937" y="2868"/>
                    </a:cubicBezTo>
                    <a:cubicBezTo>
                      <a:pt x="7866" y="2968"/>
                      <a:pt x="7795" y="3067"/>
                      <a:pt x="7710" y="3167"/>
                    </a:cubicBezTo>
                    <a:cubicBezTo>
                      <a:pt x="7568" y="3365"/>
                      <a:pt x="7398" y="3550"/>
                      <a:pt x="7227" y="3735"/>
                    </a:cubicBezTo>
                    <a:cubicBezTo>
                      <a:pt x="7219" y="3743"/>
                      <a:pt x="7210" y="3746"/>
                      <a:pt x="7201" y="3746"/>
                    </a:cubicBezTo>
                    <a:cubicBezTo>
                      <a:pt x="7180" y="3746"/>
                      <a:pt x="7165" y="3726"/>
                      <a:pt x="7185" y="3706"/>
                    </a:cubicBezTo>
                    <a:cubicBezTo>
                      <a:pt x="7327" y="3507"/>
                      <a:pt x="7497" y="3323"/>
                      <a:pt x="7653" y="3124"/>
                    </a:cubicBezTo>
                    <a:cubicBezTo>
                      <a:pt x="7724" y="3025"/>
                      <a:pt x="7795" y="2939"/>
                      <a:pt x="7881" y="2840"/>
                    </a:cubicBezTo>
                    <a:cubicBezTo>
                      <a:pt x="7952" y="2726"/>
                      <a:pt x="8023" y="2641"/>
                      <a:pt x="8122" y="2542"/>
                    </a:cubicBezTo>
                    <a:cubicBezTo>
                      <a:pt x="7994" y="2528"/>
                      <a:pt x="7881" y="2499"/>
                      <a:pt x="7767" y="2457"/>
                    </a:cubicBezTo>
                    <a:cubicBezTo>
                      <a:pt x="7455" y="2883"/>
                      <a:pt x="7142" y="3323"/>
                      <a:pt x="6802" y="3720"/>
                    </a:cubicBezTo>
                    <a:cubicBezTo>
                      <a:pt x="6798" y="3724"/>
                      <a:pt x="6793" y="3726"/>
                      <a:pt x="6788" y="3726"/>
                    </a:cubicBezTo>
                    <a:cubicBezTo>
                      <a:pt x="6775" y="3726"/>
                      <a:pt x="6763" y="3713"/>
                      <a:pt x="6773" y="3692"/>
                    </a:cubicBezTo>
                    <a:cubicBezTo>
                      <a:pt x="7057" y="3266"/>
                      <a:pt x="7384" y="2854"/>
                      <a:pt x="7710" y="2443"/>
                    </a:cubicBezTo>
                    <a:cubicBezTo>
                      <a:pt x="7426" y="2372"/>
                      <a:pt x="7156" y="2301"/>
                      <a:pt x="6873" y="2201"/>
                    </a:cubicBezTo>
                    <a:cubicBezTo>
                      <a:pt x="6503" y="2073"/>
                      <a:pt x="6120" y="1931"/>
                      <a:pt x="5765" y="1761"/>
                    </a:cubicBezTo>
                    <a:lnTo>
                      <a:pt x="5765" y="1761"/>
                    </a:lnTo>
                    <a:cubicBezTo>
                      <a:pt x="5793" y="2017"/>
                      <a:pt x="5609" y="2244"/>
                      <a:pt x="5353" y="2286"/>
                    </a:cubicBezTo>
                    <a:cubicBezTo>
                      <a:pt x="5305" y="2297"/>
                      <a:pt x="5257" y="2302"/>
                      <a:pt x="5209" y="2302"/>
                    </a:cubicBezTo>
                    <a:cubicBezTo>
                      <a:pt x="4945" y="2302"/>
                      <a:pt x="4685" y="2155"/>
                      <a:pt x="4445" y="2059"/>
                    </a:cubicBezTo>
                    <a:lnTo>
                      <a:pt x="2556" y="1222"/>
                    </a:lnTo>
                    <a:cubicBezTo>
                      <a:pt x="1946" y="980"/>
                      <a:pt x="1335" y="696"/>
                      <a:pt x="767" y="370"/>
                    </a:cubicBezTo>
                    <a:cubicBezTo>
                      <a:pt x="569" y="256"/>
                      <a:pt x="384" y="142"/>
                      <a:pt x="2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" name="Google Shape;1240;p44">
                <a:extLst>
                  <a:ext uri="{FF2B5EF4-FFF2-40B4-BE49-F238E27FC236}">
                    <a16:creationId xmlns:a16="http://schemas.microsoft.com/office/drawing/2014/main" id="{6A3D11AB-3BAB-D9B5-DB84-2861E1347FCE}"/>
                  </a:ext>
                </a:extLst>
              </p:cNvPr>
              <p:cNvSpPr/>
              <p:nvPr/>
            </p:nvSpPr>
            <p:spPr>
              <a:xfrm>
                <a:off x="5038225" y="4927300"/>
                <a:ext cx="12450" cy="18500"/>
              </a:xfrm>
              <a:custGeom>
                <a:avLst/>
                <a:gdLst/>
                <a:ahLst/>
                <a:cxnLst/>
                <a:rect l="l" t="t" r="r" b="b"/>
                <a:pathLst>
                  <a:path w="498" h="740" extrusionOk="0">
                    <a:moveTo>
                      <a:pt x="256" y="1"/>
                    </a:moveTo>
                    <a:cubicBezTo>
                      <a:pt x="171" y="214"/>
                      <a:pt x="72" y="427"/>
                      <a:pt x="1" y="626"/>
                    </a:cubicBezTo>
                    <a:lnTo>
                      <a:pt x="256" y="739"/>
                    </a:lnTo>
                    <a:cubicBezTo>
                      <a:pt x="299" y="626"/>
                      <a:pt x="356" y="526"/>
                      <a:pt x="398" y="413"/>
                    </a:cubicBezTo>
                    <a:cubicBezTo>
                      <a:pt x="427" y="356"/>
                      <a:pt x="455" y="299"/>
                      <a:pt x="483" y="242"/>
                    </a:cubicBezTo>
                    <a:cubicBezTo>
                      <a:pt x="483" y="228"/>
                      <a:pt x="483" y="214"/>
                      <a:pt x="498" y="200"/>
                    </a:cubicBezTo>
                    <a:cubicBezTo>
                      <a:pt x="412" y="143"/>
                      <a:pt x="327" y="72"/>
                      <a:pt x="25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" name="Google Shape;1241;p44">
                <a:extLst>
                  <a:ext uri="{FF2B5EF4-FFF2-40B4-BE49-F238E27FC236}">
                    <a16:creationId xmlns:a16="http://schemas.microsoft.com/office/drawing/2014/main" id="{E7913131-51F2-49E7-BC89-CE9AA013EBF7}"/>
                  </a:ext>
                </a:extLst>
              </p:cNvPr>
              <p:cNvSpPr/>
              <p:nvPr/>
            </p:nvSpPr>
            <p:spPr>
              <a:xfrm>
                <a:off x="5031850" y="4922350"/>
                <a:ext cx="11375" cy="19550"/>
              </a:xfrm>
              <a:custGeom>
                <a:avLst/>
                <a:gdLst/>
                <a:ahLst/>
                <a:cxnLst/>
                <a:rect l="l" t="t" r="r" b="b"/>
                <a:pathLst>
                  <a:path w="455" h="782" extrusionOk="0">
                    <a:moveTo>
                      <a:pt x="298" y="0"/>
                    </a:moveTo>
                    <a:cubicBezTo>
                      <a:pt x="270" y="71"/>
                      <a:pt x="242" y="128"/>
                      <a:pt x="213" y="185"/>
                    </a:cubicBezTo>
                    <a:cubicBezTo>
                      <a:pt x="185" y="284"/>
                      <a:pt x="142" y="369"/>
                      <a:pt x="114" y="454"/>
                    </a:cubicBezTo>
                    <a:lnTo>
                      <a:pt x="0" y="710"/>
                    </a:lnTo>
                    <a:lnTo>
                      <a:pt x="171" y="781"/>
                    </a:lnTo>
                    <a:cubicBezTo>
                      <a:pt x="256" y="568"/>
                      <a:pt x="341" y="355"/>
                      <a:pt x="454" y="142"/>
                    </a:cubicBezTo>
                    <a:cubicBezTo>
                      <a:pt x="398" y="100"/>
                      <a:pt x="341" y="57"/>
                      <a:pt x="29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" name="Google Shape;1242;p44">
                <a:extLst>
                  <a:ext uri="{FF2B5EF4-FFF2-40B4-BE49-F238E27FC236}">
                    <a16:creationId xmlns:a16="http://schemas.microsoft.com/office/drawing/2014/main" id="{2C6E2AEE-CC1D-223C-8FA5-1FD3F4CD627D}"/>
                  </a:ext>
                </a:extLst>
              </p:cNvPr>
              <p:cNvSpPr/>
              <p:nvPr/>
            </p:nvSpPr>
            <p:spPr>
              <a:xfrm>
                <a:off x="5025450" y="4916650"/>
                <a:ext cx="12450" cy="22750"/>
              </a:xfrm>
              <a:custGeom>
                <a:avLst/>
                <a:gdLst/>
                <a:ahLst/>
                <a:cxnLst/>
                <a:rect l="l" t="t" r="r" b="b"/>
                <a:pathLst>
                  <a:path w="498" h="910" extrusionOk="0">
                    <a:moveTo>
                      <a:pt x="313" y="1"/>
                    </a:moveTo>
                    <a:cubicBezTo>
                      <a:pt x="214" y="285"/>
                      <a:pt x="114" y="555"/>
                      <a:pt x="1" y="839"/>
                    </a:cubicBezTo>
                    <a:lnTo>
                      <a:pt x="171" y="910"/>
                    </a:lnTo>
                    <a:cubicBezTo>
                      <a:pt x="214" y="824"/>
                      <a:pt x="242" y="739"/>
                      <a:pt x="285" y="668"/>
                    </a:cubicBezTo>
                    <a:cubicBezTo>
                      <a:pt x="313" y="583"/>
                      <a:pt x="356" y="484"/>
                      <a:pt x="398" y="399"/>
                    </a:cubicBezTo>
                    <a:cubicBezTo>
                      <a:pt x="412" y="356"/>
                      <a:pt x="441" y="313"/>
                      <a:pt x="455" y="271"/>
                    </a:cubicBezTo>
                    <a:cubicBezTo>
                      <a:pt x="469" y="242"/>
                      <a:pt x="483" y="214"/>
                      <a:pt x="498" y="186"/>
                    </a:cubicBezTo>
                    <a:lnTo>
                      <a:pt x="31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" name="Google Shape;1243;p44">
                <a:extLst>
                  <a:ext uri="{FF2B5EF4-FFF2-40B4-BE49-F238E27FC236}">
                    <a16:creationId xmlns:a16="http://schemas.microsoft.com/office/drawing/2014/main" id="{054502ED-E15C-CF0C-933D-B1B3512F5C40}"/>
                  </a:ext>
                </a:extLst>
              </p:cNvPr>
              <p:cNvSpPr/>
              <p:nvPr/>
            </p:nvSpPr>
            <p:spPr>
              <a:xfrm>
                <a:off x="5017650" y="4910975"/>
                <a:ext cx="14225" cy="25600"/>
              </a:xfrm>
              <a:custGeom>
                <a:avLst/>
                <a:gdLst/>
                <a:ahLst/>
                <a:cxnLst/>
                <a:rect l="l" t="t" r="r" b="b"/>
                <a:pathLst>
                  <a:path w="569" h="1024" extrusionOk="0">
                    <a:moveTo>
                      <a:pt x="412" y="1"/>
                    </a:moveTo>
                    <a:cubicBezTo>
                      <a:pt x="327" y="228"/>
                      <a:pt x="242" y="441"/>
                      <a:pt x="128" y="654"/>
                    </a:cubicBezTo>
                    <a:cubicBezTo>
                      <a:pt x="85" y="753"/>
                      <a:pt x="43" y="839"/>
                      <a:pt x="0" y="924"/>
                    </a:cubicBezTo>
                    <a:lnTo>
                      <a:pt x="213" y="1023"/>
                    </a:lnTo>
                    <a:cubicBezTo>
                      <a:pt x="327" y="739"/>
                      <a:pt x="440" y="455"/>
                      <a:pt x="568" y="171"/>
                    </a:cubicBezTo>
                    <a:cubicBezTo>
                      <a:pt x="511" y="114"/>
                      <a:pt x="469" y="58"/>
                      <a:pt x="41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" name="Google Shape;1244;p44">
                <a:extLst>
                  <a:ext uri="{FF2B5EF4-FFF2-40B4-BE49-F238E27FC236}">
                    <a16:creationId xmlns:a16="http://schemas.microsoft.com/office/drawing/2014/main" id="{1351669D-9BB3-1D23-09C3-D80956157F71}"/>
                  </a:ext>
                </a:extLst>
              </p:cNvPr>
              <p:cNvSpPr/>
              <p:nvPr/>
            </p:nvSpPr>
            <p:spPr>
              <a:xfrm>
                <a:off x="5463100" y="3796800"/>
                <a:ext cx="60625" cy="36025"/>
              </a:xfrm>
              <a:custGeom>
                <a:avLst/>
                <a:gdLst/>
                <a:ahLst/>
                <a:cxnLst/>
                <a:rect l="l" t="t" r="r" b="b"/>
                <a:pathLst>
                  <a:path w="2425" h="1441" extrusionOk="0">
                    <a:moveTo>
                      <a:pt x="725" y="1"/>
                    </a:moveTo>
                    <a:cubicBezTo>
                      <a:pt x="711" y="1"/>
                      <a:pt x="696" y="29"/>
                      <a:pt x="711" y="43"/>
                    </a:cubicBezTo>
                    <a:cubicBezTo>
                      <a:pt x="753" y="57"/>
                      <a:pt x="796" y="86"/>
                      <a:pt x="810" y="128"/>
                    </a:cubicBezTo>
                    <a:cubicBezTo>
                      <a:pt x="838" y="171"/>
                      <a:pt x="853" y="214"/>
                      <a:pt x="867" y="256"/>
                    </a:cubicBezTo>
                    <a:cubicBezTo>
                      <a:pt x="895" y="327"/>
                      <a:pt x="924" y="398"/>
                      <a:pt x="980" y="469"/>
                    </a:cubicBezTo>
                    <a:cubicBezTo>
                      <a:pt x="1009" y="483"/>
                      <a:pt x="1037" y="512"/>
                      <a:pt x="1066" y="526"/>
                    </a:cubicBezTo>
                    <a:cubicBezTo>
                      <a:pt x="1023" y="526"/>
                      <a:pt x="966" y="540"/>
                      <a:pt x="924" y="554"/>
                    </a:cubicBezTo>
                    <a:cubicBezTo>
                      <a:pt x="810" y="625"/>
                      <a:pt x="782" y="767"/>
                      <a:pt x="654" y="810"/>
                    </a:cubicBezTo>
                    <a:cubicBezTo>
                      <a:pt x="621" y="817"/>
                      <a:pt x="588" y="821"/>
                      <a:pt x="555" y="821"/>
                    </a:cubicBezTo>
                    <a:cubicBezTo>
                      <a:pt x="461" y="821"/>
                      <a:pt x="369" y="791"/>
                      <a:pt x="285" y="739"/>
                    </a:cubicBezTo>
                    <a:cubicBezTo>
                      <a:pt x="263" y="732"/>
                      <a:pt x="239" y="728"/>
                      <a:pt x="214" y="728"/>
                    </a:cubicBezTo>
                    <a:cubicBezTo>
                      <a:pt x="189" y="728"/>
                      <a:pt x="164" y="732"/>
                      <a:pt x="143" y="739"/>
                    </a:cubicBezTo>
                    <a:cubicBezTo>
                      <a:pt x="86" y="767"/>
                      <a:pt x="58" y="824"/>
                      <a:pt x="1" y="824"/>
                    </a:cubicBezTo>
                    <a:cubicBezTo>
                      <a:pt x="8" y="828"/>
                      <a:pt x="17" y="830"/>
                      <a:pt x="26" y="830"/>
                    </a:cubicBezTo>
                    <a:cubicBezTo>
                      <a:pt x="50" y="830"/>
                      <a:pt x="76" y="816"/>
                      <a:pt x="86" y="796"/>
                    </a:cubicBezTo>
                    <a:cubicBezTo>
                      <a:pt x="114" y="781"/>
                      <a:pt x="129" y="767"/>
                      <a:pt x="157" y="753"/>
                    </a:cubicBezTo>
                    <a:cubicBezTo>
                      <a:pt x="179" y="742"/>
                      <a:pt x="200" y="738"/>
                      <a:pt x="221" y="738"/>
                    </a:cubicBezTo>
                    <a:cubicBezTo>
                      <a:pt x="255" y="738"/>
                      <a:pt x="287" y="750"/>
                      <a:pt x="313" y="767"/>
                    </a:cubicBezTo>
                    <a:cubicBezTo>
                      <a:pt x="356" y="796"/>
                      <a:pt x="398" y="810"/>
                      <a:pt x="455" y="838"/>
                    </a:cubicBezTo>
                    <a:cubicBezTo>
                      <a:pt x="427" y="881"/>
                      <a:pt x="398" y="923"/>
                      <a:pt x="384" y="966"/>
                    </a:cubicBezTo>
                    <a:cubicBezTo>
                      <a:pt x="313" y="1065"/>
                      <a:pt x="242" y="1151"/>
                      <a:pt x="157" y="1207"/>
                    </a:cubicBezTo>
                    <a:cubicBezTo>
                      <a:pt x="129" y="1236"/>
                      <a:pt x="100" y="1250"/>
                      <a:pt x="86" y="1264"/>
                    </a:cubicBezTo>
                    <a:cubicBezTo>
                      <a:pt x="58" y="1278"/>
                      <a:pt x="29" y="1307"/>
                      <a:pt x="29" y="1307"/>
                    </a:cubicBezTo>
                    <a:cubicBezTo>
                      <a:pt x="15" y="1321"/>
                      <a:pt x="15" y="1335"/>
                      <a:pt x="43" y="1335"/>
                    </a:cubicBezTo>
                    <a:cubicBezTo>
                      <a:pt x="51" y="1339"/>
                      <a:pt x="59" y="1341"/>
                      <a:pt x="66" y="1341"/>
                    </a:cubicBezTo>
                    <a:cubicBezTo>
                      <a:pt x="86" y="1341"/>
                      <a:pt x="104" y="1328"/>
                      <a:pt x="114" y="1307"/>
                    </a:cubicBezTo>
                    <a:cubicBezTo>
                      <a:pt x="143" y="1293"/>
                      <a:pt x="171" y="1278"/>
                      <a:pt x="185" y="1264"/>
                    </a:cubicBezTo>
                    <a:cubicBezTo>
                      <a:pt x="242" y="1222"/>
                      <a:pt x="285" y="1179"/>
                      <a:pt x="313" y="1136"/>
                    </a:cubicBezTo>
                    <a:cubicBezTo>
                      <a:pt x="356" y="1094"/>
                      <a:pt x="384" y="1051"/>
                      <a:pt x="427" y="994"/>
                    </a:cubicBezTo>
                    <a:cubicBezTo>
                      <a:pt x="455" y="952"/>
                      <a:pt x="469" y="895"/>
                      <a:pt x="484" y="838"/>
                    </a:cubicBezTo>
                    <a:cubicBezTo>
                      <a:pt x="526" y="852"/>
                      <a:pt x="569" y="852"/>
                      <a:pt x="626" y="852"/>
                    </a:cubicBezTo>
                    <a:cubicBezTo>
                      <a:pt x="668" y="852"/>
                      <a:pt x="725" y="838"/>
                      <a:pt x="767" y="810"/>
                    </a:cubicBezTo>
                    <a:cubicBezTo>
                      <a:pt x="810" y="767"/>
                      <a:pt x="838" y="725"/>
                      <a:pt x="867" y="682"/>
                    </a:cubicBezTo>
                    <a:cubicBezTo>
                      <a:pt x="909" y="625"/>
                      <a:pt x="980" y="583"/>
                      <a:pt x="1051" y="583"/>
                    </a:cubicBezTo>
                    <a:cubicBezTo>
                      <a:pt x="1080" y="583"/>
                      <a:pt x="1108" y="583"/>
                      <a:pt x="1151" y="597"/>
                    </a:cubicBezTo>
                    <a:lnTo>
                      <a:pt x="1193" y="597"/>
                    </a:lnTo>
                    <a:cubicBezTo>
                      <a:pt x="1236" y="654"/>
                      <a:pt x="1264" y="725"/>
                      <a:pt x="1293" y="810"/>
                    </a:cubicBezTo>
                    <a:cubicBezTo>
                      <a:pt x="1307" y="895"/>
                      <a:pt x="1350" y="966"/>
                      <a:pt x="1392" y="1051"/>
                    </a:cubicBezTo>
                    <a:cubicBezTo>
                      <a:pt x="1421" y="1108"/>
                      <a:pt x="1463" y="1165"/>
                      <a:pt x="1520" y="1207"/>
                    </a:cubicBezTo>
                    <a:cubicBezTo>
                      <a:pt x="1562" y="1224"/>
                      <a:pt x="1608" y="1231"/>
                      <a:pt x="1654" y="1231"/>
                    </a:cubicBezTo>
                    <a:cubicBezTo>
                      <a:pt x="1686" y="1231"/>
                      <a:pt x="1718" y="1227"/>
                      <a:pt x="1747" y="1222"/>
                    </a:cubicBezTo>
                    <a:cubicBezTo>
                      <a:pt x="1790" y="1207"/>
                      <a:pt x="1829" y="1200"/>
                      <a:pt x="1868" y="1200"/>
                    </a:cubicBezTo>
                    <a:cubicBezTo>
                      <a:pt x="1907" y="1200"/>
                      <a:pt x="1946" y="1207"/>
                      <a:pt x="1989" y="1222"/>
                    </a:cubicBezTo>
                    <a:cubicBezTo>
                      <a:pt x="2060" y="1236"/>
                      <a:pt x="2145" y="1264"/>
                      <a:pt x="2201" y="1307"/>
                    </a:cubicBezTo>
                    <a:cubicBezTo>
                      <a:pt x="2272" y="1335"/>
                      <a:pt x="2315" y="1392"/>
                      <a:pt x="2386" y="1435"/>
                    </a:cubicBezTo>
                    <a:cubicBezTo>
                      <a:pt x="2390" y="1438"/>
                      <a:pt x="2395" y="1440"/>
                      <a:pt x="2399" y="1440"/>
                    </a:cubicBezTo>
                    <a:cubicBezTo>
                      <a:pt x="2412" y="1440"/>
                      <a:pt x="2425" y="1427"/>
                      <a:pt x="2414" y="1406"/>
                    </a:cubicBezTo>
                    <a:cubicBezTo>
                      <a:pt x="2386" y="1335"/>
                      <a:pt x="2315" y="1264"/>
                      <a:pt x="2244" y="1236"/>
                    </a:cubicBezTo>
                    <a:cubicBezTo>
                      <a:pt x="2173" y="1193"/>
                      <a:pt x="2088" y="1151"/>
                      <a:pt x="2003" y="1136"/>
                    </a:cubicBezTo>
                    <a:cubicBezTo>
                      <a:pt x="1967" y="1129"/>
                      <a:pt x="1928" y="1126"/>
                      <a:pt x="1889" y="1126"/>
                    </a:cubicBezTo>
                    <a:cubicBezTo>
                      <a:pt x="1850" y="1126"/>
                      <a:pt x="1811" y="1129"/>
                      <a:pt x="1776" y="1136"/>
                    </a:cubicBezTo>
                    <a:cubicBezTo>
                      <a:pt x="1727" y="1145"/>
                      <a:pt x="1673" y="1162"/>
                      <a:pt x="1623" y="1162"/>
                    </a:cubicBezTo>
                    <a:cubicBezTo>
                      <a:pt x="1586" y="1162"/>
                      <a:pt x="1550" y="1152"/>
                      <a:pt x="1520" y="1122"/>
                    </a:cubicBezTo>
                    <a:cubicBezTo>
                      <a:pt x="1392" y="994"/>
                      <a:pt x="1364" y="781"/>
                      <a:pt x="1293" y="639"/>
                    </a:cubicBezTo>
                    <a:cubicBezTo>
                      <a:pt x="1222" y="497"/>
                      <a:pt x="1037" y="469"/>
                      <a:pt x="966" y="327"/>
                    </a:cubicBezTo>
                    <a:cubicBezTo>
                      <a:pt x="909" y="214"/>
                      <a:pt x="881" y="1"/>
                      <a:pt x="72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" name="Google Shape;1245;p44">
                <a:extLst>
                  <a:ext uri="{FF2B5EF4-FFF2-40B4-BE49-F238E27FC236}">
                    <a16:creationId xmlns:a16="http://schemas.microsoft.com/office/drawing/2014/main" id="{87D3DDAA-7098-26EC-B641-58B17AED3627}"/>
                  </a:ext>
                </a:extLst>
              </p:cNvPr>
              <p:cNvSpPr/>
              <p:nvPr/>
            </p:nvSpPr>
            <p:spPr>
              <a:xfrm>
                <a:off x="5575625" y="4420100"/>
                <a:ext cx="39775" cy="56950"/>
              </a:xfrm>
              <a:custGeom>
                <a:avLst/>
                <a:gdLst/>
                <a:ahLst/>
                <a:cxnLst/>
                <a:rect l="l" t="t" r="r" b="b"/>
                <a:pathLst>
                  <a:path w="1591" h="2278" extrusionOk="0">
                    <a:moveTo>
                      <a:pt x="1591" y="0"/>
                    </a:moveTo>
                    <a:lnTo>
                      <a:pt x="1591" y="0"/>
                    </a:lnTo>
                    <a:cubicBezTo>
                      <a:pt x="1518" y="73"/>
                      <a:pt x="1434" y="157"/>
                      <a:pt x="1349" y="241"/>
                    </a:cubicBezTo>
                    <a:lnTo>
                      <a:pt x="1349" y="241"/>
                    </a:lnTo>
                    <a:cubicBezTo>
                      <a:pt x="1435" y="156"/>
                      <a:pt x="1520" y="85"/>
                      <a:pt x="1591" y="0"/>
                    </a:cubicBezTo>
                    <a:close/>
                    <a:moveTo>
                      <a:pt x="1349" y="241"/>
                    </a:moveTo>
                    <a:lnTo>
                      <a:pt x="1349" y="241"/>
                    </a:lnTo>
                    <a:cubicBezTo>
                      <a:pt x="1335" y="256"/>
                      <a:pt x="1321" y="270"/>
                      <a:pt x="1307" y="284"/>
                    </a:cubicBezTo>
                    <a:cubicBezTo>
                      <a:pt x="1222" y="369"/>
                      <a:pt x="1122" y="469"/>
                      <a:pt x="1023" y="554"/>
                    </a:cubicBezTo>
                    <a:lnTo>
                      <a:pt x="810" y="753"/>
                    </a:lnTo>
                    <a:cubicBezTo>
                      <a:pt x="810" y="710"/>
                      <a:pt x="810" y="653"/>
                      <a:pt x="810" y="611"/>
                    </a:cubicBezTo>
                    <a:cubicBezTo>
                      <a:pt x="796" y="554"/>
                      <a:pt x="767" y="497"/>
                      <a:pt x="739" y="440"/>
                    </a:cubicBezTo>
                    <a:lnTo>
                      <a:pt x="739" y="440"/>
                    </a:lnTo>
                    <a:cubicBezTo>
                      <a:pt x="739" y="469"/>
                      <a:pt x="753" y="497"/>
                      <a:pt x="753" y="540"/>
                    </a:cubicBezTo>
                    <a:lnTo>
                      <a:pt x="753" y="625"/>
                    </a:lnTo>
                    <a:lnTo>
                      <a:pt x="753" y="710"/>
                    </a:lnTo>
                    <a:cubicBezTo>
                      <a:pt x="753" y="738"/>
                      <a:pt x="753" y="767"/>
                      <a:pt x="753" y="795"/>
                    </a:cubicBezTo>
                    <a:cubicBezTo>
                      <a:pt x="696" y="852"/>
                      <a:pt x="654" y="951"/>
                      <a:pt x="654" y="1037"/>
                    </a:cubicBezTo>
                    <a:cubicBezTo>
                      <a:pt x="654" y="1207"/>
                      <a:pt x="696" y="1420"/>
                      <a:pt x="568" y="1562"/>
                    </a:cubicBezTo>
                    <a:cubicBezTo>
                      <a:pt x="483" y="1619"/>
                      <a:pt x="384" y="1661"/>
                      <a:pt x="299" y="1690"/>
                    </a:cubicBezTo>
                    <a:cubicBezTo>
                      <a:pt x="228" y="1718"/>
                      <a:pt x="157" y="1775"/>
                      <a:pt x="114" y="1832"/>
                    </a:cubicBezTo>
                    <a:cubicBezTo>
                      <a:pt x="15" y="1959"/>
                      <a:pt x="1" y="2130"/>
                      <a:pt x="57" y="2272"/>
                    </a:cubicBezTo>
                    <a:cubicBezTo>
                      <a:pt x="62" y="2276"/>
                      <a:pt x="66" y="2278"/>
                      <a:pt x="69" y="2278"/>
                    </a:cubicBezTo>
                    <a:cubicBezTo>
                      <a:pt x="79" y="2278"/>
                      <a:pt x="86" y="2268"/>
                      <a:pt x="86" y="2258"/>
                    </a:cubicBezTo>
                    <a:cubicBezTo>
                      <a:pt x="86" y="2172"/>
                      <a:pt x="100" y="2073"/>
                      <a:pt x="114" y="1988"/>
                    </a:cubicBezTo>
                    <a:cubicBezTo>
                      <a:pt x="157" y="1903"/>
                      <a:pt x="214" y="1817"/>
                      <a:pt x="285" y="1761"/>
                    </a:cubicBezTo>
                    <a:cubicBezTo>
                      <a:pt x="356" y="1718"/>
                      <a:pt x="441" y="1690"/>
                      <a:pt x="526" y="1647"/>
                    </a:cubicBezTo>
                    <a:cubicBezTo>
                      <a:pt x="583" y="1604"/>
                      <a:pt x="639" y="1548"/>
                      <a:pt x="668" y="1477"/>
                    </a:cubicBezTo>
                    <a:cubicBezTo>
                      <a:pt x="696" y="1406"/>
                      <a:pt x="710" y="1335"/>
                      <a:pt x="710" y="1264"/>
                    </a:cubicBezTo>
                    <a:cubicBezTo>
                      <a:pt x="710" y="1179"/>
                      <a:pt x="710" y="1093"/>
                      <a:pt x="710" y="994"/>
                    </a:cubicBezTo>
                    <a:cubicBezTo>
                      <a:pt x="710" y="880"/>
                      <a:pt x="810" y="809"/>
                      <a:pt x="895" y="738"/>
                    </a:cubicBezTo>
                    <a:cubicBezTo>
                      <a:pt x="980" y="653"/>
                      <a:pt x="1051" y="568"/>
                      <a:pt x="1122" y="483"/>
                    </a:cubicBezTo>
                    <a:cubicBezTo>
                      <a:pt x="1207" y="398"/>
                      <a:pt x="1278" y="327"/>
                      <a:pt x="1349" y="24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" name="Google Shape;1246;p44">
                <a:extLst>
                  <a:ext uri="{FF2B5EF4-FFF2-40B4-BE49-F238E27FC236}">
                    <a16:creationId xmlns:a16="http://schemas.microsoft.com/office/drawing/2014/main" id="{3B4D1CBB-4991-86FC-B4DD-FD1CFEB2DE44}"/>
                  </a:ext>
                </a:extLst>
              </p:cNvPr>
              <p:cNvSpPr/>
              <p:nvPr/>
            </p:nvSpPr>
            <p:spPr>
              <a:xfrm>
                <a:off x="5083775" y="4177650"/>
                <a:ext cx="56350" cy="56975"/>
              </a:xfrm>
              <a:custGeom>
                <a:avLst/>
                <a:gdLst/>
                <a:ahLst/>
                <a:cxnLst/>
                <a:rect l="l" t="t" r="r" b="b"/>
                <a:pathLst>
                  <a:path w="2254" h="2279" extrusionOk="0">
                    <a:moveTo>
                      <a:pt x="365" y="1"/>
                    </a:moveTo>
                    <a:cubicBezTo>
                      <a:pt x="223" y="1"/>
                      <a:pt x="95" y="58"/>
                      <a:pt x="10" y="157"/>
                    </a:cubicBezTo>
                    <a:cubicBezTo>
                      <a:pt x="0" y="167"/>
                      <a:pt x="4" y="177"/>
                      <a:pt x="13" y="177"/>
                    </a:cubicBezTo>
                    <a:cubicBezTo>
                      <a:pt x="16" y="177"/>
                      <a:pt x="20" y="175"/>
                      <a:pt x="24" y="171"/>
                    </a:cubicBezTo>
                    <a:cubicBezTo>
                      <a:pt x="95" y="129"/>
                      <a:pt x="166" y="100"/>
                      <a:pt x="252" y="86"/>
                    </a:cubicBezTo>
                    <a:cubicBezTo>
                      <a:pt x="287" y="72"/>
                      <a:pt x="326" y="65"/>
                      <a:pt x="365" y="65"/>
                    </a:cubicBezTo>
                    <a:cubicBezTo>
                      <a:pt x="404" y="65"/>
                      <a:pt x="443" y="72"/>
                      <a:pt x="479" y="86"/>
                    </a:cubicBezTo>
                    <a:cubicBezTo>
                      <a:pt x="592" y="100"/>
                      <a:pt x="678" y="143"/>
                      <a:pt x="777" y="185"/>
                    </a:cubicBezTo>
                    <a:cubicBezTo>
                      <a:pt x="777" y="214"/>
                      <a:pt x="791" y="228"/>
                      <a:pt x="791" y="256"/>
                    </a:cubicBezTo>
                    <a:cubicBezTo>
                      <a:pt x="749" y="342"/>
                      <a:pt x="734" y="455"/>
                      <a:pt x="706" y="555"/>
                    </a:cubicBezTo>
                    <a:cubicBezTo>
                      <a:pt x="678" y="654"/>
                      <a:pt x="649" y="753"/>
                      <a:pt x="621" y="853"/>
                    </a:cubicBezTo>
                    <a:lnTo>
                      <a:pt x="635" y="853"/>
                    </a:lnTo>
                    <a:cubicBezTo>
                      <a:pt x="692" y="753"/>
                      <a:pt x="734" y="654"/>
                      <a:pt x="763" y="555"/>
                    </a:cubicBezTo>
                    <a:cubicBezTo>
                      <a:pt x="777" y="512"/>
                      <a:pt x="791" y="469"/>
                      <a:pt x="791" y="427"/>
                    </a:cubicBezTo>
                    <a:cubicBezTo>
                      <a:pt x="791" y="526"/>
                      <a:pt x="820" y="640"/>
                      <a:pt x="820" y="739"/>
                    </a:cubicBezTo>
                    <a:cubicBezTo>
                      <a:pt x="834" y="839"/>
                      <a:pt x="848" y="924"/>
                      <a:pt x="862" y="1023"/>
                    </a:cubicBezTo>
                    <a:cubicBezTo>
                      <a:pt x="862" y="1080"/>
                      <a:pt x="891" y="1137"/>
                      <a:pt x="947" y="1179"/>
                    </a:cubicBezTo>
                    <a:cubicBezTo>
                      <a:pt x="1018" y="1236"/>
                      <a:pt x="1118" y="1265"/>
                      <a:pt x="1203" y="1293"/>
                    </a:cubicBezTo>
                    <a:cubicBezTo>
                      <a:pt x="1288" y="1321"/>
                      <a:pt x="1373" y="1364"/>
                      <a:pt x="1444" y="1421"/>
                    </a:cubicBezTo>
                    <a:cubicBezTo>
                      <a:pt x="1501" y="1492"/>
                      <a:pt x="1558" y="1563"/>
                      <a:pt x="1600" y="1648"/>
                    </a:cubicBezTo>
                    <a:cubicBezTo>
                      <a:pt x="1657" y="1719"/>
                      <a:pt x="1714" y="1790"/>
                      <a:pt x="1771" y="1861"/>
                    </a:cubicBezTo>
                    <a:cubicBezTo>
                      <a:pt x="1884" y="2017"/>
                      <a:pt x="2012" y="2145"/>
                      <a:pt x="2154" y="2273"/>
                    </a:cubicBezTo>
                    <a:cubicBezTo>
                      <a:pt x="2158" y="2277"/>
                      <a:pt x="2162" y="2278"/>
                      <a:pt x="2166" y="2278"/>
                    </a:cubicBezTo>
                    <a:cubicBezTo>
                      <a:pt x="2175" y="2278"/>
                      <a:pt x="2183" y="2268"/>
                      <a:pt x="2183" y="2258"/>
                    </a:cubicBezTo>
                    <a:cubicBezTo>
                      <a:pt x="2041" y="2088"/>
                      <a:pt x="1899" y="1946"/>
                      <a:pt x="1757" y="1761"/>
                    </a:cubicBezTo>
                    <a:cubicBezTo>
                      <a:pt x="1700" y="1690"/>
                      <a:pt x="1657" y="1619"/>
                      <a:pt x="1600" y="1534"/>
                    </a:cubicBezTo>
                    <a:cubicBezTo>
                      <a:pt x="1558" y="1477"/>
                      <a:pt x="1501" y="1407"/>
                      <a:pt x="1444" y="1364"/>
                    </a:cubicBezTo>
                    <a:cubicBezTo>
                      <a:pt x="1373" y="1321"/>
                      <a:pt x="1302" y="1279"/>
                      <a:pt x="1217" y="1265"/>
                    </a:cubicBezTo>
                    <a:lnTo>
                      <a:pt x="1075" y="1208"/>
                    </a:lnTo>
                    <a:cubicBezTo>
                      <a:pt x="1033" y="1194"/>
                      <a:pt x="990" y="1179"/>
                      <a:pt x="947" y="1165"/>
                    </a:cubicBezTo>
                    <a:cubicBezTo>
                      <a:pt x="862" y="1108"/>
                      <a:pt x="862" y="952"/>
                      <a:pt x="848" y="867"/>
                    </a:cubicBezTo>
                    <a:cubicBezTo>
                      <a:pt x="834" y="768"/>
                      <a:pt x="834" y="668"/>
                      <a:pt x="848" y="583"/>
                    </a:cubicBezTo>
                    <a:cubicBezTo>
                      <a:pt x="862" y="498"/>
                      <a:pt x="862" y="398"/>
                      <a:pt x="862" y="313"/>
                    </a:cubicBezTo>
                    <a:cubicBezTo>
                      <a:pt x="862" y="285"/>
                      <a:pt x="862" y="256"/>
                      <a:pt x="848" y="242"/>
                    </a:cubicBezTo>
                    <a:lnTo>
                      <a:pt x="848" y="242"/>
                    </a:lnTo>
                    <a:lnTo>
                      <a:pt x="947" y="285"/>
                    </a:lnTo>
                    <a:cubicBezTo>
                      <a:pt x="1061" y="384"/>
                      <a:pt x="1203" y="427"/>
                      <a:pt x="1359" y="427"/>
                    </a:cubicBezTo>
                    <a:cubicBezTo>
                      <a:pt x="1515" y="398"/>
                      <a:pt x="1643" y="342"/>
                      <a:pt x="1771" y="256"/>
                    </a:cubicBezTo>
                    <a:cubicBezTo>
                      <a:pt x="1842" y="214"/>
                      <a:pt x="1913" y="171"/>
                      <a:pt x="1998" y="157"/>
                    </a:cubicBezTo>
                    <a:cubicBezTo>
                      <a:pt x="2019" y="153"/>
                      <a:pt x="2040" y="151"/>
                      <a:pt x="2060" y="151"/>
                    </a:cubicBezTo>
                    <a:cubicBezTo>
                      <a:pt x="2111" y="151"/>
                      <a:pt x="2161" y="161"/>
                      <a:pt x="2211" y="171"/>
                    </a:cubicBezTo>
                    <a:cubicBezTo>
                      <a:pt x="2239" y="171"/>
                      <a:pt x="2254" y="129"/>
                      <a:pt x="2239" y="114"/>
                    </a:cubicBezTo>
                    <a:cubicBezTo>
                      <a:pt x="2198" y="77"/>
                      <a:pt x="2145" y="63"/>
                      <a:pt x="2089" y="63"/>
                    </a:cubicBezTo>
                    <a:cubicBezTo>
                      <a:pt x="1973" y="63"/>
                      <a:pt x="1843" y="124"/>
                      <a:pt x="1757" y="171"/>
                    </a:cubicBezTo>
                    <a:cubicBezTo>
                      <a:pt x="1615" y="271"/>
                      <a:pt x="1458" y="342"/>
                      <a:pt x="1288" y="356"/>
                    </a:cubicBezTo>
                    <a:cubicBezTo>
                      <a:pt x="1203" y="356"/>
                      <a:pt x="1118" y="313"/>
                      <a:pt x="1047" y="271"/>
                    </a:cubicBezTo>
                    <a:cubicBezTo>
                      <a:pt x="976" y="228"/>
                      <a:pt x="891" y="185"/>
                      <a:pt x="820" y="143"/>
                    </a:cubicBezTo>
                    <a:cubicBezTo>
                      <a:pt x="678" y="58"/>
                      <a:pt x="521" y="1"/>
                      <a:pt x="36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" name="Google Shape;1247;p44">
                <a:extLst>
                  <a:ext uri="{FF2B5EF4-FFF2-40B4-BE49-F238E27FC236}">
                    <a16:creationId xmlns:a16="http://schemas.microsoft.com/office/drawing/2014/main" id="{DDE297EE-40CC-5F66-6289-194449E5A9A6}"/>
                  </a:ext>
                </a:extLst>
              </p:cNvPr>
              <p:cNvSpPr/>
              <p:nvPr/>
            </p:nvSpPr>
            <p:spPr>
              <a:xfrm>
                <a:off x="5477300" y="3716625"/>
                <a:ext cx="44750" cy="105850"/>
              </a:xfrm>
              <a:custGeom>
                <a:avLst/>
                <a:gdLst/>
                <a:ahLst/>
                <a:cxnLst/>
                <a:rect l="l" t="t" r="r" b="b"/>
                <a:pathLst>
                  <a:path w="1790" h="4234" extrusionOk="0">
                    <a:moveTo>
                      <a:pt x="303" y="1"/>
                    </a:moveTo>
                    <a:cubicBezTo>
                      <a:pt x="247" y="1"/>
                      <a:pt x="196" y="16"/>
                      <a:pt x="157" y="56"/>
                    </a:cubicBezTo>
                    <a:lnTo>
                      <a:pt x="114" y="56"/>
                    </a:lnTo>
                    <a:cubicBezTo>
                      <a:pt x="43" y="56"/>
                      <a:pt x="1" y="169"/>
                      <a:pt x="86" y="183"/>
                    </a:cubicBezTo>
                    <a:lnTo>
                      <a:pt x="114" y="212"/>
                    </a:lnTo>
                    <a:cubicBezTo>
                      <a:pt x="128" y="226"/>
                      <a:pt x="143" y="240"/>
                      <a:pt x="157" y="269"/>
                    </a:cubicBezTo>
                    <a:cubicBezTo>
                      <a:pt x="228" y="297"/>
                      <a:pt x="313" y="340"/>
                      <a:pt x="384" y="368"/>
                    </a:cubicBezTo>
                    <a:lnTo>
                      <a:pt x="427" y="396"/>
                    </a:lnTo>
                    <a:cubicBezTo>
                      <a:pt x="554" y="482"/>
                      <a:pt x="668" y="595"/>
                      <a:pt x="767" y="709"/>
                    </a:cubicBezTo>
                    <a:cubicBezTo>
                      <a:pt x="824" y="794"/>
                      <a:pt x="881" y="893"/>
                      <a:pt x="938" y="993"/>
                    </a:cubicBezTo>
                    <a:cubicBezTo>
                      <a:pt x="1051" y="1234"/>
                      <a:pt x="1137" y="1490"/>
                      <a:pt x="1208" y="1759"/>
                    </a:cubicBezTo>
                    <a:cubicBezTo>
                      <a:pt x="1321" y="2157"/>
                      <a:pt x="1421" y="2569"/>
                      <a:pt x="1492" y="2980"/>
                    </a:cubicBezTo>
                    <a:cubicBezTo>
                      <a:pt x="1534" y="3179"/>
                      <a:pt x="1562" y="3392"/>
                      <a:pt x="1591" y="3591"/>
                    </a:cubicBezTo>
                    <a:cubicBezTo>
                      <a:pt x="1619" y="3804"/>
                      <a:pt x="1648" y="4003"/>
                      <a:pt x="1704" y="4201"/>
                    </a:cubicBezTo>
                    <a:cubicBezTo>
                      <a:pt x="1712" y="4223"/>
                      <a:pt x="1726" y="4233"/>
                      <a:pt x="1740" y="4233"/>
                    </a:cubicBezTo>
                    <a:cubicBezTo>
                      <a:pt x="1754" y="4233"/>
                      <a:pt x="1768" y="4223"/>
                      <a:pt x="1775" y="4201"/>
                    </a:cubicBezTo>
                    <a:cubicBezTo>
                      <a:pt x="1790" y="3988"/>
                      <a:pt x="1775" y="3761"/>
                      <a:pt x="1733" y="3548"/>
                    </a:cubicBezTo>
                    <a:cubicBezTo>
                      <a:pt x="1704" y="3335"/>
                      <a:pt x="1676" y="3122"/>
                      <a:pt x="1633" y="2909"/>
                    </a:cubicBezTo>
                    <a:cubicBezTo>
                      <a:pt x="1562" y="2526"/>
                      <a:pt x="1477" y="2157"/>
                      <a:pt x="1378" y="1788"/>
                    </a:cubicBezTo>
                    <a:cubicBezTo>
                      <a:pt x="1321" y="1589"/>
                      <a:pt x="1264" y="1390"/>
                      <a:pt x="1208" y="1220"/>
                    </a:cubicBezTo>
                    <a:cubicBezTo>
                      <a:pt x="1179" y="1163"/>
                      <a:pt x="1165" y="1106"/>
                      <a:pt x="1137" y="1049"/>
                    </a:cubicBezTo>
                    <a:cubicBezTo>
                      <a:pt x="1094" y="950"/>
                      <a:pt x="1037" y="836"/>
                      <a:pt x="980" y="737"/>
                    </a:cubicBezTo>
                    <a:cubicBezTo>
                      <a:pt x="952" y="695"/>
                      <a:pt x="924" y="666"/>
                      <a:pt x="895" y="624"/>
                    </a:cubicBezTo>
                    <a:cubicBezTo>
                      <a:pt x="938" y="609"/>
                      <a:pt x="952" y="567"/>
                      <a:pt x="938" y="524"/>
                    </a:cubicBezTo>
                    <a:cubicBezTo>
                      <a:pt x="881" y="354"/>
                      <a:pt x="767" y="212"/>
                      <a:pt x="611" y="112"/>
                    </a:cubicBezTo>
                    <a:cubicBezTo>
                      <a:pt x="528" y="57"/>
                      <a:pt x="407" y="1"/>
                      <a:pt x="30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" name="Google Shape;1248;p44">
                <a:extLst>
                  <a:ext uri="{FF2B5EF4-FFF2-40B4-BE49-F238E27FC236}">
                    <a16:creationId xmlns:a16="http://schemas.microsoft.com/office/drawing/2014/main" id="{ACF98F20-5DC2-D358-EE98-25ECD579EEB6}"/>
                  </a:ext>
                </a:extLst>
              </p:cNvPr>
              <p:cNvSpPr/>
              <p:nvPr/>
            </p:nvSpPr>
            <p:spPr>
              <a:xfrm>
                <a:off x="5483875" y="3899025"/>
                <a:ext cx="29600" cy="56475"/>
              </a:xfrm>
              <a:custGeom>
                <a:avLst/>
                <a:gdLst/>
                <a:ahLst/>
                <a:cxnLst/>
                <a:rect l="l" t="t" r="r" b="b"/>
                <a:pathLst>
                  <a:path w="1184" h="2259" extrusionOk="0">
                    <a:moveTo>
                      <a:pt x="1030" y="1"/>
                    </a:moveTo>
                    <a:cubicBezTo>
                      <a:pt x="1008" y="1"/>
                      <a:pt x="987" y="15"/>
                      <a:pt x="987" y="43"/>
                    </a:cubicBezTo>
                    <a:cubicBezTo>
                      <a:pt x="973" y="128"/>
                      <a:pt x="959" y="214"/>
                      <a:pt x="959" y="285"/>
                    </a:cubicBezTo>
                    <a:cubicBezTo>
                      <a:pt x="831" y="781"/>
                      <a:pt x="732" y="1278"/>
                      <a:pt x="689" y="1775"/>
                    </a:cubicBezTo>
                    <a:cubicBezTo>
                      <a:pt x="504" y="1662"/>
                      <a:pt x="320" y="1548"/>
                      <a:pt x="149" y="1406"/>
                    </a:cubicBezTo>
                    <a:cubicBezTo>
                      <a:pt x="140" y="1399"/>
                      <a:pt x="129" y="1396"/>
                      <a:pt x="118" y="1396"/>
                    </a:cubicBezTo>
                    <a:cubicBezTo>
                      <a:pt x="63" y="1396"/>
                      <a:pt x="0" y="1472"/>
                      <a:pt x="36" y="1520"/>
                    </a:cubicBezTo>
                    <a:lnTo>
                      <a:pt x="50" y="1534"/>
                    </a:lnTo>
                    <a:cubicBezTo>
                      <a:pt x="220" y="1761"/>
                      <a:pt x="419" y="1946"/>
                      <a:pt x="661" y="2102"/>
                    </a:cubicBezTo>
                    <a:lnTo>
                      <a:pt x="661" y="2159"/>
                    </a:lnTo>
                    <a:cubicBezTo>
                      <a:pt x="646" y="2201"/>
                      <a:pt x="675" y="2244"/>
                      <a:pt x="717" y="2258"/>
                    </a:cubicBezTo>
                    <a:cubicBezTo>
                      <a:pt x="760" y="2258"/>
                      <a:pt x="803" y="2244"/>
                      <a:pt x="817" y="2201"/>
                    </a:cubicBezTo>
                    <a:cubicBezTo>
                      <a:pt x="803" y="2187"/>
                      <a:pt x="803" y="2173"/>
                      <a:pt x="817" y="2173"/>
                    </a:cubicBezTo>
                    <a:cubicBezTo>
                      <a:pt x="845" y="2173"/>
                      <a:pt x="874" y="2144"/>
                      <a:pt x="874" y="2116"/>
                    </a:cubicBezTo>
                    <a:cubicBezTo>
                      <a:pt x="945" y="1690"/>
                      <a:pt x="1016" y="1236"/>
                      <a:pt x="1044" y="796"/>
                    </a:cubicBezTo>
                    <a:cubicBezTo>
                      <a:pt x="1087" y="583"/>
                      <a:pt x="1129" y="355"/>
                      <a:pt x="1172" y="143"/>
                    </a:cubicBezTo>
                    <a:cubicBezTo>
                      <a:pt x="1183" y="84"/>
                      <a:pt x="1147" y="36"/>
                      <a:pt x="1103" y="36"/>
                    </a:cubicBezTo>
                    <a:cubicBezTo>
                      <a:pt x="1093" y="36"/>
                      <a:pt x="1083" y="38"/>
                      <a:pt x="1072" y="43"/>
                    </a:cubicBezTo>
                    <a:cubicBezTo>
                      <a:pt x="1072" y="15"/>
                      <a:pt x="1051" y="1"/>
                      <a:pt x="103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249;p44">
                <a:extLst>
                  <a:ext uri="{FF2B5EF4-FFF2-40B4-BE49-F238E27FC236}">
                    <a16:creationId xmlns:a16="http://schemas.microsoft.com/office/drawing/2014/main" id="{5D037299-873D-8389-D53F-D3289AB43F70}"/>
                  </a:ext>
                </a:extLst>
              </p:cNvPr>
              <p:cNvSpPr/>
              <p:nvPr/>
            </p:nvSpPr>
            <p:spPr>
              <a:xfrm>
                <a:off x="5685200" y="4474775"/>
                <a:ext cx="53025" cy="138000"/>
              </a:xfrm>
              <a:custGeom>
                <a:avLst/>
                <a:gdLst/>
                <a:ahLst/>
                <a:cxnLst/>
                <a:rect l="l" t="t" r="r" b="b"/>
                <a:pathLst>
                  <a:path w="2121" h="5520" extrusionOk="0">
                    <a:moveTo>
                      <a:pt x="445" y="795"/>
                    </a:moveTo>
                    <a:cubicBezTo>
                      <a:pt x="473" y="866"/>
                      <a:pt x="516" y="922"/>
                      <a:pt x="558" y="993"/>
                    </a:cubicBezTo>
                    <a:lnTo>
                      <a:pt x="516" y="993"/>
                    </a:lnTo>
                    <a:cubicBezTo>
                      <a:pt x="488" y="922"/>
                      <a:pt x="473" y="866"/>
                      <a:pt x="445" y="795"/>
                    </a:cubicBezTo>
                    <a:close/>
                    <a:moveTo>
                      <a:pt x="1240" y="3506"/>
                    </a:moveTo>
                    <a:cubicBezTo>
                      <a:pt x="1240" y="3563"/>
                      <a:pt x="1254" y="3620"/>
                      <a:pt x="1268" y="3677"/>
                    </a:cubicBezTo>
                    <a:lnTo>
                      <a:pt x="1226" y="3663"/>
                    </a:lnTo>
                    <a:cubicBezTo>
                      <a:pt x="1226" y="3648"/>
                      <a:pt x="1226" y="3648"/>
                      <a:pt x="1226" y="3634"/>
                    </a:cubicBezTo>
                    <a:cubicBezTo>
                      <a:pt x="1226" y="3592"/>
                      <a:pt x="1226" y="3549"/>
                      <a:pt x="1240" y="3506"/>
                    </a:cubicBezTo>
                    <a:close/>
                    <a:moveTo>
                      <a:pt x="103" y="0"/>
                    </a:moveTo>
                    <a:cubicBezTo>
                      <a:pt x="48" y="0"/>
                      <a:pt x="0" y="43"/>
                      <a:pt x="19" y="99"/>
                    </a:cubicBezTo>
                    <a:cubicBezTo>
                      <a:pt x="175" y="525"/>
                      <a:pt x="331" y="951"/>
                      <a:pt x="488" y="1377"/>
                    </a:cubicBezTo>
                    <a:cubicBezTo>
                      <a:pt x="615" y="1760"/>
                      <a:pt x="757" y="2143"/>
                      <a:pt x="885" y="2527"/>
                    </a:cubicBezTo>
                    <a:cubicBezTo>
                      <a:pt x="956" y="2711"/>
                      <a:pt x="1027" y="2896"/>
                      <a:pt x="1070" y="3081"/>
                    </a:cubicBezTo>
                    <a:cubicBezTo>
                      <a:pt x="1084" y="3180"/>
                      <a:pt x="1098" y="3279"/>
                      <a:pt x="1098" y="3379"/>
                    </a:cubicBezTo>
                    <a:cubicBezTo>
                      <a:pt x="1098" y="3450"/>
                      <a:pt x="1084" y="3521"/>
                      <a:pt x="1084" y="3592"/>
                    </a:cubicBezTo>
                    <a:lnTo>
                      <a:pt x="1055" y="3592"/>
                    </a:lnTo>
                    <a:cubicBezTo>
                      <a:pt x="1047" y="3589"/>
                      <a:pt x="1039" y="3588"/>
                      <a:pt x="1031" y="3588"/>
                    </a:cubicBezTo>
                    <a:cubicBezTo>
                      <a:pt x="960" y="3588"/>
                      <a:pt x="922" y="3695"/>
                      <a:pt x="999" y="3734"/>
                    </a:cubicBezTo>
                    <a:lnTo>
                      <a:pt x="1084" y="3790"/>
                    </a:lnTo>
                    <a:cubicBezTo>
                      <a:pt x="1070" y="3819"/>
                      <a:pt x="1070" y="3847"/>
                      <a:pt x="1098" y="3861"/>
                    </a:cubicBezTo>
                    <a:cubicBezTo>
                      <a:pt x="1226" y="3975"/>
                      <a:pt x="1354" y="4103"/>
                      <a:pt x="1453" y="4231"/>
                    </a:cubicBezTo>
                    <a:cubicBezTo>
                      <a:pt x="1496" y="4330"/>
                      <a:pt x="1567" y="4415"/>
                      <a:pt x="1623" y="4486"/>
                    </a:cubicBezTo>
                    <a:cubicBezTo>
                      <a:pt x="1780" y="4798"/>
                      <a:pt x="1879" y="5125"/>
                      <a:pt x="1922" y="5466"/>
                    </a:cubicBezTo>
                    <a:cubicBezTo>
                      <a:pt x="1929" y="5501"/>
                      <a:pt x="1964" y="5519"/>
                      <a:pt x="1996" y="5519"/>
                    </a:cubicBezTo>
                    <a:cubicBezTo>
                      <a:pt x="2028" y="5519"/>
                      <a:pt x="2056" y="5501"/>
                      <a:pt x="2049" y="5466"/>
                    </a:cubicBezTo>
                    <a:cubicBezTo>
                      <a:pt x="2035" y="5338"/>
                      <a:pt x="2021" y="5210"/>
                      <a:pt x="1992" y="5082"/>
                    </a:cubicBezTo>
                    <a:cubicBezTo>
                      <a:pt x="2007" y="5082"/>
                      <a:pt x="2021" y="5082"/>
                      <a:pt x="2035" y="5068"/>
                    </a:cubicBezTo>
                    <a:cubicBezTo>
                      <a:pt x="2035" y="5082"/>
                      <a:pt x="2049" y="5097"/>
                      <a:pt x="2063" y="5111"/>
                    </a:cubicBezTo>
                    <a:cubicBezTo>
                      <a:pt x="2068" y="5115"/>
                      <a:pt x="2074" y="5117"/>
                      <a:pt x="2081" y="5117"/>
                    </a:cubicBezTo>
                    <a:cubicBezTo>
                      <a:pt x="2099" y="5117"/>
                      <a:pt x="2120" y="5107"/>
                      <a:pt x="2120" y="5097"/>
                    </a:cubicBezTo>
                    <a:cubicBezTo>
                      <a:pt x="2120" y="5026"/>
                      <a:pt x="2106" y="4955"/>
                      <a:pt x="2078" y="4898"/>
                    </a:cubicBezTo>
                    <a:cubicBezTo>
                      <a:pt x="2049" y="4841"/>
                      <a:pt x="2021" y="4784"/>
                      <a:pt x="1978" y="4727"/>
                    </a:cubicBezTo>
                    <a:cubicBezTo>
                      <a:pt x="1978" y="4713"/>
                      <a:pt x="1978" y="4713"/>
                      <a:pt x="1964" y="4699"/>
                    </a:cubicBezTo>
                    <a:cubicBezTo>
                      <a:pt x="1950" y="4656"/>
                      <a:pt x="1936" y="4614"/>
                      <a:pt x="1907" y="4571"/>
                    </a:cubicBezTo>
                    <a:cubicBezTo>
                      <a:pt x="1907" y="4515"/>
                      <a:pt x="1893" y="4458"/>
                      <a:pt x="1865" y="4401"/>
                    </a:cubicBezTo>
                    <a:cubicBezTo>
                      <a:pt x="1794" y="4131"/>
                      <a:pt x="1638" y="3890"/>
                      <a:pt x="1623" y="3620"/>
                    </a:cubicBezTo>
                    <a:cubicBezTo>
                      <a:pt x="1623" y="3450"/>
                      <a:pt x="1609" y="3279"/>
                      <a:pt x="1595" y="3123"/>
                    </a:cubicBezTo>
                    <a:cubicBezTo>
                      <a:pt x="1552" y="2953"/>
                      <a:pt x="1510" y="2797"/>
                      <a:pt x="1453" y="2640"/>
                    </a:cubicBezTo>
                    <a:cubicBezTo>
                      <a:pt x="1354" y="2342"/>
                      <a:pt x="1226" y="2044"/>
                      <a:pt x="1098" y="1746"/>
                    </a:cubicBezTo>
                    <a:cubicBezTo>
                      <a:pt x="842" y="1150"/>
                      <a:pt x="530" y="582"/>
                      <a:pt x="189" y="42"/>
                    </a:cubicBezTo>
                    <a:cubicBezTo>
                      <a:pt x="165" y="12"/>
                      <a:pt x="133" y="0"/>
                      <a:pt x="10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250;p44">
                <a:extLst>
                  <a:ext uri="{FF2B5EF4-FFF2-40B4-BE49-F238E27FC236}">
                    <a16:creationId xmlns:a16="http://schemas.microsoft.com/office/drawing/2014/main" id="{D880052A-940E-1193-B90A-D018908FEC88}"/>
                  </a:ext>
                </a:extLst>
              </p:cNvPr>
              <p:cNvSpPr/>
              <p:nvPr/>
            </p:nvSpPr>
            <p:spPr>
              <a:xfrm>
                <a:off x="5532325" y="4501625"/>
                <a:ext cx="24150" cy="155250"/>
              </a:xfrm>
              <a:custGeom>
                <a:avLst/>
                <a:gdLst/>
                <a:ahLst/>
                <a:cxnLst/>
                <a:rect l="l" t="t" r="r" b="b"/>
                <a:pathLst>
                  <a:path w="966" h="6210" extrusionOk="0">
                    <a:moveTo>
                      <a:pt x="266" y="1"/>
                    </a:moveTo>
                    <a:cubicBezTo>
                      <a:pt x="239" y="1"/>
                      <a:pt x="212" y="15"/>
                      <a:pt x="199" y="47"/>
                    </a:cubicBezTo>
                    <a:cubicBezTo>
                      <a:pt x="157" y="246"/>
                      <a:pt x="128" y="459"/>
                      <a:pt x="114" y="658"/>
                    </a:cubicBezTo>
                    <a:cubicBezTo>
                      <a:pt x="86" y="856"/>
                      <a:pt x="57" y="1055"/>
                      <a:pt x="43" y="1254"/>
                    </a:cubicBezTo>
                    <a:cubicBezTo>
                      <a:pt x="0" y="1595"/>
                      <a:pt x="15" y="1936"/>
                      <a:pt x="57" y="2276"/>
                    </a:cubicBezTo>
                    <a:cubicBezTo>
                      <a:pt x="114" y="2617"/>
                      <a:pt x="213" y="2944"/>
                      <a:pt x="299" y="3284"/>
                    </a:cubicBezTo>
                    <a:cubicBezTo>
                      <a:pt x="398" y="3682"/>
                      <a:pt x="469" y="4094"/>
                      <a:pt x="526" y="4505"/>
                    </a:cubicBezTo>
                    <a:cubicBezTo>
                      <a:pt x="526" y="4633"/>
                      <a:pt x="512" y="4761"/>
                      <a:pt x="512" y="4889"/>
                    </a:cubicBezTo>
                    <a:cubicBezTo>
                      <a:pt x="483" y="5102"/>
                      <a:pt x="455" y="5300"/>
                      <a:pt x="398" y="5499"/>
                    </a:cubicBezTo>
                    <a:cubicBezTo>
                      <a:pt x="341" y="5712"/>
                      <a:pt x="299" y="5925"/>
                      <a:pt x="270" y="6138"/>
                    </a:cubicBezTo>
                    <a:cubicBezTo>
                      <a:pt x="270" y="6181"/>
                      <a:pt x="327" y="6209"/>
                      <a:pt x="370" y="6209"/>
                    </a:cubicBezTo>
                    <a:cubicBezTo>
                      <a:pt x="526" y="6181"/>
                      <a:pt x="611" y="6025"/>
                      <a:pt x="682" y="5897"/>
                    </a:cubicBezTo>
                    <a:cubicBezTo>
                      <a:pt x="753" y="5741"/>
                      <a:pt x="824" y="5584"/>
                      <a:pt x="895" y="5428"/>
                    </a:cubicBezTo>
                    <a:cubicBezTo>
                      <a:pt x="952" y="5258"/>
                      <a:pt x="966" y="5073"/>
                      <a:pt x="923" y="4903"/>
                    </a:cubicBezTo>
                    <a:cubicBezTo>
                      <a:pt x="866" y="4619"/>
                      <a:pt x="781" y="4335"/>
                      <a:pt x="682" y="4065"/>
                    </a:cubicBezTo>
                    <a:cubicBezTo>
                      <a:pt x="668" y="3994"/>
                      <a:pt x="654" y="3923"/>
                      <a:pt x="654" y="3852"/>
                    </a:cubicBezTo>
                    <a:cubicBezTo>
                      <a:pt x="639" y="3710"/>
                      <a:pt x="611" y="3568"/>
                      <a:pt x="554" y="3426"/>
                    </a:cubicBezTo>
                    <a:cubicBezTo>
                      <a:pt x="526" y="3270"/>
                      <a:pt x="469" y="3114"/>
                      <a:pt x="412" y="2958"/>
                    </a:cubicBezTo>
                    <a:cubicBezTo>
                      <a:pt x="412" y="2944"/>
                      <a:pt x="398" y="2929"/>
                      <a:pt x="370" y="2915"/>
                    </a:cubicBezTo>
                    <a:cubicBezTo>
                      <a:pt x="370" y="2901"/>
                      <a:pt x="355" y="2873"/>
                      <a:pt x="355" y="2858"/>
                    </a:cubicBezTo>
                    <a:cubicBezTo>
                      <a:pt x="270" y="2503"/>
                      <a:pt x="242" y="2134"/>
                      <a:pt x="256" y="1779"/>
                    </a:cubicBezTo>
                    <a:lnTo>
                      <a:pt x="256" y="743"/>
                    </a:lnTo>
                    <a:cubicBezTo>
                      <a:pt x="256" y="686"/>
                      <a:pt x="270" y="644"/>
                      <a:pt x="270" y="587"/>
                    </a:cubicBezTo>
                    <a:cubicBezTo>
                      <a:pt x="313" y="416"/>
                      <a:pt x="327" y="232"/>
                      <a:pt x="341" y="61"/>
                    </a:cubicBezTo>
                    <a:cubicBezTo>
                      <a:pt x="333" y="22"/>
                      <a:pt x="300" y="1"/>
                      <a:pt x="26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251;p44">
                <a:extLst>
                  <a:ext uri="{FF2B5EF4-FFF2-40B4-BE49-F238E27FC236}">
                    <a16:creationId xmlns:a16="http://schemas.microsoft.com/office/drawing/2014/main" id="{FCDD5788-08B6-C447-1223-D34B48606555}"/>
                  </a:ext>
                </a:extLst>
              </p:cNvPr>
              <p:cNvSpPr/>
              <p:nvPr/>
            </p:nvSpPr>
            <p:spPr>
              <a:xfrm>
                <a:off x="5357675" y="3615775"/>
                <a:ext cx="83800" cy="47075"/>
              </a:xfrm>
              <a:custGeom>
                <a:avLst/>
                <a:gdLst/>
                <a:ahLst/>
                <a:cxnLst/>
                <a:rect l="l" t="t" r="r" b="b"/>
                <a:pathLst>
                  <a:path w="3352" h="1883" extrusionOk="0">
                    <a:moveTo>
                      <a:pt x="682" y="781"/>
                    </a:moveTo>
                    <a:lnTo>
                      <a:pt x="682" y="796"/>
                    </a:lnTo>
                    <a:cubicBezTo>
                      <a:pt x="640" y="838"/>
                      <a:pt x="597" y="881"/>
                      <a:pt x="555" y="923"/>
                    </a:cubicBezTo>
                    <a:cubicBezTo>
                      <a:pt x="555" y="909"/>
                      <a:pt x="540" y="895"/>
                      <a:pt x="540" y="895"/>
                    </a:cubicBezTo>
                    <a:cubicBezTo>
                      <a:pt x="583" y="852"/>
                      <a:pt x="626" y="810"/>
                      <a:pt x="682" y="781"/>
                    </a:cubicBezTo>
                    <a:close/>
                    <a:moveTo>
                      <a:pt x="3252" y="1"/>
                    </a:moveTo>
                    <a:cubicBezTo>
                      <a:pt x="3181" y="1"/>
                      <a:pt x="3068" y="15"/>
                      <a:pt x="2983" y="29"/>
                    </a:cubicBezTo>
                    <a:cubicBezTo>
                      <a:pt x="2975" y="22"/>
                      <a:pt x="2972" y="18"/>
                      <a:pt x="2968" y="18"/>
                    </a:cubicBezTo>
                    <a:cubicBezTo>
                      <a:pt x="2965" y="18"/>
                      <a:pt x="2961" y="22"/>
                      <a:pt x="2954" y="29"/>
                    </a:cubicBezTo>
                    <a:cubicBezTo>
                      <a:pt x="2713" y="29"/>
                      <a:pt x="2486" y="57"/>
                      <a:pt x="2258" y="114"/>
                    </a:cubicBezTo>
                    <a:cubicBezTo>
                      <a:pt x="2060" y="157"/>
                      <a:pt x="1861" y="228"/>
                      <a:pt x="1662" y="285"/>
                    </a:cubicBezTo>
                    <a:lnTo>
                      <a:pt x="1520" y="341"/>
                    </a:lnTo>
                    <a:cubicBezTo>
                      <a:pt x="1421" y="356"/>
                      <a:pt x="1307" y="384"/>
                      <a:pt x="1208" y="412"/>
                    </a:cubicBezTo>
                    <a:cubicBezTo>
                      <a:pt x="966" y="469"/>
                      <a:pt x="725" y="569"/>
                      <a:pt x="512" y="696"/>
                    </a:cubicBezTo>
                    <a:lnTo>
                      <a:pt x="455" y="739"/>
                    </a:lnTo>
                    <a:cubicBezTo>
                      <a:pt x="450" y="736"/>
                      <a:pt x="444" y="735"/>
                      <a:pt x="439" y="735"/>
                    </a:cubicBezTo>
                    <a:cubicBezTo>
                      <a:pt x="412" y="735"/>
                      <a:pt x="382" y="758"/>
                      <a:pt x="370" y="781"/>
                    </a:cubicBezTo>
                    <a:cubicBezTo>
                      <a:pt x="342" y="824"/>
                      <a:pt x="328" y="867"/>
                      <a:pt x="299" y="909"/>
                    </a:cubicBezTo>
                    <a:cubicBezTo>
                      <a:pt x="186" y="1051"/>
                      <a:pt x="115" y="1222"/>
                      <a:pt x="86" y="1406"/>
                    </a:cubicBezTo>
                    <a:cubicBezTo>
                      <a:pt x="58" y="1463"/>
                      <a:pt x="44" y="1534"/>
                      <a:pt x="15" y="1605"/>
                    </a:cubicBezTo>
                    <a:cubicBezTo>
                      <a:pt x="1" y="1648"/>
                      <a:pt x="44" y="1690"/>
                      <a:pt x="86" y="1704"/>
                    </a:cubicBezTo>
                    <a:cubicBezTo>
                      <a:pt x="86" y="1747"/>
                      <a:pt x="100" y="1790"/>
                      <a:pt x="115" y="1832"/>
                    </a:cubicBezTo>
                    <a:cubicBezTo>
                      <a:pt x="123" y="1864"/>
                      <a:pt x="153" y="1882"/>
                      <a:pt x="186" y="1882"/>
                    </a:cubicBezTo>
                    <a:cubicBezTo>
                      <a:pt x="211" y="1882"/>
                      <a:pt x="238" y="1871"/>
                      <a:pt x="257" y="1846"/>
                    </a:cubicBezTo>
                    <a:cubicBezTo>
                      <a:pt x="384" y="1619"/>
                      <a:pt x="526" y="1378"/>
                      <a:pt x="682" y="1165"/>
                    </a:cubicBezTo>
                    <a:cubicBezTo>
                      <a:pt x="810" y="980"/>
                      <a:pt x="995" y="824"/>
                      <a:pt x="1194" y="725"/>
                    </a:cubicBezTo>
                    <a:cubicBezTo>
                      <a:pt x="1407" y="640"/>
                      <a:pt x="1620" y="554"/>
                      <a:pt x="1833" y="483"/>
                    </a:cubicBezTo>
                    <a:cubicBezTo>
                      <a:pt x="2003" y="427"/>
                      <a:pt x="2173" y="370"/>
                      <a:pt x="2344" y="313"/>
                    </a:cubicBezTo>
                    <a:lnTo>
                      <a:pt x="2968" y="171"/>
                    </a:lnTo>
                    <a:cubicBezTo>
                      <a:pt x="2997" y="171"/>
                      <a:pt x="3011" y="157"/>
                      <a:pt x="3011" y="157"/>
                    </a:cubicBezTo>
                    <a:cubicBezTo>
                      <a:pt x="3096" y="128"/>
                      <a:pt x="3181" y="114"/>
                      <a:pt x="3267" y="114"/>
                    </a:cubicBezTo>
                    <a:cubicBezTo>
                      <a:pt x="3352" y="100"/>
                      <a:pt x="3309" y="1"/>
                      <a:pt x="325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252;p44">
                <a:extLst>
                  <a:ext uri="{FF2B5EF4-FFF2-40B4-BE49-F238E27FC236}">
                    <a16:creationId xmlns:a16="http://schemas.microsoft.com/office/drawing/2014/main" id="{F13139AC-DF5E-DFAB-04A7-C3E7FEA9B7C6}"/>
                  </a:ext>
                </a:extLst>
              </p:cNvPr>
              <p:cNvSpPr/>
              <p:nvPr/>
            </p:nvSpPr>
            <p:spPr>
              <a:xfrm>
                <a:off x="5270725" y="3647375"/>
                <a:ext cx="82050" cy="87250"/>
              </a:xfrm>
              <a:custGeom>
                <a:avLst/>
                <a:gdLst/>
                <a:ahLst/>
                <a:cxnLst/>
                <a:rect l="l" t="t" r="r" b="b"/>
                <a:pathLst>
                  <a:path w="3282" h="3490" extrusionOk="0">
                    <a:moveTo>
                      <a:pt x="3163" y="0"/>
                    </a:moveTo>
                    <a:cubicBezTo>
                      <a:pt x="3150" y="0"/>
                      <a:pt x="3136" y="4"/>
                      <a:pt x="3124" y="14"/>
                    </a:cubicBezTo>
                    <a:cubicBezTo>
                      <a:pt x="2840" y="199"/>
                      <a:pt x="2570" y="412"/>
                      <a:pt x="2315" y="639"/>
                    </a:cubicBezTo>
                    <a:cubicBezTo>
                      <a:pt x="2258" y="668"/>
                      <a:pt x="2215" y="724"/>
                      <a:pt x="2173" y="753"/>
                    </a:cubicBezTo>
                    <a:cubicBezTo>
                      <a:pt x="1747" y="1079"/>
                      <a:pt x="1349" y="1434"/>
                      <a:pt x="1009" y="1846"/>
                    </a:cubicBezTo>
                    <a:cubicBezTo>
                      <a:pt x="810" y="2059"/>
                      <a:pt x="639" y="2300"/>
                      <a:pt x="483" y="2542"/>
                    </a:cubicBezTo>
                    <a:cubicBezTo>
                      <a:pt x="398" y="2655"/>
                      <a:pt x="313" y="2783"/>
                      <a:pt x="228" y="2911"/>
                    </a:cubicBezTo>
                    <a:cubicBezTo>
                      <a:pt x="142" y="3039"/>
                      <a:pt x="71" y="3166"/>
                      <a:pt x="15" y="3308"/>
                    </a:cubicBezTo>
                    <a:cubicBezTo>
                      <a:pt x="0" y="3337"/>
                      <a:pt x="15" y="3351"/>
                      <a:pt x="43" y="3351"/>
                    </a:cubicBezTo>
                    <a:cubicBezTo>
                      <a:pt x="43" y="3379"/>
                      <a:pt x="29" y="3408"/>
                      <a:pt x="29" y="3422"/>
                    </a:cubicBezTo>
                    <a:cubicBezTo>
                      <a:pt x="29" y="3469"/>
                      <a:pt x="63" y="3490"/>
                      <a:pt x="97" y="3490"/>
                    </a:cubicBezTo>
                    <a:cubicBezTo>
                      <a:pt x="124" y="3490"/>
                      <a:pt x="150" y="3476"/>
                      <a:pt x="157" y="3450"/>
                    </a:cubicBezTo>
                    <a:cubicBezTo>
                      <a:pt x="213" y="3280"/>
                      <a:pt x="299" y="3138"/>
                      <a:pt x="398" y="2996"/>
                    </a:cubicBezTo>
                    <a:cubicBezTo>
                      <a:pt x="497" y="2868"/>
                      <a:pt x="597" y="2726"/>
                      <a:pt x="696" y="2598"/>
                    </a:cubicBezTo>
                    <a:cubicBezTo>
                      <a:pt x="1179" y="1945"/>
                      <a:pt x="1718" y="1363"/>
                      <a:pt x="2343" y="838"/>
                    </a:cubicBezTo>
                    <a:cubicBezTo>
                      <a:pt x="2627" y="597"/>
                      <a:pt x="2925" y="369"/>
                      <a:pt x="3223" y="142"/>
                    </a:cubicBezTo>
                    <a:cubicBezTo>
                      <a:pt x="3282" y="95"/>
                      <a:pt x="3225" y="0"/>
                      <a:pt x="31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253;p44">
                <a:extLst>
                  <a:ext uri="{FF2B5EF4-FFF2-40B4-BE49-F238E27FC236}">
                    <a16:creationId xmlns:a16="http://schemas.microsoft.com/office/drawing/2014/main" id="{BBF3924E-30A3-C4E5-15CA-6DC25BCB627D}"/>
                  </a:ext>
                </a:extLst>
              </p:cNvPr>
              <p:cNvSpPr/>
              <p:nvPr/>
            </p:nvSpPr>
            <p:spPr>
              <a:xfrm>
                <a:off x="4905125" y="4161325"/>
                <a:ext cx="139525" cy="291800"/>
              </a:xfrm>
              <a:custGeom>
                <a:avLst/>
                <a:gdLst/>
                <a:ahLst/>
                <a:cxnLst/>
                <a:rect l="l" t="t" r="r" b="b"/>
                <a:pathLst>
                  <a:path w="5581" h="11672" extrusionOk="0">
                    <a:moveTo>
                      <a:pt x="1775" y="1"/>
                    </a:moveTo>
                    <a:cubicBezTo>
                      <a:pt x="1165" y="1"/>
                      <a:pt x="554" y="143"/>
                      <a:pt x="0" y="413"/>
                    </a:cubicBezTo>
                    <a:cubicBezTo>
                      <a:pt x="228" y="583"/>
                      <a:pt x="441" y="782"/>
                      <a:pt x="639" y="980"/>
                    </a:cubicBezTo>
                    <a:cubicBezTo>
                      <a:pt x="1236" y="1761"/>
                      <a:pt x="1718" y="2642"/>
                      <a:pt x="2059" y="3579"/>
                    </a:cubicBezTo>
                    <a:cubicBezTo>
                      <a:pt x="2414" y="4502"/>
                      <a:pt x="2499" y="5566"/>
                      <a:pt x="2599" y="6560"/>
                    </a:cubicBezTo>
                    <a:cubicBezTo>
                      <a:pt x="2684" y="7441"/>
                      <a:pt x="2769" y="8250"/>
                      <a:pt x="2542" y="9130"/>
                    </a:cubicBezTo>
                    <a:cubicBezTo>
                      <a:pt x="2400" y="9684"/>
                      <a:pt x="1903" y="10933"/>
                      <a:pt x="1250" y="11402"/>
                    </a:cubicBezTo>
                    <a:cubicBezTo>
                      <a:pt x="1094" y="11530"/>
                      <a:pt x="923" y="11601"/>
                      <a:pt x="725" y="11601"/>
                    </a:cubicBezTo>
                    <a:lnTo>
                      <a:pt x="1804" y="11657"/>
                    </a:lnTo>
                    <a:lnTo>
                      <a:pt x="1860" y="11657"/>
                    </a:lnTo>
                    <a:lnTo>
                      <a:pt x="2073" y="11672"/>
                    </a:lnTo>
                    <a:cubicBezTo>
                      <a:pt x="2116" y="11615"/>
                      <a:pt x="2159" y="11572"/>
                      <a:pt x="2201" y="11530"/>
                    </a:cubicBezTo>
                    <a:cubicBezTo>
                      <a:pt x="2457" y="11246"/>
                      <a:pt x="2726" y="10976"/>
                      <a:pt x="3039" y="10734"/>
                    </a:cubicBezTo>
                    <a:cubicBezTo>
                      <a:pt x="3209" y="10607"/>
                      <a:pt x="3394" y="10507"/>
                      <a:pt x="3607" y="10436"/>
                    </a:cubicBezTo>
                    <a:cubicBezTo>
                      <a:pt x="3621" y="10436"/>
                      <a:pt x="3635" y="10436"/>
                      <a:pt x="3649" y="10450"/>
                    </a:cubicBezTo>
                    <a:cubicBezTo>
                      <a:pt x="3706" y="10081"/>
                      <a:pt x="3777" y="9712"/>
                      <a:pt x="3891" y="9357"/>
                    </a:cubicBezTo>
                    <a:cubicBezTo>
                      <a:pt x="4004" y="8974"/>
                      <a:pt x="4160" y="8605"/>
                      <a:pt x="4331" y="8236"/>
                    </a:cubicBezTo>
                    <a:cubicBezTo>
                      <a:pt x="4331" y="8165"/>
                      <a:pt x="4345" y="8094"/>
                      <a:pt x="4345" y="8023"/>
                    </a:cubicBezTo>
                    <a:cubicBezTo>
                      <a:pt x="4359" y="7852"/>
                      <a:pt x="4359" y="7668"/>
                      <a:pt x="4345" y="7497"/>
                    </a:cubicBezTo>
                    <a:cubicBezTo>
                      <a:pt x="4345" y="7469"/>
                      <a:pt x="4363" y="7455"/>
                      <a:pt x="4381" y="7455"/>
                    </a:cubicBezTo>
                    <a:cubicBezTo>
                      <a:pt x="4398" y="7455"/>
                      <a:pt x="4416" y="7469"/>
                      <a:pt x="4416" y="7497"/>
                    </a:cubicBezTo>
                    <a:cubicBezTo>
                      <a:pt x="4430" y="7668"/>
                      <a:pt x="4444" y="7838"/>
                      <a:pt x="4430" y="8023"/>
                    </a:cubicBezTo>
                    <a:cubicBezTo>
                      <a:pt x="4473" y="7923"/>
                      <a:pt x="4530" y="7824"/>
                      <a:pt x="4572" y="7724"/>
                    </a:cubicBezTo>
                    <a:cubicBezTo>
                      <a:pt x="4572" y="7710"/>
                      <a:pt x="4572" y="7696"/>
                      <a:pt x="4572" y="7682"/>
                    </a:cubicBezTo>
                    <a:cubicBezTo>
                      <a:pt x="4572" y="7653"/>
                      <a:pt x="4572" y="7611"/>
                      <a:pt x="4572" y="7583"/>
                    </a:cubicBezTo>
                    <a:lnTo>
                      <a:pt x="4572" y="7355"/>
                    </a:lnTo>
                    <a:lnTo>
                      <a:pt x="4572" y="6887"/>
                    </a:lnTo>
                    <a:cubicBezTo>
                      <a:pt x="4572" y="6589"/>
                      <a:pt x="4558" y="6276"/>
                      <a:pt x="4530" y="5978"/>
                    </a:cubicBezTo>
                    <a:cubicBezTo>
                      <a:pt x="4530" y="5953"/>
                      <a:pt x="4554" y="5938"/>
                      <a:pt x="4576" y="5938"/>
                    </a:cubicBezTo>
                    <a:cubicBezTo>
                      <a:pt x="4593" y="5938"/>
                      <a:pt x="4609" y="5946"/>
                      <a:pt x="4615" y="5964"/>
                    </a:cubicBezTo>
                    <a:cubicBezTo>
                      <a:pt x="4657" y="6276"/>
                      <a:pt x="4686" y="6574"/>
                      <a:pt x="4700" y="6887"/>
                    </a:cubicBezTo>
                    <a:lnTo>
                      <a:pt x="4700" y="7355"/>
                    </a:lnTo>
                    <a:lnTo>
                      <a:pt x="4700" y="7469"/>
                    </a:lnTo>
                    <a:lnTo>
                      <a:pt x="4799" y="7284"/>
                    </a:lnTo>
                    <a:lnTo>
                      <a:pt x="4856" y="7171"/>
                    </a:lnTo>
                    <a:cubicBezTo>
                      <a:pt x="4842" y="7071"/>
                      <a:pt x="4842" y="6986"/>
                      <a:pt x="4856" y="6901"/>
                    </a:cubicBezTo>
                    <a:cubicBezTo>
                      <a:pt x="4856" y="6802"/>
                      <a:pt x="4870" y="6688"/>
                      <a:pt x="4870" y="6574"/>
                    </a:cubicBezTo>
                    <a:lnTo>
                      <a:pt x="4870" y="5936"/>
                    </a:lnTo>
                    <a:cubicBezTo>
                      <a:pt x="4856" y="5510"/>
                      <a:pt x="4799" y="5098"/>
                      <a:pt x="4728" y="4672"/>
                    </a:cubicBezTo>
                    <a:cubicBezTo>
                      <a:pt x="4672" y="4431"/>
                      <a:pt x="4643" y="4203"/>
                      <a:pt x="4572" y="3962"/>
                    </a:cubicBezTo>
                    <a:cubicBezTo>
                      <a:pt x="4564" y="3937"/>
                      <a:pt x="4584" y="3922"/>
                      <a:pt x="4606" y="3922"/>
                    </a:cubicBezTo>
                    <a:cubicBezTo>
                      <a:pt x="4621" y="3922"/>
                      <a:pt x="4637" y="3930"/>
                      <a:pt x="4643" y="3948"/>
                    </a:cubicBezTo>
                    <a:cubicBezTo>
                      <a:pt x="4672" y="4047"/>
                      <a:pt x="4714" y="4147"/>
                      <a:pt x="4743" y="4260"/>
                    </a:cubicBezTo>
                    <a:cubicBezTo>
                      <a:pt x="4771" y="4360"/>
                      <a:pt x="4799" y="4459"/>
                      <a:pt x="4828" y="4573"/>
                    </a:cubicBezTo>
                    <a:cubicBezTo>
                      <a:pt x="4885" y="4786"/>
                      <a:pt x="4927" y="4998"/>
                      <a:pt x="4956" y="5211"/>
                    </a:cubicBezTo>
                    <a:cubicBezTo>
                      <a:pt x="5012" y="5637"/>
                      <a:pt x="5041" y="6078"/>
                      <a:pt x="5027" y="6503"/>
                    </a:cubicBezTo>
                    <a:cubicBezTo>
                      <a:pt x="5027" y="6617"/>
                      <a:pt x="5027" y="6716"/>
                      <a:pt x="5012" y="6816"/>
                    </a:cubicBezTo>
                    <a:cubicBezTo>
                      <a:pt x="5126" y="6574"/>
                      <a:pt x="5225" y="6347"/>
                      <a:pt x="5325" y="6106"/>
                    </a:cubicBezTo>
                    <a:cubicBezTo>
                      <a:pt x="5325" y="6106"/>
                      <a:pt x="5325" y="6092"/>
                      <a:pt x="5339" y="6092"/>
                    </a:cubicBezTo>
                    <a:cubicBezTo>
                      <a:pt x="5311" y="5921"/>
                      <a:pt x="5282" y="5751"/>
                      <a:pt x="5268" y="5581"/>
                    </a:cubicBezTo>
                    <a:cubicBezTo>
                      <a:pt x="5211" y="5112"/>
                      <a:pt x="5225" y="4629"/>
                      <a:pt x="5325" y="4175"/>
                    </a:cubicBezTo>
                    <a:cubicBezTo>
                      <a:pt x="5382" y="3919"/>
                      <a:pt x="5453" y="3678"/>
                      <a:pt x="5552" y="3437"/>
                    </a:cubicBezTo>
                    <a:cubicBezTo>
                      <a:pt x="5552" y="3423"/>
                      <a:pt x="5552" y="3408"/>
                      <a:pt x="5566" y="3408"/>
                    </a:cubicBezTo>
                    <a:lnTo>
                      <a:pt x="5580" y="3366"/>
                    </a:lnTo>
                    <a:cubicBezTo>
                      <a:pt x="4913" y="1591"/>
                      <a:pt x="3905" y="455"/>
                      <a:pt x="2641" y="114"/>
                    </a:cubicBezTo>
                    <a:cubicBezTo>
                      <a:pt x="2414" y="58"/>
                      <a:pt x="2187" y="15"/>
                      <a:pt x="196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254;p44">
                <a:extLst>
                  <a:ext uri="{FF2B5EF4-FFF2-40B4-BE49-F238E27FC236}">
                    <a16:creationId xmlns:a16="http://schemas.microsoft.com/office/drawing/2014/main" id="{3F8AF83E-4FF9-ECAE-D737-0401D1662C06}"/>
                  </a:ext>
                </a:extLst>
              </p:cNvPr>
              <p:cNvSpPr/>
              <p:nvPr/>
            </p:nvSpPr>
            <p:spPr>
              <a:xfrm>
                <a:off x="4920750" y="4451325"/>
                <a:ext cx="25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00" h="1" extrusionOk="0">
                    <a:moveTo>
                      <a:pt x="0" y="1"/>
                    </a:moveTo>
                    <a:cubicBezTo>
                      <a:pt x="29" y="1"/>
                      <a:pt x="71" y="1"/>
                      <a:pt x="1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" name="Google Shape;1255;p44">
              <a:extLst>
                <a:ext uri="{FF2B5EF4-FFF2-40B4-BE49-F238E27FC236}">
                  <a16:creationId xmlns:a16="http://schemas.microsoft.com/office/drawing/2014/main" id="{32CD244E-6F0F-3BE5-BA31-1D0E1BD7B023}"/>
                </a:ext>
              </a:extLst>
            </p:cNvPr>
            <p:cNvGrpSpPr/>
            <p:nvPr/>
          </p:nvGrpSpPr>
          <p:grpSpPr>
            <a:xfrm>
              <a:off x="7537713" y="3584050"/>
              <a:ext cx="1205450" cy="1559450"/>
              <a:chOff x="6155250" y="3565225"/>
              <a:chExt cx="1205450" cy="1559450"/>
            </a:xfrm>
          </p:grpSpPr>
          <p:sp>
            <p:nvSpPr>
              <p:cNvPr id="45" name="Google Shape;1256;p44">
                <a:extLst>
                  <a:ext uri="{FF2B5EF4-FFF2-40B4-BE49-F238E27FC236}">
                    <a16:creationId xmlns:a16="http://schemas.microsoft.com/office/drawing/2014/main" id="{1085BBF4-5C14-CDBD-1F51-4F0DE476729E}"/>
                  </a:ext>
                </a:extLst>
              </p:cNvPr>
              <p:cNvSpPr/>
              <p:nvPr/>
            </p:nvSpPr>
            <p:spPr>
              <a:xfrm>
                <a:off x="7279400" y="4756325"/>
                <a:ext cx="5700" cy="4900"/>
              </a:xfrm>
              <a:custGeom>
                <a:avLst/>
                <a:gdLst/>
                <a:ahLst/>
                <a:cxnLst/>
                <a:rect l="l" t="t" r="r" b="b"/>
                <a:pathLst>
                  <a:path w="228" h="196" extrusionOk="0">
                    <a:moveTo>
                      <a:pt x="20" y="0"/>
                    </a:moveTo>
                    <a:cubicBezTo>
                      <a:pt x="14" y="0"/>
                      <a:pt x="7" y="4"/>
                      <a:pt x="0" y="11"/>
                    </a:cubicBezTo>
                    <a:cubicBezTo>
                      <a:pt x="0" y="11"/>
                      <a:pt x="0" y="25"/>
                      <a:pt x="0" y="39"/>
                    </a:cubicBezTo>
                    <a:cubicBezTo>
                      <a:pt x="14" y="53"/>
                      <a:pt x="29" y="68"/>
                      <a:pt x="43" y="82"/>
                    </a:cubicBezTo>
                    <a:cubicBezTo>
                      <a:pt x="57" y="96"/>
                      <a:pt x="71" y="110"/>
                      <a:pt x="85" y="124"/>
                    </a:cubicBezTo>
                    <a:cubicBezTo>
                      <a:pt x="114" y="153"/>
                      <a:pt x="142" y="167"/>
                      <a:pt x="171" y="195"/>
                    </a:cubicBezTo>
                    <a:cubicBezTo>
                      <a:pt x="185" y="195"/>
                      <a:pt x="213" y="195"/>
                      <a:pt x="213" y="181"/>
                    </a:cubicBezTo>
                    <a:cubicBezTo>
                      <a:pt x="227" y="167"/>
                      <a:pt x="213" y="153"/>
                      <a:pt x="199" y="139"/>
                    </a:cubicBezTo>
                    <a:lnTo>
                      <a:pt x="156" y="110"/>
                    </a:lnTo>
                    <a:lnTo>
                      <a:pt x="142" y="96"/>
                    </a:lnTo>
                    <a:lnTo>
                      <a:pt x="114" y="82"/>
                    </a:lnTo>
                    <a:lnTo>
                      <a:pt x="71" y="39"/>
                    </a:lnTo>
                    <a:lnTo>
                      <a:pt x="29" y="11"/>
                    </a:lnTo>
                    <a:cubicBezTo>
                      <a:pt x="29" y="4"/>
                      <a:pt x="25" y="0"/>
                      <a:pt x="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257;p44">
                <a:extLst>
                  <a:ext uri="{FF2B5EF4-FFF2-40B4-BE49-F238E27FC236}">
                    <a16:creationId xmlns:a16="http://schemas.microsoft.com/office/drawing/2014/main" id="{19FC9701-A224-72A3-9A0B-167A9BDC0B24}"/>
                  </a:ext>
                </a:extLst>
              </p:cNvPr>
              <p:cNvSpPr/>
              <p:nvPr/>
            </p:nvSpPr>
            <p:spPr>
              <a:xfrm>
                <a:off x="7285425" y="4632875"/>
                <a:ext cx="12450" cy="26975"/>
              </a:xfrm>
              <a:custGeom>
                <a:avLst/>
                <a:gdLst/>
                <a:ahLst/>
                <a:cxnLst/>
                <a:rect l="l" t="t" r="r" b="b"/>
                <a:pathLst>
                  <a:path w="498" h="1079" extrusionOk="0">
                    <a:moveTo>
                      <a:pt x="441" y="1"/>
                    </a:moveTo>
                    <a:cubicBezTo>
                      <a:pt x="430" y="1"/>
                      <a:pt x="419" y="8"/>
                      <a:pt x="412" y="22"/>
                    </a:cubicBezTo>
                    <a:cubicBezTo>
                      <a:pt x="370" y="93"/>
                      <a:pt x="370" y="192"/>
                      <a:pt x="341" y="263"/>
                    </a:cubicBezTo>
                    <a:cubicBezTo>
                      <a:pt x="313" y="349"/>
                      <a:pt x="270" y="420"/>
                      <a:pt x="242" y="505"/>
                    </a:cubicBezTo>
                    <a:cubicBezTo>
                      <a:pt x="199" y="576"/>
                      <a:pt x="157" y="661"/>
                      <a:pt x="128" y="746"/>
                    </a:cubicBezTo>
                    <a:cubicBezTo>
                      <a:pt x="72" y="831"/>
                      <a:pt x="43" y="917"/>
                      <a:pt x="15" y="1002"/>
                    </a:cubicBezTo>
                    <a:cubicBezTo>
                      <a:pt x="1" y="1030"/>
                      <a:pt x="15" y="1044"/>
                      <a:pt x="29" y="1058"/>
                    </a:cubicBezTo>
                    <a:cubicBezTo>
                      <a:pt x="29" y="1073"/>
                      <a:pt x="43" y="1073"/>
                      <a:pt x="57" y="1073"/>
                    </a:cubicBezTo>
                    <a:cubicBezTo>
                      <a:pt x="62" y="1077"/>
                      <a:pt x="67" y="1079"/>
                      <a:pt x="73" y="1079"/>
                    </a:cubicBezTo>
                    <a:cubicBezTo>
                      <a:pt x="87" y="1079"/>
                      <a:pt x="104" y="1069"/>
                      <a:pt x="114" y="1058"/>
                    </a:cubicBezTo>
                    <a:cubicBezTo>
                      <a:pt x="171" y="973"/>
                      <a:pt x="228" y="874"/>
                      <a:pt x="256" y="789"/>
                    </a:cubicBezTo>
                    <a:cubicBezTo>
                      <a:pt x="299" y="704"/>
                      <a:pt x="341" y="618"/>
                      <a:pt x="370" y="533"/>
                    </a:cubicBezTo>
                    <a:cubicBezTo>
                      <a:pt x="412" y="448"/>
                      <a:pt x="441" y="363"/>
                      <a:pt x="469" y="263"/>
                    </a:cubicBezTo>
                    <a:cubicBezTo>
                      <a:pt x="498" y="192"/>
                      <a:pt x="498" y="107"/>
                      <a:pt x="469" y="22"/>
                    </a:cubicBezTo>
                    <a:cubicBezTo>
                      <a:pt x="462" y="8"/>
                      <a:pt x="451" y="1"/>
                      <a:pt x="44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258;p44">
                <a:extLst>
                  <a:ext uri="{FF2B5EF4-FFF2-40B4-BE49-F238E27FC236}">
                    <a16:creationId xmlns:a16="http://schemas.microsoft.com/office/drawing/2014/main" id="{C309EBF3-2899-5712-D976-9F1040CE91DB}"/>
                  </a:ext>
                </a:extLst>
              </p:cNvPr>
              <p:cNvSpPr/>
              <p:nvPr/>
            </p:nvSpPr>
            <p:spPr>
              <a:xfrm>
                <a:off x="7243200" y="4666075"/>
                <a:ext cx="88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355" h="725" extrusionOk="0">
                    <a:moveTo>
                      <a:pt x="327" y="0"/>
                    </a:moveTo>
                    <a:cubicBezTo>
                      <a:pt x="256" y="114"/>
                      <a:pt x="199" y="242"/>
                      <a:pt x="142" y="355"/>
                    </a:cubicBezTo>
                    <a:cubicBezTo>
                      <a:pt x="114" y="412"/>
                      <a:pt x="99" y="483"/>
                      <a:pt x="71" y="540"/>
                    </a:cubicBezTo>
                    <a:lnTo>
                      <a:pt x="28" y="625"/>
                    </a:lnTo>
                    <a:cubicBezTo>
                      <a:pt x="14" y="653"/>
                      <a:pt x="0" y="682"/>
                      <a:pt x="14" y="710"/>
                    </a:cubicBezTo>
                    <a:cubicBezTo>
                      <a:pt x="28" y="724"/>
                      <a:pt x="43" y="724"/>
                      <a:pt x="57" y="724"/>
                    </a:cubicBezTo>
                    <a:cubicBezTo>
                      <a:pt x="85" y="724"/>
                      <a:pt x="99" y="696"/>
                      <a:pt x="99" y="653"/>
                    </a:cubicBezTo>
                    <a:lnTo>
                      <a:pt x="142" y="568"/>
                    </a:lnTo>
                    <a:lnTo>
                      <a:pt x="213" y="398"/>
                    </a:lnTo>
                    <a:cubicBezTo>
                      <a:pt x="270" y="270"/>
                      <a:pt x="312" y="142"/>
                      <a:pt x="355" y="14"/>
                    </a:cubicBezTo>
                    <a:cubicBezTo>
                      <a:pt x="355" y="0"/>
                      <a:pt x="327" y="0"/>
                      <a:pt x="32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259;p44">
                <a:extLst>
                  <a:ext uri="{FF2B5EF4-FFF2-40B4-BE49-F238E27FC236}">
                    <a16:creationId xmlns:a16="http://schemas.microsoft.com/office/drawing/2014/main" id="{FCA7F88B-AC8F-0D16-0616-F758C1B5931B}"/>
                  </a:ext>
                </a:extLst>
              </p:cNvPr>
              <p:cNvSpPr/>
              <p:nvPr/>
            </p:nvSpPr>
            <p:spPr>
              <a:xfrm>
                <a:off x="7238225" y="4656050"/>
                <a:ext cx="7375" cy="16225"/>
              </a:xfrm>
              <a:custGeom>
                <a:avLst/>
                <a:gdLst/>
                <a:ahLst/>
                <a:cxnLst/>
                <a:rect l="l" t="t" r="r" b="b"/>
                <a:pathLst>
                  <a:path w="295" h="649" extrusionOk="0">
                    <a:moveTo>
                      <a:pt x="254" y="0"/>
                    </a:moveTo>
                    <a:cubicBezTo>
                      <a:pt x="245" y="0"/>
                      <a:pt x="236" y="5"/>
                      <a:pt x="227" y="18"/>
                    </a:cubicBezTo>
                    <a:cubicBezTo>
                      <a:pt x="171" y="117"/>
                      <a:pt x="128" y="217"/>
                      <a:pt x="85" y="316"/>
                    </a:cubicBezTo>
                    <a:cubicBezTo>
                      <a:pt x="57" y="373"/>
                      <a:pt x="43" y="430"/>
                      <a:pt x="29" y="486"/>
                    </a:cubicBezTo>
                    <a:cubicBezTo>
                      <a:pt x="0" y="529"/>
                      <a:pt x="0" y="586"/>
                      <a:pt x="0" y="628"/>
                    </a:cubicBezTo>
                    <a:cubicBezTo>
                      <a:pt x="10" y="638"/>
                      <a:pt x="20" y="649"/>
                      <a:pt x="30" y="649"/>
                    </a:cubicBezTo>
                    <a:cubicBezTo>
                      <a:pt x="35" y="649"/>
                      <a:pt x="39" y="647"/>
                      <a:pt x="43" y="643"/>
                    </a:cubicBezTo>
                    <a:cubicBezTo>
                      <a:pt x="71" y="628"/>
                      <a:pt x="85" y="600"/>
                      <a:pt x="85" y="572"/>
                    </a:cubicBezTo>
                    <a:cubicBezTo>
                      <a:pt x="100" y="557"/>
                      <a:pt x="114" y="529"/>
                      <a:pt x="114" y="515"/>
                    </a:cubicBezTo>
                    <a:cubicBezTo>
                      <a:pt x="128" y="458"/>
                      <a:pt x="156" y="401"/>
                      <a:pt x="171" y="359"/>
                    </a:cubicBezTo>
                    <a:cubicBezTo>
                      <a:pt x="199" y="259"/>
                      <a:pt x="242" y="160"/>
                      <a:pt x="284" y="61"/>
                    </a:cubicBezTo>
                    <a:cubicBezTo>
                      <a:pt x="294" y="30"/>
                      <a:pt x="276" y="0"/>
                      <a:pt x="2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260;p44">
                <a:extLst>
                  <a:ext uri="{FF2B5EF4-FFF2-40B4-BE49-F238E27FC236}">
                    <a16:creationId xmlns:a16="http://schemas.microsoft.com/office/drawing/2014/main" id="{BDD1DC83-9B81-4066-ADA9-CAA17CBEC501}"/>
                  </a:ext>
                </a:extLst>
              </p:cNvPr>
              <p:cNvSpPr/>
              <p:nvPr/>
            </p:nvSpPr>
            <p:spPr>
              <a:xfrm>
                <a:off x="7317725" y="4768650"/>
                <a:ext cx="6775" cy="2150"/>
              </a:xfrm>
              <a:custGeom>
                <a:avLst/>
                <a:gdLst/>
                <a:ahLst/>
                <a:cxnLst/>
                <a:rect l="l" t="t" r="r" b="b"/>
                <a:pathLst>
                  <a:path w="271" h="86" extrusionOk="0">
                    <a:moveTo>
                      <a:pt x="29" y="0"/>
                    </a:moveTo>
                    <a:cubicBezTo>
                      <a:pt x="15" y="0"/>
                      <a:pt x="1" y="15"/>
                      <a:pt x="15" y="29"/>
                    </a:cubicBezTo>
                    <a:cubicBezTo>
                      <a:pt x="29" y="43"/>
                      <a:pt x="57" y="43"/>
                      <a:pt x="72" y="57"/>
                    </a:cubicBezTo>
                    <a:cubicBezTo>
                      <a:pt x="86" y="57"/>
                      <a:pt x="114" y="57"/>
                      <a:pt x="128" y="71"/>
                    </a:cubicBezTo>
                    <a:cubicBezTo>
                      <a:pt x="171" y="71"/>
                      <a:pt x="214" y="86"/>
                      <a:pt x="256" y="86"/>
                    </a:cubicBezTo>
                    <a:cubicBezTo>
                      <a:pt x="268" y="86"/>
                      <a:pt x="270" y="54"/>
                      <a:pt x="261" y="54"/>
                    </a:cubicBezTo>
                    <a:cubicBezTo>
                      <a:pt x="260" y="54"/>
                      <a:pt x="258" y="55"/>
                      <a:pt x="256" y="57"/>
                    </a:cubicBezTo>
                    <a:cubicBezTo>
                      <a:pt x="214" y="43"/>
                      <a:pt x="171" y="43"/>
                      <a:pt x="143" y="29"/>
                    </a:cubicBezTo>
                    <a:lnTo>
                      <a:pt x="86" y="15"/>
                    </a:lnTo>
                    <a:cubicBezTo>
                      <a:pt x="72" y="15"/>
                      <a:pt x="43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261;p44">
                <a:extLst>
                  <a:ext uri="{FF2B5EF4-FFF2-40B4-BE49-F238E27FC236}">
                    <a16:creationId xmlns:a16="http://schemas.microsoft.com/office/drawing/2014/main" id="{17303350-6DA3-0F28-263F-8822CB03F657}"/>
                  </a:ext>
                </a:extLst>
              </p:cNvPr>
              <p:cNvSpPr/>
              <p:nvPr/>
            </p:nvSpPr>
            <p:spPr>
              <a:xfrm>
                <a:off x="7262850" y="4823175"/>
                <a:ext cx="1362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545" h="578" extrusionOk="0">
                    <a:moveTo>
                      <a:pt x="519" y="0"/>
                    </a:moveTo>
                    <a:cubicBezTo>
                      <a:pt x="515" y="0"/>
                      <a:pt x="510" y="2"/>
                      <a:pt x="506" y="6"/>
                    </a:cubicBezTo>
                    <a:cubicBezTo>
                      <a:pt x="421" y="91"/>
                      <a:pt x="350" y="191"/>
                      <a:pt x="265" y="276"/>
                    </a:cubicBezTo>
                    <a:cubicBezTo>
                      <a:pt x="222" y="318"/>
                      <a:pt x="179" y="361"/>
                      <a:pt x="137" y="403"/>
                    </a:cubicBezTo>
                    <a:cubicBezTo>
                      <a:pt x="94" y="432"/>
                      <a:pt x="52" y="489"/>
                      <a:pt x="23" y="531"/>
                    </a:cubicBezTo>
                    <a:cubicBezTo>
                      <a:pt x="0" y="554"/>
                      <a:pt x="24" y="578"/>
                      <a:pt x="49" y="578"/>
                    </a:cubicBezTo>
                    <a:cubicBezTo>
                      <a:pt x="55" y="578"/>
                      <a:pt x="61" y="576"/>
                      <a:pt x="66" y="574"/>
                    </a:cubicBezTo>
                    <a:cubicBezTo>
                      <a:pt x="108" y="545"/>
                      <a:pt x="165" y="503"/>
                      <a:pt x="194" y="446"/>
                    </a:cubicBezTo>
                    <a:lnTo>
                      <a:pt x="321" y="318"/>
                    </a:lnTo>
                    <a:cubicBezTo>
                      <a:pt x="392" y="219"/>
                      <a:pt x="463" y="134"/>
                      <a:pt x="534" y="34"/>
                    </a:cubicBezTo>
                    <a:cubicBezTo>
                      <a:pt x="545" y="14"/>
                      <a:pt x="532" y="0"/>
                      <a:pt x="51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262;p44">
                <a:extLst>
                  <a:ext uri="{FF2B5EF4-FFF2-40B4-BE49-F238E27FC236}">
                    <a16:creationId xmlns:a16="http://schemas.microsoft.com/office/drawing/2014/main" id="{F0613913-878E-FA66-8A31-BFC56F229212}"/>
                  </a:ext>
                </a:extLst>
              </p:cNvPr>
              <p:cNvSpPr/>
              <p:nvPr/>
            </p:nvSpPr>
            <p:spPr>
              <a:xfrm>
                <a:off x="7261750" y="4823225"/>
                <a:ext cx="8375" cy="8775"/>
              </a:xfrm>
              <a:custGeom>
                <a:avLst/>
                <a:gdLst/>
                <a:ahLst/>
                <a:cxnLst/>
                <a:rect l="l" t="t" r="r" b="b"/>
                <a:pathLst>
                  <a:path w="335" h="351" extrusionOk="0">
                    <a:moveTo>
                      <a:pt x="296" y="0"/>
                    </a:moveTo>
                    <a:cubicBezTo>
                      <a:pt x="291" y="0"/>
                      <a:pt x="285" y="1"/>
                      <a:pt x="280" y="4"/>
                    </a:cubicBezTo>
                    <a:lnTo>
                      <a:pt x="138" y="160"/>
                    </a:lnTo>
                    <a:cubicBezTo>
                      <a:pt x="124" y="189"/>
                      <a:pt x="96" y="217"/>
                      <a:pt x="67" y="245"/>
                    </a:cubicBezTo>
                    <a:cubicBezTo>
                      <a:pt x="53" y="260"/>
                      <a:pt x="25" y="288"/>
                      <a:pt x="11" y="330"/>
                    </a:cubicBezTo>
                    <a:cubicBezTo>
                      <a:pt x="0" y="341"/>
                      <a:pt x="12" y="351"/>
                      <a:pt x="24" y="351"/>
                    </a:cubicBezTo>
                    <a:cubicBezTo>
                      <a:pt x="29" y="351"/>
                      <a:pt x="35" y="349"/>
                      <a:pt x="39" y="345"/>
                    </a:cubicBezTo>
                    <a:cubicBezTo>
                      <a:pt x="67" y="330"/>
                      <a:pt x="96" y="302"/>
                      <a:pt x="110" y="274"/>
                    </a:cubicBezTo>
                    <a:lnTo>
                      <a:pt x="181" y="203"/>
                    </a:lnTo>
                    <a:cubicBezTo>
                      <a:pt x="223" y="146"/>
                      <a:pt x="280" y="89"/>
                      <a:pt x="323" y="47"/>
                    </a:cubicBezTo>
                    <a:cubicBezTo>
                      <a:pt x="334" y="23"/>
                      <a:pt x="318" y="0"/>
                      <a:pt x="2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263;p44">
                <a:extLst>
                  <a:ext uri="{FF2B5EF4-FFF2-40B4-BE49-F238E27FC236}">
                    <a16:creationId xmlns:a16="http://schemas.microsoft.com/office/drawing/2014/main" id="{D9AEFDCA-4555-D30F-F754-F6D36F566E8D}"/>
                  </a:ext>
                </a:extLst>
              </p:cNvPr>
              <p:cNvSpPr/>
              <p:nvPr/>
            </p:nvSpPr>
            <p:spPr>
              <a:xfrm>
                <a:off x="7214800" y="4481575"/>
                <a:ext cx="8175" cy="59050"/>
              </a:xfrm>
              <a:custGeom>
                <a:avLst/>
                <a:gdLst/>
                <a:ahLst/>
                <a:cxnLst/>
                <a:rect l="l" t="t" r="r" b="b"/>
                <a:pathLst>
                  <a:path w="327" h="2362" extrusionOk="0">
                    <a:moveTo>
                      <a:pt x="318" y="1"/>
                    </a:moveTo>
                    <a:cubicBezTo>
                      <a:pt x="313" y="1"/>
                      <a:pt x="305" y="4"/>
                      <a:pt x="298" y="12"/>
                    </a:cubicBezTo>
                    <a:cubicBezTo>
                      <a:pt x="256" y="210"/>
                      <a:pt x="199" y="409"/>
                      <a:pt x="171" y="594"/>
                    </a:cubicBezTo>
                    <a:cubicBezTo>
                      <a:pt x="142" y="792"/>
                      <a:pt x="114" y="977"/>
                      <a:pt x="85" y="1176"/>
                    </a:cubicBezTo>
                    <a:cubicBezTo>
                      <a:pt x="57" y="1375"/>
                      <a:pt x="43" y="1573"/>
                      <a:pt x="29" y="1772"/>
                    </a:cubicBezTo>
                    <a:cubicBezTo>
                      <a:pt x="14" y="1857"/>
                      <a:pt x="14" y="1957"/>
                      <a:pt x="0" y="2042"/>
                    </a:cubicBezTo>
                    <a:cubicBezTo>
                      <a:pt x="0" y="2141"/>
                      <a:pt x="0" y="2241"/>
                      <a:pt x="0" y="2340"/>
                    </a:cubicBezTo>
                    <a:cubicBezTo>
                      <a:pt x="0" y="2354"/>
                      <a:pt x="11" y="2361"/>
                      <a:pt x="21" y="2361"/>
                    </a:cubicBezTo>
                    <a:cubicBezTo>
                      <a:pt x="32" y="2361"/>
                      <a:pt x="43" y="2354"/>
                      <a:pt x="43" y="2340"/>
                    </a:cubicBezTo>
                    <a:cubicBezTo>
                      <a:pt x="71" y="2241"/>
                      <a:pt x="71" y="2141"/>
                      <a:pt x="85" y="2042"/>
                    </a:cubicBezTo>
                    <a:cubicBezTo>
                      <a:pt x="85" y="1957"/>
                      <a:pt x="100" y="1857"/>
                      <a:pt x="100" y="1758"/>
                    </a:cubicBezTo>
                    <a:cubicBezTo>
                      <a:pt x="114" y="1573"/>
                      <a:pt x="142" y="1375"/>
                      <a:pt x="156" y="1190"/>
                    </a:cubicBezTo>
                    <a:cubicBezTo>
                      <a:pt x="185" y="991"/>
                      <a:pt x="213" y="792"/>
                      <a:pt x="242" y="608"/>
                    </a:cubicBezTo>
                    <a:cubicBezTo>
                      <a:pt x="270" y="409"/>
                      <a:pt x="298" y="210"/>
                      <a:pt x="327" y="12"/>
                    </a:cubicBezTo>
                    <a:cubicBezTo>
                      <a:pt x="327" y="4"/>
                      <a:pt x="323" y="1"/>
                      <a:pt x="3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264;p44">
                <a:extLst>
                  <a:ext uri="{FF2B5EF4-FFF2-40B4-BE49-F238E27FC236}">
                    <a16:creationId xmlns:a16="http://schemas.microsoft.com/office/drawing/2014/main" id="{021E8C25-0154-125A-2D81-5E8C927CDEAA}"/>
                  </a:ext>
                </a:extLst>
              </p:cNvPr>
              <p:cNvSpPr/>
              <p:nvPr/>
            </p:nvSpPr>
            <p:spPr>
              <a:xfrm>
                <a:off x="7209125" y="4496025"/>
                <a:ext cx="6750" cy="41750"/>
              </a:xfrm>
              <a:custGeom>
                <a:avLst/>
                <a:gdLst/>
                <a:ahLst/>
                <a:cxnLst/>
                <a:rect l="l" t="t" r="r" b="b"/>
                <a:pathLst>
                  <a:path w="270" h="1670" extrusionOk="0">
                    <a:moveTo>
                      <a:pt x="241" y="0"/>
                    </a:moveTo>
                    <a:cubicBezTo>
                      <a:pt x="233" y="0"/>
                      <a:pt x="227" y="5"/>
                      <a:pt x="227" y="16"/>
                    </a:cubicBezTo>
                    <a:cubicBezTo>
                      <a:pt x="142" y="285"/>
                      <a:pt x="85" y="555"/>
                      <a:pt x="57" y="825"/>
                    </a:cubicBezTo>
                    <a:cubicBezTo>
                      <a:pt x="43" y="967"/>
                      <a:pt x="28" y="1109"/>
                      <a:pt x="14" y="1237"/>
                    </a:cubicBezTo>
                    <a:cubicBezTo>
                      <a:pt x="0" y="1379"/>
                      <a:pt x="0" y="1521"/>
                      <a:pt x="14" y="1648"/>
                    </a:cubicBezTo>
                    <a:cubicBezTo>
                      <a:pt x="14" y="1663"/>
                      <a:pt x="25" y="1670"/>
                      <a:pt x="36" y="1670"/>
                    </a:cubicBezTo>
                    <a:cubicBezTo>
                      <a:pt x="46" y="1670"/>
                      <a:pt x="57" y="1663"/>
                      <a:pt x="57" y="1648"/>
                    </a:cubicBezTo>
                    <a:cubicBezTo>
                      <a:pt x="85" y="1521"/>
                      <a:pt x="99" y="1379"/>
                      <a:pt x="99" y="1251"/>
                    </a:cubicBezTo>
                    <a:cubicBezTo>
                      <a:pt x="114" y="1123"/>
                      <a:pt x="128" y="981"/>
                      <a:pt x="142" y="853"/>
                    </a:cubicBezTo>
                    <a:cubicBezTo>
                      <a:pt x="170" y="569"/>
                      <a:pt x="227" y="300"/>
                      <a:pt x="270" y="30"/>
                    </a:cubicBezTo>
                    <a:cubicBezTo>
                      <a:pt x="270" y="12"/>
                      <a:pt x="253" y="0"/>
                      <a:pt x="2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265;p44">
                <a:extLst>
                  <a:ext uri="{FF2B5EF4-FFF2-40B4-BE49-F238E27FC236}">
                    <a16:creationId xmlns:a16="http://schemas.microsoft.com/office/drawing/2014/main" id="{6BFC0AFF-754C-60D6-5D05-BE37BF92A573}"/>
                  </a:ext>
                </a:extLst>
              </p:cNvPr>
              <p:cNvSpPr/>
              <p:nvPr/>
            </p:nvSpPr>
            <p:spPr>
              <a:xfrm>
                <a:off x="7206625" y="4504875"/>
                <a:ext cx="3225" cy="22975"/>
              </a:xfrm>
              <a:custGeom>
                <a:avLst/>
                <a:gdLst/>
                <a:ahLst/>
                <a:cxnLst/>
                <a:rect l="l" t="t" r="r" b="b"/>
                <a:pathLst>
                  <a:path w="129" h="919" extrusionOk="0">
                    <a:moveTo>
                      <a:pt x="102" y="0"/>
                    </a:moveTo>
                    <a:cubicBezTo>
                      <a:pt x="93" y="0"/>
                      <a:pt x="86" y="5"/>
                      <a:pt x="86" y="17"/>
                    </a:cubicBezTo>
                    <a:cubicBezTo>
                      <a:pt x="72" y="159"/>
                      <a:pt x="43" y="315"/>
                      <a:pt x="29" y="457"/>
                    </a:cubicBezTo>
                    <a:cubicBezTo>
                      <a:pt x="15" y="599"/>
                      <a:pt x="1" y="755"/>
                      <a:pt x="15" y="897"/>
                    </a:cubicBezTo>
                    <a:cubicBezTo>
                      <a:pt x="15" y="911"/>
                      <a:pt x="22" y="918"/>
                      <a:pt x="29" y="918"/>
                    </a:cubicBezTo>
                    <a:cubicBezTo>
                      <a:pt x="36" y="918"/>
                      <a:pt x="43" y="911"/>
                      <a:pt x="43" y="897"/>
                    </a:cubicBezTo>
                    <a:cubicBezTo>
                      <a:pt x="72" y="755"/>
                      <a:pt x="100" y="613"/>
                      <a:pt x="100" y="471"/>
                    </a:cubicBezTo>
                    <a:cubicBezTo>
                      <a:pt x="114" y="315"/>
                      <a:pt x="128" y="173"/>
                      <a:pt x="128" y="17"/>
                    </a:cubicBezTo>
                    <a:cubicBezTo>
                      <a:pt x="128" y="8"/>
                      <a:pt x="114" y="0"/>
                      <a:pt x="10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266;p44">
                <a:extLst>
                  <a:ext uri="{FF2B5EF4-FFF2-40B4-BE49-F238E27FC236}">
                    <a16:creationId xmlns:a16="http://schemas.microsoft.com/office/drawing/2014/main" id="{540202A2-06F3-2677-620B-4214DBDB1EF4}"/>
                  </a:ext>
                </a:extLst>
              </p:cNvPr>
              <p:cNvSpPr/>
              <p:nvPr/>
            </p:nvSpPr>
            <p:spPr>
              <a:xfrm>
                <a:off x="7203800" y="4506650"/>
                <a:ext cx="215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86" h="635" extrusionOk="0">
                    <a:moveTo>
                      <a:pt x="50" y="0"/>
                    </a:moveTo>
                    <a:cubicBezTo>
                      <a:pt x="39" y="0"/>
                      <a:pt x="28" y="5"/>
                      <a:pt x="28" y="17"/>
                    </a:cubicBezTo>
                    <a:cubicBezTo>
                      <a:pt x="14" y="116"/>
                      <a:pt x="14" y="215"/>
                      <a:pt x="0" y="315"/>
                    </a:cubicBezTo>
                    <a:lnTo>
                      <a:pt x="0" y="471"/>
                    </a:lnTo>
                    <a:cubicBezTo>
                      <a:pt x="0" y="528"/>
                      <a:pt x="0" y="570"/>
                      <a:pt x="14" y="613"/>
                    </a:cubicBezTo>
                    <a:cubicBezTo>
                      <a:pt x="14" y="627"/>
                      <a:pt x="21" y="634"/>
                      <a:pt x="30" y="634"/>
                    </a:cubicBezTo>
                    <a:cubicBezTo>
                      <a:pt x="39" y="634"/>
                      <a:pt x="50" y="627"/>
                      <a:pt x="57" y="613"/>
                    </a:cubicBezTo>
                    <a:cubicBezTo>
                      <a:pt x="57" y="570"/>
                      <a:pt x="71" y="528"/>
                      <a:pt x="71" y="471"/>
                    </a:cubicBezTo>
                    <a:lnTo>
                      <a:pt x="71" y="315"/>
                    </a:lnTo>
                    <a:cubicBezTo>
                      <a:pt x="71" y="215"/>
                      <a:pt x="71" y="116"/>
                      <a:pt x="85" y="17"/>
                    </a:cubicBezTo>
                    <a:cubicBezTo>
                      <a:pt x="85" y="8"/>
                      <a:pt x="66" y="0"/>
                      <a:pt x="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1267;p44">
                <a:extLst>
                  <a:ext uri="{FF2B5EF4-FFF2-40B4-BE49-F238E27FC236}">
                    <a16:creationId xmlns:a16="http://schemas.microsoft.com/office/drawing/2014/main" id="{BAB9D3D3-BD58-AFFA-9C38-86589AB6A0D9}"/>
                  </a:ext>
                </a:extLst>
              </p:cNvPr>
              <p:cNvSpPr/>
              <p:nvPr/>
            </p:nvSpPr>
            <p:spPr>
              <a:xfrm>
                <a:off x="7200250" y="4504775"/>
                <a:ext cx="1800" cy="12850"/>
              </a:xfrm>
              <a:custGeom>
                <a:avLst/>
                <a:gdLst/>
                <a:ahLst/>
                <a:cxnLst/>
                <a:rect l="l" t="t" r="r" b="b"/>
                <a:pathLst>
                  <a:path w="72" h="514" extrusionOk="0">
                    <a:moveTo>
                      <a:pt x="20" y="1"/>
                    </a:moveTo>
                    <a:cubicBezTo>
                      <a:pt x="17" y="1"/>
                      <a:pt x="14" y="2"/>
                      <a:pt x="14" y="6"/>
                    </a:cubicBezTo>
                    <a:cubicBezTo>
                      <a:pt x="0" y="177"/>
                      <a:pt x="14" y="333"/>
                      <a:pt x="28" y="503"/>
                    </a:cubicBezTo>
                    <a:cubicBezTo>
                      <a:pt x="28" y="510"/>
                      <a:pt x="36" y="514"/>
                      <a:pt x="43" y="514"/>
                    </a:cubicBezTo>
                    <a:cubicBezTo>
                      <a:pt x="50" y="514"/>
                      <a:pt x="57" y="510"/>
                      <a:pt x="57" y="503"/>
                    </a:cubicBezTo>
                    <a:cubicBezTo>
                      <a:pt x="71" y="333"/>
                      <a:pt x="57" y="177"/>
                      <a:pt x="43" y="21"/>
                    </a:cubicBezTo>
                    <a:cubicBezTo>
                      <a:pt x="43" y="11"/>
                      <a:pt x="28" y="1"/>
                      <a:pt x="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268;p44">
                <a:extLst>
                  <a:ext uri="{FF2B5EF4-FFF2-40B4-BE49-F238E27FC236}">
                    <a16:creationId xmlns:a16="http://schemas.microsoft.com/office/drawing/2014/main" id="{F92B13CC-7D15-B447-4787-426B6002641B}"/>
                  </a:ext>
                </a:extLst>
              </p:cNvPr>
              <p:cNvSpPr/>
              <p:nvPr/>
            </p:nvSpPr>
            <p:spPr>
              <a:xfrm>
                <a:off x="7196325" y="4499075"/>
                <a:ext cx="1800" cy="13600"/>
              </a:xfrm>
              <a:custGeom>
                <a:avLst/>
                <a:gdLst/>
                <a:ahLst/>
                <a:cxnLst/>
                <a:rect l="l" t="t" r="r" b="b"/>
                <a:pathLst>
                  <a:path w="72" h="544" extrusionOk="0">
                    <a:moveTo>
                      <a:pt x="24" y="0"/>
                    </a:moveTo>
                    <a:cubicBezTo>
                      <a:pt x="12" y="0"/>
                      <a:pt x="1" y="7"/>
                      <a:pt x="1" y="21"/>
                    </a:cubicBezTo>
                    <a:lnTo>
                      <a:pt x="1" y="277"/>
                    </a:lnTo>
                    <a:lnTo>
                      <a:pt x="1" y="405"/>
                    </a:lnTo>
                    <a:cubicBezTo>
                      <a:pt x="1" y="447"/>
                      <a:pt x="1" y="490"/>
                      <a:pt x="15" y="533"/>
                    </a:cubicBezTo>
                    <a:cubicBezTo>
                      <a:pt x="22" y="540"/>
                      <a:pt x="33" y="543"/>
                      <a:pt x="42" y="543"/>
                    </a:cubicBezTo>
                    <a:cubicBezTo>
                      <a:pt x="51" y="543"/>
                      <a:pt x="58" y="540"/>
                      <a:pt x="58" y="533"/>
                    </a:cubicBezTo>
                    <a:cubicBezTo>
                      <a:pt x="72" y="490"/>
                      <a:pt x="72" y="447"/>
                      <a:pt x="72" y="405"/>
                    </a:cubicBezTo>
                    <a:lnTo>
                      <a:pt x="72" y="277"/>
                    </a:lnTo>
                    <a:cubicBezTo>
                      <a:pt x="72" y="192"/>
                      <a:pt x="58" y="107"/>
                      <a:pt x="58" y="21"/>
                    </a:cubicBezTo>
                    <a:cubicBezTo>
                      <a:pt x="51" y="7"/>
                      <a:pt x="36" y="0"/>
                      <a:pt x="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1269;p44">
                <a:extLst>
                  <a:ext uri="{FF2B5EF4-FFF2-40B4-BE49-F238E27FC236}">
                    <a16:creationId xmlns:a16="http://schemas.microsoft.com/office/drawing/2014/main" id="{93EC9929-CC59-B557-6091-9F1577CC44AC}"/>
                  </a:ext>
                </a:extLst>
              </p:cNvPr>
              <p:cNvSpPr/>
              <p:nvPr/>
            </p:nvSpPr>
            <p:spPr>
              <a:xfrm>
                <a:off x="7192075" y="4497475"/>
                <a:ext cx="2500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100" h="381" extrusionOk="0">
                    <a:moveTo>
                      <a:pt x="43" y="0"/>
                    </a:moveTo>
                    <a:cubicBezTo>
                      <a:pt x="15" y="0"/>
                      <a:pt x="0" y="14"/>
                      <a:pt x="0" y="43"/>
                    </a:cubicBezTo>
                    <a:lnTo>
                      <a:pt x="0" y="199"/>
                    </a:lnTo>
                    <a:lnTo>
                      <a:pt x="0" y="284"/>
                    </a:lnTo>
                    <a:cubicBezTo>
                      <a:pt x="0" y="313"/>
                      <a:pt x="15" y="341"/>
                      <a:pt x="29" y="369"/>
                    </a:cubicBezTo>
                    <a:cubicBezTo>
                      <a:pt x="36" y="376"/>
                      <a:pt x="47" y="380"/>
                      <a:pt x="57" y="380"/>
                    </a:cubicBezTo>
                    <a:cubicBezTo>
                      <a:pt x="68" y="380"/>
                      <a:pt x="79" y="376"/>
                      <a:pt x="86" y="369"/>
                    </a:cubicBezTo>
                    <a:cubicBezTo>
                      <a:pt x="100" y="313"/>
                      <a:pt x="100" y="256"/>
                      <a:pt x="100" y="199"/>
                    </a:cubicBezTo>
                    <a:cubicBezTo>
                      <a:pt x="86" y="142"/>
                      <a:pt x="86" y="85"/>
                      <a:pt x="86" y="43"/>
                    </a:cubicBezTo>
                    <a:cubicBezTo>
                      <a:pt x="86" y="14"/>
                      <a:pt x="57" y="0"/>
                      <a:pt x="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270;p44">
                <a:extLst>
                  <a:ext uri="{FF2B5EF4-FFF2-40B4-BE49-F238E27FC236}">
                    <a16:creationId xmlns:a16="http://schemas.microsoft.com/office/drawing/2014/main" id="{FB56287E-475E-1D3B-8F60-A646DC74FC7F}"/>
                  </a:ext>
                </a:extLst>
              </p:cNvPr>
              <p:cNvSpPr/>
              <p:nvPr/>
            </p:nvSpPr>
            <p:spPr>
              <a:xfrm>
                <a:off x="7186750" y="4494525"/>
                <a:ext cx="2500" cy="9175"/>
              </a:xfrm>
              <a:custGeom>
                <a:avLst/>
                <a:gdLst/>
                <a:ahLst/>
                <a:cxnLst/>
                <a:rect l="l" t="t" r="r" b="b"/>
                <a:pathLst>
                  <a:path w="100" h="367" extrusionOk="0">
                    <a:moveTo>
                      <a:pt x="43" y="1"/>
                    </a:moveTo>
                    <a:cubicBezTo>
                      <a:pt x="24" y="1"/>
                      <a:pt x="15" y="22"/>
                      <a:pt x="15" y="33"/>
                    </a:cubicBezTo>
                    <a:cubicBezTo>
                      <a:pt x="1" y="90"/>
                      <a:pt x="1" y="147"/>
                      <a:pt x="15" y="203"/>
                    </a:cubicBezTo>
                    <a:cubicBezTo>
                      <a:pt x="15" y="246"/>
                      <a:pt x="29" y="303"/>
                      <a:pt x="57" y="345"/>
                    </a:cubicBezTo>
                    <a:cubicBezTo>
                      <a:pt x="57" y="360"/>
                      <a:pt x="68" y="367"/>
                      <a:pt x="79" y="367"/>
                    </a:cubicBezTo>
                    <a:cubicBezTo>
                      <a:pt x="89" y="367"/>
                      <a:pt x="100" y="360"/>
                      <a:pt x="100" y="345"/>
                    </a:cubicBezTo>
                    <a:cubicBezTo>
                      <a:pt x="100" y="331"/>
                      <a:pt x="100" y="317"/>
                      <a:pt x="100" y="303"/>
                    </a:cubicBezTo>
                    <a:cubicBezTo>
                      <a:pt x="100" y="289"/>
                      <a:pt x="100" y="274"/>
                      <a:pt x="100" y="274"/>
                    </a:cubicBezTo>
                    <a:lnTo>
                      <a:pt x="100" y="189"/>
                    </a:lnTo>
                    <a:lnTo>
                      <a:pt x="100" y="47"/>
                    </a:lnTo>
                    <a:cubicBezTo>
                      <a:pt x="100" y="19"/>
                      <a:pt x="72" y="5"/>
                      <a:pt x="57" y="5"/>
                    </a:cubicBezTo>
                    <a:cubicBezTo>
                      <a:pt x="52" y="2"/>
                      <a:pt x="47" y="1"/>
                      <a:pt x="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271;p44">
                <a:extLst>
                  <a:ext uri="{FF2B5EF4-FFF2-40B4-BE49-F238E27FC236}">
                    <a16:creationId xmlns:a16="http://schemas.microsoft.com/office/drawing/2014/main" id="{E2110928-BC8F-5133-22E5-05BD065DDFFB}"/>
                  </a:ext>
                </a:extLst>
              </p:cNvPr>
              <p:cNvSpPr/>
              <p:nvPr/>
            </p:nvSpPr>
            <p:spPr>
              <a:xfrm>
                <a:off x="7221525" y="4451225"/>
                <a:ext cx="3225" cy="15575"/>
              </a:xfrm>
              <a:custGeom>
                <a:avLst/>
                <a:gdLst/>
                <a:ahLst/>
                <a:cxnLst/>
                <a:rect l="l" t="t" r="r" b="b"/>
                <a:pathLst>
                  <a:path w="129" h="623" extrusionOk="0">
                    <a:moveTo>
                      <a:pt x="93" y="1"/>
                    </a:moveTo>
                    <a:cubicBezTo>
                      <a:pt x="75" y="1"/>
                      <a:pt x="58" y="12"/>
                      <a:pt x="58" y="33"/>
                    </a:cubicBezTo>
                    <a:cubicBezTo>
                      <a:pt x="44" y="132"/>
                      <a:pt x="29" y="217"/>
                      <a:pt x="15" y="317"/>
                    </a:cubicBezTo>
                    <a:cubicBezTo>
                      <a:pt x="1" y="402"/>
                      <a:pt x="1" y="501"/>
                      <a:pt x="1" y="601"/>
                    </a:cubicBezTo>
                    <a:cubicBezTo>
                      <a:pt x="1" y="615"/>
                      <a:pt x="12" y="622"/>
                      <a:pt x="22" y="622"/>
                    </a:cubicBezTo>
                    <a:cubicBezTo>
                      <a:pt x="33" y="622"/>
                      <a:pt x="44" y="615"/>
                      <a:pt x="44" y="601"/>
                    </a:cubicBezTo>
                    <a:cubicBezTo>
                      <a:pt x="72" y="501"/>
                      <a:pt x="86" y="416"/>
                      <a:pt x="86" y="317"/>
                    </a:cubicBezTo>
                    <a:cubicBezTo>
                      <a:pt x="100" y="232"/>
                      <a:pt x="115" y="132"/>
                      <a:pt x="129" y="33"/>
                    </a:cubicBezTo>
                    <a:cubicBezTo>
                      <a:pt x="129" y="12"/>
                      <a:pt x="111" y="1"/>
                      <a:pt x="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272;p44">
                <a:extLst>
                  <a:ext uri="{FF2B5EF4-FFF2-40B4-BE49-F238E27FC236}">
                    <a16:creationId xmlns:a16="http://schemas.microsoft.com/office/drawing/2014/main" id="{BF2106FE-A71D-DE81-7738-0613EB3B5888}"/>
                  </a:ext>
                </a:extLst>
              </p:cNvPr>
              <p:cNvSpPr/>
              <p:nvPr/>
            </p:nvSpPr>
            <p:spPr>
              <a:xfrm>
                <a:off x="7166525" y="4269200"/>
                <a:ext cx="7825" cy="24350"/>
              </a:xfrm>
              <a:custGeom>
                <a:avLst/>
                <a:gdLst/>
                <a:ahLst/>
                <a:cxnLst/>
                <a:rect l="l" t="t" r="r" b="b"/>
                <a:pathLst>
                  <a:path w="313" h="974" extrusionOk="0">
                    <a:moveTo>
                      <a:pt x="23" y="1"/>
                    </a:moveTo>
                    <a:cubicBezTo>
                      <a:pt x="11" y="1"/>
                      <a:pt x="0" y="13"/>
                      <a:pt x="0" y="30"/>
                    </a:cubicBezTo>
                    <a:cubicBezTo>
                      <a:pt x="0" y="101"/>
                      <a:pt x="14" y="187"/>
                      <a:pt x="29" y="272"/>
                    </a:cubicBezTo>
                    <a:cubicBezTo>
                      <a:pt x="57" y="343"/>
                      <a:pt x="71" y="428"/>
                      <a:pt x="100" y="513"/>
                    </a:cubicBezTo>
                    <a:cubicBezTo>
                      <a:pt x="142" y="669"/>
                      <a:pt x="199" y="811"/>
                      <a:pt x="270" y="967"/>
                    </a:cubicBezTo>
                    <a:cubicBezTo>
                      <a:pt x="274" y="972"/>
                      <a:pt x="280" y="973"/>
                      <a:pt x="285" y="973"/>
                    </a:cubicBezTo>
                    <a:cubicBezTo>
                      <a:pt x="298" y="973"/>
                      <a:pt x="313" y="963"/>
                      <a:pt x="313" y="953"/>
                    </a:cubicBezTo>
                    <a:cubicBezTo>
                      <a:pt x="256" y="797"/>
                      <a:pt x="213" y="641"/>
                      <a:pt x="171" y="485"/>
                    </a:cubicBezTo>
                    <a:lnTo>
                      <a:pt x="100" y="243"/>
                    </a:lnTo>
                    <a:cubicBezTo>
                      <a:pt x="85" y="158"/>
                      <a:pt x="71" y="87"/>
                      <a:pt x="43" y="16"/>
                    </a:cubicBezTo>
                    <a:cubicBezTo>
                      <a:pt x="37" y="5"/>
                      <a:pt x="30" y="1"/>
                      <a:pt x="2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273;p44">
                <a:extLst>
                  <a:ext uri="{FF2B5EF4-FFF2-40B4-BE49-F238E27FC236}">
                    <a16:creationId xmlns:a16="http://schemas.microsoft.com/office/drawing/2014/main" id="{F7E8BFEE-A49F-8984-1E7E-85BDDCE40DF9}"/>
                  </a:ext>
                </a:extLst>
              </p:cNvPr>
              <p:cNvSpPr/>
              <p:nvPr/>
            </p:nvSpPr>
            <p:spPr>
              <a:xfrm>
                <a:off x="7159425" y="4267900"/>
                <a:ext cx="39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157" h="596" extrusionOk="0">
                    <a:moveTo>
                      <a:pt x="14" y="1"/>
                    </a:moveTo>
                    <a:cubicBezTo>
                      <a:pt x="7" y="1"/>
                      <a:pt x="0" y="4"/>
                      <a:pt x="0" y="11"/>
                    </a:cubicBezTo>
                    <a:cubicBezTo>
                      <a:pt x="0" y="111"/>
                      <a:pt x="29" y="196"/>
                      <a:pt x="43" y="295"/>
                    </a:cubicBezTo>
                    <a:cubicBezTo>
                      <a:pt x="71" y="395"/>
                      <a:pt x="100" y="494"/>
                      <a:pt x="114" y="579"/>
                    </a:cubicBezTo>
                    <a:cubicBezTo>
                      <a:pt x="120" y="591"/>
                      <a:pt x="128" y="596"/>
                      <a:pt x="136" y="596"/>
                    </a:cubicBezTo>
                    <a:cubicBezTo>
                      <a:pt x="147" y="596"/>
                      <a:pt x="156" y="587"/>
                      <a:pt x="156" y="579"/>
                    </a:cubicBezTo>
                    <a:cubicBezTo>
                      <a:pt x="142" y="480"/>
                      <a:pt x="114" y="381"/>
                      <a:pt x="100" y="281"/>
                    </a:cubicBezTo>
                    <a:cubicBezTo>
                      <a:pt x="85" y="196"/>
                      <a:pt x="71" y="97"/>
                      <a:pt x="29" y="11"/>
                    </a:cubicBezTo>
                    <a:cubicBezTo>
                      <a:pt x="29" y="4"/>
                      <a:pt x="22" y="1"/>
                      <a:pt x="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274;p44">
                <a:extLst>
                  <a:ext uri="{FF2B5EF4-FFF2-40B4-BE49-F238E27FC236}">
                    <a16:creationId xmlns:a16="http://schemas.microsoft.com/office/drawing/2014/main" id="{3B79FDDF-222A-EFB3-E0CE-F915AF5568AD}"/>
                  </a:ext>
                </a:extLst>
              </p:cNvPr>
              <p:cNvSpPr/>
              <p:nvPr/>
            </p:nvSpPr>
            <p:spPr>
              <a:xfrm>
                <a:off x="7138125" y="4238900"/>
                <a:ext cx="5000" cy="41975"/>
              </a:xfrm>
              <a:custGeom>
                <a:avLst/>
                <a:gdLst/>
                <a:ahLst/>
                <a:cxnLst/>
                <a:rect l="l" t="t" r="r" b="b"/>
                <a:pathLst>
                  <a:path w="200" h="1679" extrusionOk="0">
                    <a:moveTo>
                      <a:pt x="178" y="0"/>
                    </a:moveTo>
                    <a:cubicBezTo>
                      <a:pt x="167" y="0"/>
                      <a:pt x="157" y="7"/>
                      <a:pt x="157" y="21"/>
                    </a:cubicBezTo>
                    <a:cubicBezTo>
                      <a:pt x="128" y="305"/>
                      <a:pt x="100" y="575"/>
                      <a:pt x="71" y="845"/>
                    </a:cubicBezTo>
                    <a:cubicBezTo>
                      <a:pt x="57" y="987"/>
                      <a:pt x="43" y="1129"/>
                      <a:pt x="29" y="1257"/>
                    </a:cubicBezTo>
                    <a:cubicBezTo>
                      <a:pt x="15" y="1399"/>
                      <a:pt x="0" y="1526"/>
                      <a:pt x="0" y="1668"/>
                    </a:cubicBezTo>
                    <a:cubicBezTo>
                      <a:pt x="7" y="1675"/>
                      <a:pt x="18" y="1679"/>
                      <a:pt x="27" y="1679"/>
                    </a:cubicBezTo>
                    <a:cubicBezTo>
                      <a:pt x="36" y="1679"/>
                      <a:pt x="43" y="1675"/>
                      <a:pt x="43" y="1668"/>
                    </a:cubicBezTo>
                    <a:cubicBezTo>
                      <a:pt x="86" y="1541"/>
                      <a:pt x="114" y="1399"/>
                      <a:pt x="128" y="1271"/>
                    </a:cubicBezTo>
                    <a:cubicBezTo>
                      <a:pt x="142" y="1129"/>
                      <a:pt x="157" y="987"/>
                      <a:pt x="171" y="859"/>
                    </a:cubicBezTo>
                    <a:cubicBezTo>
                      <a:pt x="185" y="575"/>
                      <a:pt x="199" y="305"/>
                      <a:pt x="199" y="21"/>
                    </a:cubicBezTo>
                    <a:cubicBezTo>
                      <a:pt x="199" y="7"/>
                      <a:pt x="189" y="0"/>
                      <a:pt x="1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" name="Google Shape;1275;p44">
                <a:extLst>
                  <a:ext uri="{FF2B5EF4-FFF2-40B4-BE49-F238E27FC236}">
                    <a16:creationId xmlns:a16="http://schemas.microsoft.com/office/drawing/2014/main" id="{C4C0A4C3-ABC4-2EBF-4741-A01A0E3B1302}"/>
                  </a:ext>
                </a:extLst>
              </p:cNvPr>
              <p:cNvSpPr/>
              <p:nvPr/>
            </p:nvSpPr>
            <p:spPr>
              <a:xfrm>
                <a:off x="7143800" y="4250250"/>
                <a:ext cx="3225" cy="22475"/>
              </a:xfrm>
              <a:custGeom>
                <a:avLst/>
                <a:gdLst/>
                <a:ahLst/>
                <a:cxnLst/>
                <a:rect l="l" t="t" r="r" b="b"/>
                <a:pathLst>
                  <a:path w="129" h="899" extrusionOk="0">
                    <a:moveTo>
                      <a:pt x="100" y="0"/>
                    </a:moveTo>
                    <a:cubicBezTo>
                      <a:pt x="86" y="0"/>
                      <a:pt x="72" y="7"/>
                      <a:pt x="72" y="22"/>
                    </a:cubicBezTo>
                    <a:cubicBezTo>
                      <a:pt x="72" y="178"/>
                      <a:pt x="57" y="320"/>
                      <a:pt x="43" y="462"/>
                    </a:cubicBezTo>
                    <a:cubicBezTo>
                      <a:pt x="29" y="533"/>
                      <a:pt x="29" y="604"/>
                      <a:pt x="15" y="689"/>
                    </a:cubicBezTo>
                    <a:cubicBezTo>
                      <a:pt x="1" y="746"/>
                      <a:pt x="1" y="817"/>
                      <a:pt x="15" y="888"/>
                    </a:cubicBezTo>
                    <a:cubicBezTo>
                      <a:pt x="22" y="895"/>
                      <a:pt x="29" y="898"/>
                      <a:pt x="36" y="898"/>
                    </a:cubicBezTo>
                    <a:cubicBezTo>
                      <a:pt x="43" y="898"/>
                      <a:pt x="50" y="895"/>
                      <a:pt x="57" y="888"/>
                    </a:cubicBezTo>
                    <a:cubicBezTo>
                      <a:pt x="86" y="831"/>
                      <a:pt x="100" y="760"/>
                      <a:pt x="100" y="689"/>
                    </a:cubicBezTo>
                    <a:cubicBezTo>
                      <a:pt x="114" y="618"/>
                      <a:pt x="128" y="547"/>
                      <a:pt x="128" y="476"/>
                    </a:cubicBezTo>
                    <a:cubicBezTo>
                      <a:pt x="128" y="320"/>
                      <a:pt x="128" y="178"/>
                      <a:pt x="128" y="22"/>
                    </a:cubicBezTo>
                    <a:cubicBezTo>
                      <a:pt x="128" y="7"/>
                      <a:pt x="114" y="0"/>
                      <a:pt x="1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" name="Google Shape;1276;p44">
                <a:extLst>
                  <a:ext uri="{FF2B5EF4-FFF2-40B4-BE49-F238E27FC236}">
                    <a16:creationId xmlns:a16="http://schemas.microsoft.com/office/drawing/2014/main" id="{050A685B-A05E-3479-2003-18B72D774366}"/>
                  </a:ext>
                </a:extLst>
              </p:cNvPr>
              <p:cNvSpPr/>
              <p:nvPr/>
            </p:nvSpPr>
            <p:spPr>
              <a:xfrm>
                <a:off x="7148425" y="4257000"/>
                <a:ext cx="2150" cy="16225"/>
              </a:xfrm>
              <a:custGeom>
                <a:avLst/>
                <a:gdLst/>
                <a:ahLst/>
                <a:cxnLst/>
                <a:rect l="l" t="t" r="r" b="b"/>
                <a:pathLst>
                  <a:path w="86" h="649" extrusionOk="0">
                    <a:moveTo>
                      <a:pt x="43" y="0"/>
                    </a:moveTo>
                    <a:cubicBezTo>
                      <a:pt x="29" y="0"/>
                      <a:pt x="14" y="7"/>
                      <a:pt x="14" y="21"/>
                    </a:cubicBezTo>
                    <a:lnTo>
                      <a:pt x="14" y="334"/>
                    </a:lnTo>
                    <a:cubicBezTo>
                      <a:pt x="14" y="376"/>
                      <a:pt x="14" y="447"/>
                      <a:pt x="14" y="490"/>
                    </a:cubicBezTo>
                    <a:cubicBezTo>
                      <a:pt x="0" y="533"/>
                      <a:pt x="0" y="589"/>
                      <a:pt x="14" y="632"/>
                    </a:cubicBezTo>
                    <a:cubicBezTo>
                      <a:pt x="14" y="640"/>
                      <a:pt x="24" y="648"/>
                      <a:pt x="35" y="648"/>
                    </a:cubicBezTo>
                    <a:cubicBezTo>
                      <a:pt x="42" y="648"/>
                      <a:pt x="51" y="644"/>
                      <a:pt x="57" y="632"/>
                    </a:cubicBezTo>
                    <a:cubicBezTo>
                      <a:pt x="71" y="589"/>
                      <a:pt x="85" y="547"/>
                      <a:pt x="85" y="490"/>
                    </a:cubicBezTo>
                    <a:lnTo>
                      <a:pt x="85" y="334"/>
                    </a:lnTo>
                    <a:cubicBezTo>
                      <a:pt x="85" y="234"/>
                      <a:pt x="85" y="135"/>
                      <a:pt x="71" y="21"/>
                    </a:cubicBezTo>
                    <a:cubicBezTo>
                      <a:pt x="71" y="7"/>
                      <a:pt x="57" y="0"/>
                      <a:pt x="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2" name="Google Shape;1277;p44">
                <a:extLst>
                  <a:ext uri="{FF2B5EF4-FFF2-40B4-BE49-F238E27FC236}">
                    <a16:creationId xmlns:a16="http://schemas.microsoft.com/office/drawing/2014/main" id="{71BA80C0-6100-4DDD-C595-6129BD572EE9}"/>
                  </a:ext>
                </a:extLst>
              </p:cNvPr>
              <p:cNvSpPr/>
              <p:nvPr/>
            </p:nvSpPr>
            <p:spPr>
              <a:xfrm>
                <a:off x="7151250" y="4262750"/>
                <a:ext cx="252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101" h="537" extrusionOk="0">
                    <a:moveTo>
                      <a:pt x="58" y="1"/>
                    </a:moveTo>
                    <a:cubicBezTo>
                      <a:pt x="36" y="1"/>
                      <a:pt x="15" y="12"/>
                      <a:pt x="15" y="33"/>
                    </a:cubicBezTo>
                    <a:cubicBezTo>
                      <a:pt x="15" y="118"/>
                      <a:pt x="1" y="217"/>
                      <a:pt x="1" y="274"/>
                    </a:cubicBezTo>
                    <a:cubicBezTo>
                      <a:pt x="1" y="359"/>
                      <a:pt x="1" y="445"/>
                      <a:pt x="1" y="516"/>
                    </a:cubicBezTo>
                    <a:cubicBezTo>
                      <a:pt x="8" y="530"/>
                      <a:pt x="22" y="537"/>
                      <a:pt x="34" y="537"/>
                    </a:cubicBezTo>
                    <a:cubicBezTo>
                      <a:pt x="47" y="537"/>
                      <a:pt x="58" y="530"/>
                      <a:pt x="58" y="516"/>
                    </a:cubicBezTo>
                    <a:cubicBezTo>
                      <a:pt x="58" y="487"/>
                      <a:pt x="72" y="445"/>
                      <a:pt x="72" y="402"/>
                    </a:cubicBezTo>
                    <a:cubicBezTo>
                      <a:pt x="86" y="359"/>
                      <a:pt x="86" y="317"/>
                      <a:pt x="86" y="274"/>
                    </a:cubicBezTo>
                    <a:cubicBezTo>
                      <a:pt x="100" y="203"/>
                      <a:pt x="100" y="118"/>
                      <a:pt x="100" y="33"/>
                    </a:cubicBezTo>
                    <a:cubicBezTo>
                      <a:pt x="100" y="12"/>
                      <a:pt x="79" y="1"/>
                      <a:pt x="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3" name="Google Shape;1278;p44">
                <a:extLst>
                  <a:ext uri="{FF2B5EF4-FFF2-40B4-BE49-F238E27FC236}">
                    <a16:creationId xmlns:a16="http://schemas.microsoft.com/office/drawing/2014/main" id="{898EEEA7-B541-94F6-81EC-38D4173CAA51}"/>
                  </a:ext>
                </a:extLst>
              </p:cNvPr>
              <p:cNvSpPr/>
              <p:nvPr/>
            </p:nvSpPr>
            <p:spPr>
              <a:xfrm>
                <a:off x="7078975" y="4424200"/>
                <a:ext cx="15425" cy="28600"/>
              </a:xfrm>
              <a:custGeom>
                <a:avLst/>
                <a:gdLst/>
                <a:ahLst/>
                <a:cxnLst/>
                <a:rect l="l" t="t" r="r" b="b"/>
                <a:pathLst>
                  <a:path w="617" h="1144" extrusionOk="0">
                    <a:moveTo>
                      <a:pt x="579" y="1"/>
                    </a:moveTo>
                    <a:cubicBezTo>
                      <a:pt x="573" y="1"/>
                      <a:pt x="567" y="3"/>
                      <a:pt x="563" y="6"/>
                    </a:cubicBezTo>
                    <a:cubicBezTo>
                      <a:pt x="506" y="92"/>
                      <a:pt x="435" y="191"/>
                      <a:pt x="379" y="276"/>
                    </a:cubicBezTo>
                    <a:cubicBezTo>
                      <a:pt x="336" y="361"/>
                      <a:pt x="279" y="461"/>
                      <a:pt x="237" y="546"/>
                    </a:cubicBezTo>
                    <a:cubicBezTo>
                      <a:pt x="180" y="645"/>
                      <a:pt x="137" y="745"/>
                      <a:pt x="95" y="844"/>
                    </a:cubicBezTo>
                    <a:cubicBezTo>
                      <a:pt x="52" y="929"/>
                      <a:pt x="24" y="1015"/>
                      <a:pt x="10" y="1114"/>
                    </a:cubicBezTo>
                    <a:cubicBezTo>
                      <a:pt x="1" y="1131"/>
                      <a:pt x="8" y="1144"/>
                      <a:pt x="22" y="1144"/>
                    </a:cubicBezTo>
                    <a:cubicBezTo>
                      <a:pt x="30" y="1144"/>
                      <a:pt x="41" y="1139"/>
                      <a:pt x="52" y="1128"/>
                    </a:cubicBezTo>
                    <a:cubicBezTo>
                      <a:pt x="109" y="1057"/>
                      <a:pt x="151" y="958"/>
                      <a:pt x="194" y="873"/>
                    </a:cubicBezTo>
                    <a:cubicBezTo>
                      <a:pt x="237" y="773"/>
                      <a:pt x="279" y="688"/>
                      <a:pt x="336" y="603"/>
                    </a:cubicBezTo>
                    <a:cubicBezTo>
                      <a:pt x="379" y="503"/>
                      <a:pt x="421" y="418"/>
                      <a:pt x="464" y="319"/>
                    </a:cubicBezTo>
                    <a:cubicBezTo>
                      <a:pt x="521" y="234"/>
                      <a:pt x="563" y="134"/>
                      <a:pt x="606" y="35"/>
                    </a:cubicBezTo>
                    <a:cubicBezTo>
                      <a:pt x="616" y="14"/>
                      <a:pt x="596" y="1"/>
                      <a:pt x="5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4" name="Google Shape;1279;p44">
                <a:extLst>
                  <a:ext uri="{FF2B5EF4-FFF2-40B4-BE49-F238E27FC236}">
                    <a16:creationId xmlns:a16="http://schemas.microsoft.com/office/drawing/2014/main" id="{01063369-1FDA-59AF-4252-81FDB9E55067}"/>
                  </a:ext>
                </a:extLst>
              </p:cNvPr>
              <p:cNvSpPr/>
              <p:nvPr/>
            </p:nvSpPr>
            <p:spPr>
              <a:xfrm>
                <a:off x="7072450" y="4439525"/>
                <a:ext cx="8325" cy="16125"/>
              </a:xfrm>
              <a:custGeom>
                <a:avLst/>
                <a:gdLst/>
                <a:ahLst/>
                <a:cxnLst/>
                <a:rect l="l" t="t" r="r" b="b"/>
                <a:pathLst>
                  <a:path w="333" h="645" extrusionOk="0">
                    <a:moveTo>
                      <a:pt x="287" y="0"/>
                    </a:moveTo>
                    <a:cubicBezTo>
                      <a:pt x="276" y="0"/>
                      <a:pt x="265" y="5"/>
                      <a:pt x="256" y="18"/>
                    </a:cubicBezTo>
                    <a:cubicBezTo>
                      <a:pt x="200" y="118"/>
                      <a:pt x="157" y="217"/>
                      <a:pt x="114" y="316"/>
                    </a:cubicBezTo>
                    <a:cubicBezTo>
                      <a:pt x="86" y="359"/>
                      <a:pt x="72" y="416"/>
                      <a:pt x="43" y="458"/>
                    </a:cubicBezTo>
                    <a:lnTo>
                      <a:pt x="15" y="529"/>
                    </a:lnTo>
                    <a:cubicBezTo>
                      <a:pt x="15" y="558"/>
                      <a:pt x="1" y="586"/>
                      <a:pt x="1" y="614"/>
                    </a:cubicBezTo>
                    <a:cubicBezTo>
                      <a:pt x="1" y="632"/>
                      <a:pt x="17" y="644"/>
                      <a:pt x="33" y="644"/>
                    </a:cubicBezTo>
                    <a:cubicBezTo>
                      <a:pt x="43" y="644"/>
                      <a:pt x="52" y="640"/>
                      <a:pt x="58" y="629"/>
                    </a:cubicBezTo>
                    <a:cubicBezTo>
                      <a:pt x="86" y="586"/>
                      <a:pt x="100" y="529"/>
                      <a:pt x="129" y="487"/>
                    </a:cubicBezTo>
                    <a:lnTo>
                      <a:pt x="185" y="345"/>
                    </a:lnTo>
                    <a:cubicBezTo>
                      <a:pt x="228" y="245"/>
                      <a:pt x="271" y="146"/>
                      <a:pt x="313" y="47"/>
                    </a:cubicBezTo>
                    <a:cubicBezTo>
                      <a:pt x="333" y="27"/>
                      <a:pt x="311" y="0"/>
                      <a:pt x="28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1280;p44">
                <a:extLst>
                  <a:ext uri="{FF2B5EF4-FFF2-40B4-BE49-F238E27FC236}">
                    <a16:creationId xmlns:a16="http://schemas.microsoft.com/office/drawing/2014/main" id="{04184C87-4286-E8DC-3B65-D80A56444CD1}"/>
                  </a:ext>
                </a:extLst>
              </p:cNvPr>
              <p:cNvSpPr/>
              <p:nvPr/>
            </p:nvSpPr>
            <p:spPr>
              <a:xfrm>
                <a:off x="7062175" y="4446050"/>
                <a:ext cx="11250" cy="307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1231" extrusionOk="0">
                    <a:moveTo>
                      <a:pt x="416" y="1"/>
                    </a:moveTo>
                    <a:cubicBezTo>
                      <a:pt x="409" y="1"/>
                      <a:pt x="402" y="4"/>
                      <a:pt x="398" y="13"/>
                    </a:cubicBezTo>
                    <a:cubicBezTo>
                      <a:pt x="298" y="197"/>
                      <a:pt x="213" y="396"/>
                      <a:pt x="142" y="595"/>
                    </a:cubicBezTo>
                    <a:cubicBezTo>
                      <a:pt x="99" y="694"/>
                      <a:pt x="71" y="808"/>
                      <a:pt x="43" y="921"/>
                    </a:cubicBezTo>
                    <a:cubicBezTo>
                      <a:pt x="14" y="1007"/>
                      <a:pt x="0" y="1106"/>
                      <a:pt x="0" y="1220"/>
                    </a:cubicBezTo>
                    <a:cubicBezTo>
                      <a:pt x="0" y="1227"/>
                      <a:pt x="11" y="1230"/>
                      <a:pt x="21" y="1230"/>
                    </a:cubicBezTo>
                    <a:cubicBezTo>
                      <a:pt x="32" y="1230"/>
                      <a:pt x="43" y="1227"/>
                      <a:pt x="43" y="1220"/>
                    </a:cubicBezTo>
                    <a:cubicBezTo>
                      <a:pt x="71" y="1163"/>
                      <a:pt x="85" y="1120"/>
                      <a:pt x="99" y="1063"/>
                    </a:cubicBezTo>
                    <a:cubicBezTo>
                      <a:pt x="114" y="1021"/>
                      <a:pt x="128" y="964"/>
                      <a:pt x="142" y="921"/>
                    </a:cubicBezTo>
                    <a:cubicBezTo>
                      <a:pt x="170" y="822"/>
                      <a:pt x="199" y="723"/>
                      <a:pt x="227" y="623"/>
                    </a:cubicBezTo>
                    <a:cubicBezTo>
                      <a:pt x="298" y="424"/>
                      <a:pt x="355" y="226"/>
                      <a:pt x="440" y="27"/>
                    </a:cubicBezTo>
                    <a:cubicBezTo>
                      <a:pt x="450" y="17"/>
                      <a:pt x="433" y="1"/>
                      <a:pt x="41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8" name="Google Shape;1281;p44">
                <a:extLst>
                  <a:ext uri="{FF2B5EF4-FFF2-40B4-BE49-F238E27FC236}">
                    <a16:creationId xmlns:a16="http://schemas.microsoft.com/office/drawing/2014/main" id="{DB9C6678-5C1B-9998-91F0-6CB12E9E948D}"/>
                  </a:ext>
                </a:extLst>
              </p:cNvPr>
              <p:cNvSpPr/>
              <p:nvPr/>
            </p:nvSpPr>
            <p:spPr>
              <a:xfrm>
                <a:off x="7058975" y="4452450"/>
                <a:ext cx="640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256" h="654" extrusionOk="0">
                    <a:moveTo>
                      <a:pt x="229" y="0"/>
                    </a:moveTo>
                    <a:cubicBezTo>
                      <a:pt x="223" y="0"/>
                      <a:pt x="218" y="3"/>
                      <a:pt x="213" y="12"/>
                    </a:cubicBezTo>
                    <a:cubicBezTo>
                      <a:pt x="156" y="112"/>
                      <a:pt x="114" y="211"/>
                      <a:pt x="85" y="325"/>
                    </a:cubicBezTo>
                    <a:cubicBezTo>
                      <a:pt x="43" y="424"/>
                      <a:pt x="14" y="523"/>
                      <a:pt x="0" y="637"/>
                    </a:cubicBezTo>
                    <a:cubicBezTo>
                      <a:pt x="0" y="645"/>
                      <a:pt x="14" y="653"/>
                      <a:pt x="26" y="653"/>
                    </a:cubicBezTo>
                    <a:cubicBezTo>
                      <a:pt x="35" y="653"/>
                      <a:pt x="43" y="649"/>
                      <a:pt x="43" y="637"/>
                    </a:cubicBezTo>
                    <a:cubicBezTo>
                      <a:pt x="85" y="538"/>
                      <a:pt x="100" y="438"/>
                      <a:pt x="128" y="339"/>
                    </a:cubicBezTo>
                    <a:cubicBezTo>
                      <a:pt x="171" y="225"/>
                      <a:pt x="199" y="126"/>
                      <a:pt x="256" y="27"/>
                    </a:cubicBezTo>
                    <a:cubicBezTo>
                      <a:pt x="256" y="17"/>
                      <a:pt x="242" y="0"/>
                      <a:pt x="2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1282;p44">
                <a:extLst>
                  <a:ext uri="{FF2B5EF4-FFF2-40B4-BE49-F238E27FC236}">
                    <a16:creationId xmlns:a16="http://schemas.microsoft.com/office/drawing/2014/main" id="{1DBE5DFA-5C36-2DD2-AF1F-F7EB706EBAA6}"/>
                  </a:ext>
                </a:extLst>
              </p:cNvPr>
              <p:cNvSpPr/>
              <p:nvPr/>
            </p:nvSpPr>
            <p:spPr>
              <a:xfrm>
                <a:off x="7072800" y="4373800"/>
                <a:ext cx="12725" cy="27650"/>
              </a:xfrm>
              <a:custGeom>
                <a:avLst/>
                <a:gdLst/>
                <a:ahLst/>
                <a:cxnLst/>
                <a:rect l="l" t="t" r="r" b="b"/>
                <a:pathLst>
                  <a:path w="509" h="1106" extrusionOk="0">
                    <a:moveTo>
                      <a:pt x="477" y="1"/>
                    </a:moveTo>
                    <a:cubicBezTo>
                      <a:pt x="473" y="1"/>
                      <a:pt x="469" y="3"/>
                      <a:pt x="469" y="6"/>
                    </a:cubicBezTo>
                    <a:cubicBezTo>
                      <a:pt x="356" y="177"/>
                      <a:pt x="257" y="347"/>
                      <a:pt x="186" y="532"/>
                    </a:cubicBezTo>
                    <a:cubicBezTo>
                      <a:pt x="143" y="617"/>
                      <a:pt x="115" y="702"/>
                      <a:pt x="72" y="787"/>
                    </a:cubicBezTo>
                    <a:cubicBezTo>
                      <a:pt x="29" y="887"/>
                      <a:pt x="1" y="986"/>
                      <a:pt x="1" y="1085"/>
                    </a:cubicBezTo>
                    <a:cubicBezTo>
                      <a:pt x="1" y="1095"/>
                      <a:pt x="15" y="1105"/>
                      <a:pt x="28" y="1105"/>
                    </a:cubicBezTo>
                    <a:cubicBezTo>
                      <a:pt x="34" y="1105"/>
                      <a:pt x="39" y="1104"/>
                      <a:pt x="44" y="1100"/>
                    </a:cubicBezTo>
                    <a:cubicBezTo>
                      <a:pt x="100" y="1014"/>
                      <a:pt x="129" y="929"/>
                      <a:pt x="157" y="830"/>
                    </a:cubicBezTo>
                    <a:cubicBezTo>
                      <a:pt x="186" y="745"/>
                      <a:pt x="228" y="659"/>
                      <a:pt x="257" y="560"/>
                    </a:cubicBezTo>
                    <a:cubicBezTo>
                      <a:pt x="342" y="390"/>
                      <a:pt x="413" y="205"/>
                      <a:pt x="498" y="35"/>
                    </a:cubicBezTo>
                    <a:cubicBezTo>
                      <a:pt x="508" y="14"/>
                      <a:pt x="488" y="1"/>
                      <a:pt x="4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" name="Google Shape;1283;p44">
                <a:extLst>
                  <a:ext uri="{FF2B5EF4-FFF2-40B4-BE49-F238E27FC236}">
                    <a16:creationId xmlns:a16="http://schemas.microsoft.com/office/drawing/2014/main" id="{77A0ADBF-A72A-77A0-C4B3-A1F5F2972753}"/>
                  </a:ext>
                </a:extLst>
              </p:cNvPr>
              <p:cNvSpPr/>
              <p:nvPr/>
            </p:nvSpPr>
            <p:spPr>
              <a:xfrm>
                <a:off x="7066575" y="4381975"/>
                <a:ext cx="10425" cy="2170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868" extrusionOk="0">
                    <a:moveTo>
                      <a:pt x="379" y="0"/>
                    </a:moveTo>
                    <a:cubicBezTo>
                      <a:pt x="373" y="0"/>
                      <a:pt x="367" y="2"/>
                      <a:pt x="364" y="6"/>
                    </a:cubicBezTo>
                    <a:cubicBezTo>
                      <a:pt x="293" y="148"/>
                      <a:pt x="222" y="276"/>
                      <a:pt x="151" y="418"/>
                    </a:cubicBezTo>
                    <a:cubicBezTo>
                      <a:pt x="122" y="489"/>
                      <a:pt x="94" y="560"/>
                      <a:pt x="65" y="631"/>
                    </a:cubicBezTo>
                    <a:cubicBezTo>
                      <a:pt x="37" y="702"/>
                      <a:pt x="9" y="773"/>
                      <a:pt x="9" y="844"/>
                    </a:cubicBezTo>
                    <a:cubicBezTo>
                      <a:pt x="0" y="860"/>
                      <a:pt x="11" y="867"/>
                      <a:pt x="25" y="867"/>
                    </a:cubicBezTo>
                    <a:cubicBezTo>
                      <a:pt x="35" y="867"/>
                      <a:pt x="45" y="864"/>
                      <a:pt x="51" y="858"/>
                    </a:cubicBezTo>
                    <a:cubicBezTo>
                      <a:pt x="80" y="787"/>
                      <a:pt x="122" y="716"/>
                      <a:pt x="136" y="659"/>
                    </a:cubicBezTo>
                    <a:cubicBezTo>
                      <a:pt x="165" y="588"/>
                      <a:pt x="193" y="517"/>
                      <a:pt x="236" y="446"/>
                    </a:cubicBezTo>
                    <a:cubicBezTo>
                      <a:pt x="278" y="304"/>
                      <a:pt x="349" y="176"/>
                      <a:pt x="406" y="34"/>
                    </a:cubicBezTo>
                    <a:cubicBezTo>
                      <a:pt x="417" y="14"/>
                      <a:pt x="396" y="0"/>
                      <a:pt x="3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1284;p44">
                <a:extLst>
                  <a:ext uri="{FF2B5EF4-FFF2-40B4-BE49-F238E27FC236}">
                    <a16:creationId xmlns:a16="http://schemas.microsoft.com/office/drawing/2014/main" id="{A714E87B-EC1E-0D9B-FBBA-CB9A65B105EA}"/>
                  </a:ext>
                </a:extLst>
              </p:cNvPr>
              <p:cNvSpPr/>
              <p:nvPr/>
            </p:nvSpPr>
            <p:spPr>
              <a:xfrm>
                <a:off x="7055775" y="4391875"/>
                <a:ext cx="11250" cy="24000"/>
              </a:xfrm>
              <a:custGeom>
                <a:avLst/>
                <a:gdLst/>
                <a:ahLst/>
                <a:cxnLst/>
                <a:rect l="l" t="t" r="r" b="b"/>
                <a:pathLst>
                  <a:path w="450" h="960" extrusionOk="0">
                    <a:moveTo>
                      <a:pt x="420" y="1"/>
                    </a:moveTo>
                    <a:cubicBezTo>
                      <a:pt x="411" y="1"/>
                      <a:pt x="403" y="7"/>
                      <a:pt x="398" y="22"/>
                    </a:cubicBezTo>
                    <a:cubicBezTo>
                      <a:pt x="299" y="164"/>
                      <a:pt x="228" y="306"/>
                      <a:pt x="157" y="462"/>
                    </a:cubicBezTo>
                    <a:cubicBezTo>
                      <a:pt x="114" y="533"/>
                      <a:pt x="86" y="618"/>
                      <a:pt x="57" y="689"/>
                    </a:cubicBezTo>
                    <a:cubicBezTo>
                      <a:pt x="29" y="760"/>
                      <a:pt x="0" y="845"/>
                      <a:pt x="0" y="930"/>
                    </a:cubicBezTo>
                    <a:cubicBezTo>
                      <a:pt x="0" y="948"/>
                      <a:pt x="11" y="960"/>
                      <a:pt x="23" y="960"/>
                    </a:cubicBezTo>
                    <a:cubicBezTo>
                      <a:pt x="30" y="960"/>
                      <a:pt x="38" y="955"/>
                      <a:pt x="43" y="945"/>
                    </a:cubicBezTo>
                    <a:cubicBezTo>
                      <a:pt x="86" y="874"/>
                      <a:pt x="114" y="803"/>
                      <a:pt x="128" y="732"/>
                    </a:cubicBezTo>
                    <a:cubicBezTo>
                      <a:pt x="157" y="646"/>
                      <a:pt x="199" y="575"/>
                      <a:pt x="228" y="490"/>
                    </a:cubicBezTo>
                    <a:cubicBezTo>
                      <a:pt x="284" y="334"/>
                      <a:pt x="370" y="192"/>
                      <a:pt x="441" y="50"/>
                    </a:cubicBezTo>
                    <a:cubicBezTo>
                      <a:pt x="450" y="22"/>
                      <a:pt x="435" y="1"/>
                      <a:pt x="4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8" name="Google Shape;1285;p44">
                <a:extLst>
                  <a:ext uri="{FF2B5EF4-FFF2-40B4-BE49-F238E27FC236}">
                    <a16:creationId xmlns:a16="http://schemas.microsoft.com/office/drawing/2014/main" id="{FFAC47E3-A25C-2F58-0CDA-C99620EF67BC}"/>
                  </a:ext>
                </a:extLst>
              </p:cNvPr>
              <p:cNvSpPr/>
              <p:nvPr/>
            </p:nvSpPr>
            <p:spPr>
              <a:xfrm>
                <a:off x="7044900" y="4407725"/>
                <a:ext cx="5925" cy="14550"/>
              </a:xfrm>
              <a:custGeom>
                <a:avLst/>
                <a:gdLst/>
                <a:ahLst/>
                <a:cxnLst/>
                <a:rect l="l" t="t" r="r" b="b"/>
                <a:pathLst>
                  <a:path w="237" h="582" extrusionOk="0">
                    <a:moveTo>
                      <a:pt x="199" y="1"/>
                    </a:moveTo>
                    <a:cubicBezTo>
                      <a:pt x="185" y="1"/>
                      <a:pt x="172" y="9"/>
                      <a:pt x="166" y="27"/>
                    </a:cubicBezTo>
                    <a:cubicBezTo>
                      <a:pt x="151" y="112"/>
                      <a:pt x="123" y="197"/>
                      <a:pt x="95" y="282"/>
                    </a:cubicBezTo>
                    <a:cubicBezTo>
                      <a:pt x="66" y="367"/>
                      <a:pt x="38" y="453"/>
                      <a:pt x="10" y="552"/>
                    </a:cubicBezTo>
                    <a:cubicBezTo>
                      <a:pt x="1" y="569"/>
                      <a:pt x="14" y="582"/>
                      <a:pt x="28" y="582"/>
                    </a:cubicBezTo>
                    <a:cubicBezTo>
                      <a:pt x="37" y="582"/>
                      <a:pt x="47" y="577"/>
                      <a:pt x="52" y="566"/>
                    </a:cubicBezTo>
                    <a:cubicBezTo>
                      <a:pt x="95" y="481"/>
                      <a:pt x="137" y="396"/>
                      <a:pt x="151" y="311"/>
                    </a:cubicBezTo>
                    <a:cubicBezTo>
                      <a:pt x="180" y="211"/>
                      <a:pt x="208" y="126"/>
                      <a:pt x="237" y="41"/>
                    </a:cubicBezTo>
                    <a:cubicBezTo>
                      <a:pt x="237" y="16"/>
                      <a:pt x="217" y="1"/>
                      <a:pt x="1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9" name="Google Shape;1286;p44">
                <a:extLst>
                  <a:ext uri="{FF2B5EF4-FFF2-40B4-BE49-F238E27FC236}">
                    <a16:creationId xmlns:a16="http://schemas.microsoft.com/office/drawing/2014/main" id="{0B6EEA13-FB39-6709-E38C-79473EBAB493}"/>
                  </a:ext>
                </a:extLst>
              </p:cNvPr>
              <p:cNvSpPr/>
              <p:nvPr/>
            </p:nvSpPr>
            <p:spPr>
              <a:xfrm>
                <a:off x="7186850" y="4167800"/>
                <a:ext cx="16600" cy="616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2466" extrusionOk="0">
                    <a:moveTo>
                      <a:pt x="53" y="0"/>
                    </a:moveTo>
                    <a:cubicBezTo>
                      <a:pt x="27" y="0"/>
                      <a:pt x="0" y="23"/>
                      <a:pt x="11" y="54"/>
                    </a:cubicBezTo>
                    <a:cubicBezTo>
                      <a:pt x="39" y="139"/>
                      <a:pt x="68" y="225"/>
                      <a:pt x="110" y="310"/>
                    </a:cubicBezTo>
                    <a:cubicBezTo>
                      <a:pt x="139" y="395"/>
                      <a:pt x="167" y="480"/>
                      <a:pt x="195" y="565"/>
                    </a:cubicBezTo>
                    <a:cubicBezTo>
                      <a:pt x="408" y="1176"/>
                      <a:pt x="479" y="1815"/>
                      <a:pt x="607" y="2439"/>
                    </a:cubicBezTo>
                    <a:cubicBezTo>
                      <a:pt x="607" y="2457"/>
                      <a:pt x="617" y="2465"/>
                      <a:pt x="629" y="2465"/>
                    </a:cubicBezTo>
                    <a:cubicBezTo>
                      <a:pt x="645" y="2465"/>
                      <a:pt x="664" y="2450"/>
                      <a:pt x="664" y="2425"/>
                    </a:cubicBezTo>
                    <a:cubicBezTo>
                      <a:pt x="664" y="2241"/>
                      <a:pt x="650" y="2056"/>
                      <a:pt x="621" y="1871"/>
                    </a:cubicBezTo>
                    <a:cubicBezTo>
                      <a:pt x="579" y="1545"/>
                      <a:pt x="522" y="1218"/>
                      <a:pt x="451" y="906"/>
                    </a:cubicBezTo>
                    <a:cubicBezTo>
                      <a:pt x="408" y="750"/>
                      <a:pt x="351" y="594"/>
                      <a:pt x="295" y="438"/>
                    </a:cubicBezTo>
                    <a:cubicBezTo>
                      <a:pt x="266" y="367"/>
                      <a:pt x="238" y="281"/>
                      <a:pt x="195" y="210"/>
                    </a:cubicBezTo>
                    <a:cubicBezTo>
                      <a:pt x="167" y="139"/>
                      <a:pt x="124" y="68"/>
                      <a:pt x="82" y="12"/>
                    </a:cubicBezTo>
                    <a:cubicBezTo>
                      <a:pt x="74" y="4"/>
                      <a:pt x="64" y="0"/>
                      <a:pt x="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0" name="Google Shape;1287;p44">
                <a:extLst>
                  <a:ext uri="{FF2B5EF4-FFF2-40B4-BE49-F238E27FC236}">
                    <a16:creationId xmlns:a16="http://schemas.microsoft.com/office/drawing/2014/main" id="{37D3428C-7EC4-F892-790A-11DE014AF63A}"/>
                  </a:ext>
                </a:extLst>
              </p:cNvPr>
              <p:cNvSpPr/>
              <p:nvPr/>
            </p:nvSpPr>
            <p:spPr>
              <a:xfrm>
                <a:off x="7189600" y="4188875"/>
                <a:ext cx="4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185" h="599" extrusionOk="0">
                    <a:moveTo>
                      <a:pt x="23" y="0"/>
                    </a:moveTo>
                    <a:cubicBezTo>
                      <a:pt x="14" y="0"/>
                      <a:pt x="0" y="10"/>
                      <a:pt x="0" y="20"/>
                    </a:cubicBezTo>
                    <a:cubicBezTo>
                      <a:pt x="0" y="120"/>
                      <a:pt x="14" y="205"/>
                      <a:pt x="43" y="290"/>
                    </a:cubicBezTo>
                    <a:cubicBezTo>
                      <a:pt x="71" y="390"/>
                      <a:pt x="99" y="475"/>
                      <a:pt x="114" y="574"/>
                    </a:cubicBezTo>
                    <a:cubicBezTo>
                      <a:pt x="119" y="591"/>
                      <a:pt x="132" y="599"/>
                      <a:pt x="144" y="599"/>
                    </a:cubicBezTo>
                    <a:cubicBezTo>
                      <a:pt x="164" y="599"/>
                      <a:pt x="185" y="580"/>
                      <a:pt x="185" y="546"/>
                    </a:cubicBezTo>
                    <a:cubicBezTo>
                      <a:pt x="170" y="461"/>
                      <a:pt x="156" y="361"/>
                      <a:pt x="128" y="276"/>
                    </a:cubicBezTo>
                    <a:cubicBezTo>
                      <a:pt x="114" y="177"/>
                      <a:pt x="85" y="91"/>
                      <a:pt x="29" y="6"/>
                    </a:cubicBezTo>
                    <a:cubicBezTo>
                      <a:pt x="29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1" name="Google Shape;1288;p44">
                <a:extLst>
                  <a:ext uri="{FF2B5EF4-FFF2-40B4-BE49-F238E27FC236}">
                    <a16:creationId xmlns:a16="http://schemas.microsoft.com/office/drawing/2014/main" id="{B02F49AC-32B6-E130-D9F8-EB8165FA08AC}"/>
                  </a:ext>
                </a:extLst>
              </p:cNvPr>
              <p:cNvSpPr/>
              <p:nvPr/>
            </p:nvSpPr>
            <p:spPr>
              <a:xfrm>
                <a:off x="7183550" y="4174825"/>
                <a:ext cx="2150" cy="1800"/>
              </a:xfrm>
              <a:custGeom>
                <a:avLst/>
                <a:gdLst/>
                <a:ahLst/>
                <a:cxnLst/>
                <a:rect l="l" t="t" r="r" b="b"/>
                <a:pathLst>
                  <a:path w="86" h="72" extrusionOk="0">
                    <a:moveTo>
                      <a:pt x="43" y="0"/>
                    </a:moveTo>
                    <a:cubicBezTo>
                      <a:pt x="1" y="15"/>
                      <a:pt x="1" y="71"/>
                      <a:pt x="43" y="71"/>
                    </a:cubicBezTo>
                    <a:cubicBezTo>
                      <a:pt x="86" y="71"/>
                      <a:pt x="86" y="15"/>
                      <a:pt x="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2" name="Google Shape;1289;p44">
                <a:extLst>
                  <a:ext uri="{FF2B5EF4-FFF2-40B4-BE49-F238E27FC236}">
                    <a16:creationId xmlns:a16="http://schemas.microsoft.com/office/drawing/2014/main" id="{FD4B8629-51B7-B0F7-27EA-97F904EBDEFD}"/>
                  </a:ext>
                </a:extLst>
              </p:cNvPr>
              <p:cNvSpPr/>
              <p:nvPr/>
            </p:nvSpPr>
            <p:spPr>
              <a:xfrm>
                <a:off x="6872975" y="3949525"/>
                <a:ext cx="1800" cy="7725"/>
              </a:xfrm>
              <a:custGeom>
                <a:avLst/>
                <a:gdLst/>
                <a:ahLst/>
                <a:cxnLst/>
                <a:rect l="l" t="t" r="r" b="b"/>
                <a:pathLst>
                  <a:path w="72" h="309" extrusionOk="0">
                    <a:moveTo>
                      <a:pt x="29" y="0"/>
                    </a:moveTo>
                    <a:cubicBezTo>
                      <a:pt x="18" y="0"/>
                      <a:pt x="8" y="4"/>
                      <a:pt x="0" y="11"/>
                    </a:cubicBezTo>
                    <a:cubicBezTo>
                      <a:pt x="0" y="110"/>
                      <a:pt x="0" y="195"/>
                      <a:pt x="0" y="281"/>
                    </a:cubicBezTo>
                    <a:cubicBezTo>
                      <a:pt x="0" y="295"/>
                      <a:pt x="15" y="309"/>
                      <a:pt x="43" y="309"/>
                    </a:cubicBezTo>
                    <a:cubicBezTo>
                      <a:pt x="57" y="309"/>
                      <a:pt x="71" y="295"/>
                      <a:pt x="71" y="281"/>
                    </a:cubicBezTo>
                    <a:lnTo>
                      <a:pt x="71" y="153"/>
                    </a:lnTo>
                    <a:cubicBezTo>
                      <a:pt x="71" y="124"/>
                      <a:pt x="71" y="96"/>
                      <a:pt x="71" y="82"/>
                    </a:cubicBezTo>
                    <a:cubicBezTo>
                      <a:pt x="57" y="53"/>
                      <a:pt x="57" y="39"/>
                      <a:pt x="57" y="11"/>
                    </a:cubicBezTo>
                    <a:cubicBezTo>
                      <a:pt x="50" y="4"/>
                      <a:pt x="39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3" name="Google Shape;1290;p44">
                <a:extLst>
                  <a:ext uri="{FF2B5EF4-FFF2-40B4-BE49-F238E27FC236}">
                    <a16:creationId xmlns:a16="http://schemas.microsoft.com/office/drawing/2014/main" id="{D688AC31-8CC3-7D5D-1E28-1FB53E0D3A74}"/>
                  </a:ext>
                </a:extLst>
              </p:cNvPr>
              <p:cNvSpPr/>
              <p:nvPr/>
            </p:nvSpPr>
            <p:spPr>
              <a:xfrm>
                <a:off x="7028800" y="3954050"/>
                <a:ext cx="18825" cy="4625"/>
              </a:xfrm>
              <a:custGeom>
                <a:avLst/>
                <a:gdLst/>
                <a:ahLst/>
                <a:cxnLst/>
                <a:rect l="l" t="t" r="r" b="b"/>
                <a:pathLst>
                  <a:path w="753" h="185" extrusionOk="0">
                    <a:moveTo>
                      <a:pt x="384" y="0"/>
                    </a:moveTo>
                    <a:cubicBezTo>
                      <a:pt x="313" y="0"/>
                      <a:pt x="256" y="14"/>
                      <a:pt x="199" y="14"/>
                    </a:cubicBezTo>
                    <a:cubicBezTo>
                      <a:pt x="142" y="29"/>
                      <a:pt x="86" y="43"/>
                      <a:pt x="43" y="71"/>
                    </a:cubicBezTo>
                    <a:cubicBezTo>
                      <a:pt x="0" y="100"/>
                      <a:pt x="15" y="171"/>
                      <a:pt x="71" y="185"/>
                    </a:cubicBezTo>
                    <a:cubicBezTo>
                      <a:pt x="128" y="171"/>
                      <a:pt x="185" y="171"/>
                      <a:pt x="242" y="156"/>
                    </a:cubicBezTo>
                    <a:cubicBezTo>
                      <a:pt x="284" y="142"/>
                      <a:pt x="341" y="142"/>
                      <a:pt x="384" y="142"/>
                    </a:cubicBezTo>
                    <a:lnTo>
                      <a:pt x="540" y="142"/>
                    </a:lnTo>
                    <a:cubicBezTo>
                      <a:pt x="578" y="142"/>
                      <a:pt x="616" y="136"/>
                      <a:pt x="649" y="136"/>
                    </a:cubicBezTo>
                    <a:cubicBezTo>
                      <a:pt x="666" y="136"/>
                      <a:pt x="682" y="137"/>
                      <a:pt x="696" y="142"/>
                    </a:cubicBezTo>
                    <a:cubicBezTo>
                      <a:pt x="753" y="142"/>
                      <a:pt x="753" y="71"/>
                      <a:pt x="710" y="57"/>
                    </a:cubicBezTo>
                    <a:cubicBezTo>
                      <a:pt x="654" y="43"/>
                      <a:pt x="597" y="29"/>
                      <a:pt x="540" y="14"/>
                    </a:cubicBezTo>
                    <a:cubicBezTo>
                      <a:pt x="483" y="0"/>
                      <a:pt x="441" y="0"/>
                      <a:pt x="3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4" name="Google Shape;1291;p44">
                <a:extLst>
                  <a:ext uri="{FF2B5EF4-FFF2-40B4-BE49-F238E27FC236}">
                    <a16:creationId xmlns:a16="http://schemas.microsoft.com/office/drawing/2014/main" id="{FEA00765-ED66-0ADC-EC78-8C2084B9FD2B}"/>
                  </a:ext>
                </a:extLst>
              </p:cNvPr>
              <p:cNvSpPr/>
              <p:nvPr/>
            </p:nvSpPr>
            <p:spPr>
              <a:xfrm>
                <a:off x="7028075" y="3941625"/>
                <a:ext cx="9975" cy="2150"/>
              </a:xfrm>
              <a:custGeom>
                <a:avLst/>
                <a:gdLst/>
                <a:ahLst/>
                <a:cxnLst/>
                <a:rect l="l" t="t" r="r" b="b"/>
                <a:pathLst>
                  <a:path w="399" h="86" extrusionOk="0">
                    <a:moveTo>
                      <a:pt x="100" y="0"/>
                    </a:moveTo>
                    <a:cubicBezTo>
                      <a:pt x="72" y="0"/>
                      <a:pt x="44" y="0"/>
                      <a:pt x="15" y="14"/>
                    </a:cubicBezTo>
                    <a:cubicBezTo>
                      <a:pt x="1" y="29"/>
                      <a:pt x="1" y="57"/>
                      <a:pt x="15" y="71"/>
                    </a:cubicBezTo>
                    <a:cubicBezTo>
                      <a:pt x="44" y="85"/>
                      <a:pt x="72" y="85"/>
                      <a:pt x="100" y="85"/>
                    </a:cubicBezTo>
                    <a:lnTo>
                      <a:pt x="342" y="85"/>
                    </a:lnTo>
                    <a:cubicBezTo>
                      <a:pt x="399" y="85"/>
                      <a:pt x="399" y="0"/>
                      <a:pt x="3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5" name="Google Shape;1292;p44">
                <a:extLst>
                  <a:ext uri="{FF2B5EF4-FFF2-40B4-BE49-F238E27FC236}">
                    <a16:creationId xmlns:a16="http://schemas.microsoft.com/office/drawing/2014/main" id="{EB68951A-7155-6048-1B78-8A49CFCAFC78}"/>
                  </a:ext>
                </a:extLst>
              </p:cNvPr>
              <p:cNvSpPr/>
              <p:nvPr/>
            </p:nvSpPr>
            <p:spPr>
              <a:xfrm>
                <a:off x="7065700" y="3915875"/>
                <a:ext cx="1450" cy="9000"/>
              </a:xfrm>
              <a:custGeom>
                <a:avLst/>
                <a:gdLst/>
                <a:ahLst/>
                <a:cxnLst/>
                <a:rect l="l" t="t" r="r" b="b"/>
                <a:pathLst>
                  <a:path w="58" h="360" extrusionOk="0">
                    <a:moveTo>
                      <a:pt x="29" y="1"/>
                    </a:moveTo>
                    <a:cubicBezTo>
                      <a:pt x="19" y="1"/>
                      <a:pt x="8" y="8"/>
                      <a:pt x="1" y="22"/>
                    </a:cubicBezTo>
                    <a:lnTo>
                      <a:pt x="1" y="178"/>
                    </a:lnTo>
                    <a:lnTo>
                      <a:pt x="1" y="264"/>
                    </a:lnTo>
                    <a:lnTo>
                      <a:pt x="1" y="349"/>
                    </a:lnTo>
                    <a:cubicBezTo>
                      <a:pt x="8" y="356"/>
                      <a:pt x="15" y="359"/>
                      <a:pt x="22" y="359"/>
                    </a:cubicBezTo>
                    <a:cubicBezTo>
                      <a:pt x="29" y="359"/>
                      <a:pt x="36" y="356"/>
                      <a:pt x="44" y="349"/>
                    </a:cubicBezTo>
                    <a:cubicBezTo>
                      <a:pt x="44" y="320"/>
                      <a:pt x="58" y="292"/>
                      <a:pt x="58" y="264"/>
                    </a:cubicBezTo>
                    <a:lnTo>
                      <a:pt x="58" y="178"/>
                    </a:lnTo>
                    <a:lnTo>
                      <a:pt x="58" y="22"/>
                    </a:lnTo>
                    <a:cubicBezTo>
                      <a:pt x="51" y="8"/>
                      <a:pt x="40" y="1"/>
                      <a:pt x="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6" name="Google Shape;1293;p44">
                <a:extLst>
                  <a:ext uri="{FF2B5EF4-FFF2-40B4-BE49-F238E27FC236}">
                    <a16:creationId xmlns:a16="http://schemas.microsoft.com/office/drawing/2014/main" id="{EE6C7A5C-8AEC-27FF-6825-09DB15FC2BF7}"/>
                  </a:ext>
                </a:extLst>
              </p:cNvPr>
              <p:cNvSpPr/>
              <p:nvPr/>
            </p:nvSpPr>
            <p:spPr>
              <a:xfrm>
                <a:off x="6982375" y="3841875"/>
                <a:ext cx="39600" cy="2300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920" extrusionOk="0">
                    <a:moveTo>
                      <a:pt x="892" y="165"/>
                    </a:moveTo>
                    <a:cubicBezTo>
                      <a:pt x="943" y="165"/>
                      <a:pt x="992" y="179"/>
                      <a:pt x="1034" y="199"/>
                    </a:cubicBezTo>
                    <a:cubicBezTo>
                      <a:pt x="1105" y="228"/>
                      <a:pt x="1147" y="256"/>
                      <a:pt x="1204" y="299"/>
                    </a:cubicBezTo>
                    <a:cubicBezTo>
                      <a:pt x="1233" y="313"/>
                      <a:pt x="1261" y="327"/>
                      <a:pt x="1289" y="341"/>
                    </a:cubicBezTo>
                    <a:cubicBezTo>
                      <a:pt x="1261" y="398"/>
                      <a:pt x="1247" y="455"/>
                      <a:pt x="1233" y="512"/>
                    </a:cubicBezTo>
                    <a:cubicBezTo>
                      <a:pt x="1218" y="583"/>
                      <a:pt x="1218" y="583"/>
                      <a:pt x="1204" y="625"/>
                    </a:cubicBezTo>
                    <a:cubicBezTo>
                      <a:pt x="1204" y="654"/>
                      <a:pt x="1190" y="682"/>
                      <a:pt x="1162" y="711"/>
                    </a:cubicBezTo>
                    <a:cubicBezTo>
                      <a:pt x="1147" y="725"/>
                      <a:pt x="1119" y="739"/>
                      <a:pt x="1091" y="739"/>
                    </a:cubicBezTo>
                    <a:lnTo>
                      <a:pt x="991" y="767"/>
                    </a:lnTo>
                    <a:lnTo>
                      <a:pt x="793" y="767"/>
                    </a:lnTo>
                    <a:cubicBezTo>
                      <a:pt x="665" y="739"/>
                      <a:pt x="565" y="682"/>
                      <a:pt x="480" y="583"/>
                    </a:cubicBezTo>
                    <a:cubicBezTo>
                      <a:pt x="452" y="540"/>
                      <a:pt x="423" y="483"/>
                      <a:pt x="395" y="427"/>
                    </a:cubicBezTo>
                    <a:cubicBezTo>
                      <a:pt x="381" y="356"/>
                      <a:pt x="381" y="299"/>
                      <a:pt x="367" y="242"/>
                    </a:cubicBezTo>
                    <a:cubicBezTo>
                      <a:pt x="395" y="242"/>
                      <a:pt x="423" y="228"/>
                      <a:pt x="452" y="214"/>
                    </a:cubicBezTo>
                    <a:cubicBezTo>
                      <a:pt x="580" y="185"/>
                      <a:pt x="707" y="171"/>
                      <a:pt x="835" y="171"/>
                    </a:cubicBezTo>
                    <a:cubicBezTo>
                      <a:pt x="854" y="167"/>
                      <a:pt x="873" y="165"/>
                      <a:pt x="892" y="165"/>
                    </a:cubicBezTo>
                    <a:close/>
                    <a:moveTo>
                      <a:pt x="849" y="1"/>
                    </a:moveTo>
                    <a:cubicBezTo>
                      <a:pt x="707" y="1"/>
                      <a:pt x="565" y="15"/>
                      <a:pt x="423" y="57"/>
                    </a:cubicBezTo>
                    <a:cubicBezTo>
                      <a:pt x="281" y="86"/>
                      <a:pt x="139" y="157"/>
                      <a:pt x="26" y="256"/>
                    </a:cubicBezTo>
                    <a:cubicBezTo>
                      <a:pt x="1" y="282"/>
                      <a:pt x="32" y="329"/>
                      <a:pt x="69" y="329"/>
                    </a:cubicBezTo>
                    <a:cubicBezTo>
                      <a:pt x="73" y="329"/>
                      <a:pt x="78" y="329"/>
                      <a:pt x="83" y="327"/>
                    </a:cubicBezTo>
                    <a:cubicBezTo>
                      <a:pt x="125" y="313"/>
                      <a:pt x="182" y="299"/>
                      <a:pt x="225" y="285"/>
                    </a:cubicBezTo>
                    <a:cubicBezTo>
                      <a:pt x="225" y="341"/>
                      <a:pt x="239" y="412"/>
                      <a:pt x="267" y="483"/>
                    </a:cubicBezTo>
                    <a:cubicBezTo>
                      <a:pt x="281" y="554"/>
                      <a:pt x="324" y="625"/>
                      <a:pt x="381" y="682"/>
                    </a:cubicBezTo>
                    <a:cubicBezTo>
                      <a:pt x="480" y="810"/>
                      <a:pt x="622" y="881"/>
                      <a:pt x="778" y="909"/>
                    </a:cubicBezTo>
                    <a:cubicBezTo>
                      <a:pt x="821" y="916"/>
                      <a:pt x="864" y="920"/>
                      <a:pt x="906" y="920"/>
                    </a:cubicBezTo>
                    <a:cubicBezTo>
                      <a:pt x="949" y="920"/>
                      <a:pt x="991" y="916"/>
                      <a:pt x="1034" y="909"/>
                    </a:cubicBezTo>
                    <a:cubicBezTo>
                      <a:pt x="1119" y="909"/>
                      <a:pt x="1190" y="867"/>
                      <a:pt x="1261" y="824"/>
                    </a:cubicBezTo>
                    <a:cubicBezTo>
                      <a:pt x="1318" y="753"/>
                      <a:pt x="1346" y="682"/>
                      <a:pt x="1360" y="583"/>
                    </a:cubicBezTo>
                    <a:cubicBezTo>
                      <a:pt x="1375" y="540"/>
                      <a:pt x="1389" y="483"/>
                      <a:pt x="1389" y="427"/>
                    </a:cubicBezTo>
                    <a:cubicBezTo>
                      <a:pt x="1431" y="469"/>
                      <a:pt x="1474" y="498"/>
                      <a:pt x="1517" y="512"/>
                    </a:cubicBezTo>
                    <a:cubicBezTo>
                      <a:pt x="1521" y="514"/>
                      <a:pt x="1525" y="515"/>
                      <a:pt x="1529" y="515"/>
                    </a:cubicBezTo>
                    <a:cubicBezTo>
                      <a:pt x="1555" y="515"/>
                      <a:pt x="1584" y="480"/>
                      <a:pt x="1559" y="455"/>
                    </a:cubicBezTo>
                    <a:cubicBezTo>
                      <a:pt x="1545" y="384"/>
                      <a:pt x="1488" y="327"/>
                      <a:pt x="1431" y="285"/>
                    </a:cubicBezTo>
                    <a:cubicBezTo>
                      <a:pt x="1389" y="228"/>
                      <a:pt x="1332" y="185"/>
                      <a:pt x="1275" y="143"/>
                    </a:cubicBezTo>
                    <a:cubicBezTo>
                      <a:pt x="1218" y="100"/>
                      <a:pt x="1147" y="57"/>
                      <a:pt x="1077" y="29"/>
                    </a:cubicBezTo>
                    <a:cubicBezTo>
                      <a:pt x="1006" y="1"/>
                      <a:pt x="935" y="1"/>
                      <a:pt x="8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7" name="Google Shape;1294;p44">
                <a:extLst>
                  <a:ext uri="{FF2B5EF4-FFF2-40B4-BE49-F238E27FC236}">
                    <a16:creationId xmlns:a16="http://schemas.microsoft.com/office/drawing/2014/main" id="{56ED370A-3337-D733-3B5E-F831D5CB9B86}"/>
                  </a:ext>
                </a:extLst>
              </p:cNvPr>
              <p:cNvSpPr/>
              <p:nvPr/>
            </p:nvSpPr>
            <p:spPr>
              <a:xfrm>
                <a:off x="6989100" y="3835700"/>
                <a:ext cx="15850" cy="48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195" extrusionOk="0">
                    <a:moveTo>
                      <a:pt x="376" y="1"/>
                    </a:moveTo>
                    <a:cubicBezTo>
                      <a:pt x="297" y="1"/>
                      <a:pt x="215" y="17"/>
                      <a:pt x="140" y="49"/>
                    </a:cubicBezTo>
                    <a:cubicBezTo>
                      <a:pt x="98" y="63"/>
                      <a:pt x="55" y="106"/>
                      <a:pt x="12" y="148"/>
                    </a:cubicBezTo>
                    <a:cubicBezTo>
                      <a:pt x="1" y="171"/>
                      <a:pt x="18" y="195"/>
                      <a:pt x="40" y="195"/>
                    </a:cubicBezTo>
                    <a:cubicBezTo>
                      <a:pt x="45" y="195"/>
                      <a:pt x="50" y="193"/>
                      <a:pt x="55" y="191"/>
                    </a:cubicBezTo>
                    <a:cubicBezTo>
                      <a:pt x="98" y="177"/>
                      <a:pt x="140" y="162"/>
                      <a:pt x="183" y="148"/>
                    </a:cubicBezTo>
                    <a:cubicBezTo>
                      <a:pt x="225" y="134"/>
                      <a:pt x="268" y="120"/>
                      <a:pt x="311" y="106"/>
                    </a:cubicBezTo>
                    <a:cubicBezTo>
                      <a:pt x="353" y="106"/>
                      <a:pt x="410" y="92"/>
                      <a:pt x="453" y="92"/>
                    </a:cubicBezTo>
                    <a:lnTo>
                      <a:pt x="580" y="92"/>
                    </a:lnTo>
                    <a:cubicBezTo>
                      <a:pt x="586" y="93"/>
                      <a:pt x="592" y="94"/>
                      <a:pt x="596" y="94"/>
                    </a:cubicBezTo>
                    <a:cubicBezTo>
                      <a:pt x="626" y="94"/>
                      <a:pt x="633" y="61"/>
                      <a:pt x="609" y="49"/>
                    </a:cubicBezTo>
                    <a:cubicBezTo>
                      <a:pt x="566" y="21"/>
                      <a:pt x="509" y="6"/>
                      <a:pt x="453" y="6"/>
                    </a:cubicBezTo>
                    <a:cubicBezTo>
                      <a:pt x="428" y="3"/>
                      <a:pt x="402" y="1"/>
                      <a:pt x="3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8" name="Google Shape;1295;p44">
                <a:extLst>
                  <a:ext uri="{FF2B5EF4-FFF2-40B4-BE49-F238E27FC236}">
                    <a16:creationId xmlns:a16="http://schemas.microsoft.com/office/drawing/2014/main" id="{05832448-4814-207C-ED8F-401012298DD8}"/>
                  </a:ext>
                </a:extLst>
              </p:cNvPr>
              <p:cNvSpPr/>
              <p:nvPr/>
            </p:nvSpPr>
            <p:spPr>
              <a:xfrm>
                <a:off x="7028450" y="3876150"/>
                <a:ext cx="8000" cy="11375"/>
              </a:xfrm>
              <a:custGeom>
                <a:avLst/>
                <a:gdLst/>
                <a:ahLst/>
                <a:cxnLst/>
                <a:rect l="l" t="t" r="r" b="b"/>
                <a:pathLst>
                  <a:path w="320" h="455" extrusionOk="0">
                    <a:moveTo>
                      <a:pt x="262" y="0"/>
                    </a:moveTo>
                    <a:cubicBezTo>
                      <a:pt x="255" y="0"/>
                      <a:pt x="248" y="2"/>
                      <a:pt x="242" y="7"/>
                    </a:cubicBezTo>
                    <a:cubicBezTo>
                      <a:pt x="156" y="49"/>
                      <a:pt x="100" y="106"/>
                      <a:pt x="57" y="177"/>
                    </a:cubicBezTo>
                    <a:cubicBezTo>
                      <a:pt x="43" y="220"/>
                      <a:pt x="29" y="248"/>
                      <a:pt x="14" y="291"/>
                    </a:cubicBezTo>
                    <a:cubicBezTo>
                      <a:pt x="14" y="319"/>
                      <a:pt x="14" y="333"/>
                      <a:pt x="0" y="362"/>
                    </a:cubicBezTo>
                    <a:lnTo>
                      <a:pt x="0" y="390"/>
                    </a:lnTo>
                    <a:cubicBezTo>
                      <a:pt x="0" y="404"/>
                      <a:pt x="14" y="419"/>
                      <a:pt x="14" y="433"/>
                    </a:cubicBezTo>
                    <a:cubicBezTo>
                      <a:pt x="29" y="447"/>
                      <a:pt x="46" y="454"/>
                      <a:pt x="62" y="454"/>
                    </a:cubicBezTo>
                    <a:cubicBezTo>
                      <a:pt x="78" y="454"/>
                      <a:pt x="92" y="447"/>
                      <a:pt x="100" y="433"/>
                    </a:cubicBezTo>
                    <a:lnTo>
                      <a:pt x="100" y="419"/>
                    </a:lnTo>
                    <a:lnTo>
                      <a:pt x="100" y="390"/>
                    </a:lnTo>
                    <a:cubicBezTo>
                      <a:pt x="100" y="390"/>
                      <a:pt x="100" y="376"/>
                      <a:pt x="100" y="362"/>
                    </a:cubicBezTo>
                    <a:lnTo>
                      <a:pt x="100" y="348"/>
                    </a:lnTo>
                    <a:lnTo>
                      <a:pt x="100" y="319"/>
                    </a:lnTo>
                    <a:cubicBezTo>
                      <a:pt x="100" y="305"/>
                      <a:pt x="100" y="291"/>
                      <a:pt x="114" y="277"/>
                    </a:cubicBezTo>
                    <a:cubicBezTo>
                      <a:pt x="114" y="262"/>
                      <a:pt x="114" y="262"/>
                      <a:pt x="114" y="248"/>
                    </a:cubicBezTo>
                    <a:cubicBezTo>
                      <a:pt x="128" y="220"/>
                      <a:pt x="142" y="191"/>
                      <a:pt x="171" y="163"/>
                    </a:cubicBezTo>
                    <a:cubicBezTo>
                      <a:pt x="171" y="163"/>
                      <a:pt x="171" y="149"/>
                      <a:pt x="171" y="149"/>
                    </a:cubicBezTo>
                    <a:lnTo>
                      <a:pt x="199" y="120"/>
                    </a:lnTo>
                    <a:cubicBezTo>
                      <a:pt x="199" y="120"/>
                      <a:pt x="213" y="106"/>
                      <a:pt x="284" y="78"/>
                    </a:cubicBezTo>
                    <a:cubicBezTo>
                      <a:pt x="320" y="54"/>
                      <a:pt x="296" y="0"/>
                      <a:pt x="2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9" name="Google Shape;1296;p44">
                <a:extLst>
                  <a:ext uri="{FF2B5EF4-FFF2-40B4-BE49-F238E27FC236}">
                    <a16:creationId xmlns:a16="http://schemas.microsoft.com/office/drawing/2014/main" id="{0F9B5020-A6C5-5D8D-D60F-D34B21199A22}"/>
                  </a:ext>
                </a:extLst>
              </p:cNvPr>
              <p:cNvSpPr/>
              <p:nvPr/>
            </p:nvSpPr>
            <p:spPr>
              <a:xfrm>
                <a:off x="7023125" y="3834525"/>
                <a:ext cx="2850" cy="10225"/>
              </a:xfrm>
              <a:custGeom>
                <a:avLst/>
                <a:gdLst/>
                <a:ahLst/>
                <a:cxnLst/>
                <a:rect l="l" t="t" r="r" b="b"/>
                <a:pathLst>
                  <a:path w="114" h="409" extrusionOk="0">
                    <a:moveTo>
                      <a:pt x="50" y="0"/>
                    </a:moveTo>
                    <a:cubicBezTo>
                      <a:pt x="43" y="0"/>
                      <a:pt x="36" y="4"/>
                      <a:pt x="29" y="11"/>
                    </a:cubicBezTo>
                    <a:cubicBezTo>
                      <a:pt x="0" y="39"/>
                      <a:pt x="14" y="82"/>
                      <a:pt x="14" y="110"/>
                    </a:cubicBezTo>
                    <a:lnTo>
                      <a:pt x="29" y="195"/>
                    </a:lnTo>
                    <a:lnTo>
                      <a:pt x="29" y="366"/>
                    </a:lnTo>
                    <a:cubicBezTo>
                      <a:pt x="29" y="394"/>
                      <a:pt x="46" y="408"/>
                      <a:pt x="64" y="408"/>
                    </a:cubicBezTo>
                    <a:cubicBezTo>
                      <a:pt x="82" y="408"/>
                      <a:pt x="100" y="394"/>
                      <a:pt x="100" y="366"/>
                    </a:cubicBezTo>
                    <a:lnTo>
                      <a:pt x="100" y="195"/>
                    </a:lnTo>
                    <a:cubicBezTo>
                      <a:pt x="100" y="167"/>
                      <a:pt x="114" y="139"/>
                      <a:pt x="100" y="110"/>
                    </a:cubicBezTo>
                    <a:cubicBezTo>
                      <a:pt x="100" y="82"/>
                      <a:pt x="100" y="25"/>
                      <a:pt x="71" y="11"/>
                    </a:cubicBezTo>
                    <a:cubicBezTo>
                      <a:pt x="64" y="4"/>
                      <a:pt x="57" y="0"/>
                      <a:pt x="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0" name="Google Shape;1297;p44">
                <a:extLst>
                  <a:ext uri="{FF2B5EF4-FFF2-40B4-BE49-F238E27FC236}">
                    <a16:creationId xmlns:a16="http://schemas.microsoft.com/office/drawing/2014/main" id="{F5605FF2-7B67-A8B6-5C69-C027F918AEE2}"/>
                  </a:ext>
                </a:extLst>
              </p:cNvPr>
              <p:cNvSpPr/>
              <p:nvPr/>
            </p:nvSpPr>
            <p:spPr>
              <a:xfrm>
                <a:off x="6953550" y="3832125"/>
                <a:ext cx="18125" cy="32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286" extrusionOk="0">
                    <a:moveTo>
                      <a:pt x="296" y="0"/>
                    </a:moveTo>
                    <a:cubicBezTo>
                      <a:pt x="281" y="0"/>
                      <a:pt x="266" y="7"/>
                      <a:pt x="256" y="22"/>
                    </a:cubicBezTo>
                    <a:cubicBezTo>
                      <a:pt x="128" y="249"/>
                      <a:pt x="0" y="518"/>
                      <a:pt x="128" y="788"/>
                    </a:cubicBezTo>
                    <a:cubicBezTo>
                      <a:pt x="185" y="902"/>
                      <a:pt x="256" y="1001"/>
                      <a:pt x="355" y="1101"/>
                    </a:cubicBezTo>
                    <a:cubicBezTo>
                      <a:pt x="398" y="1143"/>
                      <a:pt x="455" y="1186"/>
                      <a:pt x="497" y="1214"/>
                    </a:cubicBezTo>
                    <a:cubicBezTo>
                      <a:pt x="554" y="1257"/>
                      <a:pt x="611" y="1285"/>
                      <a:pt x="682" y="1285"/>
                    </a:cubicBezTo>
                    <a:cubicBezTo>
                      <a:pt x="710" y="1285"/>
                      <a:pt x="725" y="1257"/>
                      <a:pt x="710" y="1228"/>
                    </a:cubicBezTo>
                    <a:cubicBezTo>
                      <a:pt x="682" y="1186"/>
                      <a:pt x="639" y="1143"/>
                      <a:pt x="597" y="1115"/>
                    </a:cubicBezTo>
                    <a:cubicBezTo>
                      <a:pt x="554" y="1072"/>
                      <a:pt x="512" y="1044"/>
                      <a:pt x="469" y="1001"/>
                    </a:cubicBezTo>
                    <a:cubicBezTo>
                      <a:pt x="384" y="916"/>
                      <a:pt x="313" y="831"/>
                      <a:pt x="270" y="731"/>
                    </a:cubicBezTo>
                    <a:cubicBezTo>
                      <a:pt x="157" y="533"/>
                      <a:pt x="256" y="249"/>
                      <a:pt x="341" y="50"/>
                    </a:cubicBezTo>
                    <a:cubicBezTo>
                      <a:pt x="350" y="22"/>
                      <a:pt x="324" y="0"/>
                      <a:pt x="2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1" name="Google Shape;1298;p44">
                <a:extLst>
                  <a:ext uri="{FF2B5EF4-FFF2-40B4-BE49-F238E27FC236}">
                    <a16:creationId xmlns:a16="http://schemas.microsoft.com/office/drawing/2014/main" id="{E0267582-D8DA-82C4-C1BF-A83EF866E750}"/>
                  </a:ext>
                </a:extLst>
              </p:cNvPr>
              <p:cNvSpPr/>
              <p:nvPr/>
            </p:nvSpPr>
            <p:spPr>
              <a:xfrm>
                <a:off x="7014400" y="3983350"/>
                <a:ext cx="235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94" h="336" extrusionOk="0">
                    <a:moveTo>
                      <a:pt x="66" y="0"/>
                    </a:moveTo>
                    <a:cubicBezTo>
                      <a:pt x="57" y="0"/>
                      <a:pt x="51" y="7"/>
                      <a:pt x="51" y="7"/>
                    </a:cubicBezTo>
                    <a:cubicBezTo>
                      <a:pt x="51" y="21"/>
                      <a:pt x="37" y="35"/>
                      <a:pt x="37" y="49"/>
                    </a:cubicBezTo>
                    <a:cubicBezTo>
                      <a:pt x="37" y="63"/>
                      <a:pt x="37" y="63"/>
                      <a:pt x="37" y="78"/>
                    </a:cubicBezTo>
                    <a:cubicBezTo>
                      <a:pt x="37" y="106"/>
                      <a:pt x="23" y="134"/>
                      <a:pt x="23" y="149"/>
                    </a:cubicBezTo>
                    <a:cubicBezTo>
                      <a:pt x="23" y="177"/>
                      <a:pt x="23" y="205"/>
                      <a:pt x="8" y="234"/>
                    </a:cubicBezTo>
                    <a:lnTo>
                      <a:pt x="8" y="319"/>
                    </a:lnTo>
                    <a:cubicBezTo>
                      <a:pt x="0" y="327"/>
                      <a:pt x="20" y="335"/>
                      <a:pt x="39" y="335"/>
                    </a:cubicBezTo>
                    <a:cubicBezTo>
                      <a:pt x="53" y="335"/>
                      <a:pt x="65" y="331"/>
                      <a:pt x="65" y="319"/>
                    </a:cubicBezTo>
                    <a:lnTo>
                      <a:pt x="79" y="248"/>
                    </a:lnTo>
                    <a:cubicBezTo>
                      <a:pt x="94" y="220"/>
                      <a:pt x="94" y="191"/>
                      <a:pt x="94" y="163"/>
                    </a:cubicBezTo>
                    <a:lnTo>
                      <a:pt x="94" y="92"/>
                    </a:lnTo>
                    <a:cubicBezTo>
                      <a:pt x="94" y="78"/>
                      <a:pt x="94" y="63"/>
                      <a:pt x="94" y="63"/>
                    </a:cubicBezTo>
                    <a:cubicBezTo>
                      <a:pt x="94" y="49"/>
                      <a:pt x="94" y="35"/>
                      <a:pt x="94" y="21"/>
                    </a:cubicBezTo>
                    <a:cubicBezTo>
                      <a:pt x="94" y="7"/>
                      <a:pt x="79" y="7"/>
                      <a:pt x="79" y="7"/>
                    </a:cubicBezTo>
                    <a:cubicBezTo>
                      <a:pt x="75" y="2"/>
                      <a:pt x="70" y="0"/>
                      <a:pt x="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2" name="Google Shape;1299;p44">
                <a:extLst>
                  <a:ext uri="{FF2B5EF4-FFF2-40B4-BE49-F238E27FC236}">
                    <a16:creationId xmlns:a16="http://schemas.microsoft.com/office/drawing/2014/main" id="{6E99B0AC-ADC1-65C2-D053-0DB7ECECEC3C}"/>
                  </a:ext>
                </a:extLst>
              </p:cNvPr>
              <p:cNvSpPr/>
              <p:nvPr/>
            </p:nvSpPr>
            <p:spPr>
              <a:xfrm>
                <a:off x="7007500" y="4007025"/>
                <a:ext cx="215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86" h="338" extrusionOk="0">
                    <a:moveTo>
                      <a:pt x="59" y="0"/>
                    </a:moveTo>
                    <a:cubicBezTo>
                      <a:pt x="50" y="0"/>
                      <a:pt x="43" y="4"/>
                      <a:pt x="43" y="11"/>
                    </a:cubicBezTo>
                    <a:cubicBezTo>
                      <a:pt x="29" y="39"/>
                      <a:pt x="29" y="68"/>
                      <a:pt x="29" y="96"/>
                    </a:cubicBezTo>
                    <a:cubicBezTo>
                      <a:pt x="15" y="110"/>
                      <a:pt x="1" y="110"/>
                      <a:pt x="1" y="153"/>
                    </a:cubicBezTo>
                    <a:lnTo>
                      <a:pt x="1" y="309"/>
                    </a:lnTo>
                    <a:cubicBezTo>
                      <a:pt x="15" y="323"/>
                      <a:pt x="29" y="337"/>
                      <a:pt x="43" y="337"/>
                    </a:cubicBezTo>
                    <a:cubicBezTo>
                      <a:pt x="57" y="337"/>
                      <a:pt x="72" y="323"/>
                      <a:pt x="72" y="309"/>
                    </a:cubicBezTo>
                    <a:lnTo>
                      <a:pt x="86" y="153"/>
                    </a:lnTo>
                    <a:lnTo>
                      <a:pt x="86" y="82"/>
                    </a:lnTo>
                    <a:cubicBezTo>
                      <a:pt x="86" y="68"/>
                      <a:pt x="86" y="39"/>
                      <a:pt x="86" y="11"/>
                    </a:cubicBezTo>
                    <a:cubicBezTo>
                      <a:pt x="79" y="4"/>
                      <a:pt x="68" y="0"/>
                      <a:pt x="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3" name="Google Shape;1300;p44">
                <a:extLst>
                  <a:ext uri="{FF2B5EF4-FFF2-40B4-BE49-F238E27FC236}">
                    <a16:creationId xmlns:a16="http://schemas.microsoft.com/office/drawing/2014/main" id="{A38F8AA3-8BFA-B5D9-EE87-402F660F00A0}"/>
                  </a:ext>
                </a:extLst>
              </p:cNvPr>
              <p:cNvSpPr/>
              <p:nvPr/>
            </p:nvSpPr>
            <p:spPr>
              <a:xfrm>
                <a:off x="6796300" y="3893250"/>
                <a:ext cx="9400" cy="3787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1515" extrusionOk="0">
                    <a:moveTo>
                      <a:pt x="317" y="1"/>
                    </a:moveTo>
                    <a:cubicBezTo>
                      <a:pt x="305" y="1"/>
                      <a:pt x="293" y="6"/>
                      <a:pt x="285" y="19"/>
                    </a:cubicBezTo>
                    <a:cubicBezTo>
                      <a:pt x="114" y="232"/>
                      <a:pt x="29" y="487"/>
                      <a:pt x="15" y="757"/>
                    </a:cubicBezTo>
                    <a:cubicBezTo>
                      <a:pt x="1" y="885"/>
                      <a:pt x="15" y="1027"/>
                      <a:pt x="43" y="1154"/>
                    </a:cubicBezTo>
                    <a:cubicBezTo>
                      <a:pt x="57" y="1282"/>
                      <a:pt x="128" y="1410"/>
                      <a:pt x="228" y="1509"/>
                    </a:cubicBezTo>
                    <a:cubicBezTo>
                      <a:pt x="232" y="1513"/>
                      <a:pt x="237" y="1515"/>
                      <a:pt x="244" y="1515"/>
                    </a:cubicBezTo>
                    <a:cubicBezTo>
                      <a:pt x="262" y="1515"/>
                      <a:pt x="285" y="1502"/>
                      <a:pt x="285" y="1481"/>
                    </a:cubicBezTo>
                    <a:cubicBezTo>
                      <a:pt x="256" y="1367"/>
                      <a:pt x="228" y="1240"/>
                      <a:pt x="185" y="1126"/>
                    </a:cubicBezTo>
                    <a:cubicBezTo>
                      <a:pt x="157" y="1012"/>
                      <a:pt x="143" y="885"/>
                      <a:pt x="157" y="757"/>
                    </a:cubicBezTo>
                    <a:cubicBezTo>
                      <a:pt x="157" y="516"/>
                      <a:pt x="228" y="274"/>
                      <a:pt x="356" y="61"/>
                    </a:cubicBezTo>
                    <a:cubicBezTo>
                      <a:pt x="376" y="31"/>
                      <a:pt x="346" y="1"/>
                      <a:pt x="3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4" name="Google Shape;1301;p44">
                <a:extLst>
                  <a:ext uri="{FF2B5EF4-FFF2-40B4-BE49-F238E27FC236}">
                    <a16:creationId xmlns:a16="http://schemas.microsoft.com/office/drawing/2014/main" id="{0AA66951-39E5-037F-C381-EC3D6EBB05B3}"/>
                  </a:ext>
                </a:extLst>
              </p:cNvPr>
              <p:cNvSpPr/>
              <p:nvPr/>
            </p:nvSpPr>
            <p:spPr>
              <a:xfrm>
                <a:off x="6835350" y="3882925"/>
                <a:ext cx="8100" cy="23550"/>
              </a:xfrm>
              <a:custGeom>
                <a:avLst/>
                <a:gdLst/>
                <a:ahLst/>
                <a:cxnLst/>
                <a:rect l="l" t="t" r="r" b="b"/>
                <a:pathLst>
                  <a:path w="324" h="942" extrusionOk="0">
                    <a:moveTo>
                      <a:pt x="292" y="0"/>
                    </a:moveTo>
                    <a:cubicBezTo>
                      <a:pt x="285" y="0"/>
                      <a:pt x="278" y="2"/>
                      <a:pt x="270" y="6"/>
                    </a:cubicBezTo>
                    <a:cubicBezTo>
                      <a:pt x="157" y="105"/>
                      <a:pt x="71" y="261"/>
                      <a:pt x="43" y="417"/>
                    </a:cubicBezTo>
                    <a:cubicBezTo>
                      <a:pt x="15" y="503"/>
                      <a:pt x="0" y="588"/>
                      <a:pt x="0" y="673"/>
                    </a:cubicBezTo>
                    <a:cubicBezTo>
                      <a:pt x="0" y="744"/>
                      <a:pt x="15" y="829"/>
                      <a:pt x="29" y="914"/>
                    </a:cubicBezTo>
                    <a:cubicBezTo>
                      <a:pt x="29" y="934"/>
                      <a:pt x="40" y="941"/>
                      <a:pt x="53" y="941"/>
                    </a:cubicBezTo>
                    <a:cubicBezTo>
                      <a:pt x="69" y="941"/>
                      <a:pt x="86" y="930"/>
                      <a:pt x="86" y="914"/>
                    </a:cubicBezTo>
                    <a:cubicBezTo>
                      <a:pt x="86" y="758"/>
                      <a:pt x="100" y="602"/>
                      <a:pt x="142" y="460"/>
                    </a:cubicBezTo>
                    <a:cubicBezTo>
                      <a:pt x="157" y="375"/>
                      <a:pt x="185" y="304"/>
                      <a:pt x="228" y="247"/>
                    </a:cubicBezTo>
                    <a:cubicBezTo>
                      <a:pt x="256" y="176"/>
                      <a:pt x="299" y="105"/>
                      <a:pt x="313" y="34"/>
                    </a:cubicBezTo>
                    <a:cubicBezTo>
                      <a:pt x="323" y="13"/>
                      <a:pt x="311" y="0"/>
                      <a:pt x="29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5" name="Google Shape;1302;p44">
                <a:extLst>
                  <a:ext uri="{FF2B5EF4-FFF2-40B4-BE49-F238E27FC236}">
                    <a16:creationId xmlns:a16="http://schemas.microsoft.com/office/drawing/2014/main" id="{6F1BBB41-8418-182D-61F7-E0837B0C9D83}"/>
                  </a:ext>
                </a:extLst>
              </p:cNvPr>
              <p:cNvSpPr/>
              <p:nvPr/>
            </p:nvSpPr>
            <p:spPr>
              <a:xfrm>
                <a:off x="6819375" y="3924575"/>
                <a:ext cx="375" cy="1800"/>
              </a:xfrm>
              <a:custGeom>
                <a:avLst/>
                <a:gdLst/>
                <a:ahLst/>
                <a:cxnLst/>
                <a:rect l="l" t="t" r="r" b="b"/>
                <a:pathLst>
                  <a:path w="15" h="72" extrusionOk="0">
                    <a:moveTo>
                      <a:pt x="1" y="1"/>
                    </a:moveTo>
                    <a:lnTo>
                      <a:pt x="1" y="15"/>
                    </a:lnTo>
                    <a:cubicBezTo>
                      <a:pt x="1" y="15"/>
                      <a:pt x="1" y="29"/>
                      <a:pt x="1" y="43"/>
                    </a:cubicBezTo>
                    <a:lnTo>
                      <a:pt x="1" y="72"/>
                    </a:lnTo>
                    <a:lnTo>
                      <a:pt x="15" y="72"/>
                    </a:lnTo>
                    <a:lnTo>
                      <a:pt x="15" y="58"/>
                    </a:lnTo>
                    <a:lnTo>
                      <a:pt x="15" y="29"/>
                    </a:lnTo>
                    <a:cubicBezTo>
                      <a:pt x="15" y="15"/>
                      <a:pt x="15" y="1"/>
                      <a:pt x="1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6" name="Google Shape;1303;p44">
                <a:extLst>
                  <a:ext uri="{FF2B5EF4-FFF2-40B4-BE49-F238E27FC236}">
                    <a16:creationId xmlns:a16="http://schemas.microsoft.com/office/drawing/2014/main" id="{A38F5037-B8EF-C6E5-568C-80F8D5615053}"/>
                  </a:ext>
                </a:extLst>
              </p:cNvPr>
              <p:cNvSpPr/>
              <p:nvPr/>
            </p:nvSpPr>
            <p:spPr>
              <a:xfrm>
                <a:off x="6991250" y="3710000"/>
                <a:ext cx="34600" cy="54275"/>
              </a:xfrm>
              <a:custGeom>
                <a:avLst/>
                <a:gdLst/>
                <a:ahLst/>
                <a:cxnLst/>
                <a:rect l="l" t="t" r="r" b="b"/>
                <a:pathLst>
                  <a:path w="1384" h="2171" extrusionOk="0">
                    <a:moveTo>
                      <a:pt x="1345" y="1"/>
                    </a:moveTo>
                    <a:cubicBezTo>
                      <a:pt x="1334" y="1"/>
                      <a:pt x="1323" y="7"/>
                      <a:pt x="1318" y="22"/>
                    </a:cubicBezTo>
                    <a:cubicBezTo>
                      <a:pt x="1247" y="193"/>
                      <a:pt x="1162" y="377"/>
                      <a:pt x="1076" y="548"/>
                    </a:cubicBezTo>
                    <a:cubicBezTo>
                      <a:pt x="934" y="874"/>
                      <a:pt x="778" y="1187"/>
                      <a:pt x="622" y="1485"/>
                    </a:cubicBezTo>
                    <a:cubicBezTo>
                      <a:pt x="580" y="1556"/>
                      <a:pt x="537" y="1627"/>
                      <a:pt x="480" y="1698"/>
                    </a:cubicBezTo>
                    <a:cubicBezTo>
                      <a:pt x="438" y="1740"/>
                      <a:pt x="381" y="1797"/>
                      <a:pt x="324" y="1840"/>
                    </a:cubicBezTo>
                    <a:cubicBezTo>
                      <a:pt x="196" y="1911"/>
                      <a:pt x="97" y="2010"/>
                      <a:pt x="12" y="2124"/>
                    </a:cubicBezTo>
                    <a:cubicBezTo>
                      <a:pt x="0" y="2147"/>
                      <a:pt x="17" y="2170"/>
                      <a:pt x="39" y="2170"/>
                    </a:cubicBezTo>
                    <a:cubicBezTo>
                      <a:pt x="44" y="2170"/>
                      <a:pt x="49" y="2169"/>
                      <a:pt x="54" y="2166"/>
                    </a:cubicBezTo>
                    <a:cubicBezTo>
                      <a:pt x="139" y="2124"/>
                      <a:pt x="196" y="2081"/>
                      <a:pt x="267" y="2039"/>
                    </a:cubicBezTo>
                    <a:cubicBezTo>
                      <a:pt x="338" y="1996"/>
                      <a:pt x="409" y="1939"/>
                      <a:pt x="480" y="1897"/>
                    </a:cubicBezTo>
                    <a:cubicBezTo>
                      <a:pt x="594" y="1783"/>
                      <a:pt x="693" y="1655"/>
                      <a:pt x="764" y="1513"/>
                    </a:cubicBezTo>
                    <a:cubicBezTo>
                      <a:pt x="849" y="1357"/>
                      <a:pt x="920" y="1201"/>
                      <a:pt x="1005" y="1030"/>
                    </a:cubicBezTo>
                    <a:cubicBezTo>
                      <a:pt x="1147" y="718"/>
                      <a:pt x="1275" y="377"/>
                      <a:pt x="1375" y="37"/>
                    </a:cubicBezTo>
                    <a:cubicBezTo>
                      <a:pt x="1384" y="19"/>
                      <a:pt x="1364" y="1"/>
                      <a:pt x="134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7" name="Google Shape;1304;p44">
                <a:extLst>
                  <a:ext uri="{FF2B5EF4-FFF2-40B4-BE49-F238E27FC236}">
                    <a16:creationId xmlns:a16="http://schemas.microsoft.com/office/drawing/2014/main" id="{3136FFAD-9257-6AF4-335F-B0882438E3EF}"/>
                  </a:ext>
                </a:extLst>
              </p:cNvPr>
              <p:cNvSpPr/>
              <p:nvPr/>
            </p:nvSpPr>
            <p:spPr>
              <a:xfrm>
                <a:off x="6918750" y="3770025"/>
                <a:ext cx="51350" cy="20050"/>
              </a:xfrm>
              <a:custGeom>
                <a:avLst/>
                <a:gdLst/>
                <a:ahLst/>
                <a:cxnLst/>
                <a:rect l="l" t="t" r="r" b="b"/>
                <a:pathLst>
                  <a:path w="2054" h="802" extrusionOk="0">
                    <a:moveTo>
                      <a:pt x="1974" y="1"/>
                    </a:moveTo>
                    <a:cubicBezTo>
                      <a:pt x="1965" y="1"/>
                      <a:pt x="1956" y="3"/>
                      <a:pt x="1946" y="7"/>
                    </a:cubicBezTo>
                    <a:cubicBezTo>
                      <a:pt x="1889" y="35"/>
                      <a:pt x="1833" y="92"/>
                      <a:pt x="1762" y="120"/>
                    </a:cubicBezTo>
                    <a:cubicBezTo>
                      <a:pt x="1691" y="149"/>
                      <a:pt x="1620" y="177"/>
                      <a:pt x="1549" y="191"/>
                    </a:cubicBezTo>
                    <a:cubicBezTo>
                      <a:pt x="1378" y="220"/>
                      <a:pt x="1208" y="262"/>
                      <a:pt x="1037" y="333"/>
                    </a:cubicBezTo>
                    <a:cubicBezTo>
                      <a:pt x="867" y="376"/>
                      <a:pt x="697" y="447"/>
                      <a:pt x="526" y="504"/>
                    </a:cubicBezTo>
                    <a:lnTo>
                      <a:pt x="285" y="603"/>
                    </a:lnTo>
                    <a:cubicBezTo>
                      <a:pt x="186" y="631"/>
                      <a:pt x="100" y="674"/>
                      <a:pt x="29" y="731"/>
                    </a:cubicBezTo>
                    <a:cubicBezTo>
                      <a:pt x="1" y="759"/>
                      <a:pt x="29" y="802"/>
                      <a:pt x="58" y="802"/>
                    </a:cubicBezTo>
                    <a:cubicBezTo>
                      <a:pt x="157" y="788"/>
                      <a:pt x="242" y="773"/>
                      <a:pt x="342" y="731"/>
                    </a:cubicBezTo>
                    <a:cubicBezTo>
                      <a:pt x="427" y="702"/>
                      <a:pt x="512" y="674"/>
                      <a:pt x="597" y="646"/>
                    </a:cubicBezTo>
                    <a:cubicBezTo>
                      <a:pt x="768" y="589"/>
                      <a:pt x="924" y="518"/>
                      <a:pt x="1108" y="461"/>
                    </a:cubicBezTo>
                    <a:cubicBezTo>
                      <a:pt x="1279" y="404"/>
                      <a:pt x="1449" y="362"/>
                      <a:pt x="1620" y="319"/>
                    </a:cubicBezTo>
                    <a:cubicBezTo>
                      <a:pt x="1705" y="305"/>
                      <a:pt x="1776" y="291"/>
                      <a:pt x="1833" y="248"/>
                    </a:cubicBezTo>
                    <a:cubicBezTo>
                      <a:pt x="1904" y="205"/>
                      <a:pt x="1946" y="134"/>
                      <a:pt x="2017" y="92"/>
                    </a:cubicBezTo>
                    <a:cubicBezTo>
                      <a:pt x="2054" y="67"/>
                      <a:pt x="2027" y="1"/>
                      <a:pt x="19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1305;p44">
                <a:extLst>
                  <a:ext uri="{FF2B5EF4-FFF2-40B4-BE49-F238E27FC236}">
                    <a16:creationId xmlns:a16="http://schemas.microsoft.com/office/drawing/2014/main" id="{174FDFB3-AD50-9AC1-A281-20CA56F6B3E2}"/>
                  </a:ext>
                </a:extLst>
              </p:cNvPr>
              <p:cNvSpPr/>
              <p:nvPr/>
            </p:nvSpPr>
            <p:spPr>
              <a:xfrm>
                <a:off x="6808025" y="3814325"/>
                <a:ext cx="10575" cy="8475"/>
              </a:xfrm>
              <a:custGeom>
                <a:avLst/>
                <a:gdLst/>
                <a:ahLst/>
                <a:cxnLst/>
                <a:rect l="l" t="t" r="r" b="b"/>
                <a:pathLst>
                  <a:path w="423" h="339" extrusionOk="0">
                    <a:moveTo>
                      <a:pt x="369" y="0"/>
                    </a:moveTo>
                    <a:cubicBezTo>
                      <a:pt x="360" y="0"/>
                      <a:pt x="351" y="3"/>
                      <a:pt x="341" y="9"/>
                    </a:cubicBezTo>
                    <a:lnTo>
                      <a:pt x="171" y="151"/>
                    </a:lnTo>
                    <a:lnTo>
                      <a:pt x="71" y="222"/>
                    </a:lnTo>
                    <a:cubicBezTo>
                      <a:pt x="57" y="237"/>
                      <a:pt x="0" y="265"/>
                      <a:pt x="0" y="308"/>
                    </a:cubicBezTo>
                    <a:cubicBezTo>
                      <a:pt x="0" y="322"/>
                      <a:pt x="14" y="336"/>
                      <a:pt x="29" y="336"/>
                    </a:cubicBezTo>
                    <a:cubicBezTo>
                      <a:pt x="34" y="338"/>
                      <a:pt x="40" y="339"/>
                      <a:pt x="46" y="339"/>
                    </a:cubicBezTo>
                    <a:cubicBezTo>
                      <a:pt x="83" y="339"/>
                      <a:pt x="118" y="304"/>
                      <a:pt x="142" y="279"/>
                    </a:cubicBezTo>
                    <a:cubicBezTo>
                      <a:pt x="171" y="265"/>
                      <a:pt x="199" y="237"/>
                      <a:pt x="227" y="208"/>
                    </a:cubicBezTo>
                    <a:lnTo>
                      <a:pt x="412" y="66"/>
                    </a:lnTo>
                    <a:cubicBezTo>
                      <a:pt x="423" y="33"/>
                      <a:pt x="400" y="0"/>
                      <a:pt x="3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9" name="Google Shape;1306;p44">
                <a:extLst>
                  <a:ext uri="{FF2B5EF4-FFF2-40B4-BE49-F238E27FC236}">
                    <a16:creationId xmlns:a16="http://schemas.microsoft.com/office/drawing/2014/main" id="{715CE1C0-5392-8D7F-6F7C-0A9E19C9E3BB}"/>
                  </a:ext>
                </a:extLst>
              </p:cNvPr>
              <p:cNvSpPr/>
              <p:nvPr/>
            </p:nvSpPr>
            <p:spPr>
              <a:xfrm>
                <a:off x="7065950" y="4080775"/>
                <a:ext cx="55000" cy="25900"/>
              </a:xfrm>
              <a:custGeom>
                <a:avLst/>
                <a:gdLst/>
                <a:ahLst/>
                <a:cxnLst/>
                <a:rect l="l" t="t" r="r" b="b"/>
                <a:pathLst>
                  <a:path w="2200" h="1036" extrusionOk="0">
                    <a:moveTo>
                      <a:pt x="1824" y="0"/>
                    </a:moveTo>
                    <a:cubicBezTo>
                      <a:pt x="1773" y="0"/>
                      <a:pt x="1720" y="5"/>
                      <a:pt x="1666" y="14"/>
                    </a:cubicBezTo>
                    <a:cubicBezTo>
                      <a:pt x="1524" y="42"/>
                      <a:pt x="1382" y="99"/>
                      <a:pt x="1255" y="170"/>
                    </a:cubicBezTo>
                    <a:cubicBezTo>
                      <a:pt x="1098" y="241"/>
                      <a:pt x="956" y="326"/>
                      <a:pt x="814" y="412"/>
                    </a:cubicBezTo>
                    <a:cubicBezTo>
                      <a:pt x="672" y="483"/>
                      <a:pt x="531" y="568"/>
                      <a:pt x="403" y="653"/>
                    </a:cubicBezTo>
                    <a:cubicBezTo>
                      <a:pt x="332" y="710"/>
                      <a:pt x="275" y="752"/>
                      <a:pt x="204" y="795"/>
                    </a:cubicBezTo>
                    <a:cubicBezTo>
                      <a:pt x="147" y="838"/>
                      <a:pt x="76" y="894"/>
                      <a:pt x="34" y="951"/>
                    </a:cubicBezTo>
                    <a:cubicBezTo>
                      <a:pt x="0" y="984"/>
                      <a:pt x="19" y="1035"/>
                      <a:pt x="56" y="1035"/>
                    </a:cubicBezTo>
                    <a:cubicBezTo>
                      <a:pt x="66" y="1035"/>
                      <a:pt x="78" y="1031"/>
                      <a:pt x="90" y="1022"/>
                    </a:cubicBezTo>
                    <a:cubicBezTo>
                      <a:pt x="176" y="980"/>
                      <a:pt x="261" y="937"/>
                      <a:pt x="332" y="880"/>
                    </a:cubicBezTo>
                    <a:lnTo>
                      <a:pt x="587" y="724"/>
                    </a:lnTo>
                    <a:cubicBezTo>
                      <a:pt x="743" y="610"/>
                      <a:pt x="900" y="511"/>
                      <a:pt x="1084" y="426"/>
                    </a:cubicBezTo>
                    <a:cubicBezTo>
                      <a:pt x="1240" y="326"/>
                      <a:pt x="1411" y="241"/>
                      <a:pt x="1581" y="170"/>
                    </a:cubicBezTo>
                    <a:cubicBezTo>
                      <a:pt x="1671" y="133"/>
                      <a:pt x="1765" y="115"/>
                      <a:pt x="1859" y="115"/>
                    </a:cubicBezTo>
                    <a:cubicBezTo>
                      <a:pt x="1942" y="115"/>
                      <a:pt x="2026" y="129"/>
                      <a:pt x="2107" y="156"/>
                    </a:cubicBezTo>
                    <a:cubicBezTo>
                      <a:pt x="2112" y="157"/>
                      <a:pt x="2117" y="158"/>
                      <a:pt x="2121" y="158"/>
                    </a:cubicBezTo>
                    <a:cubicBezTo>
                      <a:pt x="2170" y="158"/>
                      <a:pt x="2200" y="97"/>
                      <a:pt x="2135" y="71"/>
                    </a:cubicBezTo>
                    <a:cubicBezTo>
                      <a:pt x="2038" y="22"/>
                      <a:pt x="1934" y="0"/>
                      <a:pt x="18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1307;p44">
                <a:extLst>
                  <a:ext uri="{FF2B5EF4-FFF2-40B4-BE49-F238E27FC236}">
                    <a16:creationId xmlns:a16="http://schemas.microsoft.com/office/drawing/2014/main" id="{772199B6-3C90-F981-71A8-D4E267F74B47}"/>
                  </a:ext>
                </a:extLst>
              </p:cNvPr>
              <p:cNvSpPr/>
              <p:nvPr/>
            </p:nvSpPr>
            <p:spPr>
              <a:xfrm>
                <a:off x="6964200" y="4113225"/>
                <a:ext cx="87850" cy="15750"/>
              </a:xfrm>
              <a:custGeom>
                <a:avLst/>
                <a:gdLst/>
                <a:ahLst/>
                <a:cxnLst/>
                <a:rect l="l" t="t" r="r" b="b"/>
                <a:pathLst>
                  <a:path w="3514" h="630" extrusionOk="0">
                    <a:moveTo>
                      <a:pt x="3434" y="0"/>
                    </a:moveTo>
                    <a:cubicBezTo>
                      <a:pt x="3425" y="0"/>
                      <a:pt x="3416" y="3"/>
                      <a:pt x="3408" y="8"/>
                    </a:cubicBezTo>
                    <a:cubicBezTo>
                      <a:pt x="3238" y="150"/>
                      <a:pt x="3039" y="264"/>
                      <a:pt x="2826" y="335"/>
                    </a:cubicBezTo>
                    <a:cubicBezTo>
                      <a:pt x="2494" y="434"/>
                      <a:pt x="2154" y="491"/>
                      <a:pt x="1805" y="491"/>
                    </a:cubicBezTo>
                    <a:cubicBezTo>
                      <a:pt x="1706" y="491"/>
                      <a:pt x="1606" y="486"/>
                      <a:pt x="1505" y="477"/>
                    </a:cubicBezTo>
                    <a:cubicBezTo>
                      <a:pt x="1278" y="462"/>
                      <a:pt x="1037" y="434"/>
                      <a:pt x="795" y="406"/>
                    </a:cubicBezTo>
                    <a:lnTo>
                      <a:pt x="440" y="349"/>
                    </a:lnTo>
                    <a:cubicBezTo>
                      <a:pt x="327" y="335"/>
                      <a:pt x="213" y="320"/>
                      <a:pt x="86" y="320"/>
                    </a:cubicBezTo>
                    <a:cubicBezTo>
                      <a:pt x="43" y="320"/>
                      <a:pt x="0" y="406"/>
                      <a:pt x="57" y="420"/>
                    </a:cubicBezTo>
                    <a:cubicBezTo>
                      <a:pt x="199" y="462"/>
                      <a:pt x="341" y="491"/>
                      <a:pt x="483" y="505"/>
                    </a:cubicBezTo>
                    <a:lnTo>
                      <a:pt x="895" y="562"/>
                    </a:lnTo>
                    <a:cubicBezTo>
                      <a:pt x="1196" y="596"/>
                      <a:pt x="1517" y="629"/>
                      <a:pt x="1836" y="629"/>
                    </a:cubicBezTo>
                    <a:cubicBezTo>
                      <a:pt x="2433" y="629"/>
                      <a:pt x="3025" y="514"/>
                      <a:pt x="3479" y="79"/>
                    </a:cubicBezTo>
                    <a:cubicBezTo>
                      <a:pt x="3513" y="44"/>
                      <a:pt x="3473" y="0"/>
                      <a:pt x="343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1308;p44">
                <a:extLst>
                  <a:ext uri="{FF2B5EF4-FFF2-40B4-BE49-F238E27FC236}">
                    <a16:creationId xmlns:a16="http://schemas.microsoft.com/office/drawing/2014/main" id="{C300BF2B-D895-8D91-902D-8FAC40058850}"/>
                  </a:ext>
                </a:extLst>
              </p:cNvPr>
              <p:cNvSpPr/>
              <p:nvPr/>
            </p:nvSpPr>
            <p:spPr>
              <a:xfrm>
                <a:off x="6973425" y="4114775"/>
                <a:ext cx="19425" cy="3425"/>
              </a:xfrm>
              <a:custGeom>
                <a:avLst/>
                <a:gdLst/>
                <a:ahLst/>
                <a:cxnLst/>
                <a:rect l="l" t="t" r="r" b="b"/>
                <a:pathLst>
                  <a:path w="777" h="137" extrusionOk="0">
                    <a:moveTo>
                      <a:pt x="738" y="1"/>
                    </a:moveTo>
                    <a:cubicBezTo>
                      <a:pt x="734" y="1"/>
                      <a:pt x="729" y="1"/>
                      <a:pt x="725" y="3"/>
                    </a:cubicBezTo>
                    <a:cubicBezTo>
                      <a:pt x="497" y="45"/>
                      <a:pt x="270" y="60"/>
                      <a:pt x="43" y="60"/>
                    </a:cubicBezTo>
                    <a:cubicBezTo>
                      <a:pt x="0" y="60"/>
                      <a:pt x="0" y="116"/>
                      <a:pt x="43" y="116"/>
                    </a:cubicBezTo>
                    <a:cubicBezTo>
                      <a:pt x="120" y="130"/>
                      <a:pt x="196" y="136"/>
                      <a:pt x="271" y="136"/>
                    </a:cubicBezTo>
                    <a:cubicBezTo>
                      <a:pt x="430" y="136"/>
                      <a:pt x="584" y="108"/>
                      <a:pt x="739" y="60"/>
                    </a:cubicBezTo>
                    <a:cubicBezTo>
                      <a:pt x="777" y="47"/>
                      <a:pt x="770" y="1"/>
                      <a:pt x="7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1309;p44">
                <a:extLst>
                  <a:ext uri="{FF2B5EF4-FFF2-40B4-BE49-F238E27FC236}">
                    <a16:creationId xmlns:a16="http://schemas.microsoft.com/office/drawing/2014/main" id="{5E1C2477-2DEA-8172-D532-8C98A00B3C1C}"/>
                  </a:ext>
                </a:extLst>
              </p:cNvPr>
              <p:cNvSpPr/>
              <p:nvPr/>
            </p:nvSpPr>
            <p:spPr>
              <a:xfrm>
                <a:off x="6974500" y="4092425"/>
                <a:ext cx="67000" cy="21150"/>
              </a:xfrm>
              <a:custGeom>
                <a:avLst/>
                <a:gdLst/>
                <a:ahLst/>
                <a:cxnLst/>
                <a:rect l="l" t="t" r="r" b="b"/>
                <a:pathLst>
                  <a:path w="2680" h="846" extrusionOk="0">
                    <a:moveTo>
                      <a:pt x="2624" y="1"/>
                    </a:moveTo>
                    <a:cubicBezTo>
                      <a:pt x="2620" y="1"/>
                      <a:pt x="2616" y="1"/>
                      <a:pt x="2613" y="2"/>
                    </a:cubicBezTo>
                    <a:cubicBezTo>
                      <a:pt x="2428" y="73"/>
                      <a:pt x="2215" y="159"/>
                      <a:pt x="2045" y="215"/>
                    </a:cubicBezTo>
                    <a:cubicBezTo>
                      <a:pt x="1874" y="272"/>
                      <a:pt x="1704" y="315"/>
                      <a:pt x="1519" y="357"/>
                    </a:cubicBezTo>
                    <a:cubicBezTo>
                      <a:pt x="1349" y="400"/>
                      <a:pt x="1164" y="428"/>
                      <a:pt x="994" y="443"/>
                    </a:cubicBezTo>
                    <a:cubicBezTo>
                      <a:pt x="809" y="457"/>
                      <a:pt x="639" y="485"/>
                      <a:pt x="454" y="528"/>
                    </a:cubicBezTo>
                    <a:cubicBezTo>
                      <a:pt x="369" y="556"/>
                      <a:pt x="298" y="585"/>
                      <a:pt x="213" y="627"/>
                    </a:cubicBezTo>
                    <a:cubicBezTo>
                      <a:pt x="142" y="670"/>
                      <a:pt x="43" y="698"/>
                      <a:pt x="14" y="783"/>
                    </a:cubicBezTo>
                    <a:cubicBezTo>
                      <a:pt x="0" y="812"/>
                      <a:pt x="14" y="840"/>
                      <a:pt x="43" y="840"/>
                    </a:cubicBezTo>
                    <a:cubicBezTo>
                      <a:pt x="58" y="844"/>
                      <a:pt x="72" y="846"/>
                      <a:pt x="86" y="846"/>
                    </a:cubicBezTo>
                    <a:cubicBezTo>
                      <a:pt x="122" y="846"/>
                      <a:pt x="153" y="832"/>
                      <a:pt x="185" y="812"/>
                    </a:cubicBezTo>
                    <a:cubicBezTo>
                      <a:pt x="227" y="783"/>
                      <a:pt x="284" y="769"/>
                      <a:pt x="327" y="741"/>
                    </a:cubicBezTo>
                    <a:cubicBezTo>
                      <a:pt x="412" y="698"/>
                      <a:pt x="511" y="670"/>
                      <a:pt x="596" y="641"/>
                    </a:cubicBezTo>
                    <a:cubicBezTo>
                      <a:pt x="781" y="613"/>
                      <a:pt x="951" y="585"/>
                      <a:pt x="1136" y="570"/>
                    </a:cubicBezTo>
                    <a:cubicBezTo>
                      <a:pt x="1306" y="542"/>
                      <a:pt x="1491" y="514"/>
                      <a:pt x="1661" y="471"/>
                    </a:cubicBezTo>
                    <a:cubicBezTo>
                      <a:pt x="2002" y="357"/>
                      <a:pt x="2329" y="230"/>
                      <a:pt x="2641" y="73"/>
                    </a:cubicBezTo>
                    <a:cubicBezTo>
                      <a:pt x="2680" y="60"/>
                      <a:pt x="2660" y="1"/>
                      <a:pt x="26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3" name="Google Shape;1310;p44">
                <a:extLst>
                  <a:ext uri="{FF2B5EF4-FFF2-40B4-BE49-F238E27FC236}">
                    <a16:creationId xmlns:a16="http://schemas.microsoft.com/office/drawing/2014/main" id="{64FB7FFE-A45A-F1F2-449B-DD434BAC1D14}"/>
                  </a:ext>
                </a:extLst>
              </p:cNvPr>
              <p:cNvSpPr/>
              <p:nvPr/>
            </p:nvSpPr>
            <p:spPr>
              <a:xfrm>
                <a:off x="6764000" y="4092825"/>
                <a:ext cx="116100" cy="20250"/>
              </a:xfrm>
              <a:custGeom>
                <a:avLst/>
                <a:gdLst/>
                <a:ahLst/>
                <a:cxnLst/>
                <a:rect l="l" t="t" r="r" b="b"/>
                <a:pathLst>
                  <a:path w="4644" h="810" extrusionOk="0">
                    <a:moveTo>
                      <a:pt x="43" y="1"/>
                    </a:moveTo>
                    <a:cubicBezTo>
                      <a:pt x="15" y="1"/>
                      <a:pt x="1" y="43"/>
                      <a:pt x="29" y="57"/>
                    </a:cubicBezTo>
                    <a:cubicBezTo>
                      <a:pt x="370" y="143"/>
                      <a:pt x="696" y="242"/>
                      <a:pt x="1037" y="313"/>
                    </a:cubicBezTo>
                    <a:cubicBezTo>
                      <a:pt x="1633" y="469"/>
                      <a:pt x="2244" y="569"/>
                      <a:pt x="2854" y="625"/>
                    </a:cubicBezTo>
                    <a:cubicBezTo>
                      <a:pt x="3153" y="654"/>
                      <a:pt x="3451" y="654"/>
                      <a:pt x="3735" y="682"/>
                    </a:cubicBezTo>
                    <a:cubicBezTo>
                      <a:pt x="3891" y="696"/>
                      <a:pt x="4033" y="711"/>
                      <a:pt x="4189" y="725"/>
                    </a:cubicBezTo>
                    <a:cubicBezTo>
                      <a:pt x="4260" y="739"/>
                      <a:pt x="4331" y="753"/>
                      <a:pt x="4402" y="767"/>
                    </a:cubicBezTo>
                    <a:cubicBezTo>
                      <a:pt x="4473" y="796"/>
                      <a:pt x="4544" y="810"/>
                      <a:pt x="4601" y="810"/>
                    </a:cubicBezTo>
                    <a:cubicBezTo>
                      <a:pt x="4629" y="810"/>
                      <a:pt x="4643" y="767"/>
                      <a:pt x="4615" y="753"/>
                    </a:cubicBezTo>
                    <a:cubicBezTo>
                      <a:pt x="4544" y="711"/>
                      <a:pt x="4473" y="682"/>
                      <a:pt x="4402" y="668"/>
                    </a:cubicBezTo>
                    <a:cubicBezTo>
                      <a:pt x="4317" y="640"/>
                      <a:pt x="4232" y="625"/>
                      <a:pt x="4161" y="611"/>
                    </a:cubicBezTo>
                    <a:cubicBezTo>
                      <a:pt x="4004" y="583"/>
                      <a:pt x="3834" y="583"/>
                      <a:pt x="3678" y="569"/>
                    </a:cubicBezTo>
                    <a:cubicBezTo>
                      <a:pt x="3380" y="554"/>
                      <a:pt x="3082" y="540"/>
                      <a:pt x="2769" y="512"/>
                    </a:cubicBezTo>
                    <a:cubicBezTo>
                      <a:pt x="2457" y="483"/>
                      <a:pt x="2159" y="441"/>
                      <a:pt x="1861" y="398"/>
                    </a:cubicBezTo>
                    <a:cubicBezTo>
                      <a:pt x="1250" y="285"/>
                      <a:pt x="654" y="143"/>
                      <a:pt x="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4" name="Google Shape;1311;p44">
                <a:extLst>
                  <a:ext uri="{FF2B5EF4-FFF2-40B4-BE49-F238E27FC236}">
                    <a16:creationId xmlns:a16="http://schemas.microsoft.com/office/drawing/2014/main" id="{CAFD5F85-18EA-C2C8-30AA-A71A54E4BB05}"/>
                  </a:ext>
                </a:extLst>
              </p:cNvPr>
              <p:cNvSpPr/>
              <p:nvPr/>
            </p:nvSpPr>
            <p:spPr>
              <a:xfrm>
                <a:off x="6821250" y="4088175"/>
                <a:ext cx="35075" cy="7525"/>
              </a:xfrm>
              <a:custGeom>
                <a:avLst/>
                <a:gdLst/>
                <a:ahLst/>
                <a:cxnLst/>
                <a:rect l="l" t="t" r="r" b="b"/>
                <a:pathLst>
                  <a:path w="1403" h="301" extrusionOk="0">
                    <a:moveTo>
                      <a:pt x="58" y="0"/>
                    </a:moveTo>
                    <a:cubicBezTo>
                      <a:pt x="21" y="0"/>
                      <a:pt x="1" y="74"/>
                      <a:pt x="53" y="87"/>
                    </a:cubicBezTo>
                    <a:lnTo>
                      <a:pt x="706" y="201"/>
                    </a:lnTo>
                    <a:lnTo>
                      <a:pt x="1047" y="258"/>
                    </a:lnTo>
                    <a:cubicBezTo>
                      <a:pt x="1147" y="286"/>
                      <a:pt x="1260" y="300"/>
                      <a:pt x="1360" y="300"/>
                    </a:cubicBezTo>
                    <a:cubicBezTo>
                      <a:pt x="1402" y="300"/>
                      <a:pt x="1402" y="243"/>
                      <a:pt x="1360" y="243"/>
                    </a:cubicBezTo>
                    <a:cubicBezTo>
                      <a:pt x="1260" y="215"/>
                      <a:pt x="1161" y="187"/>
                      <a:pt x="1047" y="172"/>
                    </a:cubicBezTo>
                    <a:cubicBezTo>
                      <a:pt x="948" y="158"/>
                      <a:pt x="834" y="130"/>
                      <a:pt x="721" y="116"/>
                    </a:cubicBezTo>
                    <a:lnTo>
                      <a:pt x="68" y="2"/>
                    </a:lnTo>
                    <a:cubicBezTo>
                      <a:pt x="64" y="1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5" name="Google Shape;1312;p44">
                <a:extLst>
                  <a:ext uri="{FF2B5EF4-FFF2-40B4-BE49-F238E27FC236}">
                    <a16:creationId xmlns:a16="http://schemas.microsoft.com/office/drawing/2014/main" id="{FBAEC44A-25D2-9524-F590-1E0F022F6D23}"/>
                  </a:ext>
                </a:extLst>
              </p:cNvPr>
              <p:cNvSpPr/>
              <p:nvPr/>
            </p:nvSpPr>
            <p:spPr>
              <a:xfrm>
                <a:off x="6867025" y="4072900"/>
                <a:ext cx="23950" cy="11500"/>
              </a:xfrm>
              <a:custGeom>
                <a:avLst/>
                <a:gdLst/>
                <a:ahLst/>
                <a:cxnLst/>
                <a:rect l="l" t="t" r="r" b="b"/>
                <a:pathLst>
                  <a:path w="958" h="460" extrusionOk="0">
                    <a:moveTo>
                      <a:pt x="41" y="0"/>
                    </a:moveTo>
                    <a:cubicBezTo>
                      <a:pt x="9" y="0"/>
                      <a:pt x="0" y="47"/>
                      <a:pt x="25" y="59"/>
                    </a:cubicBezTo>
                    <a:cubicBezTo>
                      <a:pt x="96" y="102"/>
                      <a:pt x="167" y="145"/>
                      <a:pt x="238" y="187"/>
                    </a:cubicBezTo>
                    <a:cubicBezTo>
                      <a:pt x="309" y="215"/>
                      <a:pt x="380" y="258"/>
                      <a:pt x="451" y="286"/>
                    </a:cubicBezTo>
                    <a:cubicBezTo>
                      <a:pt x="608" y="357"/>
                      <a:pt x="750" y="414"/>
                      <a:pt x="906" y="457"/>
                    </a:cubicBezTo>
                    <a:cubicBezTo>
                      <a:pt x="910" y="458"/>
                      <a:pt x="915" y="459"/>
                      <a:pt x="919" y="459"/>
                    </a:cubicBezTo>
                    <a:cubicBezTo>
                      <a:pt x="951" y="459"/>
                      <a:pt x="958" y="413"/>
                      <a:pt x="920" y="400"/>
                    </a:cubicBezTo>
                    <a:cubicBezTo>
                      <a:pt x="764" y="343"/>
                      <a:pt x="622" y="272"/>
                      <a:pt x="480" y="201"/>
                    </a:cubicBezTo>
                    <a:cubicBezTo>
                      <a:pt x="409" y="173"/>
                      <a:pt x="338" y="145"/>
                      <a:pt x="267" y="102"/>
                    </a:cubicBezTo>
                    <a:cubicBezTo>
                      <a:pt x="196" y="74"/>
                      <a:pt x="125" y="31"/>
                      <a:pt x="54" y="3"/>
                    </a:cubicBezTo>
                    <a:cubicBezTo>
                      <a:pt x="49" y="1"/>
                      <a:pt x="45" y="0"/>
                      <a:pt x="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6" name="Google Shape;1313;p44">
                <a:extLst>
                  <a:ext uri="{FF2B5EF4-FFF2-40B4-BE49-F238E27FC236}">
                    <a16:creationId xmlns:a16="http://schemas.microsoft.com/office/drawing/2014/main" id="{B58E336F-90EB-4C58-0471-BACD66B1D8DA}"/>
                  </a:ext>
                </a:extLst>
              </p:cNvPr>
              <p:cNvSpPr/>
              <p:nvPr/>
            </p:nvSpPr>
            <p:spPr>
              <a:xfrm>
                <a:off x="6885400" y="3999400"/>
                <a:ext cx="8175" cy="38950"/>
              </a:xfrm>
              <a:custGeom>
                <a:avLst/>
                <a:gdLst/>
                <a:ahLst/>
                <a:cxnLst/>
                <a:rect l="l" t="t" r="r" b="b"/>
                <a:pathLst>
                  <a:path w="327" h="1558" extrusionOk="0">
                    <a:moveTo>
                      <a:pt x="36" y="0"/>
                    </a:moveTo>
                    <a:cubicBezTo>
                      <a:pt x="18" y="0"/>
                      <a:pt x="0" y="11"/>
                      <a:pt x="0" y="32"/>
                    </a:cubicBezTo>
                    <a:cubicBezTo>
                      <a:pt x="15" y="288"/>
                      <a:pt x="43" y="543"/>
                      <a:pt x="86" y="813"/>
                    </a:cubicBezTo>
                    <a:cubicBezTo>
                      <a:pt x="100" y="941"/>
                      <a:pt x="128" y="1068"/>
                      <a:pt x="157" y="1196"/>
                    </a:cubicBezTo>
                    <a:cubicBezTo>
                      <a:pt x="171" y="1253"/>
                      <a:pt x="185" y="1324"/>
                      <a:pt x="199" y="1381"/>
                    </a:cubicBezTo>
                    <a:cubicBezTo>
                      <a:pt x="213" y="1438"/>
                      <a:pt x="228" y="1494"/>
                      <a:pt x="270" y="1551"/>
                    </a:cubicBezTo>
                    <a:cubicBezTo>
                      <a:pt x="274" y="1555"/>
                      <a:pt x="280" y="1557"/>
                      <a:pt x="286" y="1557"/>
                    </a:cubicBezTo>
                    <a:cubicBezTo>
                      <a:pt x="300" y="1557"/>
                      <a:pt x="317" y="1547"/>
                      <a:pt x="327" y="1537"/>
                    </a:cubicBezTo>
                    <a:cubicBezTo>
                      <a:pt x="327" y="1466"/>
                      <a:pt x="313" y="1409"/>
                      <a:pt x="299" y="1352"/>
                    </a:cubicBezTo>
                    <a:cubicBezTo>
                      <a:pt x="284" y="1296"/>
                      <a:pt x="270" y="1225"/>
                      <a:pt x="256" y="1168"/>
                    </a:cubicBezTo>
                    <a:cubicBezTo>
                      <a:pt x="228" y="1040"/>
                      <a:pt x="213" y="926"/>
                      <a:pt x="185" y="799"/>
                    </a:cubicBezTo>
                    <a:cubicBezTo>
                      <a:pt x="142" y="543"/>
                      <a:pt x="100" y="288"/>
                      <a:pt x="71" y="32"/>
                    </a:cubicBezTo>
                    <a:cubicBezTo>
                      <a:pt x="71" y="11"/>
                      <a:pt x="54" y="0"/>
                      <a:pt x="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7" name="Google Shape;1314;p44">
                <a:extLst>
                  <a:ext uri="{FF2B5EF4-FFF2-40B4-BE49-F238E27FC236}">
                    <a16:creationId xmlns:a16="http://schemas.microsoft.com/office/drawing/2014/main" id="{CC36D614-0C37-F046-92F1-0E3376839DFE}"/>
                  </a:ext>
                </a:extLst>
              </p:cNvPr>
              <p:cNvSpPr/>
              <p:nvPr/>
            </p:nvSpPr>
            <p:spPr>
              <a:xfrm>
                <a:off x="6880425" y="4009225"/>
                <a:ext cx="465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186" h="795" extrusionOk="0">
                    <a:moveTo>
                      <a:pt x="36" y="1"/>
                    </a:moveTo>
                    <a:cubicBezTo>
                      <a:pt x="22" y="1"/>
                      <a:pt x="8" y="8"/>
                      <a:pt x="1" y="22"/>
                    </a:cubicBezTo>
                    <a:cubicBezTo>
                      <a:pt x="1" y="150"/>
                      <a:pt x="1" y="292"/>
                      <a:pt x="29" y="420"/>
                    </a:cubicBezTo>
                    <a:cubicBezTo>
                      <a:pt x="43" y="548"/>
                      <a:pt x="86" y="675"/>
                      <a:pt x="143" y="789"/>
                    </a:cubicBezTo>
                    <a:cubicBezTo>
                      <a:pt x="146" y="793"/>
                      <a:pt x="151" y="795"/>
                      <a:pt x="156" y="795"/>
                    </a:cubicBezTo>
                    <a:cubicBezTo>
                      <a:pt x="170" y="795"/>
                      <a:pt x="185" y="781"/>
                      <a:pt x="185" y="761"/>
                    </a:cubicBezTo>
                    <a:cubicBezTo>
                      <a:pt x="171" y="647"/>
                      <a:pt x="128" y="519"/>
                      <a:pt x="100" y="406"/>
                    </a:cubicBezTo>
                    <a:cubicBezTo>
                      <a:pt x="86" y="278"/>
                      <a:pt x="72" y="150"/>
                      <a:pt x="72" y="22"/>
                    </a:cubicBezTo>
                    <a:cubicBezTo>
                      <a:pt x="65" y="8"/>
                      <a:pt x="50" y="1"/>
                      <a:pt x="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8" name="Google Shape;1315;p44">
                <a:extLst>
                  <a:ext uri="{FF2B5EF4-FFF2-40B4-BE49-F238E27FC236}">
                    <a16:creationId xmlns:a16="http://schemas.microsoft.com/office/drawing/2014/main" id="{41F4FA99-BC6F-0217-B57B-4258CBA8F6C1}"/>
                  </a:ext>
                </a:extLst>
              </p:cNvPr>
              <p:cNvSpPr/>
              <p:nvPr/>
            </p:nvSpPr>
            <p:spPr>
              <a:xfrm>
                <a:off x="6933675" y="4247400"/>
                <a:ext cx="165325" cy="77375"/>
              </a:xfrm>
              <a:custGeom>
                <a:avLst/>
                <a:gdLst/>
                <a:ahLst/>
                <a:cxnLst/>
                <a:rect l="l" t="t" r="r" b="b"/>
                <a:pathLst>
                  <a:path w="6613" h="3095" extrusionOk="0">
                    <a:moveTo>
                      <a:pt x="59" y="0"/>
                    </a:moveTo>
                    <a:cubicBezTo>
                      <a:pt x="37" y="0"/>
                      <a:pt x="15" y="19"/>
                      <a:pt x="15" y="50"/>
                    </a:cubicBezTo>
                    <a:cubicBezTo>
                      <a:pt x="0" y="207"/>
                      <a:pt x="15" y="363"/>
                      <a:pt x="29" y="519"/>
                    </a:cubicBezTo>
                    <a:cubicBezTo>
                      <a:pt x="43" y="675"/>
                      <a:pt x="43" y="831"/>
                      <a:pt x="71" y="973"/>
                    </a:cubicBezTo>
                    <a:cubicBezTo>
                      <a:pt x="86" y="1115"/>
                      <a:pt x="156" y="1229"/>
                      <a:pt x="270" y="1314"/>
                    </a:cubicBezTo>
                    <a:cubicBezTo>
                      <a:pt x="384" y="1399"/>
                      <a:pt x="511" y="1484"/>
                      <a:pt x="639" y="1541"/>
                    </a:cubicBezTo>
                    <a:cubicBezTo>
                      <a:pt x="1094" y="1811"/>
                      <a:pt x="1576" y="2038"/>
                      <a:pt x="2059" y="2251"/>
                    </a:cubicBezTo>
                    <a:cubicBezTo>
                      <a:pt x="2556" y="2464"/>
                      <a:pt x="3053" y="2677"/>
                      <a:pt x="3550" y="2876"/>
                    </a:cubicBezTo>
                    <a:cubicBezTo>
                      <a:pt x="3791" y="2975"/>
                      <a:pt x="4047" y="3046"/>
                      <a:pt x="4302" y="3075"/>
                    </a:cubicBezTo>
                    <a:cubicBezTo>
                      <a:pt x="4417" y="3087"/>
                      <a:pt x="4532" y="3094"/>
                      <a:pt x="4647" y="3094"/>
                    </a:cubicBezTo>
                    <a:cubicBezTo>
                      <a:pt x="4788" y="3094"/>
                      <a:pt x="4928" y="3084"/>
                      <a:pt x="5069" y="3060"/>
                    </a:cubicBezTo>
                    <a:cubicBezTo>
                      <a:pt x="5594" y="2989"/>
                      <a:pt x="6091" y="2819"/>
                      <a:pt x="6574" y="2592"/>
                    </a:cubicBezTo>
                    <a:cubicBezTo>
                      <a:pt x="6613" y="2566"/>
                      <a:pt x="6593" y="2505"/>
                      <a:pt x="6546" y="2505"/>
                    </a:cubicBezTo>
                    <a:cubicBezTo>
                      <a:pt x="6541" y="2505"/>
                      <a:pt x="6536" y="2505"/>
                      <a:pt x="6531" y="2507"/>
                    </a:cubicBezTo>
                    <a:cubicBezTo>
                      <a:pt x="5992" y="2691"/>
                      <a:pt x="5452" y="2890"/>
                      <a:pt x="4884" y="2933"/>
                    </a:cubicBezTo>
                    <a:cubicBezTo>
                      <a:pt x="4821" y="2936"/>
                      <a:pt x="4758" y="2938"/>
                      <a:pt x="4695" y="2938"/>
                    </a:cubicBezTo>
                    <a:cubicBezTo>
                      <a:pt x="4508" y="2938"/>
                      <a:pt x="4327" y="2922"/>
                      <a:pt x="4146" y="2890"/>
                    </a:cubicBezTo>
                    <a:cubicBezTo>
                      <a:pt x="3891" y="2833"/>
                      <a:pt x="3649" y="2748"/>
                      <a:pt x="3422" y="2649"/>
                    </a:cubicBezTo>
                    <a:cubicBezTo>
                      <a:pt x="2939" y="2450"/>
                      <a:pt x="2471" y="2265"/>
                      <a:pt x="2002" y="2052"/>
                    </a:cubicBezTo>
                    <a:cubicBezTo>
                      <a:pt x="1520" y="1839"/>
                      <a:pt x="1065" y="1598"/>
                      <a:pt x="611" y="1343"/>
                    </a:cubicBezTo>
                    <a:cubicBezTo>
                      <a:pt x="511" y="1286"/>
                      <a:pt x="412" y="1229"/>
                      <a:pt x="327" y="1144"/>
                    </a:cubicBezTo>
                    <a:cubicBezTo>
                      <a:pt x="256" y="1059"/>
                      <a:pt x="227" y="959"/>
                      <a:pt x="227" y="846"/>
                    </a:cubicBezTo>
                    <a:cubicBezTo>
                      <a:pt x="213" y="576"/>
                      <a:pt x="171" y="306"/>
                      <a:pt x="100" y="36"/>
                    </a:cubicBezTo>
                    <a:cubicBezTo>
                      <a:pt x="93" y="11"/>
                      <a:pt x="76" y="0"/>
                      <a:pt x="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9" name="Google Shape;1316;p44">
                <a:extLst>
                  <a:ext uri="{FF2B5EF4-FFF2-40B4-BE49-F238E27FC236}">
                    <a16:creationId xmlns:a16="http://schemas.microsoft.com/office/drawing/2014/main" id="{6E8B9545-97FF-DF30-7C00-1BD7EFD92E0F}"/>
                  </a:ext>
                </a:extLst>
              </p:cNvPr>
              <p:cNvSpPr/>
              <p:nvPr/>
            </p:nvSpPr>
            <p:spPr>
              <a:xfrm>
                <a:off x="6739250" y="4247525"/>
                <a:ext cx="165350" cy="77250"/>
              </a:xfrm>
              <a:custGeom>
                <a:avLst/>
                <a:gdLst/>
                <a:ahLst/>
                <a:cxnLst/>
                <a:rect l="l" t="t" r="r" b="b"/>
                <a:pathLst>
                  <a:path w="6614" h="3090" extrusionOk="0">
                    <a:moveTo>
                      <a:pt x="6557" y="1"/>
                    </a:moveTo>
                    <a:cubicBezTo>
                      <a:pt x="6539" y="1"/>
                      <a:pt x="6520" y="12"/>
                      <a:pt x="6514" y="31"/>
                    </a:cubicBezTo>
                    <a:cubicBezTo>
                      <a:pt x="6443" y="301"/>
                      <a:pt x="6400" y="571"/>
                      <a:pt x="6386" y="841"/>
                    </a:cubicBezTo>
                    <a:cubicBezTo>
                      <a:pt x="6386" y="954"/>
                      <a:pt x="6358" y="1054"/>
                      <a:pt x="6287" y="1139"/>
                    </a:cubicBezTo>
                    <a:cubicBezTo>
                      <a:pt x="6201" y="1224"/>
                      <a:pt x="6102" y="1281"/>
                      <a:pt x="6003" y="1338"/>
                    </a:cubicBezTo>
                    <a:cubicBezTo>
                      <a:pt x="5548" y="1593"/>
                      <a:pt x="5080" y="1834"/>
                      <a:pt x="4611" y="2047"/>
                    </a:cubicBezTo>
                    <a:cubicBezTo>
                      <a:pt x="4143" y="2260"/>
                      <a:pt x="3674" y="2445"/>
                      <a:pt x="3191" y="2644"/>
                    </a:cubicBezTo>
                    <a:cubicBezTo>
                      <a:pt x="2964" y="2743"/>
                      <a:pt x="2723" y="2828"/>
                      <a:pt x="2467" y="2885"/>
                    </a:cubicBezTo>
                    <a:cubicBezTo>
                      <a:pt x="2286" y="2917"/>
                      <a:pt x="2105" y="2933"/>
                      <a:pt x="1918" y="2933"/>
                    </a:cubicBezTo>
                    <a:cubicBezTo>
                      <a:pt x="1856" y="2933"/>
                      <a:pt x="1793" y="2931"/>
                      <a:pt x="1729" y="2928"/>
                    </a:cubicBezTo>
                    <a:cubicBezTo>
                      <a:pt x="1161" y="2885"/>
                      <a:pt x="621" y="2686"/>
                      <a:pt x="82" y="2502"/>
                    </a:cubicBezTo>
                    <a:cubicBezTo>
                      <a:pt x="77" y="2500"/>
                      <a:pt x="72" y="2500"/>
                      <a:pt x="67" y="2500"/>
                    </a:cubicBezTo>
                    <a:cubicBezTo>
                      <a:pt x="21" y="2500"/>
                      <a:pt x="1" y="2561"/>
                      <a:pt x="39" y="2587"/>
                    </a:cubicBezTo>
                    <a:cubicBezTo>
                      <a:pt x="508" y="2814"/>
                      <a:pt x="1019" y="2984"/>
                      <a:pt x="1544" y="3055"/>
                    </a:cubicBezTo>
                    <a:cubicBezTo>
                      <a:pt x="1685" y="3079"/>
                      <a:pt x="1826" y="3089"/>
                      <a:pt x="1966" y="3089"/>
                    </a:cubicBezTo>
                    <a:cubicBezTo>
                      <a:pt x="2081" y="3089"/>
                      <a:pt x="2196" y="3082"/>
                      <a:pt x="2311" y="3070"/>
                    </a:cubicBezTo>
                    <a:cubicBezTo>
                      <a:pt x="2567" y="3041"/>
                      <a:pt x="2822" y="2970"/>
                      <a:pt x="3064" y="2871"/>
                    </a:cubicBezTo>
                    <a:cubicBezTo>
                      <a:pt x="3560" y="2672"/>
                      <a:pt x="4057" y="2459"/>
                      <a:pt x="4554" y="2246"/>
                    </a:cubicBezTo>
                    <a:cubicBezTo>
                      <a:pt x="5037" y="2033"/>
                      <a:pt x="5520" y="1806"/>
                      <a:pt x="5974" y="1536"/>
                    </a:cubicBezTo>
                    <a:cubicBezTo>
                      <a:pt x="6102" y="1479"/>
                      <a:pt x="6230" y="1394"/>
                      <a:pt x="6343" y="1309"/>
                    </a:cubicBezTo>
                    <a:cubicBezTo>
                      <a:pt x="6457" y="1224"/>
                      <a:pt x="6528" y="1110"/>
                      <a:pt x="6542" y="968"/>
                    </a:cubicBezTo>
                    <a:cubicBezTo>
                      <a:pt x="6570" y="826"/>
                      <a:pt x="6570" y="670"/>
                      <a:pt x="6585" y="514"/>
                    </a:cubicBezTo>
                    <a:cubicBezTo>
                      <a:pt x="6599" y="358"/>
                      <a:pt x="6613" y="202"/>
                      <a:pt x="6599" y="45"/>
                    </a:cubicBezTo>
                    <a:cubicBezTo>
                      <a:pt x="6599" y="15"/>
                      <a:pt x="6578" y="1"/>
                      <a:pt x="65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0" name="Google Shape;1317;p44">
                <a:extLst>
                  <a:ext uri="{FF2B5EF4-FFF2-40B4-BE49-F238E27FC236}">
                    <a16:creationId xmlns:a16="http://schemas.microsoft.com/office/drawing/2014/main" id="{3E4C58E8-304A-266C-572B-22F51578988D}"/>
                  </a:ext>
                </a:extLst>
              </p:cNvPr>
              <p:cNvSpPr/>
              <p:nvPr/>
            </p:nvSpPr>
            <p:spPr>
              <a:xfrm>
                <a:off x="6696200" y="4256100"/>
                <a:ext cx="19200" cy="8550"/>
              </a:xfrm>
              <a:custGeom>
                <a:avLst/>
                <a:gdLst/>
                <a:ahLst/>
                <a:cxnLst/>
                <a:rect l="l" t="t" r="r" b="b"/>
                <a:pathLst>
                  <a:path w="768" h="342" extrusionOk="0">
                    <a:moveTo>
                      <a:pt x="43" y="1"/>
                    </a:moveTo>
                    <a:cubicBezTo>
                      <a:pt x="15" y="1"/>
                      <a:pt x="1" y="29"/>
                      <a:pt x="15" y="57"/>
                    </a:cubicBezTo>
                    <a:cubicBezTo>
                      <a:pt x="129" y="128"/>
                      <a:pt x="256" y="185"/>
                      <a:pt x="398" y="228"/>
                    </a:cubicBezTo>
                    <a:cubicBezTo>
                      <a:pt x="455" y="256"/>
                      <a:pt x="512" y="285"/>
                      <a:pt x="583" y="299"/>
                    </a:cubicBezTo>
                    <a:lnTo>
                      <a:pt x="682" y="341"/>
                    </a:lnTo>
                    <a:lnTo>
                      <a:pt x="768" y="341"/>
                    </a:lnTo>
                    <a:cubicBezTo>
                      <a:pt x="768" y="341"/>
                      <a:pt x="768" y="327"/>
                      <a:pt x="768" y="327"/>
                    </a:cubicBezTo>
                    <a:cubicBezTo>
                      <a:pt x="753" y="327"/>
                      <a:pt x="739" y="299"/>
                      <a:pt x="739" y="299"/>
                    </a:cubicBezTo>
                    <a:lnTo>
                      <a:pt x="697" y="270"/>
                    </a:lnTo>
                    <a:lnTo>
                      <a:pt x="597" y="228"/>
                    </a:lnTo>
                    <a:lnTo>
                      <a:pt x="427" y="157"/>
                    </a:lnTo>
                    <a:cubicBezTo>
                      <a:pt x="299" y="86"/>
                      <a:pt x="171" y="43"/>
                      <a:pt x="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1" name="Google Shape;1318;p44">
                <a:extLst>
                  <a:ext uri="{FF2B5EF4-FFF2-40B4-BE49-F238E27FC236}">
                    <a16:creationId xmlns:a16="http://schemas.microsoft.com/office/drawing/2014/main" id="{5873DB27-D814-5DB1-D346-8556819F4DFA}"/>
                  </a:ext>
                </a:extLst>
              </p:cNvPr>
              <p:cNvSpPr/>
              <p:nvPr/>
            </p:nvSpPr>
            <p:spPr>
              <a:xfrm>
                <a:off x="6702675" y="4253175"/>
                <a:ext cx="10750" cy="5275"/>
              </a:xfrm>
              <a:custGeom>
                <a:avLst/>
                <a:gdLst/>
                <a:ahLst/>
                <a:cxnLst/>
                <a:rect l="l" t="t" r="r" b="b"/>
                <a:pathLst>
                  <a:path w="430" h="211" extrusionOk="0">
                    <a:moveTo>
                      <a:pt x="18" y="0"/>
                    </a:moveTo>
                    <a:cubicBezTo>
                      <a:pt x="7" y="0"/>
                      <a:pt x="0" y="21"/>
                      <a:pt x="12" y="32"/>
                    </a:cubicBezTo>
                    <a:cubicBezTo>
                      <a:pt x="68" y="61"/>
                      <a:pt x="125" y="89"/>
                      <a:pt x="182" y="132"/>
                    </a:cubicBezTo>
                    <a:cubicBezTo>
                      <a:pt x="210" y="146"/>
                      <a:pt x="239" y="160"/>
                      <a:pt x="281" y="174"/>
                    </a:cubicBezTo>
                    <a:lnTo>
                      <a:pt x="367" y="203"/>
                    </a:lnTo>
                    <a:cubicBezTo>
                      <a:pt x="372" y="208"/>
                      <a:pt x="378" y="211"/>
                      <a:pt x="384" y="211"/>
                    </a:cubicBezTo>
                    <a:cubicBezTo>
                      <a:pt x="408" y="211"/>
                      <a:pt x="429" y="172"/>
                      <a:pt x="395" y="160"/>
                    </a:cubicBezTo>
                    <a:lnTo>
                      <a:pt x="310" y="118"/>
                    </a:lnTo>
                    <a:cubicBezTo>
                      <a:pt x="267" y="89"/>
                      <a:pt x="239" y="75"/>
                      <a:pt x="210" y="75"/>
                    </a:cubicBezTo>
                    <a:cubicBezTo>
                      <a:pt x="154" y="47"/>
                      <a:pt x="83" y="18"/>
                      <a:pt x="26" y="4"/>
                    </a:cubicBezTo>
                    <a:cubicBezTo>
                      <a:pt x="23" y="1"/>
                      <a:pt x="20" y="0"/>
                      <a:pt x="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2" name="Google Shape;1319;p44">
                <a:extLst>
                  <a:ext uri="{FF2B5EF4-FFF2-40B4-BE49-F238E27FC236}">
                    <a16:creationId xmlns:a16="http://schemas.microsoft.com/office/drawing/2014/main" id="{0202B358-2CB0-3731-369A-43B47A44DA68}"/>
                  </a:ext>
                </a:extLst>
              </p:cNvPr>
              <p:cNvSpPr/>
              <p:nvPr/>
            </p:nvSpPr>
            <p:spPr>
              <a:xfrm>
                <a:off x="6640125" y="4239850"/>
                <a:ext cx="13000" cy="29550"/>
              </a:xfrm>
              <a:custGeom>
                <a:avLst/>
                <a:gdLst/>
                <a:ahLst/>
                <a:cxnLst/>
                <a:rect l="l" t="t" r="r" b="b"/>
                <a:pathLst>
                  <a:path w="520" h="1182" extrusionOk="0">
                    <a:moveTo>
                      <a:pt x="472" y="0"/>
                    </a:moveTo>
                    <a:cubicBezTo>
                      <a:pt x="456" y="0"/>
                      <a:pt x="441" y="8"/>
                      <a:pt x="441" y="26"/>
                    </a:cubicBezTo>
                    <a:cubicBezTo>
                      <a:pt x="370" y="225"/>
                      <a:pt x="299" y="409"/>
                      <a:pt x="228" y="594"/>
                    </a:cubicBezTo>
                    <a:cubicBezTo>
                      <a:pt x="185" y="693"/>
                      <a:pt x="157" y="778"/>
                      <a:pt x="114" y="878"/>
                    </a:cubicBezTo>
                    <a:cubicBezTo>
                      <a:pt x="86" y="920"/>
                      <a:pt x="57" y="977"/>
                      <a:pt x="43" y="1020"/>
                    </a:cubicBezTo>
                    <a:cubicBezTo>
                      <a:pt x="15" y="1062"/>
                      <a:pt x="1" y="1105"/>
                      <a:pt x="1" y="1148"/>
                    </a:cubicBezTo>
                    <a:cubicBezTo>
                      <a:pt x="1" y="1168"/>
                      <a:pt x="16" y="1182"/>
                      <a:pt x="29" y="1182"/>
                    </a:cubicBezTo>
                    <a:cubicBezTo>
                      <a:pt x="34" y="1182"/>
                      <a:pt x="39" y="1180"/>
                      <a:pt x="43" y="1176"/>
                    </a:cubicBezTo>
                    <a:cubicBezTo>
                      <a:pt x="86" y="1148"/>
                      <a:pt x="114" y="1119"/>
                      <a:pt x="128" y="1077"/>
                    </a:cubicBezTo>
                    <a:cubicBezTo>
                      <a:pt x="157" y="1020"/>
                      <a:pt x="171" y="977"/>
                      <a:pt x="199" y="920"/>
                    </a:cubicBezTo>
                    <a:cubicBezTo>
                      <a:pt x="242" y="835"/>
                      <a:pt x="270" y="736"/>
                      <a:pt x="313" y="636"/>
                    </a:cubicBezTo>
                    <a:cubicBezTo>
                      <a:pt x="384" y="452"/>
                      <a:pt x="455" y="253"/>
                      <a:pt x="512" y="40"/>
                    </a:cubicBezTo>
                    <a:cubicBezTo>
                      <a:pt x="520" y="15"/>
                      <a:pt x="495" y="0"/>
                      <a:pt x="4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3" name="Google Shape;1320;p44">
                <a:extLst>
                  <a:ext uri="{FF2B5EF4-FFF2-40B4-BE49-F238E27FC236}">
                    <a16:creationId xmlns:a16="http://schemas.microsoft.com/office/drawing/2014/main" id="{2620BE1C-3A00-40E4-7267-11B5F2DA96D2}"/>
                  </a:ext>
                </a:extLst>
              </p:cNvPr>
              <p:cNvSpPr/>
              <p:nvPr/>
            </p:nvSpPr>
            <p:spPr>
              <a:xfrm>
                <a:off x="6634800" y="4249075"/>
                <a:ext cx="9100" cy="22200"/>
              </a:xfrm>
              <a:custGeom>
                <a:avLst/>
                <a:gdLst/>
                <a:ahLst/>
                <a:cxnLst/>
                <a:rect l="l" t="t" r="r" b="b"/>
                <a:pathLst>
                  <a:path w="364" h="888" extrusionOk="0">
                    <a:moveTo>
                      <a:pt x="331" y="0"/>
                    </a:moveTo>
                    <a:cubicBezTo>
                      <a:pt x="318" y="0"/>
                      <a:pt x="305" y="8"/>
                      <a:pt x="299" y="26"/>
                    </a:cubicBezTo>
                    <a:cubicBezTo>
                      <a:pt x="242" y="168"/>
                      <a:pt x="185" y="310"/>
                      <a:pt x="128" y="452"/>
                    </a:cubicBezTo>
                    <a:cubicBezTo>
                      <a:pt x="114" y="509"/>
                      <a:pt x="86" y="580"/>
                      <a:pt x="57" y="651"/>
                    </a:cubicBezTo>
                    <a:cubicBezTo>
                      <a:pt x="29" y="722"/>
                      <a:pt x="15" y="793"/>
                      <a:pt x="1" y="864"/>
                    </a:cubicBezTo>
                    <a:cubicBezTo>
                      <a:pt x="1" y="880"/>
                      <a:pt x="10" y="887"/>
                      <a:pt x="21" y="887"/>
                    </a:cubicBezTo>
                    <a:cubicBezTo>
                      <a:pt x="29" y="887"/>
                      <a:pt x="37" y="884"/>
                      <a:pt x="43" y="878"/>
                    </a:cubicBezTo>
                    <a:cubicBezTo>
                      <a:pt x="86" y="807"/>
                      <a:pt x="114" y="750"/>
                      <a:pt x="143" y="679"/>
                    </a:cubicBezTo>
                    <a:cubicBezTo>
                      <a:pt x="171" y="608"/>
                      <a:pt x="185" y="537"/>
                      <a:pt x="214" y="466"/>
                    </a:cubicBezTo>
                    <a:cubicBezTo>
                      <a:pt x="270" y="324"/>
                      <a:pt x="313" y="182"/>
                      <a:pt x="356" y="40"/>
                    </a:cubicBezTo>
                    <a:cubicBezTo>
                      <a:pt x="364" y="16"/>
                      <a:pt x="348" y="0"/>
                      <a:pt x="3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4" name="Google Shape;1321;p44">
                <a:extLst>
                  <a:ext uri="{FF2B5EF4-FFF2-40B4-BE49-F238E27FC236}">
                    <a16:creationId xmlns:a16="http://schemas.microsoft.com/office/drawing/2014/main" id="{1C472E7D-70FE-10EA-76BE-6F150460A930}"/>
                  </a:ext>
                </a:extLst>
              </p:cNvPr>
              <p:cNvSpPr/>
              <p:nvPr/>
            </p:nvSpPr>
            <p:spPr>
              <a:xfrm>
                <a:off x="6623900" y="4257000"/>
                <a:ext cx="11500" cy="20000"/>
              </a:xfrm>
              <a:custGeom>
                <a:avLst/>
                <a:gdLst/>
                <a:ahLst/>
                <a:cxnLst/>
                <a:rect l="l" t="t" r="r" b="b"/>
                <a:pathLst>
                  <a:path w="460" h="800" extrusionOk="0">
                    <a:moveTo>
                      <a:pt x="420" y="0"/>
                    </a:moveTo>
                    <a:cubicBezTo>
                      <a:pt x="409" y="0"/>
                      <a:pt x="399" y="7"/>
                      <a:pt x="394" y="21"/>
                    </a:cubicBezTo>
                    <a:cubicBezTo>
                      <a:pt x="337" y="149"/>
                      <a:pt x="266" y="277"/>
                      <a:pt x="209" y="405"/>
                    </a:cubicBezTo>
                    <a:cubicBezTo>
                      <a:pt x="181" y="462"/>
                      <a:pt x="153" y="533"/>
                      <a:pt x="110" y="589"/>
                    </a:cubicBezTo>
                    <a:cubicBezTo>
                      <a:pt x="82" y="646"/>
                      <a:pt x="53" y="703"/>
                      <a:pt x="11" y="760"/>
                    </a:cubicBezTo>
                    <a:cubicBezTo>
                      <a:pt x="1" y="780"/>
                      <a:pt x="19" y="800"/>
                      <a:pt x="41" y="800"/>
                    </a:cubicBezTo>
                    <a:cubicBezTo>
                      <a:pt x="50" y="800"/>
                      <a:pt x="59" y="796"/>
                      <a:pt x="67" y="788"/>
                    </a:cubicBezTo>
                    <a:cubicBezTo>
                      <a:pt x="110" y="731"/>
                      <a:pt x="153" y="675"/>
                      <a:pt x="181" y="618"/>
                    </a:cubicBezTo>
                    <a:cubicBezTo>
                      <a:pt x="224" y="561"/>
                      <a:pt x="252" y="504"/>
                      <a:pt x="280" y="433"/>
                    </a:cubicBezTo>
                    <a:cubicBezTo>
                      <a:pt x="351" y="305"/>
                      <a:pt x="408" y="178"/>
                      <a:pt x="451" y="50"/>
                    </a:cubicBezTo>
                    <a:cubicBezTo>
                      <a:pt x="460" y="22"/>
                      <a:pt x="439" y="0"/>
                      <a:pt x="4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5" name="Google Shape;1322;p44">
                <a:extLst>
                  <a:ext uri="{FF2B5EF4-FFF2-40B4-BE49-F238E27FC236}">
                    <a16:creationId xmlns:a16="http://schemas.microsoft.com/office/drawing/2014/main" id="{57396F1D-B374-0DA8-F829-784E98702236}"/>
                  </a:ext>
                </a:extLst>
              </p:cNvPr>
              <p:cNvSpPr/>
              <p:nvPr/>
            </p:nvSpPr>
            <p:spPr>
              <a:xfrm>
                <a:off x="6616800" y="4273350"/>
                <a:ext cx="4800" cy="8475"/>
              </a:xfrm>
              <a:custGeom>
                <a:avLst/>
                <a:gdLst/>
                <a:ahLst/>
                <a:cxnLst/>
                <a:rect l="l" t="t" r="r" b="b"/>
                <a:pathLst>
                  <a:path w="192" h="339" extrusionOk="0">
                    <a:moveTo>
                      <a:pt x="166" y="1"/>
                    </a:moveTo>
                    <a:cubicBezTo>
                      <a:pt x="161" y="1"/>
                      <a:pt x="156" y="3"/>
                      <a:pt x="153" y="6"/>
                    </a:cubicBezTo>
                    <a:cubicBezTo>
                      <a:pt x="82" y="106"/>
                      <a:pt x="39" y="205"/>
                      <a:pt x="11" y="319"/>
                    </a:cubicBezTo>
                    <a:cubicBezTo>
                      <a:pt x="1" y="329"/>
                      <a:pt x="12" y="339"/>
                      <a:pt x="19" y="339"/>
                    </a:cubicBezTo>
                    <a:cubicBezTo>
                      <a:pt x="22" y="339"/>
                      <a:pt x="25" y="337"/>
                      <a:pt x="25" y="333"/>
                    </a:cubicBezTo>
                    <a:cubicBezTo>
                      <a:pt x="53" y="276"/>
                      <a:pt x="82" y="219"/>
                      <a:pt x="96" y="177"/>
                    </a:cubicBezTo>
                    <a:cubicBezTo>
                      <a:pt x="124" y="120"/>
                      <a:pt x="153" y="77"/>
                      <a:pt x="181" y="35"/>
                    </a:cubicBezTo>
                    <a:cubicBezTo>
                      <a:pt x="191" y="14"/>
                      <a:pt x="179" y="1"/>
                      <a:pt x="1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6" name="Google Shape;1323;p44">
                <a:extLst>
                  <a:ext uri="{FF2B5EF4-FFF2-40B4-BE49-F238E27FC236}">
                    <a16:creationId xmlns:a16="http://schemas.microsoft.com/office/drawing/2014/main" id="{CD4A9C5E-59C6-A929-D396-7BDA8FECE8A5}"/>
                  </a:ext>
                </a:extLst>
              </p:cNvPr>
              <p:cNvSpPr/>
              <p:nvPr/>
            </p:nvSpPr>
            <p:spPr>
              <a:xfrm>
                <a:off x="6676325" y="4223275"/>
                <a:ext cx="2875" cy="20375"/>
              </a:xfrm>
              <a:custGeom>
                <a:avLst/>
                <a:gdLst/>
                <a:ahLst/>
                <a:cxnLst/>
                <a:rect l="l" t="t" r="r" b="b"/>
                <a:pathLst>
                  <a:path w="115" h="815" extrusionOk="0">
                    <a:moveTo>
                      <a:pt x="43" y="0"/>
                    </a:moveTo>
                    <a:cubicBezTo>
                      <a:pt x="33" y="0"/>
                      <a:pt x="22" y="7"/>
                      <a:pt x="15" y="22"/>
                    </a:cubicBezTo>
                    <a:cubicBezTo>
                      <a:pt x="15" y="78"/>
                      <a:pt x="15" y="135"/>
                      <a:pt x="15" y="192"/>
                    </a:cubicBezTo>
                    <a:cubicBezTo>
                      <a:pt x="29" y="263"/>
                      <a:pt x="29" y="320"/>
                      <a:pt x="15" y="391"/>
                    </a:cubicBezTo>
                    <a:cubicBezTo>
                      <a:pt x="15" y="519"/>
                      <a:pt x="15" y="646"/>
                      <a:pt x="1" y="774"/>
                    </a:cubicBezTo>
                    <a:cubicBezTo>
                      <a:pt x="1" y="799"/>
                      <a:pt x="29" y="814"/>
                      <a:pt x="54" y="814"/>
                    </a:cubicBezTo>
                    <a:cubicBezTo>
                      <a:pt x="71" y="814"/>
                      <a:pt x="86" y="806"/>
                      <a:pt x="86" y="788"/>
                    </a:cubicBezTo>
                    <a:cubicBezTo>
                      <a:pt x="100" y="661"/>
                      <a:pt x="114" y="519"/>
                      <a:pt x="114" y="391"/>
                    </a:cubicBezTo>
                    <a:cubicBezTo>
                      <a:pt x="114" y="334"/>
                      <a:pt x="114" y="263"/>
                      <a:pt x="114" y="206"/>
                    </a:cubicBezTo>
                    <a:cubicBezTo>
                      <a:pt x="100" y="135"/>
                      <a:pt x="86" y="78"/>
                      <a:pt x="72" y="22"/>
                    </a:cubicBezTo>
                    <a:cubicBezTo>
                      <a:pt x="65" y="7"/>
                      <a:pt x="54" y="0"/>
                      <a:pt x="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7" name="Google Shape;1324;p44">
                <a:extLst>
                  <a:ext uri="{FF2B5EF4-FFF2-40B4-BE49-F238E27FC236}">
                    <a16:creationId xmlns:a16="http://schemas.microsoft.com/office/drawing/2014/main" id="{EDA38D41-F248-94E9-DF00-0CC5E925243A}"/>
                  </a:ext>
                </a:extLst>
              </p:cNvPr>
              <p:cNvSpPr/>
              <p:nvPr/>
            </p:nvSpPr>
            <p:spPr>
              <a:xfrm>
                <a:off x="6671350" y="4222600"/>
                <a:ext cx="4875" cy="14800"/>
              </a:xfrm>
              <a:custGeom>
                <a:avLst/>
                <a:gdLst/>
                <a:ahLst/>
                <a:cxnLst/>
                <a:rect l="l" t="t" r="r" b="b"/>
                <a:pathLst>
                  <a:path w="195" h="592" extrusionOk="0">
                    <a:moveTo>
                      <a:pt x="28" y="0"/>
                    </a:moveTo>
                    <a:cubicBezTo>
                      <a:pt x="15" y="0"/>
                      <a:pt x="1" y="10"/>
                      <a:pt x="1" y="20"/>
                    </a:cubicBezTo>
                    <a:cubicBezTo>
                      <a:pt x="1" y="120"/>
                      <a:pt x="15" y="205"/>
                      <a:pt x="44" y="290"/>
                    </a:cubicBezTo>
                    <a:cubicBezTo>
                      <a:pt x="72" y="389"/>
                      <a:pt x="86" y="475"/>
                      <a:pt x="115" y="560"/>
                    </a:cubicBezTo>
                    <a:cubicBezTo>
                      <a:pt x="120" y="582"/>
                      <a:pt x="135" y="592"/>
                      <a:pt x="150" y="592"/>
                    </a:cubicBezTo>
                    <a:cubicBezTo>
                      <a:pt x="172" y="592"/>
                      <a:pt x="194" y="571"/>
                      <a:pt x="186" y="546"/>
                    </a:cubicBezTo>
                    <a:lnTo>
                      <a:pt x="129" y="276"/>
                    </a:lnTo>
                    <a:cubicBezTo>
                      <a:pt x="100" y="176"/>
                      <a:pt x="72" y="91"/>
                      <a:pt x="44" y="6"/>
                    </a:cubicBezTo>
                    <a:cubicBezTo>
                      <a:pt x="39" y="2"/>
                      <a:pt x="34" y="0"/>
                      <a:pt x="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8" name="Google Shape;1325;p44">
                <a:extLst>
                  <a:ext uri="{FF2B5EF4-FFF2-40B4-BE49-F238E27FC236}">
                    <a16:creationId xmlns:a16="http://schemas.microsoft.com/office/drawing/2014/main" id="{DFDD56A0-6254-CE1E-CA6E-9E9578985723}"/>
                  </a:ext>
                </a:extLst>
              </p:cNvPr>
              <p:cNvSpPr/>
              <p:nvPr/>
            </p:nvSpPr>
            <p:spPr>
              <a:xfrm>
                <a:off x="7120725" y="4238425"/>
                <a:ext cx="8550" cy="51775"/>
              </a:xfrm>
              <a:custGeom>
                <a:avLst/>
                <a:gdLst/>
                <a:ahLst/>
                <a:cxnLst/>
                <a:rect l="l" t="t" r="r" b="b"/>
                <a:pathLst>
                  <a:path w="342" h="2071" extrusionOk="0">
                    <a:moveTo>
                      <a:pt x="186" y="0"/>
                    </a:moveTo>
                    <a:cubicBezTo>
                      <a:pt x="171" y="0"/>
                      <a:pt x="157" y="16"/>
                      <a:pt x="157" y="40"/>
                    </a:cubicBezTo>
                    <a:cubicBezTo>
                      <a:pt x="199" y="381"/>
                      <a:pt x="214" y="736"/>
                      <a:pt x="199" y="1091"/>
                    </a:cubicBezTo>
                    <a:cubicBezTo>
                      <a:pt x="185" y="1261"/>
                      <a:pt x="171" y="1446"/>
                      <a:pt x="143" y="1616"/>
                    </a:cubicBezTo>
                    <a:cubicBezTo>
                      <a:pt x="128" y="1758"/>
                      <a:pt x="86" y="1900"/>
                      <a:pt x="15" y="2014"/>
                    </a:cubicBezTo>
                    <a:cubicBezTo>
                      <a:pt x="1" y="2042"/>
                      <a:pt x="29" y="2071"/>
                      <a:pt x="57" y="2071"/>
                    </a:cubicBezTo>
                    <a:cubicBezTo>
                      <a:pt x="199" y="2028"/>
                      <a:pt x="228" y="1829"/>
                      <a:pt x="256" y="1702"/>
                    </a:cubicBezTo>
                    <a:cubicBezTo>
                      <a:pt x="285" y="1517"/>
                      <a:pt x="313" y="1332"/>
                      <a:pt x="313" y="1148"/>
                    </a:cubicBezTo>
                    <a:cubicBezTo>
                      <a:pt x="341" y="764"/>
                      <a:pt x="299" y="381"/>
                      <a:pt x="214" y="26"/>
                    </a:cubicBezTo>
                    <a:cubicBezTo>
                      <a:pt x="208" y="8"/>
                      <a:pt x="197" y="0"/>
                      <a:pt x="1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9" name="Google Shape;1326;p44">
                <a:extLst>
                  <a:ext uri="{FF2B5EF4-FFF2-40B4-BE49-F238E27FC236}">
                    <a16:creationId xmlns:a16="http://schemas.microsoft.com/office/drawing/2014/main" id="{B4FACC51-7AC2-D5E1-2CCC-CD9535FA468B}"/>
                  </a:ext>
                </a:extLst>
              </p:cNvPr>
              <p:cNvSpPr/>
              <p:nvPr/>
            </p:nvSpPr>
            <p:spPr>
              <a:xfrm>
                <a:off x="7115750" y="4258150"/>
                <a:ext cx="4650" cy="30300"/>
              </a:xfrm>
              <a:custGeom>
                <a:avLst/>
                <a:gdLst/>
                <a:ahLst/>
                <a:cxnLst/>
                <a:rect l="l" t="t" r="r" b="b"/>
                <a:pathLst>
                  <a:path w="186" h="1212" extrusionOk="0">
                    <a:moveTo>
                      <a:pt x="141" y="0"/>
                    </a:moveTo>
                    <a:cubicBezTo>
                      <a:pt x="125" y="0"/>
                      <a:pt x="107" y="11"/>
                      <a:pt x="100" y="32"/>
                    </a:cubicBezTo>
                    <a:cubicBezTo>
                      <a:pt x="100" y="231"/>
                      <a:pt x="86" y="416"/>
                      <a:pt x="72" y="614"/>
                    </a:cubicBezTo>
                    <a:cubicBezTo>
                      <a:pt x="44" y="799"/>
                      <a:pt x="15" y="983"/>
                      <a:pt x="1" y="1182"/>
                    </a:cubicBezTo>
                    <a:cubicBezTo>
                      <a:pt x="1" y="1200"/>
                      <a:pt x="17" y="1212"/>
                      <a:pt x="33" y="1212"/>
                    </a:cubicBezTo>
                    <a:cubicBezTo>
                      <a:pt x="43" y="1212"/>
                      <a:pt x="52" y="1207"/>
                      <a:pt x="58" y="1196"/>
                    </a:cubicBezTo>
                    <a:cubicBezTo>
                      <a:pt x="129" y="1012"/>
                      <a:pt x="171" y="827"/>
                      <a:pt x="171" y="629"/>
                    </a:cubicBezTo>
                    <a:cubicBezTo>
                      <a:pt x="185" y="430"/>
                      <a:pt x="185" y="231"/>
                      <a:pt x="171" y="32"/>
                    </a:cubicBezTo>
                    <a:cubicBezTo>
                      <a:pt x="171" y="11"/>
                      <a:pt x="157" y="0"/>
                      <a:pt x="1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0" name="Google Shape;1327;p44">
                <a:extLst>
                  <a:ext uri="{FF2B5EF4-FFF2-40B4-BE49-F238E27FC236}">
                    <a16:creationId xmlns:a16="http://schemas.microsoft.com/office/drawing/2014/main" id="{89CFD40E-3F7D-2105-AEC7-81B118602171}"/>
                  </a:ext>
                </a:extLst>
              </p:cNvPr>
              <p:cNvSpPr/>
              <p:nvPr/>
            </p:nvSpPr>
            <p:spPr>
              <a:xfrm>
                <a:off x="7109500" y="4267175"/>
                <a:ext cx="5925" cy="22500"/>
              </a:xfrm>
              <a:custGeom>
                <a:avLst/>
                <a:gdLst/>
                <a:ahLst/>
                <a:cxnLst/>
                <a:rect l="l" t="t" r="r" b="b"/>
                <a:pathLst>
                  <a:path w="237" h="900" extrusionOk="0">
                    <a:moveTo>
                      <a:pt x="193" y="0"/>
                    </a:moveTo>
                    <a:cubicBezTo>
                      <a:pt x="178" y="0"/>
                      <a:pt x="166" y="8"/>
                      <a:pt x="166" y="26"/>
                    </a:cubicBezTo>
                    <a:cubicBezTo>
                      <a:pt x="109" y="296"/>
                      <a:pt x="52" y="580"/>
                      <a:pt x="10" y="850"/>
                    </a:cubicBezTo>
                    <a:cubicBezTo>
                      <a:pt x="0" y="877"/>
                      <a:pt x="33" y="899"/>
                      <a:pt x="57" y="899"/>
                    </a:cubicBezTo>
                    <a:cubicBezTo>
                      <a:pt x="70" y="899"/>
                      <a:pt x="81" y="893"/>
                      <a:pt x="81" y="878"/>
                    </a:cubicBezTo>
                    <a:cubicBezTo>
                      <a:pt x="137" y="594"/>
                      <a:pt x="194" y="324"/>
                      <a:pt x="237" y="40"/>
                    </a:cubicBezTo>
                    <a:cubicBezTo>
                      <a:pt x="237" y="16"/>
                      <a:pt x="213" y="0"/>
                      <a:pt x="1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1" name="Google Shape;1328;p44">
                <a:extLst>
                  <a:ext uri="{FF2B5EF4-FFF2-40B4-BE49-F238E27FC236}">
                    <a16:creationId xmlns:a16="http://schemas.microsoft.com/office/drawing/2014/main" id="{90AC8298-BBD4-ADDE-3469-7FA5BC3EEB6D}"/>
                  </a:ext>
                </a:extLst>
              </p:cNvPr>
              <p:cNvSpPr/>
              <p:nvPr/>
            </p:nvSpPr>
            <p:spPr>
              <a:xfrm>
                <a:off x="7101925" y="4284200"/>
                <a:ext cx="5200" cy="13150"/>
              </a:xfrm>
              <a:custGeom>
                <a:avLst/>
                <a:gdLst/>
                <a:ahLst/>
                <a:cxnLst/>
                <a:rect l="l" t="t" r="r" b="b"/>
                <a:pathLst>
                  <a:path w="208" h="526" extrusionOk="0">
                    <a:moveTo>
                      <a:pt x="174" y="1"/>
                    </a:moveTo>
                    <a:cubicBezTo>
                      <a:pt x="162" y="1"/>
                      <a:pt x="148" y="9"/>
                      <a:pt x="142" y="27"/>
                    </a:cubicBezTo>
                    <a:lnTo>
                      <a:pt x="71" y="268"/>
                    </a:lnTo>
                    <a:cubicBezTo>
                      <a:pt x="43" y="339"/>
                      <a:pt x="14" y="424"/>
                      <a:pt x="0" y="509"/>
                    </a:cubicBezTo>
                    <a:cubicBezTo>
                      <a:pt x="8" y="518"/>
                      <a:pt x="21" y="526"/>
                      <a:pt x="31" y="526"/>
                    </a:cubicBezTo>
                    <a:cubicBezTo>
                      <a:pt x="38" y="526"/>
                      <a:pt x="43" y="521"/>
                      <a:pt x="43" y="509"/>
                    </a:cubicBezTo>
                    <a:cubicBezTo>
                      <a:pt x="85" y="438"/>
                      <a:pt x="114" y="367"/>
                      <a:pt x="128" y="282"/>
                    </a:cubicBezTo>
                    <a:lnTo>
                      <a:pt x="199" y="41"/>
                    </a:lnTo>
                    <a:cubicBezTo>
                      <a:pt x="207" y="16"/>
                      <a:pt x="191" y="1"/>
                      <a:pt x="1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2" name="Google Shape;1329;p44">
                <a:extLst>
                  <a:ext uri="{FF2B5EF4-FFF2-40B4-BE49-F238E27FC236}">
                    <a16:creationId xmlns:a16="http://schemas.microsoft.com/office/drawing/2014/main" id="{BA2BE58D-E34D-93A4-FFB6-694504E31778}"/>
                  </a:ext>
                </a:extLst>
              </p:cNvPr>
              <p:cNvSpPr/>
              <p:nvPr/>
            </p:nvSpPr>
            <p:spPr>
              <a:xfrm>
                <a:off x="6766500" y="4392500"/>
                <a:ext cx="11175" cy="28050"/>
              </a:xfrm>
              <a:custGeom>
                <a:avLst/>
                <a:gdLst/>
                <a:ahLst/>
                <a:cxnLst/>
                <a:rect l="l" t="t" r="r" b="b"/>
                <a:pathLst>
                  <a:path w="447" h="1122" extrusionOk="0">
                    <a:moveTo>
                      <a:pt x="71" y="0"/>
                    </a:moveTo>
                    <a:cubicBezTo>
                      <a:pt x="60" y="0"/>
                      <a:pt x="50" y="4"/>
                      <a:pt x="43" y="11"/>
                    </a:cubicBezTo>
                    <a:cubicBezTo>
                      <a:pt x="0" y="110"/>
                      <a:pt x="0" y="210"/>
                      <a:pt x="28" y="295"/>
                    </a:cubicBezTo>
                    <a:cubicBezTo>
                      <a:pt x="43" y="394"/>
                      <a:pt x="57" y="479"/>
                      <a:pt x="85" y="579"/>
                    </a:cubicBezTo>
                    <a:cubicBezTo>
                      <a:pt x="142" y="763"/>
                      <a:pt x="227" y="948"/>
                      <a:pt x="355" y="1104"/>
                    </a:cubicBezTo>
                    <a:cubicBezTo>
                      <a:pt x="363" y="1117"/>
                      <a:pt x="375" y="1122"/>
                      <a:pt x="387" y="1122"/>
                    </a:cubicBezTo>
                    <a:cubicBezTo>
                      <a:pt x="416" y="1122"/>
                      <a:pt x="446" y="1092"/>
                      <a:pt x="426" y="1062"/>
                    </a:cubicBezTo>
                    <a:cubicBezTo>
                      <a:pt x="327" y="891"/>
                      <a:pt x="256" y="721"/>
                      <a:pt x="213" y="550"/>
                    </a:cubicBezTo>
                    <a:cubicBezTo>
                      <a:pt x="185" y="451"/>
                      <a:pt x="170" y="366"/>
                      <a:pt x="156" y="266"/>
                    </a:cubicBezTo>
                    <a:cubicBezTo>
                      <a:pt x="156" y="181"/>
                      <a:pt x="128" y="96"/>
                      <a:pt x="99" y="11"/>
                    </a:cubicBezTo>
                    <a:cubicBezTo>
                      <a:pt x="92" y="4"/>
                      <a:pt x="82" y="0"/>
                      <a:pt x="7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3" name="Google Shape;1330;p44">
                <a:extLst>
                  <a:ext uri="{FF2B5EF4-FFF2-40B4-BE49-F238E27FC236}">
                    <a16:creationId xmlns:a16="http://schemas.microsoft.com/office/drawing/2014/main" id="{2AEB4767-152D-9828-5DFA-950B90A9D2BC}"/>
                  </a:ext>
                </a:extLst>
              </p:cNvPr>
              <p:cNvSpPr/>
              <p:nvPr/>
            </p:nvSpPr>
            <p:spPr>
              <a:xfrm>
                <a:off x="6759400" y="4386200"/>
                <a:ext cx="7500" cy="21950"/>
              </a:xfrm>
              <a:custGeom>
                <a:avLst/>
                <a:gdLst/>
                <a:ahLst/>
                <a:cxnLst/>
                <a:rect l="l" t="t" r="r" b="b"/>
                <a:pathLst>
                  <a:path w="300" h="878" extrusionOk="0">
                    <a:moveTo>
                      <a:pt x="43" y="0"/>
                    </a:moveTo>
                    <a:cubicBezTo>
                      <a:pt x="32" y="0"/>
                      <a:pt x="21" y="7"/>
                      <a:pt x="14" y="21"/>
                    </a:cubicBezTo>
                    <a:cubicBezTo>
                      <a:pt x="0" y="92"/>
                      <a:pt x="0" y="163"/>
                      <a:pt x="14" y="234"/>
                    </a:cubicBezTo>
                    <a:cubicBezTo>
                      <a:pt x="14" y="305"/>
                      <a:pt x="28" y="391"/>
                      <a:pt x="57" y="462"/>
                    </a:cubicBezTo>
                    <a:cubicBezTo>
                      <a:pt x="99" y="604"/>
                      <a:pt x="156" y="731"/>
                      <a:pt x="227" y="859"/>
                    </a:cubicBezTo>
                    <a:cubicBezTo>
                      <a:pt x="236" y="872"/>
                      <a:pt x="247" y="877"/>
                      <a:pt x="257" y="877"/>
                    </a:cubicBezTo>
                    <a:cubicBezTo>
                      <a:pt x="281" y="877"/>
                      <a:pt x="299" y="851"/>
                      <a:pt x="270" y="831"/>
                    </a:cubicBezTo>
                    <a:cubicBezTo>
                      <a:pt x="213" y="703"/>
                      <a:pt x="156" y="561"/>
                      <a:pt x="128" y="433"/>
                    </a:cubicBezTo>
                    <a:cubicBezTo>
                      <a:pt x="114" y="362"/>
                      <a:pt x="99" y="291"/>
                      <a:pt x="99" y="220"/>
                    </a:cubicBezTo>
                    <a:cubicBezTo>
                      <a:pt x="85" y="149"/>
                      <a:pt x="85" y="92"/>
                      <a:pt x="71" y="21"/>
                    </a:cubicBezTo>
                    <a:cubicBezTo>
                      <a:pt x="64" y="7"/>
                      <a:pt x="53" y="0"/>
                      <a:pt x="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4" name="Google Shape;1331;p44">
                <a:extLst>
                  <a:ext uri="{FF2B5EF4-FFF2-40B4-BE49-F238E27FC236}">
                    <a16:creationId xmlns:a16="http://schemas.microsoft.com/office/drawing/2014/main" id="{1F9047C4-70D1-1C75-73EF-79B2BD2CCCEF}"/>
                  </a:ext>
                </a:extLst>
              </p:cNvPr>
              <p:cNvSpPr/>
              <p:nvPr/>
            </p:nvSpPr>
            <p:spPr>
              <a:xfrm>
                <a:off x="6751225" y="4375200"/>
                <a:ext cx="9400" cy="23550"/>
              </a:xfrm>
              <a:custGeom>
                <a:avLst/>
                <a:gdLst/>
                <a:ahLst/>
                <a:cxnLst/>
                <a:rect l="l" t="t" r="r" b="b"/>
                <a:pathLst>
                  <a:path w="376" h="942" extrusionOk="0">
                    <a:moveTo>
                      <a:pt x="16" y="0"/>
                    </a:moveTo>
                    <a:cubicBezTo>
                      <a:pt x="8" y="0"/>
                      <a:pt x="1" y="7"/>
                      <a:pt x="1" y="21"/>
                    </a:cubicBezTo>
                    <a:cubicBezTo>
                      <a:pt x="1" y="107"/>
                      <a:pt x="1" y="178"/>
                      <a:pt x="15" y="263"/>
                    </a:cubicBezTo>
                    <a:cubicBezTo>
                      <a:pt x="29" y="348"/>
                      <a:pt x="57" y="419"/>
                      <a:pt x="86" y="504"/>
                    </a:cubicBezTo>
                    <a:cubicBezTo>
                      <a:pt x="142" y="646"/>
                      <a:pt x="213" y="802"/>
                      <a:pt x="313" y="930"/>
                    </a:cubicBezTo>
                    <a:cubicBezTo>
                      <a:pt x="317" y="938"/>
                      <a:pt x="325" y="942"/>
                      <a:pt x="333" y="942"/>
                    </a:cubicBezTo>
                    <a:cubicBezTo>
                      <a:pt x="353" y="942"/>
                      <a:pt x="376" y="922"/>
                      <a:pt x="355" y="902"/>
                    </a:cubicBezTo>
                    <a:cubicBezTo>
                      <a:pt x="284" y="760"/>
                      <a:pt x="213" y="618"/>
                      <a:pt x="157" y="476"/>
                    </a:cubicBezTo>
                    <a:cubicBezTo>
                      <a:pt x="142" y="391"/>
                      <a:pt x="114" y="320"/>
                      <a:pt x="100" y="249"/>
                    </a:cubicBezTo>
                    <a:cubicBezTo>
                      <a:pt x="86" y="163"/>
                      <a:pt x="72" y="92"/>
                      <a:pt x="43" y="21"/>
                    </a:cubicBezTo>
                    <a:cubicBezTo>
                      <a:pt x="36" y="7"/>
                      <a:pt x="25" y="0"/>
                      <a:pt x="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5" name="Google Shape;1332;p44">
                <a:extLst>
                  <a:ext uri="{FF2B5EF4-FFF2-40B4-BE49-F238E27FC236}">
                    <a16:creationId xmlns:a16="http://schemas.microsoft.com/office/drawing/2014/main" id="{F240608C-BBB9-176C-10BB-492F4FDDEAFF}"/>
                  </a:ext>
                </a:extLst>
              </p:cNvPr>
              <p:cNvSpPr/>
              <p:nvPr/>
            </p:nvSpPr>
            <p:spPr>
              <a:xfrm>
                <a:off x="6771100" y="4463975"/>
                <a:ext cx="8400" cy="31425"/>
              </a:xfrm>
              <a:custGeom>
                <a:avLst/>
                <a:gdLst/>
                <a:ahLst/>
                <a:cxnLst/>
                <a:rect l="l" t="t" r="r" b="b"/>
                <a:pathLst>
                  <a:path w="336" h="1257" extrusionOk="0">
                    <a:moveTo>
                      <a:pt x="39" y="0"/>
                    </a:moveTo>
                    <a:cubicBezTo>
                      <a:pt x="26" y="0"/>
                      <a:pt x="15" y="7"/>
                      <a:pt x="15" y="20"/>
                    </a:cubicBezTo>
                    <a:cubicBezTo>
                      <a:pt x="1" y="133"/>
                      <a:pt x="1" y="247"/>
                      <a:pt x="15" y="346"/>
                    </a:cubicBezTo>
                    <a:cubicBezTo>
                      <a:pt x="29" y="446"/>
                      <a:pt x="43" y="545"/>
                      <a:pt x="57" y="645"/>
                    </a:cubicBezTo>
                    <a:cubicBezTo>
                      <a:pt x="100" y="858"/>
                      <a:pt x="185" y="1056"/>
                      <a:pt x="285" y="1241"/>
                    </a:cubicBezTo>
                    <a:cubicBezTo>
                      <a:pt x="290" y="1252"/>
                      <a:pt x="300" y="1256"/>
                      <a:pt x="309" y="1256"/>
                    </a:cubicBezTo>
                    <a:cubicBezTo>
                      <a:pt x="323" y="1256"/>
                      <a:pt x="336" y="1244"/>
                      <a:pt x="327" y="1227"/>
                    </a:cubicBezTo>
                    <a:cubicBezTo>
                      <a:pt x="256" y="1028"/>
                      <a:pt x="199" y="829"/>
                      <a:pt x="157" y="630"/>
                    </a:cubicBezTo>
                    <a:cubicBezTo>
                      <a:pt x="128" y="531"/>
                      <a:pt x="114" y="417"/>
                      <a:pt x="100" y="318"/>
                    </a:cubicBezTo>
                    <a:cubicBezTo>
                      <a:pt x="100" y="219"/>
                      <a:pt x="86" y="119"/>
                      <a:pt x="72" y="34"/>
                    </a:cubicBezTo>
                    <a:cubicBezTo>
                      <a:pt x="72" y="11"/>
                      <a:pt x="54" y="0"/>
                      <a:pt x="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6" name="Google Shape;1333;p44">
                <a:extLst>
                  <a:ext uri="{FF2B5EF4-FFF2-40B4-BE49-F238E27FC236}">
                    <a16:creationId xmlns:a16="http://schemas.microsoft.com/office/drawing/2014/main" id="{345C60B6-8E03-E4EA-7C87-9D7A120556A6}"/>
                  </a:ext>
                </a:extLst>
              </p:cNvPr>
              <p:cNvSpPr/>
              <p:nvPr/>
            </p:nvSpPr>
            <p:spPr>
              <a:xfrm>
                <a:off x="6764000" y="4458950"/>
                <a:ext cx="6775" cy="24650"/>
              </a:xfrm>
              <a:custGeom>
                <a:avLst/>
                <a:gdLst/>
                <a:ahLst/>
                <a:cxnLst/>
                <a:rect l="l" t="t" r="r" b="b"/>
                <a:pathLst>
                  <a:path w="271" h="986" extrusionOk="0">
                    <a:moveTo>
                      <a:pt x="22" y="1"/>
                    </a:moveTo>
                    <a:cubicBezTo>
                      <a:pt x="11" y="1"/>
                      <a:pt x="1" y="8"/>
                      <a:pt x="1" y="22"/>
                    </a:cubicBezTo>
                    <a:cubicBezTo>
                      <a:pt x="15" y="349"/>
                      <a:pt x="86" y="675"/>
                      <a:pt x="228" y="973"/>
                    </a:cubicBezTo>
                    <a:cubicBezTo>
                      <a:pt x="232" y="982"/>
                      <a:pt x="238" y="985"/>
                      <a:pt x="244" y="985"/>
                    </a:cubicBezTo>
                    <a:cubicBezTo>
                      <a:pt x="257" y="985"/>
                      <a:pt x="270" y="969"/>
                      <a:pt x="270" y="959"/>
                    </a:cubicBezTo>
                    <a:cubicBezTo>
                      <a:pt x="171" y="647"/>
                      <a:pt x="114" y="334"/>
                      <a:pt x="43" y="22"/>
                    </a:cubicBezTo>
                    <a:cubicBezTo>
                      <a:pt x="43" y="8"/>
                      <a:pt x="33" y="1"/>
                      <a:pt x="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7" name="Google Shape;1334;p44">
                <a:extLst>
                  <a:ext uri="{FF2B5EF4-FFF2-40B4-BE49-F238E27FC236}">
                    <a16:creationId xmlns:a16="http://schemas.microsoft.com/office/drawing/2014/main" id="{4C0226BD-6F7B-E683-0F5C-DDF20A4F0001}"/>
                  </a:ext>
                </a:extLst>
              </p:cNvPr>
              <p:cNvSpPr/>
              <p:nvPr/>
            </p:nvSpPr>
            <p:spPr>
              <a:xfrm>
                <a:off x="6755475" y="4449725"/>
                <a:ext cx="6425" cy="22150"/>
              </a:xfrm>
              <a:custGeom>
                <a:avLst/>
                <a:gdLst/>
                <a:ahLst/>
                <a:cxnLst/>
                <a:rect l="l" t="t" r="r" b="b"/>
                <a:pathLst>
                  <a:path w="257" h="886" extrusionOk="0">
                    <a:moveTo>
                      <a:pt x="24" y="1"/>
                    </a:moveTo>
                    <a:cubicBezTo>
                      <a:pt x="12" y="1"/>
                      <a:pt x="1" y="8"/>
                      <a:pt x="1" y="22"/>
                    </a:cubicBezTo>
                    <a:cubicBezTo>
                      <a:pt x="1" y="93"/>
                      <a:pt x="15" y="178"/>
                      <a:pt x="29" y="235"/>
                    </a:cubicBezTo>
                    <a:cubicBezTo>
                      <a:pt x="43" y="306"/>
                      <a:pt x="58" y="377"/>
                      <a:pt x="86" y="448"/>
                    </a:cubicBezTo>
                    <a:cubicBezTo>
                      <a:pt x="114" y="590"/>
                      <a:pt x="157" y="732"/>
                      <a:pt x="200" y="860"/>
                    </a:cubicBezTo>
                    <a:cubicBezTo>
                      <a:pt x="206" y="877"/>
                      <a:pt x="217" y="885"/>
                      <a:pt x="227" y="885"/>
                    </a:cubicBezTo>
                    <a:cubicBezTo>
                      <a:pt x="242" y="885"/>
                      <a:pt x="256" y="870"/>
                      <a:pt x="256" y="845"/>
                    </a:cubicBezTo>
                    <a:cubicBezTo>
                      <a:pt x="228" y="718"/>
                      <a:pt x="185" y="576"/>
                      <a:pt x="157" y="434"/>
                    </a:cubicBezTo>
                    <a:cubicBezTo>
                      <a:pt x="143" y="363"/>
                      <a:pt x="129" y="292"/>
                      <a:pt x="100" y="221"/>
                    </a:cubicBezTo>
                    <a:cubicBezTo>
                      <a:pt x="86" y="150"/>
                      <a:pt x="72" y="79"/>
                      <a:pt x="58" y="22"/>
                    </a:cubicBezTo>
                    <a:cubicBezTo>
                      <a:pt x="51" y="8"/>
                      <a:pt x="36" y="1"/>
                      <a:pt x="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" name="Google Shape;1335;p44">
                <a:extLst>
                  <a:ext uri="{FF2B5EF4-FFF2-40B4-BE49-F238E27FC236}">
                    <a16:creationId xmlns:a16="http://schemas.microsoft.com/office/drawing/2014/main" id="{26A8A16C-145B-6286-C107-A7D446FE9C98}"/>
                  </a:ext>
                </a:extLst>
              </p:cNvPr>
              <p:cNvSpPr/>
              <p:nvPr/>
            </p:nvSpPr>
            <p:spPr>
              <a:xfrm>
                <a:off x="6692650" y="4275575"/>
                <a:ext cx="8050" cy="17850"/>
              </a:xfrm>
              <a:custGeom>
                <a:avLst/>
                <a:gdLst/>
                <a:ahLst/>
                <a:cxnLst/>
                <a:rect l="l" t="t" r="r" b="b"/>
                <a:pathLst>
                  <a:path w="322" h="714" extrusionOk="0">
                    <a:moveTo>
                      <a:pt x="30" y="0"/>
                    </a:moveTo>
                    <a:cubicBezTo>
                      <a:pt x="15" y="0"/>
                      <a:pt x="1" y="9"/>
                      <a:pt x="1" y="17"/>
                    </a:cubicBezTo>
                    <a:cubicBezTo>
                      <a:pt x="72" y="258"/>
                      <a:pt x="157" y="485"/>
                      <a:pt x="285" y="698"/>
                    </a:cubicBezTo>
                    <a:cubicBezTo>
                      <a:pt x="290" y="709"/>
                      <a:pt x="298" y="714"/>
                      <a:pt x="304" y="714"/>
                    </a:cubicBezTo>
                    <a:cubicBezTo>
                      <a:pt x="314" y="714"/>
                      <a:pt x="322" y="702"/>
                      <a:pt x="313" y="684"/>
                    </a:cubicBezTo>
                    <a:cubicBezTo>
                      <a:pt x="214" y="471"/>
                      <a:pt x="129" y="244"/>
                      <a:pt x="58" y="17"/>
                    </a:cubicBezTo>
                    <a:cubicBezTo>
                      <a:pt x="52" y="5"/>
                      <a:pt x="41" y="0"/>
                      <a:pt x="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1336;p44">
                <a:extLst>
                  <a:ext uri="{FF2B5EF4-FFF2-40B4-BE49-F238E27FC236}">
                    <a16:creationId xmlns:a16="http://schemas.microsoft.com/office/drawing/2014/main" id="{0701A253-374B-F6EC-AE76-3768CD1EF3C2}"/>
                  </a:ext>
                </a:extLst>
              </p:cNvPr>
              <p:cNvSpPr/>
              <p:nvPr/>
            </p:nvSpPr>
            <p:spPr>
              <a:xfrm>
                <a:off x="7118950" y="4317950"/>
                <a:ext cx="8550" cy="38050"/>
              </a:xfrm>
              <a:custGeom>
                <a:avLst/>
                <a:gdLst/>
                <a:ahLst/>
                <a:cxnLst/>
                <a:rect l="l" t="t" r="r" b="b"/>
                <a:pathLst>
                  <a:path w="342" h="1522" extrusionOk="0">
                    <a:moveTo>
                      <a:pt x="306" y="1"/>
                    </a:moveTo>
                    <a:cubicBezTo>
                      <a:pt x="299" y="1"/>
                      <a:pt x="292" y="4"/>
                      <a:pt x="285" y="11"/>
                    </a:cubicBezTo>
                    <a:cubicBezTo>
                      <a:pt x="256" y="68"/>
                      <a:pt x="242" y="139"/>
                      <a:pt x="242" y="196"/>
                    </a:cubicBezTo>
                    <a:cubicBezTo>
                      <a:pt x="228" y="253"/>
                      <a:pt x="228" y="324"/>
                      <a:pt x="214" y="380"/>
                    </a:cubicBezTo>
                    <a:cubicBezTo>
                      <a:pt x="199" y="508"/>
                      <a:pt x="171" y="636"/>
                      <a:pt x="157" y="764"/>
                    </a:cubicBezTo>
                    <a:cubicBezTo>
                      <a:pt x="128" y="877"/>
                      <a:pt x="100" y="1005"/>
                      <a:pt x="72" y="1133"/>
                    </a:cubicBezTo>
                    <a:cubicBezTo>
                      <a:pt x="43" y="1247"/>
                      <a:pt x="15" y="1374"/>
                      <a:pt x="1" y="1488"/>
                    </a:cubicBezTo>
                    <a:cubicBezTo>
                      <a:pt x="1" y="1509"/>
                      <a:pt x="24" y="1522"/>
                      <a:pt x="41" y="1522"/>
                    </a:cubicBezTo>
                    <a:cubicBezTo>
                      <a:pt x="48" y="1522"/>
                      <a:pt x="54" y="1520"/>
                      <a:pt x="57" y="1516"/>
                    </a:cubicBezTo>
                    <a:cubicBezTo>
                      <a:pt x="128" y="1403"/>
                      <a:pt x="171" y="1289"/>
                      <a:pt x="199" y="1176"/>
                    </a:cubicBezTo>
                    <a:cubicBezTo>
                      <a:pt x="228" y="1048"/>
                      <a:pt x="242" y="906"/>
                      <a:pt x="256" y="778"/>
                    </a:cubicBezTo>
                    <a:cubicBezTo>
                      <a:pt x="285" y="650"/>
                      <a:pt x="299" y="522"/>
                      <a:pt x="313" y="395"/>
                    </a:cubicBezTo>
                    <a:cubicBezTo>
                      <a:pt x="327" y="324"/>
                      <a:pt x="327" y="267"/>
                      <a:pt x="327" y="196"/>
                    </a:cubicBezTo>
                    <a:cubicBezTo>
                      <a:pt x="341" y="139"/>
                      <a:pt x="341" y="68"/>
                      <a:pt x="327" y="11"/>
                    </a:cubicBezTo>
                    <a:cubicBezTo>
                      <a:pt x="320" y="4"/>
                      <a:pt x="313" y="1"/>
                      <a:pt x="3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1337;p44">
                <a:extLst>
                  <a:ext uri="{FF2B5EF4-FFF2-40B4-BE49-F238E27FC236}">
                    <a16:creationId xmlns:a16="http://schemas.microsoft.com/office/drawing/2014/main" id="{E93C2E9C-AE92-7E12-2D62-9CACA2A5CD8D}"/>
                  </a:ext>
                </a:extLst>
              </p:cNvPr>
              <p:cNvSpPr/>
              <p:nvPr/>
            </p:nvSpPr>
            <p:spPr>
              <a:xfrm>
                <a:off x="7117900" y="4320975"/>
                <a:ext cx="4625" cy="22550"/>
              </a:xfrm>
              <a:custGeom>
                <a:avLst/>
                <a:gdLst/>
                <a:ahLst/>
                <a:cxnLst/>
                <a:rect l="l" t="t" r="r" b="b"/>
                <a:pathLst>
                  <a:path w="185" h="902" extrusionOk="0">
                    <a:moveTo>
                      <a:pt x="142" y="0"/>
                    </a:moveTo>
                    <a:cubicBezTo>
                      <a:pt x="121" y="0"/>
                      <a:pt x="99" y="11"/>
                      <a:pt x="99" y="32"/>
                    </a:cubicBezTo>
                    <a:lnTo>
                      <a:pt x="43" y="444"/>
                    </a:lnTo>
                    <a:cubicBezTo>
                      <a:pt x="29" y="515"/>
                      <a:pt x="14" y="586"/>
                      <a:pt x="14" y="657"/>
                    </a:cubicBezTo>
                    <a:cubicBezTo>
                      <a:pt x="0" y="728"/>
                      <a:pt x="0" y="799"/>
                      <a:pt x="0" y="870"/>
                    </a:cubicBezTo>
                    <a:cubicBezTo>
                      <a:pt x="0" y="891"/>
                      <a:pt x="14" y="902"/>
                      <a:pt x="29" y="902"/>
                    </a:cubicBezTo>
                    <a:cubicBezTo>
                      <a:pt x="43" y="902"/>
                      <a:pt x="57" y="891"/>
                      <a:pt x="57" y="870"/>
                    </a:cubicBezTo>
                    <a:cubicBezTo>
                      <a:pt x="71" y="799"/>
                      <a:pt x="85" y="742"/>
                      <a:pt x="99" y="671"/>
                    </a:cubicBezTo>
                    <a:cubicBezTo>
                      <a:pt x="114" y="600"/>
                      <a:pt x="128" y="529"/>
                      <a:pt x="128" y="458"/>
                    </a:cubicBezTo>
                    <a:cubicBezTo>
                      <a:pt x="142" y="316"/>
                      <a:pt x="156" y="174"/>
                      <a:pt x="185" y="32"/>
                    </a:cubicBezTo>
                    <a:cubicBezTo>
                      <a:pt x="185" y="11"/>
                      <a:pt x="163" y="0"/>
                      <a:pt x="1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1338;p44">
                <a:extLst>
                  <a:ext uri="{FF2B5EF4-FFF2-40B4-BE49-F238E27FC236}">
                    <a16:creationId xmlns:a16="http://schemas.microsoft.com/office/drawing/2014/main" id="{116B07E5-0678-148C-D9F8-55E8D2119DD1}"/>
                  </a:ext>
                </a:extLst>
              </p:cNvPr>
              <p:cNvSpPr/>
              <p:nvPr/>
            </p:nvSpPr>
            <p:spPr>
              <a:xfrm>
                <a:off x="7113275" y="4317575"/>
                <a:ext cx="4850" cy="18575"/>
              </a:xfrm>
              <a:custGeom>
                <a:avLst/>
                <a:gdLst/>
                <a:ahLst/>
                <a:cxnLst/>
                <a:rect l="l" t="t" r="r" b="b"/>
                <a:pathLst>
                  <a:path w="194" h="743" extrusionOk="0">
                    <a:moveTo>
                      <a:pt x="137" y="1"/>
                    </a:moveTo>
                    <a:cubicBezTo>
                      <a:pt x="117" y="1"/>
                      <a:pt x="100" y="8"/>
                      <a:pt x="100" y="26"/>
                    </a:cubicBezTo>
                    <a:cubicBezTo>
                      <a:pt x="86" y="154"/>
                      <a:pt x="72" y="253"/>
                      <a:pt x="57" y="381"/>
                    </a:cubicBezTo>
                    <a:cubicBezTo>
                      <a:pt x="29" y="495"/>
                      <a:pt x="15" y="608"/>
                      <a:pt x="1" y="722"/>
                    </a:cubicBezTo>
                    <a:cubicBezTo>
                      <a:pt x="1" y="732"/>
                      <a:pt x="22" y="742"/>
                      <a:pt x="39" y="742"/>
                    </a:cubicBezTo>
                    <a:cubicBezTo>
                      <a:pt x="47" y="742"/>
                      <a:pt x="53" y="740"/>
                      <a:pt x="57" y="736"/>
                    </a:cubicBezTo>
                    <a:cubicBezTo>
                      <a:pt x="100" y="623"/>
                      <a:pt x="128" y="509"/>
                      <a:pt x="143" y="395"/>
                    </a:cubicBezTo>
                    <a:cubicBezTo>
                      <a:pt x="157" y="282"/>
                      <a:pt x="171" y="154"/>
                      <a:pt x="185" y="40"/>
                    </a:cubicBezTo>
                    <a:cubicBezTo>
                      <a:pt x="193" y="16"/>
                      <a:pt x="163" y="1"/>
                      <a:pt x="1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1339;p44">
                <a:extLst>
                  <a:ext uri="{FF2B5EF4-FFF2-40B4-BE49-F238E27FC236}">
                    <a16:creationId xmlns:a16="http://schemas.microsoft.com/office/drawing/2014/main" id="{CF07747E-56EB-9A67-79DC-73A4FD21EA15}"/>
                  </a:ext>
                </a:extLst>
              </p:cNvPr>
              <p:cNvSpPr/>
              <p:nvPr/>
            </p:nvSpPr>
            <p:spPr>
              <a:xfrm>
                <a:off x="6811575" y="4488425"/>
                <a:ext cx="19075" cy="6560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2624" extrusionOk="0">
                    <a:moveTo>
                      <a:pt x="71" y="0"/>
                    </a:moveTo>
                    <a:cubicBezTo>
                      <a:pt x="53" y="0"/>
                      <a:pt x="36" y="7"/>
                      <a:pt x="29" y="21"/>
                    </a:cubicBezTo>
                    <a:cubicBezTo>
                      <a:pt x="0" y="121"/>
                      <a:pt x="0" y="220"/>
                      <a:pt x="14" y="320"/>
                    </a:cubicBezTo>
                    <a:cubicBezTo>
                      <a:pt x="14" y="419"/>
                      <a:pt x="29" y="518"/>
                      <a:pt x="43" y="632"/>
                    </a:cubicBezTo>
                    <a:cubicBezTo>
                      <a:pt x="85" y="973"/>
                      <a:pt x="156" y="1314"/>
                      <a:pt x="270" y="1654"/>
                    </a:cubicBezTo>
                    <a:cubicBezTo>
                      <a:pt x="369" y="1981"/>
                      <a:pt x="526" y="2307"/>
                      <a:pt x="696" y="2606"/>
                    </a:cubicBezTo>
                    <a:cubicBezTo>
                      <a:pt x="705" y="2618"/>
                      <a:pt x="714" y="2624"/>
                      <a:pt x="724" y="2624"/>
                    </a:cubicBezTo>
                    <a:cubicBezTo>
                      <a:pt x="745" y="2624"/>
                      <a:pt x="763" y="2597"/>
                      <a:pt x="753" y="2577"/>
                    </a:cubicBezTo>
                    <a:cubicBezTo>
                      <a:pt x="653" y="2407"/>
                      <a:pt x="582" y="2222"/>
                      <a:pt x="511" y="2038"/>
                    </a:cubicBezTo>
                    <a:cubicBezTo>
                      <a:pt x="384" y="1711"/>
                      <a:pt x="284" y="1384"/>
                      <a:pt x="227" y="1044"/>
                    </a:cubicBezTo>
                    <a:cubicBezTo>
                      <a:pt x="185" y="873"/>
                      <a:pt x="156" y="703"/>
                      <a:pt x="142" y="533"/>
                    </a:cubicBezTo>
                    <a:lnTo>
                      <a:pt x="128" y="277"/>
                    </a:lnTo>
                    <a:cubicBezTo>
                      <a:pt x="128" y="192"/>
                      <a:pt x="128" y="107"/>
                      <a:pt x="114" y="21"/>
                    </a:cubicBezTo>
                    <a:cubicBezTo>
                      <a:pt x="107" y="7"/>
                      <a:pt x="89" y="0"/>
                      <a:pt x="7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1340;p44">
                <a:extLst>
                  <a:ext uri="{FF2B5EF4-FFF2-40B4-BE49-F238E27FC236}">
                    <a16:creationId xmlns:a16="http://schemas.microsoft.com/office/drawing/2014/main" id="{308ADA97-D92A-4393-984D-A13AC0CAF173}"/>
                  </a:ext>
                </a:extLst>
              </p:cNvPr>
              <p:cNvSpPr/>
              <p:nvPr/>
            </p:nvSpPr>
            <p:spPr>
              <a:xfrm>
                <a:off x="6810500" y="4511375"/>
                <a:ext cx="5925" cy="21650"/>
              </a:xfrm>
              <a:custGeom>
                <a:avLst/>
                <a:gdLst/>
                <a:ahLst/>
                <a:cxnLst/>
                <a:rect l="l" t="t" r="r" b="b"/>
                <a:pathLst>
                  <a:path w="237" h="866" extrusionOk="0">
                    <a:moveTo>
                      <a:pt x="49" y="1"/>
                    </a:moveTo>
                    <a:cubicBezTo>
                      <a:pt x="31" y="1"/>
                      <a:pt x="9" y="16"/>
                      <a:pt x="1" y="41"/>
                    </a:cubicBezTo>
                    <a:cubicBezTo>
                      <a:pt x="29" y="310"/>
                      <a:pt x="86" y="594"/>
                      <a:pt x="185" y="850"/>
                    </a:cubicBezTo>
                    <a:cubicBezTo>
                      <a:pt x="185" y="861"/>
                      <a:pt x="193" y="865"/>
                      <a:pt x="203" y="865"/>
                    </a:cubicBezTo>
                    <a:cubicBezTo>
                      <a:pt x="218" y="865"/>
                      <a:pt x="237" y="853"/>
                      <a:pt x="228" y="836"/>
                    </a:cubicBezTo>
                    <a:cubicBezTo>
                      <a:pt x="171" y="566"/>
                      <a:pt x="114" y="296"/>
                      <a:pt x="72" y="26"/>
                    </a:cubicBezTo>
                    <a:cubicBezTo>
                      <a:pt x="72" y="9"/>
                      <a:pt x="62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1341;p44">
                <a:extLst>
                  <a:ext uri="{FF2B5EF4-FFF2-40B4-BE49-F238E27FC236}">
                    <a16:creationId xmlns:a16="http://schemas.microsoft.com/office/drawing/2014/main" id="{D089223C-71A1-F850-DE40-1139CA0BD9BB}"/>
                  </a:ext>
                </a:extLst>
              </p:cNvPr>
              <p:cNvSpPr/>
              <p:nvPr/>
            </p:nvSpPr>
            <p:spPr>
              <a:xfrm>
                <a:off x="6804125" y="4397075"/>
                <a:ext cx="11375" cy="70700"/>
              </a:xfrm>
              <a:custGeom>
                <a:avLst/>
                <a:gdLst/>
                <a:ahLst/>
                <a:cxnLst/>
                <a:rect l="l" t="t" r="r" b="b"/>
                <a:pathLst>
                  <a:path w="455" h="2828" extrusionOk="0">
                    <a:moveTo>
                      <a:pt x="414" y="1"/>
                    </a:moveTo>
                    <a:cubicBezTo>
                      <a:pt x="398" y="1"/>
                      <a:pt x="381" y="9"/>
                      <a:pt x="369" y="27"/>
                    </a:cubicBezTo>
                    <a:cubicBezTo>
                      <a:pt x="312" y="112"/>
                      <a:pt x="284" y="211"/>
                      <a:pt x="256" y="311"/>
                    </a:cubicBezTo>
                    <a:cubicBezTo>
                      <a:pt x="227" y="410"/>
                      <a:pt x="199" y="509"/>
                      <a:pt x="185" y="609"/>
                    </a:cubicBezTo>
                    <a:cubicBezTo>
                      <a:pt x="99" y="964"/>
                      <a:pt x="43" y="1333"/>
                      <a:pt x="28" y="1702"/>
                    </a:cubicBezTo>
                    <a:cubicBezTo>
                      <a:pt x="0" y="2071"/>
                      <a:pt x="14" y="2426"/>
                      <a:pt x="57" y="2795"/>
                    </a:cubicBezTo>
                    <a:cubicBezTo>
                      <a:pt x="57" y="2817"/>
                      <a:pt x="71" y="2827"/>
                      <a:pt x="85" y="2827"/>
                    </a:cubicBezTo>
                    <a:cubicBezTo>
                      <a:pt x="99" y="2827"/>
                      <a:pt x="114" y="2817"/>
                      <a:pt x="114" y="2795"/>
                    </a:cubicBezTo>
                    <a:cubicBezTo>
                      <a:pt x="99" y="2596"/>
                      <a:pt x="114" y="2383"/>
                      <a:pt x="114" y="2185"/>
                    </a:cubicBezTo>
                    <a:cubicBezTo>
                      <a:pt x="128" y="1816"/>
                      <a:pt x="156" y="1461"/>
                      <a:pt x="227" y="1106"/>
                    </a:cubicBezTo>
                    <a:cubicBezTo>
                      <a:pt x="256" y="921"/>
                      <a:pt x="298" y="751"/>
                      <a:pt x="341" y="566"/>
                    </a:cubicBezTo>
                    <a:cubicBezTo>
                      <a:pt x="355" y="495"/>
                      <a:pt x="383" y="396"/>
                      <a:pt x="398" y="311"/>
                    </a:cubicBezTo>
                    <a:cubicBezTo>
                      <a:pt x="426" y="225"/>
                      <a:pt x="440" y="140"/>
                      <a:pt x="454" y="41"/>
                    </a:cubicBezTo>
                    <a:cubicBezTo>
                      <a:pt x="454" y="16"/>
                      <a:pt x="435" y="1"/>
                      <a:pt x="4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1342;p44">
                <a:extLst>
                  <a:ext uri="{FF2B5EF4-FFF2-40B4-BE49-F238E27FC236}">
                    <a16:creationId xmlns:a16="http://schemas.microsoft.com/office/drawing/2014/main" id="{2725C159-CE67-F593-9916-BB87724BBDAC}"/>
                  </a:ext>
                </a:extLst>
              </p:cNvPr>
              <p:cNvSpPr/>
              <p:nvPr/>
            </p:nvSpPr>
            <p:spPr>
              <a:xfrm>
                <a:off x="6803750" y="4398200"/>
                <a:ext cx="6075" cy="23875"/>
              </a:xfrm>
              <a:custGeom>
                <a:avLst/>
                <a:gdLst/>
                <a:ahLst/>
                <a:cxnLst/>
                <a:rect l="l" t="t" r="r" b="b"/>
                <a:pathLst>
                  <a:path w="243" h="955" extrusionOk="0">
                    <a:moveTo>
                      <a:pt x="230" y="1"/>
                    </a:moveTo>
                    <a:cubicBezTo>
                      <a:pt x="226" y="1"/>
                      <a:pt x="220" y="4"/>
                      <a:pt x="214" y="10"/>
                    </a:cubicBezTo>
                    <a:cubicBezTo>
                      <a:pt x="157" y="67"/>
                      <a:pt x="129" y="138"/>
                      <a:pt x="100" y="223"/>
                    </a:cubicBezTo>
                    <a:cubicBezTo>
                      <a:pt x="86" y="294"/>
                      <a:pt x="58" y="365"/>
                      <a:pt x="43" y="450"/>
                    </a:cubicBezTo>
                    <a:cubicBezTo>
                      <a:pt x="15" y="606"/>
                      <a:pt x="1" y="777"/>
                      <a:pt x="1" y="933"/>
                    </a:cubicBezTo>
                    <a:cubicBezTo>
                      <a:pt x="1" y="947"/>
                      <a:pt x="11" y="954"/>
                      <a:pt x="22" y="954"/>
                    </a:cubicBezTo>
                    <a:cubicBezTo>
                      <a:pt x="33" y="954"/>
                      <a:pt x="43" y="947"/>
                      <a:pt x="43" y="933"/>
                    </a:cubicBezTo>
                    <a:cubicBezTo>
                      <a:pt x="58" y="777"/>
                      <a:pt x="86" y="621"/>
                      <a:pt x="129" y="464"/>
                    </a:cubicBezTo>
                    <a:cubicBezTo>
                      <a:pt x="143" y="393"/>
                      <a:pt x="171" y="308"/>
                      <a:pt x="185" y="237"/>
                    </a:cubicBezTo>
                    <a:cubicBezTo>
                      <a:pt x="214" y="166"/>
                      <a:pt x="242" y="95"/>
                      <a:pt x="242" y="24"/>
                    </a:cubicBezTo>
                    <a:cubicBezTo>
                      <a:pt x="242" y="8"/>
                      <a:pt x="237" y="1"/>
                      <a:pt x="2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1343;p44">
                <a:extLst>
                  <a:ext uri="{FF2B5EF4-FFF2-40B4-BE49-F238E27FC236}">
                    <a16:creationId xmlns:a16="http://schemas.microsoft.com/office/drawing/2014/main" id="{43A9E8AA-1026-EE81-EE25-F9931D327BD7}"/>
                  </a:ext>
                </a:extLst>
              </p:cNvPr>
              <p:cNvSpPr/>
              <p:nvPr/>
            </p:nvSpPr>
            <p:spPr>
              <a:xfrm>
                <a:off x="7026325" y="4400375"/>
                <a:ext cx="6400" cy="47825"/>
              </a:xfrm>
              <a:custGeom>
                <a:avLst/>
                <a:gdLst/>
                <a:ahLst/>
                <a:cxnLst/>
                <a:rect l="l" t="t" r="r" b="b"/>
                <a:pathLst>
                  <a:path w="256" h="1913" extrusionOk="0">
                    <a:moveTo>
                      <a:pt x="74" y="0"/>
                    </a:moveTo>
                    <a:cubicBezTo>
                      <a:pt x="54" y="0"/>
                      <a:pt x="35" y="19"/>
                      <a:pt x="43" y="51"/>
                    </a:cubicBezTo>
                    <a:cubicBezTo>
                      <a:pt x="128" y="349"/>
                      <a:pt x="156" y="661"/>
                      <a:pt x="128" y="959"/>
                    </a:cubicBezTo>
                    <a:cubicBezTo>
                      <a:pt x="114" y="1130"/>
                      <a:pt x="85" y="1286"/>
                      <a:pt x="57" y="1442"/>
                    </a:cubicBezTo>
                    <a:cubicBezTo>
                      <a:pt x="57" y="1513"/>
                      <a:pt x="28" y="1584"/>
                      <a:pt x="28" y="1655"/>
                    </a:cubicBezTo>
                    <a:cubicBezTo>
                      <a:pt x="14" y="1740"/>
                      <a:pt x="0" y="1811"/>
                      <a:pt x="0" y="1882"/>
                    </a:cubicBezTo>
                    <a:cubicBezTo>
                      <a:pt x="9" y="1900"/>
                      <a:pt x="23" y="1912"/>
                      <a:pt x="36" y="1912"/>
                    </a:cubicBezTo>
                    <a:cubicBezTo>
                      <a:pt x="44" y="1912"/>
                      <a:pt x="51" y="1907"/>
                      <a:pt x="57" y="1897"/>
                    </a:cubicBezTo>
                    <a:cubicBezTo>
                      <a:pt x="99" y="1826"/>
                      <a:pt x="128" y="1755"/>
                      <a:pt x="142" y="1669"/>
                    </a:cubicBezTo>
                    <a:cubicBezTo>
                      <a:pt x="156" y="1598"/>
                      <a:pt x="170" y="1513"/>
                      <a:pt x="185" y="1442"/>
                    </a:cubicBezTo>
                    <a:cubicBezTo>
                      <a:pt x="213" y="1286"/>
                      <a:pt x="227" y="1130"/>
                      <a:pt x="241" y="959"/>
                    </a:cubicBezTo>
                    <a:cubicBezTo>
                      <a:pt x="256" y="803"/>
                      <a:pt x="241" y="647"/>
                      <a:pt x="227" y="477"/>
                    </a:cubicBezTo>
                    <a:cubicBezTo>
                      <a:pt x="199" y="321"/>
                      <a:pt x="170" y="179"/>
                      <a:pt x="114" y="37"/>
                    </a:cubicBezTo>
                    <a:cubicBezTo>
                      <a:pt x="107" y="12"/>
                      <a:pt x="90" y="0"/>
                      <a:pt x="7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1344;p44">
                <a:extLst>
                  <a:ext uri="{FF2B5EF4-FFF2-40B4-BE49-F238E27FC236}">
                    <a16:creationId xmlns:a16="http://schemas.microsoft.com/office/drawing/2014/main" id="{413C5BC8-F5CF-E520-B68F-5EC2DCA5234F}"/>
                  </a:ext>
                </a:extLst>
              </p:cNvPr>
              <p:cNvSpPr/>
              <p:nvPr/>
            </p:nvSpPr>
            <p:spPr>
              <a:xfrm>
                <a:off x="7022400" y="4428425"/>
                <a:ext cx="2350" cy="11575"/>
              </a:xfrm>
              <a:custGeom>
                <a:avLst/>
                <a:gdLst/>
                <a:ahLst/>
                <a:cxnLst/>
                <a:rect l="l" t="t" r="r" b="b"/>
                <a:pathLst>
                  <a:path w="94" h="463" extrusionOk="0">
                    <a:moveTo>
                      <a:pt x="63" y="1"/>
                    </a:moveTo>
                    <a:cubicBezTo>
                      <a:pt x="47" y="1"/>
                      <a:pt x="29" y="8"/>
                      <a:pt x="29" y="22"/>
                    </a:cubicBezTo>
                    <a:lnTo>
                      <a:pt x="15" y="235"/>
                    </a:lnTo>
                    <a:cubicBezTo>
                      <a:pt x="1" y="306"/>
                      <a:pt x="1" y="377"/>
                      <a:pt x="15" y="448"/>
                    </a:cubicBezTo>
                    <a:cubicBezTo>
                      <a:pt x="15" y="462"/>
                      <a:pt x="29" y="462"/>
                      <a:pt x="43" y="462"/>
                    </a:cubicBezTo>
                    <a:cubicBezTo>
                      <a:pt x="58" y="391"/>
                      <a:pt x="72" y="320"/>
                      <a:pt x="72" y="249"/>
                    </a:cubicBezTo>
                    <a:cubicBezTo>
                      <a:pt x="86" y="164"/>
                      <a:pt x="86" y="93"/>
                      <a:pt x="86" y="22"/>
                    </a:cubicBezTo>
                    <a:cubicBezTo>
                      <a:pt x="93" y="8"/>
                      <a:pt x="79" y="1"/>
                      <a:pt x="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1345;p44">
                <a:extLst>
                  <a:ext uri="{FF2B5EF4-FFF2-40B4-BE49-F238E27FC236}">
                    <a16:creationId xmlns:a16="http://schemas.microsoft.com/office/drawing/2014/main" id="{C8A33F3E-BC6F-3F9A-9675-DCBF59AB3FA1}"/>
                  </a:ext>
                </a:extLst>
              </p:cNvPr>
              <p:cNvSpPr/>
              <p:nvPr/>
            </p:nvSpPr>
            <p:spPr>
              <a:xfrm>
                <a:off x="7028575" y="4456200"/>
                <a:ext cx="11600" cy="80525"/>
              </a:xfrm>
              <a:custGeom>
                <a:avLst/>
                <a:gdLst/>
                <a:ahLst/>
                <a:cxnLst/>
                <a:rect l="l" t="t" r="r" b="b"/>
                <a:pathLst>
                  <a:path w="464" h="3221" extrusionOk="0">
                    <a:moveTo>
                      <a:pt x="45" y="1"/>
                    </a:moveTo>
                    <a:cubicBezTo>
                      <a:pt x="23" y="1"/>
                      <a:pt x="1" y="21"/>
                      <a:pt x="9" y="47"/>
                    </a:cubicBezTo>
                    <a:cubicBezTo>
                      <a:pt x="66" y="274"/>
                      <a:pt x="109" y="501"/>
                      <a:pt x="151" y="743"/>
                    </a:cubicBezTo>
                    <a:cubicBezTo>
                      <a:pt x="222" y="1140"/>
                      <a:pt x="265" y="1552"/>
                      <a:pt x="265" y="1964"/>
                    </a:cubicBezTo>
                    <a:cubicBezTo>
                      <a:pt x="265" y="2162"/>
                      <a:pt x="265" y="2375"/>
                      <a:pt x="251" y="2574"/>
                    </a:cubicBezTo>
                    <a:cubicBezTo>
                      <a:pt x="237" y="2673"/>
                      <a:pt x="208" y="2773"/>
                      <a:pt x="208" y="2872"/>
                    </a:cubicBezTo>
                    <a:cubicBezTo>
                      <a:pt x="194" y="2972"/>
                      <a:pt x="194" y="3085"/>
                      <a:pt x="194" y="3185"/>
                    </a:cubicBezTo>
                    <a:cubicBezTo>
                      <a:pt x="194" y="3203"/>
                      <a:pt x="217" y="3221"/>
                      <a:pt x="237" y="3221"/>
                    </a:cubicBezTo>
                    <a:cubicBezTo>
                      <a:pt x="249" y="3221"/>
                      <a:pt x="260" y="3214"/>
                      <a:pt x="265" y="3199"/>
                    </a:cubicBezTo>
                    <a:cubicBezTo>
                      <a:pt x="350" y="2972"/>
                      <a:pt x="393" y="2744"/>
                      <a:pt x="393" y="2517"/>
                    </a:cubicBezTo>
                    <a:cubicBezTo>
                      <a:pt x="464" y="1665"/>
                      <a:pt x="350" y="828"/>
                      <a:pt x="80" y="33"/>
                    </a:cubicBezTo>
                    <a:cubicBezTo>
                      <a:pt x="75" y="10"/>
                      <a:pt x="60" y="1"/>
                      <a:pt x="4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1346;p44">
                <a:extLst>
                  <a:ext uri="{FF2B5EF4-FFF2-40B4-BE49-F238E27FC236}">
                    <a16:creationId xmlns:a16="http://schemas.microsoft.com/office/drawing/2014/main" id="{DB429492-E59E-984F-1896-2DDDABE3721E}"/>
                  </a:ext>
                </a:extLst>
              </p:cNvPr>
              <p:cNvSpPr/>
              <p:nvPr/>
            </p:nvSpPr>
            <p:spPr>
              <a:xfrm>
                <a:off x="7027375" y="4516350"/>
                <a:ext cx="5700" cy="13450"/>
              </a:xfrm>
              <a:custGeom>
                <a:avLst/>
                <a:gdLst/>
                <a:ahLst/>
                <a:cxnLst/>
                <a:rect l="l" t="t" r="r" b="b"/>
                <a:pathLst>
                  <a:path w="228" h="538" extrusionOk="0">
                    <a:moveTo>
                      <a:pt x="193" y="0"/>
                    </a:moveTo>
                    <a:cubicBezTo>
                      <a:pt x="181" y="0"/>
                      <a:pt x="171" y="8"/>
                      <a:pt x="171" y="26"/>
                    </a:cubicBezTo>
                    <a:cubicBezTo>
                      <a:pt x="143" y="111"/>
                      <a:pt x="114" y="197"/>
                      <a:pt x="86" y="282"/>
                    </a:cubicBezTo>
                    <a:cubicBezTo>
                      <a:pt x="72" y="324"/>
                      <a:pt x="57" y="367"/>
                      <a:pt x="29" y="395"/>
                    </a:cubicBezTo>
                    <a:cubicBezTo>
                      <a:pt x="15" y="438"/>
                      <a:pt x="1" y="480"/>
                      <a:pt x="1" y="523"/>
                    </a:cubicBezTo>
                    <a:cubicBezTo>
                      <a:pt x="1" y="537"/>
                      <a:pt x="29" y="537"/>
                      <a:pt x="29" y="537"/>
                    </a:cubicBezTo>
                    <a:cubicBezTo>
                      <a:pt x="72" y="523"/>
                      <a:pt x="100" y="466"/>
                      <a:pt x="114" y="438"/>
                    </a:cubicBezTo>
                    <a:cubicBezTo>
                      <a:pt x="128" y="395"/>
                      <a:pt x="143" y="353"/>
                      <a:pt x="157" y="310"/>
                    </a:cubicBezTo>
                    <a:cubicBezTo>
                      <a:pt x="185" y="211"/>
                      <a:pt x="214" y="126"/>
                      <a:pt x="228" y="40"/>
                    </a:cubicBezTo>
                    <a:cubicBezTo>
                      <a:pt x="228" y="16"/>
                      <a:pt x="209" y="0"/>
                      <a:pt x="1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" name="Google Shape;1347;p44">
                <a:extLst>
                  <a:ext uri="{FF2B5EF4-FFF2-40B4-BE49-F238E27FC236}">
                    <a16:creationId xmlns:a16="http://schemas.microsoft.com/office/drawing/2014/main" id="{D9503568-99BF-77D6-35DC-AD8B751A35BD}"/>
                  </a:ext>
                </a:extLst>
              </p:cNvPr>
              <p:cNvSpPr/>
              <p:nvPr/>
            </p:nvSpPr>
            <p:spPr>
              <a:xfrm>
                <a:off x="6932600" y="4461175"/>
                <a:ext cx="3925" cy="52825"/>
              </a:xfrm>
              <a:custGeom>
                <a:avLst/>
                <a:gdLst/>
                <a:ahLst/>
                <a:cxnLst/>
                <a:rect l="l" t="t" r="r" b="b"/>
                <a:pathLst>
                  <a:path w="157" h="2113" extrusionOk="0">
                    <a:moveTo>
                      <a:pt x="65" y="1"/>
                    </a:moveTo>
                    <a:cubicBezTo>
                      <a:pt x="47" y="1"/>
                      <a:pt x="29" y="11"/>
                      <a:pt x="29" y="32"/>
                    </a:cubicBezTo>
                    <a:cubicBezTo>
                      <a:pt x="1" y="387"/>
                      <a:pt x="1" y="714"/>
                      <a:pt x="1" y="1069"/>
                    </a:cubicBezTo>
                    <a:cubicBezTo>
                      <a:pt x="1" y="1253"/>
                      <a:pt x="1" y="1424"/>
                      <a:pt x="15" y="1594"/>
                    </a:cubicBezTo>
                    <a:cubicBezTo>
                      <a:pt x="15" y="1765"/>
                      <a:pt x="43" y="1935"/>
                      <a:pt x="86" y="2091"/>
                    </a:cubicBezTo>
                    <a:cubicBezTo>
                      <a:pt x="86" y="2105"/>
                      <a:pt x="97" y="2112"/>
                      <a:pt x="107" y="2112"/>
                    </a:cubicBezTo>
                    <a:cubicBezTo>
                      <a:pt x="118" y="2112"/>
                      <a:pt x="129" y="2105"/>
                      <a:pt x="129" y="2091"/>
                    </a:cubicBezTo>
                    <a:cubicBezTo>
                      <a:pt x="157" y="1921"/>
                      <a:pt x="157" y="1765"/>
                      <a:pt x="129" y="1594"/>
                    </a:cubicBezTo>
                    <a:cubicBezTo>
                      <a:pt x="114" y="1424"/>
                      <a:pt x="114" y="1253"/>
                      <a:pt x="114" y="1069"/>
                    </a:cubicBezTo>
                    <a:cubicBezTo>
                      <a:pt x="100" y="728"/>
                      <a:pt x="100" y="387"/>
                      <a:pt x="100" y="32"/>
                    </a:cubicBezTo>
                    <a:cubicBezTo>
                      <a:pt x="100" y="11"/>
                      <a:pt x="82" y="1"/>
                      <a:pt x="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" name="Google Shape;1348;p44">
                <a:extLst>
                  <a:ext uri="{FF2B5EF4-FFF2-40B4-BE49-F238E27FC236}">
                    <a16:creationId xmlns:a16="http://schemas.microsoft.com/office/drawing/2014/main" id="{2B8443A7-B208-5D76-4CEF-0A4D37B7E3F4}"/>
                  </a:ext>
                </a:extLst>
              </p:cNvPr>
              <p:cNvSpPr/>
              <p:nvPr/>
            </p:nvSpPr>
            <p:spPr>
              <a:xfrm>
                <a:off x="6927275" y="4478125"/>
                <a:ext cx="2150" cy="16450"/>
              </a:xfrm>
              <a:custGeom>
                <a:avLst/>
                <a:gdLst/>
                <a:ahLst/>
                <a:cxnLst/>
                <a:rect l="l" t="t" r="r" b="b"/>
                <a:pathLst>
                  <a:path w="86" h="658" extrusionOk="0">
                    <a:moveTo>
                      <a:pt x="22" y="0"/>
                    </a:moveTo>
                    <a:cubicBezTo>
                      <a:pt x="11" y="0"/>
                      <a:pt x="1" y="8"/>
                      <a:pt x="1" y="22"/>
                    </a:cubicBezTo>
                    <a:cubicBezTo>
                      <a:pt x="1" y="135"/>
                      <a:pt x="1" y="235"/>
                      <a:pt x="1" y="334"/>
                    </a:cubicBezTo>
                    <a:cubicBezTo>
                      <a:pt x="1" y="448"/>
                      <a:pt x="15" y="547"/>
                      <a:pt x="43" y="646"/>
                    </a:cubicBezTo>
                    <a:cubicBezTo>
                      <a:pt x="43" y="654"/>
                      <a:pt x="50" y="657"/>
                      <a:pt x="58" y="657"/>
                    </a:cubicBezTo>
                    <a:cubicBezTo>
                      <a:pt x="65" y="657"/>
                      <a:pt x="72" y="654"/>
                      <a:pt x="72" y="646"/>
                    </a:cubicBezTo>
                    <a:cubicBezTo>
                      <a:pt x="86" y="547"/>
                      <a:pt x="86" y="433"/>
                      <a:pt x="72" y="334"/>
                    </a:cubicBezTo>
                    <a:cubicBezTo>
                      <a:pt x="72" y="235"/>
                      <a:pt x="58" y="135"/>
                      <a:pt x="43" y="22"/>
                    </a:cubicBezTo>
                    <a:cubicBezTo>
                      <a:pt x="43" y="8"/>
                      <a:pt x="33" y="0"/>
                      <a:pt x="2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1349;p44">
                <a:extLst>
                  <a:ext uri="{FF2B5EF4-FFF2-40B4-BE49-F238E27FC236}">
                    <a16:creationId xmlns:a16="http://schemas.microsoft.com/office/drawing/2014/main" id="{737382F4-25A5-FA9D-FC41-F7AD920AD758}"/>
                  </a:ext>
                </a:extLst>
              </p:cNvPr>
              <p:cNvSpPr/>
              <p:nvPr/>
            </p:nvSpPr>
            <p:spPr>
              <a:xfrm>
                <a:off x="6924450" y="4385875"/>
                <a:ext cx="7825" cy="46900"/>
              </a:xfrm>
              <a:custGeom>
                <a:avLst/>
                <a:gdLst/>
                <a:ahLst/>
                <a:cxnLst/>
                <a:rect l="l" t="t" r="r" b="b"/>
                <a:pathLst>
                  <a:path w="313" h="1876" extrusionOk="0">
                    <a:moveTo>
                      <a:pt x="216" y="1"/>
                    </a:moveTo>
                    <a:cubicBezTo>
                      <a:pt x="203" y="1"/>
                      <a:pt x="191" y="8"/>
                      <a:pt x="185" y="20"/>
                    </a:cubicBezTo>
                    <a:cubicBezTo>
                      <a:pt x="156" y="91"/>
                      <a:pt x="142" y="162"/>
                      <a:pt x="156" y="233"/>
                    </a:cubicBezTo>
                    <a:lnTo>
                      <a:pt x="156" y="460"/>
                    </a:lnTo>
                    <a:lnTo>
                      <a:pt x="156" y="844"/>
                    </a:lnTo>
                    <a:cubicBezTo>
                      <a:pt x="128" y="759"/>
                      <a:pt x="114" y="673"/>
                      <a:pt x="100" y="574"/>
                    </a:cubicBezTo>
                    <a:cubicBezTo>
                      <a:pt x="100" y="489"/>
                      <a:pt x="85" y="389"/>
                      <a:pt x="71" y="290"/>
                    </a:cubicBezTo>
                    <a:cubicBezTo>
                      <a:pt x="64" y="283"/>
                      <a:pt x="53" y="279"/>
                      <a:pt x="45" y="279"/>
                    </a:cubicBezTo>
                    <a:cubicBezTo>
                      <a:pt x="36" y="279"/>
                      <a:pt x="29" y="283"/>
                      <a:pt x="29" y="290"/>
                    </a:cubicBezTo>
                    <a:cubicBezTo>
                      <a:pt x="0" y="389"/>
                      <a:pt x="0" y="489"/>
                      <a:pt x="29" y="588"/>
                    </a:cubicBezTo>
                    <a:cubicBezTo>
                      <a:pt x="43" y="688"/>
                      <a:pt x="71" y="787"/>
                      <a:pt x="114" y="886"/>
                    </a:cubicBezTo>
                    <a:cubicBezTo>
                      <a:pt x="114" y="893"/>
                      <a:pt x="121" y="897"/>
                      <a:pt x="130" y="897"/>
                    </a:cubicBezTo>
                    <a:cubicBezTo>
                      <a:pt x="139" y="897"/>
                      <a:pt x="149" y="893"/>
                      <a:pt x="156" y="886"/>
                    </a:cubicBezTo>
                    <a:lnTo>
                      <a:pt x="156" y="915"/>
                    </a:lnTo>
                    <a:cubicBezTo>
                      <a:pt x="156" y="1227"/>
                      <a:pt x="185" y="1525"/>
                      <a:pt x="227" y="1838"/>
                    </a:cubicBezTo>
                    <a:cubicBezTo>
                      <a:pt x="227" y="1860"/>
                      <a:pt x="252" y="1875"/>
                      <a:pt x="274" y="1875"/>
                    </a:cubicBezTo>
                    <a:cubicBezTo>
                      <a:pt x="294" y="1875"/>
                      <a:pt x="313" y="1864"/>
                      <a:pt x="313" y="1838"/>
                    </a:cubicBezTo>
                    <a:cubicBezTo>
                      <a:pt x="284" y="1539"/>
                      <a:pt x="270" y="1227"/>
                      <a:pt x="270" y="929"/>
                    </a:cubicBezTo>
                    <a:lnTo>
                      <a:pt x="270" y="475"/>
                    </a:lnTo>
                    <a:lnTo>
                      <a:pt x="270" y="247"/>
                    </a:lnTo>
                    <a:cubicBezTo>
                      <a:pt x="284" y="176"/>
                      <a:pt x="270" y="105"/>
                      <a:pt x="256" y="34"/>
                    </a:cubicBezTo>
                    <a:cubicBezTo>
                      <a:pt x="248" y="11"/>
                      <a:pt x="231" y="1"/>
                      <a:pt x="21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3" name="Google Shape;1350;p44">
                <a:extLst>
                  <a:ext uri="{FF2B5EF4-FFF2-40B4-BE49-F238E27FC236}">
                    <a16:creationId xmlns:a16="http://schemas.microsoft.com/office/drawing/2014/main" id="{6568CA40-2FB3-99F5-1B0C-8D41E3DAB1C7}"/>
                  </a:ext>
                </a:extLst>
              </p:cNvPr>
              <p:cNvSpPr/>
              <p:nvPr/>
            </p:nvSpPr>
            <p:spPr>
              <a:xfrm>
                <a:off x="6943250" y="4346950"/>
                <a:ext cx="68075" cy="31700"/>
              </a:xfrm>
              <a:custGeom>
                <a:avLst/>
                <a:gdLst/>
                <a:ahLst/>
                <a:cxnLst/>
                <a:rect l="l" t="t" r="r" b="b"/>
                <a:pathLst>
                  <a:path w="2723" h="1268" extrusionOk="0">
                    <a:moveTo>
                      <a:pt x="141" y="0"/>
                    </a:moveTo>
                    <a:cubicBezTo>
                      <a:pt x="108" y="0"/>
                      <a:pt x="76" y="5"/>
                      <a:pt x="43" y="16"/>
                    </a:cubicBezTo>
                    <a:cubicBezTo>
                      <a:pt x="1" y="30"/>
                      <a:pt x="1" y="72"/>
                      <a:pt x="29" y="87"/>
                    </a:cubicBezTo>
                    <a:cubicBezTo>
                      <a:pt x="57" y="129"/>
                      <a:pt x="114" y="143"/>
                      <a:pt x="157" y="158"/>
                    </a:cubicBezTo>
                    <a:lnTo>
                      <a:pt x="313" y="186"/>
                    </a:lnTo>
                    <a:cubicBezTo>
                      <a:pt x="412" y="214"/>
                      <a:pt x="526" y="243"/>
                      <a:pt x="625" y="271"/>
                    </a:cubicBezTo>
                    <a:cubicBezTo>
                      <a:pt x="1335" y="527"/>
                      <a:pt x="2017" y="853"/>
                      <a:pt x="2656" y="1265"/>
                    </a:cubicBezTo>
                    <a:cubicBezTo>
                      <a:pt x="2659" y="1266"/>
                      <a:pt x="2662" y="1267"/>
                      <a:pt x="2665" y="1267"/>
                    </a:cubicBezTo>
                    <a:cubicBezTo>
                      <a:pt x="2692" y="1267"/>
                      <a:pt x="2722" y="1221"/>
                      <a:pt x="2684" y="1208"/>
                    </a:cubicBezTo>
                    <a:cubicBezTo>
                      <a:pt x="2500" y="1080"/>
                      <a:pt x="2315" y="967"/>
                      <a:pt x="2130" y="853"/>
                    </a:cubicBezTo>
                    <a:cubicBezTo>
                      <a:pt x="1804" y="640"/>
                      <a:pt x="1463" y="470"/>
                      <a:pt x="1108" y="314"/>
                    </a:cubicBezTo>
                    <a:cubicBezTo>
                      <a:pt x="938" y="228"/>
                      <a:pt x="767" y="172"/>
                      <a:pt x="583" y="115"/>
                    </a:cubicBezTo>
                    <a:cubicBezTo>
                      <a:pt x="483" y="87"/>
                      <a:pt x="398" y="58"/>
                      <a:pt x="299" y="30"/>
                    </a:cubicBezTo>
                    <a:cubicBezTo>
                      <a:pt x="246" y="12"/>
                      <a:pt x="194" y="0"/>
                      <a:pt x="1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4" name="Google Shape;1351;p44">
                <a:extLst>
                  <a:ext uri="{FF2B5EF4-FFF2-40B4-BE49-F238E27FC236}">
                    <a16:creationId xmlns:a16="http://schemas.microsoft.com/office/drawing/2014/main" id="{136E4610-BC48-09F5-4364-EC8A1204D75D}"/>
                  </a:ext>
                </a:extLst>
              </p:cNvPr>
              <p:cNvSpPr/>
              <p:nvPr/>
            </p:nvSpPr>
            <p:spPr>
              <a:xfrm>
                <a:off x="6964650" y="4349025"/>
                <a:ext cx="23225" cy="10225"/>
              </a:xfrm>
              <a:custGeom>
                <a:avLst/>
                <a:gdLst/>
                <a:ahLst/>
                <a:cxnLst/>
                <a:rect l="l" t="t" r="r" b="b"/>
                <a:pathLst>
                  <a:path w="929" h="409" extrusionOk="0">
                    <a:moveTo>
                      <a:pt x="28" y="1"/>
                    </a:moveTo>
                    <a:cubicBezTo>
                      <a:pt x="8" y="1"/>
                      <a:pt x="1" y="34"/>
                      <a:pt x="25" y="46"/>
                    </a:cubicBezTo>
                    <a:cubicBezTo>
                      <a:pt x="309" y="160"/>
                      <a:pt x="593" y="273"/>
                      <a:pt x="877" y="401"/>
                    </a:cubicBezTo>
                    <a:cubicBezTo>
                      <a:pt x="882" y="407"/>
                      <a:pt x="888" y="409"/>
                      <a:pt x="893" y="409"/>
                    </a:cubicBezTo>
                    <a:cubicBezTo>
                      <a:pt x="914" y="409"/>
                      <a:pt x="928" y="370"/>
                      <a:pt x="905" y="358"/>
                    </a:cubicBezTo>
                    <a:cubicBezTo>
                      <a:pt x="635" y="188"/>
                      <a:pt x="351" y="75"/>
                      <a:pt x="39" y="4"/>
                    </a:cubicBezTo>
                    <a:cubicBezTo>
                      <a:pt x="35" y="2"/>
                      <a:pt x="31" y="1"/>
                      <a:pt x="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5" name="Google Shape;1352;p44">
                <a:extLst>
                  <a:ext uri="{FF2B5EF4-FFF2-40B4-BE49-F238E27FC236}">
                    <a16:creationId xmlns:a16="http://schemas.microsoft.com/office/drawing/2014/main" id="{F8ECEE6A-C655-4AA7-4557-924539EB9945}"/>
                  </a:ext>
                </a:extLst>
              </p:cNvPr>
              <p:cNvSpPr/>
              <p:nvPr/>
            </p:nvSpPr>
            <p:spPr>
              <a:xfrm>
                <a:off x="6847150" y="4355250"/>
                <a:ext cx="31800" cy="28225"/>
              </a:xfrm>
              <a:custGeom>
                <a:avLst/>
                <a:gdLst/>
                <a:ahLst/>
                <a:cxnLst/>
                <a:rect l="l" t="t" r="r" b="b"/>
                <a:pathLst>
                  <a:path w="1272" h="1129" extrusionOk="0">
                    <a:moveTo>
                      <a:pt x="1237" y="1"/>
                    </a:moveTo>
                    <a:cubicBezTo>
                      <a:pt x="1231" y="1"/>
                      <a:pt x="1225" y="3"/>
                      <a:pt x="1218" y="10"/>
                    </a:cubicBezTo>
                    <a:cubicBezTo>
                      <a:pt x="1119" y="109"/>
                      <a:pt x="1019" y="180"/>
                      <a:pt x="891" y="237"/>
                    </a:cubicBezTo>
                    <a:cubicBezTo>
                      <a:pt x="778" y="308"/>
                      <a:pt x="664" y="379"/>
                      <a:pt x="565" y="464"/>
                    </a:cubicBezTo>
                    <a:cubicBezTo>
                      <a:pt x="451" y="564"/>
                      <a:pt x="352" y="663"/>
                      <a:pt x="267" y="763"/>
                    </a:cubicBezTo>
                    <a:cubicBezTo>
                      <a:pt x="167" y="862"/>
                      <a:pt x="82" y="961"/>
                      <a:pt x="11" y="1075"/>
                    </a:cubicBezTo>
                    <a:cubicBezTo>
                      <a:pt x="1" y="1106"/>
                      <a:pt x="20" y="1129"/>
                      <a:pt x="37" y="1129"/>
                    </a:cubicBezTo>
                    <a:cubicBezTo>
                      <a:pt x="44" y="1129"/>
                      <a:pt x="50" y="1125"/>
                      <a:pt x="54" y="1118"/>
                    </a:cubicBezTo>
                    <a:cubicBezTo>
                      <a:pt x="167" y="1032"/>
                      <a:pt x="253" y="919"/>
                      <a:pt x="338" y="819"/>
                    </a:cubicBezTo>
                    <a:cubicBezTo>
                      <a:pt x="437" y="720"/>
                      <a:pt x="537" y="621"/>
                      <a:pt x="636" y="521"/>
                    </a:cubicBezTo>
                    <a:cubicBezTo>
                      <a:pt x="735" y="436"/>
                      <a:pt x="849" y="351"/>
                      <a:pt x="962" y="280"/>
                    </a:cubicBezTo>
                    <a:cubicBezTo>
                      <a:pt x="1076" y="223"/>
                      <a:pt x="1175" y="152"/>
                      <a:pt x="1261" y="53"/>
                    </a:cubicBezTo>
                    <a:cubicBezTo>
                      <a:pt x="1272" y="31"/>
                      <a:pt x="1257" y="1"/>
                      <a:pt x="12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6" name="Google Shape;1353;p44">
                <a:extLst>
                  <a:ext uri="{FF2B5EF4-FFF2-40B4-BE49-F238E27FC236}">
                    <a16:creationId xmlns:a16="http://schemas.microsoft.com/office/drawing/2014/main" id="{CB2D44C3-759B-F725-F3A1-3DD3A246255B}"/>
                  </a:ext>
                </a:extLst>
              </p:cNvPr>
              <p:cNvSpPr/>
              <p:nvPr/>
            </p:nvSpPr>
            <p:spPr>
              <a:xfrm>
                <a:off x="6849250" y="4361650"/>
                <a:ext cx="11875" cy="11350"/>
              </a:xfrm>
              <a:custGeom>
                <a:avLst/>
                <a:gdLst/>
                <a:ahLst/>
                <a:cxnLst/>
                <a:rect l="l" t="t" r="r" b="b"/>
                <a:pathLst>
                  <a:path w="475" h="454" extrusionOk="0">
                    <a:moveTo>
                      <a:pt x="431" y="0"/>
                    </a:moveTo>
                    <a:cubicBezTo>
                      <a:pt x="424" y="0"/>
                      <a:pt x="417" y="3"/>
                      <a:pt x="410" y="10"/>
                    </a:cubicBezTo>
                    <a:cubicBezTo>
                      <a:pt x="339" y="81"/>
                      <a:pt x="282" y="152"/>
                      <a:pt x="211" y="223"/>
                    </a:cubicBezTo>
                    <a:cubicBezTo>
                      <a:pt x="140" y="294"/>
                      <a:pt x="83" y="350"/>
                      <a:pt x="12" y="421"/>
                    </a:cubicBezTo>
                    <a:cubicBezTo>
                      <a:pt x="1" y="433"/>
                      <a:pt x="8" y="454"/>
                      <a:pt x="19" y="454"/>
                    </a:cubicBezTo>
                    <a:cubicBezTo>
                      <a:pt x="21" y="454"/>
                      <a:pt x="24" y="452"/>
                      <a:pt x="27" y="450"/>
                    </a:cubicBezTo>
                    <a:cubicBezTo>
                      <a:pt x="197" y="336"/>
                      <a:pt x="325" y="208"/>
                      <a:pt x="453" y="52"/>
                    </a:cubicBezTo>
                    <a:cubicBezTo>
                      <a:pt x="474" y="30"/>
                      <a:pt x="454" y="0"/>
                      <a:pt x="4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7" name="Google Shape;1354;p44">
                <a:extLst>
                  <a:ext uri="{FF2B5EF4-FFF2-40B4-BE49-F238E27FC236}">
                    <a16:creationId xmlns:a16="http://schemas.microsoft.com/office/drawing/2014/main" id="{B1560B27-AED8-BFE4-D0B5-0972DB1B5AD0}"/>
                  </a:ext>
                </a:extLst>
              </p:cNvPr>
              <p:cNvSpPr/>
              <p:nvPr/>
            </p:nvSpPr>
            <p:spPr>
              <a:xfrm>
                <a:off x="6924075" y="4555900"/>
                <a:ext cx="20275" cy="16850"/>
              </a:xfrm>
              <a:custGeom>
                <a:avLst/>
                <a:gdLst/>
                <a:ahLst/>
                <a:cxnLst/>
                <a:rect l="l" t="t" r="r" b="b"/>
                <a:pathLst>
                  <a:path w="811" h="674" extrusionOk="0">
                    <a:moveTo>
                      <a:pt x="474" y="1"/>
                    </a:moveTo>
                    <a:cubicBezTo>
                      <a:pt x="424" y="1"/>
                      <a:pt x="420" y="79"/>
                      <a:pt x="470" y="91"/>
                    </a:cubicBezTo>
                    <a:cubicBezTo>
                      <a:pt x="555" y="105"/>
                      <a:pt x="626" y="176"/>
                      <a:pt x="640" y="261"/>
                    </a:cubicBezTo>
                    <a:cubicBezTo>
                      <a:pt x="668" y="332"/>
                      <a:pt x="640" y="418"/>
                      <a:pt x="569" y="460"/>
                    </a:cubicBezTo>
                    <a:cubicBezTo>
                      <a:pt x="484" y="503"/>
                      <a:pt x="384" y="517"/>
                      <a:pt x="299" y="517"/>
                    </a:cubicBezTo>
                    <a:cubicBezTo>
                      <a:pt x="257" y="517"/>
                      <a:pt x="228" y="503"/>
                      <a:pt x="200" y="489"/>
                    </a:cubicBezTo>
                    <a:cubicBezTo>
                      <a:pt x="186" y="474"/>
                      <a:pt x="171" y="460"/>
                      <a:pt x="157" y="446"/>
                    </a:cubicBezTo>
                    <a:cubicBezTo>
                      <a:pt x="143" y="432"/>
                      <a:pt x="129" y="403"/>
                      <a:pt x="100" y="403"/>
                    </a:cubicBezTo>
                    <a:cubicBezTo>
                      <a:pt x="93" y="396"/>
                      <a:pt x="83" y="393"/>
                      <a:pt x="72" y="393"/>
                    </a:cubicBezTo>
                    <a:cubicBezTo>
                      <a:pt x="61" y="393"/>
                      <a:pt x="51" y="396"/>
                      <a:pt x="44" y="403"/>
                    </a:cubicBezTo>
                    <a:cubicBezTo>
                      <a:pt x="1" y="460"/>
                      <a:pt x="29" y="531"/>
                      <a:pt x="72" y="574"/>
                    </a:cubicBezTo>
                    <a:cubicBezTo>
                      <a:pt x="100" y="616"/>
                      <a:pt x="157" y="645"/>
                      <a:pt x="214" y="659"/>
                    </a:cubicBezTo>
                    <a:cubicBezTo>
                      <a:pt x="249" y="669"/>
                      <a:pt x="286" y="674"/>
                      <a:pt x="324" y="674"/>
                    </a:cubicBezTo>
                    <a:cubicBezTo>
                      <a:pt x="394" y="674"/>
                      <a:pt x="467" y="658"/>
                      <a:pt x="540" y="631"/>
                    </a:cubicBezTo>
                    <a:cubicBezTo>
                      <a:pt x="640" y="602"/>
                      <a:pt x="725" y="531"/>
                      <a:pt x="768" y="446"/>
                    </a:cubicBezTo>
                    <a:cubicBezTo>
                      <a:pt x="810" y="347"/>
                      <a:pt x="796" y="233"/>
                      <a:pt x="739" y="148"/>
                    </a:cubicBezTo>
                    <a:cubicBezTo>
                      <a:pt x="682" y="63"/>
                      <a:pt x="583" y="20"/>
                      <a:pt x="498" y="6"/>
                    </a:cubicBezTo>
                    <a:cubicBezTo>
                      <a:pt x="489" y="2"/>
                      <a:pt x="481" y="1"/>
                      <a:pt x="4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8" name="Google Shape;1355;p44">
                <a:extLst>
                  <a:ext uri="{FF2B5EF4-FFF2-40B4-BE49-F238E27FC236}">
                    <a16:creationId xmlns:a16="http://schemas.microsoft.com/office/drawing/2014/main" id="{A7DCF138-A6F8-4633-32A7-D84F65887DA8}"/>
                  </a:ext>
                </a:extLst>
              </p:cNvPr>
              <p:cNvSpPr/>
              <p:nvPr/>
            </p:nvSpPr>
            <p:spPr>
              <a:xfrm>
                <a:off x="6926225" y="4573000"/>
                <a:ext cx="13025" cy="4000"/>
              </a:xfrm>
              <a:custGeom>
                <a:avLst/>
                <a:gdLst/>
                <a:ahLst/>
                <a:cxnLst/>
                <a:rect l="l" t="t" r="r" b="b"/>
                <a:pathLst>
                  <a:path w="521" h="160" extrusionOk="0">
                    <a:moveTo>
                      <a:pt x="23" y="1"/>
                    </a:moveTo>
                    <a:cubicBezTo>
                      <a:pt x="11" y="1"/>
                      <a:pt x="0" y="34"/>
                      <a:pt x="0" y="46"/>
                    </a:cubicBezTo>
                    <a:cubicBezTo>
                      <a:pt x="29" y="89"/>
                      <a:pt x="71" y="117"/>
                      <a:pt x="114" y="117"/>
                    </a:cubicBezTo>
                    <a:cubicBezTo>
                      <a:pt x="156" y="131"/>
                      <a:pt x="185" y="145"/>
                      <a:pt x="227" y="160"/>
                    </a:cubicBezTo>
                    <a:cubicBezTo>
                      <a:pt x="313" y="160"/>
                      <a:pt x="398" y="160"/>
                      <a:pt x="469" y="131"/>
                    </a:cubicBezTo>
                    <a:cubicBezTo>
                      <a:pt x="520" y="105"/>
                      <a:pt x="501" y="44"/>
                      <a:pt x="466" y="44"/>
                    </a:cubicBezTo>
                    <a:cubicBezTo>
                      <a:pt x="462" y="44"/>
                      <a:pt x="458" y="45"/>
                      <a:pt x="454" y="46"/>
                    </a:cubicBezTo>
                    <a:cubicBezTo>
                      <a:pt x="404" y="56"/>
                      <a:pt x="354" y="66"/>
                      <a:pt x="304" y="66"/>
                    </a:cubicBezTo>
                    <a:cubicBezTo>
                      <a:pt x="283" y="66"/>
                      <a:pt x="262" y="64"/>
                      <a:pt x="242" y="60"/>
                    </a:cubicBezTo>
                    <a:cubicBezTo>
                      <a:pt x="213" y="60"/>
                      <a:pt x="171" y="46"/>
                      <a:pt x="142" y="32"/>
                    </a:cubicBezTo>
                    <a:lnTo>
                      <a:pt x="85" y="18"/>
                    </a:lnTo>
                    <a:cubicBezTo>
                      <a:pt x="71" y="3"/>
                      <a:pt x="57" y="3"/>
                      <a:pt x="29" y="3"/>
                    </a:cubicBezTo>
                    <a:cubicBezTo>
                      <a:pt x="27" y="1"/>
                      <a:pt x="25" y="1"/>
                      <a:pt x="2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9" name="Google Shape;1356;p44">
                <a:extLst>
                  <a:ext uri="{FF2B5EF4-FFF2-40B4-BE49-F238E27FC236}">
                    <a16:creationId xmlns:a16="http://schemas.microsoft.com/office/drawing/2014/main" id="{0A207ADC-4C00-AE27-0A0B-E314555EEBDC}"/>
                  </a:ext>
                </a:extLst>
              </p:cNvPr>
              <p:cNvSpPr/>
              <p:nvPr/>
            </p:nvSpPr>
            <p:spPr>
              <a:xfrm>
                <a:off x="6827900" y="4585125"/>
                <a:ext cx="7125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285" h="1636" extrusionOk="0">
                    <a:moveTo>
                      <a:pt x="45" y="1"/>
                    </a:moveTo>
                    <a:cubicBezTo>
                      <a:pt x="24" y="1"/>
                      <a:pt x="0" y="16"/>
                      <a:pt x="0" y="44"/>
                    </a:cubicBezTo>
                    <a:cubicBezTo>
                      <a:pt x="57" y="299"/>
                      <a:pt x="100" y="569"/>
                      <a:pt x="128" y="839"/>
                    </a:cubicBezTo>
                    <a:cubicBezTo>
                      <a:pt x="142" y="967"/>
                      <a:pt x="142" y="1109"/>
                      <a:pt x="142" y="1236"/>
                    </a:cubicBezTo>
                    <a:cubicBezTo>
                      <a:pt x="142" y="1307"/>
                      <a:pt x="142" y="1378"/>
                      <a:pt x="142" y="1435"/>
                    </a:cubicBezTo>
                    <a:cubicBezTo>
                      <a:pt x="142" y="1492"/>
                      <a:pt x="114" y="1563"/>
                      <a:pt x="156" y="1605"/>
                    </a:cubicBezTo>
                    <a:cubicBezTo>
                      <a:pt x="165" y="1623"/>
                      <a:pt x="185" y="1635"/>
                      <a:pt x="202" y="1635"/>
                    </a:cubicBezTo>
                    <a:cubicBezTo>
                      <a:pt x="212" y="1635"/>
                      <a:pt x="222" y="1631"/>
                      <a:pt x="227" y="1620"/>
                    </a:cubicBezTo>
                    <a:cubicBezTo>
                      <a:pt x="270" y="1563"/>
                      <a:pt x="284" y="1492"/>
                      <a:pt x="270" y="1435"/>
                    </a:cubicBezTo>
                    <a:lnTo>
                      <a:pt x="270" y="1222"/>
                    </a:lnTo>
                    <a:cubicBezTo>
                      <a:pt x="270" y="1094"/>
                      <a:pt x="256" y="952"/>
                      <a:pt x="242" y="825"/>
                    </a:cubicBezTo>
                    <a:cubicBezTo>
                      <a:pt x="213" y="555"/>
                      <a:pt x="156" y="285"/>
                      <a:pt x="71" y="15"/>
                    </a:cubicBezTo>
                    <a:cubicBezTo>
                      <a:pt x="66" y="5"/>
                      <a:pt x="56" y="1"/>
                      <a:pt x="4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0" name="Google Shape;1357;p44">
                <a:extLst>
                  <a:ext uri="{FF2B5EF4-FFF2-40B4-BE49-F238E27FC236}">
                    <a16:creationId xmlns:a16="http://schemas.microsoft.com/office/drawing/2014/main" id="{F6F5A133-F927-5674-5184-431CD2A08EC0}"/>
                  </a:ext>
                </a:extLst>
              </p:cNvPr>
              <p:cNvSpPr/>
              <p:nvPr/>
            </p:nvSpPr>
            <p:spPr>
              <a:xfrm>
                <a:off x="6826475" y="4608075"/>
                <a:ext cx="215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86" h="374" extrusionOk="0">
                    <a:moveTo>
                      <a:pt x="31" y="0"/>
                    </a:moveTo>
                    <a:cubicBezTo>
                      <a:pt x="15" y="0"/>
                      <a:pt x="1" y="7"/>
                      <a:pt x="1" y="20"/>
                    </a:cubicBezTo>
                    <a:lnTo>
                      <a:pt x="15" y="191"/>
                    </a:lnTo>
                    <a:cubicBezTo>
                      <a:pt x="15" y="233"/>
                      <a:pt x="15" y="290"/>
                      <a:pt x="29" y="347"/>
                    </a:cubicBezTo>
                    <a:cubicBezTo>
                      <a:pt x="29" y="366"/>
                      <a:pt x="40" y="374"/>
                      <a:pt x="53" y="374"/>
                    </a:cubicBezTo>
                    <a:cubicBezTo>
                      <a:pt x="69" y="374"/>
                      <a:pt x="86" y="362"/>
                      <a:pt x="86" y="347"/>
                    </a:cubicBezTo>
                    <a:cubicBezTo>
                      <a:pt x="86" y="290"/>
                      <a:pt x="86" y="247"/>
                      <a:pt x="86" y="191"/>
                    </a:cubicBezTo>
                    <a:lnTo>
                      <a:pt x="71" y="34"/>
                    </a:lnTo>
                    <a:cubicBezTo>
                      <a:pt x="71" y="11"/>
                      <a:pt x="50" y="0"/>
                      <a:pt x="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1358;p44">
                <a:extLst>
                  <a:ext uri="{FF2B5EF4-FFF2-40B4-BE49-F238E27FC236}">
                    <a16:creationId xmlns:a16="http://schemas.microsoft.com/office/drawing/2014/main" id="{F882BE76-36C8-DD2B-D59B-80B74568F3AA}"/>
                  </a:ext>
                </a:extLst>
              </p:cNvPr>
              <p:cNvSpPr/>
              <p:nvPr/>
            </p:nvSpPr>
            <p:spPr>
              <a:xfrm>
                <a:off x="7028450" y="4582625"/>
                <a:ext cx="6050" cy="37225"/>
              </a:xfrm>
              <a:custGeom>
                <a:avLst/>
                <a:gdLst/>
                <a:ahLst/>
                <a:cxnLst/>
                <a:rect l="l" t="t" r="r" b="b"/>
                <a:pathLst>
                  <a:path w="242" h="1489" extrusionOk="0">
                    <a:moveTo>
                      <a:pt x="203" y="0"/>
                    </a:moveTo>
                    <a:cubicBezTo>
                      <a:pt x="193" y="0"/>
                      <a:pt x="185" y="5"/>
                      <a:pt x="185" y="16"/>
                    </a:cubicBezTo>
                    <a:cubicBezTo>
                      <a:pt x="114" y="243"/>
                      <a:pt x="71" y="484"/>
                      <a:pt x="43" y="726"/>
                    </a:cubicBezTo>
                    <a:cubicBezTo>
                      <a:pt x="29" y="839"/>
                      <a:pt x="14" y="967"/>
                      <a:pt x="14" y="1081"/>
                    </a:cubicBezTo>
                    <a:cubicBezTo>
                      <a:pt x="0" y="1194"/>
                      <a:pt x="0" y="1322"/>
                      <a:pt x="14" y="1436"/>
                    </a:cubicBezTo>
                    <a:cubicBezTo>
                      <a:pt x="14" y="1471"/>
                      <a:pt x="39" y="1489"/>
                      <a:pt x="64" y="1489"/>
                    </a:cubicBezTo>
                    <a:cubicBezTo>
                      <a:pt x="89" y="1489"/>
                      <a:pt x="114" y="1471"/>
                      <a:pt x="114" y="1436"/>
                    </a:cubicBezTo>
                    <a:cubicBezTo>
                      <a:pt x="114" y="1322"/>
                      <a:pt x="114" y="1194"/>
                      <a:pt x="114" y="1081"/>
                    </a:cubicBezTo>
                    <a:cubicBezTo>
                      <a:pt x="128" y="967"/>
                      <a:pt x="128" y="854"/>
                      <a:pt x="142" y="740"/>
                    </a:cubicBezTo>
                    <a:cubicBezTo>
                      <a:pt x="171" y="499"/>
                      <a:pt x="199" y="257"/>
                      <a:pt x="242" y="30"/>
                    </a:cubicBezTo>
                    <a:cubicBezTo>
                      <a:pt x="242" y="13"/>
                      <a:pt x="220" y="0"/>
                      <a:pt x="2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2" name="Google Shape;1359;p44">
                <a:extLst>
                  <a:ext uri="{FF2B5EF4-FFF2-40B4-BE49-F238E27FC236}">
                    <a16:creationId xmlns:a16="http://schemas.microsoft.com/office/drawing/2014/main" id="{932CECD6-06E1-2D60-30B5-3E1FCABC991A}"/>
                  </a:ext>
                </a:extLst>
              </p:cNvPr>
              <p:cNvSpPr/>
              <p:nvPr/>
            </p:nvSpPr>
            <p:spPr>
              <a:xfrm>
                <a:off x="7021350" y="4593025"/>
                <a:ext cx="5900" cy="19300"/>
              </a:xfrm>
              <a:custGeom>
                <a:avLst/>
                <a:gdLst/>
                <a:ahLst/>
                <a:cxnLst/>
                <a:rect l="l" t="t" r="r" b="b"/>
                <a:pathLst>
                  <a:path w="236" h="772" extrusionOk="0">
                    <a:moveTo>
                      <a:pt x="185" y="0"/>
                    </a:moveTo>
                    <a:cubicBezTo>
                      <a:pt x="167" y="0"/>
                      <a:pt x="148" y="8"/>
                      <a:pt x="142" y="26"/>
                    </a:cubicBezTo>
                    <a:cubicBezTo>
                      <a:pt x="100" y="139"/>
                      <a:pt x="57" y="253"/>
                      <a:pt x="43" y="381"/>
                    </a:cubicBezTo>
                    <a:cubicBezTo>
                      <a:pt x="0" y="509"/>
                      <a:pt x="0" y="636"/>
                      <a:pt x="14" y="750"/>
                    </a:cubicBezTo>
                    <a:cubicBezTo>
                      <a:pt x="22" y="764"/>
                      <a:pt x="36" y="771"/>
                      <a:pt x="48" y="771"/>
                    </a:cubicBezTo>
                    <a:cubicBezTo>
                      <a:pt x="61" y="771"/>
                      <a:pt x="71" y="764"/>
                      <a:pt x="71" y="750"/>
                    </a:cubicBezTo>
                    <a:cubicBezTo>
                      <a:pt x="85" y="693"/>
                      <a:pt x="100" y="636"/>
                      <a:pt x="100" y="580"/>
                    </a:cubicBezTo>
                    <a:cubicBezTo>
                      <a:pt x="114" y="523"/>
                      <a:pt x="114" y="452"/>
                      <a:pt x="128" y="395"/>
                    </a:cubicBezTo>
                    <a:cubicBezTo>
                      <a:pt x="142" y="281"/>
                      <a:pt x="185" y="168"/>
                      <a:pt x="227" y="40"/>
                    </a:cubicBezTo>
                    <a:cubicBezTo>
                      <a:pt x="236" y="15"/>
                      <a:pt x="210" y="0"/>
                      <a:pt x="1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3" name="Google Shape;1360;p44">
                <a:extLst>
                  <a:ext uri="{FF2B5EF4-FFF2-40B4-BE49-F238E27FC236}">
                    <a16:creationId xmlns:a16="http://schemas.microsoft.com/office/drawing/2014/main" id="{A5BA0B08-3FCC-322E-863E-60CB67FB6B04}"/>
                  </a:ext>
                </a:extLst>
              </p:cNvPr>
              <p:cNvSpPr/>
              <p:nvPr/>
            </p:nvSpPr>
            <p:spPr>
              <a:xfrm>
                <a:off x="6828675" y="4460550"/>
                <a:ext cx="39000" cy="11850"/>
              </a:xfrm>
              <a:custGeom>
                <a:avLst/>
                <a:gdLst/>
                <a:ahLst/>
                <a:cxnLst/>
                <a:rect l="l" t="t" r="r" b="b"/>
                <a:pathLst>
                  <a:path w="1560" h="474" extrusionOk="0">
                    <a:moveTo>
                      <a:pt x="1531" y="1"/>
                    </a:moveTo>
                    <a:cubicBezTo>
                      <a:pt x="1261" y="1"/>
                      <a:pt x="992" y="43"/>
                      <a:pt x="750" y="114"/>
                    </a:cubicBezTo>
                    <a:cubicBezTo>
                      <a:pt x="608" y="157"/>
                      <a:pt x="480" y="199"/>
                      <a:pt x="367" y="256"/>
                    </a:cubicBezTo>
                    <a:cubicBezTo>
                      <a:pt x="239" y="299"/>
                      <a:pt x="125" y="356"/>
                      <a:pt x="12" y="441"/>
                    </a:cubicBezTo>
                    <a:cubicBezTo>
                      <a:pt x="0" y="452"/>
                      <a:pt x="8" y="473"/>
                      <a:pt x="26" y="473"/>
                    </a:cubicBezTo>
                    <a:cubicBezTo>
                      <a:pt x="30" y="473"/>
                      <a:pt x="35" y="472"/>
                      <a:pt x="40" y="469"/>
                    </a:cubicBezTo>
                    <a:cubicBezTo>
                      <a:pt x="168" y="455"/>
                      <a:pt x="282" y="412"/>
                      <a:pt x="395" y="356"/>
                    </a:cubicBezTo>
                    <a:cubicBezTo>
                      <a:pt x="509" y="299"/>
                      <a:pt x="637" y="256"/>
                      <a:pt x="764" y="214"/>
                    </a:cubicBezTo>
                    <a:cubicBezTo>
                      <a:pt x="1006" y="128"/>
                      <a:pt x="1261" y="72"/>
                      <a:pt x="1531" y="57"/>
                    </a:cubicBezTo>
                    <a:cubicBezTo>
                      <a:pt x="1559" y="57"/>
                      <a:pt x="1559" y="15"/>
                      <a:pt x="15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4" name="Google Shape;1361;p44">
                <a:extLst>
                  <a:ext uri="{FF2B5EF4-FFF2-40B4-BE49-F238E27FC236}">
                    <a16:creationId xmlns:a16="http://schemas.microsoft.com/office/drawing/2014/main" id="{7B9A0996-C112-F23B-96B3-B24833E0B84F}"/>
                  </a:ext>
                </a:extLst>
              </p:cNvPr>
              <p:cNvSpPr/>
              <p:nvPr/>
            </p:nvSpPr>
            <p:spPr>
              <a:xfrm>
                <a:off x="6979825" y="4455100"/>
                <a:ext cx="24850" cy="6550"/>
              </a:xfrm>
              <a:custGeom>
                <a:avLst/>
                <a:gdLst/>
                <a:ahLst/>
                <a:cxnLst/>
                <a:rect l="l" t="t" r="r" b="b"/>
                <a:pathLst>
                  <a:path w="994" h="262" extrusionOk="0">
                    <a:moveTo>
                      <a:pt x="153" y="0"/>
                    </a:moveTo>
                    <a:cubicBezTo>
                      <a:pt x="111" y="0"/>
                      <a:pt x="70" y="2"/>
                      <a:pt x="28" y="6"/>
                    </a:cubicBezTo>
                    <a:cubicBezTo>
                      <a:pt x="0" y="6"/>
                      <a:pt x="0" y="48"/>
                      <a:pt x="28" y="48"/>
                    </a:cubicBezTo>
                    <a:cubicBezTo>
                      <a:pt x="341" y="48"/>
                      <a:pt x="667" y="119"/>
                      <a:pt x="951" y="261"/>
                    </a:cubicBezTo>
                    <a:cubicBezTo>
                      <a:pt x="966" y="261"/>
                      <a:pt x="994" y="247"/>
                      <a:pt x="966" y="233"/>
                    </a:cubicBezTo>
                    <a:cubicBezTo>
                      <a:pt x="718" y="84"/>
                      <a:pt x="437" y="0"/>
                      <a:pt x="1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5" name="Google Shape;1362;p44">
                <a:extLst>
                  <a:ext uri="{FF2B5EF4-FFF2-40B4-BE49-F238E27FC236}">
                    <a16:creationId xmlns:a16="http://schemas.microsoft.com/office/drawing/2014/main" id="{70C546EC-5368-5129-CB10-D5A9B54B21D5}"/>
                  </a:ext>
                </a:extLst>
              </p:cNvPr>
              <p:cNvSpPr/>
              <p:nvPr/>
            </p:nvSpPr>
            <p:spPr>
              <a:xfrm>
                <a:off x="6957800" y="4537225"/>
                <a:ext cx="53975" cy="4850"/>
              </a:xfrm>
              <a:custGeom>
                <a:avLst/>
                <a:gdLst/>
                <a:ahLst/>
                <a:cxnLst/>
                <a:rect l="l" t="t" r="r" b="b"/>
                <a:pathLst>
                  <a:path w="2159" h="194" extrusionOk="0">
                    <a:moveTo>
                      <a:pt x="58" y="0"/>
                    </a:moveTo>
                    <a:cubicBezTo>
                      <a:pt x="1" y="0"/>
                      <a:pt x="15" y="71"/>
                      <a:pt x="58" y="71"/>
                    </a:cubicBezTo>
                    <a:cubicBezTo>
                      <a:pt x="242" y="114"/>
                      <a:pt x="413" y="142"/>
                      <a:pt x="597" y="157"/>
                    </a:cubicBezTo>
                    <a:cubicBezTo>
                      <a:pt x="767" y="171"/>
                      <a:pt x="952" y="185"/>
                      <a:pt x="1122" y="185"/>
                    </a:cubicBezTo>
                    <a:lnTo>
                      <a:pt x="1662" y="185"/>
                    </a:lnTo>
                    <a:cubicBezTo>
                      <a:pt x="1695" y="191"/>
                      <a:pt x="1729" y="194"/>
                      <a:pt x="1764" y="194"/>
                    </a:cubicBezTo>
                    <a:cubicBezTo>
                      <a:pt x="1890" y="194"/>
                      <a:pt x="2019" y="156"/>
                      <a:pt x="2130" y="100"/>
                    </a:cubicBezTo>
                    <a:cubicBezTo>
                      <a:pt x="2159" y="71"/>
                      <a:pt x="2130" y="57"/>
                      <a:pt x="2102" y="57"/>
                    </a:cubicBezTo>
                    <a:cubicBezTo>
                      <a:pt x="2017" y="57"/>
                      <a:pt x="1932" y="86"/>
                      <a:pt x="1861" y="86"/>
                    </a:cubicBezTo>
                    <a:lnTo>
                      <a:pt x="1605" y="86"/>
                    </a:lnTo>
                    <a:cubicBezTo>
                      <a:pt x="1435" y="86"/>
                      <a:pt x="1264" y="86"/>
                      <a:pt x="1094" y="71"/>
                    </a:cubicBezTo>
                    <a:cubicBezTo>
                      <a:pt x="924" y="57"/>
                      <a:pt x="739" y="43"/>
                      <a:pt x="569" y="43"/>
                    </a:cubicBezTo>
                    <a:cubicBezTo>
                      <a:pt x="398" y="15"/>
                      <a:pt x="228" y="0"/>
                      <a:pt x="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6" name="Google Shape;1363;p44">
                <a:extLst>
                  <a:ext uri="{FF2B5EF4-FFF2-40B4-BE49-F238E27FC236}">
                    <a16:creationId xmlns:a16="http://schemas.microsoft.com/office/drawing/2014/main" id="{54542D96-1E21-298D-90E6-BBC6748F6459}"/>
                  </a:ext>
                </a:extLst>
              </p:cNvPr>
              <p:cNvSpPr/>
              <p:nvPr/>
            </p:nvSpPr>
            <p:spPr>
              <a:xfrm>
                <a:off x="6861250" y="4547875"/>
                <a:ext cx="20275" cy="7125"/>
              </a:xfrm>
              <a:custGeom>
                <a:avLst/>
                <a:gdLst/>
                <a:ahLst/>
                <a:cxnLst/>
                <a:rect l="l" t="t" r="r" b="b"/>
                <a:pathLst>
                  <a:path w="811" h="285" extrusionOk="0">
                    <a:moveTo>
                      <a:pt x="753" y="0"/>
                    </a:moveTo>
                    <a:cubicBezTo>
                      <a:pt x="626" y="15"/>
                      <a:pt x="498" y="43"/>
                      <a:pt x="384" y="71"/>
                    </a:cubicBezTo>
                    <a:cubicBezTo>
                      <a:pt x="256" y="100"/>
                      <a:pt x="143" y="157"/>
                      <a:pt x="29" y="228"/>
                    </a:cubicBezTo>
                    <a:cubicBezTo>
                      <a:pt x="1" y="256"/>
                      <a:pt x="44" y="284"/>
                      <a:pt x="72" y="284"/>
                    </a:cubicBezTo>
                    <a:cubicBezTo>
                      <a:pt x="129" y="270"/>
                      <a:pt x="185" y="256"/>
                      <a:pt x="242" y="228"/>
                    </a:cubicBezTo>
                    <a:lnTo>
                      <a:pt x="413" y="157"/>
                    </a:lnTo>
                    <a:cubicBezTo>
                      <a:pt x="540" y="128"/>
                      <a:pt x="654" y="86"/>
                      <a:pt x="768" y="57"/>
                    </a:cubicBezTo>
                    <a:cubicBezTo>
                      <a:pt x="810" y="43"/>
                      <a:pt x="796" y="0"/>
                      <a:pt x="7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7" name="Google Shape;1364;p44">
                <a:extLst>
                  <a:ext uri="{FF2B5EF4-FFF2-40B4-BE49-F238E27FC236}">
                    <a16:creationId xmlns:a16="http://schemas.microsoft.com/office/drawing/2014/main" id="{BCEE360E-82EB-1789-4D59-BEA8A75AF38C}"/>
                  </a:ext>
                </a:extLst>
              </p:cNvPr>
              <p:cNvSpPr/>
              <p:nvPr/>
            </p:nvSpPr>
            <p:spPr>
              <a:xfrm>
                <a:off x="6914150" y="4190350"/>
                <a:ext cx="5000" cy="113975"/>
              </a:xfrm>
              <a:custGeom>
                <a:avLst/>
                <a:gdLst/>
                <a:ahLst/>
                <a:cxnLst/>
                <a:rect l="l" t="t" r="r" b="b"/>
                <a:pathLst>
                  <a:path w="200" h="4559" extrusionOk="0">
                    <a:moveTo>
                      <a:pt x="128" y="0"/>
                    </a:moveTo>
                    <a:cubicBezTo>
                      <a:pt x="114" y="0"/>
                      <a:pt x="100" y="11"/>
                      <a:pt x="100" y="32"/>
                    </a:cubicBezTo>
                    <a:cubicBezTo>
                      <a:pt x="86" y="359"/>
                      <a:pt x="71" y="686"/>
                      <a:pt x="71" y="1012"/>
                    </a:cubicBezTo>
                    <a:cubicBezTo>
                      <a:pt x="71" y="1594"/>
                      <a:pt x="57" y="2176"/>
                      <a:pt x="43" y="2758"/>
                    </a:cubicBezTo>
                    <a:cubicBezTo>
                      <a:pt x="29" y="3341"/>
                      <a:pt x="0" y="3923"/>
                      <a:pt x="15" y="4505"/>
                    </a:cubicBezTo>
                    <a:cubicBezTo>
                      <a:pt x="15" y="4540"/>
                      <a:pt x="43" y="4558"/>
                      <a:pt x="71" y="4558"/>
                    </a:cubicBezTo>
                    <a:cubicBezTo>
                      <a:pt x="100" y="4558"/>
                      <a:pt x="128" y="4540"/>
                      <a:pt x="128" y="4505"/>
                    </a:cubicBezTo>
                    <a:cubicBezTo>
                      <a:pt x="157" y="4192"/>
                      <a:pt x="171" y="3866"/>
                      <a:pt x="171" y="3539"/>
                    </a:cubicBezTo>
                    <a:cubicBezTo>
                      <a:pt x="199" y="2361"/>
                      <a:pt x="199" y="1197"/>
                      <a:pt x="157" y="32"/>
                    </a:cubicBezTo>
                    <a:cubicBezTo>
                      <a:pt x="157" y="11"/>
                      <a:pt x="142" y="0"/>
                      <a:pt x="1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8" name="Google Shape;1365;p44">
                <a:extLst>
                  <a:ext uri="{FF2B5EF4-FFF2-40B4-BE49-F238E27FC236}">
                    <a16:creationId xmlns:a16="http://schemas.microsoft.com/office/drawing/2014/main" id="{DC5C6DC9-82CD-8271-A2AE-AA8F9CE4DADC}"/>
                  </a:ext>
                </a:extLst>
              </p:cNvPr>
              <p:cNvSpPr/>
              <p:nvPr/>
            </p:nvSpPr>
            <p:spPr>
              <a:xfrm>
                <a:off x="7087725" y="4122850"/>
                <a:ext cx="11975" cy="16075"/>
              </a:xfrm>
              <a:custGeom>
                <a:avLst/>
                <a:gdLst/>
                <a:ahLst/>
                <a:cxnLst/>
                <a:rect l="l" t="t" r="r" b="b"/>
                <a:pathLst>
                  <a:path w="479" h="643" extrusionOk="0">
                    <a:moveTo>
                      <a:pt x="18" y="1"/>
                    </a:moveTo>
                    <a:cubicBezTo>
                      <a:pt x="8" y="1"/>
                      <a:pt x="0" y="14"/>
                      <a:pt x="0" y="35"/>
                    </a:cubicBezTo>
                    <a:cubicBezTo>
                      <a:pt x="14" y="63"/>
                      <a:pt x="14" y="92"/>
                      <a:pt x="29" y="106"/>
                    </a:cubicBezTo>
                    <a:cubicBezTo>
                      <a:pt x="43" y="134"/>
                      <a:pt x="71" y="163"/>
                      <a:pt x="85" y="191"/>
                    </a:cubicBezTo>
                    <a:cubicBezTo>
                      <a:pt x="114" y="248"/>
                      <a:pt x="156" y="290"/>
                      <a:pt x="199" y="347"/>
                    </a:cubicBezTo>
                    <a:cubicBezTo>
                      <a:pt x="270" y="447"/>
                      <a:pt x="341" y="546"/>
                      <a:pt x="426" y="631"/>
                    </a:cubicBezTo>
                    <a:cubicBezTo>
                      <a:pt x="435" y="639"/>
                      <a:pt x="443" y="643"/>
                      <a:pt x="450" y="643"/>
                    </a:cubicBezTo>
                    <a:cubicBezTo>
                      <a:pt x="468" y="643"/>
                      <a:pt x="479" y="623"/>
                      <a:pt x="469" y="603"/>
                    </a:cubicBezTo>
                    <a:cubicBezTo>
                      <a:pt x="412" y="503"/>
                      <a:pt x="341" y="390"/>
                      <a:pt x="270" y="290"/>
                    </a:cubicBezTo>
                    <a:cubicBezTo>
                      <a:pt x="227" y="234"/>
                      <a:pt x="199" y="191"/>
                      <a:pt x="156" y="134"/>
                    </a:cubicBezTo>
                    <a:cubicBezTo>
                      <a:pt x="142" y="106"/>
                      <a:pt x="128" y="77"/>
                      <a:pt x="100" y="63"/>
                    </a:cubicBezTo>
                    <a:cubicBezTo>
                      <a:pt x="85" y="35"/>
                      <a:pt x="57" y="21"/>
                      <a:pt x="29" y="6"/>
                    </a:cubicBezTo>
                    <a:cubicBezTo>
                      <a:pt x="25" y="3"/>
                      <a:pt x="21" y="1"/>
                      <a:pt x="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9" name="Google Shape;1366;p44">
                <a:extLst>
                  <a:ext uri="{FF2B5EF4-FFF2-40B4-BE49-F238E27FC236}">
                    <a16:creationId xmlns:a16="http://schemas.microsoft.com/office/drawing/2014/main" id="{CB63E82E-A8F1-CA2C-FC08-3573B6A49AB5}"/>
                  </a:ext>
                </a:extLst>
              </p:cNvPr>
              <p:cNvSpPr/>
              <p:nvPr/>
            </p:nvSpPr>
            <p:spPr>
              <a:xfrm>
                <a:off x="7084250" y="4129300"/>
                <a:ext cx="7400" cy="6775"/>
              </a:xfrm>
              <a:custGeom>
                <a:avLst/>
                <a:gdLst/>
                <a:ahLst/>
                <a:cxnLst/>
                <a:rect l="l" t="t" r="r" b="b"/>
                <a:pathLst>
                  <a:path w="296" h="271" extrusionOk="0">
                    <a:moveTo>
                      <a:pt x="31" y="0"/>
                    </a:moveTo>
                    <a:cubicBezTo>
                      <a:pt x="16" y="0"/>
                      <a:pt x="0" y="21"/>
                      <a:pt x="11" y="32"/>
                    </a:cubicBezTo>
                    <a:cubicBezTo>
                      <a:pt x="11" y="47"/>
                      <a:pt x="26" y="61"/>
                      <a:pt x="40" y="75"/>
                    </a:cubicBezTo>
                    <a:lnTo>
                      <a:pt x="68" y="89"/>
                    </a:lnTo>
                    <a:lnTo>
                      <a:pt x="125" y="160"/>
                    </a:lnTo>
                    <a:cubicBezTo>
                      <a:pt x="153" y="189"/>
                      <a:pt x="196" y="231"/>
                      <a:pt x="239" y="260"/>
                    </a:cubicBezTo>
                    <a:cubicBezTo>
                      <a:pt x="246" y="267"/>
                      <a:pt x="256" y="270"/>
                      <a:pt x="265" y="270"/>
                    </a:cubicBezTo>
                    <a:cubicBezTo>
                      <a:pt x="274" y="270"/>
                      <a:pt x="281" y="267"/>
                      <a:pt x="281" y="260"/>
                    </a:cubicBezTo>
                    <a:cubicBezTo>
                      <a:pt x="295" y="245"/>
                      <a:pt x="295" y="231"/>
                      <a:pt x="281" y="217"/>
                    </a:cubicBezTo>
                    <a:cubicBezTo>
                      <a:pt x="253" y="174"/>
                      <a:pt x="210" y="132"/>
                      <a:pt x="168" y="103"/>
                    </a:cubicBezTo>
                    <a:cubicBezTo>
                      <a:pt x="153" y="89"/>
                      <a:pt x="125" y="75"/>
                      <a:pt x="111" y="47"/>
                    </a:cubicBezTo>
                    <a:cubicBezTo>
                      <a:pt x="82" y="32"/>
                      <a:pt x="68" y="18"/>
                      <a:pt x="40" y="4"/>
                    </a:cubicBezTo>
                    <a:cubicBezTo>
                      <a:pt x="37" y="1"/>
                      <a:pt x="34" y="0"/>
                      <a:pt x="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0" name="Google Shape;1367;p44">
                <a:extLst>
                  <a:ext uri="{FF2B5EF4-FFF2-40B4-BE49-F238E27FC236}">
                    <a16:creationId xmlns:a16="http://schemas.microsoft.com/office/drawing/2014/main" id="{E7CF1D02-74A0-2BCF-F9D3-EEF814E3D8E2}"/>
                  </a:ext>
                </a:extLst>
              </p:cNvPr>
              <p:cNvSpPr/>
              <p:nvPr/>
            </p:nvSpPr>
            <p:spPr>
              <a:xfrm>
                <a:off x="6716075" y="4128025"/>
                <a:ext cx="9525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381" h="524" extrusionOk="0">
                    <a:moveTo>
                      <a:pt x="334" y="1"/>
                    </a:moveTo>
                    <a:cubicBezTo>
                      <a:pt x="325" y="1"/>
                      <a:pt x="317" y="4"/>
                      <a:pt x="313" y="12"/>
                    </a:cubicBezTo>
                    <a:lnTo>
                      <a:pt x="129" y="268"/>
                    </a:lnTo>
                    <a:lnTo>
                      <a:pt x="44" y="382"/>
                    </a:lnTo>
                    <a:cubicBezTo>
                      <a:pt x="29" y="410"/>
                      <a:pt x="15" y="424"/>
                      <a:pt x="1" y="453"/>
                    </a:cubicBezTo>
                    <a:cubicBezTo>
                      <a:pt x="1" y="467"/>
                      <a:pt x="1" y="495"/>
                      <a:pt x="1" y="509"/>
                    </a:cubicBezTo>
                    <a:cubicBezTo>
                      <a:pt x="15" y="524"/>
                      <a:pt x="15" y="524"/>
                      <a:pt x="29" y="524"/>
                    </a:cubicBezTo>
                    <a:cubicBezTo>
                      <a:pt x="72" y="524"/>
                      <a:pt x="100" y="467"/>
                      <a:pt x="129" y="438"/>
                    </a:cubicBezTo>
                    <a:lnTo>
                      <a:pt x="214" y="296"/>
                    </a:lnTo>
                    <a:lnTo>
                      <a:pt x="370" y="41"/>
                    </a:lnTo>
                    <a:cubicBezTo>
                      <a:pt x="380" y="21"/>
                      <a:pt x="355" y="1"/>
                      <a:pt x="3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1" name="Google Shape;1368;p44">
                <a:extLst>
                  <a:ext uri="{FF2B5EF4-FFF2-40B4-BE49-F238E27FC236}">
                    <a16:creationId xmlns:a16="http://schemas.microsoft.com/office/drawing/2014/main" id="{F2466105-FA0C-4CBC-CDC2-A34C7567DE21}"/>
                  </a:ext>
                </a:extLst>
              </p:cNvPr>
              <p:cNvSpPr/>
              <p:nvPr/>
            </p:nvSpPr>
            <p:spPr>
              <a:xfrm>
                <a:off x="6714425" y="4130150"/>
                <a:ext cx="4425" cy="72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289" extrusionOk="0">
                    <a:moveTo>
                      <a:pt x="141" y="1"/>
                    </a:moveTo>
                    <a:cubicBezTo>
                      <a:pt x="134" y="1"/>
                      <a:pt x="128" y="4"/>
                      <a:pt x="124" y="13"/>
                    </a:cubicBezTo>
                    <a:cubicBezTo>
                      <a:pt x="81" y="98"/>
                      <a:pt x="39" y="183"/>
                      <a:pt x="10" y="268"/>
                    </a:cubicBezTo>
                    <a:cubicBezTo>
                      <a:pt x="0" y="278"/>
                      <a:pt x="11" y="288"/>
                      <a:pt x="24" y="288"/>
                    </a:cubicBezTo>
                    <a:cubicBezTo>
                      <a:pt x="29" y="288"/>
                      <a:pt x="34" y="287"/>
                      <a:pt x="39" y="282"/>
                    </a:cubicBezTo>
                    <a:cubicBezTo>
                      <a:pt x="53" y="254"/>
                      <a:pt x="67" y="240"/>
                      <a:pt x="81" y="226"/>
                    </a:cubicBezTo>
                    <a:lnTo>
                      <a:pt x="110" y="169"/>
                    </a:lnTo>
                    <a:cubicBezTo>
                      <a:pt x="124" y="126"/>
                      <a:pt x="152" y="84"/>
                      <a:pt x="166" y="41"/>
                    </a:cubicBezTo>
                    <a:cubicBezTo>
                      <a:pt x="176" y="21"/>
                      <a:pt x="158" y="1"/>
                      <a:pt x="14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2" name="Google Shape;1369;p44">
                <a:extLst>
                  <a:ext uri="{FF2B5EF4-FFF2-40B4-BE49-F238E27FC236}">
                    <a16:creationId xmlns:a16="http://schemas.microsoft.com/office/drawing/2014/main" id="{D1B455E5-B904-C541-EED2-C384EBE90B4A}"/>
                  </a:ext>
                </a:extLst>
              </p:cNvPr>
              <p:cNvSpPr/>
              <p:nvPr/>
            </p:nvSpPr>
            <p:spPr>
              <a:xfrm>
                <a:off x="6678825" y="4267150"/>
                <a:ext cx="5700" cy="50200"/>
              </a:xfrm>
              <a:custGeom>
                <a:avLst/>
                <a:gdLst/>
                <a:ahLst/>
                <a:cxnLst/>
                <a:rect l="l" t="t" r="r" b="b"/>
                <a:pathLst>
                  <a:path w="228" h="2008" extrusionOk="0">
                    <a:moveTo>
                      <a:pt x="118" y="0"/>
                    </a:moveTo>
                    <a:cubicBezTo>
                      <a:pt x="102" y="0"/>
                      <a:pt x="85" y="12"/>
                      <a:pt x="85" y="27"/>
                    </a:cubicBezTo>
                    <a:cubicBezTo>
                      <a:pt x="100" y="354"/>
                      <a:pt x="100" y="694"/>
                      <a:pt x="85" y="1021"/>
                    </a:cubicBezTo>
                    <a:cubicBezTo>
                      <a:pt x="85" y="1177"/>
                      <a:pt x="71" y="1348"/>
                      <a:pt x="43" y="1504"/>
                    </a:cubicBezTo>
                    <a:cubicBezTo>
                      <a:pt x="43" y="1589"/>
                      <a:pt x="29" y="1660"/>
                      <a:pt x="14" y="1759"/>
                    </a:cubicBezTo>
                    <a:cubicBezTo>
                      <a:pt x="0" y="1830"/>
                      <a:pt x="0" y="1901"/>
                      <a:pt x="14" y="1986"/>
                    </a:cubicBezTo>
                    <a:cubicBezTo>
                      <a:pt x="14" y="2001"/>
                      <a:pt x="25" y="2008"/>
                      <a:pt x="37" y="2008"/>
                    </a:cubicBezTo>
                    <a:cubicBezTo>
                      <a:pt x="50" y="2008"/>
                      <a:pt x="64" y="2001"/>
                      <a:pt x="71" y="1986"/>
                    </a:cubicBezTo>
                    <a:cubicBezTo>
                      <a:pt x="114" y="1916"/>
                      <a:pt x="128" y="1845"/>
                      <a:pt x="142" y="1759"/>
                    </a:cubicBezTo>
                    <a:cubicBezTo>
                      <a:pt x="156" y="1688"/>
                      <a:pt x="170" y="1603"/>
                      <a:pt x="170" y="1518"/>
                    </a:cubicBezTo>
                    <a:cubicBezTo>
                      <a:pt x="199" y="1362"/>
                      <a:pt x="213" y="1191"/>
                      <a:pt x="213" y="1021"/>
                    </a:cubicBezTo>
                    <a:cubicBezTo>
                      <a:pt x="227" y="694"/>
                      <a:pt x="213" y="354"/>
                      <a:pt x="142" y="27"/>
                    </a:cubicBezTo>
                    <a:cubicBezTo>
                      <a:pt x="142" y="8"/>
                      <a:pt x="131" y="0"/>
                      <a:pt x="1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3" name="Google Shape;1370;p44">
                <a:extLst>
                  <a:ext uri="{FF2B5EF4-FFF2-40B4-BE49-F238E27FC236}">
                    <a16:creationId xmlns:a16="http://schemas.microsoft.com/office/drawing/2014/main" id="{A1D870EE-0044-31CE-D97D-FAED67144975}"/>
                  </a:ext>
                </a:extLst>
              </p:cNvPr>
              <p:cNvSpPr/>
              <p:nvPr/>
            </p:nvSpPr>
            <p:spPr>
              <a:xfrm>
                <a:off x="6673500" y="4276825"/>
                <a:ext cx="4975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199" h="1348" extrusionOk="0">
                    <a:moveTo>
                      <a:pt x="167" y="0"/>
                    </a:moveTo>
                    <a:cubicBezTo>
                      <a:pt x="148" y="0"/>
                      <a:pt x="128" y="15"/>
                      <a:pt x="128" y="38"/>
                    </a:cubicBezTo>
                    <a:cubicBezTo>
                      <a:pt x="114" y="251"/>
                      <a:pt x="85" y="464"/>
                      <a:pt x="71" y="677"/>
                    </a:cubicBezTo>
                    <a:cubicBezTo>
                      <a:pt x="57" y="776"/>
                      <a:pt x="43" y="890"/>
                      <a:pt x="29" y="1003"/>
                    </a:cubicBezTo>
                    <a:cubicBezTo>
                      <a:pt x="14" y="1103"/>
                      <a:pt x="0" y="1216"/>
                      <a:pt x="14" y="1316"/>
                    </a:cubicBezTo>
                    <a:cubicBezTo>
                      <a:pt x="7" y="1337"/>
                      <a:pt x="21" y="1347"/>
                      <a:pt x="37" y="1347"/>
                    </a:cubicBezTo>
                    <a:cubicBezTo>
                      <a:pt x="53" y="1347"/>
                      <a:pt x="71" y="1337"/>
                      <a:pt x="71" y="1316"/>
                    </a:cubicBezTo>
                    <a:cubicBezTo>
                      <a:pt x="100" y="1216"/>
                      <a:pt x="128" y="1117"/>
                      <a:pt x="128" y="1003"/>
                    </a:cubicBezTo>
                    <a:cubicBezTo>
                      <a:pt x="142" y="904"/>
                      <a:pt x="156" y="790"/>
                      <a:pt x="171" y="677"/>
                    </a:cubicBezTo>
                    <a:cubicBezTo>
                      <a:pt x="185" y="464"/>
                      <a:pt x="199" y="251"/>
                      <a:pt x="199" y="38"/>
                    </a:cubicBezTo>
                    <a:cubicBezTo>
                      <a:pt x="199" y="11"/>
                      <a:pt x="184" y="0"/>
                      <a:pt x="1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4" name="Google Shape;1371;p44">
                <a:extLst>
                  <a:ext uri="{FF2B5EF4-FFF2-40B4-BE49-F238E27FC236}">
                    <a16:creationId xmlns:a16="http://schemas.microsoft.com/office/drawing/2014/main" id="{CD08C21E-C065-19B6-3634-264F35086990}"/>
                  </a:ext>
                </a:extLst>
              </p:cNvPr>
              <p:cNvSpPr/>
              <p:nvPr/>
            </p:nvSpPr>
            <p:spPr>
              <a:xfrm>
                <a:off x="6666025" y="4287950"/>
                <a:ext cx="5900" cy="31425"/>
              </a:xfrm>
              <a:custGeom>
                <a:avLst/>
                <a:gdLst/>
                <a:ahLst/>
                <a:cxnLst/>
                <a:rect l="l" t="t" r="r" b="b"/>
                <a:pathLst>
                  <a:path w="236" h="1257" extrusionOk="0">
                    <a:moveTo>
                      <a:pt x="205" y="1"/>
                    </a:moveTo>
                    <a:cubicBezTo>
                      <a:pt x="189" y="1"/>
                      <a:pt x="171" y="12"/>
                      <a:pt x="171" y="33"/>
                    </a:cubicBezTo>
                    <a:cubicBezTo>
                      <a:pt x="143" y="232"/>
                      <a:pt x="115" y="445"/>
                      <a:pt x="86" y="643"/>
                    </a:cubicBezTo>
                    <a:lnTo>
                      <a:pt x="29" y="942"/>
                    </a:lnTo>
                    <a:cubicBezTo>
                      <a:pt x="15" y="1041"/>
                      <a:pt x="1" y="1140"/>
                      <a:pt x="1" y="1240"/>
                    </a:cubicBezTo>
                    <a:cubicBezTo>
                      <a:pt x="1" y="1248"/>
                      <a:pt x="15" y="1256"/>
                      <a:pt x="27" y="1256"/>
                    </a:cubicBezTo>
                    <a:cubicBezTo>
                      <a:pt x="36" y="1256"/>
                      <a:pt x="44" y="1252"/>
                      <a:pt x="44" y="1240"/>
                    </a:cubicBezTo>
                    <a:cubicBezTo>
                      <a:pt x="86" y="1140"/>
                      <a:pt x="100" y="1041"/>
                      <a:pt x="115" y="942"/>
                    </a:cubicBezTo>
                    <a:cubicBezTo>
                      <a:pt x="143" y="842"/>
                      <a:pt x="157" y="743"/>
                      <a:pt x="171" y="629"/>
                    </a:cubicBezTo>
                    <a:cubicBezTo>
                      <a:pt x="200" y="430"/>
                      <a:pt x="214" y="232"/>
                      <a:pt x="228" y="33"/>
                    </a:cubicBezTo>
                    <a:cubicBezTo>
                      <a:pt x="235" y="12"/>
                      <a:pt x="221" y="1"/>
                      <a:pt x="2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5" name="Google Shape;1372;p44">
                <a:extLst>
                  <a:ext uri="{FF2B5EF4-FFF2-40B4-BE49-F238E27FC236}">
                    <a16:creationId xmlns:a16="http://schemas.microsoft.com/office/drawing/2014/main" id="{ABEA0BCB-908C-43F7-3E38-39654F85E390}"/>
                  </a:ext>
                </a:extLst>
              </p:cNvPr>
              <p:cNvSpPr/>
              <p:nvPr/>
            </p:nvSpPr>
            <p:spPr>
              <a:xfrm>
                <a:off x="6636925" y="4337575"/>
                <a:ext cx="9425" cy="35825"/>
              </a:xfrm>
              <a:custGeom>
                <a:avLst/>
                <a:gdLst/>
                <a:ahLst/>
                <a:cxnLst/>
                <a:rect l="l" t="t" r="r" b="b"/>
                <a:pathLst>
                  <a:path w="377" h="1433" extrusionOk="0">
                    <a:moveTo>
                      <a:pt x="347" y="0"/>
                    </a:moveTo>
                    <a:cubicBezTo>
                      <a:pt x="331" y="0"/>
                      <a:pt x="313" y="7"/>
                      <a:pt x="313" y="21"/>
                    </a:cubicBezTo>
                    <a:cubicBezTo>
                      <a:pt x="271" y="263"/>
                      <a:pt x="214" y="490"/>
                      <a:pt x="157" y="731"/>
                    </a:cubicBezTo>
                    <a:cubicBezTo>
                      <a:pt x="129" y="845"/>
                      <a:pt x="100" y="958"/>
                      <a:pt x="72" y="1072"/>
                    </a:cubicBezTo>
                    <a:cubicBezTo>
                      <a:pt x="29" y="1186"/>
                      <a:pt x="15" y="1299"/>
                      <a:pt x="1" y="1413"/>
                    </a:cubicBezTo>
                    <a:cubicBezTo>
                      <a:pt x="1" y="1423"/>
                      <a:pt x="15" y="1433"/>
                      <a:pt x="28" y="1433"/>
                    </a:cubicBezTo>
                    <a:cubicBezTo>
                      <a:pt x="34" y="1433"/>
                      <a:pt x="39" y="1431"/>
                      <a:pt x="43" y="1427"/>
                    </a:cubicBezTo>
                    <a:cubicBezTo>
                      <a:pt x="100" y="1313"/>
                      <a:pt x="143" y="1200"/>
                      <a:pt x="171" y="1086"/>
                    </a:cubicBezTo>
                    <a:cubicBezTo>
                      <a:pt x="200" y="973"/>
                      <a:pt x="228" y="845"/>
                      <a:pt x="256" y="731"/>
                    </a:cubicBezTo>
                    <a:cubicBezTo>
                      <a:pt x="299" y="490"/>
                      <a:pt x="341" y="263"/>
                      <a:pt x="370" y="21"/>
                    </a:cubicBezTo>
                    <a:cubicBezTo>
                      <a:pt x="377" y="7"/>
                      <a:pt x="363" y="0"/>
                      <a:pt x="3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6" name="Google Shape;1373;p44">
                <a:extLst>
                  <a:ext uri="{FF2B5EF4-FFF2-40B4-BE49-F238E27FC236}">
                    <a16:creationId xmlns:a16="http://schemas.microsoft.com/office/drawing/2014/main" id="{0C2A5108-2E09-34F3-D5DA-6E49D6D10A40}"/>
                  </a:ext>
                </a:extLst>
              </p:cNvPr>
              <p:cNvSpPr/>
              <p:nvPr/>
            </p:nvSpPr>
            <p:spPr>
              <a:xfrm>
                <a:off x="6629825" y="4359925"/>
                <a:ext cx="9125" cy="23225"/>
              </a:xfrm>
              <a:custGeom>
                <a:avLst/>
                <a:gdLst/>
                <a:ahLst/>
                <a:cxnLst/>
                <a:rect l="l" t="t" r="r" b="b"/>
                <a:pathLst>
                  <a:path w="365" h="929" extrusionOk="0">
                    <a:moveTo>
                      <a:pt x="314" y="1"/>
                    </a:moveTo>
                    <a:cubicBezTo>
                      <a:pt x="302" y="1"/>
                      <a:pt x="290" y="7"/>
                      <a:pt x="285" y="22"/>
                    </a:cubicBezTo>
                    <a:cubicBezTo>
                      <a:pt x="228" y="178"/>
                      <a:pt x="171" y="320"/>
                      <a:pt x="129" y="462"/>
                    </a:cubicBezTo>
                    <a:cubicBezTo>
                      <a:pt x="72" y="604"/>
                      <a:pt x="29" y="746"/>
                      <a:pt x="1" y="902"/>
                    </a:cubicBezTo>
                    <a:cubicBezTo>
                      <a:pt x="1" y="912"/>
                      <a:pt x="14" y="928"/>
                      <a:pt x="27" y="928"/>
                    </a:cubicBezTo>
                    <a:cubicBezTo>
                      <a:pt x="33" y="928"/>
                      <a:pt x="39" y="925"/>
                      <a:pt x="43" y="916"/>
                    </a:cubicBezTo>
                    <a:cubicBezTo>
                      <a:pt x="114" y="774"/>
                      <a:pt x="171" y="632"/>
                      <a:pt x="214" y="490"/>
                    </a:cubicBezTo>
                    <a:cubicBezTo>
                      <a:pt x="256" y="348"/>
                      <a:pt x="313" y="192"/>
                      <a:pt x="356" y="50"/>
                    </a:cubicBezTo>
                    <a:cubicBezTo>
                      <a:pt x="365" y="22"/>
                      <a:pt x="338" y="1"/>
                      <a:pt x="3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7" name="Google Shape;1374;p44">
                <a:extLst>
                  <a:ext uri="{FF2B5EF4-FFF2-40B4-BE49-F238E27FC236}">
                    <a16:creationId xmlns:a16="http://schemas.microsoft.com/office/drawing/2014/main" id="{A08D9E29-8710-01AE-646C-8AD3F7912C31}"/>
                  </a:ext>
                </a:extLst>
              </p:cNvPr>
              <p:cNvSpPr/>
              <p:nvPr/>
            </p:nvSpPr>
            <p:spPr>
              <a:xfrm>
                <a:off x="6563100" y="4422825"/>
                <a:ext cx="26925" cy="23550"/>
              </a:xfrm>
              <a:custGeom>
                <a:avLst/>
                <a:gdLst/>
                <a:ahLst/>
                <a:cxnLst/>
                <a:rect l="l" t="t" r="r" b="b"/>
                <a:pathLst>
                  <a:path w="1077" h="942" extrusionOk="0">
                    <a:moveTo>
                      <a:pt x="1046" y="1"/>
                    </a:moveTo>
                    <a:cubicBezTo>
                      <a:pt x="1043" y="1"/>
                      <a:pt x="1040" y="2"/>
                      <a:pt x="1037" y="5"/>
                    </a:cubicBezTo>
                    <a:cubicBezTo>
                      <a:pt x="867" y="175"/>
                      <a:pt x="710" y="317"/>
                      <a:pt x="526" y="473"/>
                    </a:cubicBezTo>
                    <a:cubicBezTo>
                      <a:pt x="441" y="544"/>
                      <a:pt x="356" y="615"/>
                      <a:pt x="256" y="686"/>
                    </a:cubicBezTo>
                    <a:cubicBezTo>
                      <a:pt x="171" y="743"/>
                      <a:pt x="86" y="814"/>
                      <a:pt x="15" y="899"/>
                    </a:cubicBezTo>
                    <a:cubicBezTo>
                      <a:pt x="1" y="913"/>
                      <a:pt x="29" y="942"/>
                      <a:pt x="43" y="942"/>
                    </a:cubicBezTo>
                    <a:cubicBezTo>
                      <a:pt x="143" y="899"/>
                      <a:pt x="242" y="842"/>
                      <a:pt x="313" y="757"/>
                    </a:cubicBezTo>
                    <a:cubicBezTo>
                      <a:pt x="398" y="686"/>
                      <a:pt x="497" y="615"/>
                      <a:pt x="583" y="544"/>
                    </a:cubicBezTo>
                    <a:cubicBezTo>
                      <a:pt x="753" y="388"/>
                      <a:pt x="909" y="218"/>
                      <a:pt x="1065" y="33"/>
                    </a:cubicBezTo>
                    <a:cubicBezTo>
                      <a:pt x="1077" y="22"/>
                      <a:pt x="1060" y="1"/>
                      <a:pt x="104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8" name="Google Shape;1375;p44">
                <a:extLst>
                  <a:ext uri="{FF2B5EF4-FFF2-40B4-BE49-F238E27FC236}">
                    <a16:creationId xmlns:a16="http://schemas.microsoft.com/office/drawing/2014/main" id="{8D82EB77-5198-3D05-2F6D-196B6C2E1D68}"/>
                  </a:ext>
                </a:extLst>
              </p:cNvPr>
              <p:cNvSpPr/>
              <p:nvPr/>
            </p:nvSpPr>
            <p:spPr>
              <a:xfrm>
                <a:off x="6559550" y="4424825"/>
                <a:ext cx="19750" cy="18725"/>
              </a:xfrm>
              <a:custGeom>
                <a:avLst/>
                <a:gdLst/>
                <a:ahLst/>
                <a:cxnLst/>
                <a:rect l="l" t="t" r="r" b="b"/>
                <a:pathLst>
                  <a:path w="790" h="749" extrusionOk="0">
                    <a:moveTo>
                      <a:pt x="752" y="1"/>
                    </a:moveTo>
                    <a:cubicBezTo>
                      <a:pt x="747" y="1"/>
                      <a:pt x="742" y="3"/>
                      <a:pt x="739" y="10"/>
                    </a:cubicBezTo>
                    <a:cubicBezTo>
                      <a:pt x="611" y="138"/>
                      <a:pt x="498" y="251"/>
                      <a:pt x="370" y="365"/>
                    </a:cubicBezTo>
                    <a:cubicBezTo>
                      <a:pt x="299" y="436"/>
                      <a:pt x="242" y="493"/>
                      <a:pt x="171" y="549"/>
                    </a:cubicBezTo>
                    <a:cubicBezTo>
                      <a:pt x="114" y="592"/>
                      <a:pt x="57" y="649"/>
                      <a:pt x="15" y="720"/>
                    </a:cubicBezTo>
                    <a:cubicBezTo>
                      <a:pt x="1" y="734"/>
                      <a:pt x="15" y="748"/>
                      <a:pt x="29" y="748"/>
                    </a:cubicBezTo>
                    <a:cubicBezTo>
                      <a:pt x="100" y="706"/>
                      <a:pt x="171" y="663"/>
                      <a:pt x="228" y="606"/>
                    </a:cubicBezTo>
                    <a:cubicBezTo>
                      <a:pt x="285" y="535"/>
                      <a:pt x="341" y="478"/>
                      <a:pt x="412" y="422"/>
                    </a:cubicBezTo>
                    <a:cubicBezTo>
                      <a:pt x="526" y="308"/>
                      <a:pt x="654" y="180"/>
                      <a:pt x="767" y="52"/>
                    </a:cubicBezTo>
                    <a:cubicBezTo>
                      <a:pt x="789" y="31"/>
                      <a:pt x="769" y="1"/>
                      <a:pt x="7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9" name="Google Shape;1376;p44">
                <a:extLst>
                  <a:ext uri="{FF2B5EF4-FFF2-40B4-BE49-F238E27FC236}">
                    <a16:creationId xmlns:a16="http://schemas.microsoft.com/office/drawing/2014/main" id="{73A4BEBF-2FEF-EBC4-6177-5FEDEA62DCFE}"/>
                  </a:ext>
                </a:extLst>
              </p:cNvPr>
              <p:cNvSpPr/>
              <p:nvPr/>
            </p:nvSpPr>
            <p:spPr>
              <a:xfrm>
                <a:off x="6557775" y="4422625"/>
                <a:ext cx="12225" cy="18225"/>
              </a:xfrm>
              <a:custGeom>
                <a:avLst/>
                <a:gdLst/>
                <a:ahLst/>
                <a:cxnLst/>
                <a:rect l="l" t="t" r="r" b="b"/>
                <a:pathLst>
                  <a:path w="489" h="729" extrusionOk="0">
                    <a:moveTo>
                      <a:pt x="453" y="1"/>
                    </a:moveTo>
                    <a:cubicBezTo>
                      <a:pt x="446" y="1"/>
                      <a:pt x="441" y="4"/>
                      <a:pt x="441" y="13"/>
                    </a:cubicBezTo>
                    <a:lnTo>
                      <a:pt x="199" y="353"/>
                    </a:lnTo>
                    <a:cubicBezTo>
                      <a:pt x="157" y="410"/>
                      <a:pt x="128" y="467"/>
                      <a:pt x="86" y="524"/>
                    </a:cubicBezTo>
                    <a:cubicBezTo>
                      <a:pt x="43" y="581"/>
                      <a:pt x="15" y="637"/>
                      <a:pt x="1" y="708"/>
                    </a:cubicBezTo>
                    <a:cubicBezTo>
                      <a:pt x="1" y="718"/>
                      <a:pt x="8" y="728"/>
                      <a:pt x="17" y="728"/>
                    </a:cubicBezTo>
                    <a:cubicBezTo>
                      <a:pt x="21" y="728"/>
                      <a:pt x="25" y="727"/>
                      <a:pt x="29" y="723"/>
                    </a:cubicBezTo>
                    <a:cubicBezTo>
                      <a:pt x="72" y="680"/>
                      <a:pt x="114" y="637"/>
                      <a:pt x="157" y="566"/>
                    </a:cubicBezTo>
                    <a:lnTo>
                      <a:pt x="256" y="396"/>
                    </a:lnTo>
                    <a:cubicBezTo>
                      <a:pt x="327" y="268"/>
                      <a:pt x="398" y="155"/>
                      <a:pt x="469" y="27"/>
                    </a:cubicBezTo>
                    <a:cubicBezTo>
                      <a:pt x="489" y="17"/>
                      <a:pt x="468" y="1"/>
                      <a:pt x="4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0" name="Google Shape;1377;p44">
                <a:extLst>
                  <a:ext uri="{FF2B5EF4-FFF2-40B4-BE49-F238E27FC236}">
                    <a16:creationId xmlns:a16="http://schemas.microsoft.com/office/drawing/2014/main" id="{90E79619-62C0-3134-A0A8-730CD010B136}"/>
                  </a:ext>
                </a:extLst>
              </p:cNvPr>
              <p:cNvSpPr/>
              <p:nvPr/>
            </p:nvSpPr>
            <p:spPr>
              <a:xfrm>
                <a:off x="6555775" y="4417925"/>
                <a:ext cx="7700" cy="17475"/>
              </a:xfrm>
              <a:custGeom>
                <a:avLst/>
                <a:gdLst/>
                <a:ahLst/>
                <a:cxnLst/>
                <a:rect l="l" t="t" r="r" b="b"/>
                <a:pathLst>
                  <a:path w="308" h="699" extrusionOk="0">
                    <a:moveTo>
                      <a:pt x="285" y="1"/>
                    </a:moveTo>
                    <a:cubicBezTo>
                      <a:pt x="278" y="1"/>
                      <a:pt x="271" y="5"/>
                      <a:pt x="265" y="16"/>
                    </a:cubicBezTo>
                    <a:cubicBezTo>
                      <a:pt x="194" y="243"/>
                      <a:pt x="109" y="456"/>
                      <a:pt x="10" y="669"/>
                    </a:cubicBezTo>
                    <a:cubicBezTo>
                      <a:pt x="1" y="687"/>
                      <a:pt x="8" y="699"/>
                      <a:pt x="19" y="699"/>
                    </a:cubicBezTo>
                    <a:cubicBezTo>
                      <a:pt x="25" y="699"/>
                      <a:pt x="33" y="694"/>
                      <a:pt x="38" y="683"/>
                    </a:cubicBezTo>
                    <a:cubicBezTo>
                      <a:pt x="137" y="470"/>
                      <a:pt x="237" y="257"/>
                      <a:pt x="308" y="30"/>
                    </a:cubicBezTo>
                    <a:cubicBezTo>
                      <a:pt x="308" y="13"/>
                      <a:pt x="297" y="1"/>
                      <a:pt x="2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1" name="Google Shape;1378;p44">
                <a:extLst>
                  <a:ext uri="{FF2B5EF4-FFF2-40B4-BE49-F238E27FC236}">
                    <a16:creationId xmlns:a16="http://schemas.microsoft.com/office/drawing/2014/main" id="{E1E7D2B7-BA56-75D8-53B5-79A17C2BE20D}"/>
                  </a:ext>
                </a:extLst>
              </p:cNvPr>
              <p:cNvSpPr/>
              <p:nvPr/>
            </p:nvSpPr>
            <p:spPr>
              <a:xfrm>
                <a:off x="6350700" y="4434425"/>
                <a:ext cx="53600" cy="70625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2825" extrusionOk="0">
                    <a:moveTo>
                      <a:pt x="2093" y="0"/>
                    </a:moveTo>
                    <a:cubicBezTo>
                      <a:pt x="2084" y="0"/>
                      <a:pt x="2074" y="3"/>
                      <a:pt x="2065" y="9"/>
                    </a:cubicBezTo>
                    <a:cubicBezTo>
                      <a:pt x="1894" y="180"/>
                      <a:pt x="1710" y="350"/>
                      <a:pt x="1554" y="549"/>
                    </a:cubicBezTo>
                    <a:cubicBezTo>
                      <a:pt x="1256" y="875"/>
                      <a:pt x="986" y="1230"/>
                      <a:pt x="730" y="1599"/>
                    </a:cubicBezTo>
                    <a:cubicBezTo>
                      <a:pt x="602" y="1770"/>
                      <a:pt x="475" y="1954"/>
                      <a:pt x="361" y="2153"/>
                    </a:cubicBezTo>
                    <a:cubicBezTo>
                      <a:pt x="233" y="2338"/>
                      <a:pt x="120" y="2522"/>
                      <a:pt x="20" y="2721"/>
                    </a:cubicBezTo>
                    <a:cubicBezTo>
                      <a:pt x="1" y="2779"/>
                      <a:pt x="41" y="2824"/>
                      <a:pt x="87" y="2824"/>
                    </a:cubicBezTo>
                    <a:cubicBezTo>
                      <a:pt x="108" y="2824"/>
                      <a:pt x="130" y="2814"/>
                      <a:pt x="148" y="2792"/>
                    </a:cubicBezTo>
                    <a:cubicBezTo>
                      <a:pt x="290" y="2593"/>
                      <a:pt x="404" y="2366"/>
                      <a:pt x="531" y="2153"/>
                    </a:cubicBezTo>
                    <a:cubicBezTo>
                      <a:pt x="1014" y="1429"/>
                      <a:pt x="1540" y="719"/>
                      <a:pt x="2122" y="66"/>
                    </a:cubicBezTo>
                    <a:cubicBezTo>
                      <a:pt x="2144" y="33"/>
                      <a:pt x="2123" y="0"/>
                      <a:pt x="20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2" name="Google Shape;1379;p44">
                <a:extLst>
                  <a:ext uri="{FF2B5EF4-FFF2-40B4-BE49-F238E27FC236}">
                    <a16:creationId xmlns:a16="http://schemas.microsoft.com/office/drawing/2014/main" id="{8CA52D84-C470-D24C-77FD-D60A295DB432}"/>
                  </a:ext>
                </a:extLst>
              </p:cNvPr>
              <p:cNvSpPr/>
              <p:nvPr/>
            </p:nvSpPr>
            <p:spPr>
              <a:xfrm>
                <a:off x="6410600" y="4408950"/>
                <a:ext cx="16225" cy="18450"/>
              </a:xfrm>
              <a:custGeom>
                <a:avLst/>
                <a:gdLst/>
                <a:ahLst/>
                <a:cxnLst/>
                <a:rect l="l" t="t" r="r" b="b"/>
                <a:pathLst>
                  <a:path w="649" h="738" extrusionOk="0">
                    <a:moveTo>
                      <a:pt x="631" y="0"/>
                    </a:moveTo>
                    <a:cubicBezTo>
                      <a:pt x="628" y="0"/>
                      <a:pt x="624" y="2"/>
                      <a:pt x="620" y="6"/>
                    </a:cubicBezTo>
                    <a:cubicBezTo>
                      <a:pt x="578" y="6"/>
                      <a:pt x="549" y="34"/>
                      <a:pt x="535" y="63"/>
                    </a:cubicBezTo>
                    <a:lnTo>
                      <a:pt x="464" y="148"/>
                    </a:lnTo>
                    <a:lnTo>
                      <a:pt x="322" y="333"/>
                    </a:lnTo>
                    <a:cubicBezTo>
                      <a:pt x="223" y="446"/>
                      <a:pt x="123" y="560"/>
                      <a:pt x="24" y="673"/>
                    </a:cubicBezTo>
                    <a:cubicBezTo>
                      <a:pt x="1" y="696"/>
                      <a:pt x="24" y="738"/>
                      <a:pt x="57" y="738"/>
                    </a:cubicBezTo>
                    <a:cubicBezTo>
                      <a:pt x="64" y="738"/>
                      <a:pt x="72" y="735"/>
                      <a:pt x="81" y="730"/>
                    </a:cubicBezTo>
                    <a:cubicBezTo>
                      <a:pt x="194" y="616"/>
                      <a:pt x="294" y="517"/>
                      <a:pt x="407" y="404"/>
                    </a:cubicBezTo>
                    <a:cubicBezTo>
                      <a:pt x="450" y="333"/>
                      <a:pt x="507" y="276"/>
                      <a:pt x="549" y="219"/>
                    </a:cubicBezTo>
                    <a:cubicBezTo>
                      <a:pt x="578" y="191"/>
                      <a:pt x="592" y="162"/>
                      <a:pt x="620" y="120"/>
                    </a:cubicBezTo>
                    <a:cubicBezTo>
                      <a:pt x="648" y="91"/>
                      <a:pt x="648" y="63"/>
                      <a:pt x="648" y="34"/>
                    </a:cubicBezTo>
                    <a:cubicBezTo>
                      <a:pt x="648" y="14"/>
                      <a:pt x="641" y="0"/>
                      <a:pt x="6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3" name="Google Shape;1380;p44">
                <a:extLst>
                  <a:ext uri="{FF2B5EF4-FFF2-40B4-BE49-F238E27FC236}">
                    <a16:creationId xmlns:a16="http://schemas.microsoft.com/office/drawing/2014/main" id="{1CDBF91B-449A-0F09-229D-0BF33B4BFDC9}"/>
                  </a:ext>
                </a:extLst>
              </p:cNvPr>
              <p:cNvSpPr/>
              <p:nvPr/>
            </p:nvSpPr>
            <p:spPr>
              <a:xfrm>
                <a:off x="6428925" y="4519725"/>
                <a:ext cx="19200" cy="76700"/>
              </a:xfrm>
              <a:custGeom>
                <a:avLst/>
                <a:gdLst/>
                <a:ahLst/>
                <a:cxnLst/>
                <a:rect l="l" t="t" r="r" b="b"/>
                <a:pathLst>
                  <a:path w="768" h="3068" extrusionOk="0">
                    <a:moveTo>
                      <a:pt x="42" y="1"/>
                    </a:moveTo>
                    <a:cubicBezTo>
                      <a:pt x="20" y="1"/>
                      <a:pt x="1" y="24"/>
                      <a:pt x="1" y="47"/>
                    </a:cubicBezTo>
                    <a:cubicBezTo>
                      <a:pt x="1" y="104"/>
                      <a:pt x="29" y="161"/>
                      <a:pt x="57" y="203"/>
                    </a:cubicBezTo>
                    <a:cubicBezTo>
                      <a:pt x="72" y="260"/>
                      <a:pt x="100" y="303"/>
                      <a:pt x="128" y="360"/>
                    </a:cubicBezTo>
                    <a:cubicBezTo>
                      <a:pt x="171" y="459"/>
                      <a:pt x="214" y="573"/>
                      <a:pt x="256" y="672"/>
                    </a:cubicBezTo>
                    <a:cubicBezTo>
                      <a:pt x="398" y="1055"/>
                      <a:pt x="512" y="1439"/>
                      <a:pt x="583" y="1836"/>
                    </a:cubicBezTo>
                    <a:cubicBezTo>
                      <a:pt x="611" y="2035"/>
                      <a:pt x="640" y="2248"/>
                      <a:pt x="654" y="2447"/>
                    </a:cubicBezTo>
                    <a:cubicBezTo>
                      <a:pt x="668" y="2546"/>
                      <a:pt x="668" y="2646"/>
                      <a:pt x="682" y="2745"/>
                    </a:cubicBezTo>
                    <a:cubicBezTo>
                      <a:pt x="682" y="2844"/>
                      <a:pt x="682" y="2944"/>
                      <a:pt x="682" y="3057"/>
                    </a:cubicBezTo>
                    <a:cubicBezTo>
                      <a:pt x="682" y="3064"/>
                      <a:pt x="693" y="3068"/>
                      <a:pt x="703" y="3068"/>
                    </a:cubicBezTo>
                    <a:cubicBezTo>
                      <a:pt x="714" y="3068"/>
                      <a:pt x="725" y="3064"/>
                      <a:pt x="725" y="3057"/>
                    </a:cubicBezTo>
                    <a:cubicBezTo>
                      <a:pt x="739" y="2929"/>
                      <a:pt x="767" y="2816"/>
                      <a:pt x="767" y="2702"/>
                    </a:cubicBezTo>
                    <a:lnTo>
                      <a:pt x="767" y="2347"/>
                    </a:lnTo>
                    <a:cubicBezTo>
                      <a:pt x="739" y="1936"/>
                      <a:pt x="668" y="1524"/>
                      <a:pt x="554" y="1126"/>
                    </a:cubicBezTo>
                    <a:cubicBezTo>
                      <a:pt x="498" y="928"/>
                      <a:pt x="427" y="729"/>
                      <a:pt x="356" y="544"/>
                    </a:cubicBezTo>
                    <a:cubicBezTo>
                      <a:pt x="313" y="445"/>
                      <a:pt x="270" y="345"/>
                      <a:pt x="228" y="260"/>
                    </a:cubicBezTo>
                    <a:cubicBezTo>
                      <a:pt x="199" y="203"/>
                      <a:pt x="171" y="161"/>
                      <a:pt x="143" y="118"/>
                    </a:cubicBezTo>
                    <a:cubicBezTo>
                      <a:pt x="128" y="76"/>
                      <a:pt x="100" y="33"/>
                      <a:pt x="57" y="5"/>
                    </a:cubicBezTo>
                    <a:cubicBezTo>
                      <a:pt x="52" y="2"/>
                      <a:pt x="47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4" name="Google Shape;1381;p44">
                <a:extLst>
                  <a:ext uri="{FF2B5EF4-FFF2-40B4-BE49-F238E27FC236}">
                    <a16:creationId xmlns:a16="http://schemas.microsoft.com/office/drawing/2014/main" id="{EEBB1711-3D53-A630-54A0-77BC97783EAF}"/>
                  </a:ext>
                </a:extLst>
              </p:cNvPr>
              <p:cNvSpPr/>
              <p:nvPr/>
            </p:nvSpPr>
            <p:spPr>
              <a:xfrm>
                <a:off x="6428325" y="4532825"/>
                <a:ext cx="12000" cy="33550"/>
              </a:xfrm>
              <a:custGeom>
                <a:avLst/>
                <a:gdLst/>
                <a:ahLst/>
                <a:cxnLst/>
                <a:rect l="l" t="t" r="r" b="b"/>
                <a:pathLst>
                  <a:path w="480" h="1342" extrusionOk="0">
                    <a:moveTo>
                      <a:pt x="37" y="0"/>
                    </a:moveTo>
                    <a:cubicBezTo>
                      <a:pt x="20" y="0"/>
                      <a:pt x="0" y="14"/>
                      <a:pt x="10" y="34"/>
                    </a:cubicBezTo>
                    <a:cubicBezTo>
                      <a:pt x="10" y="91"/>
                      <a:pt x="25" y="148"/>
                      <a:pt x="53" y="191"/>
                    </a:cubicBezTo>
                    <a:cubicBezTo>
                      <a:pt x="67" y="247"/>
                      <a:pt x="96" y="304"/>
                      <a:pt x="110" y="361"/>
                    </a:cubicBezTo>
                    <a:cubicBezTo>
                      <a:pt x="152" y="460"/>
                      <a:pt x="181" y="560"/>
                      <a:pt x="223" y="673"/>
                    </a:cubicBezTo>
                    <a:cubicBezTo>
                      <a:pt x="294" y="886"/>
                      <a:pt x="365" y="1113"/>
                      <a:pt x="422" y="1326"/>
                    </a:cubicBezTo>
                    <a:cubicBezTo>
                      <a:pt x="428" y="1337"/>
                      <a:pt x="437" y="1342"/>
                      <a:pt x="447" y="1342"/>
                    </a:cubicBezTo>
                    <a:cubicBezTo>
                      <a:pt x="463" y="1342"/>
                      <a:pt x="479" y="1330"/>
                      <a:pt x="479" y="1312"/>
                    </a:cubicBezTo>
                    <a:cubicBezTo>
                      <a:pt x="465" y="1199"/>
                      <a:pt x="436" y="1071"/>
                      <a:pt x="408" y="957"/>
                    </a:cubicBezTo>
                    <a:cubicBezTo>
                      <a:pt x="380" y="844"/>
                      <a:pt x="351" y="744"/>
                      <a:pt x="323" y="631"/>
                    </a:cubicBezTo>
                    <a:cubicBezTo>
                      <a:pt x="280" y="517"/>
                      <a:pt x="238" y="404"/>
                      <a:pt x="195" y="290"/>
                    </a:cubicBezTo>
                    <a:cubicBezTo>
                      <a:pt x="167" y="191"/>
                      <a:pt x="124" y="91"/>
                      <a:pt x="53" y="6"/>
                    </a:cubicBezTo>
                    <a:cubicBezTo>
                      <a:pt x="49" y="2"/>
                      <a:pt x="43" y="0"/>
                      <a:pt x="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5" name="Google Shape;1382;p44">
                <a:extLst>
                  <a:ext uri="{FF2B5EF4-FFF2-40B4-BE49-F238E27FC236}">
                    <a16:creationId xmlns:a16="http://schemas.microsoft.com/office/drawing/2014/main" id="{C745D51A-ADB4-276B-2049-4F4BA748553D}"/>
                  </a:ext>
                </a:extLst>
              </p:cNvPr>
              <p:cNvSpPr/>
              <p:nvPr/>
            </p:nvSpPr>
            <p:spPr>
              <a:xfrm>
                <a:off x="6464425" y="4445000"/>
                <a:ext cx="29475" cy="78400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3136" extrusionOk="0">
                    <a:moveTo>
                      <a:pt x="44" y="0"/>
                    </a:moveTo>
                    <a:cubicBezTo>
                      <a:pt x="22" y="0"/>
                      <a:pt x="0" y="20"/>
                      <a:pt x="0" y="41"/>
                    </a:cubicBezTo>
                    <a:cubicBezTo>
                      <a:pt x="100" y="268"/>
                      <a:pt x="199" y="481"/>
                      <a:pt x="327" y="694"/>
                    </a:cubicBezTo>
                    <a:cubicBezTo>
                      <a:pt x="725" y="1432"/>
                      <a:pt x="994" y="2255"/>
                      <a:pt x="1108" y="3093"/>
                    </a:cubicBezTo>
                    <a:cubicBezTo>
                      <a:pt x="1108" y="3121"/>
                      <a:pt x="1126" y="3136"/>
                      <a:pt x="1143" y="3136"/>
                    </a:cubicBezTo>
                    <a:cubicBezTo>
                      <a:pt x="1161" y="3136"/>
                      <a:pt x="1179" y="3121"/>
                      <a:pt x="1179" y="3093"/>
                    </a:cubicBezTo>
                    <a:cubicBezTo>
                      <a:pt x="1165" y="2852"/>
                      <a:pt x="1136" y="2610"/>
                      <a:pt x="1094" y="2369"/>
                    </a:cubicBezTo>
                    <a:cubicBezTo>
                      <a:pt x="1009" y="1943"/>
                      <a:pt x="867" y="1531"/>
                      <a:pt x="696" y="1134"/>
                    </a:cubicBezTo>
                    <a:cubicBezTo>
                      <a:pt x="611" y="935"/>
                      <a:pt x="512" y="736"/>
                      <a:pt x="412" y="552"/>
                    </a:cubicBezTo>
                    <a:cubicBezTo>
                      <a:pt x="327" y="353"/>
                      <a:pt x="213" y="168"/>
                      <a:pt x="71" y="12"/>
                    </a:cubicBezTo>
                    <a:cubicBezTo>
                      <a:pt x="63" y="4"/>
                      <a:pt x="54" y="0"/>
                      <a:pt x="4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6" name="Google Shape;1383;p44">
                <a:extLst>
                  <a:ext uri="{FF2B5EF4-FFF2-40B4-BE49-F238E27FC236}">
                    <a16:creationId xmlns:a16="http://schemas.microsoft.com/office/drawing/2014/main" id="{C4BFE1E3-8471-664F-5B7C-94F48D421117}"/>
                  </a:ext>
                </a:extLst>
              </p:cNvPr>
              <p:cNvSpPr/>
              <p:nvPr/>
            </p:nvSpPr>
            <p:spPr>
              <a:xfrm>
                <a:off x="6470825" y="4468925"/>
                <a:ext cx="11725" cy="279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1116" extrusionOk="0">
                    <a:moveTo>
                      <a:pt x="40" y="1"/>
                    </a:moveTo>
                    <a:cubicBezTo>
                      <a:pt x="24" y="1"/>
                      <a:pt x="8" y="11"/>
                      <a:pt x="0" y="35"/>
                    </a:cubicBezTo>
                    <a:cubicBezTo>
                      <a:pt x="28" y="120"/>
                      <a:pt x="43" y="219"/>
                      <a:pt x="85" y="305"/>
                    </a:cubicBezTo>
                    <a:cubicBezTo>
                      <a:pt x="128" y="390"/>
                      <a:pt x="156" y="475"/>
                      <a:pt x="199" y="574"/>
                    </a:cubicBezTo>
                    <a:cubicBezTo>
                      <a:pt x="270" y="745"/>
                      <a:pt x="341" y="929"/>
                      <a:pt x="426" y="1100"/>
                    </a:cubicBezTo>
                    <a:cubicBezTo>
                      <a:pt x="426" y="1110"/>
                      <a:pt x="432" y="1115"/>
                      <a:pt x="440" y="1115"/>
                    </a:cubicBezTo>
                    <a:cubicBezTo>
                      <a:pt x="452" y="1115"/>
                      <a:pt x="469" y="1103"/>
                      <a:pt x="469" y="1085"/>
                    </a:cubicBezTo>
                    <a:cubicBezTo>
                      <a:pt x="412" y="901"/>
                      <a:pt x="355" y="716"/>
                      <a:pt x="284" y="546"/>
                    </a:cubicBezTo>
                    <a:lnTo>
                      <a:pt x="185" y="276"/>
                    </a:lnTo>
                    <a:cubicBezTo>
                      <a:pt x="156" y="177"/>
                      <a:pt x="114" y="92"/>
                      <a:pt x="71" y="21"/>
                    </a:cubicBezTo>
                    <a:cubicBezTo>
                      <a:pt x="65" y="8"/>
                      <a:pt x="53" y="1"/>
                      <a:pt x="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7" name="Google Shape;1384;p44">
                <a:extLst>
                  <a:ext uri="{FF2B5EF4-FFF2-40B4-BE49-F238E27FC236}">
                    <a16:creationId xmlns:a16="http://schemas.microsoft.com/office/drawing/2014/main" id="{6CD64E77-F8FD-C695-DACE-78A350CC5E5F}"/>
                  </a:ext>
                </a:extLst>
              </p:cNvPr>
              <p:cNvSpPr/>
              <p:nvPr/>
            </p:nvSpPr>
            <p:spPr>
              <a:xfrm>
                <a:off x="6488425" y="4467200"/>
                <a:ext cx="725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290" h="632" extrusionOk="0">
                    <a:moveTo>
                      <a:pt x="42" y="1"/>
                    </a:moveTo>
                    <a:cubicBezTo>
                      <a:pt x="22" y="1"/>
                      <a:pt x="0" y="27"/>
                      <a:pt x="20" y="47"/>
                    </a:cubicBezTo>
                    <a:cubicBezTo>
                      <a:pt x="63" y="132"/>
                      <a:pt x="105" y="217"/>
                      <a:pt x="148" y="317"/>
                    </a:cubicBezTo>
                    <a:cubicBezTo>
                      <a:pt x="191" y="416"/>
                      <a:pt x="205" y="516"/>
                      <a:pt x="247" y="615"/>
                    </a:cubicBezTo>
                    <a:cubicBezTo>
                      <a:pt x="247" y="627"/>
                      <a:pt x="255" y="631"/>
                      <a:pt x="264" y="631"/>
                    </a:cubicBezTo>
                    <a:cubicBezTo>
                      <a:pt x="276" y="631"/>
                      <a:pt x="290" y="623"/>
                      <a:pt x="290" y="615"/>
                    </a:cubicBezTo>
                    <a:cubicBezTo>
                      <a:pt x="276" y="501"/>
                      <a:pt x="247" y="402"/>
                      <a:pt x="205" y="303"/>
                    </a:cubicBezTo>
                    <a:cubicBezTo>
                      <a:pt x="176" y="203"/>
                      <a:pt x="120" y="104"/>
                      <a:pt x="63" y="19"/>
                    </a:cubicBezTo>
                    <a:cubicBezTo>
                      <a:pt x="58" y="6"/>
                      <a:pt x="50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8" name="Google Shape;1385;p44">
                <a:extLst>
                  <a:ext uri="{FF2B5EF4-FFF2-40B4-BE49-F238E27FC236}">
                    <a16:creationId xmlns:a16="http://schemas.microsoft.com/office/drawing/2014/main" id="{8B6A4AFA-DF46-6DFA-485E-05369734C924}"/>
                  </a:ext>
                </a:extLst>
              </p:cNvPr>
              <p:cNvSpPr/>
              <p:nvPr/>
            </p:nvSpPr>
            <p:spPr>
              <a:xfrm>
                <a:off x="6508450" y="4514850"/>
                <a:ext cx="2500" cy="6225"/>
              </a:xfrm>
              <a:custGeom>
                <a:avLst/>
                <a:gdLst/>
                <a:ahLst/>
                <a:cxnLst/>
                <a:rect l="l" t="t" r="r" b="b"/>
                <a:pathLst>
                  <a:path w="100" h="249" extrusionOk="0">
                    <a:moveTo>
                      <a:pt x="28" y="1"/>
                    </a:moveTo>
                    <a:cubicBezTo>
                      <a:pt x="14" y="1"/>
                      <a:pt x="0" y="15"/>
                      <a:pt x="0" y="29"/>
                    </a:cubicBezTo>
                    <a:cubicBezTo>
                      <a:pt x="14" y="58"/>
                      <a:pt x="14" y="86"/>
                      <a:pt x="14" y="129"/>
                    </a:cubicBezTo>
                    <a:cubicBezTo>
                      <a:pt x="28" y="157"/>
                      <a:pt x="43" y="186"/>
                      <a:pt x="43" y="228"/>
                    </a:cubicBezTo>
                    <a:cubicBezTo>
                      <a:pt x="43" y="238"/>
                      <a:pt x="50" y="248"/>
                      <a:pt x="59" y="248"/>
                    </a:cubicBezTo>
                    <a:cubicBezTo>
                      <a:pt x="63" y="248"/>
                      <a:pt x="67" y="246"/>
                      <a:pt x="71" y="242"/>
                    </a:cubicBezTo>
                    <a:cubicBezTo>
                      <a:pt x="85" y="242"/>
                      <a:pt x="99" y="228"/>
                      <a:pt x="99" y="200"/>
                    </a:cubicBezTo>
                    <a:lnTo>
                      <a:pt x="71" y="115"/>
                    </a:lnTo>
                    <a:cubicBezTo>
                      <a:pt x="71" y="86"/>
                      <a:pt x="57" y="44"/>
                      <a:pt x="43" y="15"/>
                    </a:cubicBezTo>
                    <a:cubicBezTo>
                      <a:pt x="43" y="15"/>
                      <a:pt x="28" y="1"/>
                      <a:pt x="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9" name="Google Shape;1386;p44">
                <a:extLst>
                  <a:ext uri="{FF2B5EF4-FFF2-40B4-BE49-F238E27FC236}">
                    <a16:creationId xmlns:a16="http://schemas.microsoft.com/office/drawing/2014/main" id="{DAD06742-9A9F-7E7F-48CF-9F71F8156940}"/>
                  </a:ext>
                </a:extLst>
              </p:cNvPr>
              <p:cNvSpPr/>
              <p:nvPr/>
            </p:nvSpPr>
            <p:spPr>
              <a:xfrm>
                <a:off x="6761975" y="4627350"/>
                <a:ext cx="219650" cy="32150"/>
              </a:xfrm>
              <a:custGeom>
                <a:avLst/>
                <a:gdLst/>
                <a:ahLst/>
                <a:cxnLst/>
                <a:rect l="l" t="t" r="r" b="b"/>
                <a:pathLst>
                  <a:path w="8786" h="1286" extrusionOk="0">
                    <a:moveTo>
                      <a:pt x="83" y="0"/>
                    </a:moveTo>
                    <a:cubicBezTo>
                      <a:pt x="33" y="0"/>
                      <a:pt x="1" y="75"/>
                      <a:pt x="53" y="101"/>
                    </a:cubicBezTo>
                    <a:cubicBezTo>
                      <a:pt x="337" y="243"/>
                      <a:pt x="621" y="357"/>
                      <a:pt x="934" y="442"/>
                    </a:cubicBezTo>
                    <a:cubicBezTo>
                      <a:pt x="1232" y="527"/>
                      <a:pt x="1544" y="584"/>
                      <a:pt x="1871" y="641"/>
                    </a:cubicBezTo>
                    <a:cubicBezTo>
                      <a:pt x="2424" y="740"/>
                      <a:pt x="2992" y="825"/>
                      <a:pt x="3560" y="910"/>
                    </a:cubicBezTo>
                    <a:cubicBezTo>
                      <a:pt x="4142" y="996"/>
                      <a:pt x="4710" y="1081"/>
                      <a:pt x="5278" y="1138"/>
                    </a:cubicBezTo>
                    <a:cubicBezTo>
                      <a:pt x="5860" y="1209"/>
                      <a:pt x="6428" y="1251"/>
                      <a:pt x="7010" y="1265"/>
                    </a:cubicBezTo>
                    <a:cubicBezTo>
                      <a:pt x="7211" y="1275"/>
                      <a:pt x="7412" y="1285"/>
                      <a:pt x="7618" y="1285"/>
                    </a:cubicBezTo>
                    <a:cubicBezTo>
                      <a:pt x="7703" y="1285"/>
                      <a:pt x="7789" y="1284"/>
                      <a:pt x="7876" y="1279"/>
                    </a:cubicBezTo>
                    <a:cubicBezTo>
                      <a:pt x="8160" y="1279"/>
                      <a:pt x="8458" y="1251"/>
                      <a:pt x="8742" y="1223"/>
                    </a:cubicBezTo>
                    <a:cubicBezTo>
                      <a:pt x="8785" y="1223"/>
                      <a:pt x="8785" y="1152"/>
                      <a:pt x="8742" y="1152"/>
                    </a:cubicBezTo>
                    <a:cubicBezTo>
                      <a:pt x="8634" y="1156"/>
                      <a:pt x="8525" y="1158"/>
                      <a:pt x="8416" y="1158"/>
                    </a:cubicBezTo>
                    <a:cubicBezTo>
                      <a:pt x="8200" y="1158"/>
                      <a:pt x="7985" y="1152"/>
                      <a:pt x="7777" y="1152"/>
                    </a:cubicBezTo>
                    <a:cubicBezTo>
                      <a:pt x="7450" y="1152"/>
                      <a:pt x="7124" y="1138"/>
                      <a:pt x="6812" y="1123"/>
                    </a:cubicBezTo>
                    <a:cubicBezTo>
                      <a:pt x="5661" y="1052"/>
                      <a:pt x="4511" y="896"/>
                      <a:pt x="3376" y="726"/>
                    </a:cubicBezTo>
                    <a:cubicBezTo>
                      <a:pt x="2822" y="626"/>
                      <a:pt x="2268" y="555"/>
                      <a:pt x="1714" y="456"/>
                    </a:cubicBezTo>
                    <a:cubicBezTo>
                      <a:pt x="1430" y="399"/>
                      <a:pt x="1147" y="328"/>
                      <a:pt x="891" y="257"/>
                    </a:cubicBezTo>
                    <a:cubicBezTo>
                      <a:pt x="621" y="186"/>
                      <a:pt x="366" y="73"/>
                      <a:pt x="96" y="2"/>
                    </a:cubicBezTo>
                    <a:cubicBezTo>
                      <a:pt x="92" y="1"/>
                      <a:pt x="87" y="0"/>
                      <a:pt x="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0" name="Google Shape;1387;p44">
                <a:extLst>
                  <a:ext uri="{FF2B5EF4-FFF2-40B4-BE49-F238E27FC236}">
                    <a16:creationId xmlns:a16="http://schemas.microsoft.com/office/drawing/2014/main" id="{BDCC9E4C-A263-AA05-9CE4-D95AF78E2D55}"/>
                  </a:ext>
                </a:extLst>
              </p:cNvPr>
              <p:cNvSpPr/>
              <p:nvPr/>
            </p:nvSpPr>
            <p:spPr>
              <a:xfrm>
                <a:off x="7052575" y="4798425"/>
                <a:ext cx="10325" cy="40225"/>
              </a:xfrm>
              <a:custGeom>
                <a:avLst/>
                <a:gdLst/>
                <a:ahLst/>
                <a:cxnLst/>
                <a:rect l="l" t="t" r="r" b="b"/>
                <a:pathLst>
                  <a:path w="413" h="1609" extrusionOk="0">
                    <a:moveTo>
                      <a:pt x="42" y="1"/>
                    </a:moveTo>
                    <a:cubicBezTo>
                      <a:pt x="22" y="1"/>
                      <a:pt x="1" y="13"/>
                      <a:pt x="1" y="30"/>
                    </a:cubicBezTo>
                    <a:cubicBezTo>
                      <a:pt x="15" y="158"/>
                      <a:pt x="43" y="286"/>
                      <a:pt x="72" y="414"/>
                    </a:cubicBezTo>
                    <a:cubicBezTo>
                      <a:pt x="100" y="542"/>
                      <a:pt x="128" y="669"/>
                      <a:pt x="143" y="797"/>
                    </a:cubicBezTo>
                    <a:cubicBezTo>
                      <a:pt x="199" y="1067"/>
                      <a:pt x="256" y="1322"/>
                      <a:pt x="327" y="1578"/>
                    </a:cubicBezTo>
                    <a:cubicBezTo>
                      <a:pt x="333" y="1600"/>
                      <a:pt x="346" y="1609"/>
                      <a:pt x="361" y="1609"/>
                    </a:cubicBezTo>
                    <a:cubicBezTo>
                      <a:pt x="385" y="1609"/>
                      <a:pt x="412" y="1585"/>
                      <a:pt x="412" y="1550"/>
                    </a:cubicBezTo>
                    <a:cubicBezTo>
                      <a:pt x="356" y="1294"/>
                      <a:pt x="313" y="1039"/>
                      <a:pt x="256" y="769"/>
                    </a:cubicBezTo>
                    <a:cubicBezTo>
                      <a:pt x="228" y="641"/>
                      <a:pt x="199" y="513"/>
                      <a:pt x="171" y="385"/>
                    </a:cubicBezTo>
                    <a:cubicBezTo>
                      <a:pt x="143" y="258"/>
                      <a:pt x="114" y="130"/>
                      <a:pt x="72" y="16"/>
                    </a:cubicBezTo>
                    <a:cubicBezTo>
                      <a:pt x="66" y="5"/>
                      <a:pt x="55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1" name="Google Shape;1388;p44">
                <a:extLst>
                  <a:ext uri="{FF2B5EF4-FFF2-40B4-BE49-F238E27FC236}">
                    <a16:creationId xmlns:a16="http://schemas.microsoft.com/office/drawing/2014/main" id="{20F5EAD3-F525-678E-F386-C4634764536F}"/>
                  </a:ext>
                </a:extLst>
              </p:cNvPr>
              <p:cNvSpPr/>
              <p:nvPr/>
            </p:nvSpPr>
            <p:spPr>
              <a:xfrm>
                <a:off x="7068550" y="4842800"/>
                <a:ext cx="3575" cy="14525"/>
              </a:xfrm>
              <a:custGeom>
                <a:avLst/>
                <a:gdLst/>
                <a:ahLst/>
                <a:cxnLst/>
                <a:rect l="l" t="t" r="r" b="b"/>
                <a:pathLst>
                  <a:path w="143" h="581" extrusionOk="0">
                    <a:moveTo>
                      <a:pt x="54" y="1"/>
                    </a:moveTo>
                    <a:cubicBezTo>
                      <a:pt x="44" y="1"/>
                      <a:pt x="34" y="5"/>
                      <a:pt x="29" y="16"/>
                    </a:cubicBezTo>
                    <a:cubicBezTo>
                      <a:pt x="1" y="201"/>
                      <a:pt x="15" y="371"/>
                      <a:pt x="72" y="556"/>
                    </a:cubicBezTo>
                    <a:cubicBezTo>
                      <a:pt x="72" y="572"/>
                      <a:pt x="83" y="580"/>
                      <a:pt x="96" y="580"/>
                    </a:cubicBezTo>
                    <a:cubicBezTo>
                      <a:pt x="117" y="580"/>
                      <a:pt x="143" y="562"/>
                      <a:pt x="143" y="527"/>
                    </a:cubicBezTo>
                    <a:cubicBezTo>
                      <a:pt x="128" y="442"/>
                      <a:pt x="114" y="371"/>
                      <a:pt x="114" y="286"/>
                    </a:cubicBezTo>
                    <a:cubicBezTo>
                      <a:pt x="100" y="201"/>
                      <a:pt x="100" y="115"/>
                      <a:pt x="86" y="30"/>
                    </a:cubicBezTo>
                    <a:cubicBezTo>
                      <a:pt x="86" y="13"/>
                      <a:pt x="69" y="1"/>
                      <a:pt x="5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2" name="Google Shape;1389;p44">
                <a:extLst>
                  <a:ext uri="{FF2B5EF4-FFF2-40B4-BE49-F238E27FC236}">
                    <a16:creationId xmlns:a16="http://schemas.microsoft.com/office/drawing/2014/main" id="{6A55201C-0AC7-6F57-50B7-585815275841}"/>
                  </a:ext>
                </a:extLst>
              </p:cNvPr>
              <p:cNvSpPr/>
              <p:nvPr/>
            </p:nvSpPr>
            <p:spPr>
              <a:xfrm>
                <a:off x="7017925" y="4706125"/>
                <a:ext cx="24600" cy="56075"/>
              </a:xfrm>
              <a:custGeom>
                <a:avLst/>
                <a:gdLst/>
                <a:ahLst/>
                <a:cxnLst/>
                <a:rect l="l" t="t" r="r" b="b"/>
                <a:pathLst>
                  <a:path w="984" h="2243" extrusionOk="0">
                    <a:moveTo>
                      <a:pt x="60" y="0"/>
                    </a:moveTo>
                    <a:cubicBezTo>
                      <a:pt x="30" y="0"/>
                      <a:pt x="1" y="24"/>
                      <a:pt x="9" y="59"/>
                    </a:cubicBezTo>
                    <a:cubicBezTo>
                      <a:pt x="24" y="159"/>
                      <a:pt x="52" y="258"/>
                      <a:pt x="109" y="343"/>
                    </a:cubicBezTo>
                    <a:cubicBezTo>
                      <a:pt x="151" y="443"/>
                      <a:pt x="194" y="528"/>
                      <a:pt x="237" y="613"/>
                    </a:cubicBezTo>
                    <a:lnTo>
                      <a:pt x="478" y="1153"/>
                    </a:lnTo>
                    <a:cubicBezTo>
                      <a:pt x="648" y="1493"/>
                      <a:pt x="790" y="1848"/>
                      <a:pt x="904" y="2218"/>
                    </a:cubicBezTo>
                    <a:cubicBezTo>
                      <a:pt x="910" y="2234"/>
                      <a:pt x="924" y="2242"/>
                      <a:pt x="939" y="2242"/>
                    </a:cubicBezTo>
                    <a:cubicBezTo>
                      <a:pt x="961" y="2242"/>
                      <a:pt x="984" y="2223"/>
                      <a:pt x="975" y="2189"/>
                    </a:cubicBezTo>
                    <a:cubicBezTo>
                      <a:pt x="904" y="1820"/>
                      <a:pt x="776" y="1451"/>
                      <a:pt x="620" y="1110"/>
                    </a:cubicBezTo>
                    <a:lnTo>
                      <a:pt x="379" y="571"/>
                    </a:lnTo>
                    <a:lnTo>
                      <a:pt x="251" y="287"/>
                    </a:lnTo>
                    <a:cubicBezTo>
                      <a:pt x="222" y="187"/>
                      <a:pt x="166" y="102"/>
                      <a:pt x="109" y="31"/>
                    </a:cubicBezTo>
                    <a:cubicBezTo>
                      <a:pt x="98" y="9"/>
                      <a:pt x="79" y="0"/>
                      <a:pt x="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3" name="Google Shape;1390;p44">
                <a:extLst>
                  <a:ext uri="{FF2B5EF4-FFF2-40B4-BE49-F238E27FC236}">
                    <a16:creationId xmlns:a16="http://schemas.microsoft.com/office/drawing/2014/main" id="{6DC7B2F9-63DB-A16F-3EAD-4EC5BE02659C}"/>
                  </a:ext>
                </a:extLst>
              </p:cNvPr>
              <p:cNvSpPr/>
              <p:nvPr/>
            </p:nvSpPr>
            <p:spPr>
              <a:xfrm>
                <a:off x="7171850" y="4829925"/>
                <a:ext cx="4275" cy="7750"/>
              </a:xfrm>
              <a:custGeom>
                <a:avLst/>
                <a:gdLst/>
                <a:ahLst/>
                <a:cxnLst/>
                <a:rect l="l" t="t" r="r" b="b"/>
                <a:pathLst>
                  <a:path w="171" h="310" extrusionOk="0">
                    <a:moveTo>
                      <a:pt x="35" y="0"/>
                    </a:moveTo>
                    <a:cubicBezTo>
                      <a:pt x="15" y="0"/>
                      <a:pt x="0" y="13"/>
                      <a:pt x="0" y="34"/>
                    </a:cubicBezTo>
                    <a:cubicBezTo>
                      <a:pt x="0" y="34"/>
                      <a:pt x="0" y="48"/>
                      <a:pt x="0" y="62"/>
                    </a:cubicBezTo>
                    <a:cubicBezTo>
                      <a:pt x="0" y="77"/>
                      <a:pt x="0" y="91"/>
                      <a:pt x="0" y="105"/>
                    </a:cubicBezTo>
                    <a:cubicBezTo>
                      <a:pt x="14" y="119"/>
                      <a:pt x="29" y="148"/>
                      <a:pt x="29" y="162"/>
                    </a:cubicBezTo>
                    <a:lnTo>
                      <a:pt x="85" y="290"/>
                    </a:lnTo>
                    <a:cubicBezTo>
                      <a:pt x="95" y="300"/>
                      <a:pt x="113" y="310"/>
                      <a:pt x="127" y="310"/>
                    </a:cubicBezTo>
                    <a:cubicBezTo>
                      <a:pt x="133" y="310"/>
                      <a:pt x="138" y="308"/>
                      <a:pt x="142" y="304"/>
                    </a:cubicBezTo>
                    <a:cubicBezTo>
                      <a:pt x="171" y="304"/>
                      <a:pt x="171" y="275"/>
                      <a:pt x="171" y="261"/>
                    </a:cubicBezTo>
                    <a:lnTo>
                      <a:pt x="114" y="133"/>
                    </a:lnTo>
                    <a:cubicBezTo>
                      <a:pt x="114" y="105"/>
                      <a:pt x="100" y="91"/>
                      <a:pt x="85" y="62"/>
                    </a:cubicBezTo>
                    <a:cubicBezTo>
                      <a:pt x="85" y="48"/>
                      <a:pt x="85" y="34"/>
                      <a:pt x="71" y="34"/>
                    </a:cubicBezTo>
                    <a:lnTo>
                      <a:pt x="57" y="6"/>
                    </a:lnTo>
                    <a:cubicBezTo>
                      <a:pt x="49" y="2"/>
                      <a:pt x="42" y="0"/>
                      <a:pt x="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4" name="Google Shape;1391;p44">
                <a:extLst>
                  <a:ext uri="{FF2B5EF4-FFF2-40B4-BE49-F238E27FC236}">
                    <a16:creationId xmlns:a16="http://schemas.microsoft.com/office/drawing/2014/main" id="{63AA3D01-427F-E89B-DCC7-E2A7F7BA9E93}"/>
                  </a:ext>
                </a:extLst>
              </p:cNvPr>
              <p:cNvSpPr/>
              <p:nvPr/>
            </p:nvSpPr>
            <p:spPr>
              <a:xfrm>
                <a:off x="7132800" y="4697000"/>
                <a:ext cx="27700" cy="81975"/>
              </a:xfrm>
              <a:custGeom>
                <a:avLst/>
                <a:gdLst/>
                <a:ahLst/>
                <a:cxnLst/>
                <a:rect l="l" t="t" r="r" b="b"/>
                <a:pathLst>
                  <a:path w="1108" h="3279" extrusionOk="0">
                    <a:moveTo>
                      <a:pt x="44" y="1"/>
                    </a:moveTo>
                    <a:cubicBezTo>
                      <a:pt x="22" y="1"/>
                      <a:pt x="0" y="21"/>
                      <a:pt x="0" y="41"/>
                    </a:cubicBezTo>
                    <a:cubicBezTo>
                      <a:pt x="43" y="297"/>
                      <a:pt x="128" y="524"/>
                      <a:pt x="228" y="751"/>
                    </a:cubicBezTo>
                    <a:cubicBezTo>
                      <a:pt x="554" y="1560"/>
                      <a:pt x="937" y="2370"/>
                      <a:pt x="1023" y="3236"/>
                    </a:cubicBezTo>
                    <a:cubicBezTo>
                      <a:pt x="1030" y="3264"/>
                      <a:pt x="1051" y="3278"/>
                      <a:pt x="1071" y="3278"/>
                    </a:cubicBezTo>
                    <a:cubicBezTo>
                      <a:pt x="1090" y="3278"/>
                      <a:pt x="1108" y="3264"/>
                      <a:pt x="1108" y="3236"/>
                    </a:cubicBezTo>
                    <a:cubicBezTo>
                      <a:pt x="1094" y="2994"/>
                      <a:pt x="1065" y="2739"/>
                      <a:pt x="1008" y="2497"/>
                    </a:cubicBezTo>
                    <a:cubicBezTo>
                      <a:pt x="909" y="2071"/>
                      <a:pt x="767" y="1645"/>
                      <a:pt x="583" y="1248"/>
                    </a:cubicBezTo>
                    <a:cubicBezTo>
                      <a:pt x="512" y="1035"/>
                      <a:pt x="412" y="836"/>
                      <a:pt x="341" y="623"/>
                    </a:cubicBezTo>
                    <a:cubicBezTo>
                      <a:pt x="256" y="410"/>
                      <a:pt x="171" y="211"/>
                      <a:pt x="71" y="13"/>
                    </a:cubicBezTo>
                    <a:cubicBezTo>
                      <a:pt x="63" y="4"/>
                      <a:pt x="54" y="1"/>
                      <a:pt x="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5" name="Google Shape;1392;p44">
                <a:extLst>
                  <a:ext uri="{FF2B5EF4-FFF2-40B4-BE49-F238E27FC236}">
                    <a16:creationId xmlns:a16="http://schemas.microsoft.com/office/drawing/2014/main" id="{3DE631A7-C087-2D97-8B13-FDEC0D885E54}"/>
                  </a:ext>
                </a:extLst>
              </p:cNvPr>
              <p:cNvSpPr/>
              <p:nvPr/>
            </p:nvSpPr>
            <p:spPr>
              <a:xfrm>
                <a:off x="7160475" y="4839600"/>
                <a:ext cx="357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143" h="428" extrusionOk="0">
                    <a:moveTo>
                      <a:pt x="38" y="1"/>
                    </a:moveTo>
                    <a:cubicBezTo>
                      <a:pt x="26" y="1"/>
                      <a:pt x="15" y="13"/>
                      <a:pt x="15" y="30"/>
                    </a:cubicBezTo>
                    <a:cubicBezTo>
                      <a:pt x="1" y="101"/>
                      <a:pt x="15" y="158"/>
                      <a:pt x="29" y="215"/>
                    </a:cubicBezTo>
                    <a:lnTo>
                      <a:pt x="58" y="400"/>
                    </a:lnTo>
                    <a:cubicBezTo>
                      <a:pt x="72" y="414"/>
                      <a:pt x="86" y="428"/>
                      <a:pt x="114" y="428"/>
                    </a:cubicBezTo>
                    <a:cubicBezTo>
                      <a:pt x="129" y="414"/>
                      <a:pt x="143" y="400"/>
                      <a:pt x="143" y="385"/>
                    </a:cubicBezTo>
                    <a:lnTo>
                      <a:pt x="100" y="187"/>
                    </a:lnTo>
                    <a:cubicBezTo>
                      <a:pt x="100" y="130"/>
                      <a:pt x="86" y="73"/>
                      <a:pt x="58" y="16"/>
                    </a:cubicBezTo>
                    <a:cubicBezTo>
                      <a:pt x="52" y="5"/>
                      <a:pt x="45" y="1"/>
                      <a:pt x="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6" name="Google Shape;1393;p44">
                <a:extLst>
                  <a:ext uri="{FF2B5EF4-FFF2-40B4-BE49-F238E27FC236}">
                    <a16:creationId xmlns:a16="http://schemas.microsoft.com/office/drawing/2014/main" id="{A60AC2CB-9E07-FE81-2A40-5A41A7577C06}"/>
                  </a:ext>
                </a:extLst>
              </p:cNvPr>
              <p:cNvSpPr/>
              <p:nvPr/>
            </p:nvSpPr>
            <p:spPr>
              <a:xfrm>
                <a:off x="6864100" y="4838175"/>
                <a:ext cx="3575" cy="21100"/>
              </a:xfrm>
              <a:custGeom>
                <a:avLst/>
                <a:gdLst/>
                <a:ahLst/>
                <a:cxnLst/>
                <a:rect l="l" t="t" r="r" b="b"/>
                <a:pathLst>
                  <a:path w="143" h="844" extrusionOk="0">
                    <a:moveTo>
                      <a:pt x="117" y="0"/>
                    </a:moveTo>
                    <a:cubicBezTo>
                      <a:pt x="109" y="0"/>
                      <a:pt x="100" y="8"/>
                      <a:pt x="100" y="16"/>
                    </a:cubicBezTo>
                    <a:cubicBezTo>
                      <a:pt x="71" y="73"/>
                      <a:pt x="57" y="144"/>
                      <a:pt x="57" y="215"/>
                    </a:cubicBezTo>
                    <a:cubicBezTo>
                      <a:pt x="43" y="272"/>
                      <a:pt x="29" y="343"/>
                      <a:pt x="29" y="414"/>
                    </a:cubicBezTo>
                    <a:cubicBezTo>
                      <a:pt x="29" y="542"/>
                      <a:pt x="15" y="670"/>
                      <a:pt x="0" y="812"/>
                    </a:cubicBezTo>
                    <a:cubicBezTo>
                      <a:pt x="0" y="833"/>
                      <a:pt x="18" y="843"/>
                      <a:pt x="36" y="843"/>
                    </a:cubicBezTo>
                    <a:cubicBezTo>
                      <a:pt x="54" y="843"/>
                      <a:pt x="71" y="833"/>
                      <a:pt x="71" y="812"/>
                    </a:cubicBezTo>
                    <a:cubicBezTo>
                      <a:pt x="86" y="684"/>
                      <a:pt x="100" y="542"/>
                      <a:pt x="114" y="414"/>
                    </a:cubicBezTo>
                    <a:cubicBezTo>
                      <a:pt x="114" y="343"/>
                      <a:pt x="114" y="272"/>
                      <a:pt x="128" y="201"/>
                    </a:cubicBezTo>
                    <a:cubicBezTo>
                      <a:pt x="142" y="144"/>
                      <a:pt x="142" y="73"/>
                      <a:pt x="128" y="16"/>
                    </a:cubicBezTo>
                    <a:cubicBezTo>
                      <a:pt x="128" y="4"/>
                      <a:pt x="123" y="0"/>
                      <a:pt x="1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7" name="Google Shape;1394;p44">
                <a:extLst>
                  <a:ext uri="{FF2B5EF4-FFF2-40B4-BE49-F238E27FC236}">
                    <a16:creationId xmlns:a16="http://schemas.microsoft.com/office/drawing/2014/main" id="{8A43B9FC-DE94-3871-5CA9-075397B54444}"/>
                  </a:ext>
                </a:extLst>
              </p:cNvPr>
              <p:cNvSpPr/>
              <p:nvPr/>
            </p:nvSpPr>
            <p:spPr>
              <a:xfrm>
                <a:off x="6870125" y="4872825"/>
                <a:ext cx="3225" cy="13325"/>
              </a:xfrm>
              <a:custGeom>
                <a:avLst/>
                <a:gdLst/>
                <a:ahLst/>
                <a:cxnLst/>
                <a:rect l="l" t="t" r="r" b="b"/>
                <a:pathLst>
                  <a:path w="129" h="533" extrusionOk="0">
                    <a:moveTo>
                      <a:pt x="86" y="1"/>
                    </a:moveTo>
                    <a:cubicBezTo>
                      <a:pt x="75" y="1"/>
                      <a:pt x="65" y="8"/>
                      <a:pt x="58" y="22"/>
                    </a:cubicBezTo>
                    <a:cubicBezTo>
                      <a:pt x="29" y="64"/>
                      <a:pt x="29" y="107"/>
                      <a:pt x="29" y="150"/>
                    </a:cubicBezTo>
                    <a:cubicBezTo>
                      <a:pt x="15" y="178"/>
                      <a:pt x="15" y="221"/>
                      <a:pt x="15" y="263"/>
                    </a:cubicBezTo>
                    <a:cubicBezTo>
                      <a:pt x="1" y="334"/>
                      <a:pt x="1" y="419"/>
                      <a:pt x="1" y="490"/>
                    </a:cubicBezTo>
                    <a:cubicBezTo>
                      <a:pt x="1" y="519"/>
                      <a:pt x="15" y="533"/>
                      <a:pt x="43" y="533"/>
                    </a:cubicBezTo>
                    <a:cubicBezTo>
                      <a:pt x="72" y="533"/>
                      <a:pt x="100" y="519"/>
                      <a:pt x="100" y="490"/>
                    </a:cubicBezTo>
                    <a:cubicBezTo>
                      <a:pt x="100" y="419"/>
                      <a:pt x="114" y="334"/>
                      <a:pt x="114" y="263"/>
                    </a:cubicBezTo>
                    <a:lnTo>
                      <a:pt x="114" y="135"/>
                    </a:lnTo>
                    <a:cubicBezTo>
                      <a:pt x="129" y="107"/>
                      <a:pt x="129" y="64"/>
                      <a:pt x="114" y="22"/>
                    </a:cubicBezTo>
                    <a:cubicBezTo>
                      <a:pt x="107" y="8"/>
                      <a:pt x="97" y="1"/>
                      <a:pt x="8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8" name="Google Shape;1395;p44">
                <a:extLst>
                  <a:ext uri="{FF2B5EF4-FFF2-40B4-BE49-F238E27FC236}">
                    <a16:creationId xmlns:a16="http://schemas.microsoft.com/office/drawing/2014/main" id="{82F11992-5060-83B3-5D8A-5AC2C813A41A}"/>
                  </a:ext>
                </a:extLst>
              </p:cNvPr>
              <p:cNvSpPr/>
              <p:nvPr/>
            </p:nvSpPr>
            <p:spPr>
              <a:xfrm>
                <a:off x="6856650" y="4706850"/>
                <a:ext cx="12800" cy="77800"/>
              </a:xfrm>
              <a:custGeom>
                <a:avLst/>
                <a:gdLst/>
                <a:ahLst/>
                <a:cxnLst/>
                <a:rect l="l" t="t" r="r" b="b"/>
                <a:pathLst>
                  <a:path w="512" h="3112" extrusionOk="0">
                    <a:moveTo>
                      <a:pt x="354" y="1"/>
                    </a:moveTo>
                    <a:cubicBezTo>
                      <a:pt x="334" y="1"/>
                      <a:pt x="313" y="13"/>
                      <a:pt x="313" y="30"/>
                    </a:cubicBezTo>
                    <a:cubicBezTo>
                      <a:pt x="355" y="258"/>
                      <a:pt x="355" y="471"/>
                      <a:pt x="313" y="698"/>
                    </a:cubicBezTo>
                    <a:cubicBezTo>
                      <a:pt x="270" y="1095"/>
                      <a:pt x="228" y="1493"/>
                      <a:pt x="171" y="1876"/>
                    </a:cubicBezTo>
                    <a:cubicBezTo>
                      <a:pt x="142" y="2089"/>
                      <a:pt x="100" y="2288"/>
                      <a:pt x="71" y="2487"/>
                    </a:cubicBezTo>
                    <a:cubicBezTo>
                      <a:pt x="29" y="2671"/>
                      <a:pt x="0" y="2870"/>
                      <a:pt x="0" y="3069"/>
                    </a:cubicBezTo>
                    <a:cubicBezTo>
                      <a:pt x="0" y="3096"/>
                      <a:pt x="18" y="3112"/>
                      <a:pt x="35" y="3112"/>
                    </a:cubicBezTo>
                    <a:cubicBezTo>
                      <a:pt x="44" y="3112"/>
                      <a:pt x="52" y="3107"/>
                      <a:pt x="57" y="3097"/>
                    </a:cubicBezTo>
                    <a:cubicBezTo>
                      <a:pt x="142" y="2870"/>
                      <a:pt x="199" y="2657"/>
                      <a:pt x="213" y="2430"/>
                    </a:cubicBezTo>
                    <a:cubicBezTo>
                      <a:pt x="298" y="2018"/>
                      <a:pt x="355" y="1592"/>
                      <a:pt x="398" y="1195"/>
                    </a:cubicBezTo>
                    <a:cubicBezTo>
                      <a:pt x="440" y="811"/>
                      <a:pt x="511" y="400"/>
                      <a:pt x="384" y="16"/>
                    </a:cubicBezTo>
                    <a:cubicBezTo>
                      <a:pt x="378" y="5"/>
                      <a:pt x="367" y="1"/>
                      <a:pt x="35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9" name="Google Shape;1396;p44">
                <a:extLst>
                  <a:ext uri="{FF2B5EF4-FFF2-40B4-BE49-F238E27FC236}">
                    <a16:creationId xmlns:a16="http://schemas.microsoft.com/office/drawing/2014/main" id="{EDE806C7-E133-2493-2774-B2B2FC2FFA31}"/>
                  </a:ext>
                </a:extLst>
              </p:cNvPr>
              <p:cNvSpPr/>
              <p:nvPr/>
            </p:nvSpPr>
            <p:spPr>
              <a:xfrm>
                <a:off x="6842100" y="4833375"/>
                <a:ext cx="2500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100" h="507" extrusionOk="0">
                    <a:moveTo>
                      <a:pt x="58" y="1"/>
                    </a:moveTo>
                    <a:cubicBezTo>
                      <a:pt x="40" y="1"/>
                      <a:pt x="21" y="12"/>
                      <a:pt x="14" y="38"/>
                    </a:cubicBezTo>
                    <a:cubicBezTo>
                      <a:pt x="0" y="66"/>
                      <a:pt x="0" y="109"/>
                      <a:pt x="0" y="152"/>
                    </a:cubicBezTo>
                    <a:cubicBezTo>
                      <a:pt x="0" y="180"/>
                      <a:pt x="0" y="223"/>
                      <a:pt x="0" y="251"/>
                    </a:cubicBezTo>
                    <a:cubicBezTo>
                      <a:pt x="0" y="322"/>
                      <a:pt x="14" y="393"/>
                      <a:pt x="14" y="464"/>
                    </a:cubicBezTo>
                    <a:cubicBezTo>
                      <a:pt x="14" y="492"/>
                      <a:pt x="29" y="507"/>
                      <a:pt x="43" y="507"/>
                    </a:cubicBezTo>
                    <a:cubicBezTo>
                      <a:pt x="71" y="507"/>
                      <a:pt x="85" y="492"/>
                      <a:pt x="85" y="464"/>
                    </a:cubicBezTo>
                    <a:lnTo>
                      <a:pt x="85" y="251"/>
                    </a:lnTo>
                    <a:cubicBezTo>
                      <a:pt x="85" y="223"/>
                      <a:pt x="100" y="180"/>
                      <a:pt x="100" y="152"/>
                    </a:cubicBezTo>
                    <a:cubicBezTo>
                      <a:pt x="100" y="109"/>
                      <a:pt x="85" y="95"/>
                      <a:pt x="100" y="38"/>
                    </a:cubicBezTo>
                    <a:cubicBezTo>
                      <a:pt x="100" y="15"/>
                      <a:pt x="79" y="1"/>
                      <a:pt x="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0" name="Google Shape;1397;p44">
                <a:extLst>
                  <a:ext uri="{FF2B5EF4-FFF2-40B4-BE49-F238E27FC236}">
                    <a16:creationId xmlns:a16="http://schemas.microsoft.com/office/drawing/2014/main" id="{66770558-2884-F41B-99B6-D9BD865EFEC7}"/>
                  </a:ext>
                </a:extLst>
              </p:cNvPr>
              <p:cNvSpPr/>
              <p:nvPr/>
            </p:nvSpPr>
            <p:spPr>
              <a:xfrm>
                <a:off x="6830025" y="4854050"/>
                <a:ext cx="2875" cy="10450"/>
              </a:xfrm>
              <a:custGeom>
                <a:avLst/>
                <a:gdLst/>
                <a:ahLst/>
                <a:cxnLst/>
                <a:rect l="l" t="t" r="r" b="b"/>
                <a:pathLst>
                  <a:path w="115" h="418" extrusionOk="0">
                    <a:moveTo>
                      <a:pt x="87" y="0"/>
                    </a:moveTo>
                    <a:cubicBezTo>
                      <a:pt x="81" y="0"/>
                      <a:pt x="76" y="2"/>
                      <a:pt x="71" y="6"/>
                    </a:cubicBezTo>
                    <a:cubicBezTo>
                      <a:pt x="57" y="20"/>
                      <a:pt x="43" y="35"/>
                      <a:pt x="43" y="49"/>
                    </a:cubicBezTo>
                    <a:cubicBezTo>
                      <a:pt x="29" y="63"/>
                      <a:pt x="29" y="77"/>
                      <a:pt x="29" y="91"/>
                    </a:cubicBezTo>
                    <a:cubicBezTo>
                      <a:pt x="15" y="120"/>
                      <a:pt x="15" y="162"/>
                      <a:pt x="15" y="191"/>
                    </a:cubicBezTo>
                    <a:cubicBezTo>
                      <a:pt x="0" y="248"/>
                      <a:pt x="0" y="304"/>
                      <a:pt x="15" y="361"/>
                    </a:cubicBezTo>
                    <a:cubicBezTo>
                      <a:pt x="15" y="390"/>
                      <a:pt x="29" y="418"/>
                      <a:pt x="57" y="418"/>
                    </a:cubicBezTo>
                    <a:cubicBezTo>
                      <a:pt x="71" y="418"/>
                      <a:pt x="100" y="390"/>
                      <a:pt x="100" y="361"/>
                    </a:cubicBezTo>
                    <a:cubicBezTo>
                      <a:pt x="100" y="319"/>
                      <a:pt x="100" y="262"/>
                      <a:pt x="100" y="205"/>
                    </a:cubicBezTo>
                    <a:cubicBezTo>
                      <a:pt x="114" y="177"/>
                      <a:pt x="114" y="148"/>
                      <a:pt x="114" y="120"/>
                    </a:cubicBezTo>
                    <a:cubicBezTo>
                      <a:pt x="114" y="91"/>
                      <a:pt x="114" y="63"/>
                      <a:pt x="114" y="20"/>
                    </a:cubicBezTo>
                    <a:cubicBezTo>
                      <a:pt x="114" y="10"/>
                      <a:pt x="100" y="0"/>
                      <a:pt x="8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1" name="Google Shape;1398;p44">
                <a:extLst>
                  <a:ext uri="{FF2B5EF4-FFF2-40B4-BE49-F238E27FC236}">
                    <a16:creationId xmlns:a16="http://schemas.microsoft.com/office/drawing/2014/main" id="{7A0CA334-754B-DA3E-C868-8AD8130103E7}"/>
                  </a:ext>
                </a:extLst>
              </p:cNvPr>
              <p:cNvSpPr/>
              <p:nvPr/>
            </p:nvSpPr>
            <p:spPr>
              <a:xfrm>
                <a:off x="6758325" y="4844225"/>
                <a:ext cx="4275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171" h="386" extrusionOk="0">
                    <a:moveTo>
                      <a:pt x="139" y="0"/>
                    </a:moveTo>
                    <a:cubicBezTo>
                      <a:pt x="129" y="0"/>
                      <a:pt x="119" y="5"/>
                      <a:pt x="114" y="16"/>
                    </a:cubicBezTo>
                    <a:cubicBezTo>
                      <a:pt x="86" y="44"/>
                      <a:pt x="86" y="73"/>
                      <a:pt x="71" y="101"/>
                    </a:cubicBezTo>
                    <a:lnTo>
                      <a:pt x="57" y="186"/>
                    </a:lnTo>
                    <a:lnTo>
                      <a:pt x="0" y="342"/>
                    </a:lnTo>
                    <a:cubicBezTo>
                      <a:pt x="0" y="370"/>
                      <a:pt x="24" y="386"/>
                      <a:pt x="45" y="386"/>
                    </a:cubicBezTo>
                    <a:cubicBezTo>
                      <a:pt x="56" y="386"/>
                      <a:pt x="66" y="381"/>
                      <a:pt x="71" y="371"/>
                    </a:cubicBezTo>
                    <a:cubicBezTo>
                      <a:pt x="86" y="314"/>
                      <a:pt x="100" y="257"/>
                      <a:pt x="128" y="200"/>
                    </a:cubicBezTo>
                    <a:lnTo>
                      <a:pt x="157" y="129"/>
                    </a:lnTo>
                    <a:cubicBezTo>
                      <a:pt x="157" y="115"/>
                      <a:pt x="157" y="101"/>
                      <a:pt x="171" y="87"/>
                    </a:cubicBezTo>
                    <a:cubicBezTo>
                      <a:pt x="171" y="73"/>
                      <a:pt x="171" y="44"/>
                      <a:pt x="171" y="30"/>
                    </a:cubicBezTo>
                    <a:cubicBezTo>
                      <a:pt x="171" y="12"/>
                      <a:pt x="155" y="0"/>
                      <a:pt x="1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2" name="Google Shape;1399;p44">
                <a:extLst>
                  <a:ext uri="{FF2B5EF4-FFF2-40B4-BE49-F238E27FC236}">
                    <a16:creationId xmlns:a16="http://schemas.microsoft.com/office/drawing/2014/main" id="{4D180755-37DB-0C93-6519-A1CFC34FC91E}"/>
                  </a:ext>
                </a:extLst>
              </p:cNvPr>
              <p:cNvSpPr/>
              <p:nvPr/>
            </p:nvSpPr>
            <p:spPr>
              <a:xfrm>
                <a:off x="6786125" y="4689475"/>
                <a:ext cx="24050" cy="63375"/>
              </a:xfrm>
              <a:custGeom>
                <a:avLst/>
                <a:gdLst/>
                <a:ahLst/>
                <a:cxnLst/>
                <a:rect l="l" t="t" r="r" b="b"/>
                <a:pathLst>
                  <a:path w="962" h="2535" extrusionOk="0">
                    <a:moveTo>
                      <a:pt x="910" y="1"/>
                    </a:moveTo>
                    <a:cubicBezTo>
                      <a:pt x="898" y="1"/>
                      <a:pt x="886" y="5"/>
                      <a:pt x="876" y="16"/>
                    </a:cubicBezTo>
                    <a:cubicBezTo>
                      <a:pt x="834" y="101"/>
                      <a:pt x="791" y="200"/>
                      <a:pt x="763" y="299"/>
                    </a:cubicBezTo>
                    <a:cubicBezTo>
                      <a:pt x="748" y="385"/>
                      <a:pt x="720" y="484"/>
                      <a:pt x="692" y="569"/>
                    </a:cubicBezTo>
                    <a:cubicBezTo>
                      <a:pt x="578" y="910"/>
                      <a:pt x="464" y="1222"/>
                      <a:pt x="337" y="1549"/>
                    </a:cubicBezTo>
                    <a:cubicBezTo>
                      <a:pt x="280" y="1719"/>
                      <a:pt x="223" y="1890"/>
                      <a:pt x="166" y="2060"/>
                    </a:cubicBezTo>
                    <a:cubicBezTo>
                      <a:pt x="138" y="2216"/>
                      <a:pt x="81" y="2372"/>
                      <a:pt x="10" y="2514"/>
                    </a:cubicBezTo>
                    <a:cubicBezTo>
                      <a:pt x="0" y="2524"/>
                      <a:pt x="11" y="2534"/>
                      <a:pt x="19" y="2534"/>
                    </a:cubicBezTo>
                    <a:cubicBezTo>
                      <a:pt x="22" y="2534"/>
                      <a:pt x="24" y="2533"/>
                      <a:pt x="24" y="2529"/>
                    </a:cubicBezTo>
                    <a:cubicBezTo>
                      <a:pt x="138" y="2387"/>
                      <a:pt x="223" y="2216"/>
                      <a:pt x="280" y="2046"/>
                    </a:cubicBezTo>
                    <a:cubicBezTo>
                      <a:pt x="422" y="1719"/>
                      <a:pt x="550" y="1379"/>
                      <a:pt x="677" y="1038"/>
                    </a:cubicBezTo>
                    <a:cubicBezTo>
                      <a:pt x="734" y="882"/>
                      <a:pt x="791" y="711"/>
                      <a:pt x="848" y="541"/>
                    </a:cubicBezTo>
                    <a:cubicBezTo>
                      <a:pt x="919" y="385"/>
                      <a:pt x="947" y="214"/>
                      <a:pt x="961" y="44"/>
                    </a:cubicBezTo>
                    <a:cubicBezTo>
                      <a:pt x="952" y="16"/>
                      <a:pt x="931" y="1"/>
                      <a:pt x="9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3" name="Google Shape;1400;p44">
                <a:extLst>
                  <a:ext uri="{FF2B5EF4-FFF2-40B4-BE49-F238E27FC236}">
                    <a16:creationId xmlns:a16="http://schemas.microsoft.com/office/drawing/2014/main" id="{248556B7-A1CB-45D6-4F3F-0563ACE9AC1B}"/>
                  </a:ext>
                </a:extLst>
              </p:cNvPr>
              <p:cNvSpPr/>
              <p:nvPr/>
            </p:nvSpPr>
            <p:spPr>
              <a:xfrm>
                <a:off x="6812275" y="4665000"/>
                <a:ext cx="116450" cy="15025"/>
              </a:xfrm>
              <a:custGeom>
                <a:avLst/>
                <a:gdLst/>
                <a:ahLst/>
                <a:cxnLst/>
                <a:rect l="l" t="t" r="r" b="b"/>
                <a:pathLst>
                  <a:path w="4658" h="601" extrusionOk="0">
                    <a:moveTo>
                      <a:pt x="72" y="1"/>
                    </a:moveTo>
                    <a:cubicBezTo>
                      <a:pt x="15" y="1"/>
                      <a:pt x="1" y="57"/>
                      <a:pt x="43" y="86"/>
                    </a:cubicBezTo>
                    <a:cubicBezTo>
                      <a:pt x="199" y="157"/>
                      <a:pt x="356" y="214"/>
                      <a:pt x="526" y="242"/>
                    </a:cubicBezTo>
                    <a:cubicBezTo>
                      <a:pt x="696" y="285"/>
                      <a:pt x="852" y="313"/>
                      <a:pt x="1023" y="341"/>
                    </a:cubicBezTo>
                    <a:cubicBezTo>
                      <a:pt x="1605" y="455"/>
                      <a:pt x="2201" y="540"/>
                      <a:pt x="2798" y="569"/>
                    </a:cubicBezTo>
                    <a:cubicBezTo>
                      <a:pt x="3096" y="590"/>
                      <a:pt x="3394" y="601"/>
                      <a:pt x="3694" y="601"/>
                    </a:cubicBezTo>
                    <a:cubicBezTo>
                      <a:pt x="3994" y="601"/>
                      <a:pt x="4295" y="590"/>
                      <a:pt x="4601" y="569"/>
                    </a:cubicBezTo>
                    <a:cubicBezTo>
                      <a:pt x="4658" y="554"/>
                      <a:pt x="4658" y="469"/>
                      <a:pt x="4601" y="469"/>
                    </a:cubicBezTo>
                    <a:cubicBezTo>
                      <a:pt x="4430" y="476"/>
                      <a:pt x="4264" y="480"/>
                      <a:pt x="4097" y="480"/>
                    </a:cubicBezTo>
                    <a:cubicBezTo>
                      <a:pt x="3930" y="480"/>
                      <a:pt x="3763" y="476"/>
                      <a:pt x="3593" y="469"/>
                    </a:cubicBezTo>
                    <a:cubicBezTo>
                      <a:pt x="2996" y="455"/>
                      <a:pt x="2400" y="398"/>
                      <a:pt x="1818" y="327"/>
                    </a:cubicBezTo>
                    <a:cubicBezTo>
                      <a:pt x="1534" y="285"/>
                      <a:pt x="1236" y="228"/>
                      <a:pt x="952" y="171"/>
                    </a:cubicBezTo>
                    <a:cubicBezTo>
                      <a:pt x="810" y="143"/>
                      <a:pt x="654" y="114"/>
                      <a:pt x="512" y="72"/>
                    </a:cubicBezTo>
                    <a:cubicBezTo>
                      <a:pt x="370" y="43"/>
                      <a:pt x="214" y="15"/>
                      <a:pt x="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4" name="Google Shape;1401;p44">
                <a:extLst>
                  <a:ext uri="{FF2B5EF4-FFF2-40B4-BE49-F238E27FC236}">
                    <a16:creationId xmlns:a16="http://schemas.microsoft.com/office/drawing/2014/main" id="{EDBBAE35-C696-DEDC-1DD5-8C2C7480FF8E}"/>
                  </a:ext>
                </a:extLst>
              </p:cNvPr>
              <p:cNvSpPr/>
              <p:nvPr/>
            </p:nvSpPr>
            <p:spPr>
              <a:xfrm>
                <a:off x="6796650" y="4658250"/>
                <a:ext cx="6775" cy="3225"/>
              </a:xfrm>
              <a:custGeom>
                <a:avLst/>
                <a:gdLst/>
                <a:ahLst/>
                <a:cxnLst/>
                <a:rect l="l" t="t" r="r" b="b"/>
                <a:pathLst>
                  <a:path w="271" h="129" extrusionOk="0">
                    <a:moveTo>
                      <a:pt x="43" y="1"/>
                    </a:moveTo>
                    <a:cubicBezTo>
                      <a:pt x="29" y="1"/>
                      <a:pt x="15" y="1"/>
                      <a:pt x="15" y="15"/>
                    </a:cubicBezTo>
                    <a:cubicBezTo>
                      <a:pt x="1" y="29"/>
                      <a:pt x="15" y="43"/>
                      <a:pt x="29" y="43"/>
                    </a:cubicBezTo>
                    <a:cubicBezTo>
                      <a:pt x="43" y="58"/>
                      <a:pt x="58" y="72"/>
                      <a:pt x="72" y="72"/>
                    </a:cubicBezTo>
                    <a:lnTo>
                      <a:pt x="129" y="86"/>
                    </a:lnTo>
                    <a:lnTo>
                      <a:pt x="214" y="129"/>
                    </a:lnTo>
                    <a:cubicBezTo>
                      <a:pt x="242" y="129"/>
                      <a:pt x="256" y="114"/>
                      <a:pt x="271" y="100"/>
                    </a:cubicBezTo>
                    <a:cubicBezTo>
                      <a:pt x="271" y="86"/>
                      <a:pt x="256" y="58"/>
                      <a:pt x="242" y="58"/>
                    </a:cubicBezTo>
                    <a:lnTo>
                      <a:pt x="143" y="29"/>
                    </a:lnTo>
                    <a:lnTo>
                      <a:pt x="100" y="15"/>
                    </a:lnTo>
                    <a:cubicBezTo>
                      <a:pt x="72" y="1"/>
                      <a:pt x="58" y="1"/>
                      <a:pt x="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5" name="Google Shape;1402;p44">
                <a:extLst>
                  <a:ext uri="{FF2B5EF4-FFF2-40B4-BE49-F238E27FC236}">
                    <a16:creationId xmlns:a16="http://schemas.microsoft.com/office/drawing/2014/main" id="{2E4BA06D-4BBC-DE64-514F-6F8DFCD4923A}"/>
                  </a:ext>
                </a:extLst>
              </p:cNvPr>
              <p:cNvSpPr/>
              <p:nvPr/>
            </p:nvSpPr>
            <p:spPr>
              <a:xfrm>
                <a:off x="7015675" y="4644725"/>
                <a:ext cx="96475" cy="33800"/>
              </a:xfrm>
              <a:custGeom>
                <a:avLst/>
                <a:gdLst/>
                <a:ahLst/>
                <a:cxnLst/>
                <a:rect l="l" t="t" r="r" b="b"/>
                <a:pathLst>
                  <a:path w="3859" h="1352" extrusionOk="0">
                    <a:moveTo>
                      <a:pt x="3804" y="0"/>
                    </a:moveTo>
                    <a:cubicBezTo>
                      <a:pt x="3800" y="0"/>
                      <a:pt x="3796" y="1"/>
                      <a:pt x="3791" y="2"/>
                    </a:cubicBezTo>
                    <a:cubicBezTo>
                      <a:pt x="3663" y="59"/>
                      <a:pt x="3521" y="130"/>
                      <a:pt x="3393" y="201"/>
                    </a:cubicBezTo>
                    <a:cubicBezTo>
                      <a:pt x="3266" y="258"/>
                      <a:pt x="3138" y="315"/>
                      <a:pt x="3010" y="372"/>
                    </a:cubicBezTo>
                    <a:cubicBezTo>
                      <a:pt x="2542" y="570"/>
                      <a:pt x="2059" y="741"/>
                      <a:pt x="1562" y="868"/>
                    </a:cubicBezTo>
                    <a:cubicBezTo>
                      <a:pt x="1306" y="939"/>
                      <a:pt x="1051" y="996"/>
                      <a:pt x="795" y="1067"/>
                    </a:cubicBezTo>
                    <a:lnTo>
                      <a:pt x="412" y="1152"/>
                    </a:lnTo>
                    <a:cubicBezTo>
                      <a:pt x="355" y="1167"/>
                      <a:pt x="284" y="1181"/>
                      <a:pt x="213" y="1209"/>
                    </a:cubicBezTo>
                    <a:cubicBezTo>
                      <a:pt x="156" y="1209"/>
                      <a:pt x="99" y="1238"/>
                      <a:pt x="43" y="1266"/>
                    </a:cubicBezTo>
                    <a:cubicBezTo>
                      <a:pt x="0" y="1280"/>
                      <a:pt x="14" y="1337"/>
                      <a:pt x="71" y="1351"/>
                    </a:cubicBezTo>
                    <a:cubicBezTo>
                      <a:pt x="142" y="1351"/>
                      <a:pt x="213" y="1337"/>
                      <a:pt x="284" y="1323"/>
                    </a:cubicBezTo>
                    <a:cubicBezTo>
                      <a:pt x="369" y="1323"/>
                      <a:pt x="440" y="1309"/>
                      <a:pt x="511" y="1280"/>
                    </a:cubicBezTo>
                    <a:cubicBezTo>
                      <a:pt x="653" y="1252"/>
                      <a:pt x="795" y="1223"/>
                      <a:pt x="937" y="1195"/>
                    </a:cubicBezTo>
                    <a:cubicBezTo>
                      <a:pt x="1448" y="1067"/>
                      <a:pt x="1959" y="925"/>
                      <a:pt x="2456" y="755"/>
                    </a:cubicBezTo>
                    <a:cubicBezTo>
                      <a:pt x="2683" y="670"/>
                      <a:pt x="2925" y="570"/>
                      <a:pt x="3166" y="457"/>
                    </a:cubicBezTo>
                    <a:cubicBezTo>
                      <a:pt x="3280" y="400"/>
                      <a:pt x="3408" y="343"/>
                      <a:pt x="3521" y="286"/>
                    </a:cubicBezTo>
                    <a:cubicBezTo>
                      <a:pt x="3635" y="230"/>
                      <a:pt x="3734" y="159"/>
                      <a:pt x="3834" y="73"/>
                    </a:cubicBezTo>
                    <a:cubicBezTo>
                      <a:pt x="3859" y="48"/>
                      <a:pt x="3839" y="0"/>
                      <a:pt x="38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6" name="Google Shape;1403;p44">
                <a:extLst>
                  <a:ext uri="{FF2B5EF4-FFF2-40B4-BE49-F238E27FC236}">
                    <a16:creationId xmlns:a16="http://schemas.microsoft.com/office/drawing/2014/main" id="{80A43FFE-E448-B57B-D3EF-82616D675C33}"/>
                  </a:ext>
                </a:extLst>
              </p:cNvPr>
              <p:cNvSpPr/>
              <p:nvPr/>
            </p:nvSpPr>
            <p:spPr>
              <a:xfrm>
                <a:off x="6992225" y="4672675"/>
                <a:ext cx="6775" cy="3700"/>
              </a:xfrm>
              <a:custGeom>
                <a:avLst/>
                <a:gdLst/>
                <a:ahLst/>
                <a:cxnLst/>
                <a:rect l="l" t="t" r="r" b="b"/>
                <a:pathLst>
                  <a:path w="271" h="148" extrusionOk="0">
                    <a:moveTo>
                      <a:pt x="222" y="0"/>
                    </a:moveTo>
                    <a:cubicBezTo>
                      <a:pt x="215" y="0"/>
                      <a:pt x="207" y="2"/>
                      <a:pt x="200" y="6"/>
                    </a:cubicBezTo>
                    <a:lnTo>
                      <a:pt x="100" y="34"/>
                    </a:lnTo>
                    <a:lnTo>
                      <a:pt x="58" y="49"/>
                    </a:lnTo>
                    <a:lnTo>
                      <a:pt x="44" y="63"/>
                    </a:lnTo>
                    <a:cubicBezTo>
                      <a:pt x="29" y="63"/>
                      <a:pt x="15" y="77"/>
                      <a:pt x="1" y="77"/>
                    </a:cubicBezTo>
                    <a:cubicBezTo>
                      <a:pt x="1" y="91"/>
                      <a:pt x="1" y="105"/>
                      <a:pt x="1" y="120"/>
                    </a:cubicBezTo>
                    <a:cubicBezTo>
                      <a:pt x="15" y="134"/>
                      <a:pt x="29" y="134"/>
                      <a:pt x="44" y="148"/>
                    </a:cubicBezTo>
                    <a:lnTo>
                      <a:pt x="86" y="148"/>
                    </a:lnTo>
                    <a:lnTo>
                      <a:pt x="129" y="134"/>
                    </a:lnTo>
                    <a:lnTo>
                      <a:pt x="228" y="91"/>
                    </a:lnTo>
                    <a:cubicBezTo>
                      <a:pt x="257" y="91"/>
                      <a:pt x="271" y="63"/>
                      <a:pt x="257" y="34"/>
                    </a:cubicBezTo>
                    <a:cubicBezTo>
                      <a:pt x="257" y="14"/>
                      <a:pt x="241" y="0"/>
                      <a:pt x="22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7" name="Google Shape;1404;p44">
                <a:extLst>
                  <a:ext uri="{FF2B5EF4-FFF2-40B4-BE49-F238E27FC236}">
                    <a16:creationId xmlns:a16="http://schemas.microsoft.com/office/drawing/2014/main" id="{16517AD3-28A7-8ED5-5EA3-64EBA108C658}"/>
                  </a:ext>
                </a:extLst>
              </p:cNvPr>
              <p:cNvSpPr/>
              <p:nvPr/>
            </p:nvSpPr>
            <p:spPr>
              <a:xfrm>
                <a:off x="6672275" y="4653475"/>
                <a:ext cx="42775" cy="70550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2822" extrusionOk="0">
                    <a:moveTo>
                      <a:pt x="1662" y="0"/>
                    </a:moveTo>
                    <a:cubicBezTo>
                      <a:pt x="1650" y="0"/>
                      <a:pt x="1639" y="7"/>
                      <a:pt x="1639" y="22"/>
                    </a:cubicBezTo>
                    <a:cubicBezTo>
                      <a:pt x="1611" y="78"/>
                      <a:pt x="1597" y="135"/>
                      <a:pt x="1583" y="192"/>
                    </a:cubicBezTo>
                    <a:cubicBezTo>
                      <a:pt x="1568" y="249"/>
                      <a:pt x="1540" y="291"/>
                      <a:pt x="1526" y="348"/>
                    </a:cubicBezTo>
                    <a:cubicBezTo>
                      <a:pt x="1469" y="447"/>
                      <a:pt x="1412" y="547"/>
                      <a:pt x="1355" y="646"/>
                    </a:cubicBezTo>
                    <a:cubicBezTo>
                      <a:pt x="1157" y="1001"/>
                      <a:pt x="944" y="1356"/>
                      <a:pt x="716" y="1711"/>
                    </a:cubicBezTo>
                    <a:cubicBezTo>
                      <a:pt x="603" y="1881"/>
                      <a:pt x="475" y="2066"/>
                      <a:pt x="362" y="2236"/>
                    </a:cubicBezTo>
                    <a:lnTo>
                      <a:pt x="191" y="2492"/>
                    </a:lnTo>
                    <a:cubicBezTo>
                      <a:pt x="120" y="2577"/>
                      <a:pt x="63" y="2662"/>
                      <a:pt x="21" y="2762"/>
                    </a:cubicBezTo>
                    <a:cubicBezTo>
                      <a:pt x="1" y="2792"/>
                      <a:pt x="23" y="2822"/>
                      <a:pt x="48" y="2822"/>
                    </a:cubicBezTo>
                    <a:cubicBezTo>
                      <a:pt x="58" y="2822"/>
                      <a:pt x="69" y="2817"/>
                      <a:pt x="78" y="2804"/>
                    </a:cubicBezTo>
                    <a:cubicBezTo>
                      <a:pt x="177" y="2719"/>
                      <a:pt x="248" y="2634"/>
                      <a:pt x="319" y="2535"/>
                    </a:cubicBezTo>
                    <a:cubicBezTo>
                      <a:pt x="390" y="2435"/>
                      <a:pt x="475" y="2336"/>
                      <a:pt x="532" y="2251"/>
                    </a:cubicBezTo>
                    <a:cubicBezTo>
                      <a:pt x="787" y="1896"/>
                      <a:pt x="1015" y="1527"/>
                      <a:pt x="1228" y="1157"/>
                    </a:cubicBezTo>
                    <a:cubicBezTo>
                      <a:pt x="1341" y="973"/>
                      <a:pt x="1441" y="788"/>
                      <a:pt x="1540" y="589"/>
                    </a:cubicBezTo>
                    <a:cubicBezTo>
                      <a:pt x="1597" y="504"/>
                      <a:pt x="1639" y="419"/>
                      <a:pt x="1668" y="320"/>
                    </a:cubicBezTo>
                    <a:cubicBezTo>
                      <a:pt x="1710" y="220"/>
                      <a:pt x="1710" y="121"/>
                      <a:pt x="1696" y="22"/>
                    </a:cubicBezTo>
                    <a:cubicBezTo>
                      <a:pt x="1689" y="7"/>
                      <a:pt x="1675" y="0"/>
                      <a:pt x="16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8" name="Google Shape;1405;p44">
                <a:extLst>
                  <a:ext uri="{FF2B5EF4-FFF2-40B4-BE49-F238E27FC236}">
                    <a16:creationId xmlns:a16="http://schemas.microsoft.com/office/drawing/2014/main" id="{6030F6A6-331F-2E33-F342-61A6F68B9164}"/>
                  </a:ext>
                </a:extLst>
              </p:cNvPr>
              <p:cNvSpPr/>
              <p:nvPr/>
            </p:nvSpPr>
            <p:spPr>
              <a:xfrm>
                <a:off x="6653750" y="4733775"/>
                <a:ext cx="17075" cy="26050"/>
              </a:xfrm>
              <a:custGeom>
                <a:avLst/>
                <a:gdLst/>
                <a:ahLst/>
                <a:cxnLst/>
                <a:rect l="l" t="t" r="r" b="b"/>
                <a:pathLst>
                  <a:path w="683" h="1042" extrusionOk="0">
                    <a:moveTo>
                      <a:pt x="636" y="0"/>
                    </a:moveTo>
                    <a:cubicBezTo>
                      <a:pt x="625" y="0"/>
                      <a:pt x="614" y="5"/>
                      <a:pt x="606" y="18"/>
                    </a:cubicBezTo>
                    <a:cubicBezTo>
                      <a:pt x="492" y="174"/>
                      <a:pt x="378" y="331"/>
                      <a:pt x="279" y="501"/>
                    </a:cubicBezTo>
                    <a:cubicBezTo>
                      <a:pt x="165" y="657"/>
                      <a:pt x="80" y="828"/>
                      <a:pt x="9" y="1012"/>
                    </a:cubicBezTo>
                    <a:cubicBezTo>
                      <a:pt x="0" y="1030"/>
                      <a:pt x="19" y="1042"/>
                      <a:pt x="37" y="1042"/>
                    </a:cubicBezTo>
                    <a:cubicBezTo>
                      <a:pt x="49" y="1042"/>
                      <a:pt x="61" y="1037"/>
                      <a:pt x="66" y="1026"/>
                    </a:cubicBezTo>
                    <a:cubicBezTo>
                      <a:pt x="123" y="955"/>
                      <a:pt x="180" y="870"/>
                      <a:pt x="222" y="785"/>
                    </a:cubicBezTo>
                    <a:cubicBezTo>
                      <a:pt x="279" y="700"/>
                      <a:pt x="322" y="615"/>
                      <a:pt x="364" y="544"/>
                    </a:cubicBezTo>
                    <a:cubicBezTo>
                      <a:pt x="449" y="373"/>
                      <a:pt x="549" y="217"/>
                      <a:pt x="662" y="47"/>
                    </a:cubicBezTo>
                    <a:cubicBezTo>
                      <a:pt x="682" y="27"/>
                      <a:pt x="661" y="0"/>
                      <a:pt x="6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9" name="Google Shape;1406;p44">
                <a:extLst>
                  <a:ext uri="{FF2B5EF4-FFF2-40B4-BE49-F238E27FC236}">
                    <a16:creationId xmlns:a16="http://schemas.microsoft.com/office/drawing/2014/main" id="{441407BF-DEB1-C9EF-62DF-29AEB6C5E972}"/>
                  </a:ext>
                </a:extLst>
              </p:cNvPr>
              <p:cNvSpPr/>
              <p:nvPr/>
            </p:nvSpPr>
            <p:spPr>
              <a:xfrm>
                <a:off x="6584050" y="4835475"/>
                <a:ext cx="10300" cy="113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455" extrusionOk="0">
                    <a:moveTo>
                      <a:pt x="369" y="0"/>
                    </a:moveTo>
                    <a:cubicBezTo>
                      <a:pt x="359" y="0"/>
                      <a:pt x="348" y="4"/>
                      <a:pt x="341" y="11"/>
                    </a:cubicBezTo>
                    <a:lnTo>
                      <a:pt x="171" y="210"/>
                    </a:lnTo>
                    <a:cubicBezTo>
                      <a:pt x="128" y="238"/>
                      <a:pt x="100" y="281"/>
                      <a:pt x="85" y="309"/>
                    </a:cubicBezTo>
                    <a:cubicBezTo>
                      <a:pt x="57" y="337"/>
                      <a:pt x="29" y="380"/>
                      <a:pt x="0" y="408"/>
                    </a:cubicBezTo>
                    <a:cubicBezTo>
                      <a:pt x="0" y="432"/>
                      <a:pt x="10" y="455"/>
                      <a:pt x="29" y="455"/>
                    </a:cubicBezTo>
                    <a:cubicBezTo>
                      <a:pt x="33" y="455"/>
                      <a:pt x="38" y="454"/>
                      <a:pt x="43" y="451"/>
                    </a:cubicBezTo>
                    <a:cubicBezTo>
                      <a:pt x="71" y="423"/>
                      <a:pt x="114" y="394"/>
                      <a:pt x="142" y="366"/>
                    </a:cubicBezTo>
                    <a:cubicBezTo>
                      <a:pt x="171" y="337"/>
                      <a:pt x="199" y="295"/>
                      <a:pt x="227" y="266"/>
                    </a:cubicBezTo>
                    <a:lnTo>
                      <a:pt x="398" y="68"/>
                    </a:lnTo>
                    <a:cubicBezTo>
                      <a:pt x="412" y="53"/>
                      <a:pt x="412" y="25"/>
                      <a:pt x="398" y="11"/>
                    </a:cubicBezTo>
                    <a:cubicBezTo>
                      <a:pt x="391" y="4"/>
                      <a:pt x="380" y="0"/>
                      <a:pt x="3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0" name="Google Shape;1407;p44">
                <a:extLst>
                  <a:ext uri="{FF2B5EF4-FFF2-40B4-BE49-F238E27FC236}">
                    <a16:creationId xmlns:a16="http://schemas.microsoft.com/office/drawing/2014/main" id="{9431CC94-99DC-6207-F5DB-09562716BF25}"/>
                  </a:ext>
                </a:extLst>
              </p:cNvPr>
              <p:cNvSpPr/>
              <p:nvPr/>
            </p:nvSpPr>
            <p:spPr>
              <a:xfrm>
                <a:off x="6716175" y="4778800"/>
                <a:ext cx="44575" cy="73225"/>
              </a:xfrm>
              <a:custGeom>
                <a:avLst/>
                <a:gdLst/>
                <a:ahLst/>
                <a:cxnLst/>
                <a:rect l="l" t="t" r="r" b="b"/>
                <a:pathLst>
                  <a:path w="1783" h="2929" extrusionOk="0">
                    <a:moveTo>
                      <a:pt x="1757" y="1"/>
                    </a:moveTo>
                    <a:cubicBezTo>
                      <a:pt x="1752" y="1"/>
                      <a:pt x="1747" y="2"/>
                      <a:pt x="1743" y="6"/>
                    </a:cubicBezTo>
                    <a:cubicBezTo>
                      <a:pt x="1630" y="219"/>
                      <a:pt x="1502" y="432"/>
                      <a:pt x="1374" y="645"/>
                    </a:cubicBezTo>
                    <a:cubicBezTo>
                      <a:pt x="1161" y="1028"/>
                      <a:pt x="934" y="1412"/>
                      <a:pt x="707" y="1781"/>
                    </a:cubicBezTo>
                    <a:cubicBezTo>
                      <a:pt x="579" y="1966"/>
                      <a:pt x="465" y="2150"/>
                      <a:pt x="352" y="2320"/>
                    </a:cubicBezTo>
                    <a:lnTo>
                      <a:pt x="167" y="2590"/>
                    </a:lnTo>
                    <a:cubicBezTo>
                      <a:pt x="110" y="2675"/>
                      <a:pt x="54" y="2775"/>
                      <a:pt x="11" y="2874"/>
                    </a:cubicBezTo>
                    <a:cubicBezTo>
                      <a:pt x="1" y="2905"/>
                      <a:pt x="28" y="2928"/>
                      <a:pt x="54" y="2928"/>
                    </a:cubicBezTo>
                    <a:cubicBezTo>
                      <a:pt x="64" y="2928"/>
                      <a:pt x="74" y="2925"/>
                      <a:pt x="82" y="2917"/>
                    </a:cubicBezTo>
                    <a:cubicBezTo>
                      <a:pt x="167" y="2832"/>
                      <a:pt x="238" y="2732"/>
                      <a:pt x="309" y="2633"/>
                    </a:cubicBezTo>
                    <a:cubicBezTo>
                      <a:pt x="380" y="2519"/>
                      <a:pt x="451" y="2420"/>
                      <a:pt x="508" y="2320"/>
                    </a:cubicBezTo>
                    <a:cubicBezTo>
                      <a:pt x="749" y="1951"/>
                      <a:pt x="977" y="1582"/>
                      <a:pt x="1190" y="1199"/>
                    </a:cubicBezTo>
                    <a:cubicBezTo>
                      <a:pt x="1303" y="1014"/>
                      <a:pt x="1403" y="815"/>
                      <a:pt x="1502" y="631"/>
                    </a:cubicBezTo>
                    <a:cubicBezTo>
                      <a:pt x="1601" y="432"/>
                      <a:pt x="1686" y="233"/>
                      <a:pt x="1772" y="35"/>
                    </a:cubicBezTo>
                    <a:cubicBezTo>
                      <a:pt x="1782" y="14"/>
                      <a:pt x="1770" y="1"/>
                      <a:pt x="17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1" name="Google Shape;1408;p44">
                <a:extLst>
                  <a:ext uri="{FF2B5EF4-FFF2-40B4-BE49-F238E27FC236}">
                    <a16:creationId xmlns:a16="http://schemas.microsoft.com/office/drawing/2014/main" id="{4835D397-7EBD-5437-3D36-F7F251B00861}"/>
                  </a:ext>
                </a:extLst>
              </p:cNvPr>
              <p:cNvSpPr/>
              <p:nvPr/>
            </p:nvSpPr>
            <p:spPr>
              <a:xfrm>
                <a:off x="6719375" y="4811500"/>
                <a:ext cx="11900" cy="18375"/>
              </a:xfrm>
              <a:custGeom>
                <a:avLst/>
                <a:gdLst/>
                <a:ahLst/>
                <a:cxnLst/>
                <a:rect l="l" t="t" r="r" b="b"/>
                <a:pathLst>
                  <a:path w="476" h="735" extrusionOk="0">
                    <a:moveTo>
                      <a:pt x="429" y="1"/>
                    </a:moveTo>
                    <a:cubicBezTo>
                      <a:pt x="420" y="1"/>
                      <a:pt x="413" y="6"/>
                      <a:pt x="408" y="19"/>
                    </a:cubicBezTo>
                    <a:cubicBezTo>
                      <a:pt x="352" y="146"/>
                      <a:pt x="295" y="260"/>
                      <a:pt x="224" y="374"/>
                    </a:cubicBezTo>
                    <a:cubicBezTo>
                      <a:pt x="195" y="445"/>
                      <a:pt x="153" y="487"/>
                      <a:pt x="110" y="544"/>
                    </a:cubicBezTo>
                    <a:cubicBezTo>
                      <a:pt x="82" y="601"/>
                      <a:pt x="39" y="643"/>
                      <a:pt x="11" y="700"/>
                    </a:cubicBezTo>
                    <a:cubicBezTo>
                      <a:pt x="0" y="721"/>
                      <a:pt x="13" y="734"/>
                      <a:pt x="26" y="734"/>
                    </a:cubicBezTo>
                    <a:cubicBezTo>
                      <a:pt x="31" y="734"/>
                      <a:pt x="35" y="732"/>
                      <a:pt x="39" y="729"/>
                    </a:cubicBezTo>
                    <a:cubicBezTo>
                      <a:pt x="96" y="686"/>
                      <a:pt x="139" y="629"/>
                      <a:pt x="167" y="572"/>
                    </a:cubicBezTo>
                    <a:cubicBezTo>
                      <a:pt x="210" y="516"/>
                      <a:pt x="252" y="473"/>
                      <a:pt x="281" y="416"/>
                    </a:cubicBezTo>
                    <a:cubicBezTo>
                      <a:pt x="352" y="303"/>
                      <a:pt x="408" y="175"/>
                      <a:pt x="465" y="61"/>
                    </a:cubicBezTo>
                    <a:cubicBezTo>
                      <a:pt x="475" y="31"/>
                      <a:pt x="450" y="1"/>
                      <a:pt x="4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2" name="Google Shape;1409;p44">
                <a:extLst>
                  <a:ext uri="{FF2B5EF4-FFF2-40B4-BE49-F238E27FC236}">
                    <a16:creationId xmlns:a16="http://schemas.microsoft.com/office/drawing/2014/main" id="{7E3804C1-454A-64F8-6C59-E6893449C8DF}"/>
                  </a:ext>
                </a:extLst>
              </p:cNvPr>
              <p:cNvSpPr/>
              <p:nvPr/>
            </p:nvSpPr>
            <p:spPr>
              <a:xfrm>
                <a:off x="6595850" y="4797675"/>
                <a:ext cx="49875" cy="59800"/>
              </a:xfrm>
              <a:custGeom>
                <a:avLst/>
                <a:gdLst/>
                <a:ahLst/>
                <a:cxnLst/>
                <a:rect l="l" t="t" r="r" b="b"/>
                <a:pathLst>
                  <a:path w="1995" h="2392" extrusionOk="0">
                    <a:moveTo>
                      <a:pt x="1943" y="0"/>
                    </a:moveTo>
                    <a:cubicBezTo>
                      <a:pt x="1933" y="0"/>
                      <a:pt x="1922" y="5"/>
                      <a:pt x="1914" y="18"/>
                    </a:cubicBezTo>
                    <a:cubicBezTo>
                      <a:pt x="1800" y="217"/>
                      <a:pt x="1672" y="387"/>
                      <a:pt x="1544" y="572"/>
                    </a:cubicBezTo>
                    <a:cubicBezTo>
                      <a:pt x="1317" y="884"/>
                      <a:pt x="1076" y="1182"/>
                      <a:pt x="820" y="1480"/>
                    </a:cubicBezTo>
                    <a:cubicBezTo>
                      <a:pt x="692" y="1622"/>
                      <a:pt x="550" y="1764"/>
                      <a:pt x="423" y="1906"/>
                    </a:cubicBezTo>
                    <a:lnTo>
                      <a:pt x="210" y="2105"/>
                    </a:lnTo>
                    <a:cubicBezTo>
                      <a:pt x="139" y="2162"/>
                      <a:pt x="82" y="2233"/>
                      <a:pt x="25" y="2318"/>
                    </a:cubicBezTo>
                    <a:cubicBezTo>
                      <a:pt x="1" y="2355"/>
                      <a:pt x="40" y="2392"/>
                      <a:pt x="79" y="2392"/>
                    </a:cubicBezTo>
                    <a:cubicBezTo>
                      <a:pt x="84" y="2392"/>
                      <a:pt x="90" y="2391"/>
                      <a:pt x="96" y="2389"/>
                    </a:cubicBezTo>
                    <a:cubicBezTo>
                      <a:pt x="196" y="2332"/>
                      <a:pt x="281" y="2261"/>
                      <a:pt x="352" y="2176"/>
                    </a:cubicBezTo>
                    <a:cubicBezTo>
                      <a:pt x="437" y="2105"/>
                      <a:pt x="508" y="2034"/>
                      <a:pt x="579" y="1949"/>
                    </a:cubicBezTo>
                    <a:cubicBezTo>
                      <a:pt x="849" y="1665"/>
                      <a:pt x="1104" y="1367"/>
                      <a:pt x="1346" y="1054"/>
                    </a:cubicBezTo>
                    <a:cubicBezTo>
                      <a:pt x="1573" y="728"/>
                      <a:pt x="1786" y="401"/>
                      <a:pt x="1984" y="60"/>
                    </a:cubicBezTo>
                    <a:cubicBezTo>
                      <a:pt x="1995" y="30"/>
                      <a:pt x="1969" y="0"/>
                      <a:pt x="19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3" name="Google Shape;1410;p44">
                <a:extLst>
                  <a:ext uri="{FF2B5EF4-FFF2-40B4-BE49-F238E27FC236}">
                    <a16:creationId xmlns:a16="http://schemas.microsoft.com/office/drawing/2014/main" id="{CDA75A8A-B139-A079-FA9B-7E282C79E520}"/>
                  </a:ext>
                </a:extLst>
              </p:cNvPr>
              <p:cNvSpPr/>
              <p:nvPr/>
            </p:nvSpPr>
            <p:spPr>
              <a:xfrm>
                <a:off x="6598950" y="4861300"/>
                <a:ext cx="375" cy="725"/>
              </a:xfrm>
              <a:custGeom>
                <a:avLst/>
                <a:gdLst/>
                <a:ahLst/>
                <a:cxnLst/>
                <a:rect l="l" t="t" r="r" b="b"/>
                <a:pathLst>
                  <a:path w="15" h="29" extrusionOk="0">
                    <a:moveTo>
                      <a:pt x="15" y="0"/>
                    </a:moveTo>
                    <a:cubicBezTo>
                      <a:pt x="1" y="0"/>
                      <a:pt x="1" y="29"/>
                      <a:pt x="15" y="29"/>
                    </a:cubicBezTo>
                    <a:cubicBezTo>
                      <a:pt x="15" y="29"/>
                      <a:pt x="15" y="0"/>
                      <a:pt x="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4" name="Google Shape;1411;p44">
                <a:extLst>
                  <a:ext uri="{FF2B5EF4-FFF2-40B4-BE49-F238E27FC236}">
                    <a16:creationId xmlns:a16="http://schemas.microsoft.com/office/drawing/2014/main" id="{E1D35480-98A3-B519-0A98-8CC14DC3B2F4}"/>
                  </a:ext>
                </a:extLst>
              </p:cNvPr>
              <p:cNvSpPr/>
              <p:nvPr/>
            </p:nvSpPr>
            <p:spPr>
              <a:xfrm>
                <a:off x="6708725" y="4734475"/>
                <a:ext cx="25375" cy="40025"/>
              </a:xfrm>
              <a:custGeom>
                <a:avLst/>
                <a:gdLst/>
                <a:ahLst/>
                <a:cxnLst/>
                <a:rect l="l" t="t" r="r" b="b"/>
                <a:pathLst>
                  <a:path w="1015" h="1601" extrusionOk="0">
                    <a:moveTo>
                      <a:pt x="970" y="1"/>
                    </a:moveTo>
                    <a:cubicBezTo>
                      <a:pt x="961" y="1"/>
                      <a:pt x="952" y="6"/>
                      <a:pt x="948" y="19"/>
                    </a:cubicBezTo>
                    <a:cubicBezTo>
                      <a:pt x="820" y="288"/>
                      <a:pt x="664" y="558"/>
                      <a:pt x="508" y="814"/>
                    </a:cubicBezTo>
                    <a:cubicBezTo>
                      <a:pt x="437" y="942"/>
                      <a:pt x="338" y="1069"/>
                      <a:pt x="252" y="1197"/>
                    </a:cubicBezTo>
                    <a:cubicBezTo>
                      <a:pt x="167" y="1311"/>
                      <a:pt x="82" y="1438"/>
                      <a:pt x="11" y="1566"/>
                    </a:cubicBezTo>
                    <a:cubicBezTo>
                      <a:pt x="1" y="1587"/>
                      <a:pt x="13" y="1600"/>
                      <a:pt x="26" y="1600"/>
                    </a:cubicBezTo>
                    <a:cubicBezTo>
                      <a:pt x="31" y="1600"/>
                      <a:pt x="36" y="1598"/>
                      <a:pt x="39" y="1595"/>
                    </a:cubicBezTo>
                    <a:cubicBezTo>
                      <a:pt x="153" y="1495"/>
                      <a:pt x="252" y="1367"/>
                      <a:pt x="338" y="1240"/>
                    </a:cubicBezTo>
                    <a:cubicBezTo>
                      <a:pt x="423" y="1126"/>
                      <a:pt x="508" y="998"/>
                      <a:pt x="579" y="871"/>
                    </a:cubicBezTo>
                    <a:cubicBezTo>
                      <a:pt x="735" y="601"/>
                      <a:pt x="877" y="331"/>
                      <a:pt x="1005" y="47"/>
                    </a:cubicBezTo>
                    <a:cubicBezTo>
                      <a:pt x="1015" y="27"/>
                      <a:pt x="990" y="1"/>
                      <a:pt x="9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5" name="Google Shape;1412;p44">
                <a:extLst>
                  <a:ext uri="{FF2B5EF4-FFF2-40B4-BE49-F238E27FC236}">
                    <a16:creationId xmlns:a16="http://schemas.microsoft.com/office/drawing/2014/main" id="{1930A814-69A4-1705-FB78-284EE4364044}"/>
                  </a:ext>
                </a:extLst>
              </p:cNvPr>
              <p:cNvSpPr/>
              <p:nvPr/>
            </p:nvSpPr>
            <p:spPr>
              <a:xfrm>
                <a:off x="6705875" y="4744225"/>
                <a:ext cx="15350" cy="23175"/>
              </a:xfrm>
              <a:custGeom>
                <a:avLst/>
                <a:gdLst/>
                <a:ahLst/>
                <a:cxnLst/>
                <a:rect l="l" t="t" r="r" b="b"/>
                <a:pathLst>
                  <a:path w="614" h="927" extrusionOk="0">
                    <a:moveTo>
                      <a:pt x="571" y="0"/>
                    </a:moveTo>
                    <a:cubicBezTo>
                      <a:pt x="563" y="0"/>
                      <a:pt x="555" y="4"/>
                      <a:pt x="551" y="12"/>
                    </a:cubicBezTo>
                    <a:lnTo>
                      <a:pt x="267" y="452"/>
                    </a:lnTo>
                    <a:cubicBezTo>
                      <a:pt x="182" y="594"/>
                      <a:pt x="82" y="736"/>
                      <a:pt x="11" y="892"/>
                    </a:cubicBezTo>
                    <a:cubicBezTo>
                      <a:pt x="1" y="913"/>
                      <a:pt x="13" y="926"/>
                      <a:pt x="26" y="926"/>
                    </a:cubicBezTo>
                    <a:cubicBezTo>
                      <a:pt x="31" y="926"/>
                      <a:pt x="36" y="924"/>
                      <a:pt x="40" y="921"/>
                    </a:cubicBezTo>
                    <a:cubicBezTo>
                      <a:pt x="139" y="779"/>
                      <a:pt x="239" y="637"/>
                      <a:pt x="324" y="495"/>
                    </a:cubicBezTo>
                    <a:cubicBezTo>
                      <a:pt x="409" y="339"/>
                      <a:pt x="508" y="182"/>
                      <a:pt x="593" y="40"/>
                    </a:cubicBezTo>
                    <a:cubicBezTo>
                      <a:pt x="614" y="20"/>
                      <a:pt x="591" y="0"/>
                      <a:pt x="57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6" name="Google Shape;1413;p44">
                <a:extLst>
                  <a:ext uri="{FF2B5EF4-FFF2-40B4-BE49-F238E27FC236}">
                    <a16:creationId xmlns:a16="http://schemas.microsoft.com/office/drawing/2014/main" id="{8522C078-C8FA-1B98-DD47-7500DD5D7BBF}"/>
                  </a:ext>
                </a:extLst>
              </p:cNvPr>
              <p:cNvSpPr/>
              <p:nvPr/>
            </p:nvSpPr>
            <p:spPr>
              <a:xfrm>
                <a:off x="6920900" y="3613825"/>
                <a:ext cx="14800" cy="66600"/>
              </a:xfrm>
              <a:custGeom>
                <a:avLst/>
                <a:gdLst/>
                <a:ahLst/>
                <a:cxnLst/>
                <a:rect l="l" t="t" r="r" b="b"/>
                <a:pathLst>
                  <a:path w="592" h="2664" extrusionOk="0">
                    <a:moveTo>
                      <a:pt x="43" y="1"/>
                    </a:moveTo>
                    <a:cubicBezTo>
                      <a:pt x="29" y="1"/>
                      <a:pt x="14" y="8"/>
                      <a:pt x="14" y="22"/>
                    </a:cubicBezTo>
                    <a:cubicBezTo>
                      <a:pt x="14" y="64"/>
                      <a:pt x="0" y="121"/>
                      <a:pt x="0" y="164"/>
                    </a:cubicBezTo>
                    <a:lnTo>
                      <a:pt x="0" y="320"/>
                    </a:lnTo>
                    <a:cubicBezTo>
                      <a:pt x="0" y="419"/>
                      <a:pt x="14" y="505"/>
                      <a:pt x="29" y="604"/>
                    </a:cubicBezTo>
                    <a:cubicBezTo>
                      <a:pt x="57" y="959"/>
                      <a:pt x="128" y="1300"/>
                      <a:pt x="199" y="1640"/>
                    </a:cubicBezTo>
                    <a:cubicBezTo>
                      <a:pt x="284" y="1981"/>
                      <a:pt x="384" y="2322"/>
                      <a:pt x="526" y="2648"/>
                    </a:cubicBezTo>
                    <a:cubicBezTo>
                      <a:pt x="531" y="2658"/>
                      <a:pt x="541" y="2663"/>
                      <a:pt x="552" y="2663"/>
                    </a:cubicBezTo>
                    <a:cubicBezTo>
                      <a:pt x="571" y="2663"/>
                      <a:pt x="591" y="2648"/>
                      <a:pt x="582" y="2620"/>
                    </a:cubicBezTo>
                    <a:cubicBezTo>
                      <a:pt x="526" y="2435"/>
                      <a:pt x="483" y="2251"/>
                      <a:pt x="426" y="2066"/>
                    </a:cubicBezTo>
                    <a:cubicBezTo>
                      <a:pt x="341" y="1726"/>
                      <a:pt x="270" y="1385"/>
                      <a:pt x="213" y="1044"/>
                    </a:cubicBezTo>
                    <a:cubicBezTo>
                      <a:pt x="185" y="874"/>
                      <a:pt x="156" y="703"/>
                      <a:pt x="142" y="533"/>
                    </a:cubicBezTo>
                    <a:cubicBezTo>
                      <a:pt x="142" y="448"/>
                      <a:pt x="128" y="348"/>
                      <a:pt x="114" y="263"/>
                    </a:cubicBezTo>
                    <a:cubicBezTo>
                      <a:pt x="114" y="221"/>
                      <a:pt x="100" y="178"/>
                      <a:pt x="100" y="135"/>
                    </a:cubicBezTo>
                    <a:cubicBezTo>
                      <a:pt x="100" y="107"/>
                      <a:pt x="85" y="64"/>
                      <a:pt x="71" y="22"/>
                    </a:cubicBezTo>
                    <a:cubicBezTo>
                      <a:pt x="71" y="8"/>
                      <a:pt x="57" y="1"/>
                      <a:pt x="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7" name="Google Shape;1414;p44">
                <a:extLst>
                  <a:ext uri="{FF2B5EF4-FFF2-40B4-BE49-F238E27FC236}">
                    <a16:creationId xmlns:a16="http://schemas.microsoft.com/office/drawing/2014/main" id="{B547E43D-02B3-E01A-CA2B-385EA3C59104}"/>
                  </a:ext>
                </a:extLst>
              </p:cNvPr>
              <p:cNvSpPr/>
              <p:nvPr/>
            </p:nvSpPr>
            <p:spPr>
              <a:xfrm>
                <a:off x="6929400" y="3625800"/>
                <a:ext cx="4850" cy="22450"/>
              </a:xfrm>
              <a:custGeom>
                <a:avLst/>
                <a:gdLst/>
                <a:ahLst/>
                <a:cxnLst/>
                <a:rect l="l" t="t" r="r" b="b"/>
                <a:pathLst>
                  <a:path w="194" h="898" extrusionOk="0">
                    <a:moveTo>
                      <a:pt x="65" y="1"/>
                    </a:moveTo>
                    <a:cubicBezTo>
                      <a:pt x="54" y="1"/>
                      <a:pt x="44" y="4"/>
                      <a:pt x="44" y="11"/>
                    </a:cubicBezTo>
                    <a:cubicBezTo>
                      <a:pt x="1" y="153"/>
                      <a:pt x="1" y="309"/>
                      <a:pt x="29" y="451"/>
                    </a:cubicBezTo>
                    <a:cubicBezTo>
                      <a:pt x="44" y="593"/>
                      <a:pt x="86" y="750"/>
                      <a:pt x="143" y="877"/>
                    </a:cubicBezTo>
                    <a:cubicBezTo>
                      <a:pt x="156" y="890"/>
                      <a:pt x="168" y="897"/>
                      <a:pt x="177" y="897"/>
                    </a:cubicBezTo>
                    <a:cubicBezTo>
                      <a:pt x="188" y="897"/>
                      <a:pt x="193" y="887"/>
                      <a:pt x="186" y="863"/>
                    </a:cubicBezTo>
                    <a:cubicBezTo>
                      <a:pt x="157" y="721"/>
                      <a:pt x="129" y="579"/>
                      <a:pt x="100" y="437"/>
                    </a:cubicBezTo>
                    <a:cubicBezTo>
                      <a:pt x="86" y="295"/>
                      <a:pt x="86" y="153"/>
                      <a:pt x="86" y="11"/>
                    </a:cubicBezTo>
                    <a:cubicBezTo>
                      <a:pt x="86" y="4"/>
                      <a:pt x="75" y="1"/>
                      <a:pt x="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8" name="Google Shape;1415;p44">
                <a:extLst>
                  <a:ext uri="{FF2B5EF4-FFF2-40B4-BE49-F238E27FC236}">
                    <a16:creationId xmlns:a16="http://schemas.microsoft.com/office/drawing/2014/main" id="{533C419F-B4ED-EC5E-9AF1-3095A2EE7DA1}"/>
                  </a:ext>
                </a:extLst>
              </p:cNvPr>
              <p:cNvSpPr/>
              <p:nvPr/>
            </p:nvSpPr>
            <p:spPr>
              <a:xfrm>
                <a:off x="6832150" y="3682725"/>
                <a:ext cx="24675" cy="26275"/>
              </a:xfrm>
              <a:custGeom>
                <a:avLst/>
                <a:gdLst/>
                <a:ahLst/>
                <a:cxnLst/>
                <a:rect l="l" t="t" r="r" b="b"/>
                <a:pathLst>
                  <a:path w="987" h="1051" extrusionOk="0">
                    <a:moveTo>
                      <a:pt x="47" y="0"/>
                    </a:moveTo>
                    <a:cubicBezTo>
                      <a:pt x="24" y="0"/>
                      <a:pt x="1" y="14"/>
                      <a:pt x="1" y="34"/>
                    </a:cubicBezTo>
                    <a:cubicBezTo>
                      <a:pt x="29" y="148"/>
                      <a:pt x="114" y="233"/>
                      <a:pt x="185" y="318"/>
                    </a:cubicBezTo>
                    <a:cubicBezTo>
                      <a:pt x="256" y="404"/>
                      <a:pt x="327" y="489"/>
                      <a:pt x="398" y="574"/>
                    </a:cubicBezTo>
                    <a:cubicBezTo>
                      <a:pt x="554" y="744"/>
                      <a:pt x="711" y="900"/>
                      <a:pt x="895" y="1042"/>
                    </a:cubicBezTo>
                    <a:cubicBezTo>
                      <a:pt x="903" y="1048"/>
                      <a:pt x="912" y="1050"/>
                      <a:pt x="920" y="1050"/>
                    </a:cubicBezTo>
                    <a:cubicBezTo>
                      <a:pt x="956" y="1050"/>
                      <a:pt x="987" y="1006"/>
                      <a:pt x="952" y="971"/>
                    </a:cubicBezTo>
                    <a:cubicBezTo>
                      <a:pt x="782" y="829"/>
                      <a:pt x="640" y="659"/>
                      <a:pt x="498" y="489"/>
                    </a:cubicBezTo>
                    <a:cubicBezTo>
                      <a:pt x="412" y="418"/>
                      <a:pt x="341" y="333"/>
                      <a:pt x="285" y="247"/>
                    </a:cubicBezTo>
                    <a:cubicBezTo>
                      <a:pt x="242" y="191"/>
                      <a:pt x="214" y="148"/>
                      <a:pt x="185" y="105"/>
                    </a:cubicBezTo>
                    <a:cubicBezTo>
                      <a:pt x="157" y="63"/>
                      <a:pt x="114" y="20"/>
                      <a:pt x="72" y="6"/>
                    </a:cubicBezTo>
                    <a:cubicBezTo>
                      <a:pt x="64" y="2"/>
                      <a:pt x="55" y="0"/>
                      <a:pt x="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9" name="Google Shape;1416;p44">
                <a:extLst>
                  <a:ext uri="{FF2B5EF4-FFF2-40B4-BE49-F238E27FC236}">
                    <a16:creationId xmlns:a16="http://schemas.microsoft.com/office/drawing/2014/main" id="{5F3C9870-3090-15B5-8932-426AAE41E78F}"/>
                  </a:ext>
                </a:extLst>
              </p:cNvPr>
              <p:cNvSpPr/>
              <p:nvPr/>
            </p:nvSpPr>
            <p:spPr>
              <a:xfrm>
                <a:off x="6841125" y="3683075"/>
                <a:ext cx="8700" cy="10050"/>
              </a:xfrm>
              <a:custGeom>
                <a:avLst/>
                <a:gdLst/>
                <a:ahLst/>
                <a:cxnLst/>
                <a:rect l="l" t="t" r="r" b="b"/>
                <a:pathLst>
                  <a:path w="348" h="402" extrusionOk="0">
                    <a:moveTo>
                      <a:pt x="25" y="0"/>
                    </a:moveTo>
                    <a:cubicBezTo>
                      <a:pt x="12" y="0"/>
                      <a:pt x="1" y="10"/>
                      <a:pt x="11" y="20"/>
                    </a:cubicBezTo>
                    <a:cubicBezTo>
                      <a:pt x="25" y="63"/>
                      <a:pt x="53" y="91"/>
                      <a:pt x="68" y="120"/>
                    </a:cubicBezTo>
                    <a:lnTo>
                      <a:pt x="139" y="219"/>
                    </a:lnTo>
                    <a:lnTo>
                      <a:pt x="295" y="390"/>
                    </a:lnTo>
                    <a:cubicBezTo>
                      <a:pt x="299" y="398"/>
                      <a:pt x="306" y="401"/>
                      <a:pt x="312" y="401"/>
                    </a:cubicBezTo>
                    <a:cubicBezTo>
                      <a:pt x="329" y="401"/>
                      <a:pt x="347" y="381"/>
                      <a:pt x="337" y="361"/>
                    </a:cubicBezTo>
                    <a:lnTo>
                      <a:pt x="195" y="177"/>
                    </a:lnTo>
                    <a:cubicBezTo>
                      <a:pt x="167" y="148"/>
                      <a:pt x="139" y="120"/>
                      <a:pt x="110" y="91"/>
                    </a:cubicBezTo>
                    <a:cubicBezTo>
                      <a:pt x="96" y="49"/>
                      <a:pt x="68" y="35"/>
                      <a:pt x="39" y="6"/>
                    </a:cubicBezTo>
                    <a:cubicBezTo>
                      <a:pt x="35" y="2"/>
                      <a:pt x="30" y="0"/>
                      <a:pt x="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0" name="Google Shape;1417;p44">
                <a:extLst>
                  <a:ext uri="{FF2B5EF4-FFF2-40B4-BE49-F238E27FC236}">
                    <a16:creationId xmlns:a16="http://schemas.microsoft.com/office/drawing/2014/main" id="{41473E45-8591-7062-6F13-FBE039124E76}"/>
                  </a:ext>
                </a:extLst>
              </p:cNvPr>
              <p:cNvSpPr/>
              <p:nvPr/>
            </p:nvSpPr>
            <p:spPr>
              <a:xfrm>
                <a:off x="6892850" y="3632400"/>
                <a:ext cx="15350" cy="49050"/>
              </a:xfrm>
              <a:custGeom>
                <a:avLst/>
                <a:gdLst/>
                <a:ahLst/>
                <a:cxnLst/>
                <a:rect l="l" t="t" r="r" b="b"/>
                <a:pathLst>
                  <a:path w="614" h="1962" extrusionOk="0">
                    <a:moveTo>
                      <a:pt x="55" y="0"/>
                    </a:moveTo>
                    <a:cubicBezTo>
                      <a:pt x="28" y="0"/>
                      <a:pt x="1" y="25"/>
                      <a:pt x="1" y="60"/>
                    </a:cubicBezTo>
                    <a:cubicBezTo>
                      <a:pt x="1" y="102"/>
                      <a:pt x="1" y="145"/>
                      <a:pt x="15" y="187"/>
                    </a:cubicBezTo>
                    <a:lnTo>
                      <a:pt x="43" y="287"/>
                    </a:lnTo>
                    <a:lnTo>
                      <a:pt x="114" y="528"/>
                    </a:lnTo>
                    <a:cubicBezTo>
                      <a:pt x="157" y="684"/>
                      <a:pt x="199" y="841"/>
                      <a:pt x="242" y="997"/>
                    </a:cubicBezTo>
                    <a:cubicBezTo>
                      <a:pt x="327" y="1309"/>
                      <a:pt x="412" y="1607"/>
                      <a:pt x="512" y="1920"/>
                    </a:cubicBezTo>
                    <a:cubicBezTo>
                      <a:pt x="518" y="1949"/>
                      <a:pt x="539" y="1962"/>
                      <a:pt x="559" y="1962"/>
                    </a:cubicBezTo>
                    <a:cubicBezTo>
                      <a:pt x="587" y="1962"/>
                      <a:pt x="613" y="1938"/>
                      <a:pt x="597" y="1905"/>
                    </a:cubicBezTo>
                    <a:cubicBezTo>
                      <a:pt x="540" y="1579"/>
                      <a:pt x="469" y="1267"/>
                      <a:pt x="384" y="954"/>
                    </a:cubicBezTo>
                    <a:cubicBezTo>
                      <a:pt x="341" y="798"/>
                      <a:pt x="299" y="642"/>
                      <a:pt x="256" y="486"/>
                    </a:cubicBezTo>
                    <a:lnTo>
                      <a:pt x="185" y="258"/>
                    </a:lnTo>
                    <a:cubicBezTo>
                      <a:pt x="171" y="216"/>
                      <a:pt x="157" y="173"/>
                      <a:pt x="143" y="131"/>
                    </a:cubicBezTo>
                    <a:cubicBezTo>
                      <a:pt x="143" y="102"/>
                      <a:pt x="114" y="60"/>
                      <a:pt x="100" y="31"/>
                    </a:cubicBezTo>
                    <a:cubicBezTo>
                      <a:pt x="89" y="10"/>
                      <a:pt x="72" y="0"/>
                      <a:pt x="5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1" name="Google Shape;1418;p44">
                <a:extLst>
                  <a:ext uri="{FF2B5EF4-FFF2-40B4-BE49-F238E27FC236}">
                    <a16:creationId xmlns:a16="http://schemas.microsoft.com/office/drawing/2014/main" id="{60B59A65-41EA-D8CE-2486-876BF439D147}"/>
                  </a:ext>
                </a:extLst>
              </p:cNvPr>
              <p:cNvSpPr/>
              <p:nvPr/>
            </p:nvSpPr>
            <p:spPr>
              <a:xfrm>
                <a:off x="6891775" y="3648900"/>
                <a:ext cx="5200" cy="14050"/>
              </a:xfrm>
              <a:custGeom>
                <a:avLst/>
                <a:gdLst/>
                <a:ahLst/>
                <a:cxnLst/>
                <a:rect l="l" t="t" r="r" b="b"/>
                <a:pathLst>
                  <a:path w="208" h="562" extrusionOk="0">
                    <a:moveTo>
                      <a:pt x="49" y="1"/>
                    </a:moveTo>
                    <a:cubicBezTo>
                      <a:pt x="37" y="1"/>
                      <a:pt x="23" y="8"/>
                      <a:pt x="15" y="24"/>
                    </a:cubicBezTo>
                    <a:cubicBezTo>
                      <a:pt x="1" y="67"/>
                      <a:pt x="1" y="110"/>
                      <a:pt x="15" y="152"/>
                    </a:cubicBezTo>
                    <a:cubicBezTo>
                      <a:pt x="29" y="195"/>
                      <a:pt x="29" y="237"/>
                      <a:pt x="44" y="280"/>
                    </a:cubicBezTo>
                    <a:cubicBezTo>
                      <a:pt x="58" y="365"/>
                      <a:pt x="86" y="450"/>
                      <a:pt x="129" y="536"/>
                    </a:cubicBezTo>
                    <a:cubicBezTo>
                      <a:pt x="135" y="553"/>
                      <a:pt x="151" y="561"/>
                      <a:pt x="166" y="561"/>
                    </a:cubicBezTo>
                    <a:cubicBezTo>
                      <a:pt x="187" y="561"/>
                      <a:pt x="208" y="546"/>
                      <a:pt x="200" y="521"/>
                    </a:cubicBezTo>
                    <a:cubicBezTo>
                      <a:pt x="171" y="436"/>
                      <a:pt x="143" y="351"/>
                      <a:pt x="129" y="266"/>
                    </a:cubicBezTo>
                    <a:cubicBezTo>
                      <a:pt x="129" y="223"/>
                      <a:pt x="115" y="181"/>
                      <a:pt x="115" y="138"/>
                    </a:cubicBezTo>
                    <a:cubicBezTo>
                      <a:pt x="100" y="95"/>
                      <a:pt x="100" y="53"/>
                      <a:pt x="72" y="10"/>
                    </a:cubicBezTo>
                    <a:cubicBezTo>
                      <a:pt x="66" y="4"/>
                      <a:pt x="58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419;p44">
                <a:extLst>
                  <a:ext uri="{FF2B5EF4-FFF2-40B4-BE49-F238E27FC236}">
                    <a16:creationId xmlns:a16="http://schemas.microsoft.com/office/drawing/2014/main" id="{95F8F5A3-05D0-B2A6-F65E-9C307F36970B}"/>
                  </a:ext>
                </a:extLst>
              </p:cNvPr>
              <p:cNvSpPr/>
              <p:nvPr/>
            </p:nvSpPr>
            <p:spPr>
              <a:xfrm>
                <a:off x="6819725" y="3723775"/>
                <a:ext cx="8550" cy="2775"/>
              </a:xfrm>
              <a:custGeom>
                <a:avLst/>
                <a:gdLst/>
                <a:ahLst/>
                <a:cxnLst/>
                <a:rect l="l" t="t" r="r" b="b"/>
                <a:pathLst>
                  <a:path w="342" h="111" extrusionOk="0">
                    <a:moveTo>
                      <a:pt x="93" y="0"/>
                    </a:moveTo>
                    <a:cubicBezTo>
                      <a:pt x="68" y="0"/>
                      <a:pt x="43" y="4"/>
                      <a:pt x="15" y="11"/>
                    </a:cubicBezTo>
                    <a:cubicBezTo>
                      <a:pt x="1" y="25"/>
                      <a:pt x="1" y="54"/>
                      <a:pt x="15" y="54"/>
                    </a:cubicBezTo>
                    <a:cubicBezTo>
                      <a:pt x="43" y="68"/>
                      <a:pt x="72" y="68"/>
                      <a:pt x="86" y="68"/>
                    </a:cubicBezTo>
                    <a:lnTo>
                      <a:pt x="157" y="68"/>
                    </a:lnTo>
                    <a:cubicBezTo>
                      <a:pt x="200" y="82"/>
                      <a:pt x="242" y="82"/>
                      <a:pt x="299" y="110"/>
                    </a:cubicBezTo>
                    <a:cubicBezTo>
                      <a:pt x="313" y="110"/>
                      <a:pt x="327" y="110"/>
                      <a:pt x="327" y="96"/>
                    </a:cubicBezTo>
                    <a:cubicBezTo>
                      <a:pt x="341" y="68"/>
                      <a:pt x="327" y="54"/>
                      <a:pt x="313" y="54"/>
                    </a:cubicBezTo>
                    <a:cubicBezTo>
                      <a:pt x="271" y="25"/>
                      <a:pt x="214" y="25"/>
                      <a:pt x="171" y="11"/>
                    </a:cubicBezTo>
                    <a:cubicBezTo>
                      <a:pt x="143" y="4"/>
                      <a:pt x="118" y="0"/>
                      <a:pt x="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3" name="Google Shape;1420;p44">
                <a:extLst>
                  <a:ext uri="{FF2B5EF4-FFF2-40B4-BE49-F238E27FC236}">
                    <a16:creationId xmlns:a16="http://schemas.microsoft.com/office/drawing/2014/main" id="{45A679E1-6F55-10EF-5133-3C47AC17948F}"/>
                  </a:ext>
                </a:extLst>
              </p:cNvPr>
              <p:cNvSpPr/>
              <p:nvPr/>
            </p:nvSpPr>
            <p:spPr>
              <a:xfrm>
                <a:off x="6818675" y="3738850"/>
                <a:ext cx="26425" cy="55925"/>
              </a:xfrm>
              <a:custGeom>
                <a:avLst/>
                <a:gdLst/>
                <a:ahLst/>
                <a:cxnLst/>
                <a:rect l="l" t="t" r="r" b="b"/>
                <a:pathLst>
                  <a:path w="1057" h="2237" extrusionOk="0">
                    <a:moveTo>
                      <a:pt x="998" y="1"/>
                    </a:moveTo>
                    <a:cubicBezTo>
                      <a:pt x="986" y="1"/>
                      <a:pt x="974" y="6"/>
                      <a:pt x="966" y="18"/>
                    </a:cubicBezTo>
                    <a:cubicBezTo>
                      <a:pt x="866" y="175"/>
                      <a:pt x="753" y="317"/>
                      <a:pt x="653" y="473"/>
                    </a:cubicBezTo>
                    <a:cubicBezTo>
                      <a:pt x="483" y="728"/>
                      <a:pt x="327" y="1012"/>
                      <a:pt x="213" y="1310"/>
                    </a:cubicBezTo>
                    <a:cubicBezTo>
                      <a:pt x="156" y="1452"/>
                      <a:pt x="100" y="1594"/>
                      <a:pt x="57" y="1751"/>
                    </a:cubicBezTo>
                    <a:cubicBezTo>
                      <a:pt x="14" y="1907"/>
                      <a:pt x="0" y="2063"/>
                      <a:pt x="14" y="2205"/>
                    </a:cubicBezTo>
                    <a:cubicBezTo>
                      <a:pt x="21" y="2226"/>
                      <a:pt x="39" y="2237"/>
                      <a:pt x="55" y="2237"/>
                    </a:cubicBezTo>
                    <a:cubicBezTo>
                      <a:pt x="71" y="2237"/>
                      <a:pt x="85" y="2226"/>
                      <a:pt x="85" y="2205"/>
                    </a:cubicBezTo>
                    <a:cubicBezTo>
                      <a:pt x="142" y="2049"/>
                      <a:pt x="185" y="1878"/>
                      <a:pt x="213" y="1708"/>
                    </a:cubicBezTo>
                    <a:cubicBezTo>
                      <a:pt x="313" y="1410"/>
                      <a:pt x="426" y="1126"/>
                      <a:pt x="568" y="870"/>
                    </a:cubicBezTo>
                    <a:cubicBezTo>
                      <a:pt x="724" y="586"/>
                      <a:pt x="880" y="331"/>
                      <a:pt x="1037" y="61"/>
                    </a:cubicBezTo>
                    <a:cubicBezTo>
                      <a:pt x="1057" y="31"/>
                      <a:pt x="1027" y="1"/>
                      <a:pt x="99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4" name="Google Shape;1421;p44">
                <a:extLst>
                  <a:ext uri="{FF2B5EF4-FFF2-40B4-BE49-F238E27FC236}">
                    <a16:creationId xmlns:a16="http://schemas.microsoft.com/office/drawing/2014/main" id="{DEE72D60-86FB-7681-BA95-A4FA383E82B4}"/>
                  </a:ext>
                </a:extLst>
              </p:cNvPr>
              <p:cNvSpPr/>
              <p:nvPr/>
            </p:nvSpPr>
            <p:spPr>
              <a:xfrm>
                <a:off x="6827550" y="3765050"/>
                <a:ext cx="7350" cy="18350"/>
              </a:xfrm>
              <a:custGeom>
                <a:avLst/>
                <a:gdLst/>
                <a:ahLst/>
                <a:cxnLst/>
                <a:rect l="l" t="t" r="r" b="b"/>
                <a:pathLst>
                  <a:path w="294" h="734" extrusionOk="0">
                    <a:moveTo>
                      <a:pt x="243" y="0"/>
                    </a:moveTo>
                    <a:cubicBezTo>
                      <a:pt x="230" y="0"/>
                      <a:pt x="218" y="6"/>
                      <a:pt x="213" y="21"/>
                    </a:cubicBezTo>
                    <a:cubicBezTo>
                      <a:pt x="170" y="135"/>
                      <a:pt x="128" y="248"/>
                      <a:pt x="85" y="362"/>
                    </a:cubicBezTo>
                    <a:cubicBezTo>
                      <a:pt x="71" y="419"/>
                      <a:pt x="43" y="475"/>
                      <a:pt x="28" y="532"/>
                    </a:cubicBezTo>
                    <a:cubicBezTo>
                      <a:pt x="14" y="589"/>
                      <a:pt x="0" y="646"/>
                      <a:pt x="0" y="717"/>
                    </a:cubicBezTo>
                    <a:cubicBezTo>
                      <a:pt x="0" y="725"/>
                      <a:pt x="10" y="733"/>
                      <a:pt x="20" y="733"/>
                    </a:cubicBezTo>
                    <a:cubicBezTo>
                      <a:pt x="28" y="733"/>
                      <a:pt x="37" y="729"/>
                      <a:pt x="43" y="717"/>
                    </a:cubicBezTo>
                    <a:cubicBezTo>
                      <a:pt x="71" y="674"/>
                      <a:pt x="99" y="617"/>
                      <a:pt x="114" y="561"/>
                    </a:cubicBezTo>
                    <a:cubicBezTo>
                      <a:pt x="128" y="504"/>
                      <a:pt x="142" y="447"/>
                      <a:pt x="156" y="390"/>
                    </a:cubicBezTo>
                    <a:cubicBezTo>
                      <a:pt x="199" y="277"/>
                      <a:pt x="241" y="163"/>
                      <a:pt x="284" y="50"/>
                    </a:cubicBezTo>
                    <a:cubicBezTo>
                      <a:pt x="293" y="22"/>
                      <a:pt x="266" y="0"/>
                      <a:pt x="2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5" name="Google Shape;1422;p44">
                <a:extLst>
                  <a:ext uri="{FF2B5EF4-FFF2-40B4-BE49-F238E27FC236}">
                    <a16:creationId xmlns:a16="http://schemas.microsoft.com/office/drawing/2014/main" id="{0B3E32B8-E50C-E637-B89B-81AA1C583A30}"/>
                  </a:ext>
                </a:extLst>
              </p:cNvPr>
              <p:cNvSpPr/>
              <p:nvPr/>
            </p:nvSpPr>
            <p:spPr>
              <a:xfrm>
                <a:off x="7007500" y="3880875"/>
                <a:ext cx="9600" cy="71500"/>
              </a:xfrm>
              <a:custGeom>
                <a:avLst/>
                <a:gdLst/>
                <a:ahLst/>
                <a:cxnLst/>
                <a:rect l="l" t="t" r="r" b="b"/>
                <a:pathLst>
                  <a:path w="384" h="2860" extrusionOk="0">
                    <a:moveTo>
                      <a:pt x="69" y="0"/>
                    </a:moveTo>
                    <a:cubicBezTo>
                      <a:pt x="46" y="0"/>
                      <a:pt x="22" y="15"/>
                      <a:pt x="15" y="45"/>
                    </a:cubicBezTo>
                    <a:cubicBezTo>
                      <a:pt x="1" y="88"/>
                      <a:pt x="1" y="144"/>
                      <a:pt x="15" y="201"/>
                    </a:cubicBezTo>
                    <a:cubicBezTo>
                      <a:pt x="29" y="244"/>
                      <a:pt x="43" y="301"/>
                      <a:pt x="43" y="343"/>
                    </a:cubicBezTo>
                    <a:cubicBezTo>
                      <a:pt x="57" y="443"/>
                      <a:pt x="72" y="556"/>
                      <a:pt x="86" y="656"/>
                    </a:cubicBezTo>
                    <a:cubicBezTo>
                      <a:pt x="128" y="1011"/>
                      <a:pt x="171" y="1365"/>
                      <a:pt x="213" y="1735"/>
                    </a:cubicBezTo>
                    <a:cubicBezTo>
                      <a:pt x="242" y="2104"/>
                      <a:pt x="284" y="2473"/>
                      <a:pt x="299" y="2828"/>
                    </a:cubicBezTo>
                    <a:cubicBezTo>
                      <a:pt x="306" y="2849"/>
                      <a:pt x="324" y="2860"/>
                      <a:pt x="341" y="2860"/>
                    </a:cubicBezTo>
                    <a:cubicBezTo>
                      <a:pt x="359" y="2860"/>
                      <a:pt x="377" y="2849"/>
                      <a:pt x="384" y="2828"/>
                    </a:cubicBezTo>
                    <a:lnTo>
                      <a:pt x="384" y="2203"/>
                    </a:lnTo>
                    <a:cubicBezTo>
                      <a:pt x="370" y="1834"/>
                      <a:pt x="327" y="1465"/>
                      <a:pt x="299" y="1110"/>
                    </a:cubicBezTo>
                    <a:cubicBezTo>
                      <a:pt x="270" y="925"/>
                      <a:pt x="242" y="741"/>
                      <a:pt x="228" y="570"/>
                    </a:cubicBezTo>
                    <a:cubicBezTo>
                      <a:pt x="213" y="471"/>
                      <a:pt x="199" y="386"/>
                      <a:pt x="185" y="286"/>
                    </a:cubicBezTo>
                    <a:cubicBezTo>
                      <a:pt x="171" y="244"/>
                      <a:pt x="157" y="201"/>
                      <a:pt x="157" y="144"/>
                    </a:cubicBezTo>
                    <a:cubicBezTo>
                      <a:pt x="157" y="102"/>
                      <a:pt x="142" y="59"/>
                      <a:pt x="114" y="31"/>
                    </a:cubicBezTo>
                    <a:cubicBezTo>
                      <a:pt x="108" y="11"/>
                      <a:pt x="89" y="0"/>
                      <a:pt x="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6" name="Google Shape;1423;p44">
                <a:extLst>
                  <a:ext uri="{FF2B5EF4-FFF2-40B4-BE49-F238E27FC236}">
                    <a16:creationId xmlns:a16="http://schemas.microsoft.com/office/drawing/2014/main" id="{AF0CA6F6-AA42-01F9-395E-3520BE379909}"/>
                  </a:ext>
                </a:extLst>
              </p:cNvPr>
              <p:cNvSpPr/>
              <p:nvPr/>
            </p:nvSpPr>
            <p:spPr>
              <a:xfrm>
                <a:off x="7064650" y="3820575"/>
                <a:ext cx="5000" cy="17425"/>
              </a:xfrm>
              <a:custGeom>
                <a:avLst/>
                <a:gdLst/>
                <a:ahLst/>
                <a:cxnLst/>
                <a:rect l="l" t="t" r="r" b="b"/>
                <a:pathLst>
                  <a:path w="200" h="697" extrusionOk="0">
                    <a:moveTo>
                      <a:pt x="149" y="1"/>
                    </a:moveTo>
                    <a:cubicBezTo>
                      <a:pt x="132" y="1"/>
                      <a:pt x="114" y="15"/>
                      <a:pt x="114" y="43"/>
                    </a:cubicBezTo>
                    <a:cubicBezTo>
                      <a:pt x="114" y="157"/>
                      <a:pt x="100" y="271"/>
                      <a:pt x="71" y="398"/>
                    </a:cubicBezTo>
                    <a:cubicBezTo>
                      <a:pt x="71" y="455"/>
                      <a:pt x="43" y="498"/>
                      <a:pt x="29" y="555"/>
                    </a:cubicBezTo>
                    <a:cubicBezTo>
                      <a:pt x="29" y="597"/>
                      <a:pt x="0" y="682"/>
                      <a:pt x="57" y="697"/>
                    </a:cubicBezTo>
                    <a:cubicBezTo>
                      <a:pt x="114" y="697"/>
                      <a:pt x="128" y="611"/>
                      <a:pt x="142" y="569"/>
                    </a:cubicBezTo>
                    <a:cubicBezTo>
                      <a:pt x="157" y="512"/>
                      <a:pt x="171" y="455"/>
                      <a:pt x="171" y="398"/>
                    </a:cubicBezTo>
                    <a:cubicBezTo>
                      <a:pt x="199" y="271"/>
                      <a:pt x="199" y="157"/>
                      <a:pt x="185" y="43"/>
                    </a:cubicBezTo>
                    <a:cubicBezTo>
                      <a:pt x="185" y="15"/>
                      <a:pt x="167" y="1"/>
                      <a:pt x="1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7" name="Google Shape;1424;p44">
                <a:extLst>
                  <a:ext uri="{FF2B5EF4-FFF2-40B4-BE49-F238E27FC236}">
                    <a16:creationId xmlns:a16="http://schemas.microsoft.com/office/drawing/2014/main" id="{9A500DC9-B1FC-0AAB-34FE-BFAAB95B0CD6}"/>
                  </a:ext>
                </a:extLst>
              </p:cNvPr>
              <p:cNvSpPr/>
              <p:nvPr/>
            </p:nvSpPr>
            <p:spPr>
              <a:xfrm>
                <a:off x="7061450" y="3822525"/>
                <a:ext cx="3225" cy="11925"/>
              </a:xfrm>
              <a:custGeom>
                <a:avLst/>
                <a:gdLst/>
                <a:ahLst/>
                <a:cxnLst/>
                <a:rect l="l" t="t" r="r" b="b"/>
                <a:pathLst>
                  <a:path w="129" h="477" extrusionOk="0">
                    <a:moveTo>
                      <a:pt x="88" y="1"/>
                    </a:moveTo>
                    <a:cubicBezTo>
                      <a:pt x="72" y="1"/>
                      <a:pt x="57" y="8"/>
                      <a:pt x="57" y="22"/>
                    </a:cubicBezTo>
                    <a:cubicBezTo>
                      <a:pt x="57" y="93"/>
                      <a:pt x="43" y="178"/>
                      <a:pt x="29" y="249"/>
                    </a:cubicBezTo>
                    <a:lnTo>
                      <a:pt x="1" y="349"/>
                    </a:lnTo>
                    <a:cubicBezTo>
                      <a:pt x="1" y="377"/>
                      <a:pt x="1" y="391"/>
                      <a:pt x="1" y="420"/>
                    </a:cubicBezTo>
                    <a:cubicBezTo>
                      <a:pt x="1" y="434"/>
                      <a:pt x="1" y="448"/>
                      <a:pt x="1" y="462"/>
                    </a:cubicBezTo>
                    <a:cubicBezTo>
                      <a:pt x="15" y="477"/>
                      <a:pt x="15" y="477"/>
                      <a:pt x="29" y="477"/>
                    </a:cubicBezTo>
                    <a:cubicBezTo>
                      <a:pt x="72" y="462"/>
                      <a:pt x="86" y="406"/>
                      <a:pt x="86" y="377"/>
                    </a:cubicBezTo>
                    <a:cubicBezTo>
                      <a:pt x="100" y="335"/>
                      <a:pt x="114" y="306"/>
                      <a:pt x="114" y="264"/>
                    </a:cubicBezTo>
                    <a:cubicBezTo>
                      <a:pt x="128" y="178"/>
                      <a:pt x="128" y="107"/>
                      <a:pt x="128" y="22"/>
                    </a:cubicBezTo>
                    <a:cubicBezTo>
                      <a:pt x="121" y="8"/>
                      <a:pt x="104" y="1"/>
                      <a:pt x="8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8" name="Google Shape;1425;p44">
                <a:extLst>
                  <a:ext uri="{FF2B5EF4-FFF2-40B4-BE49-F238E27FC236}">
                    <a16:creationId xmlns:a16="http://schemas.microsoft.com/office/drawing/2014/main" id="{B280E183-60F9-4C86-BA50-BDE85CCDEB78}"/>
                  </a:ext>
                </a:extLst>
              </p:cNvPr>
              <p:cNvSpPr/>
              <p:nvPr/>
            </p:nvSpPr>
            <p:spPr>
              <a:xfrm>
                <a:off x="7057200" y="3822350"/>
                <a:ext cx="1800" cy="8950"/>
              </a:xfrm>
              <a:custGeom>
                <a:avLst/>
                <a:gdLst/>
                <a:ahLst/>
                <a:cxnLst/>
                <a:rect l="l" t="t" r="r" b="b"/>
                <a:pathLst>
                  <a:path w="72" h="358" extrusionOk="0">
                    <a:moveTo>
                      <a:pt x="29" y="1"/>
                    </a:moveTo>
                    <a:cubicBezTo>
                      <a:pt x="14" y="1"/>
                      <a:pt x="0" y="15"/>
                      <a:pt x="0" y="29"/>
                    </a:cubicBezTo>
                    <a:cubicBezTo>
                      <a:pt x="0" y="86"/>
                      <a:pt x="0" y="129"/>
                      <a:pt x="0" y="185"/>
                    </a:cubicBezTo>
                    <a:lnTo>
                      <a:pt x="0" y="256"/>
                    </a:lnTo>
                    <a:cubicBezTo>
                      <a:pt x="0" y="285"/>
                      <a:pt x="0" y="313"/>
                      <a:pt x="0" y="327"/>
                    </a:cubicBezTo>
                    <a:cubicBezTo>
                      <a:pt x="0" y="345"/>
                      <a:pt x="17" y="357"/>
                      <a:pt x="29" y="357"/>
                    </a:cubicBezTo>
                    <a:cubicBezTo>
                      <a:pt x="37" y="357"/>
                      <a:pt x="43" y="352"/>
                      <a:pt x="43" y="342"/>
                    </a:cubicBezTo>
                    <a:cubicBezTo>
                      <a:pt x="57" y="313"/>
                      <a:pt x="71" y="299"/>
                      <a:pt x="71" y="271"/>
                    </a:cubicBezTo>
                    <a:cubicBezTo>
                      <a:pt x="71" y="242"/>
                      <a:pt x="71" y="214"/>
                      <a:pt x="71" y="185"/>
                    </a:cubicBezTo>
                    <a:cubicBezTo>
                      <a:pt x="71" y="129"/>
                      <a:pt x="71" y="86"/>
                      <a:pt x="71" y="29"/>
                    </a:cubicBezTo>
                    <a:cubicBezTo>
                      <a:pt x="57" y="15"/>
                      <a:pt x="43" y="1"/>
                      <a:pt x="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9" name="Google Shape;1426;p44">
                <a:extLst>
                  <a:ext uri="{FF2B5EF4-FFF2-40B4-BE49-F238E27FC236}">
                    <a16:creationId xmlns:a16="http://schemas.microsoft.com/office/drawing/2014/main" id="{21D9D0F6-C768-4082-59B1-BADBB72E4419}"/>
                  </a:ext>
                </a:extLst>
              </p:cNvPr>
              <p:cNvSpPr/>
              <p:nvPr/>
            </p:nvSpPr>
            <p:spPr>
              <a:xfrm>
                <a:off x="6855225" y="3851475"/>
                <a:ext cx="29475" cy="5700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228" extrusionOk="0">
                    <a:moveTo>
                      <a:pt x="611" y="0"/>
                    </a:moveTo>
                    <a:cubicBezTo>
                      <a:pt x="412" y="0"/>
                      <a:pt x="228" y="28"/>
                      <a:pt x="43" y="114"/>
                    </a:cubicBezTo>
                    <a:cubicBezTo>
                      <a:pt x="1" y="142"/>
                      <a:pt x="29" y="199"/>
                      <a:pt x="72" y="199"/>
                    </a:cubicBezTo>
                    <a:cubicBezTo>
                      <a:pt x="212" y="164"/>
                      <a:pt x="362" y="138"/>
                      <a:pt x="513" y="138"/>
                    </a:cubicBezTo>
                    <a:cubicBezTo>
                      <a:pt x="546" y="138"/>
                      <a:pt x="578" y="139"/>
                      <a:pt x="611" y="142"/>
                    </a:cubicBezTo>
                    <a:cubicBezTo>
                      <a:pt x="696" y="142"/>
                      <a:pt x="781" y="156"/>
                      <a:pt x="867" y="170"/>
                    </a:cubicBezTo>
                    <a:lnTo>
                      <a:pt x="994" y="213"/>
                    </a:lnTo>
                    <a:cubicBezTo>
                      <a:pt x="1037" y="213"/>
                      <a:pt x="1080" y="227"/>
                      <a:pt x="1122" y="227"/>
                    </a:cubicBezTo>
                    <a:cubicBezTo>
                      <a:pt x="1151" y="227"/>
                      <a:pt x="1179" y="199"/>
                      <a:pt x="1165" y="170"/>
                    </a:cubicBezTo>
                    <a:cubicBezTo>
                      <a:pt x="1094" y="114"/>
                      <a:pt x="1009" y="57"/>
                      <a:pt x="909" y="43"/>
                    </a:cubicBezTo>
                    <a:cubicBezTo>
                      <a:pt x="810" y="28"/>
                      <a:pt x="710" y="14"/>
                      <a:pt x="6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0" name="Google Shape;1427;p44">
                <a:extLst>
                  <a:ext uri="{FF2B5EF4-FFF2-40B4-BE49-F238E27FC236}">
                    <a16:creationId xmlns:a16="http://schemas.microsoft.com/office/drawing/2014/main" id="{C311854E-666A-35EC-74B2-6C6B8D784576}"/>
                  </a:ext>
                </a:extLst>
              </p:cNvPr>
              <p:cNvSpPr/>
              <p:nvPr/>
            </p:nvSpPr>
            <p:spPr>
              <a:xfrm>
                <a:off x="6155250" y="3565225"/>
                <a:ext cx="1205450" cy="1559450"/>
              </a:xfrm>
              <a:custGeom>
                <a:avLst/>
                <a:gdLst/>
                <a:ahLst/>
                <a:cxnLst/>
                <a:rect l="l" t="t" r="r" b="b"/>
                <a:pathLst>
                  <a:path w="48218" h="62378" extrusionOk="0">
                    <a:moveTo>
                      <a:pt x="34013" y="145"/>
                    </a:moveTo>
                    <a:cubicBezTo>
                      <a:pt x="34029" y="145"/>
                      <a:pt x="34046" y="146"/>
                      <a:pt x="34062" y="148"/>
                    </a:cubicBezTo>
                    <a:cubicBezTo>
                      <a:pt x="34133" y="163"/>
                      <a:pt x="34218" y="177"/>
                      <a:pt x="34303" y="191"/>
                    </a:cubicBezTo>
                    <a:cubicBezTo>
                      <a:pt x="34133" y="461"/>
                      <a:pt x="33977" y="731"/>
                      <a:pt x="33863" y="1015"/>
                    </a:cubicBezTo>
                    <a:cubicBezTo>
                      <a:pt x="33750" y="1327"/>
                      <a:pt x="33650" y="1653"/>
                      <a:pt x="33565" y="1966"/>
                    </a:cubicBezTo>
                    <a:cubicBezTo>
                      <a:pt x="33556" y="1993"/>
                      <a:pt x="33576" y="2009"/>
                      <a:pt x="33596" y="2009"/>
                    </a:cubicBezTo>
                    <a:cubicBezTo>
                      <a:pt x="33607" y="2009"/>
                      <a:pt x="33617" y="2004"/>
                      <a:pt x="33622" y="1994"/>
                    </a:cubicBezTo>
                    <a:cubicBezTo>
                      <a:pt x="33736" y="1682"/>
                      <a:pt x="33863" y="1369"/>
                      <a:pt x="33991" y="1071"/>
                    </a:cubicBezTo>
                    <a:cubicBezTo>
                      <a:pt x="34119" y="773"/>
                      <a:pt x="34261" y="489"/>
                      <a:pt x="34445" y="234"/>
                    </a:cubicBezTo>
                    <a:lnTo>
                      <a:pt x="34758" y="290"/>
                    </a:lnTo>
                    <a:cubicBezTo>
                      <a:pt x="34687" y="376"/>
                      <a:pt x="34630" y="461"/>
                      <a:pt x="34573" y="546"/>
                    </a:cubicBezTo>
                    <a:cubicBezTo>
                      <a:pt x="34516" y="645"/>
                      <a:pt x="34460" y="731"/>
                      <a:pt x="34403" y="830"/>
                    </a:cubicBezTo>
                    <a:cubicBezTo>
                      <a:pt x="34346" y="929"/>
                      <a:pt x="34289" y="1029"/>
                      <a:pt x="34247" y="1142"/>
                    </a:cubicBezTo>
                    <a:lnTo>
                      <a:pt x="34176" y="1284"/>
                    </a:lnTo>
                    <a:cubicBezTo>
                      <a:pt x="34162" y="1341"/>
                      <a:pt x="34147" y="1384"/>
                      <a:pt x="34133" y="1440"/>
                    </a:cubicBezTo>
                    <a:cubicBezTo>
                      <a:pt x="34144" y="1461"/>
                      <a:pt x="34162" y="1474"/>
                      <a:pt x="34176" y="1474"/>
                    </a:cubicBezTo>
                    <a:cubicBezTo>
                      <a:pt x="34181" y="1474"/>
                      <a:pt x="34186" y="1473"/>
                      <a:pt x="34190" y="1469"/>
                    </a:cubicBezTo>
                    <a:cubicBezTo>
                      <a:pt x="34232" y="1426"/>
                      <a:pt x="34261" y="1369"/>
                      <a:pt x="34275" y="1313"/>
                    </a:cubicBezTo>
                    <a:cubicBezTo>
                      <a:pt x="34303" y="1270"/>
                      <a:pt x="34318" y="1228"/>
                      <a:pt x="34346" y="1171"/>
                    </a:cubicBezTo>
                    <a:cubicBezTo>
                      <a:pt x="34403" y="1071"/>
                      <a:pt x="34445" y="972"/>
                      <a:pt x="34502" y="873"/>
                    </a:cubicBezTo>
                    <a:cubicBezTo>
                      <a:pt x="34545" y="787"/>
                      <a:pt x="34616" y="688"/>
                      <a:pt x="34673" y="589"/>
                    </a:cubicBezTo>
                    <a:cubicBezTo>
                      <a:pt x="34729" y="503"/>
                      <a:pt x="34786" y="404"/>
                      <a:pt x="34843" y="319"/>
                    </a:cubicBezTo>
                    <a:cubicBezTo>
                      <a:pt x="35127" y="390"/>
                      <a:pt x="35397" y="461"/>
                      <a:pt x="35681" y="532"/>
                    </a:cubicBezTo>
                    <a:cubicBezTo>
                      <a:pt x="35624" y="631"/>
                      <a:pt x="35581" y="731"/>
                      <a:pt x="35553" y="844"/>
                    </a:cubicBezTo>
                    <a:cubicBezTo>
                      <a:pt x="35528" y="893"/>
                      <a:pt x="35568" y="932"/>
                      <a:pt x="35616" y="932"/>
                    </a:cubicBezTo>
                    <a:cubicBezTo>
                      <a:pt x="35623" y="932"/>
                      <a:pt x="35631" y="931"/>
                      <a:pt x="35638" y="929"/>
                    </a:cubicBezTo>
                    <a:cubicBezTo>
                      <a:pt x="35709" y="901"/>
                      <a:pt x="35780" y="858"/>
                      <a:pt x="35837" y="787"/>
                    </a:cubicBezTo>
                    <a:cubicBezTo>
                      <a:pt x="35886" y="726"/>
                      <a:pt x="35957" y="685"/>
                      <a:pt x="36031" y="685"/>
                    </a:cubicBezTo>
                    <a:cubicBezTo>
                      <a:pt x="36042" y="685"/>
                      <a:pt x="36053" y="686"/>
                      <a:pt x="36064" y="688"/>
                    </a:cubicBezTo>
                    <a:cubicBezTo>
                      <a:pt x="36163" y="688"/>
                      <a:pt x="36263" y="731"/>
                      <a:pt x="36334" y="787"/>
                    </a:cubicBezTo>
                    <a:cubicBezTo>
                      <a:pt x="36391" y="816"/>
                      <a:pt x="36433" y="844"/>
                      <a:pt x="36476" y="873"/>
                    </a:cubicBezTo>
                    <a:cubicBezTo>
                      <a:pt x="36178" y="1015"/>
                      <a:pt x="35908" y="1213"/>
                      <a:pt x="35652" y="1440"/>
                    </a:cubicBezTo>
                    <a:cubicBezTo>
                      <a:pt x="35155" y="1895"/>
                      <a:pt x="34729" y="2420"/>
                      <a:pt x="34346" y="2974"/>
                    </a:cubicBezTo>
                    <a:cubicBezTo>
                      <a:pt x="34133" y="3272"/>
                      <a:pt x="33949" y="3570"/>
                      <a:pt x="33792" y="3883"/>
                    </a:cubicBezTo>
                    <a:cubicBezTo>
                      <a:pt x="33707" y="4053"/>
                      <a:pt x="33650" y="4209"/>
                      <a:pt x="33594" y="4379"/>
                    </a:cubicBezTo>
                    <a:cubicBezTo>
                      <a:pt x="33537" y="4536"/>
                      <a:pt x="33508" y="4706"/>
                      <a:pt x="33508" y="4862"/>
                    </a:cubicBezTo>
                    <a:cubicBezTo>
                      <a:pt x="33423" y="4834"/>
                      <a:pt x="33324" y="4805"/>
                      <a:pt x="33239" y="4791"/>
                    </a:cubicBezTo>
                    <a:lnTo>
                      <a:pt x="33239" y="4578"/>
                    </a:lnTo>
                    <a:lnTo>
                      <a:pt x="33239" y="4294"/>
                    </a:lnTo>
                    <a:cubicBezTo>
                      <a:pt x="33239" y="4110"/>
                      <a:pt x="33253" y="3911"/>
                      <a:pt x="33281" y="3726"/>
                    </a:cubicBezTo>
                    <a:cubicBezTo>
                      <a:pt x="33295" y="3542"/>
                      <a:pt x="33338" y="3343"/>
                      <a:pt x="33366" y="3158"/>
                    </a:cubicBezTo>
                    <a:cubicBezTo>
                      <a:pt x="33395" y="3059"/>
                      <a:pt x="33409" y="2974"/>
                      <a:pt x="33423" y="2874"/>
                    </a:cubicBezTo>
                    <a:cubicBezTo>
                      <a:pt x="33452" y="2789"/>
                      <a:pt x="33466" y="2690"/>
                      <a:pt x="33480" y="2591"/>
                    </a:cubicBezTo>
                    <a:cubicBezTo>
                      <a:pt x="33480" y="2573"/>
                      <a:pt x="33458" y="2561"/>
                      <a:pt x="33438" y="2561"/>
                    </a:cubicBezTo>
                    <a:cubicBezTo>
                      <a:pt x="33426" y="2561"/>
                      <a:pt x="33414" y="2565"/>
                      <a:pt x="33409" y="2576"/>
                    </a:cubicBezTo>
                    <a:cubicBezTo>
                      <a:pt x="33366" y="2662"/>
                      <a:pt x="33338" y="2761"/>
                      <a:pt x="33324" y="2846"/>
                    </a:cubicBezTo>
                    <a:cubicBezTo>
                      <a:pt x="33295" y="2945"/>
                      <a:pt x="33281" y="3045"/>
                      <a:pt x="33267" y="3130"/>
                    </a:cubicBezTo>
                    <a:cubicBezTo>
                      <a:pt x="33224" y="3329"/>
                      <a:pt x="33196" y="3513"/>
                      <a:pt x="33182" y="3712"/>
                    </a:cubicBezTo>
                    <a:cubicBezTo>
                      <a:pt x="33153" y="3897"/>
                      <a:pt x="33139" y="4095"/>
                      <a:pt x="33125" y="4294"/>
                    </a:cubicBezTo>
                    <a:lnTo>
                      <a:pt x="33125" y="4578"/>
                    </a:lnTo>
                    <a:cubicBezTo>
                      <a:pt x="33125" y="4635"/>
                      <a:pt x="33125" y="4706"/>
                      <a:pt x="33125" y="4763"/>
                    </a:cubicBezTo>
                    <a:lnTo>
                      <a:pt x="33068" y="4749"/>
                    </a:lnTo>
                    <a:cubicBezTo>
                      <a:pt x="32955" y="4266"/>
                      <a:pt x="32912" y="3755"/>
                      <a:pt x="32912" y="3258"/>
                    </a:cubicBezTo>
                    <a:cubicBezTo>
                      <a:pt x="32912" y="2803"/>
                      <a:pt x="32955" y="2349"/>
                      <a:pt x="33040" y="1909"/>
                    </a:cubicBezTo>
                    <a:cubicBezTo>
                      <a:pt x="33111" y="1497"/>
                      <a:pt x="33239" y="1086"/>
                      <a:pt x="33437" y="716"/>
                    </a:cubicBezTo>
                    <a:cubicBezTo>
                      <a:pt x="33523" y="532"/>
                      <a:pt x="33636" y="376"/>
                      <a:pt x="33792" y="234"/>
                    </a:cubicBezTo>
                    <a:cubicBezTo>
                      <a:pt x="33852" y="175"/>
                      <a:pt x="33930" y="145"/>
                      <a:pt x="34013" y="145"/>
                    </a:cubicBezTo>
                    <a:close/>
                    <a:moveTo>
                      <a:pt x="33622" y="205"/>
                    </a:moveTo>
                    <a:lnTo>
                      <a:pt x="33622" y="205"/>
                    </a:lnTo>
                    <a:cubicBezTo>
                      <a:pt x="33480" y="361"/>
                      <a:pt x="33352" y="546"/>
                      <a:pt x="33267" y="731"/>
                    </a:cubicBezTo>
                    <a:cubicBezTo>
                      <a:pt x="33068" y="1128"/>
                      <a:pt x="32940" y="1554"/>
                      <a:pt x="32869" y="1980"/>
                    </a:cubicBezTo>
                    <a:cubicBezTo>
                      <a:pt x="32699" y="2889"/>
                      <a:pt x="32713" y="3826"/>
                      <a:pt x="32898" y="4720"/>
                    </a:cubicBezTo>
                    <a:cubicBezTo>
                      <a:pt x="32813" y="4706"/>
                      <a:pt x="32727" y="4692"/>
                      <a:pt x="32628" y="4692"/>
                    </a:cubicBezTo>
                    <a:cubicBezTo>
                      <a:pt x="32440" y="4672"/>
                      <a:pt x="32251" y="4662"/>
                      <a:pt x="32064" y="4662"/>
                    </a:cubicBezTo>
                    <a:cubicBezTo>
                      <a:pt x="31586" y="4662"/>
                      <a:pt x="31113" y="4726"/>
                      <a:pt x="30655" y="4848"/>
                    </a:cubicBezTo>
                    <a:cubicBezTo>
                      <a:pt x="30030" y="5018"/>
                      <a:pt x="29434" y="5274"/>
                      <a:pt x="28880" y="5600"/>
                    </a:cubicBezTo>
                    <a:cubicBezTo>
                      <a:pt x="28610" y="5757"/>
                      <a:pt x="28354" y="5927"/>
                      <a:pt x="28099" y="6112"/>
                    </a:cubicBezTo>
                    <a:cubicBezTo>
                      <a:pt x="27843" y="6296"/>
                      <a:pt x="27588" y="6495"/>
                      <a:pt x="27346" y="6722"/>
                    </a:cubicBezTo>
                    <a:lnTo>
                      <a:pt x="27304" y="6765"/>
                    </a:lnTo>
                    <a:cubicBezTo>
                      <a:pt x="27162" y="6751"/>
                      <a:pt x="27020" y="6736"/>
                      <a:pt x="26892" y="6722"/>
                    </a:cubicBezTo>
                    <a:cubicBezTo>
                      <a:pt x="26821" y="6722"/>
                      <a:pt x="26736" y="6722"/>
                      <a:pt x="26665" y="6708"/>
                    </a:cubicBezTo>
                    <a:cubicBezTo>
                      <a:pt x="26629" y="6701"/>
                      <a:pt x="26590" y="6694"/>
                      <a:pt x="26553" y="6694"/>
                    </a:cubicBezTo>
                    <a:cubicBezTo>
                      <a:pt x="26516" y="6694"/>
                      <a:pt x="26480" y="6701"/>
                      <a:pt x="26452" y="6722"/>
                    </a:cubicBezTo>
                    <a:cubicBezTo>
                      <a:pt x="26452" y="6736"/>
                      <a:pt x="26452" y="6765"/>
                      <a:pt x="26452" y="6779"/>
                    </a:cubicBezTo>
                    <a:cubicBezTo>
                      <a:pt x="26495" y="6836"/>
                      <a:pt x="26594" y="6836"/>
                      <a:pt x="26665" y="6850"/>
                    </a:cubicBezTo>
                    <a:cubicBezTo>
                      <a:pt x="26736" y="6850"/>
                      <a:pt x="26807" y="6864"/>
                      <a:pt x="26892" y="6864"/>
                    </a:cubicBezTo>
                    <a:cubicBezTo>
                      <a:pt x="26942" y="6874"/>
                      <a:pt x="27021" y="6884"/>
                      <a:pt x="27098" y="6884"/>
                    </a:cubicBezTo>
                    <a:cubicBezTo>
                      <a:pt x="27130" y="6884"/>
                      <a:pt x="27161" y="6882"/>
                      <a:pt x="27190" y="6878"/>
                    </a:cubicBezTo>
                    <a:lnTo>
                      <a:pt x="27190" y="6878"/>
                    </a:lnTo>
                    <a:cubicBezTo>
                      <a:pt x="27133" y="6949"/>
                      <a:pt x="27091" y="7006"/>
                      <a:pt x="27034" y="7077"/>
                    </a:cubicBezTo>
                    <a:cubicBezTo>
                      <a:pt x="26949" y="7205"/>
                      <a:pt x="26864" y="7361"/>
                      <a:pt x="26779" y="7503"/>
                    </a:cubicBezTo>
                    <a:cubicBezTo>
                      <a:pt x="26693" y="7673"/>
                      <a:pt x="26608" y="7844"/>
                      <a:pt x="26523" y="8000"/>
                    </a:cubicBezTo>
                    <a:cubicBezTo>
                      <a:pt x="26409" y="8014"/>
                      <a:pt x="26296" y="8043"/>
                      <a:pt x="26196" y="8085"/>
                    </a:cubicBezTo>
                    <a:cubicBezTo>
                      <a:pt x="26140" y="8114"/>
                      <a:pt x="26069" y="8142"/>
                      <a:pt x="26012" y="8170"/>
                    </a:cubicBezTo>
                    <a:cubicBezTo>
                      <a:pt x="26040" y="7943"/>
                      <a:pt x="26069" y="7716"/>
                      <a:pt x="26097" y="7489"/>
                    </a:cubicBezTo>
                    <a:cubicBezTo>
                      <a:pt x="26168" y="7006"/>
                      <a:pt x="26239" y="6523"/>
                      <a:pt x="26338" y="6055"/>
                    </a:cubicBezTo>
                    <a:cubicBezTo>
                      <a:pt x="26395" y="5813"/>
                      <a:pt x="26452" y="5586"/>
                      <a:pt x="26523" y="5359"/>
                    </a:cubicBezTo>
                    <a:cubicBezTo>
                      <a:pt x="26523" y="5288"/>
                      <a:pt x="26551" y="5231"/>
                      <a:pt x="26566" y="5175"/>
                    </a:cubicBezTo>
                    <a:cubicBezTo>
                      <a:pt x="26566" y="5160"/>
                      <a:pt x="26580" y="5160"/>
                      <a:pt x="26580" y="5146"/>
                    </a:cubicBezTo>
                    <a:cubicBezTo>
                      <a:pt x="26594" y="5146"/>
                      <a:pt x="26651" y="5160"/>
                      <a:pt x="26665" y="5175"/>
                    </a:cubicBezTo>
                    <a:lnTo>
                      <a:pt x="27020" y="5260"/>
                    </a:lnTo>
                    <a:cubicBezTo>
                      <a:pt x="27025" y="5261"/>
                      <a:pt x="27030" y="5261"/>
                      <a:pt x="27035" y="5261"/>
                    </a:cubicBezTo>
                    <a:cubicBezTo>
                      <a:pt x="27097" y="5261"/>
                      <a:pt x="27130" y="5186"/>
                      <a:pt x="27091" y="5146"/>
                    </a:cubicBezTo>
                    <a:cubicBezTo>
                      <a:pt x="27006" y="5047"/>
                      <a:pt x="26920" y="4947"/>
                      <a:pt x="26821" y="4862"/>
                    </a:cubicBezTo>
                    <a:cubicBezTo>
                      <a:pt x="26878" y="4706"/>
                      <a:pt x="26949" y="4550"/>
                      <a:pt x="27020" y="4408"/>
                    </a:cubicBezTo>
                    <a:cubicBezTo>
                      <a:pt x="27105" y="4266"/>
                      <a:pt x="27204" y="4124"/>
                      <a:pt x="27304" y="3996"/>
                    </a:cubicBezTo>
                    <a:cubicBezTo>
                      <a:pt x="27488" y="3755"/>
                      <a:pt x="27687" y="3528"/>
                      <a:pt x="27900" y="3315"/>
                    </a:cubicBezTo>
                    <a:cubicBezTo>
                      <a:pt x="28127" y="3073"/>
                      <a:pt x="28354" y="2846"/>
                      <a:pt x="28596" y="2633"/>
                    </a:cubicBezTo>
                    <a:cubicBezTo>
                      <a:pt x="28837" y="2406"/>
                      <a:pt x="29079" y="2193"/>
                      <a:pt x="29306" y="1994"/>
                    </a:cubicBezTo>
                    <a:cubicBezTo>
                      <a:pt x="29434" y="1881"/>
                      <a:pt x="29561" y="1781"/>
                      <a:pt x="29689" y="1682"/>
                    </a:cubicBezTo>
                    <a:cubicBezTo>
                      <a:pt x="29789" y="1597"/>
                      <a:pt x="29888" y="1511"/>
                      <a:pt x="29987" y="1426"/>
                    </a:cubicBezTo>
                    <a:cubicBezTo>
                      <a:pt x="30030" y="1639"/>
                      <a:pt x="30143" y="1852"/>
                      <a:pt x="30300" y="2008"/>
                    </a:cubicBezTo>
                    <a:cubicBezTo>
                      <a:pt x="30315" y="2020"/>
                      <a:pt x="30333" y="2025"/>
                      <a:pt x="30350" y="2025"/>
                    </a:cubicBezTo>
                    <a:cubicBezTo>
                      <a:pt x="30396" y="2025"/>
                      <a:pt x="30438" y="1989"/>
                      <a:pt x="30427" y="1937"/>
                    </a:cubicBezTo>
                    <a:cubicBezTo>
                      <a:pt x="30342" y="1668"/>
                      <a:pt x="30413" y="1384"/>
                      <a:pt x="30598" y="1171"/>
                    </a:cubicBezTo>
                    <a:cubicBezTo>
                      <a:pt x="30797" y="972"/>
                      <a:pt x="31038" y="830"/>
                      <a:pt x="31308" y="745"/>
                    </a:cubicBezTo>
                    <a:cubicBezTo>
                      <a:pt x="31577" y="645"/>
                      <a:pt x="31847" y="560"/>
                      <a:pt x="32131" y="489"/>
                    </a:cubicBezTo>
                    <a:cubicBezTo>
                      <a:pt x="32429" y="418"/>
                      <a:pt x="32727" y="361"/>
                      <a:pt x="33026" y="305"/>
                    </a:cubicBezTo>
                    <a:cubicBezTo>
                      <a:pt x="33168" y="276"/>
                      <a:pt x="33310" y="248"/>
                      <a:pt x="33452" y="234"/>
                    </a:cubicBezTo>
                    <a:lnTo>
                      <a:pt x="33622" y="205"/>
                    </a:lnTo>
                    <a:close/>
                    <a:moveTo>
                      <a:pt x="26182" y="10783"/>
                    </a:moveTo>
                    <a:cubicBezTo>
                      <a:pt x="26140" y="10840"/>
                      <a:pt x="26111" y="10896"/>
                      <a:pt x="26097" y="10953"/>
                    </a:cubicBezTo>
                    <a:lnTo>
                      <a:pt x="26097" y="10939"/>
                    </a:lnTo>
                    <a:lnTo>
                      <a:pt x="26097" y="10882"/>
                    </a:lnTo>
                    <a:lnTo>
                      <a:pt x="26182" y="10783"/>
                    </a:lnTo>
                    <a:close/>
                    <a:moveTo>
                      <a:pt x="25785" y="12827"/>
                    </a:moveTo>
                    <a:cubicBezTo>
                      <a:pt x="25714" y="12955"/>
                      <a:pt x="25657" y="13069"/>
                      <a:pt x="25586" y="13182"/>
                    </a:cubicBezTo>
                    <a:cubicBezTo>
                      <a:pt x="25529" y="13282"/>
                      <a:pt x="25486" y="13381"/>
                      <a:pt x="25458" y="13480"/>
                    </a:cubicBezTo>
                    <a:cubicBezTo>
                      <a:pt x="25486" y="13338"/>
                      <a:pt x="25529" y="13211"/>
                      <a:pt x="25600" y="13083"/>
                    </a:cubicBezTo>
                    <a:cubicBezTo>
                      <a:pt x="25643" y="12998"/>
                      <a:pt x="25714" y="12912"/>
                      <a:pt x="25785" y="12827"/>
                    </a:cubicBezTo>
                    <a:close/>
                    <a:moveTo>
                      <a:pt x="28971" y="11980"/>
                    </a:moveTo>
                    <a:cubicBezTo>
                      <a:pt x="28998" y="11980"/>
                      <a:pt x="29019" y="11987"/>
                      <a:pt x="29036" y="12004"/>
                    </a:cubicBezTo>
                    <a:cubicBezTo>
                      <a:pt x="29064" y="12046"/>
                      <a:pt x="29064" y="12089"/>
                      <a:pt x="29064" y="12132"/>
                    </a:cubicBezTo>
                    <a:cubicBezTo>
                      <a:pt x="28951" y="12231"/>
                      <a:pt x="28851" y="12330"/>
                      <a:pt x="28752" y="12430"/>
                    </a:cubicBezTo>
                    <a:cubicBezTo>
                      <a:pt x="28653" y="12543"/>
                      <a:pt x="28553" y="12671"/>
                      <a:pt x="28454" y="12799"/>
                    </a:cubicBezTo>
                    <a:cubicBezTo>
                      <a:pt x="28354" y="12927"/>
                      <a:pt x="28284" y="13026"/>
                      <a:pt x="28213" y="13140"/>
                    </a:cubicBezTo>
                    <a:cubicBezTo>
                      <a:pt x="28113" y="13253"/>
                      <a:pt x="28056" y="13381"/>
                      <a:pt x="28000" y="13509"/>
                    </a:cubicBezTo>
                    <a:lnTo>
                      <a:pt x="28000" y="13537"/>
                    </a:lnTo>
                    <a:cubicBezTo>
                      <a:pt x="27971" y="13480"/>
                      <a:pt x="27957" y="13424"/>
                      <a:pt x="27971" y="13353"/>
                    </a:cubicBezTo>
                    <a:cubicBezTo>
                      <a:pt x="27971" y="13211"/>
                      <a:pt x="28085" y="13140"/>
                      <a:pt x="28170" y="13054"/>
                    </a:cubicBezTo>
                    <a:cubicBezTo>
                      <a:pt x="28269" y="12955"/>
                      <a:pt x="28340" y="12856"/>
                      <a:pt x="28397" y="12728"/>
                    </a:cubicBezTo>
                    <a:cubicBezTo>
                      <a:pt x="28482" y="12529"/>
                      <a:pt x="28482" y="12288"/>
                      <a:pt x="28425" y="12089"/>
                    </a:cubicBezTo>
                    <a:lnTo>
                      <a:pt x="28425" y="12075"/>
                    </a:lnTo>
                    <a:cubicBezTo>
                      <a:pt x="28525" y="12046"/>
                      <a:pt x="28624" y="12032"/>
                      <a:pt x="28724" y="12018"/>
                    </a:cubicBezTo>
                    <a:cubicBezTo>
                      <a:pt x="28795" y="12004"/>
                      <a:pt x="28851" y="11990"/>
                      <a:pt x="28908" y="11990"/>
                    </a:cubicBezTo>
                    <a:cubicBezTo>
                      <a:pt x="28932" y="11984"/>
                      <a:pt x="28953" y="11980"/>
                      <a:pt x="28971" y="11980"/>
                    </a:cubicBezTo>
                    <a:close/>
                    <a:moveTo>
                      <a:pt x="25472" y="13026"/>
                    </a:moveTo>
                    <a:lnTo>
                      <a:pt x="25472" y="13026"/>
                    </a:lnTo>
                    <a:cubicBezTo>
                      <a:pt x="25401" y="13168"/>
                      <a:pt x="25359" y="13310"/>
                      <a:pt x="25330" y="13452"/>
                    </a:cubicBezTo>
                    <a:cubicBezTo>
                      <a:pt x="25302" y="13523"/>
                      <a:pt x="25302" y="13594"/>
                      <a:pt x="25288" y="13651"/>
                    </a:cubicBezTo>
                    <a:cubicBezTo>
                      <a:pt x="25245" y="13807"/>
                      <a:pt x="25231" y="13963"/>
                      <a:pt x="25245" y="14119"/>
                    </a:cubicBezTo>
                    <a:cubicBezTo>
                      <a:pt x="25238" y="14115"/>
                      <a:pt x="25230" y="14114"/>
                      <a:pt x="25223" y="14114"/>
                    </a:cubicBezTo>
                    <a:cubicBezTo>
                      <a:pt x="25204" y="14114"/>
                      <a:pt x="25188" y="14127"/>
                      <a:pt x="25188" y="14148"/>
                    </a:cubicBezTo>
                    <a:cubicBezTo>
                      <a:pt x="25203" y="14233"/>
                      <a:pt x="25217" y="14304"/>
                      <a:pt x="25245" y="14389"/>
                    </a:cubicBezTo>
                    <a:cubicBezTo>
                      <a:pt x="25259" y="14460"/>
                      <a:pt x="25259" y="14545"/>
                      <a:pt x="25259" y="14616"/>
                    </a:cubicBezTo>
                    <a:cubicBezTo>
                      <a:pt x="25259" y="14787"/>
                      <a:pt x="25217" y="14929"/>
                      <a:pt x="25146" y="15070"/>
                    </a:cubicBezTo>
                    <a:cubicBezTo>
                      <a:pt x="25061" y="15198"/>
                      <a:pt x="24961" y="15298"/>
                      <a:pt x="24833" y="15369"/>
                    </a:cubicBezTo>
                    <a:cubicBezTo>
                      <a:pt x="24777" y="15397"/>
                      <a:pt x="24720" y="15425"/>
                      <a:pt x="24663" y="15440"/>
                    </a:cubicBezTo>
                    <a:lnTo>
                      <a:pt x="24691" y="15411"/>
                    </a:lnTo>
                    <a:cubicBezTo>
                      <a:pt x="24748" y="15283"/>
                      <a:pt x="24777" y="15156"/>
                      <a:pt x="24762" y="15014"/>
                    </a:cubicBezTo>
                    <a:cubicBezTo>
                      <a:pt x="24748" y="14716"/>
                      <a:pt x="24592" y="14432"/>
                      <a:pt x="24549" y="14133"/>
                    </a:cubicBezTo>
                    <a:cubicBezTo>
                      <a:pt x="24521" y="13991"/>
                      <a:pt x="24535" y="13849"/>
                      <a:pt x="24592" y="13722"/>
                    </a:cubicBezTo>
                    <a:cubicBezTo>
                      <a:pt x="24663" y="13594"/>
                      <a:pt x="24762" y="13495"/>
                      <a:pt x="24876" y="13409"/>
                    </a:cubicBezTo>
                    <a:cubicBezTo>
                      <a:pt x="25018" y="13310"/>
                      <a:pt x="25160" y="13196"/>
                      <a:pt x="25316" y="13097"/>
                    </a:cubicBezTo>
                    <a:lnTo>
                      <a:pt x="25316" y="13097"/>
                    </a:lnTo>
                    <a:cubicBezTo>
                      <a:pt x="25103" y="13353"/>
                      <a:pt x="25018" y="13679"/>
                      <a:pt x="25061" y="13991"/>
                    </a:cubicBezTo>
                    <a:cubicBezTo>
                      <a:pt x="25061" y="13999"/>
                      <a:pt x="25068" y="14002"/>
                      <a:pt x="25075" y="14002"/>
                    </a:cubicBezTo>
                    <a:cubicBezTo>
                      <a:pt x="25082" y="14002"/>
                      <a:pt x="25089" y="13999"/>
                      <a:pt x="25089" y="13991"/>
                    </a:cubicBezTo>
                    <a:cubicBezTo>
                      <a:pt x="25089" y="13637"/>
                      <a:pt x="25231" y="13296"/>
                      <a:pt x="25472" y="13026"/>
                    </a:cubicBezTo>
                    <a:close/>
                    <a:moveTo>
                      <a:pt x="27346" y="15709"/>
                    </a:moveTo>
                    <a:lnTo>
                      <a:pt x="27432" y="15724"/>
                    </a:lnTo>
                    <a:cubicBezTo>
                      <a:pt x="27432" y="15866"/>
                      <a:pt x="27403" y="16008"/>
                      <a:pt x="27318" y="16107"/>
                    </a:cubicBezTo>
                    <a:cubicBezTo>
                      <a:pt x="27204" y="16221"/>
                      <a:pt x="27091" y="16320"/>
                      <a:pt x="26949" y="16377"/>
                    </a:cubicBezTo>
                    <a:cubicBezTo>
                      <a:pt x="26722" y="16519"/>
                      <a:pt x="26424" y="16689"/>
                      <a:pt x="26381" y="16973"/>
                    </a:cubicBezTo>
                    <a:cubicBezTo>
                      <a:pt x="26340" y="16864"/>
                      <a:pt x="26325" y="16741"/>
                      <a:pt x="26324" y="16618"/>
                    </a:cubicBezTo>
                    <a:lnTo>
                      <a:pt x="26324" y="16618"/>
                    </a:lnTo>
                    <a:cubicBezTo>
                      <a:pt x="26353" y="16447"/>
                      <a:pt x="26424" y="16291"/>
                      <a:pt x="26537" y="16164"/>
                    </a:cubicBezTo>
                    <a:cubicBezTo>
                      <a:pt x="26665" y="16036"/>
                      <a:pt x="26821" y="15922"/>
                      <a:pt x="26991" y="15866"/>
                    </a:cubicBezTo>
                    <a:cubicBezTo>
                      <a:pt x="27077" y="15823"/>
                      <a:pt x="27148" y="15809"/>
                      <a:pt x="27233" y="15780"/>
                    </a:cubicBezTo>
                    <a:cubicBezTo>
                      <a:pt x="27275" y="15766"/>
                      <a:pt x="27304" y="15738"/>
                      <a:pt x="27346" y="15709"/>
                    </a:cubicBezTo>
                    <a:close/>
                    <a:moveTo>
                      <a:pt x="25373" y="14133"/>
                    </a:moveTo>
                    <a:cubicBezTo>
                      <a:pt x="25416" y="14403"/>
                      <a:pt x="25543" y="14673"/>
                      <a:pt x="25728" y="14886"/>
                    </a:cubicBezTo>
                    <a:cubicBezTo>
                      <a:pt x="25813" y="15000"/>
                      <a:pt x="25927" y="15099"/>
                      <a:pt x="26040" y="15184"/>
                    </a:cubicBezTo>
                    <a:cubicBezTo>
                      <a:pt x="26040" y="15241"/>
                      <a:pt x="26069" y="15298"/>
                      <a:pt x="26069" y="15354"/>
                    </a:cubicBezTo>
                    <a:cubicBezTo>
                      <a:pt x="26069" y="15411"/>
                      <a:pt x="26069" y="15482"/>
                      <a:pt x="26069" y="15553"/>
                    </a:cubicBezTo>
                    <a:cubicBezTo>
                      <a:pt x="26069" y="15624"/>
                      <a:pt x="26054" y="15695"/>
                      <a:pt x="26040" y="15752"/>
                    </a:cubicBezTo>
                    <a:cubicBezTo>
                      <a:pt x="26012" y="15823"/>
                      <a:pt x="25998" y="15880"/>
                      <a:pt x="25998" y="15951"/>
                    </a:cubicBezTo>
                    <a:cubicBezTo>
                      <a:pt x="25998" y="15961"/>
                      <a:pt x="26005" y="15971"/>
                      <a:pt x="26014" y="15971"/>
                    </a:cubicBezTo>
                    <a:cubicBezTo>
                      <a:pt x="26018" y="15971"/>
                      <a:pt x="26022" y="15969"/>
                      <a:pt x="26026" y="15965"/>
                    </a:cubicBezTo>
                    <a:cubicBezTo>
                      <a:pt x="26083" y="15922"/>
                      <a:pt x="26125" y="15866"/>
                      <a:pt x="26140" y="15795"/>
                    </a:cubicBezTo>
                    <a:cubicBezTo>
                      <a:pt x="26168" y="15724"/>
                      <a:pt x="26168" y="15638"/>
                      <a:pt x="26182" y="15567"/>
                    </a:cubicBezTo>
                    <a:cubicBezTo>
                      <a:pt x="26182" y="15496"/>
                      <a:pt x="26182" y="15411"/>
                      <a:pt x="26182" y="15340"/>
                    </a:cubicBezTo>
                    <a:lnTo>
                      <a:pt x="26182" y="15283"/>
                    </a:lnTo>
                    <a:cubicBezTo>
                      <a:pt x="26282" y="15354"/>
                      <a:pt x="26395" y="15411"/>
                      <a:pt x="26509" y="15468"/>
                    </a:cubicBezTo>
                    <a:cubicBezTo>
                      <a:pt x="26651" y="15525"/>
                      <a:pt x="26807" y="15582"/>
                      <a:pt x="26963" y="15624"/>
                    </a:cubicBezTo>
                    <a:lnTo>
                      <a:pt x="27091" y="15667"/>
                    </a:lnTo>
                    <a:cubicBezTo>
                      <a:pt x="27020" y="15695"/>
                      <a:pt x="26949" y="15709"/>
                      <a:pt x="26878" y="15752"/>
                    </a:cubicBezTo>
                    <a:cubicBezTo>
                      <a:pt x="26608" y="15866"/>
                      <a:pt x="26381" y="16079"/>
                      <a:pt x="26267" y="16348"/>
                    </a:cubicBezTo>
                    <a:cubicBezTo>
                      <a:pt x="26211" y="16490"/>
                      <a:pt x="26182" y="16632"/>
                      <a:pt x="26211" y="16788"/>
                    </a:cubicBezTo>
                    <a:cubicBezTo>
                      <a:pt x="26211" y="16803"/>
                      <a:pt x="26211" y="16831"/>
                      <a:pt x="26225" y="16845"/>
                    </a:cubicBezTo>
                    <a:cubicBezTo>
                      <a:pt x="26196" y="16945"/>
                      <a:pt x="26211" y="17058"/>
                      <a:pt x="26253" y="17158"/>
                    </a:cubicBezTo>
                    <a:lnTo>
                      <a:pt x="26267" y="17200"/>
                    </a:lnTo>
                    <a:cubicBezTo>
                      <a:pt x="26150" y="17272"/>
                      <a:pt x="26018" y="17308"/>
                      <a:pt x="25886" y="17308"/>
                    </a:cubicBezTo>
                    <a:cubicBezTo>
                      <a:pt x="25730" y="17308"/>
                      <a:pt x="25575" y="17258"/>
                      <a:pt x="25444" y="17158"/>
                    </a:cubicBezTo>
                    <a:cubicBezTo>
                      <a:pt x="25458" y="17115"/>
                      <a:pt x="25472" y="17072"/>
                      <a:pt x="25458" y="17030"/>
                    </a:cubicBezTo>
                    <a:cubicBezTo>
                      <a:pt x="25472" y="16874"/>
                      <a:pt x="25543" y="16732"/>
                      <a:pt x="25657" y="16632"/>
                    </a:cubicBezTo>
                    <a:cubicBezTo>
                      <a:pt x="25785" y="16490"/>
                      <a:pt x="25955" y="16363"/>
                      <a:pt x="25969" y="16150"/>
                    </a:cubicBezTo>
                    <a:cubicBezTo>
                      <a:pt x="25969" y="16128"/>
                      <a:pt x="25951" y="16118"/>
                      <a:pt x="25932" y="16118"/>
                    </a:cubicBezTo>
                    <a:cubicBezTo>
                      <a:pt x="25912" y="16118"/>
                      <a:pt x="25891" y="16128"/>
                      <a:pt x="25884" y="16150"/>
                    </a:cubicBezTo>
                    <a:cubicBezTo>
                      <a:pt x="25841" y="16348"/>
                      <a:pt x="25628" y="16462"/>
                      <a:pt x="25501" y="16618"/>
                    </a:cubicBezTo>
                    <a:cubicBezTo>
                      <a:pt x="25430" y="16689"/>
                      <a:pt x="25387" y="16788"/>
                      <a:pt x="25359" y="16888"/>
                    </a:cubicBezTo>
                    <a:cubicBezTo>
                      <a:pt x="25345" y="16930"/>
                      <a:pt x="25330" y="16987"/>
                      <a:pt x="25330" y="17030"/>
                    </a:cubicBezTo>
                    <a:lnTo>
                      <a:pt x="25330" y="17072"/>
                    </a:lnTo>
                    <a:cubicBezTo>
                      <a:pt x="25316" y="17044"/>
                      <a:pt x="25302" y="17030"/>
                      <a:pt x="25288" y="17016"/>
                    </a:cubicBezTo>
                    <a:cubicBezTo>
                      <a:pt x="25302" y="16973"/>
                      <a:pt x="25316" y="16930"/>
                      <a:pt x="25316" y="16888"/>
                    </a:cubicBezTo>
                    <a:cubicBezTo>
                      <a:pt x="25316" y="16831"/>
                      <a:pt x="25330" y="16788"/>
                      <a:pt x="25359" y="16732"/>
                    </a:cubicBezTo>
                    <a:cubicBezTo>
                      <a:pt x="25387" y="16618"/>
                      <a:pt x="25458" y="16519"/>
                      <a:pt x="25529" y="16448"/>
                    </a:cubicBezTo>
                    <a:cubicBezTo>
                      <a:pt x="25551" y="16415"/>
                      <a:pt x="25530" y="16382"/>
                      <a:pt x="25500" y="16382"/>
                    </a:cubicBezTo>
                    <a:cubicBezTo>
                      <a:pt x="25491" y="16382"/>
                      <a:pt x="25482" y="16384"/>
                      <a:pt x="25472" y="16391"/>
                    </a:cubicBezTo>
                    <a:cubicBezTo>
                      <a:pt x="25387" y="16476"/>
                      <a:pt x="25302" y="16575"/>
                      <a:pt x="25259" y="16689"/>
                    </a:cubicBezTo>
                    <a:cubicBezTo>
                      <a:pt x="25231" y="16746"/>
                      <a:pt x="25217" y="16817"/>
                      <a:pt x="25217" y="16874"/>
                    </a:cubicBezTo>
                    <a:cubicBezTo>
                      <a:pt x="25217" y="16874"/>
                      <a:pt x="25217" y="16888"/>
                      <a:pt x="25217" y="16902"/>
                    </a:cubicBezTo>
                    <a:cubicBezTo>
                      <a:pt x="25174" y="16831"/>
                      <a:pt x="25146" y="16760"/>
                      <a:pt x="25132" y="16689"/>
                    </a:cubicBezTo>
                    <a:cubicBezTo>
                      <a:pt x="25117" y="16604"/>
                      <a:pt x="25132" y="16533"/>
                      <a:pt x="25160" y="16462"/>
                    </a:cubicBezTo>
                    <a:cubicBezTo>
                      <a:pt x="25217" y="16391"/>
                      <a:pt x="25274" y="16348"/>
                      <a:pt x="25345" y="16306"/>
                    </a:cubicBezTo>
                    <a:cubicBezTo>
                      <a:pt x="25614" y="16150"/>
                      <a:pt x="25799" y="15880"/>
                      <a:pt x="25856" y="15567"/>
                    </a:cubicBezTo>
                    <a:cubicBezTo>
                      <a:pt x="25870" y="15411"/>
                      <a:pt x="25856" y="15255"/>
                      <a:pt x="25799" y="15113"/>
                    </a:cubicBezTo>
                    <a:cubicBezTo>
                      <a:pt x="25728" y="14957"/>
                      <a:pt x="25643" y="14801"/>
                      <a:pt x="25557" y="14659"/>
                    </a:cubicBezTo>
                    <a:cubicBezTo>
                      <a:pt x="25458" y="14503"/>
                      <a:pt x="25401" y="14318"/>
                      <a:pt x="25373" y="14133"/>
                    </a:cubicBezTo>
                    <a:close/>
                    <a:moveTo>
                      <a:pt x="28298" y="12117"/>
                    </a:moveTo>
                    <a:cubicBezTo>
                      <a:pt x="28326" y="12231"/>
                      <a:pt x="28326" y="12344"/>
                      <a:pt x="28312" y="12472"/>
                    </a:cubicBezTo>
                    <a:cubicBezTo>
                      <a:pt x="28298" y="12600"/>
                      <a:pt x="28241" y="12728"/>
                      <a:pt x="28170" y="12841"/>
                    </a:cubicBezTo>
                    <a:cubicBezTo>
                      <a:pt x="28085" y="12955"/>
                      <a:pt x="27957" y="13026"/>
                      <a:pt x="27872" y="13154"/>
                    </a:cubicBezTo>
                    <a:cubicBezTo>
                      <a:pt x="27815" y="13253"/>
                      <a:pt x="27801" y="13381"/>
                      <a:pt x="27829" y="13509"/>
                    </a:cubicBezTo>
                    <a:cubicBezTo>
                      <a:pt x="27858" y="13608"/>
                      <a:pt x="27929" y="13707"/>
                      <a:pt x="28028" y="13750"/>
                    </a:cubicBezTo>
                    <a:cubicBezTo>
                      <a:pt x="28099" y="13935"/>
                      <a:pt x="28198" y="14091"/>
                      <a:pt x="28340" y="14233"/>
                    </a:cubicBezTo>
                    <a:lnTo>
                      <a:pt x="28468" y="14403"/>
                    </a:lnTo>
                    <a:lnTo>
                      <a:pt x="28468" y="14417"/>
                    </a:lnTo>
                    <a:cubicBezTo>
                      <a:pt x="28553" y="14574"/>
                      <a:pt x="28624" y="14744"/>
                      <a:pt x="28667" y="14914"/>
                    </a:cubicBezTo>
                    <a:cubicBezTo>
                      <a:pt x="28724" y="15070"/>
                      <a:pt x="28752" y="15227"/>
                      <a:pt x="28795" y="15383"/>
                    </a:cubicBezTo>
                    <a:cubicBezTo>
                      <a:pt x="28837" y="15567"/>
                      <a:pt x="28851" y="15766"/>
                      <a:pt x="28851" y="15951"/>
                    </a:cubicBezTo>
                    <a:cubicBezTo>
                      <a:pt x="28837" y="16121"/>
                      <a:pt x="28795" y="16292"/>
                      <a:pt x="28709" y="16448"/>
                    </a:cubicBezTo>
                    <a:cubicBezTo>
                      <a:pt x="28709" y="16419"/>
                      <a:pt x="28724" y="16405"/>
                      <a:pt x="28724" y="16391"/>
                    </a:cubicBezTo>
                    <a:cubicBezTo>
                      <a:pt x="28752" y="16306"/>
                      <a:pt x="28766" y="16221"/>
                      <a:pt x="28780" y="16135"/>
                    </a:cubicBezTo>
                    <a:cubicBezTo>
                      <a:pt x="28795" y="16064"/>
                      <a:pt x="28823" y="15965"/>
                      <a:pt x="28780" y="15894"/>
                    </a:cubicBezTo>
                    <a:cubicBezTo>
                      <a:pt x="28773" y="15887"/>
                      <a:pt x="28766" y="15883"/>
                      <a:pt x="28759" y="15883"/>
                    </a:cubicBezTo>
                    <a:cubicBezTo>
                      <a:pt x="28752" y="15883"/>
                      <a:pt x="28745" y="15887"/>
                      <a:pt x="28738" y="15894"/>
                    </a:cubicBezTo>
                    <a:cubicBezTo>
                      <a:pt x="28709" y="15922"/>
                      <a:pt x="28695" y="15965"/>
                      <a:pt x="28695" y="16008"/>
                    </a:cubicBezTo>
                    <a:lnTo>
                      <a:pt x="28681" y="16121"/>
                    </a:lnTo>
                    <a:cubicBezTo>
                      <a:pt x="28667" y="16206"/>
                      <a:pt x="28653" y="16277"/>
                      <a:pt x="28624" y="16363"/>
                    </a:cubicBezTo>
                    <a:cubicBezTo>
                      <a:pt x="28610" y="16433"/>
                      <a:pt x="28582" y="16519"/>
                      <a:pt x="28539" y="16590"/>
                    </a:cubicBezTo>
                    <a:cubicBezTo>
                      <a:pt x="28525" y="16618"/>
                      <a:pt x="28511" y="16646"/>
                      <a:pt x="28496" y="16689"/>
                    </a:cubicBezTo>
                    <a:cubicBezTo>
                      <a:pt x="28468" y="16703"/>
                      <a:pt x="28440" y="16717"/>
                      <a:pt x="28425" y="16732"/>
                    </a:cubicBezTo>
                    <a:cubicBezTo>
                      <a:pt x="28184" y="16831"/>
                      <a:pt x="27929" y="16874"/>
                      <a:pt x="27673" y="16874"/>
                    </a:cubicBezTo>
                    <a:cubicBezTo>
                      <a:pt x="27666" y="16867"/>
                      <a:pt x="27655" y="16863"/>
                      <a:pt x="27645" y="16863"/>
                    </a:cubicBezTo>
                    <a:cubicBezTo>
                      <a:pt x="27634" y="16863"/>
                      <a:pt x="27623" y="16867"/>
                      <a:pt x="27616" y="16874"/>
                    </a:cubicBezTo>
                    <a:cubicBezTo>
                      <a:pt x="27574" y="16874"/>
                      <a:pt x="27531" y="16888"/>
                      <a:pt x="27474" y="16902"/>
                    </a:cubicBezTo>
                    <a:cubicBezTo>
                      <a:pt x="27318" y="16916"/>
                      <a:pt x="27176" y="17016"/>
                      <a:pt x="27077" y="17143"/>
                    </a:cubicBezTo>
                    <a:cubicBezTo>
                      <a:pt x="27034" y="17257"/>
                      <a:pt x="27006" y="17371"/>
                      <a:pt x="27006" y="17484"/>
                    </a:cubicBezTo>
                    <a:lnTo>
                      <a:pt x="26991" y="17484"/>
                    </a:lnTo>
                    <a:cubicBezTo>
                      <a:pt x="26949" y="17342"/>
                      <a:pt x="26963" y="17186"/>
                      <a:pt x="27034" y="17058"/>
                    </a:cubicBezTo>
                    <a:cubicBezTo>
                      <a:pt x="27119" y="16959"/>
                      <a:pt x="27247" y="16874"/>
                      <a:pt x="27375" y="16831"/>
                    </a:cubicBezTo>
                    <a:cubicBezTo>
                      <a:pt x="27630" y="16746"/>
                      <a:pt x="27914" y="16689"/>
                      <a:pt x="28099" y="16462"/>
                    </a:cubicBezTo>
                    <a:cubicBezTo>
                      <a:pt x="28269" y="16192"/>
                      <a:pt x="28340" y="15880"/>
                      <a:pt x="28298" y="15567"/>
                    </a:cubicBezTo>
                    <a:cubicBezTo>
                      <a:pt x="28269" y="14914"/>
                      <a:pt x="28113" y="14204"/>
                      <a:pt x="27630" y="13736"/>
                    </a:cubicBezTo>
                    <a:cubicBezTo>
                      <a:pt x="27623" y="13725"/>
                      <a:pt x="27614" y="13721"/>
                      <a:pt x="27606" y="13721"/>
                    </a:cubicBezTo>
                    <a:cubicBezTo>
                      <a:pt x="27579" y="13721"/>
                      <a:pt x="27552" y="13761"/>
                      <a:pt x="27574" y="13793"/>
                    </a:cubicBezTo>
                    <a:cubicBezTo>
                      <a:pt x="27815" y="14077"/>
                      <a:pt x="27971" y="14417"/>
                      <a:pt x="28042" y="14787"/>
                    </a:cubicBezTo>
                    <a:cubicBezTo>
                      <a:pt x="28127" y="15099"/>
                      <a:pt x="28156" y="15425"/>
                      <a:pt x="28156" y="15752"/>
                    </a:cubicBezTo>
                    <a:cubicBezTo>
                      <a:pt x="28170" y="16022"/>
                      <a:pt x="28071" y="16292"/>
                      <a:pt x="27872" y="16462"/>
                    </a:cubicBezTo>
                    <a:cubicBezTo>
                      <a:pt x="28028" y="15993"/>
                      <a:pt x="28042" y="15496"/>
                      <a:pt x="27929" y="15014"/>
                    </a:cubicBezTo>
                    <a:cubicBezTo>
                      <a:pt x="27921" y="15000"/>
                      <a:pt x="27907" y="14992"/>
                      <a:pt x="27895" y="14992"/>
                    </a:cubicBezTo>
                    <a:cubicBezTo>
                      <a:pt x="27882" y="14992"/>
                      <a:pt x="27872" y="15000"/>
                      <a:pt x="27872" y="15014"/>
                    </a:cubicBezTo>
                    <a:cubicBezTo>
                      <a:pt x="27929" y="15525"/>
                      <a:pt x="27872" y="16036"/>
                      <a:pt x="27701" y="16519"/>
                    </a:cubicBezTo>
                    <a:cubicBezTo>
                      <a:pt x="27701" y="16533"/>
                      <a:pt x="27701" y="16547"/>
                      <a:pt x="27701" y="16561"/>
                    </a:cubicBezTo>
                    <a:cubicBezTo>
                      <a:pt x="27488" y="16618"/>
                      <a:pt x="27290" y="16703"/>
                      <a:pt x="27091" y="16803"/>
                    </a:cubicBezTo>
                    <a:cubicBezTo>
                      <a:pt x="26977" y="16874"/>
                      <a:pt x="26878" y="16987"/>
                      <a:pt x="26835" y="17129"/>
                    </a:cubicBezTo>
                    <a:cubicBezTo>
                      <a:pt x="26821" y="17214"/>
                      <a:pt x="26807" y="17314"/>
                      <a:pt x="26821" y="17399"/>
                    </a:cubicBezTo>
                    <a:lnTo>
                      <a:pt x="26793" y="17385"/>
                    </a:lnTo>
                    <a:cubicBezTo>
                      <a:pt x="26736" y="17356"/>
                      <a:pt x="26679" y="17300"/>
                      <a:pt x="26622" y="17257"/>
                    </a:cubicBezTo>
                    <a:cubicBezTo>
                      <a:pt x="26523" y="17143"/>
                      <a:pt x="26523" y="16987"/>
                      <a:pt x="26594" y="16859"/>
                    </a:cubicBezTo>
                    <a:cubicBezTo>
                      <a:pt x="26679" y="16732"/>
                      <a:pt x="26807" y="16618"/>
                      <a:pt x="26949" y="16561"/>
                    </a:cubicBezTo>
                    <a:cubicBezTo>
                      <a:pt x="27091" y="16490"/>
                      <a:pt x="27219" y="16405"/>
                      <a:pt x="27346" y="16306"/>
                    </a:cubicBezTo>
                    <a:cubicBezTo>
                      <a:pt x="27460" y="16206"/>
                      <a:pt x="27545" y="16079"/>
                      <a:pt x="27574" y="15922"/>
                    </a:cubicBezTo>
                    <a:cubicBezTo>
                      <a:pt x="27602" y="15752"/>
                      <a:pt x="27602" y="15567"/>
                      <a:pt x="27574" y="15397"/>
                    </a:cubicBezTo>
                    <a:cubicBezTo>
                      <a:pt x="27531" y="15042"/>
                      <a:pt x="27446" y="14701"/>
                      <a:pt x="27304" y="14361"/>
                    </a:cubicBezTo>
                    <a:cubicBezTo>
                      <a:pt x="27233" y="14204"/>
                      <a:pt x="27162" y="14034"/>
                      <a:pt x="27077" y="13878"/>
                    </a:cubicBezTo>
                    <a:cubicBezTo>
                      <a:pt x="27048" y="13793"/>
                      <a:pt x="27006" y="13722"/>
                      <a:pt x="26963" y="13637"/>
                    </a:cubicBezTo>
                    <a:cubicBezTo>
                      <a:pt x="26920" y="13551"/>
                      <a:pt x="26878" y="13480"/>
                      <a:pt x="26821" y="13409"/>
                    </a:cubicBezTo>
                    <a:cubicBezTo>
                      <a:pt x="26817" y="13406"/>
                      <a:pt x="26811" y="13404"/>
                      <a:pt x="26805" y="13404"/>
                    </a:cubicBezTo>
                    <a:cubicBezTo>
                      <a:pt x="26787" y="13404"/>
                      <a:pt x="26764" y="13417"/>
                      <a:pt x="26764" y="13438"/>
                    </a:cubicBezTo>
                    <a:cubicBezTo>
                      <a:pt x="26779" y="13537"/>
                      <a:pt x="26821" y="13637"/>
                      <a:pt x="26864" y="13722"/>
                    </a:cubicBezTo>
                    <a:cubicBezTo>
                      <a:pt x="26906" y="13821"/>
                      <a:pt x="26949" y="13920"/>
                      <a:pt x="26991" y="14020"/>
                    </a:cubicBezTo>
                    <a:cubicBezTo>
                      <a:pt x="27077" y="14190"/>
                      <a:pt x="27162" y="14389"/>
                      <a:pt x="27233" y="14574"/>
                    </a:cubicBezTo>
                    <a:cubicBezTo>
                      <a:pt x="27346" y="14886"/>
                      <a:pt x="27417" y="15212"/>
                      <a:pt x="27432" y="15539"/>
                    </a:cubicBezTo>
                    <a:lnTo>
                      <a:pt x="27403" y="15539"/>
                    </a:lnTo>
                    <a:cubicBezTo>
                      <a:pt x="27403" y="15539"/>
                      <a:pt x="27403" y="15525"/>
                      <a:pt x="27389" y="15525"/>
                    </a:cubicBezTo>
                    <a:cubicBezTo>
                      <a:pt x="27219" y="15440"/>
                      <a:pt x="27048" y="15326"/>
                      <a:pt x="26906" y="15184"/>
                    </a:cubicBezTo>
                    <a:cubicBezTo>
                      <a:pt x="26850" y="15113"/>
                      <a:pt x="26793" y="15028"/>
                      <a:pt x="26736" y="14943"/>
                    </a:cubicBezTo>
                    <a:cubicBezTo>
                      <a:pt x="26693" y="14858"/>
                      <a:pt x="26651" y="14772"/>
                      <a:pt x="26594" y="14701"/>
                    </a:cubicBezTo>
                    <a:cubicBezTo>
                      <a:pt x="26585" y="14693"/>
                      <a:pt x="26578" y="14689"/>
                      <a:pt x="26571" y="14689"/>
                    </a:cubicBezTo>
                    <a:cubicBezTo>
                      <a:pt x="26557" y="14689"/>
                      <a:pt x="26547" y="14706"/>
                      <a:pt x="26537" y="14716"/>
                    </a:cubicBezTo>
                    <a:cubicBezTo>
                      <a:pt x="26551" y="14815"/>
                      <a:pt x="26580" y="14929"/>
                      <a:pt x="26651" y="15014"/>
                    </a:cubicBezTo>
                    <a:cubicBezTo>
                      <a:pt x="26708" y="15099"/>
                      <a:pt x="26764" y="15184"/>
                      <a:pt x="26835" y="15255"/>
                    </a:cubicBezTo>
                    <a:cubicBezTo>
                      <a:pt x="26935" y="15354"/>
                      <a:pt x="27048" y="15425"/>
                      <a:pt x="27162" y="15482"/>
                    </a:cubicBezTo>
                    <a:cubicBezTo>
                      <a:pt x="27119" y="15482"/>
                      <a:pt x="27077" y="15468"/>
                      <a:pt x="27048" y="15454"/>
                    </a:cubicBezTo>
                    <a:cubicBezTo>
                      <a:pt x="26949" y="15411"/>
                      <a:pt x="26850" y="15369"/>
                      <a:pt x="26764" y="15298"/>
                    </a:cubicBezTo>
                    <a:cubicBezTo>
                      <a:pt x="26438" y="15099"/>
                      <a:pt x="26211" y="14758"/>
                      <a:pt x="26154" y="14375"/>
                    </a:cubicBezTo>
                    <a:cubicBezTo>
                      <a:pt x="26111" y="14190"/>
                      <a:pt x="26125" y="13991"/>
                      <a:pt x="26182" y="13793"/>
                    </a:cubicBezTo>
                    <a:cubicBezTo>
                      <a:pt x="26211" y="13707"/>
                      <a:pt x="26253" y="13608"/>
                      <a:pt x="26296" y="13523"/>
                    </a:cubicBezTo>
                    <a:cubicBezTo>
                      <a:pt x="26353" y="13438"/>
                      <a:pt x="26395" y="13353"/>
                      <a:pt x="26438" y="13267"/>
                    </a:cubicBezTo>
                    <a:cubicBezTo>
                      <a:pt x="26449" y="13234"/>
                      <a:pt x="26417" y="13201"/>
                      <a:pt x="26389" y="13201"/>
                    </a:cubicBezTo>
                    <a:cubicBezTo>
                      <a:pt x="26381" y="13201"/>
                      <a:pt x="26373" y="13204"/>
                      <a:pt x="26367" y="13211"/>
                    </a:cubicBezTo>
                    <a:cubicBezTo>
                      <a:pt x="26267" y="13282"/>
                      <a:pt x="26196" y="13381"/>
                      <a:pt x="26154" y="13495"/>
                    </a:cubicBezTo>
                    <a:cubicBezTo>
                      <a:pt x="26097" y="13608"/>
                      <a:pt x="26054" y="13736"/>
                      <a:pt x="26026" y="13849"/>
                    </a:cubicBezTo>
                    <a:cubicBezTo>
                      <a:pt x="25941" y="14275"/>
                      <a:pt x="26040" y="14716"/>
                      <a:pt x="26296" y="15056"/>
                    </a:cubicBezTo>
                    <a:cubicBezTo>
                      <a:pt x="26353" y="15141"/>
                      <a:pt x="26424" y="15212"/>
                      <a:pt x="26509" y="15283"/>
                    </a:cubicBezTo>
                    <a:lnTo>
                      <a:pt x="26466" y="15255"/>
                    </a:lnTo>
                    <a:cubicBezTo>
                      <a:pt x="25955" y="15000"/>
                      <a:pt x="25501" y="14503"/>
                      <a:pt x="25529" y="13892"/>
                    </a:cubicBezTo>
                    <a:cubicBezTo>
                      <a:pt x="25557" y="13608"/>
                      <a:pt x="25657" y="13338"/>
                      <a:pt x="25813" y="13097"/>
                    </a:cubicBezTo>
                    <a:cubicBezTo>
                      <a:pt x="25884" y="12983"/>
                      <a:pt x="25955" y="12856"/>
                      <a:pt x="26012" y="12714"/>
                    </a:cubicBezTo>
                    <a:cubicBezTo>
                      <a:pt x="26040" y="12657"/>
                      <a:pt x="26054" y="12600"/>
                      <a:pt x="26069" y="12543"/>
                    </a:cubicBezTo>
                    <a:cubicBezTo>
                      <a:pt x="26125" y="12600"/>
                      <a:pt x="26196" y="12628"/>
                      <a:pt x="26267" y="12628"/>
                    </a:cubicBezTo>
                    <a:cubicBezTo>
                      <a:pt x="26302" y="12632"/>
                      <a:pt x="26335" y="12634"/>
                      <a:pt x="26367" y="12634"/>
                    </a:cubicBezTo>
                    <a:cubicBezTo>
                      <a:pt x="26456" y="12634"/>
                      <a:pt x="26539" y="12621"/>
                      <a:pt x="26622" y="12600"/>
                    </a:cubicBezTo>
                    <a:cubicBezTo>
                      <a:pt x="27105" y="12486"/>
                      <a:pt x="27574" y="12359"/>
                      <a:pt x="28042" y="12188"/>
                    </a:cubicBezTo>
                    <a:lnTo>
                      <a:pt x="28298" y="12117"/>
                    </a:lnTo>
                    <a:close/>
                    <a:moveTo>
                      <a:pt x="26608" y="18293"/>
                    </a:moveTo>
                    <a:lnTo>
                      <a:pt x="26878" y="18379"/>
                    </a:lnTo>
                    <a:lnTo>
                      <a:pt x="26793" y="18521"/>
                    </a:lnTo>
                    <a:lnTo>
                      <a:pt x="26608" y="18293"/>
                    </a:lnTo>
                    <a:close/>
                    <a:moveTo>
                      <a:pt x="35375" y="4279"/>
                    </a:moveTo>
                    <a:cubicBezTo>
                      <a:pt x="35463" y="4279"/>
                      <a:pt x="35541" y="4362"/>
                      <a:pt x="35610" y="4408"/>
                    </a:cubicBezTo>
                    <a:cubicBezTo>
                      <a:pt x="35695" y="4493"/>
                      <a:pt x="35780" y="4592"/>
                      <a:pt x="35851" y="4692"/>
                    </a:cubicBezTo>
                    <a:cubicBezTo>
                      <a:pt x="35965" y="4876"/>
                      <a:pt x="36064" y="5075"/>
                      <a:pt x="36149" y="5274"/>
                    </a:cubicBezTo>
                    <a:cubicBezTo>
                      <a:pt x="36234" y="5501"/>
                      <a:pt x="36320" y="5742"/>
                      <a:pt x="36391" y="5984"/>
                    </a:cubicBezTo>
                    <a:cubicBezTo>
                      <a:pt x="36547" y="6481"/>
                      <a:pt x="36660" y="6978"/>
                      <a:pt x="36746" y="7489"/>
                    </a:cubicBezTo>
                    <a:cubicBezTo>
                      <a:pt x="36831" y="7986"/>
                      <a:pt x="36888" y="8497"/>
                      <a:pt x="36902" y="9008"/>
                    </a:cubicBezTo>
                    <a:cubicBezTo>
                      <a:pt x="36916" y="9264"/>
                      <a:pt x="36916" y="9519"/>
                      <a:pt x="36902" y="9775"/>
                    </a:cubicBezTo>
                    <a:cubicBezTo>
                      <a:pt x="36902" y="10030"/>
                      <a:pt x="36888" y="10286"/>
                      <a:pt x="36888" y="10556"/>
                    </a:cubicBezTo>
                    <a:cubicBezTo>
                      <a:pt x="36888" y="10556"/>
                      <a:pt x="36888" y="10570"/>
                      <a:pt x="36902" y="10584"/>
                    </a:cubicBezTo>
                    <a:cubicBezTo>
                      <a:pt x="36916" y="10627"/>
                      <a:pt x="36930" y="10683"/>
                      <a:pt x="36944" y="10726"/>
                    </a:cubicBezTo>
                    <a:cubicBezTo>
                      <a:pt x="36959" y="10797"/>
                      <a:pt x="37001" y="10882"/>
                      <a:pt x="36959" y="10953"/>
                    </a:cubicBezTo>
                    <a:cubicBezTo>
                      <a:pt x="36944" y="10967"/>
                      <a:pt x="36916" y="10981"/>
                      <a:pt x="36888" y="10996"/>
                    </a:cubicBezTo>
                    <a:lnTo>
                      <a:pt x="36831" y="10996"/>
                    </a:lnTo>
                    <a:lnTo>
                      <a:pt x="36845" y="10967"/>
                    </a:lnTo>
                    <a:cubicBezTo>
                      <a:pt x="36887" y="10925"/>
                      <a:pt x="36851" y="10875"/>
                      <a:pt x="36813" y="10875"/>
                    </a:cubicBezTo>
                    <a:cubicBezTo>
                      <a:pt x="36799" y="10875"/>
                      <a:pt x="36785" y="10882"/>
                      <a:pt x="36774" y="10896"/>
                    </a:cubicBezTo>
                    <a:cubicBezTo>
                      <a:pt x="36575" y="11081"/>
                      <a:pt x="36447" y="11322"/>
                      <a:pt x="36405" y="11592"/>
                    </a:cubicBezTo>
                    <a:cubicBezTo>
                      <a:pt x="36376" y="11734"/>
                      <a:pt x="36376" y="11890"/>
                      <a:pt x="36376" y="12032"/>
                    </a:cubicBezTo>
                    <a:lnTo>
                      <a:pt x="36376" y="12259"/>
                    </a:lnTo>
                    <a:cubicBezTo>
                      <a:pt x="36376" y="12302"/>
                      <a:pt x="36391" y="12330"/>
                      <a:pt x="36391" y="12373"/>
                    </a:cubicBezTo>
                    <a:cubicBezTo>
                      <a:pt x="36362" y="12501"/>
                      <a:pt x="36362" y="12643"/>
                      <a:pt x="36348" y="12770"/>
                    </a:cubicBezTo>
                    <a:cubicBezTo>
                      <a:pt x="36334" y="12898"/>
                      <a:pt x="36320" y="13054"/>
                      <a:pt x="36305" y="13196"/>
                    </a:cubicBezTo>
                    <a:cubicBezTo>
                      <a:pt x="36291" y="13409"/>
                      <a:pt x="36234" y="13622"/>
                      <a:pt x="36135" y="13821"/>
                    </a:cubicBezTo>
                    <a:cubicBezTo>
                      <a:pt x="35965" y="13679"/>
                      <a:pt x="35794" y="13523"/>
                      <a:pt x="35638" y="13367"/>
                    </a:cubicBezTo>
                    <a:cubicBezTo>
                      <a:pt x="35553" y="13267"/>
                      <a:pt x="35454" y="13182"/>
                      <a:pt x="35383" y="13083"/>
                    </a:cubicBezTo>
                    <a:cubicBezTo>
                      <a:pt x="35354" y="13040"/>
                      <a:pt x="35312" y="12998"/>
                      <a:pt x="35326" y="12941"/>
                    </a:cubicBezTo>
                    <a:cubicBezTo>
                      <a:pt x="35340" y="12884"/>
                      <a:pt x="35368" y="12856"/>
                      <a:pt x="35411" y="12813"/>
                    </a:cubicBezTo>
                    <a:cubicBezTo>
                      <a:pt x="35553" y="12685"/>
                      <a:pt x="35666" y="12515"/>
                      <a:pt x="35737" y="12330"/>
                    </a:cubicBezTo>
                    <a:cubicBezTo>
                      <a:pt x="35808" y="12146"/>
                      <a:pt x="35837" y="11947"/>
                      <a:pt x="35851" y="11748"/>
                    </a:cubicBezTo>
                    <a:cubicBezTo>
                      <a:pt x="35865" y="11535"/>
                      <a:pt x="35837" y="11322"/>
                      <a:pt x="35737" y="11123"/>
                    </a:cubicBezTo>
                    <a:cubicBezTo>
                      <a:pt x="35638" y="10967"/>
                      <a:pt x="35496" y="10825"/>
                      <a:pt x="35340" y="10740"/>
                    </a:cubicBezTo>
                    <a:cubicBezTo>
                      <a:pt x="35075" y="10589"/>
                      <a:pt x="34772" y="10551"/>
                      <a:pt x="34469" y="10551"/>
                    </a:cubicBezTo>
                    <a:cubicBezTo>
                      <a:pt x="34318" y="10551"/>
                      <a:pt x="34166" y="10560"/>
                      <a:pt x="34020" y="10570"/>
                    </a:cubicBezTo>
                    <a:cubicBezTo>
                      <a:pt x="33778" y="10584"/>
                      <a:pt x="33537" y="10598"/>
                      <a:pt x="33295" y="10641"/>
                    </a:cubicBezTo>
                    <a:cubicBezTo>
                      <a:pt x="33082" y="10655"/>
                      <a:pt x="32884" y="10683"/>
                      <a:pt x="32685" y="10740"/>
                    </a:cubicBezTo>
                    <a:cubicBezTo>
                      <a:pt x="32685" y="10733"/>
                      <a:pt x="32681" y="10729"/>
                      <a:pt x="32676" y="10729"/>
                    </a:cubicBezTo>
                    <a:cubicBezTo>
                      <a:pt x="32671" y="10729"/>
                      <a:pt x="32664" y="10733"/>
                      <a:pt x="32657" y="10740"/>
                    </a:cubicBezTo>
                    <a:lnTo>
                      <a:pt x="32642" y="10754"/>
                    </a:lnTo>
                    <a:cubicBezTo>
                      <a:pt x="32614" y="10754"/>
                      <a:pt x="32586" y="10754"/>
                      <a:pt x="32557" y="10769"/>
                    </a:cubicBezTo>
                    <a:cubicBezTo>
                      <a:pt x="32543" y="10769"/>
                      <a:pt x="32529" y="10797"/>
                      <a:pt x="32529" y="10825"/>
                    </a:cubicBezTo>
                    <a:cubicBezTo>
                      <a:pt x="32458" y="10896"/>
                      <a:pt x="32415" y="10996"/>
                      <a:pt x="32401" y="11095"/>
                    </a:cubicBezTo>
                    <a:cubicBezTo>
                      <a:pt x="32387" y="11265"/>
                      <a:pt x="32429" y="11436"/>
                      <a:pt x="32529" y="11578"/>
                    </a:cubicBezTo>
                    <a:cubicBezTo>
                      <a:pt x="32642" y="11706"/>
                      <a:pt x="32770" y="11819"/>
                      <a:pt x="32912" y="11919"/>
                    </a:cubicBezTo>
                    <a:cubicBezTo>
                      <a:pt x="33082" y="12018"/>
                      <a:pt x="33253" y="12132"/>
                      <a:pt x="33437" y="12217"/>
                    </a:cubicBezTo>
                    <a:cubicBezTo>
                      <a:pt x="33608" y="12302"/>
                      <a:pt x="33778" y="12373"/>
                      <a:pt x="33949" y="12458"/>
                    </a:cubicBezTo>
                    <a:cubicBezTo>
                      <a:pt x="34105" y="12529"/>
                      <a:pt x="34247" y="12628"/>
                      <a:pt x="34360" y="12756"/>
                    </a:cubicBezTo>
                    <a:cubicBezTo>
                      <a:pt x="34573" y="13040"/>
                      <a:pt x="34616" y="13424"/>
                      <a:pt x="34658" y="13764"/>
                    </a:cubicBezTo>
                    <a:cubicBezTo>
                      <a:pt x="34687" y="13963"/>
                      <a:pt x="34701" y="14176"/>
                      <a:pt x="34729" y="14389"/>
                    </a:cubicBezTo>
                    <a:cubicBezTo>
                      <a:pt x="34744" y="14517"/>
                      <a:pt x="34744" y="14645"/>
                      <a:pt x="34758" y="14772"/>
                    </a:cubicBezTo>
                    <a:lnTo>
                      <a:pt x="34758" y="14872"/>
                    </a:lnTo>
                    <a:cubicBezTo>
                      <a:pt x="34744" y="15099"/>
                      <a:pt x="34758" y="15326"/>
                      <a:pt x="34758" y="15553"/>
                    </a:cubicBezTo>
                    <a:cubicBezTo>
                      <a:pt x="34758" y="15780"/>
                      <a:pt x="34772" y="16008"/>
                      <a:pt x="34772" y="16235"/>
                    </a:cubicBezTo>
                    <a:cubicBezTo>
                      <a:pt x="34786" y="16689"/>
                      <a:pt x="34800" y="17143"/>
                      <a:pt x="34815" y="17598"/>
                    </a:cubicBezTo>
                    <a:lnTo>
                      <a:pt x="34843" y="18947"/>
                    </a:lnTo>
                    <a:lnTo>
                      <a:pt x="34843" y="19287"/>
                    </a:lnTo>
                    <a:cubicBezTo>
                      <a:pt x="34857" y="19372"/>
                      <a:pt x="34843" y="19472"/>
                      <a:pt x="34800" y="19557"/>
                    </a:cubicBezTo>
                    <a:cubicBezTo>
                      <a:pt x="34726" y="19642"/>
                      <a:pt x="34629" y="19687"/>
                      <a:pt x="34525" y="19687"/>
                    </a:cubicBezTo>
                    <a:cubicBezTo>
                      <a:pt x="34490" y="19687"/>
                      <a:pt x="34453" y="19682"/>
                      <a:pt x="34417" y="19671"/>
                    </a:cubicBezTo>
                    <a:cubicBezTo>
                      <a:pt x="34445" y="19287"/>
                      <a:pt x="34431" y="18890"/>
                      <a:pt x="34445" y="18492"/>
                    </a:cubicBezTo>
                    <a:lnTo>
                      <a:pt x="34445" y="17882"/>
                    </a:lnTo>
                    <a:cubicBezTo>
                      <a:pt x="34460" y="17683"/>
                      <a:pt x="34460" y="17470"/>
                      <a:pt x="34417" y="17271"/>
                    </a:cubicBezTo>
                    <a:cubicBezTo>
                      <a:pt x="34417" y="17250"/>
                      <a:pt x="34403" y="17239"/>
                      <a:pt x="34387" y="17239"/>
                    </a:cubicBezTo>
                    <a:cubicBezTo>
                      <a:pt x="34371" y="17239"/>
                      <a:pt x="34353" y="17250"/>
                      <a:pt x="34346" y="17271"/>
                    </a:cubicBezTo>
                    <a:cubicBezTo>
                      <a:pt x="34332" y="17371"/>
                      <a:pt x="34318" y="17470"/>
                      <a:pt x="34318" y="17569"/>
                    </a:cubicBezTo>
                    <a:lnTo>
                      <a:pt x="34318" y="17882"/>
                    </a:lnTo>
                    <a:lnTo>
                      <a:pt x="34318" y="18492"/>
                    </a:lnTo>
                    <a:cubicBezTo>
                      <a:pt x="34318" y="18890"/>
                      <a:pt x="34318" y="19273"/>
                      <a:pt x="34346" y="19656"/>
                    </a:cubicBezTo>
                    <a:cubicBezTo>
                      <a:pt x="34303" y="19642"/>
                      <a:pt x="34261" y="19628"/>
                      <a:pt x="34218" y="19614"/>
                    </a:cubicBezTo>
                    <a:cubicBezTo>
                      <a:pt x="34218" y="19401"/>
                      <a:pt x="34204" y="19188"/>
                      <a:pt x="34190" y="18975"/>
                    </a:cubicBezTo>
                    <a:lnTo>
                      <a:pt x="34190" y="18620"/>
                    </a:lnTo>
                    <a:lnTo>
                      <a:pt x="34190" y="18450"/>
                    </a:lnTo>
                    <a:cubicBezTo>
                      <a:pt x="34204" y="18407"/>
                      <a:pt x="34190" y="18364"/>
                      <a:pt x="34176" y="18322"/>
                    </a:cubicBezTo>
                    <a:cubicBezTo>
                      <a:pt x="34169" y="18315"/>
                      <a:pt x="34158" y="18311"/>
                      <a:pt x="34149" y="18311"/>
                    </a:cubicBezTo>
                    <a:cubicBezTo>
                      <a:pt x="34140" y="18311"/>
                      <a:pt x="34133" y="18315"/>
                      <a:pt x="34133" y="18322"/>
                    </a:cubicBezTo>
                    <a:cubicBezTo>
                      <a:pt x="34105" y="18364"/>
                      <a:pt x="34091" y="18421"/>
                      <a:pt x="34091" y="18464"/>
                    </a:cubicBezTo>
                    <a:lnTo>
                      <a:pt x="34091" y="18648"/>
                    </a:lnTo>
                    <a:lnTo>
                      <a:pt x="34091" y="18989"/>
                    </a:lnTo>
                    <a:cubicBezTo>
                      <a:pt x="34091" y="19188"/>
                      <a:pt x="34119" y="19387"/>
                      <a:pt x="34147" y="19571"/>
                    </a:cubicBezTo>
                    <a:cubicBezTo>
                      <a:pt x="34064" y="19530"/>
                      <a:pt x="33981" y="19488"/>
                      <a:pt x="33911" y="19433"/>
                    </a:cubicBezTo>
                    <a:lnTo>
                      <a:pt x="33911" y="19433"/>
                    </a:lnTo>
                    <a:cubicBezTo>
                      <a:pt x="33913" y="19434"/>
                      <a:pt x="33916" y="19435"/>
                      <a:pt x="33918" y="19435"/>
                    </a:cubicBezTo>
                    <a:cubicBezTo>
                      <a:pt x="33927" y="19435"/>
                      <a:pt x="33934" y="19425"/>
                      <a:pt x="33934" y="19415"/>
                    </a:cubicBezTo>
                    <a:cubicBezTo>
                      <a:pt x="33949" y="19344"/>
                      <a:pt x="33949" y="19259"/>
                      <a:pt x="33949" y="19188"/>
                    </a:cubicBezTo>
                    <a:lnTo>
                      <a:pt x="33949" y="18961"/>
                    </a:lnTo>
                    <a:lnTo>
                      <a:pt x="33949" y="18748"/>
                    </a:lnTo>
                    <a:lnTo>
                      <a:pt x="33949" y="18634"/>
                    </a:lnTo>
                    <a:cubicBezTo>
                      <a:pt x="33963" y="18592"/>
                      <a:pt x="33949" y="18563"/>
                      <a:pt x="33934" y="18521"/>
                    </a:cubicBezTo>
                    <a:cubicBezTo>
                      <a:pt x="33927" y="18513"/>
                      <a:pt x="33917" y="18510"/>
                      <a:pt x="33906" y="18510"/>
                    </a:cubicBezTo>
                    <a:cubicBezTo>
                      <a:pt x="33895" y="18510"/>
                      <a:pt x="33885" y="18513"/>
                      <a:pt x="33878" y="18521"/>
                    </a:cubicBezTo>
                    <a:cubicBezTo>
                      <a:pt x="33835" y="18577"/>
                      <a:pt x="33835" y="18677"/>
                      <a:pt x="33835" y="18734"/>
                    </a:cubicBezTo>
                    <a:cubicBezTo>
                      <a:pt x="33835" y="18805"/>
                      <a:pt x="33835" y="18890"/>
                      <a:pt x="33835" y="18961"/>
                    </a:cubicBezTo>
                    <a:lnTo>
                      <a:pt x="33835" y="19202"/>
                    </a:lnTo>
                    <a:cubicBezTo>
                      <a:pt x="33835" y="19273"/>
                      <a:pt x="33849" y="19344"/>
                      <a:pt x="33878" y="19429"/>
                    </a:cubicBezTo>
                    <a:lnTo>
                      <a:pt x="33807" y="19387"/>
                    </a:lnTo>
                    <a:lnTo>
                      <a:pt x="33707" y="19316"/>
                    </a:lnTo>
                    <a:cubicBezTo>
                      <a:pt x="33707" y="19259"/>
                      <a:pt x="33721" y="19188"/>
                      <a:pt x="33721" y="19131"/>
                    </a:cubicBezTo>
                    <a:lnTo>
                      <a:pt x="33736" y="18904"/>
                    </a:lnTo>
                    <a:cubicBezTo>
                      <a:pt x="33736" y="18819"/>
                      <a:pt x="33736" y="18734"/>
                      <a:pt x="33750" y="18663"/>
                    </a:cubicBezTo>
                    <a:cubicBezTo>
                      <a:pt x="33764" y="18592"/>
                      <a:pt x="33764" y="18506"/>
                      <a:pt x="33750" y="18435"/>
                    </a:cubicBezTo>
                    <a:cubicBezTo>
                      <a:pt x="33742" y="18412"/>
                      <a:pt x="33721" y="18401"/>
                      <a:pt x="33699" y="18401"/>
                    </a:cubicBezTo>
                    <a:cubicBezTo>
                      <a:pt x="33682" y="18401"/>
                      <a:pt x="33663" y="18408"/>
                      <a:pt x="33650" y="18421"/>
                    </a:cubicBezTo>
                    <a:cubicBezTo>
                      <a:pt x="33622" y="18506"/>
                      <a:pt x="33622" y="18577"/>
                      <a:pt x="33622" y="18663"/>
                    </a:cubicBezTo>
                    <a:cubicBezTo>
                      <a:pt x="33622" y="18734"/>
                      <a:pt x="33622" y="18819"/>
                      <a:pt x="33608" y="18890"/>
                    </a:cubicBezTo>
                    <a:lnTo>
                      <a:pt x="33608" y="19117"/>
                    </a:lnTo>
                    <a:cubicBezTo>
                      <a:pt x="33608" y="19174"/>
                      <a:pt x="33622" y="19216"/>
                      <a:pt x="33622" y="19273"/>
                    </a:cubicBezTo>
                    <a:lnTo>
                      <a:pt x="33523" y="19202"/>
                    </a:lnTo>
                    <a:cubicBezTo>
                      <a:pt x="33523" y="19188"/>
                      <a:pt x="33523" y="19174"/>
                      <a:pt x="33508" y="19159"/>
                    </a:cubicBezTo>
                    <a:lnTo>
                      <a:pt x="33508" y="19117"/>
                    </a:lnTo>
                    <a:cubicBezTo>
                      <a:pt x="33508" y="19074"/>
                      <a:pt x="33508" y="19046"/>
                      <a:pt x="33508" y="19018"/>
                    </a:cubicBezTo>
                    <a:lnTo>
                      <a:pt x="33508" y="18847"/>
                    </a:lnTo>
                    <a:lnTo>
                      <a:pt x="33508" y="18663"/>
                    </a:lnTo>
                    <a:cubicBezTo>
                      <a:pt x="33523" y="18606"/>
                      <a:pt x="33508" y="18549"/>
                      <a:pt x="33480" y="18506"/>
                    </a:cubicBezTo>
                    <a:cubicBezTo>
                      <a:pt x="33473" y="18499"/>
                      <a:pt x="33466" y="18496"/>
                      <a:pt x="33459" y="18496"/>
                    </a:cubicBezTo>
                    <a:cubicBezTo>
                      <a:pt x="33452" y="18496"/>
                      <a:pt x="33445" y="18499"/>
                      <a:pt x="33437" y="18506"/>
                    </a:cubicBezTo>
                    <a:cubicBezTo>
                      <a:pt x="33395" y="18549"/>
                      <a:pt x="33409" y="18634"/>
                      <a:pt x="33395" y="18691"/>
                    </a:cubicBezTo>
                    <a:cubicBezTo>
                      <a:pt x="33395" y="18748"/>
                      <a:pt x="33395" y="18833"/>
                      <a:pt x="33395" y="18904"/>
                    </a:cubicBezTo>
                    <a:cubicBezTo>
                      <a:pt x="33395" y="18975"/>
                      <a:pt x="33395" y="19046"/>
                      <a:pt x="33395" y="19103"/>
                    </a:cubicBezTo>
                    <a:lnTo>
                      <a:pt x="33395" y="19117"/>
                    </a:lnTo>
                    <a:lnTo>
                      <a:pt x="33295" y="19046"/>
                    </a:lnTo>
                    <a:cubicBezTo>
                      <a:pt x="32983" y="18819"/>
                      <a:pt x="32685" y="18563"/>
                      <a:pt x="32387" y="18308"/>
                    </a:cubicBezTo>
                    <a:cubicBezTo>
                      <a:pt x="31790" y="17768"/>
                      <a:pt x="31251" y="17214"/>
                      <a:pt x="30697" y="16646"/>
                    </a:cubicBezTo>
                    <a:cubicBezTo>
                      <a:pt x="30427" y="16348"/>
                      <a:pt x="30158" y="16064"/>
                      <a:pt x="29874" y="15780"/>
                    </a:cubicBezTo>
                    <a:cubicBezTo>
                      <a:pt x="29732" y="15638"/>
                      <a:pt x="29576" y="15496"/>
                      <a:pt x="29405" y="15369"/>
                    </a:cubicBezTo>
                    <a:lnTo>
                      <a:pt x="29334" y="15312"/>
                    </a:lnTo>
                    <a:cubicBezTo>
                      <a:pt x="29306" y="15269"/>
                      <a:pt x="29263" y="15227"/>
                      <a:pt x="29235" y="15184"/>
                    </a:cubicBezTo>
                    <a:cubicBezTo>
                      <a:pt x="29121" y="15056"/>
                      <a:pt x="29022" y="14929"/>
                      <a:pt x="28922" y="14801"/>
                    </a:cubicBezTo>
                    <a:cubicBezTo>
                      <a:pt x="28738" y="14574"/>
                      <a:pt x="28553" y="14332"/>
                      <a:pt x="28354" y="14105"/>
                    </a:cubicBezTo>
                    <a:cubicBezTo>
                      <a:pt x="28213" y="13935"/>
                      <a:pt x="27985" y="13693"/>
                      <a:pt x="28127" y="13452"/>
                    </a:cubicBezTo>
                    <a:cubicBezTo>
                      <a:pt x="28156" y="13395"/>
                      <a:pt x="28170" y="13353"/>
                      <a:pt x="28198" y="13310"/>
                    </a:cubicBezTo>
                    <a:cubicBezTo>
                      <a:pt x="28198" y="13409"/>
                      <a:pt x="28213" y="13509"/>
                      <a:pt x="28241" y="13608"/>
                    </a:cubicBezTo>
                    <a:cubicBezTo>
                      <a:pt x="28312" y="13807"/>
                      <a:pt x="28440" y="13991"/>
                      <a:pt x="28596" y="14133"/>
                    </a:cubicBezTo>
                    <a:cubicBezTo>
                      <a:pt x="28766" y="14318"/>
                      <a:pt x="28951" y="14503"/>
                      <a:pt x="29121" y="14687"/>
                    </a:cubicBezTo>
                    <a:cubicBezTo>
                      <a:pt x="29306" y="14872"/>
                      <a:pt x="29476" y="15056"/>
                      <a:pt x="29661" y="15227"/>
                    </a:cubicBezTo>
                    <a:cubicBezTo>
                      <a:pt x="29831" y="15411"/>
                      <a:pt x="30044" y="15582"/>
                      <a:pt x="30229" y="15780"/>
                    </a:cubicBezTo>
                    <a:cubicBezTo>
                      <a:pt x="30238" y="15787"/>
                      <a:pt x="30248" y="15790"/>
                      <a:pt x="30257" y="15790"/>
                    </a:cubicBezTo>
                    <a:cubicBezTo>
                      <a:pt x="30287" y="15790"/>
                      <a:pt x="30307" y="15757"/>
                      <a:pt x="30285" y="15724"/>
                    </a:cubicBezTo>
                    <a:cubicBezTo>
                      <a:pt x="30101" y="15511"/>
                      <a:pt x="29916" y="15312"/>
                      <a:pt x="29732" y="15113"/>
                    </a:cubicBezTo>
                    <a:cubicBezTo>
                      <a:pt x="29391" y="14758"/>
                      <a:pt x="29050" y="14417"/>
                      <a:pt x="28724" y="14062"/>
                    </a:cubicBezTo>
                    <a:cubicBezTo>
                      <a:pt x="28582" y="13920"/>
                      <a:pt x="28454" y="13764"/>
                      <a:pt x="28383" y="13580"/>
                    </a:cubicBezTo>
                    <a:cubicBezTo>
                      <a:pt x="28312" y="13409"/>
                      <a:pt x="28326" y="13225"/>
                      <a:pt x="28425" y="13069"/>
                    </a:cubicBezTo>
                    <a:cubicBezTo>
                      <a:pt x="28468" y="13040"/>
                      <a:pt x="28468" y="12998"/>
                      <a:pt x="28425" y="12955"/>
                    </a:cubicBezTo>
                    <a:cubicBezTo>
                      <a:pt x="28468" y="12898"/>
                      <a:pt x="28511" y="12841"/>
                      <a:pt x="28567" y="12785"/>
                    </a:cubicBezTo>
                    <a:cubicBezTo>
                      <a:pt x="28681" y="12628"/>
                      <a:pt x="28795" y="12472"/>
                      <a:pt x="28922" y="12316"/>
                    </a:cubicBezTo>
                    <a:cubicBezTo>
                      <a:pt x="28930" y="12347"/>
                      <a:pt x="28954" y="12361"/>
                      <a:pt x="28979" y="12361"/>
                    </a:cubicBezTo>
                    <a:cubicBezTo>
                      <a:pt x="29000" y="12361"/>
                      <a:pt x="29023" y="12350"/>
                      <a:pt x="29036" y="12330"/>
                    </a:cubicBezTo>
                    <a:cubicBezTo>
                      <a:pt x="29121" y="12231"/>
                      <a:pt x="29135" y="12103"/>
                      <a:pt x="29093" y="11975"/>
                    </a:cubicBezTo>
                    <a:cubicBezTo>
                      <a:pt x="29058" y="11881"/>
                      <a:pt x="28964" y="11826"/>
                      <a:pt x="28868" y="11826"/>
                    </a:cubicBezTo>
                    <a:cubicBezTo>
                      <a:pt x="28848" y="11826"/>
                      <a:pt x="28828" y="11828"/>
                      <a:pt x="28809" y="11833"/>
                    </a:cubicBezTo>
                    <a:cubicBezTo>
                      <a:pt x="28610" y="11862"/>
                      <a:pt x="28425" y="11890"/>
                      <a:pt x="28227" y="11947"/>
                    </a:cubicBezTo>
                    <a:lnTo>
                      <a:pt x="28198" y="11947"/>
                    </a:lnTo>
                    <a:cubicBezTo>
                      <a:pt x="27929" y="12018"/>
                      <a:pt x="27659" y="12117"/>
                      <a:pt x="27389" y="12203"/>
                    </a:cubicBezTo>
                    <a:cubicBezTo>
                      <a:pt x="27148" y="12288"/>
                      <a:pt x="26906" y="12359"/>
                      <a:pt x="26665" y="12401"/>
                    </a:cubicBezTo>
                    <a:cubicBezTo>
                      <a:pt x="26537" y="12430"/>
                      <a:pt x="26409" y="12458"/>
                      <a:pt x="26282" y="12472"/>
                    </a:cubicBezTo>
                    <a:cubicBezTo>
                      <a:pt x="26265" y="12476"/>
                      <a:pt x="26248" y="12478"/>
                      <a:pt x="26232" y="12478"/>
                    </a:cubicBezTo>
                    <a:cubicBezTo>
                      <a:pt x="26193" y="12478"/>
                      <a:pt x="26156" y="12468"/>
                      <a:pt x="26125" y="12458"/>
                    </a:cubicBezTo>
                    <a:cubicBezTo>
                      <a:pt x="26125" y="12415"/>
                      <a:pt x="26125" y="12373"/>
                      <a:pt x="26111" y="12316"/>
                    </a:cubicBezTo>
                    <a:cubicBezTo>
                      <a:pt x="26154" y="12302"/>
                      <a:pt x="26211" y="12288"/>
                      <a:pt x="26267" y="12274"/>
                    </a:cubicBezTo>
                    <a:lnTo>
                      <a:pt x="26480" y="12231"/>
                    </a:lnTo>
                    <a:lnTo>
                      <a:pt x="26708" y="12188"/>
                    </a:lnTo>
                    <a:cubicBezTo>
                      <a:pt x="26779" y="12174"/>
                      <a:pt x="26892" y="12160"/>
                      <a:pt x="26920" y="12103"/>
                    </a:cubicBezTo>
                    <a:cubicBezTo>
                      <a:pt x="26935" y="12089"/>
                      <a:pt x="26935" y="12061"/>
                      <a:pt x="26906" y="12046"/>
                    </a:cubicBezTo>
                    <a:cubicBezTo>
                      <a:pt x="26886" y="12036"/>
                      <a:pt x="26859" y="12026"/>
                      <a:pt x="26830" y="12026"/>
                    </a:cubicBezTo>
                    <a:cubicBezTo>
                      <a:pt x="26818" y="12026"/>
                      <a:pt x="26805" y="12028"/>
                      <a:pt x="26793" y="12032"/>
                    </a:cubicBezTo>
                    <a:cubicBezTo>
                      <a:pt x="26750" y="12046"/>
                      <a:pt x="26708" y="12046"/>
                      <a:pt x="26651" y="12061"/>
                    </a:cubicBezTo>
                    <a:lnTo>
                      <a:pt x="26409" y="12103"/>
                    </a:lnTo>
                    <a:cubicBezTo>
                      <a:pt x="26296" y="12117"/>
                      <a:pt x="26196" y="12160"/>
                      <a:pt x="26097" y="12203"/>
                    </a:cubicBezTo>
                    <a:cubicBezTo>
                      <a:pt x="26097" y="12174"/>
                      <a:pt x="26083" y="12132"/>
                      <a:pt x="26083" y="12103"/>
                    </a:cubicBezTo>
                    <a:lnTo>
                      <a:pt x="26083" y="12103"/>
                    </a:lnTo>
                    <a:cubicBezTo>
                      <a:pt x="26093" y="12124"/>
                      <a:pt x="26111" y="12137"/>
                      <a:pt x="26131" y="12137"/>
                    </a:cubicBezTo>
                    <a:cubicBezTo>
                      <a:pt x="26139" y="12137"/>
                      <a:pt x="26146" y="12135"/>
                      <a:pt x="26154" y="12132"/>
                    </a:cubicBezTo>
                    <a:cubicBezTo>
                      <a:pt x="26267" y="12103"/>
                      <a:pt x="26381" y="12061"/>
                      <a:pt x="26495" y="12032"/>
                    </a:cubicBezTo>
                    <a:cubicBezTo>
                      <a:pt x="26608" y="11990"/>
                      <a:pt x="26708" y="11961"/>
                      <a:pt x="26821" y="11947"/>
                    </a:cubicBezTo>
                    <a:cubicBezTo>
                      <a:pt x="27048" y="11890"/>
                      <a:pt x="27290" y="11862"/>
                      <a:pt x="27517" y="11833"/>
                    </a:cubicBezTo>
                    <a:cubicBezTo>
                      <a:pt x="27574" y="11833"/>
                      <a:pt x="27574" y="11762"/>
                      <a:pt x="27517" y="11762"/>
                    </a:cubicBezTo>
                    <a:cubicBezTo>
                      <a:pt x="27456" y="11759"/>
                      <a:pt x="27396" y="11757"/>
                      <a:pt x="27336" y="11757"/>
                    </a:cubicBezTo>
                    <a:cubicBezTo>
                      <a:pt x="27155" y="11757"/>
                      <a:pt x="26974" y="11773"/>
                      <a:pt x="26793" y="11805"/>
                    </a:cubicBezTo>
                    <a:cubicBezTo>
                      <a:pt x="26679" y="11833"/>
                      <a:pt x="26566" y="11862"/>
                      <a:pt x="26438" y="11890"/>
                    </a:cubicBezTo>
                    <a:cubicBezTo>
                      <a:pt x="26324" y="11919"/>
                      <a:pt x="26211" y="11961"/>
                      <a:pt x="26097" y="12004"/>
                    </a:cubicBezTo>
                    <a:cubicBezTo>
                      <a:pt x="26097" y="12018"/>
                      <a:pt x="26083" y="12032"/>
                      <a:pt x="26069" y="12032"/>
                    </a:cubicBezTo>
                    <a:lnTo>
                      <a:pt x="26069" y="11919"/>
                    </a:lnTo>
                    <a:cubicBezTo>
                      <a:pt x="26125" y="11890"/>
                      <a:pt x="26182" y="11862"/>
                      <a:pt x="26239" y="11848"/>
                    </a:cubicBezTo>
                    <a:cubicBezTo>
                      <a:pt x="26296" y="11819"/>
                      <a:pt x="26395" y="11791"/>
                      <a:pt x="26480" y="11762"/>
                    </a:cubicBezTo>
                    <a:cubicBezTo>
                      <a:pt x="26566" y="11748"/>
                      <a:pt x="26651" y="11734"/>
                      <a:pt x="26736" y="11720"/>
                    </a:cubicBezTo>
                    <a:cubicBezTo>
                      <a:pt x="26821" y="11706"/>
                      <a:pt x="26906" y="11677"/>
                      <a:pt x="26991" y="11677"/>
                    </a:cubicBezTo>
                    <a:cubicBezTo>
                      <a:pt x="27048" y="11677"/>
                      <a:pt x="27048" y="11578"/>
                      <a:pt x="26991" y="11578"/>
                    </a:cubicBezTo>
                    <a:lnTo>
                      <a:pt x="26708" y="11578"/>
                    </a:lnTo>
                    <a:cubicBezTo>
                      <a:pt x="26622" y="11592"/>
                      <a:pt x="26537" y="11606"/>
                      <a:pt x="26452" y="11620"/>
                    </a:cubicBezTo>
                    <a:cubicBezTo>
                      <a:pt x="26367" y="11649"/>
                      <a:pt x="26282" y="11677"/>
                      <a:pt x="26196" y="11706"/>
                    </a:cubicBezTo>
                    <a:cubicBezTo>
                      <a:pt x="26154" y="11720"/>
                      <a:pt x="26097" y="11734"/>
                      <a:pt x="26054" y="11748"/>
                    </a:cubicBezTo>
                    <a:lnTo>
                      <a:pt x="26054" y="11720"/>
                    </a:lnTo>
                    <a:cubicBezTo>
                      <a:pt x="26040" y="11521"/>
                      <a:pt x="26069" y="11308"/>
                      <a:pt x="26111" y="11109"/>
                    </a:cubicBezTo>
                    <a:cubicBezTo>
                      <a:pt x="26154" y="10925"/>
                      <a:pt x="26253" y="10783"/>
                      <a:pt x="26395" y="10669"/>
                    </a:cubicBezTo>
                    <a:cubicBezTo>
                      <a:pt x="26551" y="10541"/>
                      <a:pt x="26722" y="10428"/>
                      <a:pt x="26892" y="10328"/>
                    </a:cubicBezTo>
                    <a:cubicBezTo>
                      <a:pt x="26977" y="10257"/>
                      <a:pt x="27077" y="10201"/>
                      <a:pt x="27176" y="10130"/>
                    </a:cubicBezTo>
                    <a:cubicBezTo>
                      <a:pt x="27261" y="10073"/>
                      <a:pt x="27346" y="10002"/>
                      <a:pt x="27432" y="9931"/>
                    </a:cubicBezTo>
                    <a:cubicBezTo>
                      <a:pt x="27467" y="9907"/>
                      <a:pt x="27443" y="9853"/>
                      <a:pt x="27409" y="9853"/>
                    </a:cubicBezTo>
                    <a:cubicBezTo>
                      <a:pt x="27403" y="9853"/>
                      <a:pt x="27396" y="9855"/>
                      <a:pt x="27389" y="9860"/>
                    </a:cubicBezTo>
                    <a:cubicBezTo>
                      <a:pt x="27275" y="9931"/>
                      <a:pt x="27162" y="9988"/>
                      <a:pt x="27034" y="10059"/>
                    </a:cubicBezTo>
                    <a:lnTo>
                      <a:pt x="26708" y="10272"/>
                    </a:lnTo>
                    <a:cubicBezTo>
                      <a:pt x="26551" y="10357"/>
                      <a:pt x="26409" y="10470"/>
                      <a:pt x="26267" y="10584"/>
                    </a:cubicBezTo>
                    <a:cubicBezTo>
                      <a:pt x="26509" y="10328"/>
                      <a:pt x="26793" y="10101"/>
                      <a:pt x="27105" y="9917"/>
                    </a:cubicBezTo>
                    <a:cubicBezTo>
                      <a:pt x="27143" y="9891"/>
                      <a:pt x="27125" y="9843"/>
                      <a:pt x="27090" y="9843"/>
                    </a:cubicBezTo>
                    <a:cubicBezTo>
                      <a:pt x="27086" y="9843"/>
                      <a:pt x="27081" y="9844"/>
                      <a:pt x="27077" y="9846"/>
                    </a:cubicBezTo>
                    <a:cubicBezTo>
                      <a:pt x="26850" y="9959"/>
                      <a:pt x="26637" y="10087"/>
                      <a:pt x="26438" y="10243"/>
                    </a:cubicBezTo>
                    <a:cubicBezTo>
                      <a:pt x="26267" y="10385"/>
                      <a:pt x="26111" y="10527"/>
                      <a:pt x="25983" y="10683"/>
                    </a:cubicBezTo>
                    <a:lnTo>
                      <a:pt x="25983" y="10584"/>
                    </a:lnTo>
                    <a:cubicBezTo>
                      <a:pt x="26182" y="10371"/>
                      <a:pt x="26424" y="10186"/>
                      <a:pt x="26693" y="10030"/>
                    </a:cubicBezTo>
                    <a:cubicBezTo>
                      <a:pt x="26731" y="10005"/>
                      <a:pt x="26702" y="9957"/>
                      <a:pt x="26664" y="9957"/>
                    </a:cubicBezTo>
                    <a:cubicBezTo>
                      <a:pt x="26660" y="9957"/>
                      <a:pt x="26655" y="9958"/>
                      <a:pt x="26651" y="9959"/>
                    </a:cubicBezTo>
                    <a:cubicBezTo>
                      <a:pt x="26509" y="10044"/>
                      <a:pt x="26367" y="10115"/>
                      <a:pt x="26239" y="10215"/>
                    </a:cubicBezTo>
                    <a:cubicBezTo>
                      <a:pt x="26140" y="10286"/>
                      <a:pt x="26054" y="10357"/>
                      <a:pt x="25983" y="10428"/>
                    </a:cubicBezTo>
                    <a:cubicBezTo>
                      <a:pt x="25983" y="10059"/>
                      <a:pt x="26026" y="9689"/>
                      <a:pt x="26111" y="9320"/>
                    </a:cubicBezTo>
                    <a:cubicBezTo>
                      <a:pt x="26168" y="9122"/>
                      <a:pt x="26225" y="8923"/>
                      <a:pt x="26296" y="8724"/>
                    </a:cubicBezTo>
                    <a:cubicBezTo>
                      <a:pt x="26338" y="8625"/>
                      <a:pt x="26381" y="8539"/>
                      <a:pt x="26424" y="8440"/>
                    </a:cubicBezTo>
                    <a:cubicBezTo>
                      <a:pt x="26438" y="8383"/>
                      <a:pt x="26466" y="8341"/>
                      <a:pt x="26480" y="8284"/>
                    </a:cubicBezTo>
                    <a:cubicBezTo>
                      <a:pt x="26509" y="8241"/>
                      <a:pt x="26523" y="8199"/>
                      <a:pt x="26537" y="8156"/>
                    </a:cubicBezTo>
                    <a:cubicBezTo>
                      <a:pt x="26665" y="7886"/>
                      <a:pt x="26793" y="7631"/>
                      <a:pt x="26935" y="7375"/>
                    </a:cubicBezTo>
                    <a:cubicBezTo>
                      <a:pt x="27006" y="7233"/>
                      <a:pt x="27105" y="7105"/>
                      <a:pt x="27204" y="6978"/>
                    </a:cubicBezTo>
                    <a:cubicBezTo>
                      <a:pt x="27318" y="6864"/>
                      <a:pt x="27432" y="6765"/>
                      <a:pt x="27559" y="6665"/>
                    </a:cubicBezTo>
                    <a:cubicBezTo>
                      <a:pt x="28028" y="6268"/>
                      <a:pt x="28539" y="5913"/>
                      <a:pt x="29064" y="5615"/>
                    </a:cubicBezTo>
                    <a:cubicBezTo>
                      <a:pt x="29618" y="5302"/>
                      <a:pt x="30214" y="5075"/>
                      <a:pt x="30825" y="4933"/>
                    </a:cubicBezTo>
                    <a:cubicBezTo>
                      <a:pt x="31215" y="4844"/>
                      <a:pt x="31617" y="4800"/>
                      <a:pt x="32023" y="4800"/>
                    </a:cubicBezTo>
                    <a:cubicBezTo>
                      <a:pt x="32266" y="4800"/>
                      <a:pt x="32511" y="4816"/>
                      <a:pt x="32756" y="4848"/>
                    </a:cubicBezTo>
                    <a:cubicBezTo>
                      <a:pt x="33054" y="4905"/>
                      <a:pt x="33352" y="4976"/>
                      <a:pt x="33650" y="5075"/>
                    </a:cubicBezTo>
                    <a:cubicBezTo>
                      <a:pt x="33934" y="5189"/>
                      <a:pt x="34204" y="5331"/>
                      <a:pt x="34488" y="5458"/>
                    </a:cubicBezTo>
                    <a:cubicBezTo>
                      <a:pt x="34403" y="5643"/>
                      <a:pt x="34332" y="5813"/>
                      <a:pt x="34247" y="5998"/>
                    </a:cubicBezTo>
                    <a:cubicBezTo>
                      <a:pt x="34147" y="6197"/>
                      <a:pt x="34048" y="6396"/>
                      <a:pt x="33949" y="6594"/>
                    </a:cubicBezTo>
                    <a:cubicBezTo>
                      <a:pt x="33906" y="6708"/>
                      <a:pt x="33849" y="6793"/>
                      <a:pt x="33792" y="6892"/>
                    </a:cubicBezTo>
                    <a:cubicBezTo>
                      <a:pt x="33778" y="6892"/>
                      <a:pt x="33778" y="6907"/>
                      <a:pt x="33764" y="6921"/>
                    </a:cubicBezTo>
                    <a:cubicBezTo>
                      <a:pt x="33792" y="6821"/>
                      <a:pt x="33807" y="6722"/>
                      <a:pt x="33821" y="6623"/>
                    </a:cubicBezTo>
                    <a:cubicBezTo>
                      <a:pt x="33835" y="6523"/>
                      <a:pt x="33849" y="6396"/>
                      <a:pt x="33849" y="6282"/>
                    </a:cubicBezTo>
                    <a:cubicBezTo>
                      <a:pt x="33849" y="6183"/>
                      <a:pt x="33849" y="6083"/>
                      <a:pt x="33821" y="5970"/>
                    </a:cubicBezTo>
                    <a:cubicBezTo>
                      <a:pt x="33821" y="5963"/>
                      <a:pt x="33810" y="5959"/>
                      <a:pt x="33799" y="5959"/>
                    </a:cubicBezTo>
                    <a:cubicBezTo>
                      <a:pt x="33789" y="5959"/>
                      <a:pt x="33778" y="5963"/>
                      <a:pt x="33778" y="5970"/>
                    </a:cubicBezTo>
                    <a:cubicBezTo>
                      <a:pt x="33750" y="6069"/>
                      <a:pt x="33750" y="6168"/>
                      <a:pt x="33736" y="6268"/>
                    </a:cubicBezTo>
                    <a:cubicBezTo>
                      <a:pt x="33736" y="6367"/>
                      <a:pt x="33736" y="6467"/>
                      <a:pt x="33721" y="6552"/>
                    </a:cubicBezTo>
                    <a:cubicBezTo>
                      <a:pt x="33707" y="6651"/>
                      <a:pt x="33693" y="6751"/>
                      <a:pt x="33679" y="6850"/>
                    </a:cubicBezTo>
                    <a:cubicBezTo>
                      <a:pt x="33679" y="6907"/>
                      <a:pt x="33665" y="6949"/>
                      <a:pt x="33650" y="6992"/>
                    </a:cubicBezTo>
                    <a:lnTo>
                      <a:pt x="33650" y="7049"/>
                    </a:lnTo>
                    <a:lnTo>
                      <a:pt x="33579" y="7105"/>
                    </a:lnTo>
                    <a:lnTo>
                      <a:pt x="33594" y="7049"/>
                    </a:lnTo>
                    <a:cubicBezTo>
                      <a:pt x="33608" y="6992"/>
                      <a:pt x="33622" y="6921"/>
                      <a:pt x="33622" y="6850"/>
                    </a:cubicBezTo>
                    <a:cubicBezTo>
                      <a:pt x="33636" y="6779"/>
                      <a:pt x="33650" y="6708"/>
                      <a:pt x="33650" y="6637"/>
                    </a:cubicBezTo>
                    <a:cubicBezTo>
                      <a:pt x="33665" y="6580"/>
                      <a:pt x="33665" y="6509"/>
                      <a:pt x="33650" y="6438"/>
                    </a:cubicBezTo>
                    <a:cubicBezTo>
                      <a:pt x="33650" y="6430"/>
                      <a:pt x="33636" y="6422"/>
                      <a:pt x="33621" y="6422"/>
                    </a:cubicBezTo>
                    <a:cubicBezTo>
                      <a:pt x="33611" y="6422"/>
                      <a:pt x="33600" y="6426"/>
                      <a:pt x="33594" y="6438"/>
                    </a:cubicBezTo>
                    <a:cubicBezTo>
                      <a:pt x="33579" y="6509"/>
                      <a:pt x="33565" y="6566"/>
                      <a:pt x="33565" y="6637"/>
                    </a:cubicBezTo>
                    <a:lnTo>
                      <a:pt x="33537" y="6836"/>
                    </a:lnTo>
                    <a:cubicBezTo>
                      <a:pt x="33537" y="6907"/>
                      <a:pt x="33523" y="6978"/>
                      <a:pt x="33508" y="7049"/>
                    </a:cubicBezTo>
                    <a:cubicBezTo>
                      <a:pt x="33494" y="7091"/>
                      <a:pt x="33494" y="7134"/>
                      <a:pt x="33494" y="7176"/>
                    </a:cubicBezTo>
                    <a:cubicBezTo>
                      <a:pt x="33437" y="7219"/>
                      <a:pt x="33381" y="7262"/>
                      <a:pt x="33324" y="7304"/>
                    </a:cubicBezTo>
                    <a:cubicBezTo>
                      <a:pt x="33324" y="7219"/>
                      <a:pt x="33352" y="7148"/>
                      <a:pt x="33352" y="7077"/>
                    </a:cubicBezTo>
                    <a:cubicBezTo>
                      <a:pt x="33366" y="6963"/>
                      <a:pt x="33395" y="6850"/>
                      <a:pt x="33395" y="6736"/>
                    </a:cubicBezTo>
                    <a:cubicBezTo>
                      <a:pt x="33395" y="6726"/>
                      <a:pt x="33381" y="6716"/>
                      <a:pt x="33372" y="6716"/>
                    </a:cubicBezTo>
                    <a:cubicBezTo>
                      <a:pt x="33369" y="6716"/>
                      <a:pt x="33366" y="6718"/>
                      <a:pt x="33366" y="6722"/>
                    </a:cubicBezTo>
                    <a:cubicBezTo>
                      <a:pt x="33324" y="6836"/>
                      <a:pt x="33295" y="6949"/>
                      <a:pt x="33281" y="7063"/>
                    </a:cubicBezTo>
                    <a:cubicBezTo>
                      <a:pt x="33267" y="7162"/>
                      <a:pt x="33267" y="7247"/>
                      <a:pt x="33267" y="7347"/>
                    </a:cubicBezTo>
                    <a:lnTo>
                      <a:pt x="33082" y="7460"/>
                    </a:lnTo>
                    <a:cubicBezTo>
                      <a:pt x="33097" y="7404"/>
                      <a:pt x="33097" y="7333"/>
                      <a:pt x="33097" y="7262"/>
                    </a:cubicBezTo>
                    <a:cubicBezTo>
                      <a:pt x="33097" y="7233"/>
                      <a:pt x="33097" y="7219"/>
                      <a:pt x="33111" y="7191"/>
                    </a:cubicBezTo>
                    <a:cubicBezTo>
                      <a:pt x="33125" y="7176"/>
                      <a:pt x="33111" y="7148"/>
                      <a:pt x="33111" y="7120"/>
                    </a:cubicBezTo>
                    <a:cubicBezTo>
                      <a:pt x="33111" y="7105"/>
                      <a:pt x="33125" y="7034"/>
                      <a:pt x="33139" y="6992"/>
                    </a:cubicBezTo>
                    <a:cubicBezTo>
                      <a:pt x="33139" y="6971"/>
                      <a:pt x="33132" y="6963"/>
                      <a:pt x="33123" y="6963"/>
                    </a:cubicBezTo>
                    <a:cubicBezTo>
                      <a:pt x="33114" y="6963"/>
                      <a:pt x="33104" y="6971"/>
                      <a:pt x="33097" y="6978"/>
                    </a:cubicBezTo>
                    <a:cubicBezTo>
                      <a:pt x="33026" y="7148"/>
                      <a:pt x="33011" y="7318"/>
                      <a:pt x="33040" y="7489"/>
                    </a:cubicBezTo>
                    <a:cubicBezTo>
                      <a:pt x="32855" y="7602"/>
                      <a:pt x="32657" y="7716"/>
                      <a:pt x="32458" y="7801"/>
                    </a:cubicBezTo>
                    <a:cubicBezTo>
                      <a:pt x="32032" y="7986"/>
                      <a:pt x="31606" y="8142"/>
                      <a:pt x="31152" y="8284"/>
                    </a:cubicBezTo>
                    <a:lnTo>
                      <a:pt x="29874" y="8767"/>
                    </a:lnTo>
                    <a:cubicBezTo>
                      <a:pt x="29796" y="8793"/>
                      <a:pt x="29813" y="8926"/>
                      <a:pt x="29893" y="8926"/>
                    </a:cubicBezTo>
                    <a:cubicBezTo>
                      <a:pt x="29900" y="8926"/>
                      <a:pt x="29908" y="8925"/>
                      <a:pt x="29916" y="8923"/>
                    </a:cubicBezTo>
                    <a:lnTo>
                      <a:pt x="31478" y="8383"/>
                    </a:lnTo>
                    <a:cubicBezTo>
                      <a:pt x="31918" y="8227"/>
                      <a:pt x="32358" y="8057"/>
                      <a:pt x="32784" y="7858"/>
                    </a:cubicBezTo>
                    <a:cubicBezTo>
                      <a:pt x="32983" y="7759"/>
                      <a:pt x="33168" y="7645"/>
                      <a:pt x="33352" y="7531"/>
                    </a:cubicBezTo>
                    <a:cubicBezTo>
                      <a:pt x="33551" y="7418"/>
                      <a:pt x="33721" y="7276"/>
                      <a:pt x="33878" y="7134"/>
                    </a:cubicBezTo>
                    <a:cubicBezTo>
                      <a:pt x="34034" y="6963"/>
                      <a:pt x="34147" y="6765"/>
                      <a:pt x="34232" y="6566"/>
                    </a:cubicBezTo>
                    <a:cubicBezTo>
                      <a:pt x="34346" y="6353"/>
                      <a:pt x="34445" y="6140"/>
                      <a:pt x="34531" y="5927"/>
                    </a:cubicBezTo>
                    <a:cubicBezTo>
                      <a:pt x="34630" y="5714"/>
                      <a:pt x="34715" y="5501"/>
                      <a:pt x="34800" y="5288"/>
                    </a:cubicBezTo>
                    <a:cubicBezTo>
                      <a:pt x="34843" y="5189"/>
                      <a:pt x="34886" y="5089"/>
                      <a:pt x="34914" y="4990"/>
                    </a:cubicBezTo>
                    <a:cubicBezTo>
                      <a:pt x="34928" y="4990"/>
                      <a:pt x="34942" y="4976"/>
                      <a:pt x="34942" y="4962"/>
                    </a:cubicBezTo>
                    <a:cubicBezTo>
                      <a:pt x="34999" y="4820"/>
                      <a:pt x="35056" y="4678"/>
                      <a:pt x="35113" y="4550"/>
                    </a:cubicBezTo>
                    <a:cubicBezTo>
                      <a:pt x="35155" y="4436"/>
                      <a:pt x="35212" y="4351"/>
                      <a:pt x="35312" y="4294"/>
                    </a:cubicBezTo>
                    <a:cubicBezTo>
                      <a:pt x="35333" y="4283"/>
                      <a:pt x="35354" y="4279"/>
                      <a:pt x="35375" y="4279"/>
                    </a:cubicBezTo>
                    <a:close/>
                    <a:moveTo>
                      <a:pt x="34471" y="10711"/>
                    </a:moveTo>
                    <a:cubicBezTo>
                      <a:pt x="34631" y="10711"/>
                      <a:pt x="34787" y="10727"/>
                      <a:pt x="34942" y="10754"/>
                    </a:cubicBezTo>
                    <a:cubicBezTo>
                      <a:pt x="34942" y="10783"/>
                      <a:pt x="34957" y="10797"/>
                      <a:pt x="34971" y="10811"/>
                    </a:cubicBezTo>
                    <a:cubicBezTo>
                      <a:pt x="34999" y="10882"/>
                      <a:pt x="35013" y="10967"/>
                      <a:pt x="35013" y="11038"/>
                    </a:cubicBezTo>
                    <a:cubicBezTo>
                      <a:pt x="35013" y="11152"/>
                      <a:pt x="35028" y="11251"/>
                      <a:pt x="35028" y="11351"/>
                    </a:cubicBezTo>
                    <a:cubicBezTo>
                      <a:pt x="35028" y="11379"/>
                      <a:pt x="35049" y="11393"/>
                      <a:pt x="35070" y="11393"/>
                    </a:cubicBezTo>
                    <a:cubicBezTo>
                      <a:pt x="35091" y="11393"/>
                      <a:pt x="35113" y="11379"/>
                      <a:pt x="35113" y="11351"/>
                    </a:cubicBezTo>
                    <a:lnTo>
                      <a:pt x="35113" y="10996"/>
                    </a:lnTo>
                    <a:cubicBezTo>
                      <a:pt x="35113" y="10925"/>
                      <a:pt x="35099" y="10854"/>
                      <a:pt x="35084" y="10797"/>
                    </a:cubicBezTo>
                    <a:lnTo>
                      <a:pt x="35084" y="10797"/>
                    </a:lnTo>
                    <a:cubicBezTo>
                      <a:pt x="35127" y="10811"/>
                      <a:pt x="35184" y="10825"/>
                      <a:pt x="35226" y="10854"/>
                    </a:cubicBezTo>
                    <a:cubicBezTo>
                      <a:pt x="35226" y="10882"/>
                      <a:pt x="35241" y="10911"/>
                      <a:pt x="35241" y="10939"/>
                    </a:cubicBezTo>
                    <a:cubicBezTo>
                      <a:pt x="35255" y="11010"/>
                      <a:pt x="35269" y="11081"/>
                      <a:pt x="35283" y="11152"/>
                    </a:cubicBezTo>
                    <a:cubicBezTo>
                      <a:pt x="35297" y="11294"/>
                      <a:pt x="35312" y="11436"/>
                      <a:pt x="35297" y="11564"/>
                    </a:cubicBezTo>
                    <a:cubicBezTo>
                      <a:pt x="35297" y="11579"/>
                      <a:pt x="35310" y="11590"/>
                      <a:pt x="35324" y="11590"/>
                    </a:cubicBezTo>
                    <a:cubicBezTo>
                      <a:pt x="35336" y="11590"/>
                      <a:pt x="35348" y="11583"/>
                      <a:pt x="35354" y="11564"/>
                    </a:cubicBezTo>
                    <a:cubicBezTo>
                      <a:pt x="35383" y="11436"/>
                      <a:pt x="35383" y="11294"/>
                      <a:pt x="35383" y="11152"/>
                    </a:cubicBezTo>
                    <a:cubicBezTo>
                      <a:pt x="35383" y="11081"/>
                      <a:pt x="35368" y="11010"/>
                      <a:pt x="35354" y="10939"/>
                    </a:cubicBezTo>
                    <a:cubicBezTo>
                      <a:pt x="35354" y="10925"/>
                      <a:pt x="35354" y="10925"/>
                      <a:pt x="35354" y="10911"/>
                    </a:cubicBezTo>
                    <a:lnTo>
                      <a:pt x="35411" y="10953"/>
                    </a:lnTo>
                    <a:lnTo>
                      <a:pt x="35439" y="10996"/>
                    </a:lnTo>
                    <a:cubicBezTo>
                      <a:pt x="35454" y="11010"/>
                      <a:pt x="35454" y="11010"/>
                      <a:pt x="35468" y="11024"/>
                    </a:cubicBezTo>
                    <a:cubicBezTo>
                      <a:pt x="35482" y="11024"/>
                      <a:pt x="35482" y="11095"/>
                      <a:pt x="35482" y="11109"/>
                    </a:cubicBezTo>
                    <a:cubicBezTo>
                      <a:pt x="35496" y="11138"/>
                      <a:pt x="35496" y="11180"/>
                      <a:pt x="35496" y="11209"/>
                    </a:cubicBezTo>
                    <a:cubicBezTo>
                      <a:pt x="35496" y="11280"/>
                      <a:pt x="35510" y="11351"/>
                      <a:pt x="35510" y="11422"/>
                    </a:cubicBezTo>
                    <a:lnTo>
                      <a:pt x="35510" y="11833"/>
                    </a:lnTo>
                    <a:cubicBezTo>
                      <a:pt x="35510" y="11848"/>
                      <a:pt x="35517" y="11855"/>
                      <a:pt x="35526" y="11855"/>
                    </a:cubicBezTo>
                    <a:cubicBezTo>
                      <a:pt x="35535" y="11855"/>
                      <a:pt x="35546" y="11848"/>
                      <a:pt x="35553" y="11833"/>
                    </a:cubicBezTo>
                    <a:cubicBezTo>
                      <a:pt x="35581" y="11677"/>
                      <a:pt x="35596" y="11507"/>
                      <a:pt x="35581" y="11351"/>
                    </a:cubicBezTo>
                    <a:cubicBezTo>
                      <a:pt x="35581" y="11265"/>
                      <a:pt x="35581" y="11194"/>
                      <a:pt x="35581" y="11123"/>
                    </a:cubicBezTo>
                    <a:cubicBezTo>
                      <a:pt x="35638" y="11209"/>
                      <a:pt x="35681" y="11308"/>
                      <a:pt x="35695" y="11422"/>
                    </a:cubicBezTo>
                    <a:cubicBezTo>
                      <a:pt x="35737" y="11620"/>
                      <a:pt x="35723" y="11833"/>
                      <a:pt x="35681" y="12032"/>
                    </a:cubicBezTo>
                    <a:cubicBezTo>
                      <a:pt x="35652" y="12217"/>
                      <a:pt x="35581" y="12401"/>
                      <a:pt x="35468" y="12557"/>
                    </a:cubicBezTo>
                    <a:cubicBezTo>
                      <a:pt x="35354" y="12685"/>
                      <a:pt x="35127" y="12813"/>
                      <a:pt x="35198" y="13026"/>
                    </a:cubicBezTo>
                    <a:cubicBezTo>
                      <a:pt x="35241" y="13125"/>
                      <a:pt x="35312" y="13211"/>
                      <a:pt x="35383" y="13282"/>
                    </a:cubicBezTo>
                    <a:lnTo>
                      <a:pt x="35482" y="13381"/>
                    </a:lnTo>
                    <a:cubicBezTo>
                      <a:pt x="35439" y="13381"/>
                      <a:pt x="35397" y="13381"/>
                      <a:pt x="35368" y="13395"/>
                    </a:cubicBezTo>
                    <a:cubicBezTo>
                      <a:pt x="35340" y="13395"/>
                      <a:pt x="35312" y="13395"/>
                      <a:pt x="35297" y="13409"/>
                    </a:cubicBezTo>
                    <a:cubicBezTo>
                      <a:pt x="35269" y="13424"/>
                      <a:pt x="35241" y="13438"/>
                      <a:pt x="35226" y="13452"/>
                    </a:cubicBezTo>
                    <a:cubicBezTo>
                      <a:pt x="35212" y="13466"/>
                      <a:pt x="35226" y="13480"/>
                      <a:pt x="35241" y="13480"/>
                    </a:cubicBezTo>
                    <a:cubicBezTo>
                      <a:pt x="35255" y="13487"/>
                      <a:pt x="35265" y="13491"/>
                      <a:pt x="35276" y="13491"/>
                    </a:cubicBezTo>
                    <a:cubicBezTo>
                      <a:pt x="35287" y="13491"/>
                      <a:pt x="35297" y="13487"/>
                      <a:pt x="35312" y="13480"/>
                    </a:cubicBezTo>
                    <a:cubicBezTo>
                      <a:pt x="35340" y="13480"/>
                      <a:pt x="35354" y="13480"/>
                      <a:pt x="35383" y="13466"/>
                    </a:cubicBezTo>
                    <a:cubicBezTo>
                      <a:pt x="35425" y="13452"/>
                      <a:pt x="35468" y="13452"/>
                      <a:pt x="35510" y="13438"/>
                    </a:cubicBezTo>
                    <a:lnTo>
                      <a:pt x="35525" y="13438"/>
                    </a:lnTo>
                    <a:cubicBezTo>
                      <a:pt x="35553" y="13466"/>
                      <a:pt x="35581" y="13509"/>
                      <a:pt x="35610" y="13537"/>
                    </a:cubicBezTo>
                    <a:cubicBezTo>
                      <a:pt x="35581" y="13530"/>
                      <a:pt x="35553" y="13526"/>
                      <a:pt x="35523" y="13526"/>
                    </a:cubicBezTo>
                    <a:cubicBezTo>
                      <a:pt x="35493" y="13526"/>
                      <a:pt x="35461" y="13530"/>
                      <a:pt x="35425" y="13537"/>
                    </a:cubicBezTo>
                    <a:cubicBezTo>
                      <a:pt x="35397" y="13537"/>
                      <a:pt x="35354" y="13551"/>
                      <a:pt x="35326" y="13566"/>
                    </a:cubicBezTo>
                    <a:lnTo>
                      <a:pt x="35269" y="13594"/>
                    </a:lnTo>
                    <a:cubicBezTo>
                      <a:pt x="35255" y="13594"/>
                      <a:pt x="35241" y="13608"/>
                      <a:pt x="35226" y="13622"/>
                    </a:cubicBezTo>
                    <a:cubicBezTo>
                      <a:pt x="35226" y="13651"/>
                      <a:pt x="35226" y="13665"/>
                      <a:pt x="35241" y="13665"/>
                    </a:cubicBezTo>
                    <a:cubicBezTo>
                      <a:pt x="35283" y="13665"/>
                      <a:pt x="35312" y="13665"/>
                      <a:pt x="35354" y="13651"/>
                    </a:cubicBezTo>
                    <a:lnTo>
                      <a:pt x="35454" y="13622"/>
                    </a:lnTo>
                    <a:cubicBezTo>
                      <a:pt x="35510" y="13608"/>
                      <a:pt x="35581" y="13594"/>
                      <a:pt x="35652" y="13594"/>
                    </a:cubicBezTo>
                    <a:lnTo>
                      <a:pt x="35666" y="13594"/>
                    </a:lnTo>
                    <a:cubicBezTo>
                      <a:pt x="35695" y="13622"/>
                      <a:pt x="35737" y="13665"/>
                      <a:pt x="35766" y="13693"/>
                    </a:cubicBezTo>
                    <a:lnTo>
                      <a:pt x="35695" y="13707"/>
                    </a:lnTo>
                    <a:lnTo>
                      <a:pt x="35610" y="13722"/>
                    </a:lnTo>
                    <a:lnTo>
                      <a:pt x="35581" y="13722"/>
                    </a:lnTo>
                    <a:cubicBezTo>
                      <a:pt x="35567" y="13722"/>
                      <a:pt x="35553" y="13736"/>
                      <a:pt x="35539" y="13750"/>
                    </a:cubicBezTo>
                    <a:cubicBezTo>
                      <a:pt x="35525" y="13750"/>
                      <a:pt x="35525" y="13778"/>
                      <a:pt x="35539" y="13793"/>
                    </a:cubicBezTo>
                    <a:lnTo>
                      <a:pt x="35624" y="13793"/>
                    </a:lnTo>
                    <a:lnTo>
                      <a:pt x="35709" y="13778"/>
                    </a:lnTo>
                    <a:lnTo>
                      <a:pt x="35823" y="13750"/>
                    </a:lnTo>
                    <a:lnTo>
                      <a:pt x="35879" y="13793"/>
                    </a:lnTo>
                    <a:cubicBezTo>
                      <a:pt x="35851" y="13807"/>
                      <a:pt x="35808" y="13821"/>
                      <a:pt x="35780" y="13835"/>
                    </a:cubicBezTo>
                    <a:cubicBezTo>
                      <a:pt x="35752" y="13835"/>
                      <a:pt x="35723" y="13849"/>
                      <a:pt x="35695" y="13864"/>
                    </a:cubicBezTo>
                    <a:cubicBezTo>
                      <a:pt x="35666" y="13878"/>
                      <a:pt x="35638" y="13892"/>
                      <a:pt x="35638" y="13920"/>
                    </a:cubicBezTo>
                    <a:cubicBezTo>
                      <a:pt x="35624" y="13935"/>
                      <a:pt x="35638" y="13949"/>
                      <a:pt x="35652" y="13949"/>
                    </a:cubicBezTo>
                    <a:cubicBezTo>
                      <a:pt x="35681" y="13949"/>
                      <a:pt x="35709" y="13949"/>
                      <a:pt x="35723" y="13920"/>
                    </a:cubicBezTo>
                    <a:lnTo>
                      <a:pt x="35808" y="13892"/>
                    </a:lnTo>
                    <a:cubicBezTo>
                      <a:pt x="35851" y="13878"/>
                      <a:pt x="35894" y="13864"/>
                      <a:pt x="35936" y="13849"/>
                    </a:cubicBezTo>
                    <a:lnTo>
                      <a:pt x="36050" y="13935"/>
                    </a:lnTo>
                    <a:cubicBezTo>
                      <a:pt x="36007" y="13977"/>
                      <a:pt x="35965" y="14034"/>
                      <a:pt x="35950" y="14105"/>
                    </a:cubicBezTo>
                    <a:cubicBezTo>
                      <a:pt x="35936" y="14176"/>
                      <a:pt x="35922" y="14261"/>
                      <a:pt x="35936" y="14332"/>
                    </a:cubicBezTo>
                    <a:cubicBezTo>
                      <a:pt x="35950" y="14417"/>
                      <a:pt x="35979" y="14488"/>
                      <a:pt x="36007" y="14574"/>
                    </a:cubicBezTo>
                    <a:cubicBezTo>
                      <a:pt x="36021" y="14602"/>
                      <a:pt x="36021" y="14645"/>
                      <a:pt x="36021" y="14687"/>
                    </a:cubicBezTo>
                    <a:cubicBezTo>
                      <a:pt x="36007" y="14716"/>
                      <a:pt x="36007" y="14744"/>
                      <a:pt x="36021" y="14772"/>
                    </a:cubicBezTo>
                    <a:lnTo>
                      <a:pt x="35993" y="14744"/>
                    </a:lnTo>
                    <a:cubicBezTo>
                      <a:pt x="35936" y="14701"/>
                      <a:pt x="35865" y="14673"/>
                      <a:pt x="35794" y="14645"/>
                    </a:cubicBezTo>
                    <a:cubicBezTo>
                      <a:pt x="35766" y="14645"/>
                      <a:pt x="35737" y="14630"/>
                      <a:pt x="35695" y="14630"/>
                    </a:cubicBezTo>
                    <a:cubicBezTo>
                      <a:pt x="35681" y="14623"/>
                      <a:pt x="35663" y="14620"/>
                      <a:pt x="35643" y="14620"/>
                    </a:cubicBezTo>
                    <a:cubicBezTo>
                      <a:pt x="35624" y="14620"/>
                      <a:pt x="35603" y="14623"/>
                      <a:pt x="35581" y="14630"/>
                    </a:cubicBezTo>
                    <a:cubicBezTo>
                      <a:pt x="35581" y="14630"/>
                      <a:pt x="35581" y="14645"/>
                      <a:pt x="35581" y="14659"/>
                    </a:cubicBezTo>
                    <a:cubicBezTo>
                      <a:pt x="35610" y="14687"/>
                      <a:pt x="35638" y="14701"/>
                      <a:pt x="35666" y="14701"/>
                    </a:cubicBezTo>
                    <a:lnTo>
                      <a:pt x="35737" y="14744"/>
                    </a:lnTo>
                    <a:cubicBezTo>
                      <a:pt x="35794" y="14772"/>
                      <a:pt x="35851" y="14801"/>
                      <a:pt x="35908" y="14829"/>
                    </a:cubicBezTo>
                    <a:lnTo>
                      <a:pt x="35936" y="14858"/>
                    </a:lnTo>
                    <a:cubicBezTo>
                      <a:pt x="35936" y="14886"/>
                      <a:pt x="35922" y="14900"/>
                      <a:pt x="35908" y="14929"/>
                    </a:cubicBezTo>
                    <a:cubicBezTo>
                      <a:pt x="35908" y="14957"/>
                      <a:pt x="35879" y="14985"/>
                      <a:pt x="35865" y="15014"/>
                    </a:cubicBezTo>
                    <a:cubicBezTo>
                      <a:pt x="35851" y="15042"/>
                      <a:pt x="35851" y="15056"/>
                      <a:pt x="35837" y="15085"/>
                    </a:cubicBezTo>
                    <a:cubicBezTo>
                      <a:pt x="35794" y="15085"/>
                      <a:pt x="35752" y="15070"/>
                      <a:pt x="35695" y="15070"/>
                    </a:cubicBezTo>
                    <a:lnTo>
                      <a:pt x="35581" y="15070"/>
                    </a:lnTo>
                    <a:cubicBezTo>
                      <a:pt x="35539" y="15070"/>
                      <a:pt x="35482" y="15070"/>
                      <a:pt x="35454" y="15099"/>
                    </a:cubicBezTo>
                    <a:cubicBezTo>
                      <a:pt x="35439" y="15113"/>
                      <a:pt x="35439" y="15127"/>
                      <a:pt x="35454" y="15141"/>
                    </a:cubicBezTo>
                    <a:cubicBezTo>
                      <a:pt x="35485" y="15162"/>
                      <a:pt x="35516" y="15175"/>
                      <a:pt x="35547" y="15175"/>
                    </a:cubicBezTo>
                    <a:cubicBezTo>
                      <a:pt x="35558" y="15175"/>
                      <a:pt x="35570" y="15174"/>
                      <a:pt x="35581" y="15170"/>
                    </a:cubicBezTo>
                    <a:lnTo>
                      <a:pt x="35837" y="15170"/>
                    </a:lnTo>
                    <a:cubicBezTo>
                      <a:pt x="35837" y="15184"/>
                      <a:pt x="35837" y="15198"/>
                      <a:pt x="35837" y="15212"/>
                    </a:cubicBezTo>
                    <a:cubicBezTo>
                      <a:pt x="35851" y="15227"/>
                      <a:pt x="35865" y="15241"/>
                      <a:pt x="35879" y="15255"/>
                    </a:cubicBezTo>
                    <a:cubicBezTo>
                      <a:pt x="35894" y="15269"/>
                      <a:pt x="35908" y="15283"/>
                      <a:pt x="35922" y="15298"/>
                    </a:cubicBezTo>
                    <a:cubicBezTo>
                      <a:pt x="35936" y="15312"/>
                      <a:pt x="35936" y="15326"/>
                      <a:pt x="35950" y="15354"/>
                    </a:cubicBezTo>
                    <a:lnTo>
                      <a:pt x="35950" y="15369"/>
                    </a:lnTo>
                    <a:cubicBezTo>
                      <a:pt x="35950" y="15383"/>
                      <a:pt x="35950" y="15383"/>
                      <a:pt x="35950" y="15397"/>
                    </a:cubicBezTo>
                    <a:lnTo>
                      <a:pt x="35950" y="15411"/>
                    </a:lnTo>
                    <a:lnTo>
                      <a:pt x="35950" y="15425"/>
                    </a:lnTo>
                    <a:lnTo>
                      <a:pt x="35922" y="15454"/>
                    </a:lnTo>
                    <a:cubicBezTo>
                      <a:pt x="35865" y="15482"/>
                      <a:pt x="35823" y="15511"/>
                      <a:pt x="35794" y="15553"/>
                    </a:cubicBezTo>
                    <a:cubicBezTo>
                      <a:pt x="35770" y="15603"/>
                      <a:pt x="35799" y="15641"/>
                      <a:pt x="35844" y="15641"/>
                    </a:cubicBezTo>
                    <a:cubicBezTo>
                      <a:pt x="35851" y="15641"/>
                      <a:pt x="35858" y="15640"/>
                      <a:pt x="35865" y="15638"/>
                    </a:cubicBezTo>
                    <a:cubicBezTo>
                      <a:pt x="35894" y="15638"/>
                      <a:pt x="35922" y="15610"/>
                      <a:pt x="35950" y="15596"/>
                    </a:cubicBezTo>
                    <a:lnTo>
                      <a:pt x="35950" y="15596"/>
                    </a:lnTo>
                    <a:cubicBezTo>
                      <a:pt x="35950" y="15624"/>
                      <a:pt x="35950" y="15653"/>
                      <a:pt x="35936" y="15667"/>
                    </a:cubicBezTo>
                    <a:cubicBezTo>
                      <a:pt x="35936" y="15752"/>
                      <a:pt x="35936" y="15823"/>
                      <a:pt x="35936" y="15894"/>
                    </a:cubicBezTo>
                    <a:cubicBezTo>
                      <a:pt x="35965" y="16050"/>
                      <a:pt x="35993" y="16206"/>
                      <a:pt x="36036" y="16348"/>
                    </a:cubicBezTo>
                    <a:cubicBezTo>
                      <a:pt x="36050" y="16433"/>
                      <a:pt x="36064" y="16519"/>
                      <a:pt x="36078" y="16590"/>
                    </a:cubicBezTo>
                    <a:cubicBezTo>
                      <a:pt x="36092" y="16632"/>
                      <a:pt x="36092" y="16661"/>
                      <a:pt x="36078" y="16689"/>
                    </a:cubicBezTo>
                    <a:cubicBezTo>
                      <a:pt x="36064" y="16732"/>
                      <a:pt x="36036" y="16760"/>
                      <a:pt x="36021" y="16788"/>
                    </a:cubicBezTo>
                    <a:cubicBezTo>
                      <a:pt x="35979" y="16859"/>
                      <a:pt x="35922" y="16916"/>
                      <a:pt x="35879" y="16973"/>
                    </a:cubicBezTo>
                    <a:cubicBezTo>
                      <a:pt x="35865" y="16987"/>
                      <a:pt x="35837" y="17016"/>
                      <a:pt x="35808" y="17044"/>
                    </a:cubicBezTo>
                    <a:cubicBezTo>
                      <a:pt x="35794" y="16930"/>
                      <a:pt x="35794" y="16817"/>
                      <a:pt x="35808" y="16703"/>
                    </a:cubicBezTo>
                    <a:cubicBezTo>
                      <a:pt x="35823" y="16604"/>
                      <a:pt x="35851" y="16490"/>
                      <a:pt x="35879" y="16391"/>
                    </a:cubicBezTo>
                    <a:cubicBezTo>
                      <a:pt x="35922" y="16292"/>
                      <a:pt x="35922" y="16192"/>
                      <a:pt x="35922" y="16079"/>
                    </a:cubicBezTo>
                    <a:cubicBezTo>
                      <a:pt x="35922" y="16057"/>
                      <a:pt x="35901" y="16047"/>
                      <a:pt x="35879" y="16047"/>
                    </a:cubicBezTo>
                    <a:cubicBezTo>
                      <a:pt x="35858" y="16047"/>
                      <a:pt x="35837" y="16057"/>
                      <a:pt x="35837" y="16079"/>
                    </a:cubicBezTo>
                    <a:cubicBezTo>
                      <a:pt x="35837" y="16150"/>
                      <a:pt x="35808" y="16206"/>
                      <a:pt x="35794" y="16263"/>
                    </a:cubicBezTo>
                    <a:cubicBezTo>
                      <a:pt x="35766" y="16320"/>
                      <a:pt x="35752" y="16363"/>
                      <a:pt x="35737" y="16419"/>
                    </a:cubicBezTo>
                    <a:cubicBezTo>
                      <a:pt x="35695" y="16519"/>
                      <a:pt x="35666" y="16632"/>
                      <a:pt x="35666" y="16746"/>
                    </a:cubicBezTo>
                    <a:cubicBezTo>
                      <a:pt x="35652" y="17158"/>
                      <a:pt x="35723" y="17584"/>
                      <a:pt x="35879" y="17967"/>
                    </a:cubicBezTo>
                    <a:cubicBezTo>
                      <a:pt x="35922" y="18066"/>
                      <a:pt x="35950" y="18166"/>
                      <a:pt x="35979" y="18265"/>
                    </a:cubicBezTo>
                    <a:cubicBezTo>
                      <a:pt x="36021" y="18350"/>
                      <a:pt x="36036" y="18450"/>
                      <a:pt x="36050" y="18549"/>
                    </a:cubicBezTo>
                    <a:cubicBezTo>
                      <a:pt x="36050" y="18634"/>
                      <a:pt x="35979" y="18663"/>
                      <a:pt x="35908" y="18691"/>
                    </a:cubicBezTo>
                    <a:cubicBezTo>
                      <a:pt x="35865" y="18719"/>
                      <a:pt x="35808" y="18734"/>
                      <a:pt x="35766" y="18734"/>
                    </a:cubicBezTo>
                    <a:cubicBezTo>
                      <a:pt x="35723" y="18748"/>
                      <a:pt x="35681" y="18762"/>
                      <a:pt x="35638" y="18776"/>
                    </a:cubicBezTo>
                    <a:cubicBezTo>
                      <a:pt x="35624" y="18691"/>
                      <a:pt x="35596" y="18620"/>
                      <a:pt x="35581" y="18535"/>
                    </a:cubicBezTo>
                    <a:cubicBezTo>
                      <a:pt x="35482" y="18208"/>
                      <a:pt x="35439" y="17882"/>
                      <a:pt x="35425" y="17541"/>
                    </a:cubicBezTo>
                    <a:cubicBezTo>
                      <a:pt x="35425" y="17371"/>
                      <a:pt x="35439" y="17200"/>
                      <a:pt x="35454" y="17044"/>
                    </a:cubicBezTo>
                    <a:cubicBezTo>
                      <a:pt x="35468" y="16874"/>
                      <a:pt x="35482" y="16703"/>
                      <a:pt x="35510" y="16533"/>
                    </a:cubicBezTo>
                    <a:cubicBezTo>
                      <a:pt x="35520" y="16505"/>
                      <a:pt x="35493" y="16483"/>
                      <a:pt x="35469" y="16483"/>
                    </a:cubicBezTo>
                    <a:cubicBezTo>
                      <a:pt x="35456" y="16483"/>
                      <a:pt x="35444" y="16490"/>
                      <a:pt x="35439" y="16504"/>
                    </a:cubicBezTo>
                    <a:cubicBezTo>
                      <a:pt x="35383" y="16675"/>
                      <a:pt x="35340" y="16845"/>
                      <a:pt x="35312" y="17016"/>
                    </a:cubicBezTo>
                    <a:cubicBezTo>
                      <a:pt x="35297" y="17200"/>
                      <a:pt x="35297" y="17385"/>
                      <a:pt x="35297" y="17555"/>
                    </a:cubicBezTo>
                    <a:cubicBezTo>
                      <a:pt x="35297" y="17867"/>
                      <a:pt x="35326" y="18180"/>
                      <a:pt x="35397" y="18478"/>
                    </a:cubicBezTo>
                    <a:cubicBezTo>
                      <a:pt x="35468" y="18748"/>
                      <a:pt x="35581" y="19018"/>
                      <a:pt x="35553" y="19301"/>
                    </a:cubicBezTo>
                    <a:cubicBezTo>
                      <a:pt x="35510" y="19543"/>
                      <a:pt x="35340" y="19756"/>
                      <a:pt x="35113" y="19827"/>
                    </a:cubicBezTo>
                    <a:cubicBezTo>
                      <a:pt x="34985" y="19884"/>
                      <a:pt x="34871" y="19912"/>
                      <a:pt x="34744" y="19940"/>
                    </a:cubicBezTo>
                    <a:cubicBezTo>
                      <a:pt x="34658" y="19955"/>
                      <a:pt x="34587" y="19969"/>
                      <a:pt x="34502" y="19983"/>
                    </a:cubicBezTo>
                    <a:lnTo>
                      <a:pt x="34389" y="19997"/>
                    </a:lnTo>
                    <a:lnTo>
                      <a:pt x="34360" y="19997"/>
                    </a:lnTo>
                    <a:cubicBezTo>
                      <a:pt x="34389" y="19940"/>
                      <a:pt x="34403" y="19884"/>
                      <a:pt x="34403" y="19827"/>
                    </a:cubicBezTo>
                    <a:cubicBezTo>
                      <a:pt x="34441" y="19838"/>
                      <a:pt x="34479" y="19842"/>
                      <a:pt x="34517" y="19842"/>
                    </a:cubicBezTo>
                    <a:cubicBezTo>
                      <a:pt x="34578" y="19842"/>
                      <a:pt x="34640" y="19830"/>
                      <a:pt x="34701" y="19813"/>
                    </a:cubicBezTo>
                    <a:cubicBezTo>
                      <a:pt x="34871" y="19770"/>
                      <a:pt x="34999" y="19614"/>
                      <a:pt x="35013" y="19429"/>
                    </a:cubicBezTo>
                    <a:cubicBezTo>
                      <a:pt x="35013" y="19316"/>
                      <a:pt x="35013" y="19202"/>
                      <a:pt x="35013" y="19089"/>
                    </a:cubicBezTo>
                    <a:lnTo>
                      <a:pt x="34999" y="18748"/>
                    </a:lnTo>
                    <a:lnTo>
                      <a:pt x="34971" y="17342"/>
                    </a:lnTo>
                    <a:lnTo>
                      <a:pt x="34928" y="15951"/>
                    </a:lnTo>
                    <a:cubicBezTo>
                      <a:pt x="34928" y="15709"/>
                      <a:pt x="34914" y="15482"/>
                      <a:pt x="34900" y="15241"/>
                    </a:cubicBezTo>
                    <a:lnTo>
                      <a:pt x="34900" y="15085"/>
                    </a:lnTo>
                    <a:cubicBezTo>
                      <a:pt x="34914" y="15085"/>
                      <a:pt x="34928" y="15056"/>
                      <a:pt x="34928" y="15042"/>
                    </a:cubicBezTo>
                    <a:lnTo>
                      <a:pt x="34928" y="14815"/>
                    </a:lnTo>
                    <a:cubicBezTo>
                      <a:pt x="34955" y="14819"/>
                      <a:pt x="34980" y="14821"/>
                      <a:pt x="35005" y="14821"/>
                    </a:cubicBezTo>
                    <a:cubicBezTo>
                      <a:pt x="35073" y="14821"/>
                      <a:pt x="35136" y="14807"/>
                      <a:pt x="35198" y="14787"/>
                    </a:cubicBezTo>
                    <a:lnTo>
                      <a:pt x="35368" y="14730"/>
                    </a:lnTo>
                    <a:cubicBezTo>
                      <a:pt x="35397" y="14716"/>
                      <a:pt x="35425" y="14701"/>
                      <a:pt x="35454" y="14687"/>
                    </a:cubicBezTo>
                    <a:lnTo>
                      <a:pt x="35525" y="14645"/>
                    </a:lnTo>
                    <a:cubicBezTo>
                      <a:pt x="35553" y="14630"/>
                      <a:pt x="35525" y="14588"/>
                      <a:pt x="35496" y="14588"/>
                    </a:cubicBezTo>
                    <a:cubicBezTo>
                      <a:pt x="35489" y="14595"/>
                      <a:pt x="35471" y="14595"/>
                      <a:pt x="35452" y="14595"/>
                    </a:cubicBezTo>
                    <a:cubicBezTo>
                      <a:pt x="35432" y="14595"/>
                      <a:pt x="35411" y="14595"/>
                      <a:pt x="35397" y="14602"/>
                    </a:cubicBezTo>
                    <a:cubicBezTo>
                      <a:pt x="35354" y="14616"/>
                      <a:pt x="35326" y="14616"/>
                      <a:pt x="35297" y="14630"/>
                    </a:cubicBezTo>
                    <a:cubicBezTo>
                      <a:pt x="35241" y="14645"/>
                      <a:pt x="35184" y="14673"/>
                      <a:pt x="35113" y="14687"/>
                    </a:cubicBezTo>
                    <a:cubicBezTo>
                      <a:pt x="35070" y="14701"/>
                      <a:pt x="35028" y="14701"/>
                      <a:pt x="34985" y="14701"/>
                    </a:cubicBezTo>
                    <a:lnTo>
                      <a:pt x="34928" y="14701"/>
                    </a:lnTo>
                    <a:cubicBezTo>
                      <a:pt x="34928" y="14588"/>
                      <a:pt x="34914" y="14460"/>
                      <a:pt x="34900" y="14346"/>
                    </a:cubicBezTo>
                    <a:cubicBezTo>
                      <a:pt x="34871" y="14119"/>
                      <a:pt x="34843" y="13892"/>
                      <a:pt x="34815" y="13651"/>
                    </a:cubicBezTo>
                    <a:cubicBezTo>
                      <a:pt x="34800" y="13310"/>
                      <a:pt x="34701" y="12983"/>
                      <a:pt x="34516" y="12699"/>
                    </a:cubicBezTo>
                    <a:cubicBezTo>
                      <a:pt x="34303" y="12415"/>
                      <a:pt x="33949" y="12302"/>
                      <a:pt x="33622" y="12146"/>
                    </a:cubicBezTo>
                    <a:cubicBezTo>
                      <a:pt x="33452" y="12061"/>
                      <a:pt x="33267" y="11975"/>
                      <a:pt x="33097" y="11862"/>
                    </a:cubicBezTo>
                    <a:cubicBezTo>
                      <a:pt x="32955" y="11791"/>
                      <a:pt x="32813" y="11677"/>
                      <a:pt x="32699" y="11564"/>
                    </a:cubicBezTo>
                    <a:cubicBezTo>
                      <a:pt x="32600" y="11464"/>
                      <a:pt x="32543" y="11322"/>
                      <a:pt x="32543" y="11166"/>
                    </a:cubicBezTo>
                    <a:cubicBezTo>
                      <a:pt x="32543" y="11067"/>
                      <a:pt x="32586" y="10967"/>
                      <a:pt x="32642" y="10882"/>
                    </a:cubicBezTo>
                    <a:cubicBezTo>
                      <a:pt x="32898" y="10854"/>
                      <a:pt x="33139" y="10811"/>
                      <a:pt x="33395" y="10783"/>
                    </a:cubicBezTo>
                    <a:cubicBezTo>
                      <a:pt x="33650" y="10754"/>
                      <a:pt x="33934" y="10726"/>
                      <a:pt x="34204" y="10726"/>
                    </a:cubicBezTo>
                    <a:cubicBezTo>
                      <a:pt x="34295" y="10716"/>
                      <a:pt x="34383" y="10711"/>
                      <a:pt x="34471" y="10711"/>
                    </a:cubicBezTo>
                    <a:close/>
                    <a:moveTo>
                      <a:pt x="36575" y="12344"/>
                    </a:moveTo>
                    <a:lnTo>
                      <a:pt x="36575" y="12359"/>
                    </a:lnTo>
                    <a:cubicBezTo>
                      <a:pt x="36589" y="12373"/>
                      <a:pt x="36618" y="12387"/>
                      <a:pt x="36646" y="12415"/>
                    </a:cubicBezTo>
                    <a:cubicBezTo>
                      <a:pt x="36618" y="12557"/>
                      <a:pt x="36618" y="12699"/>
                      <a:pt x="36604" y="12856"/>
                    </a:cubicBezTo>
                    <a:cubicBezTo>
                      <a:pt x="36589" y="12998"/>
                      <a:pt x="36589" y="13182"/>
                      <a:pt x="36575" y="13338"/>
                    </a:cubicBezTo>
                    <a:lnTo>
                      <a:pt x="36561" y="13835"/>
                    </a:lnTo>
                    <a:lnTo>
                      <a:pt x="36561" y="14077"/>
                    </a:lnTo>
                    <a:cubicBezTo>
                      <a:pt x="36547" y="14162"/>
                      <a:pt x="36547" y="14233"/>
                      <a:pt x="36561" y="14318"/>
                    </a:cubicBezTo>
                    <a:cubicBezTo>
                      <a:pt x="36561" y="14330"/>
                      <a:pt x="36569" y="14334"/>
                      <a:pt x="36577" y="14334"/>
                    </a:cubicBezTo>
                    <a:cubicBezTo>
                      <a:pt x="36589" y="14334"/>
                      <a:pt x="36604" y="14326"/>
                      <a:pt x="36604" y="14318"/>
                    </a:cubicBezTo>
                    <a:cubicBezTo>
                      <a:pt x="36632" y="14233"/>
                      <a:pt x="36632" y="14162"/>
                      <a:pt x="36632" y="14091"/>
                    </a:cubicBezTo>
                    <a:cubicBezTo>
                      <a:pt x="36632" y="14006"/>
                      <a:pt x="36632" y="13920"/>
                      <a:pt x="36646" y="13849"/>
                    </a:cubicBezTo>
                    <a:lnTo>
                      <a:pt x="36660" y="13367"/>
                    </a:lnTo>
                    <a:lnTo>
                      <a:pt x="36689" y="12870"/>
                    </a:lnTo>
                    <a:cubicBezTo>
                      <a:pt x="36689" y="12742"/>
                      <a:pt x="36703" y="12600"/>
                      <a:pt x="36689" y="12472"/>
                    </a:cubicBezTo>
                    <a:lnTo>
                      <a:pt x="36689" y="12472"/>
                    </a:lnTo>
                    <a:cubicBezTo>
                      <a:pt x="36731" y="12501"/>
                      <a:pt x="36774" y="12529"/>
                      <a:pt x="36802" y="12572"/>
                    </a:cubicBezTo>
                    <a:cubicBezTo>
                      <a:pt x="36831" y="12614"/>
                      <a:pt x="36817" y="12671"/>
                      <a:pt x="36817" y="12728"/>
                    </a:cubicBezTo>
                    <a:lnTo>
                      <a:pt x="36817" y="12898"/>
                    </a:lnTo>
                    <a:cubicBezTo>
                      <a:pt x="36817" y="13026"/>
                      <a:pt x="36817" y="13154"/>
                      <a:pt x="36831" y="13267"/>
                    </a:cubicBezTo>
                    <a:cubicBezTo>
                      <a:pt x="36831" y="13296"/>
                      <a:pt x="36845" y="13310"/>
                      <a:pt x="36859" y="13310"/>
                    </a:cubicBezTo>
                    <a:cubicBezTo>
                      <a:pt x="36859" y="13835"/>
                      <a:pt x="36817" y="14361"/>
                      <a:pt x="36788" y="14872"/>
                    </a:cubicBezTo>
                    <a:cubicBezTo>
                      <a:pt x="36746" y="15468"/>
                      <a:pt x="36731" y="16079"/>
                      <a:pt x="36746" y="16675"/>
                    </a:cubicBezTo>
                    <a:cubicBezTo>
                      <a:pt x="36760" y="17285"/>
                      <a:pt x="36788" y="17867"/>
                      <a:pt x="36831" y="18464"/>
                    </a:cubicBezTo>
                    <a:cubicBezTo>
                      <a:pt x="36845" y="18762"/>
                      <a:pt x="36873" y="19060"/>
                      <a:pt x="36888" y="19344"/>
                    </a:cubicBezTo>
                    <a:cubicBezTo>
                      <a:pt x="36902" y="19500"/>
                      <a:pt x="36916" y="19656"/>
                      <a:pt x="36916" y="19798"/>
                    </a:cubicBezTo>
                    <a:lnTo>
                      <a:pt x="36902" y="19798"/>
                    </a:lnTo>
                    <a:cubicBezTo>
                      <a:pt x="36902" y="19869"/>
                      <a:pt x="36902" y="19940"/>
                      <a:pt x="36902" y="20026"/>
                    </a:cubicBezTo>
                    <a:cubicBezTo>
                      <a:pt x="36888" y="20040"/>
                      <a:pt x="36888" y="20068"/>
                      <a:pt x="36888" y="20082"/>
                    </a:cubicBezTo>
                    <a:lnTo>
                      <a:pt x="36873" y="20111"/>
                    </a:lnTo>
                    <a:cubicBezTo>
                      <a:pt x="36845" y="20111"/>
                      <a:pt x="36831" y="20068"/>
                      <a:pt x="36817" y="20068"/>
                    </a:cubicBezTo>
                    <a:lnTo>
                      <a:pt x="36731" y="19997"/>
                    </a:lnTo>
                    <a:lnTo>
                      <a:pt x="36575" y="19855"/>
                    </a:lnTo>
                    <a:cubicBezTo>
                      <a:pt x="36476" y="19756"/>
                      <a:pt x="36362" y="19656"/>
                      <a:pt x="36263" y="19557"/>
                    </a:cubicBezTo>
                    <a:cubicBezTo>
                      <a:pt x="36163" y="19458"/>
                      <a:pt x="36064" y="19358"/>
                      <a:pt x="35965" y="19259"/>
                    </a:cubicBezTo>
                    <a:cubicBezTo>
                      <a:pt x="35922" y="19202"/>
                      <a:pt x="35752" y="19074"/>
                      <a:pt x="35808" y="18989"/>
                    </a:cubicBezTo>
                    <a:cubicBezTo>
                      <a:pt x="35823" y="18961"/>
                      <a:pt x="35823" y="18947"/>
                      <a:pt x="35823" y="18918"/>
                    </a:cubicBezTo>
                    <a:cubicBezTo>
                      <a:pt x="35879" y="18904"/>
                      <a:pt x="35950" y="18890"/>
                      <a:pt x="36007" y="18861"/>
                    </a:cubicBezTo>
                    <a:cubicBezTo>
                      <a:pt x="36121" y="18833"/>
                      <a:pt x="36192" y="18748"/>
                      <a:pt x="36220" y="18648"/>
                    </a:cubicBezTo>
                    <a:cubicBezTo>
                      <a:pt x="36234" y="18549"/>
                      <a:pt x="36220" y="18450"/>
                      <a:pt x="36192" y="18350"/>
                    </a:cubicBezTo>
                    <a:cubicBezTo>
                      <a:pt x="36163" y="18237"/>
                      <a:pt x="36121" y="18137"/>
                      <a:pt x="36078" y="18024"/>
                    </a:cubicBezTo>
                    <a:cubicBezTo>
                      <a:pt x="36007" y="17811"/>
                      <a:pt x="35936" y="17598"/>
                      <a:pt x="35879" y="17371"/>
                    </a:cubicBezTo>
                    <a:cubicBezTo>
                      <a:pt x="35879" y="17328"/>
                      <a:pt x="35865" y="17285"/>
                      <a:pt x="35851" y="17229"/>
                    </a:cubicBezTo>
                    <a:cubicBezTo>
                      <a:pt x="35922" y="17214"/>
                      <a:pt x="35979" y="17129"/>
                      <a:pt x="36021" y="17072"/>
                    </a:cubicBezTo>
                    <a:cubicBezTo>
                      <a:pt x="36064" y="17030"/>
                      <a:pt x="36121" y="16959"/>
                      <a:pt x="36163" y="16888"/>
                    </a:cubicBezTo>
                    <a:cubicBezTo>
                      <a:pt x="36206" y="16831"/>
                      <a:pt x="36234" y="16760"/>
                      <a:pt x="36263" y="16689"/>
                    </a:cubicBezTo>
                    <a:cubicBezTo>
                      <a:pt x="36249" y="16604"/>
                      <a:pt x="36249" y="16519"/>
                      <a:pt x="36220" y="16448"/>
                    </a:cubicBezTo>
                    <a:cubicBezTo>
                      <a:pt x="36178" y="16277"/>
                      <a:pt x="36149" y="16121"/>
                      <a:pt x="36121" y="15951"/>
                    </a:cubicBezTo>
                    <a:cubicBezTo>
                      <a:pt x="36107" y="15880"/>
                      <a:pt x="36092" y="15809"/>
                      <a:pt x="36092" y="15724"/>
                    </a:cubicBezTo>
                    <a:cubicBezTo>
                      <a:pt x="36092" y="15695"/>
                      <a:pt x="36092" y="15653"/>
                      <a:pt x="36092" y="15610"/>
                    </a:cubicBezTo>
                    <a:cubicBezTo>
                      <a:pt x="36092" y="15582"/>
                      <a:pt x="36107" y="15539"/>
                      <a:pt x="36107" y="15511"/>
                    </a:cubicBezTo>
                    <a:cubicBezTo>
                      <a:pt x="36107" y="15496"/>
                      <a:pt x="36107" y="15482"/>
                      <a:pt x="36092" y="15468"/>
                    </a:cubicBezTo>
                    <a:cubicBezTo>
                      <a:pt x="36107" y="15440"/>
                      <a:pt x="36107" y="15411"/>
                      <a:pt x="36092" y="15383"/>
                    </a:cubicBezTo>
                    <a:cubicBezTo>
                      <a:pt x="36078" y="15326"/>
                      <a:pt x="36050" y="15283"/>
                      <a:pt x="36021" y="15241"/>
                    </a:cubicBezTo>
                    <a:cubicBezTo>
                      <a:pt x="35993" y="15227"/>
                      <a:pt x="35979" y="15198"/>
                      <a:pt x="35950" y="15184"/>
                    </a:cubicBezTo>
                    <a:cubicBezTo>
                      <a:pt x="35979" y="15156"/>
                      <a:pt x="35965" y="15127"/>
                      <a:pt x="35936" y="15113"/>
                    </a:cubicBezTo>
                    <a:cubicBezTo>
                      <a:pt x="35950" y="15099"/>
                      <a:pt x="35965" y="15085"/>
                      <a:pt x="35979" y="15070"/>
                    </a:cubicBezTo>
                    <a:cubicBezTo>
                      <a:pt x="35993" y="15028"/>
                      <a:pt x="36007" y="15000"/>
                      <a:pt x="36021" y="14971"/>
                    </a:cubicBezTo>
                    <a:cubicBezTo>
                      <a:pt x="36050" y="14929"/>
                      <a:pt x="36050" y="14900"/>
                      <a:pt x="36064" y="14858"/>
                    </a:cubicBezTo>
                    <a:cubicBezTo>
                      <a:pt x="36064" y="14829"/>
                      <a:pt x="36050" y="14815"/>
                      <a:pt x="36050" y="14801"/>
                    </a:cubicBezTo>
                    <a:lnTo>
                      <a:pt x="36078" y="14801"/>
                    </a:lnTo>
                    <a:cubicBezTo>
                      <a:pt x="36149" y="14787"/>
                      <a:pt x="36149" y="14659"/>
                      <a:pt x="36135" y="14602"/>
                    </a:cubicBezTo>
                    <a:cubicBezTo>
                      <a:pt x="36121" y="14531"/>
                      <a:pt x="36107" y="14446"/>
                      <a:pt x="36092" y="14375"/>
                    </a:cubicBezTo>
                    <a:cubicBezTo>
                      <a:pt x="36064" y="14304"/>
                      <a:pt x="36064" y="14233"/>
                      <a:pt x="36078" y="14162"/>
                    </a:cubicBezTo>
                    <a:cubicBezTo>
                      <a:pt x="36078" y="14119"/>
                      <a:pt x="36092" y="14091"/>
                      <a:pt x="36107" y="14048"/>
                    </a:cubicBezTo>
                    <a:lnTo>
                      <a:pt x="36135" y="13991"/>
                    </a:lnTo>
                    <a:cubicBezTo>
                      <a:pt x="36147" y="13997"/>
                      <a:pt x="36159" y="14001"/>
                      <a:pt x="36170" y="14001"/>
                    </a:cubicBezTo>
                    <a:cubicBezTo>
                      <a:pt x="36187" y="14001"/>
                      <a:pt x="36204" y="13994"/>
                      <a:pt x="36220" y="13977"/>
                    </a:cubicBezTo>
                    <a:cubicBezTo>
                      <a:pt x="36362" y="13764"/>
                      <a:pt x="36447" y="13509"/>
                      <a:pt x="36462" y="13253"/>
                    </a:cubicBezTo>
                    <a:lnTo>
                      <a:pt x="36504" y="12799"/>
                    </a:lnTo>
                    <a:cubicBezTo>
                      <a:pt x="36518" y="12671"/>
                      <a:pt x="36547" y="12529"/>
                      <a:pt x="36547" y="12387"/>
                    </a:cubicBezTo>
                    <a:lnTo>
                      <a:pt x="36561" y="12373"/>
                    </a:lnTo>
                    <a:cubicBezTo>
                      <a:pt x="36561" y="12373"/>
                      <a:pt x="36561" y="12359"/>
                      <a:pt x="36575" y="12344"/>
                    </a:cubicBezTo>
                    <a:close/>
                    <a:moveTo>
                      <a:pt x="29576" y="15667"/>
                    </a:moveTo>
                    <a:cubicBezTo>
                      <a:pt x="29732" y="15809"/>
                      <a:pt x="29888" y="15965"/>
                      <a:pt x="30030" y="16121"/>
                    </a:cubicBezTo>
                    <a:cubicBezTo>
                      <a:pt x="30314" y="16405"/>
                      <a:pt x="30598" y="16703"/>
                      <a:pt x="30882" y="16987"/>
                    </a:cubicBezTo>
                    <a:cubicBezTo>
                      <a:pt x="31435" y="17584"/>
                      <a:pt x="32032" y="18151"/>
                      <a:pt x="32642" y="18691"/>
                    </a:cubicBezTo>
                    <a:cubicBezTo>
                      <a:pt x="32955" y="18947"/>
                      <a:pt x="33281" y="19202"/>
                      <a:pt x="33608" y="19429"/>
                    </a:cubicBezTo>
                    <a:cubicBezTo>
                      <a:pt x="33778" y="19543"/>
                      <a:pt x="33949" y="19656"/>
                      <a:pt x="34133" y="19756"/>
                    </a:cubicBezTo>
                    <a:cubicBezTo>
                      <a:pt x="34176" y="19770"/>
                      <a:pt x="34232" y="19798"/>
                      <a:pt x="34289" y="19813"/>
                    </a:cubicBezTo>
                    <a:lnTo>
                      <a:pt x="34275" y="19841"/>
                    </a:lnTo>
                    <a:cubicBezTo>
                      <a:pt x="34247" y="19884"/>
                      <a:pt x="34232" y="19926"/>
                      <a:pt x="34218" y="19969"/>
                    </a:cubicBezTo>
                    <a:cubicBezTo>
                      <a:pt x="34218" y="19969"/>
                      <a:pt x="34204" y="19983"/>
                      <a:pt x="34204" y="19997"/>
                    </a:cubicBezTo>
                    <a:cubicBezTo>
                      <a:pt x="34190" y="20011"/>
                      <a:pt x="34176" y="20026"/>
                      <a:pt x="34176" y="20040"/>
                    </a:cubicBezTo>
                    <a:cubicBezTo>
                      <a:pt x="34162" y="20082"/>
                      <a:pt x="34119" y="20111"/>
                      <a:pt x="34091" y="20139"/>
                    </a:cubicBezTo>
                    <a:cubicBezTo>
                      <a:pt x="34008" y="20181"/>
                      <a:pt x="33915" y="20203"/>
                      <a:pt x="33822" y="20203"/>
                    </a:cubicBezTo>
                    <a:cubicBezTo>
                      <a:pt x="33755" y="20203"/>
                      <a:pt x="33687" y="20191"/>
                      <a:pt x="33622" y="20168"/>
                    </a:cubicBezTo>
                    <a:cubicBezTo>
                      <a:pt x="33466" y="20139"/>
                      <a:pt x="33310" y="20097"/>
                      <a:pt x="33168" y="20026"/>
                    </a:cubicBezTo>
                    <a:cubicBezTo>
                      <a:pt x="33111" y="19983"/>
                      <a:pt x="33040" y="19955"/>
                      <a:pt x="32983" y="19912"/>
                    </a:cubicBezTo>
                    <a:lnTo>
                      <a:pt x="32926" y="19869"/>
                    </a:lnTo>
                    <a:cubicBezTo>
                      <a:pt x="32940" y="19813"/>
                      <a:pt x="32955" y="19742"/>
                      <a:pt x="32969" y="19685"/>
                    </a:cubicBezTo>
                    <a:cubicBezTo>
                      <a:pt x="32997" y="19571"/>
                      <a:pt x="33026" y="19458"/>
                      <a:pt x="33054" y="19330"/>
                    </a:cubicBezTo>
                    <a:cubicBezTo>
                      <a:pt x="33054" y="19295"/>
                      <a:pt x="33027" y="19271"/>
                      <a:pt x="33000" y="19271"/>
                    </a:cubicBezTo>
                    <a:cubicBezTo>
                      <a:pt x="32983" y="19271"/>
                      <a:pt x="32966" y="19280"/>
                      <a:pt x="32955" y="19301"/>
                    </a:cubicBezTo>
                    <a:cubicBezTo>
                      <a:pt x="32912" y="19415"/>
                      <a:pt x="32869" y="19529"/>
                      <a:pt x="32841" y="19628"/>
                    </a:cubicBezTo>
                    <a:cubicBezTo>
                      <a:pt x="32827" y="19685"/>
                      <a:pt x="32813" y="19742"/>
                      <a:pt x="32784" y="19784"/>
                    </a:cubicBezTo>
                    <a:cubicBezTo>
                      <a:pt x="32756" y="19784"/>
                      <a:pt x="32727" y="19798"/>
                      <a:pt x="32727" y="19827"/>
                    </a:cubicBezTo>
                    <a:lnTo>
                      <a:pt x="32685" y="19827"/>
                    </a:lnTo>
                    <a:cubicBezTo>
                      <a:pt x="32515" y="19813"/>
                      <a:pt x="32344" y="19742"/>
                      <a:pt x="32216" y="19614"/>
                    </a:cubicBezTo>
                    <a:cubicBezTo>
                      <a:pt x="32160" y="19571"/>
                      <a:pt x="32089" y="19514"/>
                      <a:pt x="32032" y="19458"/>
                    </a:cubicBezTo>
                    <a:cubicBezTo>
                      <a:pt x="32032" y="19401"/>
                      <a:pt x="32018" y="19358"/>
                      <a:pt x="32018" y="19301"/>
                    </a:cubicBezTo>
                    <a:cubicBezTo>
                      <a:pt x="32003" y="19216"/>
                      <a:pt x="31989" y="19117"/>
                      <a:pt x="31989" y="19032"/>
                    </a:cubicBezTo>
                    <a:cubicBezTo>
                      <a:pt x="31989" y="18947"/>
                      <a:pt x="31989" y="18847"/>
                      <a:pt x="31989" y="18762"/>
                    </a:cubicBezTo>
                    <a:cubicBezTo>
                      <a:pt x="32003" y="18691"/>
                      <a:pt x="32003" y="18606"/>
                      <a:pt x="31975" y="18521"/>
                    </a:cubicBezTo>
                    <a:cubicBezTo>
                      <a:pt x="31968" y="18513"/>
                      <a:pt x="31961" y="18510"/>
                      <a:pt x="31954" y="18510"/>
                    </a:cubicBezTo>
                    <a:cubicBezTo>
                      <a:pt x="31947" y="18510"/>
                      <a:pt x="31940" y="18513"/>
                      <a:pt x="31932" y="18521"/>
                    </a:cubicBezTo>
                    <a:cubicBezTo>
                      <a:pt x="31890" y="18592"/>
                      <a:pt x="31876" y="18691"/>
                      <a:pt x="31876" y="18776"/>
                    </a:cubicBezTo>
                    <a:cubicBezTo>
                      <a:pt x="31876" y="18861"/>
                      <a:pt x="31876" y="18961"/>
                      <a:pt x="31876" y="19046"/>
                    </a:cubicBezTo>
                    <a:cubicBezTo>
                      <a:pt x="31876" y="19131"/>
                      <a:pt x="31890" y="19230"/>
                      <a:pt x="31904" y="19301"/>
                    </a:cubicBezTo>
                    <a:cubicBezTo>
                      <a:pt x="31890" y="19287"/>
                      <a:pt x="31890" y="19273"/>
                      <a:pt x="31876" y="19259"/>
                    </a:cubicBezTo>
                    <a:cubicBezTo>
                      <a:pt x="31790" y="19103"/>
                      <a:pt x="31748" y="18918"/>
                      <a:pt x="31776" y="18734"/>
                    </a:cubicBezTo>
                    <a:lnTo>
                      <a:pt x="31776" y="18421"/>
                    </a:lnTo>
                    <a:cubicBezTo>
                      <a:pt x="31790" y="18322"/>
                      <a:pt x="31790" y="18222"/>
                      <a:pt x="31776" y="18123"/>
                    </a:cubicBezTo>
                    <a:cubicBezTo>
                      <a:pt x="31790" y="18095"/>
                      <a:pt x="31762" y="18066"/>
                      <a:pt x="31719" y="18052"/>
                    </a:cubicBezTo>
                    <a:cubicBezTo>
                      <a:pt x="31691" y="18052"/>
                      <a:pt x="31663" y="18066"/>
                      <a:pt x="31648" y="18109"/>
                    </a:cubicBezTo>
                    <a:cubicBezTo>
                      <a:pt x="31634" y="18237"/>
                      <a:pt x="31620" y="18379"/>
                      <a:pt x="31620" y="18506"/>
                    </a:cubicBezTo>
                    <a:lnTo>
                      <a:pt x="31620" y="18620"/>
                    </a:lnTo>
                    <a:lnTo>
                      <a:pt x="31492" y="18563"/>
                    </a:lnTo>
                    <a:cubicBezTo>
                      <a:pt x="31407" y="18521"/>
                      <a:pt x="31322" y="18492"/>
                      <a:pt x="31237" y="18435"/>
                    </a:cubicBezTo>
                    <a:lnTo>
                      <a:pt x="31166" y="18379"/>
                    </a:lnTo>
                    <a:cubicBezTo>
                      <a:pt x="31123" y="18222"/>
                      <a:pt x="31095" y="18066"/>
                      <a:pt x="31066" y="17896"/>
                    </a:cubicBezTo>
                    <a:cubicBezTo>
                      <a:pt x="31052" y="17811"/>
                      <a:pt x="31052" y="17726"/>
                      <a:pt x="31038" y="17640"/>
                    </a:cubicBezTo>
                    <a:cubicBezTo>
                      <a:pt x="31052" y="17555"/>
                      <a:pt x="31038" y="17470"/>
                      <a:pt x="31010" y="17399"/>
                    </a:cubicBezTo>
                    <a:cubicBezTo>
                      <a:pt x="31002" y="17392"/>
                      <a:pt x="30992" y="17388"/>
                      <a:pt x="30983" y="17388"/>
                    </a:cubicBezTo>
                    <a:cubicBezTo>
                      <a:pt x="30974" y="17388"/>
                      <a:pt x="30967" y="17392"/>
                      <a:pt x="30967" y="17399"/>
                    </a:cubicBezTo>
                    <a:cubicBezTo>
                      <a:pt x="30924" y="17470"/>
                      <a:pt x="30924" y="17569"/>
                      <a:pt x="30939" y="17640"/>
                    </a:cubicBezTo>
                    <a:cubicBezTo>
                      <a:pt x="30939" y="17740"/>
                      <a:pt x="30953" y="17825"/>
                      <a:pt x="30967" y="17910"/>
                    </a:cubicBezTo>
                    <a:cubicBezTo>
                      <a:pt x="30981" y="18038"/>
                      <a:pt x="31010" y="18166"/>
                      <a:pt x="31052" y="18279"/>
                    </a:cubicBezTo>
                    <a:cubicBezTo>
                      <a:pt x="30995" y="18222"/>
                      <a:pt x="30967" y="18166"/>
                      <a:pt x="30939" y="18109"/>
                    </a:cubicBezTo>
                    <a:cubicBezTo>
                      <a:pt x="30910" y="18009"/>
                      <a:pt x="30896" y="17924"/>
                      <a:pt x="30882" y="17839"/>
                    </a:cubicBezTo>
                    <a:cubicBezTo>
                      <a:pt x="30882" y="17740"/>
                      <a:pt x="30868" y="17640"/>
                      <a:pt x="30853" y="17527"/>
                    </a:cubicBezTo>
                    <a:cubicBezTo>
                      <a:pt x="30825" y="17328"/>
                      <a:pt x="30797" y="17115"/>
                      <a:pt x="30754" y="16902"/>
                    </a:cubicBezTo>
                    <a:cubicBezTo>
                      <a:pt x="30748" y="16884"/>
                      <a:pt x="30730" y="16876"/>
                      <a:pt x="30710" y="16876"/>
                    </a:cubicBezTo>
                    <a:cubicBezTo>
                      <a:pt x="30683" y="16876"/>
                      <a:pt x="30655" y="16891"/>
                      <a:pt x="30655" y="16916"/>
                    </a:cubicBezTo>
                    <a:cubicBezTo>
                      <a:pt x="30655" y="17115"/>
                      <a:pt x="30669" y="17314"/>
                      <a:pt x="30697" y="17513"/>
                    </a:cubicBezTo>
                    <a:lnTo>
                      <a:pt x="30711" y="17768"/>
                    </a:lnTo>
                    <a:cubicBezTo>
                      <a:pt x="30669" y="17740"/>
                      <a:pt x="30612" y="17711"/>
                      <a:pt x="30569" y="17683"/>
                    </a:cubicBezTo>
                    <a:cubicBezTo>
                      <a:pt x="30498" y="17655"/>
                      <a:pt x="30427" y="17626"/>
                      <a:pt x="30371" y="17598"/>
                    </a:cubicBezTo>
                    <a:cubicBezTo>
                      <a:pt x="30300" y="17555"/>
                      <a:pt x="30243" y="17513"/>
                      <a:pt x="30186" y="17470"/>
                    </a:cubicBezTo>
                    <a:cubicBezTo>
                      <a:pt x="30172" y="17342"/>
                      <a:pt x="30143" y="17214"/>
                      <a:pt x="30143" y="17087"/>
                    </a:cubicBezTo>
                    <a:cubicBezTo>
                      <a:pt x="30129" y="17016"/>
                      <a:pt x="30129" y="16930"/>
                      <a:pt x="30129" y="16859"/>
                    </a:cubicBezTo>
                    <a:cubicBezTo>
                      <a:pt x="30129" y="16788"/>
                      <a:pt x="30115" y="16717"/>
                      <a:pt x="30087" y="16661"/>
                    </a:cubicBezTo>
                    <a:cubicBezTo>
                      <a:pt x="30087" y="16654"/>
                      <a:pt x="30080" y="16650"/>
                      <a:pt x="30071" y="16650"/>
                    </a:cubicBezTo>
                    <a:cubicBezTo>
                      <a:pt x="30062" y="16650"/>
                      <a:pt x="30051" y="16654"/>
                      <a:pt x="30044" y="16661"/>
                    </a:cubicBezTo>
                    <a:cubicBezTo>
                      <a:pt x="30016" y="16732"/>
                      <a:pt x="30016" y="16803"/>
                      <a:pt x="30030" y="16874"/>
                    </a:cubicBezTo>
                    <a:cubicBezTo>
                      <a:pt x="30030" y="16959"/>
                      <a:pt x="30030" y="17030"/>
                      <a:pt x="30044" y="17101"/>
                    </a:cubicBezTo>
                    <a:cubicBezTo>
                      <a:pt x="30058" y="17200"/>
                      <a:pt x="30072" y="17285"/>
                      <a:pt x="30087" y="17371"/>
                    </a:cubicBezTo>
                    <a:cubicBezTo>
                      <a:pt x="30072" y="17356"/>
                      <a:pt x="30058" y="17342"/>
                      <a:pt x="30044" y="17328"/>
                    </a:cubicBezTo>
                    <a:cubicBezTo>
                      <a:pt x="29845" y="17016"/>
                      <a:pt x="29902" y="16632"/>
                      <a:pt x="29945" y="16306"/>
                    </a:cubicBezTo>
                    <a:cubicBezTo>
                      <a:pt x="29945" y="16274"/>
                      <a:pt x="29918" y="16255"/>
                      <a:pt x="29889" y="16255"/>
                    </a:cubicBezTo>
                    <a:cubicBezTo>
                      <a:pt x="29867" y="16255"/>
                      <a:pt x="29844" y="16267"/>
                      <a:pt x="29831" y="16292"/>
                    </a:cubicBezTo>
                    <a:cubicBezTo>
                      <a:pt x="29803" y="16419"/>
                      <a:pt x="29774" y="16533"/>
                      <a:pt x="29760" y="16661"/>
                    </a:cubicBezTo>
                    <a:cubicBezTo>
                      <a:pt x="29732" y="16632"/>
                      <a:pt x="29703" y="16604"/>
                      <a:pt x="29689" y="16590"/>
                    </a:cubicBezTo>
                    <a:cubicBezTo>
                      <a:pt x="29604" y="16490"/>
                      <a:pt x="29547" y="16391"/>
                      <a:pt x="29505" y="16277"/>
                    </a:cubicBezTo>
                    <a:cubicBezTo>
                      <a:pt x="29476" y="16164"/>
                      <a:pt x="29462" y="16036"/>
                      <a:pt x="29476" y="15908"/>
                    </a:cubicBezTo>
                    <a:cubicBezTo>
                      <a:pt x="29476" y="15837"/>
                      <a:pt x="29490" y="15766"/>
                      <a:pt x="29505" y="15695"/>
                    </a:cubicBezTo>
                    <a:lnTo>
                      <a:pt x="29505" y="15667"/>
                    </a:lnTo>
                    <a:cubicBezTo>
                      <a:pt x="29512" y="15674"/>
                      <a:pt x="29522" y="15677"/>
                      <a:pt x="29535" y="15677"/>
                    </a:cubicBezTo>
                    <a:cubicBezTo>
                      <a:pt x="29547" y="15677"/>
                      <a:pt x="29561" y="15674"/>
                      <a:pt x="29576" y="15667"/>
                    </a:cubicBezTo>
                    <a:close/>
                    <a:moveTo>
                      <a:pt x="28780" y="14787"/>
                    </a:moveTo>
                    <a:lnTo>
                      <a:pt x="28922" y="14971"/>
                    </a:lnTo>
                    <a:lnTo>
                      <a:pt x="28979" y="15042"/>
                    </a:lnTo>
                    <a:cubicBezTo>
                      <a:pt x="28979" y="15056"/>
                      <a:pt x="28979" y="15070"/>
                      <a:pt x="28993" y="15085"/>
                    </a:cubicBezTo>
                    <a:cubicBezTo>
                      <a:pt x="29022" y="15170"/>
                      <a:pt x="29079" y="15241"/>
                      <a:pt x="29135" y="15298"/>
                    </a:cubicBezTo>
                    <a:cubicBezTo>
                      <a:pt x="29192" y="15354"/>
                      <a:pt x="29263" y="15397"/>
                      <a:pt x="29320" y="15454"/>
                    </a:cubicBezTo>
                    <a:lnTo>
                      <a:pt x="29377" y="15511"/>
                    </a:lnTo>
                    <a:lnTo>
                      <a:pt x="29405" y="15553"/>
                    </a:lnTo>
                    <a:cubicBezTo>
                      <a:pt x="29391" y="15596"/>
                      <a:pt x="29377" y="15653"/>
                      <a:pt x="29363" y="15709"/>
                    </a:cubicBezTo>
                    <a:cubicBezTo>
                      <a:pt x="29348" y="15780"/>
                      <a:pt x="29348" y="15851"/>
                      <a:pt x="29334" y="15922"/>
                    </a:cubicBezTo>
                    <a:cubicBezTo>
                      <a:pt x="29320" y="16064"/>
                      <a:pt x="29334" y="16192"/>
                      <a:pt x="29377" y="16320"/>
                    </a:cubicBezTo>
                    <a:cubicBezTo>
                      <a:pt x="29405" y="16448"/>
                      <a:pt x="29476" y="16575"/>
                      <a:pt x="29561" y="16675"/>
                    </a:cubicBezTo>
                    <a:cubicBezTo>
                      <a:pt x="29604" y="16717"/>
                      <a:pt x="29647" y="16760"/>
                      <a:pt x="29689" y="16803"/>
                    </a:cubicBezTo>
                    <a:cubicBezTo>
                      <a:pt x="29703" y="16831"/>
                      <a:pt x="29732" y="16859"/>
                      <a:pt x="29760" y="16874"/>
                    </a:cubicBezTo>
                    <a:cubicBezTo>
                      <a:pt x="29760" y="17058"/>
                      <a:pt x="29817" y="17243"/>
                      <a:pt x="29916" y="17399"/>
                    </a:cubicBezTo>
                    <a:cubicBezTo>
                      <a:pt x="30001" y="17527"/>
                      <a:pt x="30129" y="17626"/>
                      <a:pt x="30271" y="17711"/>
                    </a:cubicBezTo>
                    <a:cubicBezTo>
                      <a:pt x="30342" y="17740"/>
                      <a:pt x="30413" y="17782"/>
                      <a:pt x="30498" y="17811"/>
                    </a:cubicBezTo>
                    <a:cubicBezTo>
                      <a:pt x="30569" y="17839"/>
                      <a:pt x="30640" y="17853"/>
                      <a:pt x="30726" y="17853"/>
                    </a:cubicBezTo>
                    <a:cubicBezTo>
                      <a:pt x="30726" y="17896"/>
                      <a:pt x="30740" y="17953"/>
                      <a:pt x="30740" y="17995"/>
                    </a:cubicBezTo>
                    <a:cubicBezTo>
                      <a:pt x="30768" y="18137"/>
                      <a:pt x="30825" y="18265"/>
                      <a:pt x="30924" y="18379"/>
                    </a:cubicBezTo>
                    <a:cubicBezTo>
                      <a:pt x="31024" y="18492"/>
                      <a:pt x="31137" y="18577"/>
                      <a:pt x="31265" y="18634"/>
                    </a:cubicBezTo>
                    <a:cubicBezTo>
                      <a:pt x="31336" y="18663"/>
                      <a:pt x="31407" y="18691"/>
                      <a:pt x="31492" y="18719"/>
                    </a:cubicBezTo>
                    <a:lnTo>
                      <a:pt x="31620" y="18748"/>
                    </a:lnTo>
                    <a:lnTo>
                      <a:pt x="31620" y="18876"/>
                    </a:lnTo>
                    <a:cubicBezTo>
                      <a:pt x="31620" y="19089"/>
                      <a:pt x="31691" y="19287"/>
                      <a:pt x="31819" y="19458"/>
                    </a:cubicBezTo>
                    <a:cubicBezTo>
                      <a:pt x="31947" y="19614"/>
                      <a:pt x="32103" y="19742"/>
                      <a:pt x="32273" y="19841"/>
                    </a:cubicBezTo>
                    <a:cubicBezTo>
                      <a:pt x="32358" y="19898"/>
                      <a:pt x="32458" y="19940"/>
                      <a:pt x="32557" y="19969"/>
                    </a:cubicBezTo>
                    <a:cubicBezTo>
                      <a:pt x="32600" y="19983"/>
                      <a:pt x="32646" y="19990"/>
                      <a:pt x="32692" y="19990"/>
                    </a:cubicBezTo>
                    <a:cubicBezTo>
                      <a:pt x="32738" y="19990"/>
                      <a:pt x="32784" y="19983"/>
                      <a:pt x="32827" y="19969"/>
                    </a:cubicBezTo>
                    <a:cubicBezTo>
                      <a:pt x="32869" y="19997"/>
                      <a:pt x="32898" y="20026"/>
                      <a:pt x="32940" y="20054"/>
                    </a:cubicBezTo>
                    <a:lnTo>
                      <a:pt x="32983" y="20068"/>
                    </a:lnTo>
                    <a:cubicBezTo>
                      <a:pt x="32898" y="20125"/>
                      <a:pt x="32813" y="20182"/>
                      <a:pt x="32756" y="20267"/>
                    </a:cubicBezTo>
                    <a:cubicBezTo>
                      <a:pt x="32657" y="20395"/>
                      <a:pt x="32571" y="20522"/>
                      <a:pt x="32500" y="20664"/>
                    </a:cubicBezTo>
                    <a:cubicBezTo>
                      <a:pt x="32458" y="20764"/>
                      <a:pt x="32415" y="20863"/>
                      <a:pt x="32387" y="20963"/>
                    </a:cubicBezTo>
                    <a:lnTo>
                      <a:pt x="32387" y="20877"/>
                    </a:lnTo>
                    <a:cubicBezTo>
                      <a:pt x="32387" y="20792"/>
                      <a:pt x="32387" y="20721"/>
                      <a:pt x="32401" y="20650"/>
                    </a:cubicBezTo>
                    <a:cubicBezTo>
                      <a:pt x="32401" y="20636"/>
                      <a:pt x="32390" y="20629"/>
                      <a:pt x="32380" y="20629"/>
                    </a:cubicBezTo>
                    <a:cubicBezTo>
                      <a:pt x="32369" y="20629"/>
                      <a:pt x="32358" y="20636"/>
                      <a:pt x="32358" y="20650"/>
                    </a:cubicBezTo>
                    <a:cubicBezTo>
                      <a:pt x="32344" y="20721"/>
                      <a:pt x="32330" y="20792"/>
                      <a:pt x="32330" y="20877"/>
                    </a:cubicBezTo>
                    <a:lnTo>
                      <a:pt x="32302" y="20991"/>
                    </a:lnTo>
                    <a:cubicBezTo>
                      <a:pt x="32302" y="21019"/>
                      <a:pt x="32302" y="21062"/>
                      <a:pt x="32302" y="21105"/>
                    </a:cubicBezTo>
                    <a:cubicBezTo>
                      <a:pt x="32302" y="21119"/>
                      <a:pt x="32330" y="21119"/>
                      <a:pt x="32344" y="21119"/>
                    </a:cubicBezTo>
                    <a:lnTo>
                      <a:pt x="32344" y="21147"/>
                    </a:lnTo>
                    <a:lnTo>
                      <a:pt x="32160" y="21062"/>
                    </a:lnTo>
                    <a:lnTo>
                      <a:pt x="32103" y="21048"/>
                    </a:lnTo>
                    <a:lnTo>
                      <a:pt x="32103" y="21019"/>
                    </a:lnTo>
                    <a:cubicBezTo>
                      <a:pt x="32117" y="20963"/>
                      <a:pt x="32131" y="20906"/>
                      <a:pt x="32131" y="20863"/>
                    </a:cubicBezTo>
                    <a:cubicBezTo>
                      <a:pt x="32160" y="20750"/>
                      <a:pt x="32174" y="20636"/>
                      <a:pt x="32188" y="20522"/>
                    </a:cubicBezTo>
                    <a:cubicBezTo>
                      <a:pt x="32188" y="20505"/>
                      <a:pt x="32165" y="20487"/>
                      <a:pt x="32149" y="20487"/>
                    </a:cubicBezTo>
                    <a:cubicBezTo>
                      <a:pt x="32139" y="20487"/>
                      <a:pt x="32131" y="20493"/>
                      <a:pt x="32131" y="20508"/>
                    </a:cubicBezTo>
                    <a:cubicBezTo>
                      <a:pt x="32089" y="20622"/>
                      <a:pt x="32060" y="20721"/>
                      <a:pt x="32032" y="20835"/>
                    </a:cubicBezTo>
                    <a:cubicBezTo>
                      <a:pt x="32018" y="20877"/>
                      <a:pt x="32003" y="20934"/>
                      <a:pt x="31989" y="20991"/>
                    </a:cubicBezTo>
                    <a:lnTo>
                      <a:pt x="31975" y="20991"/>
                    </a:lnTo>
                    <a:cubicBezTo>
                      <a:pt x="31954" y="20984"/>
                      <a:pt x="31932" y="20980"/>
                      <a:pt x="31911" y="20980"/>
                    </a:cubicBezTo>
                    <a:cubicBezTo>
                      <a:pt x="31890" y="20980"/>
                      <a:pt x="31869" y="20984"/>
                      <a:pt x="31847" y="20991"/>
                    </a:cubicBezTo>
                    <a:cubicBezTo>
                      <a:pt x="31847" y="20991"/>
                      <a:pt x="31861" y="20977"/>
                      <a:pt x="31861" y="20963"/>
                    </a:cubicBezTo>
                    <a:cubicBezTo>
                      <a:pt x="31890" y="20892"/>
                      <a:pt x="31918" y="20806"/>
                      <a:pt x="31947" y="20735"/>
                    </a:cubicBezTo>
                    <a:cubicBezTo>
                      <a:pt x="32003" y="20579"/>
                      <a:pt x="32046" y="20409"/>
                      <a:pt x="32074" y="20253"/>
                    </a:cubicBezTo>
                    <a:cubicBezTo>
                      <a:pt x="32074" y="20228"/>
                      <a:pt x="32060" y="20213"/>
                      <a:pt x="32045" y="20213"/>
                    </a:cubicBezTo>
                    <a:cubicBezTo>
                      <a:pt x="32034" y="20213"/>
                      <a:pt x="32024" y="20221"/>
                      <a:pt x="32018" y="20239"/>
                    </a:cubicBezTo>
                    <a:cubicBezTo>
                      <a:pt x="31975" y="20395"/>
                      <a:pt x="31918" y="20551"/>
                      <a:pt x="31847" y="20707"/>
                    </a:cubicBezTo>
                    <a:cubicBezTo>
                      <a:pt x="31819" y="20778"/>
                      <a:pt x="31790" y="20863"/>
                      <a:pt x="31748" y="20934"/>
                    </a:cubicBezTo>
                    <a:cubicBezTo>
                      <a:pt x="31734" y="20977"/>
                      <a:pt x="31705" y="21019"/>
                      <a:pt x="31691" y="21062"/>
                    </a:cubicBezTo>
                    <a:lnTo>
                      <a:pt x="31592" y="21034"/>
                    </a:lnTo>
                    <a:cubicBezTo>
                      <a:pt x="31620" y="20920"/>
                      <a:pt x="31648" y="20806"/>
                      <a:pt x="31677" y="20679"/>
                    </a:cubicBezTo>
                    <a:cubicBezTo>
                      <a:pt x="31691" y="20608"/>
                      <a:pt x="31719" y="20537"/>
                      <a:pt x="31734" y="20466"/>
                    </a:cubicBezTo>
                    <a:cubicBezTo>
                      <a:pt x="31748" y="20381"/>
                      <a:pt x="31790" y="20310"/>
                      <a:pt x="31762" y="20253"/>
                    </a:cubicBezTo>
                    <a:cubicBezTo>
                      <a:pt x="31752" y="20243"/>
                      <a:pt x="31742" y="20233"/>
                      <a:pt x="31732" y="20233"/>
                    </a:cubicBezTo>
                    <a:cubicBezTo>
                      <a:pt x="31728" y="20233"/>
                      <a:pt x="31724" y="20234"/>
                      <a:pt x="31719" y="20239"/>
                    </a:cubicBezTo>
                    <a:cubicBezTo>
                      <a:pt x="31663" y="20267"/>
                      <a:pt x="31648" y="20366"/>
                      <a:pt x="31620" y="20423"/>
                    </a:cubicBezTo>
                    <a:cubicBezTo>
                      <a:pt x="31606" y="20494"/>
                      <a:pt x="31577" y="20579"/>
                      <a:pt x="31549" y="20650"/>
                    </a:cubicBezTo>
                    <a:cubicBezTo>
                      <a:pt x="31521" y="20764"/>
                      <a:pt x="31478" y="20892"/>
                      <a:pt x="31450" y="21005"/>
                    </a:cubicBezTo>
                    <a:lnTo>
                      <a:pt x="31379" y="20991"/>
                    </a:lnTo>
                    <a:cubicBezTo>
                      <a:pt x="31393" y="20934"/>
                      <a:pt x="31407" y="20877"/>
                      <a:pt x="31435" y="20806"/>
                    </a:cubicBezTo>
                    <a:cubicBezTo>
                      <a:pt x="31450" y="20750"/>
                      <a:pt x="31464" y="20693"/>
                      <a:pt x="31478" y="20636"/>
                    </a:cubicBezTo>
                    <a:cubicBezTo>
                      <a:pt x="31492" y="20565"/>
                      <a:pt x="31506" y="20508"/>
                      <a:pt x="31521" y="20437"/>
                    </a:cubicBezTo>
                    <a:cubicBezTo>
                      <a:pt x="31521" y="20420"/>
                      <a:pt x="31499" y="20408"/>
                      <a:pt x="31479" y="20408"/>
                    </a:cubicBezTo>
                    <a:cubicBezTo>
                      <a:pt x="31467" y="20408"/>
                      <a:pt x="31455" y="20412"/>
                      <a:pt x="31450" y="20423"/>
                    </a:cubicBezTo>
                    <a:cubicBezTo>
                      <a:pt x="31435" y="20494"/>
                      <a:pt x="31407" y="20551"/>
                      <a:pt x="31393" y="20608"/>
                    </a:cubicBezTo>
                    <a:cubicBezTo>
                      <a:pt x="31364" y="20664"/>
                      <a:pt x="31350" y="20721"/>
                      <a:pt x="31322" y="20778"/>
                    </a:cubicBezTo>
                    <a:cubicBezTo>
                      <a:pt x="31308" y="20849"/>
                      <a:pt x="31293" y="20892"/>
                      <a:pt x="31265" y="20963"/>
                    </a:cubicBezTo>
                    <a:lnTo>
                      <a:pt x="31123" y="20920"/>
                    </a:lnTo>
                    <a:lnTo>
                      <a:pt x="31109" y="20920"/>
                    </a:lnTo>
                    <a:cubicBezTo>
                      <a:pt x="31123" y="20892"/>
                      <a:pt x="31123" y="20863"/>
                      <a:pt x="31137" y="20821"/>
                    </a:cubicBezTo>
                    <a:cubicBezTo>
                      <a:pt x="31166" y="20750"/>
                      <a:pt x="31194" y="20679"/>
                      <a:pt x="31237" y="20593"/>
                    </a:cubicBezTo>
                    <a:cubicBezTo>
                      <a:pt x="31246" y="20566"/>
                      <a:pt x="31225" y="20538"/>
                      <a:pt x="31201" y="20538"/>
                    </a:cubicBezTo>
                    <a:cubicBezTo>
                      <a:pt x="31189" y="20538"/>
                      <a:pt x="31176" y="20545"/>
                      <a:pt x="31166" y="20565"/>
                    </a:cubicBezTo>
                    <a:cubicBezTo>
                      <a:pt x="31123" y="20636"/>
                      <a:pt x="31095" y="20707"/>
                      <a:pt x="31066" y="20792"/>
                    </a:cubicBezTo>
                    <a:cubicBezTo>
                      <a:pt x="31038" y="20821"/>
                      <a:pt x="31038" y="20863"/>
                      <a:pt x="31024" y="20906"/>
                    </a:cubicBezTo>
                    <a:cubicBezTo>
                      <a:pt x="30811" y="20849"/>
                      <a:pt x="30612" y="20778"/>
                      <a:pt x="30413" y="20721"/>
                    </a:cubicBezTo>
                    <a:cubicBezTo>
                      <a:pt x="29632" y="20466"/>
                      <a:pt x="28823" y="20196"/>
                      <a:pt x="28127" y="19742"/>
                    </a:cubicBezTo>
                    <a:cubicBezTo>
                      <a:pt x="27929" y="19614"/>
                      <a:pt x="27730" y="19458"/>
                      <a:pt x="27559" y="19301"/>
                    </a:cubicBezTo>
                    <a:cubicBezTo>
                      <a:pt x="27559" y="19287"/>
                      <a:pt x="27574" y="19287"/>
                      <a:pt x="27574" y="19273"/>
                    </a:cubicBezTo>
                    <a:cubicBezTo>
                      <a:pt x="27574" y="19259"/>
                      <a:pt x="27588" y="19245"/>
                      <a:pt x="27588" y="19230"/>
                    </a:cubicBezTo>
                    <a:cubicBezTo>
                      <a:pt x="27602" y="19202"/>
                      <a:pt x="27616" y="19174"/>
                      <a:pt x="27645" y="19145"/>
                    </a:cubicBezTo>
                    <a:cubicBezTo>
                      <a:pt x="27673" y="19089"/>
                      <a:pt x="27701" y="19018"/>
                      <a:pt x="27730" y="18961"/>
                    </a:cubicBezTo>
                    <a:cubicBezTo>
                      <a:pt x="27787" y="18833"/>
                      <a:pt x="27815" y="18691"/>
                      <a:pt x="27815" y="18549"/>
                    </a:cubicBezTo>
                    <a:cubicBezTo>
                      <a:pt x="27815" y="18524"/>
                      <a:pt x="27796" y="18509"/>
                      <a:pt x="27777" y="18509"/>
                    </a:cubicBezTo>
                    <a:cubicBezTo>
                      <a:pt x="27763" y="18509"/>
                      <a:pt x="27750" y="18517"/>
                      <a:pt x="27744" y="18535"/>
                    </a:cubicBezTo>
                    <a:cubicBezTo>
                      <a:pt x="27730" y="18663"/>
                      <a:pt x="27701" y="18790"/>
                      <a:pt x="27645" y="18904"/>
                    </a:cubicBezTo>
                    <a:cubicBezTo>
                      <a:pt x="27588" y="19018"/>
                      <a:pt x="27517" y="19117"/>
                      <a:pt x="27474" y="19230"/>
                    </a:cubicBezTo>
                    <a:lnTo>
                      <a:pt x="27403" y="19159"/>
                    </a:lnTo>
                    <a:cubicBezTo>
                      <a:pt x="27531" y="18861"/>
                      <a:pt x="27659" y="18577"/>
                      <a:pt x="27772" y="18293"/>
                    </a:cubicBezTo>
                    <a:cubicBezTo>
                      <a:pt x="27782" y="18266"/>
                      <a:pt x="27761" y="18244"/>
                      <a:pt x="27737" y="18244"/>
                    </a:cubicBezTo>
                    <a:cubicBezTo>
                      <a:pt x="27725" y="18244"/>
                      <a:pt x="27711" y="18250"/>
                      <a:pt x="27701" y="18265"/>
                    </a:cubicBezTo>
                    <a:cubicBezTo>
                      <a:pt x="27574" y="18535"/>
                      <a:pt x="27432" y="18790"/>
                      <a:pt x="27304" y="19074"/>
                    </a:cubicBezTo>
                    <a:cubicBezTo>
                      <a:pt x="27275" y="19046"/>
                      <a:pt x="27247" y="19018"/>
                      <a:pt x="27219" y="18989"/>
                    </a:cubicBezTo>
                    <a:cubicBezTo>
                      <a:pt x="27219" y="18975"/>
                      <a:pt x="27233" y="18961"/>
                      <a:pt x="27233" y="18947"/>
                    </a:cubicBezTo>
                    <a:cubicBezTo>
                      <a:pt x="27261" y="18890"/>
                      <a:pt x="27275" y="18847"/>
                      <a:pt x="27304" y="18790"/>
                    </a:cubicBezTo>
                    <a:cubicBezTo>
                      <a:pt x="27346" y="18691"/>
                      <a:pt x="27389" y="18592"/>
                      <a:pt x="27432" y="18492"/>
                    </a:cubicBezTo>
                    <a:cubicBezTo>
                      <a:pt x="27517" y="18279"/>
                      <a:pt x="27616" y="18080"/>
                      <a:pt x="27687" y="17882"/>
                    </a:cubicBezTo>
                    <a:cubicBezTo>
                      <a:pt x="27696" y="17854"/>
                      <a:pt x="27676" y="17839"/>
                      <a:pt x="27656" y="17839"/>
                    </a:cubicBezTo>
                    <a:cubicBezTo>
                      <a:pt x="27646" y="17839"/>
                      <a:pt x="27635" y="17843"/>
                      <a:pt x="27630" y="17853"/>
                    </a:cubicBezTo>
                    <a:cubicBezTo>
                      <a:pt x="27517" y="18038"/>
                      <a:pt x="27417" y="18237"/>
                      <a:pt x="27318" y="18450"/>
                    </a:cubicBezTo>
                    <a:lnTo>
                      <a:pt x="27176" y="18748"/>
                    </a:lnTo>
                    <a:lnTo>
                      <a:pt x="27119" y="18890"/>
                    </a:lnTo>
                    <a:lnTo>
                      <a:pt x="27077" y="18847"/>
                    </a:lnTo>
                    <a:cubicBezTo>
                      <a:pt x="27077" y="18833"/>
                      <a:pt x="27091" y="18819"/>
                      <a:pt x="27091" y="18790"/>
                    </a:cubicBezTo>
                    <a:cubicBezTo>
                      <a:pt x="27105" y="18776"/>
                      <a:pt x="27119" y="18748"/>
                      <a:pt x="27133" y="18719"/>
                    </a:cubicBezTo>
                    <a:cubicBezTo>
                      <a:pt x="27148" y="18663"/>
                      <a:pt x="27176" y="18606"/>
                      <a:pt x="27204" y="18563"/>
                    </a:cubicBezTo>
                    <a:lnTo>
                      <a:pt x="27346" y="18237"/>
                    </a:lnTo>
                    <a:cubicBezTo>
                      <a:pt x="27432" y="18024"/>
                      <a:pt x="27517" y="17796"/>
                      <a:pt x="27616" y="17584"/>
                    </a:cubicBezTo>
                    <a:cubicBezTo>
                      <a:pt x="27626" y="17563"/>
                      <a:pt x="27601" y="17543"/>
                      <a:pt x="27580" y="17543"/>
                    </a:cubicBezTo>
                    <a:cubicBezTo>
                      <a:pt x="27571" y="17543"/>
                      <a:pt x="27564" y="17547"/>
                      <a:pt x="27559" y="17555"/>
                    </a:cubicBezTo>
                    <a:cubicBezTo>
                      <a:pt x="27417" y="17825"/>
                      <a:pt x="27275" y="18095"/>
                      <a:pt x="27148" y="18364"/>
                    </a:cubicBezTo>
                    <a:cubicBezTo>
                      <a:pt x="27091" y="18492"/>
                      <a:pt x="27034" y="18606"/>
                      <a:pt x="26977" y="18734"/>
                    </a:cubicBezTo>
                    <a:lnTo>
                      <a:pt x="26935" y="18691"/>
                    </a:lnTo>
                    <a:lnTo>
                      <a:pt x="26949" y="18691"/>
                    </a:lnTo>
                    <a:cubicBezTo>
                      <a:pt x="26977" y="18677"/>
                      <a:pt x="26977" y="18620"/>
                      <a:pt x="26949" y="18606"/>
                    </a:cubicBezTo>
                    <a:cubicBezTo>
                      <a:pt x="27091" y="18350"/>
                      <a:pt x="27233" y="18109"/>
                      <a:pt x="27346" y="17839"/>
                    </a:cubicBezTo>
                    <a:cubicBezTo>
                      <a:pt x="27417" y="17669"/>
                      <a:pt x="27488" y="17527"/>
                      <a:pt x="27545" y="17385"/>
                    </a:cubicBezTo>
                    <a:cubicBezTo>
                      <a:pt x="27588" y="17271"/>
                      <a:pt x="27630" y="17143"/>
                      <a:pt x="27659" y="17030"/>
                    </a:cubicBezTo>
                    <a:lnTo>
                      <a:pt x="27843" y="17016"/>
                    </a:lnTo>
                    <a:cubicBezTo>
                      <a:pt x="28156" y="16987"/>
                      <a:pt x="28496" y="16945"/>
                      <a:pt x="28724" y="16689"/>
                    </a:cubicBezTo>
                    <a:cubicBezTo>
                      <a:pt x="28937" y="16419"/>
                      <a:pt x="29036" y="16079"/>
                      <a:pt x="28993" y="15738"/>
                    </a:cubicBezTo>
                    <a:cubicBezTo>
                      <a:pt x="28951" y="15411"/>
                      <a:pt x="28880" y="15099"/>
                      <a:pt x="28780" y="14787"/>
                    </a:cubicBezTo>
                    <a:close/>
                    <a:moveTo>
                      <a:pt x="26296" y="18066"/>
                    </a:moveTo>
                    <a:cubicBezTo>
                      <a:pt x="26282" y="18095"/>
                      <a:pt x="26282" y="18137"/>
                      <a:pt x="26296" y="18180"/>
                    </a:cubicBezTo>
                    <a:cubicBezTo>
                      <a:pt x="26594" y="18535"/>
                      <a:pt x="26892" y="18861"/>
                      <a:pt x="27233" y="19188"/>
                    </a:cubicBezTo>
                    <a:cubicBezTo>
                      <a:pt x="27517" y="19472"/>
                      <a:pt x="27843" y="19727"/>
                      <a:pt x="28184" y="19940"/>
                    </a:cubicBezTo>
                    <a:cubicBezTo>
                      <a:pt x="28539" y="20153"/>
                      <a:pt x="28922" y="20338"/>
                      <a:pt x="29320" y="20480"/>
                    </a:cubicBezTo>
                    <a:cubicBezTo>
                      <a:pt x="29718" y="20636"/>
                      <a:pt x="30129" y="20764"/>
                      <a:pt x="30527" y="20906"/>
                    </a:cubicBezTo>
                    <a:cubicBezTo>
                      <a:pt x="30740" y="20977"/>
                      <a:pt x="30953" y="21034"/>
                      <a:pt x="31180" y="21076"/>
                    </a:cubicBezTo>
                    <a:lnTo>
                      <a:pt x="31251" y="21090"/>
                    </a:lnTo>
                    <a:cubicBezTo>
                      <a:pt x="31251" y="21105"/>
                      <a:pt x="31265" y="21105"/>
                      <a:pt x="31265" y="21105"/>
                    </a:cubicBezTo>
                    <a:lnTo>
                      <a:pt x="31308" y="21105"/>
                    </a:lnTo>
                    <a:lnTo>
                      <a:pt x="31421" y="21133"/>
                    </a:lnTo>
                    <a:cubicBezTo>
                      <a:pt x="31430" y="21167"/>
                      <a:pt x="31465" y="21186"/>
                      <a:pt x="31497" y="21186"/>
                    </a:cubicBezTo>
                    <a:cubicBezTo>
                      <a:pt x="31518" y="21186"/>
                      <a:pt x="31538" y="21178"/>
                      <a:pt x="31549" y="21161"/>
                    </a:cubicBezTo>
                    <a:cubicBezTo>
                      <a:pt x="31606" y="21161"/>
                      <a:pt x="31663" y="21161"/>
                      <a:pt x="31734" y="21176"/>
                    </a:cubicBezTo>
                    <a:cubicBezTo>
                      <a:pt x="31648" y="21389"/>
                      <a:pt x="31606" y="21616"/>
                      <a:pt x="31592" y="21857"/>
                    </a:cubicBezTo>
                    <a:cubicBezTo>
                      <a:pt x="31577" y="22013"/>
                      <a:pt x="31606" y="22169"/>
                      <a:pt x="31648" y="22326"/>
                    </a:cubicBezTo>
                    <a:lnTo>
                      <a:pt x="31322" y="22326"/>
                    </a:lnTo>
                    <a:cubicBezTo>
                      <a:pt x="30882" y="22354"/>
                      <a:pt x="30442" y="22411"/>
                      <a:pt x="30001" y="22482"/>
                    </a:cubicBezTo>
                    <a:cubicBezTo>
                      <a:pt x="29576" y="22567"/>
                      <a:pt x="29135" y="22610"/>
                      <a:pt x="28695" y="22638"/>
                    </a:cubicBezTo>
                    <a:cubicBezTo>
                      <a:pt x="28571" y="22642"/>
                      <a:pt x="28447" y="22644"/>
                      <a:pt x="28323" y="22644"/>
                    </a:cubicBezTo>
                    <a:cubicBezTo>
                      <a:pt x="27599" y="22644"/>
                      <a:pt x="26883" y="22575"/>
                      <a:pt x="26168" y="22453"/>
                    </a:cubicBezTo>
                    <a:cubicBezTo>
                      <a:pt x="25330" y="22311"/>
                      <a:pt x="24493" y="22141"/>
                      <a:pt x="23655" y="22013"/>
                    </a:cubicBezTo>
                    <a:cubicBezTo>
                      <a:pt x="23067" y="21912"/>
                      <a:pt x="22464" y="21861"/>
                      <a:pt x="21862" y="21861"/>
                    </a:cubicBezTo>
                    <a:cubicBezTo>
                      <a:pt x="21622" y="21861"/>
                      <a:pt x="21381" y="21869"/>
                      <a:pt x="21142" y="21885"/>
                    </a:cubicBezTo>
                    <a:cubicBezTo>
                      <a:pt x="20773" y="21914"/>
                      <a:pt x="20404" y="21985"/>
                      <a:pt x="20049" y="22098"/>
                    </a:cubicBezTo>
                    <a:cubicBezTo>
                      <a:pt x="19793" y="22184"/>
                      <a:pt x="19552" y="22326"/>
                      <a:pt x="19325" y="22496"/>
                    </a:cubicBezTo>
                    <a:cubicBezTo>
                      <a:pt x="19325" y="22453"/>
                      <a:pt x="19325" y="22411"/>
                      <a:pt x="19339" y="22382"/>
                    </a:cubicBezTo>
                    <a:cubicBezTo>
                      <a:pt x="19367" y="22212"/>
                      <a:pt x="19424" y="22042"/>
                      <a:pt x="19495" y="21885"/>
                    </a:cubicBezTo>
                    <a:cubicBezTo>
                      <a:pt x="19623" y="21602"/>
                      <a:pt x="19864" y="21389"/>
                      <a:pt x="20148" y="21289"/>
                    </a:cubicBezTo>
                    <a:cubicBezTo>
                      <a:pt x="20475" y="21161"/>
                      <a:pt x="20815" y="21090"/>
                      <a:pt x="21170" y="21062"/>
                    </a:cubicBezTo>
                    <a:cubicBezTo>
                      <a:pt x="21447" y="21030"/>
                      <a:pt x="21732" y="21014"/>
                      <a:pt x="22019" y="21014"/>
                    </a:cubicBezTo>
                    <a:cubicBezTo>
                      <a:pt x="22114" y="21014"/>
                      <a:pt x="22210" y="21016"/>
                      <a:pt x="22306" y="21019"/>
                    </a:cubicBezTo>
                    <a:cubicBezTo>
                      <a:pt x="22491" y="21019"/>
                      <a:pt x="22675" y="21034"/>
                      <a:pt x="22860" y="21034"/>
                    </a:cubicBezTo>
                    <a:cubicBezTo>
                      <a:pt x="23059" y="21062"/>
                      <a:pt x="23243" y="21062"/>
                      <a:pt x="23442" y="21062"/>
                    </a:cubicBezTo>
                    <a:cubicBezTo>
                      <a:pt x="23485" y="21062"/>
                      <a:pt x="23499" y="20991"/>
                      <a:pt x="23456" y="20977"/>
                    </a:cubicBezTo>
                    <a:cubicBezTo>
                      <a:pt x="23229" y="20934"/>
                      <a:pt x="23002" y="20906"/>
                      <a:pt x="22789" y="20892"/>
                    </a:cubicBezTo>
                    <a:cubicBezTo>
                      <a:pt x="22562" y="20877"/>
                      <a:pt x="22335" y="20863"/>
                      <a:pt x="22122" y="20863"/>
                    </a:cubicBezTo>
                    <a:cubicBezTo>
                      <a:pt x="22053" y="20861"/>
                      <a:pt x="21985" y="20860"/>
                      <a:pt x="21916" y="20860"/>
                    </a:cubicBezTo>
                    <a:cubicBezTo>
                      <a:pt x="21584" y="20860"/>
                      <a:pt x="21246" y="20887"/>
                      <a:pt x="20929" y="20934"/>
                    </a:cubicBezTo>
                    <a:cubicBezTo>
                      <a:pt x="20574" y="20977"/>
                      <a:pt x="20233" y="21076"/>
                      <a:pt x="19921" y="21218"/>
                    </a:cubicBezTo>
                    <a:lnTo>
                      <a:pt x="19892" y="21232"/>
                    </a:lnTo>
                    <a:cubicBezTo>
                      <a:pt x="19949" y="21076"/>
                      <a:pt x="20034" y="20934"/>
                      <a:pt x="20134" y="20806"/>
                    </a:cubicBezTo>
                    <a:cubicBezTo>
                      <a:pt x="20247" y="20664"/>
                      <a:pt x="20389" y="20537"/>
                      <a:pt x="20546" y="20437"/>
                    </a:cubicBezTo>
                    <a:cubicBezTo>
                      <a:pt x="20673" y="20352"/>
                      <a:pt x="20830" y="20281"/>
                      <a:pt x="20986" y="20239"/>
                    </a:cubicBezTo>
                    <a:cubicBezTo>
                      <a:pt x="21123" y="20211"/>
                      <a:pt x="21261" y="20195"/>
                      <a:pt x="21398" y="20195"/>
                    </a:cubicBezTo>
                    <a:cubicBezTo>
                      <a:pt x="21474" y="20195"/>
                      <a:pt x="21549" y="20200"/>
                      <a:pt x="21625" y="20210"/>
                    </a:cubicBezTo>
                    <a:cubicBezTo>
                      <a:pt x="22079" y="20239"/>
                      <a:pt x="22519" y="20310"/>
                      <a:pt x="22973" y="20381"/>
                    </a:cubicBezTo>
                    <a:cubicBezTo>
                      <a:pt x="23414" y="20466"/>
                      <a:pt x="23854" y="20537"/>
                      <a:pt x="24294" y="20636"/>
                    </a:cubicBezTo>
                    <a:cubicBezTo>
                      <a:pt x="24507" y="20679"/>
                      <a:pt x="24720" y="20735"/>
                      <a:pt x="24947" y="20792"/>
                    </a:cubicBezTo>
                    <a:cubicBezTo>
                      <a:pt x="25046" y="20806"/>
                      <a:pt x="25160" y="20835"/>
                      <a:pt x="25274" y="20863"/>
                    </a:cubicBezTo>
                    <a:cubicBezTo>
                      <a:pt x="25373" y="20877"/>
                      <a:pt x="25486" y="20920"/>
                      <a:pt x="25600" y="20934"/>
                    </a:cubicBezTo>
                    <a:cubicBezTo>
                      <a:pt x="25604" y="20936"/>
                      <a:pt x="25608" y="20936"/>
                      <a:pt x="25611" y="20936"/>
                    </a:cubicBezTo>
                    <a:cubicBezTo>
                      <a:pt x="25647" y="20936"/>
                      <a:pt x="25667" y="20876"/>
                      <a:pt x="25628" y="20863"/>
                    </a:cubicBezTo>
                    <a:cubicBezTo>
                      <a:pt x="25501" y="20821"/>
                      <a:pt x="25373" y="20778"/>
                      <a:pt x="25231" y="20750"/>
                    </a:cubicBezTo>
                    <a:cubicBezTo>
                      <a:pt x="25103" y="20721"/>
                      <a:pt x="24990" y="20679"/>
                      <a:pt x="24862" y="20650"/>
                    </a:cubicBezTo>
                    <a:cubicBezTo>
                      <a:pt x="24620" y="20579"/>
                      <a:pt x="24365" y="20522"/>
                      <a:pt x="24109" y="20466"/>
                    </a:cubicBezTo>
                    <a:cubicBezTo>
                      <a:pt x="23655" y="20366"/>
                      <a:pt x="23201" y="20281"/>
                      <a:pt x="22732" y="20210"/>
                    </a:cubicBezTo>
                    <a:cubicBezTo>
                      <a:pt x="22505" y="20168"/>
                      <a:pt x="22278" y="20139"/>
                      <a:pt x="22036" y="20111"/>
                    </a:cubicBezTo>
                    <a:cubicBezTo>
                      <a:pt x="21809" y="20082"/>
                      <a:pt x="21582" y="20068"/>
                      <a:pt x="21355" y="20068"/>
                    </a:cubicBezTo>
                    <a:cubicBezTo>
                      <a:pt x="21270" y="20068"/>
                      <a:pt x="21170" y="20082"/>
                      <a:pt x="21085" y="20097"/>
                    </a:cubicBezTo>
                    <a:lnTo>
                      <a:pt x="21326" y="19983"/>
                    </a:lnTo>
                    <a:cubicBezTo>
                      <a:pt x="21483" y="19898"/>
                      <a:pt x="21639" y="19798"/>
                      <a:pt x="21809" y="19727"/>
                    </a:cubicBezTo>
                    <a:cubicBezTo>
                      <a:pt x="21928" y="19656"/>
                      <a:pt x="22057" y="19625"/>
                      <a:pt x="22196" y="19625"/>
                    </a:cubicBezTo>
                    <a:cubicBezTo>
                      <a:pt x="22223" y="19625"/>
                      <a:pt x="22250" y="19626"/>
                      <a:pt x="22278" y="19628"/>
                    </a:cubicBezTo>
                    <a:cubicBezTo>
                      <a:pt x="22434" y="19656"/>
                      <a:pt x="22590" y="19685"/>
                      <a:pt x="22760" y="19727"/>
                    </a:cubicBezTo>
                    <a:lnTo>
                      <a:pt x="23754" y="19955"/>
                    </a:lnTo>
                    <a:lnTo>
                      <a:pt x="24762" y="20182"/>
                    </a:lnTo>
                    <a:cubicBezTo>
                      <a:pt x="25089" y="20253"/>
                      <a:pt x="25430" y="20338"/>
                      <a:pt x="25756" y="20366"/>
                    </a:cubicBezTo>
                    <a:cubicBezTo>
                      <a:pt x="25799" y="20366"/>
                      <a:pt x="25799" y="20324"/>
                      <a:pt x="25756" y="20310"/>
                    </a:cubicBezTo>
                    <a:cubicBezTo>
                      <a:pt x="25586" y="20253"/>
                      <a:pt x="25387" y="20196"/>
                      <a:pt x="25188" y="20153"/>
                    </a:cubicBezTo>
                    <a:lnTo>
                      <a:pt x="24620" y="20026"/>
                    </a:lnTo>
                    <a:cubicBezTo>
                      <a:pt x="23939" y="19855"/>
                      <a:pt x="23257" y="19713"/>
                      <a:pt x="22576" y="19557"/>
                    </a:cubicBezTo>
                    <a:cubicBezTo>
                      <a:pt x="22448" y="19514"/>
                      <a:pt x="22306" y="19500"/>
                      <a:pt x="22178" y="19486"/>
                    </a:cubicBezTo>
                    <a:cubicBezTo>
                      <a:pt x="22306" y="19316"/>
                      <a:pt x="22477" y="19188"/>
                      <a:pt x="22675" y="19103"/>
                    </a:cubicBezTo>
                    <a:cubicBezTo>
                      <a:pt x="22855" y="19030"/>
                      <a:pt x="23042" y="19000"/>
                      <a:pt x="23231" y="19000"/>
                    </a:cubicBezTo>
                    <a:cubicBezTo>
                      <a:pt x="23593" y="19000"/>
                      <a:pt x="23963" y="19109"/>
                      <a:pt x="24308" y="19230"/>
                    </a:cubicBezTo>
                    <a:cubicBezTo>
                      <a:pt x="24606" y="19344"/>
                      <a:pt x="24919" y="19458"/>
                      <a:pt x="25217" y="19585"/>
                    </a:cubicBezTo>
                    <a:cubicBezTo>
                      <a:pt x="25373" y="19642"/>
                      <a:pt x="25529" y="19699"/>
                      <a:pt x="25685" y="19756"/>
                    </a:cubicBezTo>
                    <a:cubicBezTo>
                      <a:pt x="25841" y="19827"/>
                      <a:pt x="25998" y="19869"/>
                      <a:pt x="26154" y="19912"/>
                    </a:cubicBezTo>
                    <a:cubicBezTo>
                      <a:pt x="26158" y="19914"/>
                      <a:pt x="26163" y="19914"/>
                      <a:pt x="26167" y="19914"/>
                    </a:cubicBezTo>
                    <a:cubicBezTo>
                      <a:pt x="26202" y="19914"/>
                      <a:pt x="26220" y="19868"/>
                      <a:pt x="26182" y="19855"/>
                    </a:cubicBezTo>
                    <a:cubicBezTo>
                      <a:pt x="26012" y="19756"/>
                      <a:pt x="25827" y="19685"/>
                      <a:pt x="25643" y="19614"/>
                    </a:cubicBezTo>
                    <a:cubicBezTo>
                      <a:pt x="25472" y="19543"/>
                      <a:pt x="25288" y="19472"/>
                      <a:pt x="25117" y="19401"/>
                    </a:cubicBezTo>
                    <a:cubicBezTo>
                      <a:pt x="24805" y="19273"/>
                      <a:pt x="24493" y="19145"/>
                      <a:pt x="24166" y="19046"/>
                    </a:cubicBezTo>
                    <a:cubicBezTo>
                      <a:pt x="23925" y="18961"/>
                      <a:pt x="23669" y="18890"/>
                      <a:pt x="23414" y="18861"/>
                    </a:cubicBezTo>
                    <a:lnTo>
                      <a:pt x="23513" y="18805"/>
                    </a:lnTo>
                    <a:cubicBezTo>
                      <a:pt x="23598" y="18776"/>
                      <a:pt x="23669" y="18734"/>
                      <a:pt x="23754" y="18705"/>
                    </a:cubicBezTo>
                    <a:cubicBezTo>
                      <a:pt x="23925" y="18634"/>
                      <a:pt x="24095" y="18577"/>
                      <a:pt x="24280" y="18549"/>
                    </a:cubicBezTo>
                    <a:cubicBezTo>
                      <a:pt x="24663" y="18492"/>
                      <a:pt x="25046" y="18450"/>
                      <a:pt x="25430" y="18450"/>
                    </a:cubicBezTo>
                    <a:cubicBezTo>
                      <a:pt x="25472" y="18563"/>
                      <a:pt x="25543" y="18677"/>
                      <a:pt x="25643" y="18762"/>
                    </a:cubicBezTo>
                    <a:cubicBezTo>
                      <a:pt x="25742" y="18861"/>
                      <a:pt x="25856" y="18961"/>
                      <a:pt x="25969" y="19060"/>
                    </a:cubicBezTo>
                    <a:cubicBezTo>
                      <a:pt x="26196" y="19245"/>
                      <a:pt x="26438" y="19415"/>
                      <a:pt x="26693" y="19557"/>
                    </a:cubicBezTo>
                    <a:cubicBezTo>
                      <a:pt x="26821" y="19628"/>
                      <a:pt x="26949" y="19699"/>
                      <a:pt x="27091" y="19756"/>
                    </a:cubicBezTo>
                    <a:cubicBezTo>
                      <a:pt x="27204" y="19827"/>
                      <a:pt x="27346" y="19884"/>
                      <a:pt x="27474" y="19940"/>
                    </a:cubicBezTo>
                    <a:cubicBezTo>
                      <a:pt x="27479" y="19942"/>
                      <a:pt x="27483" y="19943"/>
                      <a:pt x="27487" y="19943"/>
                    </a:cubicBezTo>
                    <a:cubicBezTo>
                      <a:pt x="27519" y="19943"/>
                      <a:pt x="27528" y="19896"/>
                      <a:pt x="27503" y="19884"/>
                    </a:cubicBezTo>
                    <a:cubicBezTo>
                      <a:pt x="27375" y="19798"/>
                      <a:pt x="27247" y="19713"/>
                      <a:pt x="27119" y="19642"/>
                    </a:cubicBezTo>
                    <a:cubicBezTo>
                      <a:pt x="26991" y="19571"/>
                      <a:pt x="26850" y="19500"/>
                      <a:pt x="26736" y="19415"/>
                    </a:cubicBezTo>
                    <a:cubicBezTo>
                      <a:pt x="26509" y="19273"/>
                      <a:pt x="26296" y="19131"/>
                      <a:pt x="26083" y="18961"/>
                    </a:cubicBezTo>
                    <a:cubicBezTo>
                      <a:pt x="25983" y="18876"/>
                      <a:pt x="25884" y="18790"/>
                      <a:pt x="25799" y="18705"/>
                    </a:cubicBezTo>
                    <a:cubicBezTo>
                      <a:pt x="25742" y="18648"/>
                      <a:pt x="25699" y="18592"/>
                      <a:pt x="25657" y="18549"/>
                    </a:cubicBezTo>
                    <a:cubicBezTo>
                      <a:pt x="25614" y="18506"/>
                      <a:pt x="25586" y="18450"/>
                      <a:pt x="25572" y="18393"/>
                    </a:cubicBezTo>
                    <a:cubicBezTo>
                      <a:pt x="25557" y="18265"/>
                      <a:pt x="25685" y="18194"/>
                      <a:pt x="25785" y="18151"/>
                    </a:cubicBezTo>
                    <a:cubicBezTo>
                      <a:pt x="25898" y="18095"/>
                      <a:pt x="26026" y="18066"/>
                      <a:pt x="26168" y="18066"/>
                    </a:cubicBezTo>
                    <a:close/>
                    <a:moveTo>
                      <a:pt x="36987" y="19145"/>
                    </a:moveTo>
                    <a:lnTo>
                      <a:pt x="36987" y="19145"/>
                    </a:lnTo>
                    <a:cubicBezTo>
                      <a:pt x="37100" y="19230"/>
                      <a:pt x="37200" y="19301"/>
                      <a:pt x="37313" y="19358"/>
                    </a:cubicBezTo>
                    <a:lnTo>
                      <a:pt x="37640" y="19557"/>
                    </a:lnTo>
                    <a:cubicBezTo>
                      <a:pt x="37981" y="19742"/>
                      <a:pt x="38293" y="19983"/>
                      <a:pt x="38549" y="20295"/>
                    </a:cubicBezTo>
                    <a:cubicBezTo>
                      <a:pt x="38790" y="20579"/>
                      <a:pt x="38904" y="20948"/>
                      <a:pt x="38889" y="21332"/>
                    </a:cubicBezTo>
                    <a:cubicBezTo>
                      <a:pt x="38861" y="21332"/>
                      <a:pt x="38847" y="21346"/>
                      <a:pt x="38847" y="21360"/>
                    </a:cubicBezTo>
                    <a:lnTo>
                      <a:pt x="38747" y="21303"/>
                    </a:lnTo>
                    <a:lnTo>
                      <a:pt x="38719" y="21275"/>
                    </a:lnTo>
                    <a:cubicBezTo>
                      <a:pt x="38691" y="21190"/>
                      <a:pt x="38634" y="21105"/>
                      <a:pt x="38577" y="21048"/>
                    </a:cubicBezTo>
                    <a:lnTo>
                      <a:pt x="38691" y="21019"/>
                    </a:lnTo>
                    <a:cubicBezTo>
                      <a:pt x="38747" y="20991"/>
                      <a:pt x="38733" y="20920"/>
                      <a:pt x="38676" y="20920"/>
                    </a:cubicBezTo>
                    <a:cubicBezTo>
                      <a:pt x="38605" y="20920"/>
                      <a:pt x="38535" y="20920"/>
                      <a:pt x="38449" y="20934"/>
                    </a:cubicBezTo>
                    <a:lnTo>
                      <a:pt x="38421" y="20920"/>
                    </a:lnTo>
                    <a:cubicBezTo>
                      <a:pt x="38393" y="20892"/>
                      <a:pt x="38378" y="20877"/>
                      <a:pt x="38350" y="20863"/>
                    </a:cubicBezTo>
                    <a:cubicBezTo>
                      <a:pt x="38322" y="20863"/>
                      <a:pt x="38279" y="20849"/>
                      <a:pt x="38251" y="20849"/>
                    </a:cubicBezTo>
                    <a:cubicBezTo>
                      <a:pt x="38242" y="20846"/>
                      <a:pt x="38234" y="20844"/>
                      <a:pt x="38226" y="20844"/>
                    </a:cubicBezTo>
                    <a:cubicBezTo>
                      <a:pt x="38174" y="20844"/>
                      <a:pt x="38158" y="20924"/>
                      <a:pt x="38208" y="20948"/>
                    </a:cubicBezTo>
                    <a:lnTo>
                      <a:pt x="38265" y="20977"/>
                    </a:lnTo>
                    <a:cubicBezTo>
                      <a:pt x="38151" y="21005"/>
                      <a:pt x="38052" y="21048"/>
                      <a:pt x="37952" y="21090"/>
                    </a:cubicBezTo>
                    <a:cubicBezTo>
                      <a:pt x="37725" y="21190"/>
                      <a:pt x="37498" y="21303"/>
                      <a:pt x="37285" y="21445"/>
                    </a:cubicBezTo>
                    <a:cubicBezTo>
                      <a:pt x="36888" y="21687"/>
                      <a:pt x="36518" y="21971"/>
                      <a:pt x="36135" y="22212"/>
                    </a:cubicBezTo>
                    <a:cubicBezTo>
                      <a:pt x="35737" y="22468"/>
                      <a:pt x="35297" y="22638"/>
                      <a:pt x="34843" y="22737"/>
                    </a:cubicBezTo>
                    <a:cubicBezTo>
                      <a:pt x="34589" y="22791"/>
                      <a:pt x="34331" y="22816"/>
                      <a:pt x="34073" y="22816"/>
                    </a:cubicBezTo>
                    <a:cubicBezTo>
                      <a:pt x="33855" y="22816"/>
                      <a:pt x="33638" y="22798"/>
                      <a:pt x="33423" y="22766"/>
                    </a:cubicBezTo>
                    <a:cubicBezTo>
                      <a:pt x="33267" y="22737"/>
                      <a:pt x="33111" y="22695"/>
                      <a:pt x="32969" y="22652"/>
                    </a:cubicBezTo>
                    <a:cubicBezTo>
                      <a:pt x="32960" y="22624"/>
                      <a:pt x="32926" y="22603"/>
                      <a:pt x="32896" y="22603"/>
                    </a:cubicBezTo>
                    <a:cubicBezTo>
                      <a:pt x="32880" y="22603"/>
                      <a:pt x="32865" y="22609"/>
                      <a:pt x="32855" y="22624"/>
                    </a:cubicBezTo>
                    <a:lnTo>
                      <a:pt x="32742" y="22581"/>
                    </a:lnTo>
                    <a:cubicBezTo>
                      <a:pt x="32515" y="22496"/>
                      <a:pt x="32302" y="22382"/>
                      <a:pt x="32074" y="22297"/>
                    </a:cubicBezTo>
                    <a:cubicBezTo>
                      <a:pt x="32066" y="22292"/>
                      <a:pt x="32058" y="22290"/>
                      <a:pt x="32050" y="22290"/>
                    </a:cubicBezTo>
                    <a:cubicBezTo>
                      <a:pt x="32014" y="22290"/>
                      <a:pt x="31983" y="22334"/>
                      <a:pt x="32018" y="22368"/>
                    </a:cubicBezTo>
                    <a:cubicBezTo>
                      <a:pt x="32202" y="22510"/>
                      <a:pt x="32401" y="22610"/>
                      <a:pt x="32600" y="22695"/>
                    </a:cubicBezTo>
                    <a:cubicBezTo>
                      <a:pt x="32486" y="22695"/>
                      <a:pt x="32358" y="22681"/>
                      <a:pt x="32245" y="22638"/>
                    </a:cubicBezTo>
                    <a:cubicBezTo>
                      <a:pt x="32074" y="22595"/>
                      <a:pt x="31918" y="22496"/>
                      <a:pt x="31819" y="22354"/>
                    </a:cubicBezTo>
                    <a:cubicBezTo>
                      <a:pt x="31734" y="22198"/>
                      <a:pt x="31705" y="22013"/>
                      <a:pt x="31734" y="21843"/>
                    </a:cubicBezTo>
                    <a:cubicBezTo>
                      <a:pt x="31734" y="21630"/>
                      <a:pt x="31776" y="21431"/>
                      <a:pt x="31847" y="21247"/>
                    </a:cubicBezTo>
                    <a:cubicBezTo>
                      <a:pt x="31861" y="21218"/>
                      <a:pt x="31876" y="21147"/>
                      <a:pt x="31904" y="21133"/>
                    </a:cubicBezTo>
                    <a:cubicBezTo>
                      <a:pt x="31912" y="21129"/>
                      <a:pt x="31918" y="21127"/>
                      <a:pt x="31923" y="21127"/>
                    </a:cubicBezTo>
                    <a:cubicBezTo>
                      <a:pt x="31935" y="21127"/>
                      <a:pt x="31941" y="21137"/>
                      <a:pt x="31961" y="21147"/>
                    </a:cubicBezTo>
                    <a:cubicBezTo>
                      <a:pt x="31961" y="21147"/>
                      <a:pt x="31961" y="21147"/>
                      <a:pt x="31961" y="21161"/>
                    </a:cubicBezTo>
                    <a:cubicBezTo>
                      <a:pt x="31970" y="21188"/>
                      <a:pt x="31990" y="21198"/>
                      <a:pt x="32011" y="21198"/>
                    </a:cubicBezTo>
                    <a:cubicBezTo>
                      <a:pt x="32023" y="21198"/>
                      <a:pt x="32036" y="21195"/>
                      <a:pt x="32046" y="21190"/>
                    </a:cubicBezTo>
                    <a:lnTo>
                      <a:pt x="32089" y="21204"/>
                    </a:lnTo>
                    <a:cubicBezTo>
                      <a:pt x="32060" y="21318"/>
                      <a:pt x="32032" y="21417"/>
                      <a:pt x="32018" y="21545"/>
                    </a:cubicBezTo>
                    <a:cubicBezTo>
                      <a:pt x="32003" y="21602"/>
                      <a:pt x="32003" y="21673"/>
                      <a:pt x="32018" y="21729"/>
                    </a:cubicBezTo>
                    <a:cubicBezTo>
                      <a:pt x="32018" y="21800"/>
                      <a:pt x="32032" y="21871"/>
                      <a:pt x="32032" y="21928"/>
                    </a:cubicBezTo>
                    <a:cubicBezTo>
                      <a:pt x="32032" y="21956"/>
                      <a:pt x="32053" y="21971"/>
                      <a:pt x="32074" y="21971"/>
                    </a:cubicBezTo>
                    <a:cubicBezTo>
                      <a:pt x="32096" y="21971"/>
                      <a:pt x="32117" y="21956"/>
                      <a:pt x="32117" y="21928"/>
                    </a:cubicBezTo>
                    <a:cubicBezTo>
                      <a:pt x="32131" y="21871"/>
                      <a:pt x="32131" y="21815"/>
                      <a:pt x="32145" y="21758"/>
                    </a:cubicBezTo>
                    <a:cubicBezTo>
                      <a:pt x="32160" y="21687"/>
                      <a:pt x="32160" y="21630"/>
                      <a:pt x="32174" y="21573"/>
                    </a:cubicBezTo>
                    <a:cubicBezTo>
                      <a:pt x="32188" y="21474"/>
                      <a:pt x="32216" y="21360"/>
                      <a:pt x="32245" y="21261"/>
                    </a:cubicBezTo>
                    <a:lnTo>
                      <a:pt x="32302" y="21289"/>
                    </a:lnTo>
                    <a:cubicBezTo>
                      <a:pt x="32302" y="21318"/>
                      <a:pt x="32302" y="21332"/>
                      <a:pt x="32287" y="21360"/>
                    </a:cubicBezTo>
                    <a:cubicBezTo>
                      <a:pt x="32287" y="21389"/>
                      <a:pt x="32287" y="21445"/>
                      <a:pt x="32273" y="21488"/>
                    </a:cubicBezTo>
                    <a:cubicBezTo>
                      <a:pt x="32273" y="21531"/>
                      <a:pt x="32273" y="21531"/>
                      <a:pt x="32273" y="21545"/>
                    </a:cubicBezTo>
                    <a:cubicBezTo>
                      <a:pt x="32273" y="21559"/>
                      <a:pt x="32287" y="21573"/>
                      <a:pt x="32287" y="21587"/>
                    </a:cubicBezTo>
                    <a:cubicBezTo>
                      <a:pt x="32294" y="21623"/>
                      <a:pt x="32323" y="21641"/>
                      <a:pt x="32351" y="21641"/>
                    </a:cubicBezTo>
                    <a:cubicBezTo>
                      <a:pt x="32380" y="21641"/>
                      <a:pt x="32408" y="21623"/>
                      <a:pt x="32415" y="21587"/>
                    </a:cubicBezTo>
                    <a:cubicBezTo>
                      <a:pt x="32415" y="21573"/>
                      <a:pt x="32415" y="21559"/>
                      <a:pt x="32415" y="21559"/>
                    </a:cubicBezTo>
                    <a:lnTo>
                      <a:pt x="32415" y="21502"/>
                    </a:lnTo>
                    <a:lnTo>
                      <a:pt x="32429" y="21389"/>
                    </a:lnTo>
                    <a:cubicBezTo>
                      <a:pt x="32444" y="21318"/>
                      <a:pt x="32458" y="21261"/>
                      <a:pt x="32472" y="21190"/>
                    </a:cubicBezTo>
                    <a:cubicBezTo>
                      <a:pt x="32500" y="21048"/>
                      <a:pt x="32543" y="20920"/>
                      <a:pt x="32600" y="20792"/>
                    </a:cubicBezTo>
                    <a:cubicBezTo>
                      <a:pt x="32657" y="20650"/>
                      <a:pt x="32727" y="20522"/>
                      <a:pt x="32813" y="20409"/>
                    </a:cubicBezTo>
                    <a:cubicBezTo>
                      <a:pt x="32855" y="20352"/>
                      <a:pt x="32884" y="20310"/>
                      <a:pt x="32940" y="20253"/>
                    </a:cubicBezTo>
                    <a:cubicBezTo>
                      <a:pt x="32983" y="20224"/>
                      <a:pt x="33026" y="20196"/>
                      <a:pt x="33082" y="20168"/>
                    </a:cubicBezTo>
                    <a:lnTo>
                      <a:pt x="33139" y="20196"/>
                    </a:lnTo>
                    <a:cubicBezTo>
                      <a:pt x="33295" y="20267"/>
                      <a:pt x="33466" y="20324"/>
                      <a:pt x="33636" y="20352"/>
                    </a:cubicBezTo>
                    <a:cubicBezTo>
                      <a:pt x="33681" y="20359"/>
                      <a:pt x="33726" y="20363"/>
                      <a:pt x="33770" y="20363"/>
                    </a:cubicBezTo>
                    <a:cubicBezTo>
                      <a:pt x="33909" y="20363"/>
                      <a:pt x="34047" y="20328"/>
                      <a:pt x="34176" y="20253"/>
                    </a:cubicBezTo>
                    <a:cubicBezTo>
                      <a:pt x="34204" y="20239"/>
                      <a:pt x="34232" y="20210"/>
                      <a:pt x="34261" y="20182"/>
                    </a:cubicBezTo>
                    <a:lnTo>
                      <a:pt x="34403" y="20182"/>
                    </a:lnTo>
                    <a:lnTo>
                      <a:pt x="34545" y="20153"/>
                    </a:lnTo>
                    <a:cubicBezTo>
                      <a:pt x="34729" y="20139"/>
                      <a:pt x="34900" y="20097"/>
                      <a:pt x="35070" y="20040"/>
                    </a:cubicBezTo>
                    <a:cubicBezTo>
                      <a:pt x="35340" y="19955"/>
                      <a:pt x="35553" y="19756"/>
                      <a:pt x="35652" y="19486"/>
                    </a:cubicBezTo>
                    <a:cubicBezTo>
                      <a:pt x="35681" y="19415"/>
                      <a:pt x="35695" y="19330"/>
                      <a:pt x="35695" y="19245"/>
                    </a:cubicBezTo>
                    <a:cubicBezTo>
                      <a:pt x="35709" y="19259"/>
                      <a:pt x="35723" y="19287"/>
                      <a:pt x="35737" y="19316"/>
                    </a:cubicBezTo>
                    <a:cubicBezTo>
                      <a:pt x="35865" y="19429"/>
                      <a:pt x="35979" y="19557"/>
                      <a:pt x="36092" y="19671"/>
                    </a:cubicBezTo>
                    <a:cubicBezTo>
                      <a:pt x="36220" y="19798"/>
                      <a:pt x="36348" y="19912"/>
                      <a:pt x="36476" y="20026"/>
                    </a:cubicBezTo>
                    <a:lnTo>
                      <a:pt x="36646" y="20196"/>
                    </a:lnTo>
                    <a:cubicBezTo>
                      <a:pt x="36703" y="20253"/>
                      <a:pt x="36774" y="20281"/>
                      <a:pt x="36845" y="20295"/>
                    </a:cubicBezTo>
                    <a:cubicBezTo>
                      <a:pt x="36973" y="20295"/>
                      <a:pt x="37001" y="20125"/>
                      <a:pt x="37015" y="20026"/>
                    </a:cubicBezTo>
                    <a:cubicBezTo>
                      <a:pt x="37030" y="19869"/>
                      <a:pt x="37030" y="19713"/>
                      <a:pt x="37015" y="19557"/>
                    </a:cubicBezTo>
                    <a:cubicBezTo>
                      <a:pt x="37015" y="19429"/>
                      <a:pt x="37001" y="19287"/>
                      <a:pt x="36987" y="19145"/>
                    </a:cubicBezTo>
                    <a:close/>
                    <a:moveTo>
                      <a:pt x="8151" y="40215"/>
                    </a:moveTo>
                    <a:cubicBezTo>
                      <a:pt x="8179" y="40272"/>
                      <a:pt x="8207" y="40343"/>
                      <a:pt x="8250" y="40400"/>
                    </a:cubicBezTo>
                    <a:lnTo>
                      <a:pt x="8193" y="40400"/>
                    </a:lnTo>
                    <a:cubicBezTo>
                      <a:pt x="8179" y="40395"/>
                      <a:pt x="8163" y="40393"/>
                      <a:pt x="8146" y="40393"/>
                    </a:cubicBezTo>
                    <a:cubicBezTo>
                      <a:pt x="8113" y="40393"/>
                      <a:pt x="8075" y="40400"/>
                      <a:pt x="8037" y="40400"/>
                    </a:cubicBezTo>
                    <a:lnTo>
                      <a:pt x="8037" y="40371"/>
                    </a:lnTo>
                    <a:cubicBezTo>
                      <a:pt x="8037" y="40378"/>
                      <a:pt x="8041" y="40382"/>
                      <a:pt x="8046" y="40382"/>
                    </a:cubicBezTo>
                    <a:cubicBezTo>
                      <a:pt x="8051" y="40382"/>
                      <a:pt x="8058" y="40378"/>
                      <a:pt x="8065" y="40371"/>
                    </a:cubicBezTo>
                    <a:cubicBezTo>
                      <a:pt x="8094" y="40329"/>
                      <a:pt x="8122" y="40272"/>
                      <a:pt x="8151" y="40215"/>
                    </a:cubicBezTo>
                    <a:close/>
                    <a:moveTo>
                      <a:pt x="6097" y="40250"/>
                    </a:moveTo>
                    <a:cubicBezTo>
                      <a:pt x="6163" y="40250"/>
                      <a:pt x="6194" y="40301"/>
                      <a:pt x="6206" y="40371"/>
                    </a:cubicBezTo>
                    <a:cubicBezTo>
                      <a:pt x="6220" y="40400"/>
                      <a:pt x="6234" y="40442"/>
                      <a:pt x="6248" y="40471"/>
                    </a:cubicBezTo>
                    <a:cubicBezTo>
                      <a:pt x="6216" y="40467"/>
                      <a:pt x="6185" y="40465"/>
                      <a:pt x="6155" y="40465"/>
                    </a:cubicBezTo>
                    <a:cubicBezTo>
                      <a:pt x="6064" y="40465"/>
                      <a:pt x="5978" y="40481"/>
                      <a:pt x="5893" y="40513"/>
                    </a:cubicBezTo>
                    <a:cubicBezTo>
                      <a:pt x="5765" y="40570"/>
                      <a:pt x="5666" y="40655"/>
                      <a:pt x="5581" y="40769"/>
                    </a:cubicBezTo>
                    <a:cubicBezTo>
                      <a:pt x="5382" y="41010"/>
                      <a:pt x="5212" y="41266"/>
                      <a:pt x="5055" y="41535"/>
                    </a:cubicBezTo>
                    <a:cubicBezTo>
                      <a:pt x="5041" y="41564"/>
                      <a:pt x="5041" y="41578"/>
                      <a:pt x="5055" y="41606"/>
                    </a:cubicBezTo>
                    <a:cubicBezTo>
                      <a:pt x="5027" y="41692"/>
                      <a:pt x="5013" y="41777"/>
                      <a:pt x="4999" y="41862"/>
                    </a:cubicBezTo>
                    <a:cubicBezTo>
                      <a:pt x="4999" y="41933"/>
                      <a:pt x="4999" y="42004"/>
                      <a:pt x="5013" y="42089"/>
                    </a:cubicBezTo>
                    <a:cubicBezTo>
                      <a:pt x="4942" y="42061"/>
                      <a:pt x="4885" y="42032"/>
                      <a:pt x="4828" y="41976"/>
                    </a:cubicBezTo>
                    <a:cubicBezTo>
                      <a:pt x="4757" y="41905"/>
                      <a:pt x="4757" y="41805"/>
                      <a:pt x="4814" y="41734"/>
                    </a:cubicBezTo>
                    <a:cubicBezTo>
                      <a:pt x="5013" y="41337"/>
                      <a:pt x="5268" y="40982"/>
                      <a:pt x="5581" y="40669"/>
                    </a:cubicBezTo>
                    <a:cubicBezTo>
                      <a:pt x="5652" y="40584"/>
                      <a:pt x="5723" y="40513"/>
                      <a:pt x="5808" y="40428"/>
                    </a:cubicBezTo>
                    <a:cubicBezTo>
                      <a:pt x="5879" y="40357"/>
                      <a:pt x="5950" y="40286"/>
                      <a:pt x="6049" y="40258"/>
                    </a:cubicBezTo>
                    <a:cubicBezTo>
                      <a:pt x="6067" y="40253"/>
                      <a:pt x="6083" y="40250"/>
                      <a:pt x="6097" y="40250"/>
                    </a:cubicBezTo>
                    <a:close/>
                    <a:moveTo>
                      <a:pt x="38421" y="21133"/>
                    </a:moveTo>
                    <a:lnTo>
                      <a:pt x="38449" y="21161"/>
                    </a:lnTo>
                    <a:cubicBezTo>
                      <a:pt x="38393" y="21218"/>
                      <a:pt x="38435" y="21318"/>
                      <a:pt x="38492" y="21360"/>
                    </a:cubicBezTo>
                    <a:cubicBezTo>
                      <a:pt x="38634" y="21460"/>
                      <a:pt x="38776" y="21545"/>
                      <a:pt x="38918" y="21644"/>
                    </a:cubicBezTo>
                    <a:cubicBezTo>
                      <a:pt x="39188" y="21843"/>
                      <a:pt x="39457" y="22042"/>
                      <a:pt x="39713" y="22269"/>
                    </a:cubicBezTo>
                    <a:cubicBezTo>
                      <a:pt x="40238" y="22695"/>
                      <a:pt x="40735" y="23163"/>
                      <a:pt x="41190" y="23674"/>
                    </a:cubicBezTo>
                    <a:cubicBezTo>
                      <a:pt x="41431" y="23930"/>
                      <a:pt x="41630" y="24214"/>
                      <a:pt x="41786" y="24512"/>
                    </a:cubicBezTo>
                    <a:cubicBezTo>
                      <a:pt x="41942" y="24810"/>
                      <a:pt x="42070" y="25137"/>
                      <a:pt x="42169" y="25463"/>
                    </a:cubicBezTo>
                    <a:cubicBezTo>
                      <a:pt x="42354" y="26102"/>
                      <a:pt x="42467" y="26784"/>
                      <a:pt x="42482" y="27451"/>
                    </a:cubicBezTo>
                    <a:cubicBezTo>
                      <a:pt x="42496" y="27806"/>
                      <a:pt x="42482" y="28147"/>
                      <a:pt x="42482" y="28488"/>
                    </a:cubicBezTo>
                    <a:cubicBezTo>
                      <a:pt x="42467" y="28800"/>
                      <a:pt x="42439" y="29098"/>
                      <a:pt x="42411" y="29410"/>
                    </a:cubicBezTo>
                    <a:lnTo>
                      <a:pt x="42368" y="29311"/>
                    </a:lnTo>
                    <a:lnTo>
                      <a:pt x="42254" y="29041"/>
                    </a:lnTo>
                    <a:cubicBezTo>
                      <a:pt x="42226" y="28942"/>
                      <a:pt x="42183" y="28857"/>
                      <a:pt x="42141" y="28771"/>
                    </a:cubicBezTo>
                    <a:cubicBezTo>
                      <a:pt x="42131" y="28761"/>
                      <a:pt x="42117" y="28757"/>
                      <a:pt x="42104" y="28757"/>
                    </a:cubicBezTo>
                    <a:cubicBezTo>
                      <a:pt x="42079" y="28757"/>
                      <a:pt x="42056" y="28772"/>
                      <a:pt x="42056" y="28800"/>
                    </a:cubicBezTo>
                    <a:cubicBezTo>
                      <a:pt x="42070" y="28899"/>
                      <a:pt x="42098" y="29013"/>
                      <a:pt x="42141" y="29112"/>
                    </a:cubicBezTo>
                    <a:cubicBezTo>
                      <a:pt x="42169" y="29226"/>
                      <a:pt x="42212" y="29325"/>
                      <a:pt x="42254" y="29410"/>
                    </a:cubicBezTo>
                    <a:cubicBezTo>
                      <a:pt x="42354" y="29623"/>
                      <a:pt x="42453" y="29822"/>
                      <a:pt x="42553" y="30021"/>
                    </a:cubicBezTo>
                    <a:cubicBezTo>
                      <a:pt x="42737" y="30362"/>
                      <a:pt x="42908" y="30717"/>
                      <a:pt x="43049" y="31086"/>
                    </a:cubicBezTo>
                    <a:cubicBezTo>
                      <a:pt x="43191" y="31469"/>
                      <a:pt x="43305" y="31867"/>
                      <a:pt x="43362" y="32264"/>
                    </a:cubicBezTo>
                    <a:cubicBezTo>
                      <a:pt x="43419" y="32676"/>
                      <a:pt x="43461" y="33088"/>
                      <a:pt x="43504" y="33499"/>
                    </a:cubicBezTo>
                    <a:cubicBezTo>
                      <a:pt x="43518" y="33712"/>
                      <a:pt x="43546" y="33911"/>
                      <a:pt x="43575" y="34110"/>
                    </a:cubicBezTo>
                    <a:cubicBezTo>
                      <a:pt x="43589" y="34294"/>
                      <a:pt x="43632" y="34479"/>
                      <a:pt x="43688" y="34649"/>
                    </a:cubicBezTo>
                    <a:cubicBezTo>
                      <a:pt x="43632" y="34550"/>
                      <a:pt x="43575" y="34451"/>
                      <a:pt x="43518" y="34351"/>
                    </a:cubicBezTo>
                    <a:cubicBezTo>
                      <a:pt x="43447" y="34223"/>
                      <a:pt x="43390" y="34067"/>
                      <a:pt x="43319" y="33925"/>
                    </a:cubicBezTo>
                    <a:cubicBezTo>
                      <a:pt x="43310" y="33907"/>
                      <a:pt x="43292" y="33899"/>
                      <a:pt x="43272" y="33899"/>
                    </a:cubicBezTo>
                    <a:cubicBezTo>
                      <a:pt x="43231" y="33899"/>
                      <a:pt x="43182" y="33934"/>
                      <a:pt x="43191" y="33982"/>
                    </a:cubicBezTo>
                    <a:cubicBezTo>
                      <a:pt x="43248" y="34153"/>
                      <a:pt x="43319" y="34323"/>
                      <a:pt x="43419" y="34479"/>
                    </a:cubicBezTo>
                    <a:cubicBezTo>
                      <a:pt x="43490" y="34635"/>
                      <a:pt x="43589" y="34777"/>
                      <a:pt x="43674" y="34933"/>
                    </a:cubicBezTo>
                    <a:cubicBezTo>
                      <a:pt x="44015" y="35473"/>
                      <a:pt x="44299" y="36041"/>
                      <a:pt x="44526" y="36623"/>
                    </a:cubicBezTo>
                    <a:cubicBezTo>
                      <a:pt x="44739" y="37162"/>
                      <a:pt x="44895" y="37716"/>
                      <a:pt x="45023" y="38284"/>
                    </a:cubicBezTo>
                    <a:cubicBezTo>
                      <a:pt x="44980" y="38199"/>
                      <a:pt x="44924" y="38100"/>
                      <a:pt x="44881" y="38014"/>
                    </a:cubicBezTo>
                    <a:cubicBezTo>
                      <a:pt x="44874" y="38000"/>
                      <a:pt x="44860" y="37993"/>
                      <a:pt x="44846" y="37993"/>
                    </a:cubicBezTo>
                    <a:cubicBezTo>
                      <a:pt x="44831" y="37993"/>
                      <a:pt x="44817" y="38000"/>
                      <a:pt x="44810" y="38014"/>
                    </a:cubicBezTo>
                    <a:cubicBezTo>
                      <a:pt x="44796" y="38185"/>
                      <a:pt x="44867" y="38355"/>
                      <a:pt x="44995" y="38483"/>
                    </a:cubicBezTo>
                    <a:cubicBezTo>
                      <a:pt x="45094" y="38639"/>
                      <a:pt x="45179" y="38809"/>
                      <a:pt x="45222" y="38994"/>
                    </a:cubicBezTo>
                    <a:cubicBezTo>
                      <a:pt x="45321" y="39349"/>
                      <a:pt x="45392" y="39704"/>
                      <a:pt x="45477" y="40059"/>
                    </a:cubicBezTo>
                    <a:cubicBezTo>
                      <a:pt x="45428" y="40030"/>
                      <a:pt x="45374" y="40016"/>
                      <a:pt x="45321" y="40016"/>
                    </a:cubicBezTo>
                    <a:cubicBezTo>
                      <a:pt x="45268" y="40016"/>
                      <a:pt x="45215" y="40030"/>
                      <a:pt x="45165" y="40059"/>
                    </a:cubicBezTo>
                    <a:cubicBezTo>
                      <a:pt x="45080" y="40101"/>
                      <a:pt x="45009" y="40187"/>
                      <a:pt x="44952" y="40272"/>
                    </a:cubicBezTo>
                    <a:cubicBezTo>
                      <a:pt x="44881" y="40371"/>
                      <a:pt x="44810" y="40471"/>
                      <a:pt x="44739" y="40570"/>
                    </a:cubicBezTo>
                    <a:cubicBezTo>
                      <a:pt x="44597" y="40755"/>
                      <a:pt x="44441" y="40939"/>
                      <a:pt x="44299" y="41124"/>
                    </a:cubicBezTo>
                    <a:cubicBezTo>
                      <a:pt x="43987" y="41493"/>
                      <a:pt x="43660" y="41848"/>
                      <a:pt x="43305" y="42189"/>
                    </a:cubicBezTo>
                    <a:cubicBezTo>
                      <a:pt x="43135" y="42359"/>
                      <a:pt x="42950" y="42529"/>
                      <a:pt x="42780" y="42685"/>
                    </a:cubicBezTo>
                    <a:cubicBezTo>
                      <a:pt x="42709" y="42742"/>
                      <a:pt x="42638" y="42813"/>
                      <a:pt x="42581" y="42884"/>
                    </a:cubicBezTo>
                    <a:cubicBezTo>
                      <a:pt x="42368" y="42487"/>
                      <a:pt x="42112" y="42103"/>
                      <a:pt x="41871" y="41706"/>
                    </a:cubicBezTo>
                    <a:cubicBezTo>
                      <a:pt x="41644" y="41308"/>
                      <a:pt x="41431" y="40911"/>
                      <a:pt x="41232" y="40499"/>
                    </a:cubicBezTo>
                    <a:cubicBezTo>
                      <a:pt x="41019" y="40087"/>
                      <a:pt x="40863" y="39661"/>
                      <a:pt x="40749" y="39207"/>
                    </a:cubicBezTo>
                    <a:cubicBezTo>
                      <a:pt x="40721" y="39065"/>
                      <a:pt x="40693" y="38923"/>
                      <a:pt x="40678" y="38767"/>
                    </a:cubicBezTo>
                    <a:cubicBezTo>
                      <a:pt x="40707" y="38767"/>
                      <a:pt x="40721" y="38738"/>
                      <a:pt x="40707" y="38710"/>
                    </a:cubicBezTo>
                    <a:cubicBezTo>
                      <a:pt x="40693" y="38653"/>
                      <a:pt x="40678" y="38582"/>
                      <a:pt x="40664" y="38525"/>
                    </a:cubicBezTo>
                    <a:lnTo>
                      <a:pt x="40664" y="38511"/>
                    </a:lnTo>
                    <a:cubicBezTo>
                      <a:pt x="40650" y="38270"/>
                      <a:pt x="40636" y="38014"/>
                      <a:pt x="40622" y="37773"/>
                    </a:cubicBezTo>
                    <a:cubicBezTo>
                      <a:pt x="40622" y="37532"/>
                      <a:pt x="40607" y="37290"/>
                      <a:pt x="40593" y="37049"/>
                    </a:cubicBezTo>
                    <a:cubicBezTo>
                      <a:pt x="40593" y="36793"/>
                      <a:pt x="40579" y="36524"/>
                      <a:pt x="40536" y="36282"/>
                    </a:cubicBezTo>
                    <a:cubicBezTo>
                      <a:pt x="40529" y="36261"/>
                      <a:pt x="40515" y="36250"/>
                      <a:pt x="40501" y="36250"/>
                    </a:cubicBezTo>
                    <a:cubicBezTo>
                      <a:pt x="40487" y="36250"/>
                      <a:pt x="40473" y="36261"/>
                      <a:pt x="40465" y="36282"/>
                    </a:cubicBezTo>
                    <a:cubicBezTo>
                      <a:pt x="40437" y="36410"/>
                      <a:pt x="40437" y="36552"/>
                      <a:pt x="40437" y="36694"/>
                    </a:cubicBezTo>
                    <a:lnTo>
                      <a:pt x="40437" y="37120"/>
                    </a:lnTo>
                    <a:cubicBezTo>
                      <a:pt x="40437" y="37347"/>
                      <a:pt x="40451" y="37588"/>
                      <a:pt x="40465" y="37830"/>
                    </a:cubicBezTo>
                    <a:cubicBezTo>
                      <a:pt x="40366" y="37489"/>
                      <a:pt x="40267" y="37148"/>
                      <a:pt x="40167" y="36808"/>
                    </a:cubicBezTo>
                    <a:cubicBezTo>
                      <a:pt x="40110" y="36595"/>
                      <a:pt x="40054" y="36396"/>
                      <a:pt x="39997" y="36197"/>
                    </a:cubicBezTo>
                    <a:cubicBezTo>
                      <a:pt x="39940" y="35984"/>
                      <a:pt x="39883" y="35785"/>
                      <a:pt x="39812" y="35601"/>
                    </a:cubicBezTo>
                    <a:cubicBezTo>
                      <a:pt x="39801" y="35572"/>
                      <a:pt x="39780" y="35560"/>
                      <a:pt x="39760" y="35560"/>
                    </a:cubicBezTo>
                    <a:cubicBezTo>
                      <a:pt x="39729" y="35560"/>
                      <a:pt x="39699" y="35587"/>
                      <a:pt x="39699" y="35629"/>
                    </a:cubicBezTo>
                    <a:cubicBezTo>
                      <a:pt x="39727" y="35771"/>
                      <a:pt x="39756" y="35899"/>
                      <a:pt x="39798" y="36027"/>
                    </a:cubicBezTo>
                    <a:lnTo>
                      <a:pt x="39599" y="35643"/>
                    </a:lnTo>
                    <a:cubicBezTo>
                      <a:pt x="39401" y="35232"/>
                      <a:pt x="39202" y="34820"/>
                      <a:pt x="39046" y="34408"/>
                    </a:cubicBezTo>
                    <a:cubicBezTo>
                      <a:pt x="38960" y="34195"/>
                      <a:pt x="38875" y="33968"/>
                      <a:pt x="38804" y="33755"/>
                    </a:cubicBezTo>
                    <a:cubicBezTo>
                      <a:pt x="38776" y="33641"/>
                      <a:pt x="38733" y="33528"/>
                      <a:pt x="38705" y="33428"/>
                    </a:cubicBezTo>
                    <a:cubicBezTo>
                      <a:pt x="38691" y="33372"/>
                      <a:pt x="38676" y="33315"/>
                      <a:pt x="38662" y="33258"/>
                    </a:cubicBezTo>
                    <a:cubicBezTo>
                      <a:pt x="38648" y="33201"/>
                      <a:pt x="38634" y="33144"/>
                      <a:pt x="38620" y="33073"/>
                    </a:cubicBezTo>
                    <a:cubicBezTo>
                      <a:pt x="38620" y="33059"/>
                      <a:pt x="38605" y="33059"/>
                      <a:pt x="38591" y="33045"/>
                    </a:cubicBezTo>
                    <a:cubicBezTo>
                      <a:pt x="38691" y="32775"/>
                      <a:pt x="38762" y="32506"/>
                      <a:pt x="38818" y="32222"/>
                    </a:cubicBezTo>
                    <a:cubicBezTo>
                      <a:pt x="38889" y="31810"/>
                      <a:pt x="38932" y="31384"/>
                      <a:pt x="38960" y="30972"/>
                    </a:cubicBezTo>
                    <a:cubicBezTo>
                      <a:pt x="38975" y="30759"/>
                      <a:pt x="38989" y="30546"/>
                      <a:pt x="39003" y="30333"/>
                    </a:cubicBezTo>
                    <a:cubicBezTo>
                      <a:pt x="39017" y="30234"/>
                      <a:pt x="39031" y="30120"/>
                      <a:pt x="39046" y="30021"/>
                    </a:cubicBezTo>
                    <a:cubicBezTo>
                      <a:pt x="39060" y="29922"/>
                      <a:pt x="39074" y="29808"/>
                      <a:pt x="39088" y="29709"/>
                    </a:cubicBezTo>
                    <a:cubicBezTo>
                      <a:pt x="39088" y="29709"/>
                      <a:pt x="39088" y="29694"/>
                      <a:pt x="39088" y="29694"/>
                    </a:cubicBezTo>
                    <a:lnTo>
                      <a:pt x="39088" y="29425"/>
                    </a:lnTo>
                    <a:cubicBezTo>
                      <a:pt x="39088" y="29254"/>
                      <a:pt x="39088" y="29084"/>
                      <a:pt x="39102" y="28913"/>
                    </a:cubicBezTo>
                    <a:cubicBezTo>
                      <a:pt x="39117" y="28615"/>
                      <a:pt x="39159" y="28303"/>
                      <a:pt x="39202" y="28005"/>
                    </a:cubicBezTo>
                    <a:cubicBezTo>
                      <a:pt x="39244" y="27692"/>
                      <a:pt x="39301" y="27408"/>
                      <a:pt x="39330" y="27110"/>
                    </a:cubicBezTo>
                    <a:cubicBezTo>
                      <a:pt x="39386" y="26500"/>
                      <a:pt x="39344" y="25889"/>
                      <a:pt x="39188" y="25307"/>
                    </a:cubicBezTo>
                    <a:cubicBezTo>
                      <a:pt x="39188" y="25294"/>
                      <a:pt x="39173" y="25287"/>
                      <a:pt x="39157" y="25287"/>
                    </a:cubicBezTo>
                    <a:cubicBezTo>
                      <a:pt x="39138" y="25287"/>
                      <a:pt x="39117" y="25298"/>
                      <a:pt x="39117" y="25321"/>
                    </a:cubicBezTo>
                    <a:cubicBezTo>
                      <a:pt x="39159" y="25662"/>
                      <a:pt x="39188" y="26003"/>
                      <a:pt x="39202" y="26344"/>
                    </a:cubicBezTo>
                    <a:cubicBezTo>
                      <a:pt x="39202" y="26642"/>
                      <a:pt x="39188" y="26940"/>
                      <a:pt x="39159" y="27238"/>
                    </a:cubicBezTo>
                    <a:cubicBezTo>
                      <a:pt x="39117" y="27550"/>
                      <a:pt x="39060" y="27834"/>
                      <a:pt x="39017" y="28147"/>
                    </a:cubicBezTo>
                    <a:cubicBezTo>
                      <a:pt x="38975" y="28445"/>
                      <a:pt x="38946" y="28757"/>
                      <a:pt x="38932" y="29055"/>
                    </a:cubicBezTo>
                    <a:lnTo>
                      <a:pt x="38932" y="29510"/>
                    </a:lnTo>
                    <a:cubicBezTo>
                      <a:pt x="38932" y="29595"/>
                      <a:pt x="38932" y="29666"/>
                      <a:pt x="38946" y="29751"/>
                    </a:cubicBezTo>
                    <a:cubicBezTo>
                      <a:pt x="38946" y="29794"/>
                      <a:pt x="38946" y="29822"/>
                      <a:pt x="38960" y="29865"/>
                    </a:cubicBezTo>
                    <a:cubicBezTo>
                      <a:pt x="38946" y="29922"/>
                      <a:pt x="38932" y="29978"/>
                      <a:pt x="38918" y="30035"/>
                    </a:cubicBezTo>
                    <a:cubicBezTo>
                      <a:pt x="38904" y="30163"/>
                      <a:pt x="38889" y="30276"/>
                      <a:pt x="38875" y="30390"/>
                    </a:cubicBezTo>
                    <a:cubicBezTo>
                      <a:pt x="38847" y="30631"/>
                      <a:pt x="38833" y="30873"/>
                      <a:pt x="38818" y="31100"/>
                    </a:cubicBezTo>
                    <a:cubicBezTo>
                      <a:pt x="38790" y="31526"/>
                      <a:pt x="38733" y="31938"/>
                      <a:pt x="38648" y="32349"/>
                    </a:cubicBezTo>
                    <a:cubicBezTo>
                      <a:pt x="38563" y="32733"/>
                      <a:pt x="38435" y="33102"/>
                      <a:pt x="38293" y="33471"/>
                    </a:cubicBezTo>
                    <a:cubicBezTo>
                      <a:pt x="38151" y="33854"/>
                      <a:pt x="38009" y="34223"/>
                      <a:pt x="37867" y="34593"/>
                    </a:cubicBezTo>
                    <a:cubicBezTo>
                      <a:pt x="37796" y="34777"/>
                      <a:pt x="37739" y="34962"/>
                      <a:pt x="37697" y="35161"/>
                    </a:cubicBezTo>
                    <a:lnTo>
                      <a:pt x="37668" y="35232"/>
                    </a:lnTo>
                    <a:cubicBezTo>
                      <a:pt x="37654" y="35232"/>
                      <a:pt x="37654" y="35246"/>
                      <a:pt x="37654" y="35260"/>
                    </a:cubicBezTo>
                    <a:cubicBezTo>
                      <a:pt x="37569" y="35572"/>
                      <a:pt x="37541" y="35913"/>
                      <a:pt x="37526" y="36240"/>
                    </a:cubicBezTo>
                    <a:cubicBezTo>
                      <a:pt x="37512" y="36566"/>
                      <a:pt x="37512" y="36893"/>
                      <a:pt x="37526" y="37205"/>
                    </a:cubicBezTo>
                    <a:cubicBezTo>
                      <a:pt x="37555" y="37801"/>
                      <a:pt x="37626" y="38383"/>
                      <a:pt x="37754" y="38966"/>
                    </a:cubicBezTo>
                    <a:cubicBezTo>
                      <a:pt x="37810" y="39250"/>
                      <a:pt x="37896" y="39519"/>
                      <a:pt x="37967" y="39803"/>
                    </a:cubicBezTo>
                    <a:cubicBezTo>
                      <a:pt x="38052" y="40073"/>
                      <a:pt x="38123" y="40357"/>
                      <a:pt x="38165" y="40641"/>
                    </a:cubicBezTo>
                    <a:cubicBezTo>
                      <a:pt x="38180" y="40755"/>
                      <a:pt x="38180" y="40868"/>
                      <a:pt x="38180" y="40982"/>
                    </a:cubicBezTo>
                    <a:cubicBezTo>
                      <a:pt x="38165" y="41010"/>
                      <a:pt x="38165" y="41053"/>
                      <a:pt x="38180" y="41067"/>
                    </a:cubicBezTo>
                    <a:cubicBezTo>
                      <a:pt x="38180" y="41195"/>
                      <a:pt x="38137" y="41322"/>
                      <a:pt x="38052" y="41408"/>
                    </a:cubicBezTo>
                    <a:cubicBezTo>
                      <a:pt x="37881" y="41592"/>
                      <a:pt x="37683" y="41763"/>
                      <a:pt x="37470" y="41905"/>
                    </a:cubicBezTo>
                    <a:cubicBezTo>
                      <a:pt x="37271" y="42047"/>
                      <a:pt x="37044" y="42174"/>
                      <a:pt x="36802" y="42288"/>
                    </a:cubicBezTo>
                    <a:cubicBezTo>
                      <a:pt x="36675" y="42345"/>
                      <a:pt x="36533" y="42387"/>
                      <a:pt x="36405" y="42444"/>
                    </a:cubicBezTo>
                    <a:lnTo>
                      <a:pt x="36320" y="42458"/>
                    </a:lnTo>
                    <a:cubicBezTo>
                      <a:pt x="35581" y="42643"/>
                      <a:pt x="34829" y="42771"/>
                      <a:pt x="34091" y="42827"/>
                    </a:cubicBezTo>
                    <a:cubicBezTo>
                      <a:pt x="33324" y="42898"/>
                      <a:pt x="32571" y="42898"/>
                      <a:pt x="31819" y="42898"/>
                    </a:cubicBezTo>
                    <a:cubicBezTo>
                      <a:pt x="31066" y="42884"/>
                      <a:pt x="30314" y="42884"/>
                      <a:pt x="29547" y="42842"/>
                    </a:cubicBezTo>
                    <a:cubicBezTo>
                      <a:pt x="28795" y="42813"/>
                      <a:pt x="28056" y="42742"/>
                      <a:pt x="27318" y="42643"/>
                    </a:cubicBezTo>
                    <a:cubicBezTo>
                      <a:pt x="26935" y="42586"/>
                      <a:pt x="26566" y="42515"/>
                      <a:pt x="26211" y="42430"/>
                    </a:cubicBezTo>
                    <a:cubicBezTo>
                      <a:pt x="25998" y="42387"/>
                      <a:pt x="25799" y="42331"/>
                      <a:pt x="25600" y="42274"/>
                    </a:cubicBezTo>
                    <a:lnTo>
                      <a:pt x="25543" y="42245"/>
                    </a:lnTo>
                    <a:cubicBezTo>
                      <a:pt x="25018" y="42032"/>
                      <a:pt x="24478" y="41791"/>
                      <a:pt x="23953" y="41535"/>
                    </a:cubicBezTo>
                    <a:cubicBezTo>
                      <a:pt x="23712" y="41450"/>
                      <a:pt x="23499" y="41308"/>
                      <a:pt x="23328" y="41109"/>
                    </a:cubicBezTo>
                    <a:cubicBezTo>
                      <a:pt x="23300" y="41081"/>
                      <a:pt x="23286" y="41053"/>
                      <a:pt x="23272" y="41024"/>
                    </a:cubicBezTo>
                    <a:cubicBezTo>
                      <a:pt x="23272" y="41010"/>
                      <a:pt x="23272" y="40982"/>
                      <a:pt x="23257" y="40982"/>
                    </a:cubicBezTo>
                    <a:cubicBezTo>
                      <a:pt x="23186" y="40811"/>
                      <a:pt x="23158" y="40641"/>
                      <a:pt x="23158" y="40471"/>
                    </a:cubicBezTo>
                    <a:cubicBezTo>
                      <a:pt x="23158" y="40201"/>
                      <a:pt x="23201" y="39931"/>
                      <a:pt x="23257" y="39661"/>
                    </a:cubicBezTo>
                    <a:cubicBezTo>
                      <a:pt x="23314" y="39377"/>
                      <a:pt x="23385" y="39079"/>
                      <a:pt x="23428" y="38795"/>
                    </a:cubicBezTo>
                    <a:cubicBezTo>
                      <a:pt x="23485" y="38497"/>
                      <a:pt x="23513" y="38213"/>
                      <a:pt x="23527" y="37915"/>
                    </a:cubicBezTo>
                    <a:cubicBezTo>
                      <a:pt x="23556" y="37617"/>
                      <a:pt x="23541" y="37319"/>
                      <a:pt x="23499" y="37035"/>
                    </a:cubicBezTo>
                    <a:cubicBezTo>
                      <a:pt x="23493" y="37005"/>
                      <a:pt x="23477" y="36993"/>
                      <a:pt x="23459" y="36993"/>
                    </a:cubicBezTo>
                    <a:cubicBezTo>
                      <a:pt x="23435" y="36993"/>
                      <a:pt x="23408" y="37016"/>
                      <a:pt x="23399" y="37049"/>
                    </a:cubicBezTo>
                    <a:cubicBezTo>
                      <a:pt x="23385" y="37219"/>
                      <a:pt x="23371" y="37390"/>
                      <a:pt x="23385" y="37560"/>
                    </a:cubicBezTo>
                    <a:lnTo>
                      <a:pt x="23385" y="37730"/>
                    </a:lnTo>
                    <a:cubicBezTo>
                      <a:pt x="23343" y="37546"/>
                      <a:pt x="23314" y="37361"/>
                      <a:pt x="23286" y="37162"/>
                    </a:cubicBezTo>
                    <a:cubicBezTo>
                      <a:pt x="23229" y="36879"/>
                      <a:pt x="23172" y="36609"/>
                      <a:pt x="23101" y="36325"/>
                    </a:cubicBezTo>
                    <a:cubicBezTo>
                      <a:pt x="23002" y="35828"/>
                      <a:pt x="22917" y="35331"/>
                      <a:pt x="22789" y="34834"/>
                    </a:cubicBezTo>
                    <a:cubicBezTo>
                      <a:pt x="22661" y="34380"/>
                      <a:pt x="22505" y="33940"/>
                      <a:pt x="22320" y="33514"/>
                    </a:cubicBezTo>
                    <a:cubicBezTo>
                      <a:pt x="21965" y="32648"/>
                      <a:pt x="21554" y="31810"/>
                      <a:pt x="21326" y="30915"/>
                    </a:cubicBezTo>
                    <a:lnTo>
                      <a:pt x="21326" y="30915"/>
                    </a:lnTo>
                    <a:lnTo>
                      <a:pt x="21369" y="31029"/>
                    </a:lnTo>
                    <a:cubicBezTo>
                      <a:pt x="21412" y="31128"/>
                      <a:pt x="21454" y="31214"/>
                      <a:pt x="21483" y="31313"/>
                    </a:cubicBezTo>
                    <a:cubicBezTo>
                      <a:pt x="21525" y="31398"/>
                      <a:pt x="21568" y="31497"/>
                      <a:pt x="21610" y="31597"/>
                    </a:cubicBezTo>
                    <a:cubicBezTo>
                      <a:pt x="21639" y="31682"/>
                      <a:pt x="21681" y="31767"/>
                      <a:pt x="21724" y="31838"/>
                    </a:cubicBezTo>
                    <a:cubicBezTo>
                      <a:pt x="21729" y="31848"/>
                      <a:pt x="21738" y="31853"/>
                      <a:pt x="21747" y="31853"/>
                    </a:cubicBezTo>
                    <a:cubicBezTo>
                      <a:pt x="21763" y="31853"/>
                      <a:pt x="21781" y="31837"/>
                      <a:pt x="21781" y="31810"/>
                    </a:cubicBezTo>
                    <a:cubicBezTo>
                      <a:pt x="21752" y="31710"/>
                      <a:pt x="21724" y="31625"/>
                      <a:pt x="21681" y="31526"/>
                    </a:cubicBezTo>
                    <a:cubicBezTo>
                      <a:pt x="21653" y="31427"/>
                      <a:pt x="21610" y="31341"/>
                      <a:pt x="21582" y="31242"/>
                    </a:cubicBezTo>
                    <a:lnTo>
                      <a:pt x="21468" y="30958"/>
                    </a:lnTo>
                    <a:lnTo>
                      <a:pt x="21412" y="30830"/>
                    </a:lnTo>
                    <a:cubicBezTo>
                      <a:pt x="21397" y="30773"/>
                      <a:pt x="21383" y="30717"/>
                      <a:pt x="21355" y="30674"/>
                    </a:cubicBezTo>
                    <a:lnTo>
                      <a:pt x="21355" y="30660"/>
                    </a:lnTo>
                    <a:cubicBezTo>
                      <a:pt x="21369" y="30575"/>
                      <a:pt x="21383" y="30475"/>
                      <a:pt x="21397" y="30376"/>
                    </a:cubicBezTo>
                    <a:cubicBezTo>
                      <a:pt x="21412" y="30404"/>
                      <a:pt x="21426" y="30447"/>
                      <a:pt x="21440" y="30475"/>
                    </a:cubicBezTo>
                    <a:lnTo>
                      <a:pt x="21554" y="30773"/>
                    </a:lnTo>
                    <a:cubicBezTo>
                      <a:pt x="21639" y="30972"/>
                      <a:pt x="21738" y="31171"/>
                      <a:pt x="21809" y="31356"/>
                    </a:cubicBezTo>
                    <a:cubicBezTo>
                      <a:pt x="21814" y="31364"/>
                      <a:pt x="21821" y="31368"/>
                      <a:pt x="21828" y="31368"/>
                    </a:cubicBezTo>
                    <a:cubicBezTo>
                      <a:pt x="21846" y="31368"/>
                      <a:pt x="21866" y="31351"/>
                      <a:pt x="21866" y="31341"/>
                    </a:cubicBezTo>
                    <a:cubicBezTo>
                      <a:pt x="21795" y="31143"/>
                      <a:pt x="21724" y="30930"/>
                      <a:pt x="21653" y="30731"/>
                    </a:cubicBezTo>
                    <a:cubicBezTo>
                      <a:pt x="21610" y="30631"/>
                      <a:pt x="21582" y="30532"/>
                      <a:pt x="21539" y="30433"/>
                    </a:cubicBezTo>
                    <a:lnTo>
                      <a:pt x="21483" y="30276"/>
                    </a:lnTo>
                    <a:cubicBezTo>
                      <a:pt x="21468" y="30234"/>
                      <a:pt x="21454" y="30205"/>
                      <a:pt x="21426" y="30177"/>
                    </a:cubicBezTo>
                    <a:cubicBezTo>
                      <a:pt x="21440" y="30092"/>
                      <a:pt x="21454" y="30021"/>
                      <a:pt x="21454" y="29950"/>
                    </a:cubicBezTo>
                    <a:lnTo>
                      <a:pt x="21554" y="30191"/>
                    </a:lnTo>
                    <a:cubicBezTo>
                      <a:pt x="21625" y="30347"/>
                      <a:pt x="21710" y="30518"/>
                      <a:pt x="21781" y="30674"/>
                    </a:cubicBezTo>
                    <a:cubicBezTo>
                      <a:pt x="21785" y="30683"/>
                      <a:pt x="21792" y="30686"/>
                      <a:pt x="21800" y="30686"/>
                    </a:cubicBezTo>
                    <a:cubicBezTo>
                      <a:pt x="21816" y="30686"/>
                      <a:pt x="21833" y="30670"/>
                      <a:pt x="21823" y="30660"/>
                    </a:cubicBezTo>
                    <a:cubicBezTo>
                      <a:pt x="21767" y="30489"/>
                      <a:pt x="21710" y="30319"/>
                      <a:pt x="21653" y="30149"/>
                    </a:cubicBezTo>
                    <a:lnTo>
                      <a:pt x="21554" y="29893"/>
                    </a:lnTo>
                    <a:cubicBezTo>
                      <a:pt x="21525" y="29851"/>
                      <a:pt x="21511" y="29780"/>
                      <a:pt x="21483" y="29723"/>
                    </a:cubicBezTo>
                    <a:cubicBezTo>
                      <a:pt x="21483" y="29652"/>
                      <a:pt x="21497" y="29567"/>
                      <a:pt x="21497" y="29496"/>
                    </a:cubicBezTo>
                    <a:cubicBezTo>
                      <a:pt x="21511" y="29425"/>
                      <a:pt x="21497" y="29368"/>
                      <a:pt x="21511" y="29311"/>
                    </a:cubicBezTo>
                    <a:cubicBezTo>
                      <a:pt x="21539" y="29382"/>
                      <a:pt x="21554" y="29453"/>
                      <a:pt x="21582" y="29524"/>
                    </a:cubicBezTo>
                    <a:cubicBezTo>
                      <a:pt x="21639" y="29680"/>
                      <a:pt x="21710" y="29836"/>
                      <a:pt x="21767" y="29993"/>
                    </a:cubicBezTo>
                    <a:cubicBezTo>
                      <a:pt x="21767" y="30005"/>
                      <a:pt x="21772" y="30009"/>
                      <a:pt x="21778" y="30009"/>
                    </a:cubicBezTo>
                    <a:cubicBezTo>
                      <a:pt x="21786" y="30009"/>
                      <a:pt x="21795" y="30001"/>
                      <a:pt x="21795" y="29993"/>
                    </a:cubicBezTo>
                    <a:cubicBezTo>
                      <a:pt x="21752" y="29822"/>
                      <a:pt x="21724" y="29666"/>
                      <a:pt x="21667" y="29510"/>
                    </a:cubicBezTo>
                    <a:cubicBezTo>
                      <a:pt x="21653" y="29425"/>
                      <a:pt x="21625" y="29339"/>
                      <a:pt x="21596" y="29268"/>
                    </a:cubicBezTo>
                    <a:cubicBezTo>
                      <a:pt x="21582" y="29226"/>
                      <a:pt x="21568" y="29183"/>
                      <a:pt x="21554" y="29141"/>
                    </a:cubicBezTo>
                    <a:cubicBezTo>
                      <a:pt x="21554" y="29126"/>
                      <a:pt x="21539" y="29098"/>
                      <a:pt x="21525" y="29070"/>
                    </a:cubicBezTo>
                    <a:cubicBezTo>
                      <a:pt x="21539" y="28672"/>
                      <a:pt x="21511" y="28275"/>
                      <a:pt x="21454" y="27891"/>
                    </a:cubicBezTo>
                    <a:lnTo>
                      <a:pt x="21454" y="27891"/>
                    </a:lnTo>
                    <a:cubicBezTo>
                      <a:pt x="21596" y="27934"/>
                      <a:pt x="21724" y="27976"/>
                      <a:pt x="21852" y="28047"/>
                    </a:cubicBezTo>
                    <a:cubicBezTo>
                      <a:pt x="22022" y="28133"/>
                      <a:pt x="22178" y="28232"/>
                      <a:pt x="22320" y="28331"/>
                    </a:cubicBezTo>
                    <a:cubicBezTo>
                      <a:pt x="22328" y="28337"/>
                      <a:pt x="22336" y="28339"/>
                      <a:pt x="22344" y="28339"/>
                    </a:cubicBezTo>
                    <a:cubicBezTo>
                      <a:pt x="22376" y="28339"/>
                      <a:pt x="22400" y="28295"/>
                      <a:pt x="22377" y="28260"/>
                    </a:cubicBezTo>
                    <a:cubicBezTo>
                      <a:pt x="22264" y="28133"/>
                      <a:pt x="22122" y="28019"/>
                      <a:pt x="21965" y="27934"/>
                    </a:cubicBezTo>
                    <a:cubicBezTo>
                      <a:pt x="21696" y="27792"/>
                      <a:pt x="21397" y="27692"/>
                      <a:pt x="21099" y="27636"/>
                    </a:cubicBezTo>
                    <a:cubicBezTo>
                      <a:pt x="20943" y="27593"/>
                      <a:pt x="20787" y="27565"/>
                      <a:pt x="20631" y="27536"/>
                    </a:cubicBezTo>
                    <a:cubicBezTo>
                      <a:pt x="20560" y="27522"/>
                      <a:pt x="20475" y="27508"/>
                      <a:pt x="20389" y="27494"/>
                    </a:cubicBezTo>
                    <a:cubicBezTo>
                      <a:pt x="20377" y="27491"/>
                      <a:pt x="20365" y="27490"/>
                      <a:pt x="20353" y="27490"/>
                    </a:cubicBezTo>
                    <a:cubicBezTo>
                      <a:pt x="20295" y="27490"/>
                      <a:pt x="20240" y="27518"/>
                      <a:pt x="20205" y="27565"/>
                    </a:cubicBezTo>
                    <a:cubicBezTo>
                      <a:pt x="20191" y="27607"/>
                      <a:pt x="20205" y="27664"/>
                      <a:pt x="20262" y="27664"/>
                    </a:cubicBezTo>
                    <a:cubicBezTo>
                      <a:pt x="20287" y="27660"/>
                      <a:pt x="20312" y="27658"/>
                      <a:pt x="20336" y="27658"/>
                    </a:cubicBezTo>
                    <a:cubicBezTo>
                      <a:pt x="20397" y="27658"/>
                      <a:pt x="20457" y="27668"/>
                      <a:pt x="20517" y="27678"/>
                    </a:cubicBezTo>
                    <a:lnTo>
                      <a:pt x="20801" y="27735"/>
                    </a:lnTo>
                    <a:cubicBezTo>
                      <a:pt x="20972" y="27778"/>
                      <a:pt x="21156" y="27806"/>
                      <a:pt x="21326" y="27863"/>
                    </a:cubicBezTo>
                    <a:lnTo>
                      <a:pt x="21383" y="27877"/>
                    </a:lnTo>
                    <a:cubicBezTo>
                      <a:pt x="21383" y="27877"/>
                      <a:pt x="21383" y="27877"/>
                      <a:pt x="21383" y="27891"/>
                    </a:cubicBezTo>
                    <a:cubicBezTo>
                      <a:pt x="21397" y="28488"/>
                      <a:pt x="21383" y="29098"/>
                      <a:pt x="21341" y="29694"/>
                    </a:cubicBezTo>
                    <a:cubicBezTo>
                      <a:pt x="21241" y="30759"/>
                      <a:pt x="20957" y="31810"/>
                      <a:pt x="20517" y="32790"/>
                    </a:cubicBezTo>
                    <a:cubicBezTo>
                      <a:pt x="20290" y="33329"/>
                      <a:pt x="19992" y="33826"/>
                      <a:pt x="19722" y="34323"/>
                    </a:cubicBezTo>
                    <a:cubicBezTo>
                      <a:pt x="19580" y="34593"/>
                      <a:pt x="19424" y="34848"/>
                      <a:pt x="19282" y="35104"/>
                    </a:cubicBezTo>
                    <a:cubicBezTo>
                      <a:pt x="19126" y="35374"/>
                      <a:pt x="18998" y="35629"/>
                      <a:pt x="18870" y="35913"/>
                    </a:cubicBezTo>
                    <a:cubicBezTo>
                      <a:pt x="18856" y="35927"/>
                      <a:pt x="18856" y="35941"/>
                      <a:pt x="18870" y="35970"/>
                    </a:cubicBezTo>
                    <a:cubicBezTo>
                      <a:pt x="18828" y="36055"/>
                      <a:pt x="18785" y="36140"/>
                      <a:pt x="18742" y="36225"/>
                    </a:cubicBezTo>
                    <a:cubicBezTo>
                      <a:pt x="18515" y="36680"/>
                      <a:pt x="18260" y="37106"/>
                      <a:pt x="17947" y="37517"/>
                    </a:cubicBezTo>
                    <a:cubicBezTo>
                      <a:pt x="17805" y="37716"/>
                      <a:pt x="17649" y="37901"/>
                      <a:pt x="17493" y="38085"/>
                    </a:cubicBezTo>
                    <a:cubicBezTo>
                      <a:pt x="17408" y="38185"/>
                      <a:pt x="17323" y="38270"/>
                      <a:pt x="17237" y="38355"/>
                    </a:cubicBezTo>
                    <a:cubicBezTo>
                      <a:pt x="17195" y="38412"/>
                      <a:pt x="17152" y="38454"/>
                      <a:pt x="17095" y="38497"/>
                    </a:cubicBezTo>
                    <a:cubicBezTo>
                      <a:pt x="17095" y="38454"/>
                      <a:pt x="17081" y="38426"/>
                      <a:pt x="17081" y="38398"/>
                    </a:cubicBezTo>
                    <a:cubicBezTo>
                      <a:pt x="17024" y="38199"/>
                      <a:pt x="16953" y="38014"/>
                      <a:pt x="16868" y="37844"/>
                    </a:cubicBezTo>
                    <a:cubicBezTo>
                      <a:pt x="16670" y="37489"/>
                      <a:pt x="16428" y="37162"/>
                      <a:pt x="16130" y="36893"/>
                    </a:cubicBezTo>
                    <a:cubicBezTo>
                      <a:pt x="15534" y="36296"/>
                      <a:pt x="14923" y="35700"/>
                      <a:pt x="14355" y="35075"/>
                    </a:cubicBezTo>
                    <a:cubicBezTo>
                      <a:pt x="14213" y="34919"/>
                      <a:pt x="14071" y="34763"/>
                      <a:pt x="13929" y="34607"/>
                    </a:cubicBezTo>
                    <a:cubicBezTo>
                      <a:pt x="13972" y="34607"/>
                      <a:pt x="14014" y="34593"/>
                      <a:pt x="14014" y="34550"/>
                    </a:cubicBezTo>
                    <a:cubicBezTo>
                      <a:pt x="14029" y="34536"/>
                      <a:pt x="14029" y="34507"/>
                      <a:pt x="14029" y="34479"/>
                    </a:cubicBezTo>
                    <a:cubicBezTo>
                      <a:pt x="14057" y="34465"/>
                      <a:pt x="14057" y="34436"/>
                      <a:pt x="14043" y="34408"/>
                    </a:cubicBezTo>
                    <a:cubicBezTo>
                      <a:pt x="14057" y="34365"/>
                      <a:pt x="14071" y="34323"/>
                      <a:pt x="14085" y="34294"/>
                    </a:cubicBezTo>
                    <a:lnTo>
                      <a:pt x="14114" y="34294"/>
                    </a:lnTo>
                    <a:cubicBezTo>
                      <a:pt x="14118" y="34296"/>
                      <a:pt x="14122" y="34296"/>
                      <a:pt x="14126" y="34296"/>
                    </a:cubicBezTo>
                    <a:cubicBezTo>
                      <a:pt x="14174" y="34296"/>
                      <a:pt x="14195" y="34221"/>
                      <a:pt x="14142" y="34195"/>
                    </a:cubicBezTo>
                    <a:lnTo>
                      <a:pt x="14128" y="34181"/>
                    </a:lnTo>
                    <a:cubicBezTo>
                      <a:pt x="14171" y="34124"/>
                      <a:pt x="14199" y="34067"/>
                      <a:pt x="14242" y="34011"/>
                    </a:cubicBezTo>
                    <a:cubicBezTo>
                      <a:pt x="14341" y="33869"/>
                      <a:pt x="14469" y="33741"/>
                      <a:pt x="14597" y="33613"/>
                    </a:cubicBezTo>
                    <a:cubicBezTo>
                      <a:pt x="14710" y="33471"/>
                      <a:pt x="14838" y="33343"/>
                      <a:pt x="14980" y="33215"/>
                    </a:cubicBezTo>
                    <a:cubicBezTo>
                      <a:pt x="15235" y="32960"/>
                      <a:pt x="15534" y="32747"/>
                      <a:pt x="15846" y="32577"/>
                    </a:cubicBezTo>
                    <a:lnTo>
                      <a:pt x="15846" y="32577"/>
                    </a:lnTo>
                    <a:cubicBezTo>
                      <a:pt x="15818" y="32761"/>
                      <a:pt x="15803" y="32960"/>
                      <a:pt x="15803" y="33159"/>
                    </a:cubicBezTo>
                    <a:lnTo>
                      <a:pt x="15803" y="33443"/>
                    </a:lnTo>
                    <a:cubicBezTo>
                      <a:pt x="15789" y="33542"/>
                      <a:pt x="15803" y="33641"/>
                      <a:pt x="15818" y="33741"/>
                    </a:cubicBezTo>
                    <a:cubicBezTo>
                      <a:pt x="15825" y="33769"/>
                      <a:pt x="15853" y="33783"/>
                      <a:pt x="15880" y="33783"/>
                    </a:cubicBezTo>
                    <a:cubicBezTo>
                      <a:pt x="15906" y="33783"/>
                      <a:pt x="15931" y="33769"/>
                      <a:pt x="15931" y="33741"/>
                    </a:cubicBezTo>
                    <a:cubicBezTo>
                      <a:pt x="15945" y="33627"/>
                      <a:pt x="15960" y="33514"/>
                      <a:pt x="15945" y="33414"/>
                    </a:cubicBezTo>
                    <a:cubicBezTo>
                      <a:pt x="15945" y="33301"/>
                      <a:pt x="15945" y="33187"/>
                      <a:pt x="15960" y="33073"/>
                    </a:cubicBezTo>
                    <a:cubicBezTo>
                      <a:pt x="15974" y="32860"/>
                      <a:pt x="16002" y="32648"/>
                      <a:pt x="16031" y="32435"/>
                    </a:cubicBezTo>
                    <a:cubicBezTo>
                      <a:pt x="16087" y="32037"/>
                      <a:pt x="16173" y="31668"/>
                      <a:pt x="16300" y="31299"/>
                    </a:cubicBezTo>
                    <a:cubicBezTo>
                      <a:pt x="16371" y="31072"/>
                      <a:pt x="16457" y="30844"/>
                      <a:pt x="16556" y="30631"/>
                    </a:cubicBezTo>
                    <a:cubicBezTo>
                      <a:pt x="16570" y="30631"/>
                      <a:pt x="16570" y="30617"/>
                      <a:pt x="16570" y="30617"/>
                    </a:cubicBezTo>
                    <a:cubicBezTo>
                      <a:pt x="16584" y="30575"/>
                      <a:pt x="16599" y="30546"/>
                      <a:pt x="16599" y="30504"/>
                    </a:cubicBezTo>
                    <a:cubicBezTo>
                      <a:pt x="16641" y="30418"/>
                      <a:pt x="16684" y="30333"/>
                      <a:pt x="16726" y="30248"/>
                    </a:cubicBezTo>
                    <a:cubicBezTo>
                      <a:pt x="17053" y="29609"/>
                      <a:pt x="17337" y="28956"/>
                      <a:pt x="17578" y="28289"/>
                    </a:cubicBezTo>
                    <a:lnTo>
                      <a:pt x="17578" y="28331"/>
                    </a:lnTo>
                    <a:cubicBezTo>
                      <a:pt x="17607" y="28445"/>
                      <a:pt x="17621" y="28573"/>
                      <a:pt x="17649" y="28686"/>
                    </a:cubicBezTo>
                    <a:cubicBezTo>
                      <a:pt x="17663" y="28743"/>
                      <a:pt x="17678" y="28814"/>
                      <a:pt x="17692" y="28871"/>
                    </a:cubicBezTo>
                    <a:cubicBezTo>
                      <a:pt x="17706" y="28928"/>
                      <a:pt x="17720" y="28984"/>
                      <a:pt x="17749" y="29041"/>
                    </a:cubicBezTo>
                    <a:cubicBezTo>
                      <a:pt x="17755" y="29073"/>
                      <a:pt x="17779" y="29088"/>
                      <a:pt x="17803" y="29088"/>
                    </a:cubicBezTo>
                    <a:cubicBezTo>
                      <a:pt x="17832" y="29088"/>
                      <a:pt x="17862" y="29066"/>
                      <a:pt x="17862" y="29027"/>
                    </a:cubicBezTo>
                    <a:cubicBezTo>
                      <a:pt x="17848" y="28970"/>
                      <a:pt x="17862" y="28899"/>
                      <a:pt x="17834" y="28828"/>
                    </a:cubicBezTo>
                    <a:cubicBezTo>
                      <a:pt x="17820" y="28757"/>
                      <a:pt x="17820" y="28700"/>
                      <a:pt x="17805" y="28630"/>
                    </a:cubicBezTo>
                    <a:cubicBezTo>
                      <a:pt x="17777" y="28502"/>
                      <a:pt x="17749" y="28374"/>
                      <a:pt x="17734" y="28246"/>
                    </a:cubicBezTo>
                    <a:cubicBezTo>
                      <a:pt x="17692" y="27991"/>
                      <a:pt x="17649" y="27735"/>
                      <a:pt x="17635" y="27465"/>
                    </a:cubicBezTo>
                    <a:cubicBezTo>
                      <a:pt x="17607" y="27110"/>
                      <a:pt x="17621" y="26755"/>
                      <a:pt x="17678" y="26415"/>
                    </a:cubicBezTo>
                    <a:cubicBezTo>
                      <a:pt x="17678" y="26528"/>
                      <a:pt x="17692" y="26656"/>
                      <a:pt x="17706" y="26770"/>
                    </a:cubicBezTo>
                    <a:cubicBezTo>
                      <a:pt x="17720" y="26926"/>
                      <a:pt x="17763" y="27096"/>
                      <a:pt x="17805" y="27252"/>
                    </a:cubicBezTo>
                    <a:cubicBezTo>
                      <a:pt x="17834" y="27423"/>
                      <a:pt x="17905" y="27565"/>
                      <a:pt x="18004" y="27707"/>
                    </a:cubicBezTo>
                    <a:cubicBezTo>
                      <a:pt x="18012" y="27715"/>
                      <a:pt x="18021" y="27718"/>
                      <a:pt x="18028" y="27718"/>
                    </a:cubicBezTo>
                    <a:cubicBezTo>
                      <a:pt x="18047" y="27718"/>
                      <a:pt x="18061" y="27698"/>
                      <a:pt x="18061" y="27678"/>
                    </a:cubicBezTo>
                    <a:cubicBezTo>
                      <a:pt x="18047" y="27593"/>
                      <a:pt x="18018" y="27522"/>
                      <a:pt x="17990" y="27451"/>
                    </a:cubicBezTo>
                    <a:cubicBezTo>
                      <a:pt x="17962" y="27366"/>
                      <a:pt x="17947" y="27295"/>
                      <a:pt x="17919" y="27224"/>
                    </a:cubicBezTo>
                    <a:cubicBezTo>
                      <a:pt x="17876" y="27068"/>
                      <a:pt x="17848" y="26912"/>
                      <a:pt x="17820" y="26755"/>
                    </a:cubicBezTo>
                    <a:cubicBezTo>
                      <a:pt x="17805" y="26585"/>
                      <a:pt x="17791" y="26429"/>
                      <a:pt x="17791" y="26273"/>
                    </a:cubicBezTo>
                    <a:cubicBezTo>
                      <a:pt x="17791" y="26131"/>
                      <a:pt x="17805" y="25989"/>
                      <a:pt x="17820" y="25861"/>
                    </a:cubicBezTo>
                    <a:cubicBezTo>
                      <a:pt x="17834" y="25932"/>
                      <a:pt x="17834" y="26017"/>
                      <a:pt x="17848" y="26102"/>
                    </a:cubicBezTo>
                    <a:cubicBezTo>
                      <a:pt x="17862" y="26187"/>
                      <a:pt x="17876" y="26315"/>
                      <a:pt x="17891" y="26415"/>
                    </a:cubicBezTo>
                    <a:cubicBezTo>
                      <a:pt x="17905" y="26514"/>
                      <a:pt x="17919" y="26613"/>
                      <a:pt x="17962" y="26713"/>
                    </a:cubicBezTo>
                    <a:cubicBezTo>
                      <a:pt x="17962" y="26720"/>
                      <a:pt x="17969" y="26723"/>
                      <a:pt x="17977" y="26723"/>
                    </a:cubicBezTo>
                    <a:cubicBezTo>
                      <a:pt x="17986" y="26723"/>
                      <a:pt x="17997" y="26720"/>
                      <a:pt x="18004" y="26713"/>
                    </a:cubicBezTo>
                    <a:cubicBezTo>
                      <a:pt x="18018" y="26613"/>
                      <a:pt x="18004" y="26514"/>
                      <a:pt x="17990" y="26415"/>
                    </a:cubicBezTo>
                    <a:lnTo>
                      <a:pt x="17947" y="26102"/>
                    </a:lnTo>
                    <a:cubicBezTo>
                      <a:pt x="17919" y="25960"/>
                      <a:pt x="17905" y="25833"/>
                      <a:pt x="17876" y="25691"/>
                    </a:cubicBezTo>
                    <a:cubicBezTo>
                      <a:pt x="17891" y="25634"/>
                      <a:pt x="17905" y="25591"/>
                      <a:pt x="17933" y="25534"/>
                    </a:cubicBezTo>
                    <a:lnTo>
                      <a:pt x="17933" y="25620"/>
                    </a:lnTo>
                    <a:cubicBezTo>
                      <a:pt x="17933" y="25776"/>
                      <a:pt x="17962" y="25918"/>
                      <a:pt x="18004" y="26074"/>
                    </a:cubicBezTo>
                    <a:cubicBezTo>
                      <a:pt x="18004" y="26081"/>
                      <a:pt x="18018" y="26085"/>
                      <a:pt x="18033" y="26085"/>
                    </a:cubicBezTo>
                    <a:cubicBezTo>
                      <a:pt x="18047" y="26085"/>
                      <a:pt x="18061" y="26081"/>
                      <a:pt x="18061" y="26074"/>
                    </a:cubicBezTo>
                    <a:cubicBezTo>
                      <a:pt x="18061" y="25918"/>
                      <a:pt x="18018" y="25762"/>
                      <a:pt x="18004" y="25605"/>
                    </a:cubicBezTo>
                    <a:cubicBezTo>
                      <a:pt x="18004" y="25534"/>
                      <a:pt x="17990" y="25463"/>
                      <a:pt x="17990" y="25392"/>
                    </a:cubicBezTo>
                    <a:cubicBezTo>
                      <a:pt x="18061" y="25208"/>
                      <a:pt x="18132" y="25037"/>
                      <a:pt x="18203" y="24853"/>
                    </a:cubicBezTo>
                    <a:cubicBezTo>
                      <a:pt x="18373" y="24470"/>
                      <a:pt x="18544" y="24086"/>
                      <a:pt x="18742" y="23731"/>
                    </a:cubicBezTo>
                    <a:cubicBezTo>
                      <a:pt x="18884" y="23461"/>
                      <a:pt x="19055" y="23192"/>
                      <a:pt x="19225" y="22950"/>
                    </a:cubicBezTo>
                    <a:cubicBezTo>
                      <a:pt x="19254" y="22950"/>
                      <a:pt x="19282" y="22936"/>
                      <a:pt x="19282" y="22922"/>
                    </a:cubicBezTo>
                    <a:lnTo>
                      <a:pt x="19282" y="22879"/>
                    </a:lnTo>
                    <a:cubicBezTo>
                      <a:pt x="19339" y="22808"/>
                      <a:pt x="19381" y="22752"/>
                      <a:pt x="19424" y="22695"/>
                    </a:cubicBezTo>
                    <a:cubicBezTo>
                      <a:pt x="19438" y="22681"/>
                      <a:pt x="19438" y="22652"/>
                      <a:pt x="19424" y="22624"/>
                    </a:cubicBezTo>
                    <a:cubicBezTo>
                      <a:pt x="20020" y="22169"/>
                      <a:pt x="20830" y="22070"/>
                      <a:pt x="21554" y="22056"/>
                    </a:cubicBezTo>
                    <a:cubicBezTo>
                      <a:pt x="21623" y="22055"/>
                      <a:pt x="21693" y="22054"/>
                      <a:pt x="21763" y="22054"/>
                    </a:cubicBezTo>
                    <a:cubicBezTo>
                      <a:pt x="22531" y="22054"/>
                      <a:pt x="23296" y="22126"/>
                      <a:pt x="24038" y="22269"/>
                    </a:cubicBezTo>
                    <a:cubicBezTo>
                      <a:pt x="24876" y="22397"/>
                      <a:pt x="25699" y="22567"/>
                      <a:pt x="26523" y="22695"/>
                    </a:cubicBezTo>
                    <a:cubicBezTo>
                      <a:pt x="27079" y="22781"/>
                      <a:pt x="27642" y="22822"/>
                      <a:pt x="28207" y="22822"/>
                    </a:cubicBezTo>
                    <a:cubicBezTo>
                      <a:pt x="28478" y="22822"/>
                      <a:pt x="28750" y="22813"/>
                      <a:pt x="29022" y="22794"/>
                    </a:cubicBezTo>
                    <a:cubicBezTo>
                      <a:pt x="29462" y="22752"/>
                      <a:pt x="29888" y="22681"/>
                      <a:pt x="30328" y="22624"/>
                    </a:cubicBezTo>
                    <a:cubicBezTo>
                      <a:pt x="30754" y="22553"/>
                      <a:pt x="31194" y="22496"/>
                      <a:pt x="31634" y="22453"/>
                    </a:cubicBezTo>
                    <a:cubicBezTo>
                      <a:pt x="31648" y="22453"/>
                      <a:pt x="31663" y="22453"/>
                      <a:pt x="31663" y="22439"/>
                    </a:cubicBezTo>
                    <a:cubicBezTo>
                      <a:pt x="31677" y="22468"/>
                      <a:pt x="31691" y="22482"/>
                      <a:pt x="31705" y="22510"/>
                    </a:cubicBezTo>
                    <a:cubicBezTo>
                      <a:pt x="31847" y="22681"/>
                      <a:pt x="32032" y="22794"/>
                      <a:pt x="32245" y="22851"/>
                    </a:cubicBezTo>
                    <a:cubicBezTo>
                      <a:pt x="32351" y="22886"/>
                      <a:pt x="32465" y="22904"/>
                      <a:pt x="32578" y="22904"/>
                    </a:cubicBezTo>
                    <a:cubicBezTo>
                      <a:pt x="32692" y="22904"/>
                      <a:pt x="32806" y="22886"/>
                      <a:pt x="32912" y="22851"/>
                    </a:cubicBezTo>
                    <a:cubicBezTo>
                      <a:pt x="33111" y="22908"/>
                      <a:pt x="33324" y="22950"/>
                      <a:pt x="33523" y="22979"/>
                    </a:cubicBezTo>
                    <a:cubicBezTo>
                      <a:pt x="33700" y="23005"/>
                      <a:pt x="33879" y="23017"/>
                      <a:pt x="34057" y="23017"/>
                    </a:cubicBezTo>
                    <a:cubicBezTo>
                      <a:pt x="34366" y="23017"/>
                      <a:pt x="34674" y="22980"/>
                      <a:pt x="34971" y="22908"/>
                    </a:cubicBezTo>
                    <a:cubicBezTo>
                      <a:pt x="35439" y="22794"/>
                      <a:pt x="35865" y="22610"/>
                      <a:pt x="36263" y="22340"/>
                    </a:cubicBezTo>
                    <a:cubicBezTo>
                      <a:pt x="36660" y="22098"/>
                      <a:pt x="37030" y="21815"/>
                      <a:pt x="37441" y="21573"/>
                    </a:cubicBezTo>
                    <a:cubicBezTo>
                      <a:pt x="37626" y="21445"/>
                      <a:pt x="37825" y="21346"/>
                      <a:pt x="38038" y="21261"/>
                    </a:cubicBezTo>
                    <a:cubicBezTo>
                      <a:pt x="38165" y="21204"/>
                      <a:pt x="38293" y="21161"/>
                      <a:pt x="38421" y="21133"/>
                    </a:cubicBezTo>
                    <a:close/>
                    <a:moveTo>
                      <a:pt x="8229" y="40543"/>
                    </a:moveTo>
                    <a:cubicBezTo>
                      <a:pt x="8394" y="40543"/>
                      <a:pt x="8558" y="40557"/>
                      <a:pt x="8719" y="40584"/>
                    </a:cubicBezTo>
                    <a:lnTo>
                      <a:pt x="8818" y="40598"/>
                    </a:lnTo>
                    <a:lnTo>
                      <a:pt x="8846" y="40598"/>
                    </a:lnTo>
                    <a:lnTo>
                      <a:pt x="8988" y="40627"/>
                    </a:lnTo>
                    <a:cubicBezTo>
                      <a:pt x="9059" y="40641"/>
                      <a:pt x="9130" y="40655"/>
                      <a:pt x="9187" y="40669"/>
                    </a:cubicBezTo>
                    <a:lnTo>
                      <a:pt x="9272" y="40740"/>
                    </a:lnTo>
                    <a:cubicBezTo>
                      <a:pt x="9287" y="40769"/>
                      <a:pt x="9315" y="40783"/>
                      <a:pt x="9343" y="40811"/>
                    </a:cubicBezTo>
                    <a:cubicBezTo>
                      <a:pt x="9386" y="40868"/>
                      <a:pt x="9414" y="40925"/>
                      <a:pt x="9457" y="40982"/>
                    </a:cubicBezTo>
                    <a:lnTo>
                      <a:pt x="9471" y="41038"/>
                    </a:lnTo>
                    <a:lnTo>
                      <a:pt x="9471" y="41109"/>
                    </a:lnTo>
                    <a:lnTo>
                      <a:pt x="9471" y="41124"/>
                    </a:lnTo>
                    <a:cubicBezTo>
                      <a:pt x="9457" y="41138"/>
                      <a:pt x="9457" y="41152"/>
                      <a:pt x="9457" y="41166"/>
                    </a:cubicBezTo>
                    <a:cubicBezTo>
                      <a:pt x="9457" y="41237"/>
                      <a:pt x="9457" y="41308"/>
                      <a:pt x="9471" y="41379"/>
                    </a:cubicBezTo>
                    <a:lnTo>
                      <a:pt x="9471" y="42316"/>
                    </a:lnTo>
                    <a:cubicBezTo>
                      <a:pt x="9443" y="42416"/>
                      <a:pt x="9428" y="42515"/>
                      <a:pt x="9414" y="42614"/>
                    </a:cubicBezTo>
                    <a:cubicBezTo>
                      <a:pt x="9386" y="42728"/>
                      <a:pt x="9358" y="42842"/>
                      <a:pt x="9315" y="42955"/>
                    </a:cubicBezTo>
                    <a:cubicBezTo>
                      <a:pt x="9287" y="43040"/>
                      <a:pt x="9244" y="43140"/>
                      <a:pt x="9201" y="43225"/>
                    </a:cubicBezTo>
                    <a:cubicBezTo>
                      <a:pt x="9159" y="43310"/>
                      <a:pt x="9102" y="43395"/>
                      <a:pt x="9045" y="43481"/>
                    </a:cubicBezTo>
                    <a:cubicBezTo>
                      <a:pt x="9011" y="43523"/>
                      <a:pt x="8972" y="43540"/>
                      <a:pt x="8933" y="43540"/>
                    </a:cubicBezTo>
                    <a:cubicBezTo>
                      <a:pt x="8828" y="43540"/>
                      <a:pt x="8721" y="43414"/>
                      <a:pt x="8690" y="43310"/>
                    </a:cubicBezTo>
                    <a:cubicBezTo>
                      <a:pt x="8662" y="43211"/>
                      <a:pt x="8648" y="43097"/>
                      <a:pt x="8662" y="42998"/>
                    </a:cubicBezTo>
                    <a:cubicBezTo>
                      <a:pt x="8662" y="42884"/>
                      <a:pt x="8662" y="42771"/>
                      <a:pt x="8676" y="42657"/>
                    </a:cubicBezTo>
                    <a:cubicBezTo>
                      <a:pt x="8676" y="42558"/>
                      <a:pt x="8704" y="42444"/>
                      <a:pt x="8719" y="42331"/>
                    </a:cubicBezTo>
                    <a:cubicBezTo>
                      <a:pt x="8719" y="42274"/>
                      <a:pt x="8733" y="42203"/>
                      <a:pt x="8747" y="42146"/>
                    </a:cubicBezTo>
                    <a:cubicBezTo>
                      <a:pt x="8761" y="42103"/>
                      <a:pt x="8761" y="42047"/>
                      <a:pt x="8747" y="42004"/>
                    </a:cubicBezTo>
                    <a:cubicBezTo>
                      <a:pt x="8747" y="41983"/>
                      <a:pt x="8732" y="41970"/>
                      <a:pt x="8712" y="41970"/>
                    </a:cubicBezTo>
                    <a:cubicBezTo>
                      <a:pt x="8705" y="41970"/>
                      <a:pt x="8698" y="41972"/>
                      <a:pt x="8690" y="41976"/>
                    </a:cubicBezTo>
                    <a:cubicBezTo>
                      <a:pt x="8605" y="41720"/>
                      <a:pt x="8491" y="41464"/>
                      <a:pt x="8349" y="41237"/>
                    </a:cubicBezTo>
                    <a:cubicBezTo>
                      <a:pt x="8337" y="41212"/>
                      <a:pt x="8314" y="41201"/>
                      <a:pt x="8290" y="41201"/>
                    </a:cubicBezTo>
                    <a:cubicBezTo>
                      <a:pt x="8260" y="41201"/>
                      <a:pt x="8230" y="41220"/>
                      <a:pt x="8222" y="41251"/>
                    </a:cubicBezTo>
                    <a:cubicBezTo>
                      <a:pt x="8165" y="41209"/>
                      <a:pt x="8108" y="41166"/>
                      <a:pt x="8065" y="41138"/>
                    </a:cubicBezTo>
                    <a:cubicBezTo>
                      <a:pt x="7810" y="40968"/>
                      <a:pt x="7526" y="40826"/>
                      <a:pt x="7242" y="40712"/>
                    </a:cubicBezTo>
                    <a:lnTo>
                      <a:pt x="7242" y="40698"/>
                    </a:lnTo>
                    <a:cubicBezTo>
                      <a:pt x="7313" y="40698"/>
                      <a:pt x="7370" y="40669"/>
                      <a:pt x="7427" y="40655"/>
                    </a:cubicBezTo>
                    <a:cubicBezTo>
                      <a:pt x="7512" y="40627"/>
                      <a:pt x="7597" y="40613"/>
                      <a:pt x="7682" y="40598"/>
                    </a:cubicBezTo>
                    <a:cubicBezTo>
                      <a:pt x="7862" y="40561"/>
                      <a:pt x="8046" y="40543"/>
                      <a:pt x="8229" y="40543"/>
                    </a:cubicBezTo>
                    <a:close/>
                    <a:moveTo>
                      <a:pt x="9599" y="42061"/>
                    </a:moveTo>
                    <a:lnTo>
                      <a:pt x="9613" y="42075"/>
                    </a:lnTo>
                    <a:cubicBezTo>
                      <a:pt x="9684" y="42146"/>
                      <a:pt x="9741" y="42217"/>
                      <a:pt x="9783" y="42288"/>
                    </a:cubicBezTo>
                    <a:cubicBezTo>
                      <a:pt x="9826" y="42345"/>
                      <a:pt x="9854" y="42401"/>
                      <a:pt x="9883" y="42472"/>
                    </a:cubicBezTo>
                    <a:cubicBezTo>
                      <a:pt x="9883" y="42487"/>
                      <a:pt x="9897" y="42529"/>
                      <a:pt x="9911" y="42558"/>
                    </a:cubicBezTo>
                    <a:cubicBezTo>
                      <a:pt x="9854" y="42728"/>
                      <a:pt x="9783" y="42913"/>
                      <a:pt x="9712" y="43083"/>
                    </a:cubicBezTo>
                    <a:cubicBezTo>
                      <a:pt x="9656" y="43225"/>
                      <a:pt x="9599" y="43367"/>
                      <a:pt x="9542" y="43495"/>
                    </a:cubicBezTo>
                    <a:cubicBezTo>
                      <a:pt x="9514" y="43566"/>
                      <a:pt x="9471" y="43623"/>
                      <a:pt x="9443" y="43694"/>
                    </a:cubicBezTo>
                    <a:lnTo>
                      <a:pt x="9400" y="43793"/>
                    </a:lnTo>
                    <a:cubicBezTo>
                      <a:pt x="9386" y="43793"/>
                      <a:pt x="9386" y="43793"/>
                      <a:pt x="9372" y="43807"/>
                    </a:cubicBezTo>
                    <a:cubicBezTo>
                      <a:pt x="9358" y="43679"/>
                      <a:pt x="9329" y="43537"/>
                      <a:pt x="9287" y="43410"/>
                    </a:cubicBezTo>
                    <a:cubicBezTo>
                      <a:pt x="9287" y="43395"/>
                      <a:pt x="9272" y="43395"/>
                      <a:pt x="9272" y="43381"/>
                    </a:cubicBezTo>
                    <a:cubicBezTo>
                      <a:pt x="9287" y="43353"/>
                      <a:pt x="9301" y="43324"/>
                      <a:pt x="9315" y="43296"/>
                    </a:cubicBezTo>
                    <a:cubicBezTo>
                      <a:pt x="9372" y="43182"/>
                      <a:pt x="9414" y="43083"/>
                      <a:pt x="9457" y="42969"/>
                    </a:cubicBezTo>
                    <a:cubicBezTo>
                      <a:pt x="9485" y="42856"/>
                      <a:pt x="9514" y="42742"/>
                      <a:pt x="9542" y="42629"/>
                    </a:cubicBezTo>
                    <a:cubicBezTo>
                      <a:pt x="9542" y="42572"/>
                      <a:pt x="9556" y="42501"/>
                      <a:pt x="9556" y="42444"/>
                    </a:cubicBezTo>
                    <a:cubicBezTo>
                      <a:pt x="9585" y="42444"/>
                      <a:pt x="9599" y="42416"/>
                      <a:pt x="9599" y="42401"/>
                    </a:cubicBezTo>
                    <a:lnTo>
                      <a:pt x="9599" y="42061"/>
                    </a:lnTo>
                    <a:close/>
                    <a:moveTo>
                      <a:pt x="5410" y="42430"/>
                    </a:moveTo>
                    <a:lnTo>
                      <a:pt x="5410" y="42430"/>
                    </a:lnTo>
                    <a:cubicBezTo>
                      <a:pt x="5567" y="42487"/>
                      <a:pt x="5737" y="42529"/>
                      <a:pt x="5893" y="42586"/>
                    </a:cubicBezTo>
                    <a:lnTo>
                      <a:pt x="6291" y="42728"/>
                    </a:lnTo>
                    <a:cubicBezTo>
                      <a:pt x="6277" y="42756"/>
                      <a:pt x="6291" y="42799"/>
                      <a:pt x="6319" y="42813"/>
                    </a:cubicBezTo>
                    <a:cubicBezTo>
                      <a:pt x="6447" y="42913"/>
                      <a:pt x="6603" y="42998"/>
                      <a:pt x="6745" y="43097"/>
                    </a:cubicBezTo>
                    <a:cubicBezTo>
                      <a:pt x="6859" y="43182"/>
                      <a:pt x="7001" y="43239"/>
                      <a:pt x="7143" y="43268"/>
                    </a:cubicBezTo>
                    <a:cubicBezTo>
                      <a:pt x="7207" y="43273"/>
                      <a:pt x="7272" y="43277"/>
                      <a:pt x="7337" y="43277"/>
                    </a:cubicBezTo>
                    <a:cubicBezTo>
                      <a:pt x="7428" y="43277"/>
                      <a:pt x="7520" y="43270"/>
                      <a:pt x="7611" y="43253"/>
                    </a:cubicBezTo>
                    <a:cubicBezTo>
                      <a:pt x="7753" y="43225"/>
                      <a:pt x="7881" y="43182"/>
                      <a:pt x="8009" y="43126"/>
                    </a:cubicBezTo>
                    <a:cubicBezTo>
                      <a:pt x="8065" y="43126"/>
                      <a:pt x="8122" y="43140"/>
                      <a:pt x="8179" y="43168"/>
                    </a:cubicBezTo>
                    <a:cubicBezTo>
                      <a:pt x="8222" y="43197"/>
                      <a:pt x="8264" y="43253"/>
                      <a:pt x="8307" y="43310"/>
                    </a:cubicBezTo>
                    <a:cubicBezTo>
                      <a:pt x="8335" y="43353"/>
                      <a:pt x="8364" y="43424"/>
                      <a:pt x="8364" y="43481"/>
                    </a:cubicBezTo>
                    <a:cubicBezTo>
                      <a:pt x="8364" y="43552"/>
                      <a:pt x="8264" y="43594"/>
                      <a:pt x="8222" y="43623"/>
                    </a:cubicBezTo>
                    <a:cubicBezTo>
                      <a:pt x="8080" y="43694"/>
                      <a:pt x="7938" y="43750"/>
                      <a:pt x="7796" y="43821"/>
                    </a:cubicBezTo>
                    <a:lnTo>
                      <a:pt x="7569" y="43921"/>
                    </a:lnTo>
                    <a:cubicBezTo>
                      <a:pt x="7498" y="43949"/>
                      <a:pt x="7441" y="43977"/>
                      <a:pt x="7384" y="44020"/>
                    </a:cubicBezTo>
                    <a:cubicBezTo>
                      <a:pt x="7270" y="43992"/>
                      <a:pt x="7157" y="43977"/>
                      <a:pt x="7043" y="43963"/>
                    </a:cubicBezTo>
                    <a:lnTo>
                      <a:pt x="6702" y="43921"/>
                    </a:lnTo>
                    <a:cubicBezTo>
                      <a:pt x="6504" y="43892"/>
                      <a:pt x="6319" y="43864"/>
                      <a:pt x="6120" y="43821"/>
                    </a:cubicBezTo>
                    <a:cubicBezTo>
                      <a:pt x="6049" y="43821"/>
                      <a:pt x="5964" y="43793"/>
                      <a:pt x="5907" y="43736"/>
                    </a:cubicBezTo>
                    <a:cubicBezTo>
                      <a:pt x="5851" y="43679"/>
                      <a:pt x="5794" y="43594"/>
                      <a:pt x="5780" y="43509"/>
                    </a:cubicBezTo>
                    <a:lnTo>
                      <a:pt x="5780" y="43523"/>
                    </a:lnTo>
                    <a:cubicBezTo>
                      <a:pt x="5709" y="43324"/>
                      <a:pt x="5638" y="43140"/>
                      <a:pt x="5581" y="42955"/>
                    </a:cubicBezTo>
                    <a:lnTo>
                      <a:pt x="5496" y="42671"/>
                    </a:lnTo>
                    <a:cubicBezTo>
                      <a:pt x="5481" y="42586"/>
                      <a:pt x="5453" y="42501"/>
                      <a:pt x="5410" y="42430"/>
                    </a:cubicBezTo>
                    <a:close/>
                    <a:moveTo>
                      <a:pt x="9996" y="42600"/>
                    </a:moveTo>
                    <a:cubicBezTo>
                      <a:pt x="9996" y="42614"/>
                      <a:pt x="9996" y="42629"/>
                      <a:pt x="10011" y="42643"/>
                    </a:cubicBezTo>
                    <a:lnTo>
                      <a:pt x="10011" y="42657"/>
                    </a:lnTo>
                    <a:cubicBezTo>
                      <a:pt x="9982" y="42728"/>
                      <a:pt x="9968" y="42813"/>
                      <a:pt x="9925" y="42884"/>
                    </a:cubicBezTo>
                    <a:cubicBezTo>
                      <a:pt x="9812" y="43168"/>
                      <a:pt x="9684" y="43466"/>
                      <a:pt x="9556" y="43750"/>
                    </a:cubicBezTo>
                    <a:lnTo>
                      <a:pt x="9400" y="44077"/>
                    </a:lnTo>
                    <a:cubicBezTo>
                      <a:pt x="9400" y="44020"/>
                      <a:pt x="9386" y="43963"/>
                      <a:pt x="9386" y="43906"/>
                    </a:cubicBezTo>
                    <a:cubicBezTo>
                      <a:pt x="9386" y="43906"/>
                      <a:pt x="9400" y="43906"/>
                      <a:pt x="9414" y="43892"/>
                    </a:cubicBezTo>
                    <a:cubicBezTo>
                      <a:pt x="9443" y="43878"/>
                      <a:pt x="9457" y="43850"/>
                      <a:pt x="9485" y="43821"/>
                    </a:cubicBezTo>
                    <a:lnTo>
                      <a:pt x="9528" y="43722"/>
                    </a:lnTo>
                    <a:lnTo>
                      <a:pt x="9627" y="43509"/>
                    </a:lnTo>
                    <a:cubicBezTo>
                      <a:pt x="9698" y="43381"/>
                      <a:pt x="9755" y="43239"/>
                      <a:pt x="9812" y="43111"/>
                    </a:cubicBezTo>
                    <a:cubicBezTo>
                      <a:pt x="9883" y="42941"/>
                      <a:pt x="9925" y="42771"/>
                      <a:pt x="9968" y="42600"/>
                    </a:cubicBezTo>
                    <a:cubicBezTo>
                      <a:pt x="9975" y="42607"/>
                      <a:pt x="9979" y="42611"/>
                      <a:pt x="9982" y="42611"/>
                    </a:cubicBezTo>
                    <a:cubicBezTo>
                      <a:pt x="9986" y="42611"/>
                      <a:pt x="9989" y="42607"/>
                      <a:pt x="9996" y="42600"/>
                    </a:cubicBezTo>
                    <a:close/>
                    <a:moveTo>
                      <a:pt x="8222" y="43779"/>
                    </a:moveTo>
                    <a:cubicBezTo>
                      <a:pt x="8236" y="43807"/>
                      <a:pt x="8250" y="43821"/>
                      <a:pt x="8278" y="43821"/>
                    </a:cubicBezTo>
                    <a:cubicBezTo>
                      <a:pt x="8349" y="43821"/>
                      <a:pt x="8435" y="43835"/>
                      <a:pt x="8506" y="43850"/>
                    </a:cubicBezTo>
                    <a:cubicBezTo>
                      <a:pt x="8577" y="43878"/>
                      <a:pt x="8633" y="43921"/>
                      <a:pt x="8676" y="43977"/>
                    </a:cubicBezTo>
                    <a:cubicBezTo>
                      <a:pt x="8704" y="44048"/>
                      <a:pt x="8648" y="44119"/>
                      <a:pt x="8605" y="44162"/>
                    </a:cubicBezTo>
                    <a:cubicBezTo>
                      <a:pt x="8562" y="44205"/>
                      <a:pt x="8506" y="44261"/>
                      <a:pt x="8449" y="44318"/>
                    </a:cubicBezTo>
                    <a:cubicBezTo>
                      <a:pt x="8335" y="44403"/>
                      <a:pt x="8222" y="44503"/>
                      <a:pt x="8094" y="44574"/>
                    </a:cubicBezTo>
                    <a:cubicBezTo>
                      <a:pt x="7966" y="44659"/>
                      <a:pt x="7838" y="44716"/>
                      <a:pt x="7711" y="44801"/>
                    </a:cubicBezTo>
                    <a:cubicBezTo>
                      <a:pt x="7586" y="44822"/>
                      <a:pt x="7453" y="44835"/>
                      <a:pt x="7325" y="44835"/>
                    </a:cubicBezTo>
                    <a:cubicBezTo>
                      <a:pt x="7278" y="44835"/>
                      <a:pt x="7231" y="44833"/>
                      <a:pt x="7185" y="44829"/>
                    </a:cubicBezTo>
                    <a:cubicBezTo>
                      <a:pt x="7015" y="44829"/>
                      <a:pt x="6844" y="44801"/>
                      <a:pt x="6674" y="44787"/>
                    </a:cubicBezTo>
                    <a:cubicBezTo>
                      <a:pt x="6589" y="44773"/>
                      <a:pt x="6489" y="44744"/>
                      <a:pt x="6419" y="44730"/>
                    </a:cubicBezTo>
                    <a:cubicBezTo>
                      <a:pt x="6333" y="44716"/>
                      <a:pt x="6262" y="44702"/>
                      <a:pt x="6191" y="44659"/>
                    </a:cubicBezTo>
                    <a:cubicBezTo>
                      <a:pt x="6135" y="44616"/>
                      <a:pt x="6092" y="44560"/>
                      <a:pt x="6064" y="44489"/>
                    </a:cubicBezTo>
                    <a:cubicBezTo>
                      <a:pt x="6035" y="44418"/>
                      <a:pt x="6007" y="44347"/>
                      <a:pt x="5978" y="44276"/>
                    </a:cubicBezTo>
                    <a:cubicBezTo>
                      <a:pt x="5950" y="44190"/>
                      <a:pt x="5936" y="44162"/>
                      <a:pt x="5922" y="44105"/>
                    </a:cubicBezTo>
                    <a:cubicBezTo>
                      <a:pt x="5922" y="44105"/>
                      <a:pt x="5922" y="44091"/>
                      <a:pt x="5936" y="44077"/>
                    </a:cubicBezTo>
                    <a:cubicBezTo>
                      <a:pt x="5936" y="44057"/>
                      <a:pt x="5922" y="44037"/>
                      <a:pt x="5903" y="44037"/>
                    </a:cubicBezTo>
                    <a:cubicBezTo>
                      <a:pt x="5896" y="44037"/>
                      <a:pt x="5887" y="44040"/>
                      <a:pt x="5879" y="44048"/>
                    </a:cubicBezTo>
                    <a:cubicBezTo>
                      <a:pt x="5865" y="43992"/>
                      <a:pt x="5851" y="43921"/>
                      <a:pt x="5836" y="43864"/>
                    </a:cubicBezTo>
                    <a:lnTo>
                      <a:pt x="5836" y="43864"/>
                    </a:lnTo>
                    <a:cubicBezTo>
                      <a:pt x="5922" y="43921"/>
                      <a:pt x="6021" y="43963"/>
                      <a:pt x="6120" y="43977"/>
                    </a:cubicBezTo>
                    <a:cubicBezTo>
                      <a:pt x="6319" y="44020"/>
                      <a:pt x="6532" y="44048"/>
                      <a:pt x="6745" y="44077"/>
                    </a:cubicBezTo>
                    <a:lnTo>
                      <a:pt x="7057" y="44105"/>
                    </a:lnTo>
                    <a:cubicBezTo>
                      <a:pt x="7128" y="44115"/>
                      <a:pt x="7205" y="44125"/>
                      <a:pt x="7280" y="44125"/>
                    </a:cubicBezTo>
                    <a:cubicBezTo>
                      <a:pt x="7310" y="44125"/>
                      <a:pt x="7341" y="44124"/>
                      <a:pt x="7370" y="44119"/>
                    </a:cubicBezTo>
                    <a:cubicBezTo>
                      <a:pt x="7384" y="44119"/>
                      <a:pt x="7384" y="44134"/>
                      <a:pt x="7398" y="44134"/>
                    </a:cubicBezTo>
                    <a:cubicBezTo>
                      <a:pt x="7498" y="44119"/>
                      <a:pt x="7583" y="44077"/>
                      <a:pt x="7668" y="44034"/>
                    </a:cubicBezTo>
                    <a:lnTo>
                      <a:pt x="7952" y="43906"/>
                    </a:lnTo>
                    <a:cubicBezTo>
                      <a:pt x="8037" y="43864"/>
                      <a:pt x="8122" y="43835"/>
                      <a:pt x="8222" y="43779"/>
                    </a:cubicBezTo>
                    <a:close/>
                    <a:moveTo>
                      <a:pt x="12325" y="32506"/>
                    </a:moveTo>
                    <a:cubicBezTo>
                      <a:pt x="12382" y="32506"/>
                      <a:pt x="12453" y="32520"/>
                      <a:pt x="12495" y="32562"/>
                    </a:cubicBezTo>
                    <a:cubicBezTo>
                      <a:pt x="12538" y="32619"/>
                      <a:pt x="12566" y="32676"/>
                      <a:pt x="12580" y="32747"/>
                    </a:cubicBezTo>
                    <a:cubicBezTo>
                      <a:pt x="12623" y="32931"/>
                      <a:pt x="12694" y="33102"/>
                      <a:pt x="12793" y="33272"/>
                    </a:cubicBezTo>
                    <a:cubicBezTo>
                      <a:pt x="12793" y="33301"/>
                      <a:pt x="12808" y="33315"/>
                      <a:pt x="12822" y="33343"/>
                    </a:cubicBezTo>
                    <a:lnTo>
                      <a:pt x="12666" y="33173"/>
                    </a:lnTo>
                    <a:cubicBezTo>
                      <a:pt x="12646" y="33153"/>
                      <a:pt x="12626" y="33145"/>
                      <a:pt x="12610" y="33145"/>
                    </a:cubicBezTo>
                    <a:cubicBezTo>
                      <a:pt x="12580" y="33145"/>
                      <a:pt x="12562" y="33173"/>
                      <a:pt x="12580" y="33201"/>
                    </a:cubicBezTo>
                    <a:lnTo>
                      <a:pt x="12765" y="33457"/>
                    </a:lnTo>
                    <a:cubicBezTo>
                      <a:pt x="13276" y="34110"/>
                      <a:pt x="13830" y="34749"/>
                      <a:pt x="14412" y="35359"/>
                    </a:cubicBezTo>
                    <a:cubicBezTo>
                      <a:pt x="14696" y="35672"/>
                      <a:pt x="14994" y="35970"/>
                      <a:pt x="15292" y="36282"/>
                    </a:cubicBezTo>
                    <a:cubicBezTo>
                      <a:pt x="15590" y="36580"/>
                      <a:pt x="15874" y="36850"/>
                      <a:pt x="16158" y="37148"/>
                    </a:cubicBezTo>
                    <a:cubicBezTo>
                      <a:pt x="16442" y="37418"/>
                      <a:pt x="16670" y="37759"/>
                      <a:pt x="16826" y="38114"/>
                    </a:cubicBezTo>
                    <a:cubicBezTo>
                      <a:pt x="16897" y="38284"/>
                      <a:pt x="16939" y="38469"/>
                      <a:pt x="16968" y="38653"/>
                    </a:cubicBezTo>
                    <a:cubicBezTo>
                      <a:pt x="16968" y="38667"/>
                      <a:pt x="16968" y="38682"/>
                      <a:pt x="16968" y="38696"/>
                    </a:cubicBezTo>
                    <a:cubicBezTo>
                      <a:pt x="16982" y="38781"/>
                      <a:pt x="16968" y="38880"/>
                      <a:pt x="16925" y="38951"/>
                    </a:cubicBezTo>
                    <a:cubicBezTo>
                      <a:pt x="16868" y="39022"/>
                      <a:pt x="16811" y="39079"/>
                      <a:pt x="16740" y="39150"/>
                    </a:cubicBezTo>
                    <a:cubicBezTo>
                      <a:pt x="16726" y="39164"/>
                      <a:pt x="16712" y="39164"/>
                      <a:pt x="16698" y="39179"/>
                    </a:cubicBezTo>
                    <a:lnTo>
                      <a:pt x="16698" y="39164"/>
                    </a:lnTo>
                    <a:cubicBezTo>
                      <a:pt x="16698" y="39150"/>
                      <a:pt x="16687" y="39143"/>
                      <a:pt x="16677" y="39143"/>
                    </a:cubicBezTo>
                    <a:cubicBezTo>
                      <a:pt x="16666" y="39143"/>
                      <a:pt x="16655" y="39150"/>
                      <a:pt x="16655" y="39164"/>
                    </a:cubicBezTo>
                    <a:cubicBezTo>
                      <a:pt x="16655" y="39193"/>
                      <a:pt x="16655" y="39207"/>
                      <a:pt x="16655" y="39235"/>
                    </a:cubicBezTo>
                    <a:cubicBezTo>
                      <a:pt x="16187" y="39619"/>
                      <a:pt x="15690" y="39959"/>
                      <a:pt x="15165" y="40243"/>
                    </a:cubicBezTo>
                    <a:cubicBezTo>
                      <a:pt x="15023" y="40329"/>
                      <a:pt x="14895" y="40414"/>
                      <a:pt x="14753" y="40499"/>
                    </a:cubicBezTo>
                    <a:cubicBezTo>
                      <a:pt x="14781" y="40400"/>
                      <a:pt x="14795" y="40314"/>
                      <a:pt x="14810" y="40229"/>
                    </a:cubicBezTo>
                    <a:cubicBezTo>
                      <a:pt x="14810" y="40059"/>
                      <a:pt x="14810" y="39888"/>
                      <a:pt x="14810" y="39732"/>
                    </a:cubicBezTo>
                    <a:cubicBezTo>
                      <a:pt x="14781" y="39377"/>
                      <a:pt x="14724" y="39022"/>
                      <a:pt x="14639" y="38696"/>
                    </a:cubicBezTo>
                    <a:cubicBezTo>
                      <a:pt x="14639" y="38677"/>
                      <a:pt x="14628" y="38669"/>
                      <a:pt x="14616" y="38669"/>
                    </a:cubicBezTo>
                    <a:cubicBezTo>
                      <a:pt x="14602" y="38669"/>
                      <a:pt x="14589" y="38680"/>
                      <a:pt x="14597" y="38696"/>
                    </a:cubicBezTo>
                    <a:cubicBezTo>
                      <a:pt x="14639" y="39037"/>
                      <a:pt x="14668" y="39377"/>
                      <a:pt x="14682" y="39718"/>
                    </a:cubicBezTo>
                    <a:cubicBezTo>
                      <a:pt x="14696" y="39874"/>
                      <a:pt x="14696" y="40030"/>
                      <a:pt x="14682" y="40201"/>
                    </a:cubicBezTo>
                    <a:cubicBezTo>
                      <a:pt x="14682" y="40272"/>
                      <a:pt x="14668" y="40343"/>
                      <a:pt x="14653" y="40414"/>
                    </a:cubicBezTo>
                    <a:cubicBezTo>
                      <a:pt x="14625" y="40485"/>
                      <a:pt x="14597" y="40556"/>
                      <a:pt x="14568" y="40627"/>
                    </a:cubicBezTo>
                    <a:cubicBezTo>
                      <a:pt x="14568" y="40627"/>
                      <a:pt x="14568" y="40627"/>
                      <a:pt x="14568" y="40641"/>
                    </a:cubicBezTo>
                    <a:cubicBezTo>
                      <a:pt x="14497" y="40684"/>
                      <a:pt x="14440" y="40726"/>
                      <a:pt x="14369" y="40783"/>
                    </a:cubicBezTo>
                    <a:cubicBezTo>
                      <a:pt x="14369" y="40769"/>
                      <a:pt x="14384" y="40755"/>
                      <a:pt x="14384" y="40755"/>
                    </a:cubicBezTo>
                    <a:cubicBezTo>
                      <a:pt x="14412" y="40655"/>
                      <a:pt x="14440" y="40570"/>
                      <a:pt x="14455" y="40471"/>
                    </a:cubicBezTo>
                    <a:cubicBezTo>
                      <a:pt x="14526" y="39959"/>
                      <a:pt x="14526" y="39434"/>
                      <a:pt x="14455" y="38923"/>
                    </a:cubicBezTo>
                    <a:cubicBezTo>
                      <a:pt x="14440" y="38838"/>
                      <a:pt x="14426" y="38753"/>
                      <a:pt x="14398" y="38667"/>
                    </a:cubicBezTo>
                    <a:cubicBezTo>
                      <a:pt x="14369" y="38596"/>
                      <a:pt x="14341" y="38497"/>
                      <a:pt x="14270" y="38454"/>
                    </a:cubicBezTo>
                    <a:cubicBezTo>
                      <a:pt x="14262" y="38451"/>
                      <a:pt x="14255" y="38449"/>
                      <a:pt x="14248" y="38449"/>
                    </a:cubicBezTo>
                    <a:cubicBezTo>
                      <a:pt x="14228" y="38449"/>
                      <a:pt x="14213" y="38462"/>
                      <a:pt x="14213" y="38483"/>
                    </a:cubicBezTo>
                    <a:cubicBezTo>
                      <a:pt x="14199" y="38568"/>
                      <a:pt x="14256" y="38667"/>
                      <a:pt x="14270" y="38753"/>
                    </a:cubicBezTo>
                    <a:cubicBezTo>
                      <a:pt x="14298" y="38838"/>
                      <a:pt x="14313" y="38923"/>
                      <a:pt x="14327" y="39022"/>
                    </a:cubicBezTo>
                    <a:cubicBezTo>
                      <a:pt x="14355" y="39179"/>
                      <a:pt x="14355" y="39349"/>
                      <a:pt x="14369" y="39519"/>
                    </a:cubicBezTo>
                    <a:cubicBezTo>
                      <a:pt x="14384" y="39675"/>
                      <a:pt x="14384" y="39846"/>
                      <a:pt x="14384" y="40016"/>
                    </a:cubicBezTo>
                    <a:cubicBezTo>
                      <a:pt x="14384" y="40172"/>
                      <a:pt x="14369" y="40329"/>
                      <a:pt x="14341" y="40499"/>
                    </a:cubicBezTo>
                    <a:cubicBezTo>
                      <a:pt x="14327" y="40584"/>
                      <a:pt x="14313" y="40655"/>
                      <a:pt x="14284" y="40740"/>
                    </a:cubicBezTo>
                    <a:cubicBezTo>
                      <a:pt x="14256" y="40797"/>
                      <a:pt x="14242" y="40854"/>
                      <a:pt x="14213" y="40911"/>
                    </a:cubicBezTo>
                    <a:cubicBezTo>
                      <a:pt x="14156" y="40968"/>
                      <a:pt x="14085" y="41038"/>
                      <a:pt x="14029" y="41095"/>
                    </a:cubicBezTo>
                    <a:cubicBezTo>
                      <a:pt x="14000" y="41124"/>
                      <a:pt x="13972" y="41138"/>
                      <a:pt x="13943" y="41166"/>
                    </a:cubicBezTo>
                    <a:cubicBezTo>
                      <a:pt x="13986" y="41010"/>
                      <a:pt x="14014" y="40840"/>
                      <a:pt x="14014" y="40669"/>
                    </a:cubicBezTo>
                    <a:cubicBezTo>
                      <a:pt x="14014" y="40637"/>
                      <a:pt x="13988" y="40619"/>
                      <a:pt x="13962" y="40619"/>
                    </a:cubicBezTo>
                    <a:cubicBezTo>
                      <a:pt x="13941" y="40619"/>
                      <a:pt x="13921" y="40630"/>
                      <a:pt x="13915" y="40655"/>
                    </a:cubicBezTo>
                    <a:cubicBezTo>
                      <a:pt x="13872" y="41053"/>
                      <a:pt x="13716" y="41422"/>
                      <a:pt x="13503" y="41763"/>
                    </a:cubicBezTo>
                    <a:cubicBezTo>
                      <a:pt x="13390" y="41890"/>
                      <a:pt x="13276" y="42018"/>
                      <a:pt x="13134" y="42132"/>
                    </a:cubicBezTo>
                    <a:cubicBezTo>
                      <a:pt x="12964" y="42245"/>
                      <a:pt x="12779" y="42345"/>
                      <a:pt x="12595" y="42430"/>
                    </a:cubicBezTo>
                    <a:cubicBezTo>
                      <a:pt x="12254" y="42614"/>
                      <a:pt x="11927" y="42827"/>
                      <a:pt x="11629" y="43069"/>
                    </a:cubicBezTo>
                    <a:lnTo>
                      <a:pt x="11530" y="43154"/>
                    </a:lnTo>
                    <a:cubicBezTo>
                      <a:pt x="11558" y="43083"/>
                      <a:pt x="11587" y="43026"/>
                      <a:pt x="11601" y="42969"/>
                    </a:cubicBezTo>
                    <a:cubicBezTo>
                      <a:pt x="11629" y="42884"/>
                      <a:pt x="11658" y="42799"/>
                      <a:pt x="11672" y="42700"/>
                    </a:cubicBezTo>
                    <a:cubicBezTo>
                      <a:pt x="11743" y="42345"/>
                      <a:pt x="11757" y="41990"/>
                      <a:pt x="11700" y="41635"/>
                    </a:cubicBezTo>
                    <a:cubicBezTo>
                      <a:pt x="11700" y="41610"/>
                      <a:pt x="11684" y="41599"/>
                      <a:pt x="11667" y="41599"/>
                    </a:cubicBezTo>
                    <a:cubicBezTo>
                      <a:pt x="11645" y="41599"/>
                      <a:pt x="11621" y="41617"/>
                      <a:pt x="11629" y="41649"/>
                    </a:cubicBezTo>
                    <a:cubicBezTo>
                      <a:pt x="11643" y="41905"/>
                      <a:pt x="11629" y="42174"/>
                      <a:pt x="11587" y="42430"/>
                    </a:cubicBezTo>
                    <a:cubicBezTo>
                      <a:pt x="11558" y="42572"/>
                      <a:pt x="11530" y="42700"/>
                      <a:pt x="11487" y="42827"/>
                    </a:cubicBezTo>
                    <a:cubicBezTo>
                      <a:pt x="11473" y="42884"/>
                      <a:pt x="11445" y="42955"/>
                      <a:pt x="11430" y="43012"/>
                    </a:cubicBezTo>
                    <a:lnTo>
                      <a:pt x="11402" y="43097"/>
                    </a:lnTo>
                    <a:cubicBezTo>
                      <a:pt x="11402" y="43111"/>
                      <a:pt x="11402" y="43126"/>
                      <a:pt x="11388" y="43140"/>
                    </a:cubicBezTo>
                    <a:cubicBezTo>
                      <a:pt x="11416" y="43055"/>
                      <a:pt x="11430" y="42969"/>
                      <a:pt x="11445" y="42884"/>
                    </a:cubicBezTo>
                    <a:cubicBezTo>
                      <a:pt x="11473" y="42728"/>
                      <a:pt x="11501" y="42558"/>
                      <a:pt x="11501" y="42387"/>
                    </a:cubicBezTo>
                    <a:cubicBezTo>
                      <a:pt x="11501" y="42361"/>
                      <a:pt x="11486" y="42350"/>
                      <a:pt x="11470" y="42350"/>
                    </a:cubicBezTo>
                    <a:cubicBezTo>
                      <a:pt x="11451" y="42350"/>
                      <a:pt x="11430" y="42365"/>
                      <a:pt x="11430" y="42387"/>
                    </a:cubicBezTo>
                    <a:cubicBezTo>
                      <a:pt x="11416" y="42543"/>
                      <a:pt x="11388" y="42714"/>
                      <a:pt x="11345" y="42870"/>
                    </a:cubicBezTo>
                    <a:cubicBezTo>
                      <a:pt x="11303" y="43026"/>
                      <a:pt x="11260" y="43168"/>
                      <a:pt x="11232" y="43324"/>
                    </a:cubicBezTo>
                    <a:cubicBezTo>
                      <a:pt x="11232" y="43345"/>
                      <a:pt x="11247" y="43358"/>
                      <a:pt x="11261" y="43358"/>
                    </a:cubicBezTo>
                    <a:cubicBezTo>
                      <a:pt x="11266" y="43358"/>
                      <a:pt x="11270" y="43357"/>
                      <a:pt x="11274" y="43353"/>
                    </a:cubicBezTo>
                    <a:cubicBezTo>
                      <a:pt x="11303" y="43310"/>
                      <a:pt x="11331" y="43268"/>
                      <a:pt x="11345" y="43225"/>
                    </a:cubicBezTo>
                    <a:cubicBezTo>
                      <a:pt x="11359" y="43239"/>
                      <a:pt x="11374" y="43268"/>
                      <a:pt x="11388" y="43268"/>
                    </a:cubicBezTo>
                    <a:cubicBezTo>
                      <a:pt x="10905" y="43722"/>
                      <a:pt x="10380" y="44119"/>
                      <a:pt x="9826" y="44489"/>
                    </a:cubicBezTo>
                    <a:cubicBezTo>
                      <a:pt x="9740" y="44538"/>
                      <a:pt x="9792" y="44639"/>
                      <a:pt x="9862" y="44639"/>
                    </a:cubicBezTo>
                    <a:cubicBezTo>
                      <a:pt x="9873" y="44639"/>
                      <a:pt x="9885" y="44636"/>
                      <a:pt x="9897" y="44631"/>
                    </a:cubicBezTo>
                    <a:lnTo>
                      <a:pt x="9940" y="44602"/>
                    </a:lnTo>
                    <a:lnTo>
                      <a:pt x="9940" y="44602"/>
                    </a:lnTo>
                    <a:cubicBezTo>
                      <a:pt x="9812" y="44787"/>
                      <a:pt x="9684" y="44957"/>
                      <a:pt x="9542" y="45113"/>
                    </a:cubicBezTo>
                    <a:cubicBezTo>
                      <a:pt x="9343" y="44943"/>
                      <a:pt x="9386" y="44616"/>
                      <a:pt x="9471" y="44403"/>
                    </a:cubicBezTo>
                    <a:cubicBezTo>
                      <a:pt x="9528" y="44247"/>
                      <a:pt x="9599" y="44091"/>
                      <a:pt x="9670" y="43921"/>
                    </a:cubicBezTo>
                    <a:lnTo>
                      <a:pt x="9883" y="43438"/>
                    </a:lnTo>
                    <a:cubicBezTo>
                      <a:pt x="10011" y="43168"/>
                      <a:pt x="10124" y="42884"/>
                      <a:pt x="10209" y="42600"/>
                    </a:cubicBezTo>
                    <a:cubicBezTo>
                      <a:pt x="10280" y="42345"/>
                      <a:pt x="10295" y="42075"/>
                      <a:pt x="10252" y="41805"/>
                    </a:cubicBezTo>
                    <a:cubicBezTo>
                      <a:pt x="10124" y="41294"/>
                      <a:pt x="9869" y="40826"/>
                      <a:pt x="9514" y="40456"/>
                    </a:cubicBezTo>
                    <a:cubicBezTo>
                      <a:pt x="9159" y="40073"/>
                      <a:pt x="8733" y="39746"/>
                      <a:pt x="8335" y="39392"/>
                    </a:cubicBezTo>
                    <a:cubicBezTo>
                      <a:pt x="8151" y="39221"/>
                      <a:pt x="7966" y="39022"/>
                      <a:pt x="7810" y="38824"/>
                    </a:cubicBezTo>
                    <a:cubicBezTo>
                      <a:pt x="7725" y="38724"/>
                      <a:pt x="7654" y="38611"/>
                      <a:pt x="7583" y="38497"/>
                    </a:cubicBezTo>
                    <a:cubicBezTo>
                      <a:pt x="7512" y="38398"/>
                      <a:pt x="7498" y="38270"/>
                      <a:pt x="7526" y="38142"/>
                    </a:cubicBezTo>
                    <a:cubicBezTo>
                      <a:pt x="7545" y="38094"/>
                      <a:pt x="7499" y="38059"/>
                      <a:pt x="7454" y="38059"/>
                    </a:cubicBezTo>
                    <a:cubicBezTo>
                      <a:pt x="7433" y="38059"/>
                      <a:pt x="7412" y="38067"/>
                      <a:pt x="7398" y="38085"/>
                    </a:cubicBezTo>
                    <a:cubicBezTo>
                      <a:pt x="7327" y="38227"/>
                      <a:pt x="7341" y="38398"/>
                      <a:pt x="7427" y="38540"/>
                    </a:cubicBezTo>
                    <a:cubicBezTo>
                      <a:pt x="7313" y="38426"/>
                      <a:pt x="7214" y="38284"/>
                      <a:pt x="7128" y="38142"/>
                    </a:cubicBezTo>
                    <a:cubicBezTo>
                      <a:pt x="7072" y="38000"/>
                      <a:pt x="7072" y="37830"/>
                      <a:pt x="7128" y="37702"/>
                    </a:cubicBezTo>
                    <a:cubicBezTo>
                      <a:pt x="7199" y="37546"/>
                      <a:pt x="7270" y="37404"/>
                      <a:pt x="7370" y="37262"/>
                    </a:cubicBezTo>
                    <a:cubicBezTo>
                      <a:pt x="7455" y="37120"/>
                      <a:pt x="7554" y="36978"/>
                      <a:pt x="7654" y="36850"/>
                    </a:cubicBezTo>
                    <a:cubicBezTo>
                      <a:pt x="8051" y="36296"/>
                      <a:pt x="8491" y="35771"/>
                      <a:pt x="8946" y="35260"/>
                    </a:cubicBezTo>
                    <a:cubicBezTo>
                      <a:pt x="9386" y="34763"/>
                      <a:pt x="9826" y="34266"/>
                      <a:pt x="10309" y="33812"/>
                    </a:cubicBezTo>
                    <a:cubicBezTo>
                      <a:pt x="10550" y="33570"/>
                      <a:pt x="10792" y="33357"/>
                      <a:pt x="11061" y="33159"/>
                    </a:cubicBezTo>
                    <a:cubicBezTo>
                      <a:pt x="11303" y="32946"/>
                      <a:pt x="11587" y="32761"/>
                      <a:pt x="11885" y="32619"/>
                    </a:cubicBezTo>
                    <a:cubicBezTo>
                      <a:pt x="12013" y="32548"/>
                      <a:pt x="12169" y="32520"/>
                      <a:pt x="12325" y="32506"/>
                    </a:cubicBezTo>
                    <a:close/>
                    <a:moveTo>
                      <a:pt x="8378" y="44545"/>
                    </a:moveTo>
                    <a:lnTo>
                      <a:pt x="8378" y="44545"/>
                    </a:lnTo>
                    <a:cubicBezTo>
                      <a:pt x="8366" y="44580"/>
                      <a:pt x="8393" y="44606"/>
                      <a:pt x="8419" y="44606"/>
                    </a:cubicBezTo>
                    <a:cubicBezTo>
                      <a:pt x="8424" y="44606"/>
                      <a:pt x="8430" y="44605"/>
                      <a:pt x="8435" y="44602"/>
                    </a:cubicBezTo>
                    <a:cubicBezTo>
                      <a:pt x="8451" y="44597"/>
                      <a:pt x="8466" y="44594"/>
                      <a:pt x="8480" y="44594"/>
                    </a:cubicBezTo>
                    <a:cubicBezTo>
                      <a:pt x="8582" y="44594"/>
                      <a:pt x="8644" y="44714"/>
                      <a:pt x="8619" y="44801"/>
                    </a:cubicBezTo>
                    <a:cubicBezTo>
                      <a:pt x="8577" y="44929"/>
                      <a:pt x="8506" y="45042"/>
                      <a:pt x="8392" y="45142"/>
                    </a:cubicBezTo>
                    <a:cubicBezTo>
                      <a:pt x="8321" y="45227"/>
                      <a:pt x="8222" y="45312"/>
                      <a:pt x="8122" y="45397"/>
                    </a:cubicBezTo>
                    <a:cubicBezTo>
                      <a:pt x="8023" y="45468"/>
                      <a:pt x="7895" y="45511"/>
                      <a:pt x="7767" y="45539"/>
                    </a:cubicBezTo>
                    <a:cubicBezTo>
                      <a:pt x="7704" y="45543"/>
                      <a:pt x="7639" y="45544"/>
                      <a:pt x="7574" y="45544"/>
                    </a:cubicBezTo>
                    <a:cubicBezTo>
                      <a:pt x="7364" y="45544"/>
                      <a:pt x="7150" y="45526"/>
                      <a:pt x="6944" y="45482"/>
                    </a:cubicBezTo>
                    <a:cubicBezTo>
                      <a:pt x="6788" y="45468"/>
                      <a:pt x="6646" y="45454"/>
                      <a:pt x="6504" y="45440"/>
                    </a:cubicBezTo>
                    <a:cubicBezTo>
                      <a:pt x="6390" y="45426"/>
                      <a:pt x="6277" y="45369"/>
                      <a:pt x="6206" y="45298"/>
                    </a:cubicBezTo>
                    <a:cubicBezTo>
                      <a:pt x="6092" y="45127"/>
                      <a:pt x="6035" y="44943"/>
                      <a:pt x="6035" y="44744"/>
                    </a:cubicBezTo>
                    <a:lnTo>
                      <a:pt x="6035" y="44744"/>
                    </a:lnTo>
                    <a:cubicBezTo>
                      <a:pt x="6064" y="44773"/>
                      <a:pt x="6106" y="44801"/>
                      <a:pt x="6135" y="44815"/>
                    </a:cubicBezTo>
                    <a:cubicBezTo>
                      <a:pt x="6220" y="44844"/>
                      <a:pt x="6305" y="44872"/>
                      <a:pt x="6390" y="44886"/>
                    </a:cubicBezTo>
                    <a:cubicBezTo>
                      <a:pt x="6489" y="44915"/>
                      <a:pt x="6575" y="44929"/>
                      <a:pt x="6674" y="44943"/>
                    </a:cubicBezTo>
                    <a:cubicBezTo>
                      <a:pt x="6859" y="44971"/>
                      <a:pt x="7057" y="44986"/>
                      <a:pt x="7242" y="44986"/>
                    </a:cubicBezTo>
                    <a:cubicBezTo>
                      <a:pt x="7270" y="44988"/>
                      <a:pt x="7297" y="44989"/>
                      <a:pt x="7325" y="44989"/>
                    </a:cubicBezTo>
                    <a:cubicBezTo>
                      <a:pt x="7453" y="44989"/>
                      <a:pt x="7580" y="44964"/>
                      <a:pt x="7696" y="44929"/>
                    </a:cubicBezTo>
                    <a:lnTo>
                      <a:pt x="7753" y="44929"/>
                    </a:lnTo>
                    <a:cubicBezTo>
                      <a:pt x="7924" y="44844"/>
                      <a:pt x="8080" y="44744"/>
                      <a:pt x="8222" y="44645"/>
                    </a:cubicBezTo>
                    <a:cubicBezTo>
                      <a:pt x="8278" y="44616"/>
                      <a:pt x="8321" y="44574"/>
                      <a:pt x="8378" y="44545"/>
                    </a:cubicBezTo>
                    <a:close/>
                    <a:moveTo>
                      <a:pt x="8179" y="45511"/>
                    </a:moveTo>
                    <a:cubicBezTo>
                      <a:pt x="8151" y="45568"/>
                      <a:pt x="8122" y="45610"/>
                      <a:pt x="8108" y="45653"/>
                    </a:cubicBezTo>
                    <a:cubicBezTo>
                      <a:pt x="8051" y="45738"/>
                      <a:pt x="7980" y="45823"/>
                      <a:pt x="7909" y="45908"/>
                    </a:cubicBezTo>
                    <a:cubicBezTo>
                      <a:pt x="7782" y="46079"/>
                      <a:pt x="7611" y="46207"/>
                      <a:pt x="7427" y="46320"/>
                    </a:cubicBezTo>
                    <a:lnTo>
                      <a:pt x="7370" y="46306"/>
                    </a:lnTo>
                    <a:cubicBezTo>
                      <a:pt x="7384" y="46292"/>
                      <a:pt x="7398" y="46278"/>
                      <a:pt x="7412" y="46263"/>
                    </a:cubicBezTo>
                    <a:lnTo>
                      <a:pt x="7412" y="46278"/>
                    </a:lnTo>
                    <a:lnTo>
                      <a:pt x="7611" y="46065"/>
                    </a:lnTo>
                    <a:cubicBezTo>
                      <a:pt x="7739" y="45951"/>
                      <a:pt x="7838" y="45809"/>
                      <a:pt x="7881" y="45653"/>
                    </a:cubicBezTo>
                    <a:cubicBezTo>
                      <a:pt x="7952" y="45639"/>
                      <a:pt x="8009" y="45610"/>
                      <a:pt x="8080" y="45582"/>
                    </a:cubicBezTo>
                    <a:cubicBezTo>
                      <a:pt x="8108" y="45568"/>
                      <a:pt x="8151" y="45539"/>
                      <a:pt x="8179" y="45511"/>
                    </a:cubicBezTo>
                    <a:close/>
                    <a:moveTo>
                      <a:pt x="6191" y="40604"/>
                    </a:moveTo>
                    <a:cubicBezTo>
                      <a:pt x="6281" y="40604"/>
                      <a:pt x="6371" y="40614"/>
                      <a:pt x="6461" y="40641"/>
                    </a:cubicBezTo>
                    <a:cubicBezTo>
                      <a:pt x="6731" y="40684"/>
                      <a:pt x="7015" y="40769"/>
                      <a:pt x="7270" y="40882"/>
                    </a:cubicBezTo>
                    <a:cubicBezTo>
                      <a:pt x="7526" y="41010"/>
                      <a:pt x="7767" y="41138"/>
                      <a:pt x="8009" y="41294"/>
                    </a:cubicBezTo>
                    <a:cubicBezTo>
                      <a:pt x="8193" y="41393"/>
                      <a:pt x="8349" y="41564"/>
                      <a:pt x="8420" y="41777"/>
                    </a:cubicBezTo>
                    <a:cubicBezTo>
                      <a:pt x="8420" y="41791"/>
                      <a:pt x="8431" y="41798"/>
                      <a:pt x="8444" y="41798"/>
                    </a:cubicBezTo>
                    <a:cubicBezTo>
                      <a:pt x="8456" y="41798"/>
                      <a:pt x="8470" y="41791"/>
                      <a:pt x="8477" y="41777"/>
                    </a:cubicBezTo>
                    <a:cubicBezTo>
                      <a:pt x="8520" y="41876"/>
                      <a:pt x="8577" y="41976"/>
                      <a:pt x="8633" y="42075"/>
                    </a:cubicBezTo>
                    <a:cubicBezTo>
                      <a:pt x="8619" y="42118"/>
                      <a:pt x="8605" y="42160"/>
                      <a:pt x="8605" y="42203"/>
                    </a:cubicBezTo>
                    <a:cubicBezTo>
                      <a:pt x="8591" y="42274"/>
                      <a:pt x="8577" y="42359"/>
                      <a:pt x="8562" y="42430"/>
                    </a:cubicBezTo>
                    <a:cubicBezTo>
                      <a:pt x="8548" y="42572"/>
                      <a:pt x="8534" y="42700"/>
                      <a:pt x="8520" y="42842"/>
                    </a:cubicBezTo>
                    <a:cubicBezTo>
                      <a:pt x="8477" y="43069"/>
                      <a:pt x="8506" y="43310"/>
                      <a:pt x="8619" y="43509"/>
                    </a:cubicBezTo>
                    <a:cubicBezTo>
                      <a:pt x="8696" y="43612"/>
                      <a:pt x="8820" y="43684"/>
                      <a:pt x="8941" y="43684"/>
                    </a:cubicBezTo>
                    <a:cubicBezTo>
                      <a:pt x="9020" y="43684"/>
                      <a:pt x="9097" y="43653"/>
                      <a:pt x="9159" y="43580"/>
                    </a:cubicBezTo>
                    <a:cubicBezTo>
                      <a:pt x="9173" y="43566"/>
                      <a:pt x="9187" y="43537"/>
                      <a:pt x="9216" y="43509"/>
                    </a:cubicBezTo>
                    <a:cubicBezTo>
                      <a:pt x="9216" y="43623"/>
                      <a:pt x="9230" y="43736"/>
                      <a:pt x="9258" y="43850"/>
                    </a:cubicBezTo>
                    <a:cubicBezTo>
                      <a:pt x="9272" y="43963"/>
                      <a:pt x="9287" y="44134"/>
                      <a:pt x="9301" y="44276"/>
                    </a:cubicBezTo>
                    <a:cubicBezTo>
                      <a:pt x="9301" y="44290"/>
                      <a:pt x="9301" y="44304"/>
                      <a:pt x="9315" y="44318"/>
                    </a:cubicBezTo>
                    <a:cubicBezTo>
                      <a:pt x="9272" y="44418"/>
                      <a:pt x="9244" y="44517"/>
                      <a:pt x="9230" y="44616"/>
                    </a:cubicBezTo>
                    <a:cubicBezTo>
                      <a:pt x="9216" y="44702"/>
                      <a:pt x="9216" y="44773"/>
                      <a:pt x="9230" y="44858"/>
                    </a:cubicBezTo>
                    <a:cubicBezTo>
                      <a:pt x="9201" y="45000"/>
                      <a:pt x="9145" y="45127"/>
                      <a:pt x="9074" y="45255"/>
                    </a:cubicBezTo>
                    <a:cubicBezTo>
                      <a:pt x="8917" y="45568"/>
                      <a:pt x="8704" y="45852"/>
                      <a:pt x="8435" y="46079"/>
                    </a:cubicBezTo>
                    <a:cubicBezTo>
                      <a:pt x="8293" y="46178"/>
                      <a:pt x="8151" y="46263"/>
                      <a:pt x="7994" y="46320"/>
                    </a:cubicBezTo>
                    <a:cubicBezTo>
                      <a:pt x="7924" y="46349"/>
                      <a:pt x="7838" y="46363"/>
                      <a:pt x="7753" y="46377"/>
                    </a:cubicBezTo>
                    <a:lnTo>
                      <a:pt x="7711" y="46377"/>
                    </a:lnTo>
                    <a:cubicBezTo>
                      <a:pt x="7703" y="46370"/>
                      <a:pt x="7696" y="46366"/>
                      <a:pt x="7689" y="46366"/>
                    </a:cubicBezTo>
                    <a:cubicBezTo>
                      <a:pt x="7682" y="46366"/>
                      <a:pt x="7675" y="46370"/>
                      <a:pt x="7668" y="46377"/>
                    </a:cubicBezTo>
                    <a:lnTo>
                      <a:pt x="7640" y="46363"/>
                    </a:lnTo>
                    <a:cubicBezTo>
                      <a:pt x="7796" y="46263"/>
                      <a:pt x="7924" y="46121"/>
                      <a:pt x="8051" y="45979"/>
                    </a:cubicBezTo>
                    <a:cubicBezTo>
                      <a:pt x="8122" y="45894"/>
                      <a:pt x="8179" y="45795"/>
                      <a:pt x="8236" y="45681"/>
                    </a:cubicBezTo>
                    <a:cubicBezTo>
                      <a:pt x="8293" y="45596"/>
                      <a:pt x="8335" y="45497"/>
                      <a:pt x="8335" y="45383"/>
                    </a:cubicBezTo>
                    <a:cubicBezTo>
                      <a:pt x="8364" y="45355"/>
                      <a:pt x="8392" y="45326"/>
                      <a:pt x="8420" y="45298"/>
                    </a:cubicBezTo>
                    <a:cubicBezTo>
                      <a:pt x="8520" y="45198"/>
                      <a:pt x="8619" y="45085"/>
                      <a:pt x="8690" y="44971"/>
                    </a:cubicBezTo>
                    <a:cubicBezTo>
                      <a:pt x="8775" y="44858"/>
                      <a:pt x="8775" y="44702"/>
                      <a:pt x="8704" y="44588"/>
                    </a:cubicBezTo>
                    <a:cubicBezTo>
                      <a:pt x="8655" y="44514"/>
                      <a:pt x="8584" y="44472"/>
                      <a:pt x="8500" y="44472"/>
                    </a:cubicBezTo>
                    <a:cubicBezTo>
                      <a:pt x="8488" y="44472"/>
                      <a:pt x="8476" y="44473"/>
                      <a:pt x="8463" y="44474"/>
                    </a:cubicBezTo>
                    <a:cubicBezTo>
                      <a:pt x="8520" y="44418"/>
                      <a:pt x="8591" y="44361"/>
                      <a:pt x="8648" y="44290"/>
                    </a:cubicBezTo>
                    <a:cubicBezTo>
                      <a:pt x="8719" y="44233"/>
                      <a:pt x="8761" y="44162"/>
                      <a:pt x="8804" y="44091"/>
                    </a:cubicBezTo>
                    <a:cubicBezTo>
                      <a:pt x="8832" y="44006"/>
                      <a:pt x="8804" y="43921"/>
                      <a:pt x="8747" y="43850"/>
                    </a:cubicBezTo>
                    <a:cubicBezTo>
                      <a:pt x="8648" y="43750"/>
                      <a:pt x="8506" y="43694"/>
                      <a:pt x="8349" y="43694"/>
                    </a:cubicBezTo>
                    <a:cubicBezTo>
                      <a:pt x="8392" y="43679"/>
                      <a:pt x="8420" y="43651"/>
                      <a:pt x="8435" y="43623"/>
                    </a:cubicBezTo>
                    <a:cubicBezTo>
                      <a:pt x="8577" y="43495"/>
                      <a:pt x="8477" y="43296"/>
                      <a:pt x="8378" y="43168"/>
                    </a:cubicBezTo>
                    <a:cubicBezTo>
                      <a:pt x="8305" y="43085"/>
                      <a:pt x="8195" y="43002"/>
                      <a:pt x="8080" y="43002"/>
                    </a:cubicBezTo>
                    <a:cubicBezTo>
                      <a:pt x="8037" y="43002"/>
                      <a:pt x="7994" y="43014"/>
                      <a:pt x="7952" y="43040"/>
                    </a:cubicBezTo>
                    <a:cubicBezTo>
                      <a:pt x="7952" y="43040"/>
                      <a:pt x="7952" y="43040"/>
                      <a:pt x="7938" y="43055"/>
                    </a:cubicBezTo>
                    <a:cubicBezTo>
                      <a:pt x="7824" y="43083"/>
                      <a:pt x="7711" y="43097"/>
                      <a:pt x="7583" y="43126"/>
                    </a:cubicBezTo>
                    <a:cubicBezTo>
                      <a:pt x="7512" y="43133"/>
                      <a:pt x="7441" y="43136"/>
                      <a:pt x="7370" y="43136"/>
                    </a:cubicBezTo>
                    <a:cubicBezTo>
                      <a:pt x="7299" y="43136"/>
                      <a:pt x="7228" y="43133"/>
                      <a:pt x="7157" y="43126"/>
                    </a:cubicBezTo>
                    <a:cubicBezTo>
                      <a:pt x="7015" y="43083"/>
                      <a:pt x="6887" y="43026"/>
                      <a:pt x="6773" y="42927"/>
                    </a:cubicBezTo>
                    <a:cubicBezTo>
                      <a:pt x="6731" y="42898"/>
                      <a:pt x="6688" y="42870"/>
                      <a:pt x="6646" y="42842"/>
                    </a:cubicBezTo>
                    <a:lnTo>
                      <a:pt x="6646" y="42842"/>
                    </a:lnTo>
                    <a:lnTo>
                      <a:pt x="7001" y="42984"/>
                    </a:lnTo>
                    <a:cubicBezTo>
                      <a:pt x="7004" y="42985"/>
                      <a:pt x="7007" y="42986"/>
                      <a:pt x="7010" y="42986"/>
                    </a:cubicBezTo>
                    <a:cubicBezTo>
                      <a:pt x="7035" y="42986"/>
                      <a:pt x="7054" y="42938"/>
                      <a:pt x="7029" y="42913"/>
                    </a:cubicBezTo>
                    <a:cubicBezTo>
                      <a:pt x="6844" y="42813"/>
                      <a:pt x="6660" y="42728"/>
                      <a:pt x="6475" y="42643"/>
                    </a:cubicBezTo>
                    <a:cubicBezTo>
                      <a:pt x="6135" y="42501"/>
                      <a:pt x="5794" y="42373"/>
                      <a:pt x="5453" y="42274"/>
                    </a:cubicBezTo>
                    <a:cubicBezTo>
                      <a:pt x="5339" y="42231"/>
                      <a:pt x="5183" y="42189"/>
                      <a:pt x="5155" y="42047"/>
                    </a:cubicBezTo>
                    <a:cubicBezTo>
                      <a:pt x="5141" y="42004"/>
                      <a:pt x="5141" y="41947"/>
                      <a:pt x="5155" y="41890"/>
                    </a:cubicBezTo>
                    <a:cubicBezTo>
                      <a:pt x="5212" y="41919"/>
                      <a:pt x="5283" y="41947"/>
                      <a:pt x="5339" y="41961"/>
                    </a:cubicBezTo>
                    <a:lnTo>
                      <a:pt x="5609" y="42032"/>
                    </a:lnTo>
                    <a:cubicBezTo>
                      <a:pt x="5780" y="42089"/>
                      <a:pt x="5964" y="42146"/>
                      <a:pt x="6135" y="42217"/>
                    </a:cubicBezTo>
                    <a:cubicBezTo>
                      <a:pt x="6475" y="42331"/>
                      <a:pt x="6816" y="42444"/>
                      <a:pt x="7157" y="42586"/>
                    </a:cubicBezTo>
                    <a:lnTo>
                      <a:pt x="7185" y="42629"/>
                    </a:lnTo>
                    <a:cubicBezTo>
                      <a:pt x="7214" y="42657"/>
                      <a:pt x="7242" y="42685"/>
                      <a:pt x="7256" y="42728"/>
                    </a:cubicBezTo>
                    <a:cubicBezTo>
                      <a:pt x="7285" y="42756"/>
                      <a:pt x="7299" y="42785"/>
                      <a:pt x="7313" y="42827"/>
                    </a:cubicBezTo>
                    <a:cubicBezTo>
                      <a:pt x="7341" y="42870"/>
                      <a:pt x="7356" y="42898"/>
                      <a:pt x="7370" y="42941"/>
                    </a:cubicBezTo>
                    <a:cubicBezTo>
                      <a:pt x="7380" y="42962"/>
                      <a:pt x="7398" y="42975"/>
                      <a:pt x="7418" y="42975"/>
                    </a:cubicBezTo>
                    <a:cubicBezTo>
                      <a:pt x="7426" y="42975"/>
                      <a:pt x="7433" y="42973"/>
                      <a:pt x="7441" y="42969"/>
                    </a:cubicBezTo>
                    <a:cubicBezTo>
                      <a:pt x="7483" y="42955"/>
                      <a:pt x="7498" y="42927"/>
                      <a:pt x="7483" y="42898"/>
                    </a:cubicBezTo>
                    <a:cubicBezTo>
                      <a:pt x="7455" y="42813"/>
                      <a:pt x="7398" y="42728"/>
                      <a:pt x="7356" y="42671"/>
                    </a:cubicBezTo>
                    <a:cubicBezTo>
                      <a:pt x="7327" y="42629"/>
                      <a:pt x="7299" y="42600"/>
                      <a:pt x="7270" y="42572"/>
                    </a:cubicBezTo>
                    <a:cubicBezTo>
                      <a:pt x="7270" y="42543"/>
                      <a:pt x="7256" y="42529"/>
                      <a:pt x="7242" y="42529"/>
                    </a:cubicBezTo>
                    <a:cubicBezTo>
                      <a:pt x="6901" y="42359"/>
                      <a:pt x="6546" y="42217"/>
                      <a:pt x="6191" y="42089"/>
                    </a:cubicBezTo>
                    <a:cubicBezTo>
                      <a:pt x="6007" y="42018"/>
                      <a:pt x="5836" y="41961"/>
                      <a:pt x="5652" y="41905"/>
                    </a:cubicBezTo>
                    <a:cubicBezTo>
                      <a:pt x="5567" y="41876"/>
                      <a:pt x="5481" y="41848"/>
                      <a:pt x="5396" y="41819"/>
                    </a:cubicBezTo>
                    <a:cubicBezTo>
                      <a:pt x="5297" y="41805"/>
                      <a:pt x="5240" y="41777"/>
                      <a:pt x="5155" y="41763"/>
                    </a:cubicBezTo>
                    <a:cubicBezTo>
                      <a:pt x="5183" y="41706"/>
                      <a:pt x="5197" y="41635"/>
                      <a:pt x="5197" y="41564"/>
                    </a:cubicBezTo>
                    <a:cubicBezTo>
                      <a:pt x="5354" y="41294"/>
                      <a:pt x="5524" y="41053"/>
                      <a:pt x="5723" y="40811"/>
                    </a:cubicBezTo>
                    <a:cubicBezTo>
                      <a:pt x="5808" y="40712"/>
                      <a:pt x="5907" y="40641"/>
                      <a:pt x="6035" y="40613"/>
                    </a:cubicBezTo>
                    <a:cubicBezTo>
                      <a:pt x="6087" y="40607"/>
                      <a:pt x="6139" y="40604"/>
                      <a:pt x="6191" y="40604"/>
                    </a:cubicBezTo>
                    <a:close/>
                    <a:moveTo>
                      <a:pt x="45236" y="40130"/>
                    </a:moveTo>
                    <a:cubicBezTo>
                      <a:pt x="45335" y="40130"/>
                      <a:pt x="45435" y="40158"/>
                      <a:pt x="45506" y="40229"/>
                    </a:cubicBezTo>
                    <a:cubicBezTo>
                      <a:pt x="45605" y="40300"/>
                      <a:pt x="45676" y="40371"/>
                      <a:pt x="45761" y="40442"/>
                    </a:cubicBezTo>
                    <a:cubicBezTo>
                      <a:pt x="45917" y="40598"/>
                      <a:pt x="46017" y="40783"/>
                      <a:pt x="46045" y="40996"/>
                    </a:cubicBezTo>
                    <a:cubicBezTo>
                      <a:pt x="46045" y="41237"/>
                      <a:pt x="46003" y="41464"/>
                      <a:pt x="45917" y="41677"/>
                    </a:cubicBezTo>
                    <a:cubicBezTo>
                      <a:pt x="45847" y="41919"/>
                      <a:pt x="45776" y="42160"/>
                      <a:pt x="45733" y="42401"/>
                    </a:cubicBezTo>
                    <a:cubicBezTo>
                      <a:pt x="45733" y="42439"/>
                      <a:pt x="45764" y="42471"/>
                      <a:pt x="45794" y="42471"/>
                    </a:cubicBezTo>
                    <a:cubicBezTo>
                      <a:pt x="45809" y="42471"/>
                      <a:pt x="45823" y="42463"/>
                      <a:pt x="45832" y="42444"/>
                    </a:cubicBezTo>
                    <a:cubicBezTo>
                      <a:pt x="45946" y="42160"/>
                      <a:pt x="46031" y="41876"/>
                      <a:pt x="46102" y="41578"/>
                    </a:cubicBezTo>
                    <a:lnTo>
                      <a:pt x="46130" y="41464"/>
                    </a:lnTo>
                    <a:cubicBezTo>
                      <a:pt x="46130" y="41521"/>
                      <a:pt x="46159" y="41564"/>
                      <a:pt x="46173" y="41621"/>
                    </a:cubicBezTo>
                    <a:cubicBezTo>
                      <a:pt x="46173" y="41734"/>
                      <a:pt x="46159" y="41848"/>
                      <a:pt x="46130" y="41976"/>
                    </a:cubicBezTo>
                    <a:cubicBezTo>
                      <a:pt x="46116" y="42103"/>
                      <a:pt x="46088" y="42245"/>
                      <a:pt x="46059" y="42373"/>
                    </a:cubicBezTo>
                    <a:cubicBezTo>
                      <a:pt x="45974" y="42643"/>
                      <a:pt x="45889" y="42898"/>
                      <a:pt x="45761" y="43154"/>
                    </a:cubicBezTo>
                    <a:cubicBezTo>
                      <a:pt x="45753" y="43172"/>
                      <a:pt x="45771" y="43184"/>
                      <a:pt x="45790" y="43184"/>
                    </a:cubicBezTo>
                    <a:cubicBezTo>
                      <a:pt x="45801" y="43184"/>
                      <a:pt x="45813" y="43179"/>
                      <a:pt x="45818" y="43168"/>
                    </a:cubicBezTo>
                    <a:cubicBezTo>
                      <a:pt x="45974" y="42927"/>
                      <a:pt x="46088" y="42671"/>
                      <a:pt x="46159" y="42387"/>
                    </a:cubicBezTo>
                    <a:cubicBezTo>
                      <a:pt x="46201" y="42203"/>
                      <a:pt x="46230" y="42018"/>
                      <a:pt x="46230" y="41819"/>
                    </a:cubicBezTo>
                    <a:cubicBezTo>
                      <a:pt x="46258" y="41876"/>
                      <a:pt x="46272" y="41933"/>
                      <a:pt x="46287" y="41990"/>
                    </a:cubicBezTo>
                    <a:cubicBezTo>
                      <a:pt x="46272" y="42047"/>
                      <a:pt x="46272" y="42118"/>
                      <a:pt x="46258" y="42189"/>
                    </a:cubicBezTo>
                    <a:cubicBezTo>
                      <a:pt x="46244" y="42260"/>
                      <a:pt x="46230" y="42359"/>
                      <a:pt x="46201" y="42444"/>
                    </a:cubicBezTo>
                    <a:cubicBezTo>
                      <a:pt x="46187" y="42529"/>
                      <a:pt x="46159" y="42629"/>
                      <a:pt x="46130" y="42700"/>
                    </a:cubicBezTo>
                    <a:cubicBezTo>
                      <a:pt x="46102" y="42785"/>
                      <a:pt x="46088" y="42870"/>
                      <a:pt x="46059" y="42955"/>
                    </a:cubicBezTo>
                    <a:cubicBezTo>
                      <a:pt x="46059" y="42973"/>
                      <a:pt x="46070" y="42985"/>
                      <a:pt x="46082" y="42985"/>
                    </a:cubicBezTo>
                    <a:cubicBezTo>
                      <a:pt x="46089" y="42985"/>
                      <a:pt x="46097" y="42980"/>
                      <a:pt x="46102" y="42969"/>
                    </a:cubicBezTo>
                    <a:cubicBezTo>
                      <a:pt x="46159" y="42898"/>
                      <a:pt x="46201" y="42813"/>
                      <a:pt x="46216" y="42728"/>
                    </a:cubicBezTo>
                    <a:cubicBezTo>
                      <a:pt x="46244" y="42643"/>
                      <a:pt x="46272" y="42558"/>
                      <a:pt x="46287" y="42472"/>
                    </a:cubicBezTo>
                    <a:cubicBezTo>
                      <a:pt x="46315" y="42387"/>
                      <a:pt x="46329" y="42302"/>
                      <a:pt x="46329" y="42217"/>
                    </a:cubicBezTo>
                    <a:lnTo>
                      <a:pt x="46329" y="42132"/>
                    </a:lnTo>
                    <a:cubicBezTo>
                      <a:pt x="46372" y="42231"/>
                      <a:pt x="46400" y="42331"/>
                      <a:pt x="46429" y="42430"/>
                    </a:cubicBezTo>
                    <a:cubicBezTo>
                      <a:pt x="46386" y="42529"/>
                      <a:pt x="46358" y="42629"/>
                      <a:pt x="46315" y="42742"/>
                    </a:cubicBezTo>
                    <a:cubicBezTo>
                      <a:pt x="46258" y="42884"/>
                      <a:pt x="46201" y="43012"/>
                      <a:pt x="46130" y="43154"/>
                    </a:cubicBezTo>
                    <a:cubicBezTo>
                      <a:pt x="46130" y="43164"/>
                      <a:pt x="46145" y="43174"/>
                      <a:pt x="46153" y="43174"/>
                    </a:cubicBezTo>
                    <a:cubicBezTo>
                      <a:pt x="46156" y="43174"/>
                      <a:pt x="46159" y="43172"/>
                      <a:pt x="46159" y="43168"/>
                    </a:cubicBezTo>
                    <a:cubicBezTo>
                      <a:pt x="46230" y="43040"/>
                      <a:pt x="46301" y="42898"/>
                      <a:pt x="46343" y="42756"/>
                    </a:cubicBezTo>
                    <a:cubicBezTo>
                      <a:pt x="46372" y="42671"/>
                      <a:pt x="46414" y="42586"/>
                      <a:pt x="46443" y="42487"/>
                    </a:cubicBezTo>
                    <a:cubicBezTo>
                      <a:pt x="46485" y="42657"/>
                      <a:pt x="46528" y="42813"/>
                      <a:pt x="46542" y="42984"/>
                    </a:cubicBezTo>
                    <a:cubicBezTo>
                      <a:pt x="46571" y="43197"/>
                      <a:pt x="46585" y="43424"/>
                      <a:pt x="46571" y="43651"/>
                    </a:cubicBezTo>
                    <a:cubicBezTo>
                      <a:pt x="46571" y="43750"/>
                      <a:pt x="46571" y="43864"/>
                      <a:pt x="46556" y="43977"/>
                    </a:cubicBezTo>
                    <a:cubicBezTo>
                      <a:pt x="46556" y="44091"/>
                      <a:pt x="46556" y="44190"/>
                      <a:pt x="46571" y="44304"/>
                    </a:cubicBezTo>
                    <a:cubicBezTo>
                      <a:pt x="46571" y="44325"/>
                      <a:pt x="46588" y="44336"/>
                      <a:pt x="46608" y="44336"/>
                    </a:cubicBezTo>
                    <a:cubicBezTo>
                      <a:pt x="46627" y="44336"/>
                      <a:pt x="46649" y="44325"/>
                      <a:pt x="46656" y="44304"/>
                    </a:cubicBezTo>
                    <a:cubicBezTo>
                      <a:pt x="46741" y="44886"/>
                      <a:pt x="46855" y="45468"/>
                      <a:pt x="47011" y="46036"/>
                    </a:cubicBezTo>
                    <a:cubicBezTo>
                      <a:pt x="47096" y="46391"/>
                      <a:pt x="47210" y="46746"/>
                      <a:pt x="47323" y="47087"/>
                    </a:cubicBezTo>
                    <a:cubicBezTo>
                      <a:pt x="47437" y="47428"/>
                      <a:pt x="47579" y="47740"/>
                      <a:pt x="47749" y="48052"/>
                    </a:cubicBezTo>
                    <a:lnTo>
                      <a:pt x="47820" y="48180"/>
                    </a:lnTo>
                    <a:cubicBezTo>
                      <a:pt x="47749" y="48180"/>
                      <a:pt x="47692" y="48166"/>
                      <a:pt x="47621" y="48152"/>
                    </a:cubicBezTo>
                    <a:lnTo>
                      <a:pt x="47493" y="48137"/>
                    </a:lnTo>
                    <a:cubicBezTo>
                      <a:pt x="47472" y="48130"/>
                      <a:pt x="47451" y="48127"/>
                      <a:pt x="47430" y="48127"/>
                    </a:cubicBezTo>
                    <a:cubicBezTo>
                      <a:pt x="47408" y="48127"/>
                      <a:pt x="47387" y="48130"/>
                      <a:pt x="47366" y="48137"/>
                    </a:cubicBezTo>
                    <a:cubicBezTo>
                      <a:pt x="47351" y="48137"/>
                      <a:pt x="47337" y="48166"/>
                      <a:pt x="47351" y="48180"/>
                    </a:cubicBezTo>
                    <a:cubicBezTo>
                      <a:pt x="47394" y="48194"/>
                      <a:pt x="47437" y="48208"/>
                      <a:pt x="47479" y="48223"/>
                    </a:cubicBezTo>
                    <a:cubicBezTo>
                      <a:pt x="47522" y="48237"/>
                      <a:pt x="47564" y="48237"/>
                      <a:pt x="47607" y="48237"/>
                    </a:cubicBezTo>
                    <a:cubicBezTo>
                      <a:pt x="47692" y="48251"/>
                      <a:pt x="47777" y="48251"/>
                      <a:pt x="47863" y="48251"/>
                    </a:cubicBezTo>
                    <a:cubicBezTo>
                      <a:pt x="47877" y="48294"/>
                      <a:pt x="47905" y="48322"/>
                      <a:pt x="47919" y="48365"/>
                    </a:cubicBezTo>
                    <a:cubicBezTo>
                      <a:pt x="47834" y="48379"/>
                      <a:pt x="47749" y="48393"/>
                      <a:pt x="47664" y="48393"/>
                    </a:cubicBezTo>
                    <a:cubicBezTo>
                      <a:pt x="47579" y="48393"/>
                      <a:pt x="47493" y="48379"/>
                      <a:pt x="47408" y="48365"/>
                    </a:cubicBezTo>
                    <a:cubicBezTo>
                      <a:pt x="47323" y="48365"/>
                      <a:pt x="47238" y="48336"/>
                      <a:pt x="47153" y="48322"/>
                    </a:cubicBezTo>
                    <a:lnTo>
                      <a:pt x="47025" y="48279"/>
                    </a:lnTo>
                    <a:cubicBezTo>
                      <a:pt x="46982" y="48251"/>
                      <a:pt x="46940" y="48251"/>
                      <a:pt x="46897" y="48237"/>
                    </a:cubicBezTo>
                    <a:cubicBezTo>
                      <a:pt x="46869" y="48237"/>
                      <a:pt x="46855" y="48265"/>
                      <a:pt x="46869" y="48294"/>
                    </a:cubicBezTo>
                    <a:cubicBezTo>
                      <a:pt x="46940" y="48365"/>
                      <a:pt x="47025" y="48407"/>
                      <a:pt x="47124" y="48436"/>
                    </a:cubicBezTo>
                    <a:cubicBezTo>
                      <a:pt x="47224" y="48464"/>
                      <a:pt x="47323" y="48478"/>
                      <a:pt x="47422" y="48492"/>
                    </a:cubicBezTo>
                    <a:cubicBezTo>
                      <a:pt x="47472" y="48500"/>
                      <a:pt x="47525" y="48503"/>
                      <a:pt x="47579" y="48503"/>
                    </a:cubicBezTo>
                    <a:cubicBezTo>
                      <a:pt x="47632" y="48503"/>
                      <a:pt x="47685" y="48500"/>
                      <a:pt x="47735" y="48492"/>
                    </a:cubicBezTo>
                    <a:cubicBezTo>
                      <a:pt x="47806" y="48492"/>
                      <a:pt x="47891" y="48478"/>
                      <a:pt x="47948" y="48436"/>
                    </a:cubicBezTo>
                    <a:cubicBezTo>
                      <a:pt x="47990" y="48521"/>
                      <a:pt x="48005" y="48592"/>
                      <a:pt x="48019" y="48691"/>
                    </a:cubicBezTo>
                    <a:cubicBezTo>
                      <a:pt x="47889" y="48738"/>
                      <a:pt x="47760" y="48766"/>
                      <a:pt x="47631" y="48766"/>
                    </a:cubicBezTo>
                    <a:cubicBezTo>
                      <a:pt x="47604" y="48766"/>
                      <a:pt x="47577" y="48765"/>
                      <a:pt x="47550" y="48762"/>
                    </a:cubicBezTo>
                    <a:cubicBezTo>
                      <a:pt x="47380" y="48748"/>
                      <a:pt x="47210" y="48705"/>
                      <a:pt x="47039" y="48649"/>
                    </a:cubicBezTo>
                    <a:cubicBezTo>
                      <a:pt x="46869" y="48592"/>
                      <a:pt x="46713" y="48535"/>
                      <a:pt x="46542" y="48478"/>
                    </a:cubicBezTo>
                    <a:cubicBezTo>
                      <a:pt x="46386" y="48407"/>
                      <a:pt x="46216" y="48336"/>
                      <a:pt x="46059" y="48265"/>
                    </a:cubicBezTo>
                    <a:cubicBezTo>
                      <a:pt x="45974" y="48237"/>
                      <a:pt x="45889" y="48194"/>
                      <a:pt x="45818" y="48166"/>
                    </a:cubicBezTo>
                    <a:cubicBezTo>
                      <a:pt x="45733" y="48123"/>
                      <a:pt x="45662" y="48095"/>
                      <a:pt x="45577" y="48066"/>
                    </a:cubicBezTo>
                    <a:cubicBezTo>
                      <a:pt x="45573" y="48065"/>
                      <a:pt x="45569" y="48064"/>
                      <a:pt x="45565" y="48064"/>
                    </a:cubicBezTo>
                    <a:cubicBezTo>
                      <a:pt x="45542" y="48064"/>
                      <a:pt x="45524" y="48099"/>
                      <a:pt x="45548" y="48123"/>
                    </a:cubicBezTo>
                    <a:cubicBezTo>
                      <a:pt x="45619" y="48194"/>
                      <a:pt x="45719" y="48251"/>
                      <a:pt x="45804" y="48294"/>
                    </a:cubicBezTo>
                    <a:cubicBezTo>
                      <a:pt x="45903" y="48350"/>
                      <a:pt x="45988" y="48393"/>
                      <a:pt x="46088" y="48450"/>
                    </a:cubicBezTo>
                    <a:cubicBezTo>
                      <a:pt x="46429" y="48606"/>
                      <a:pt x="46784" y="48734"/>
                      <a:pt x="47139" y="48847"/>
                    </a:cubicBezTo>
                    <a:cubicBezTo>
                      <a:pt x="47309" y="48904"/>
                      <a:pt x="47493" y="48918"/>
                      <a:pt x="47678" y="48918"/>
                    </a:cubicBezTo>
                    <a:cubicBezTo>
                      <a:pt x="47792" y="48904"/>
                      <a:pt x="47905" y="48876"/>
                      <a:pt x="48005" y="48819"/>
                    </a:cubicBezTo>
                    <a:lnTo>
                      <a:pt x="48005" y="48819"/>
                    </a:lnTo>
                    <a:cubicBezTo>
                      <a:pt x="48005" y="48847"/>
                      <a:pt x="48005" y="48876"/>
                      <a:pt x="47990" y="48904"/>
                    </a:cubicBezTo>
                    <a:cubicBezTo>
                      <a:pt x="47962" y="49032"/>
                      <a:pt x="47863" y="49131"/>
                      <a:pt x="47735" y="49174"/>
                    </a:cubicBezTo>
                    <a:cubicBezTo>
                      <a:pt x="47636" y="49201"/>
                      <a:pt x="47537" y="49211"/>
                      <a:pt x="47434" y="49211"/>
                    </a:cubicBezTo>
                    <a:cubicBezTo>
                      <a:pt x="47375" y="49211"/>
                      <a:pt x="47314" y="49208"/>
                      <a:pt x="47252" y="49202"/>
                    </a:cubicBezTo>
                    <a:cubicBezTo>
                      <a:pt x="46571" y="49174"/>
                      <a:pt x="45903" y="48989"/>
                      <a:pt x="45307" y="48649"/>
                    </a:cubicBezTo>
                    <a:cubicBezTo>
                      <a:pt x="45037" y="48492"/>
                      <a:pt x="44782" y="48308"/>
                      <a:pt x="44554" y="48109"/>
                    </a:cubicBezTo>
                    <a:cubicBezTo>
                      <a:pt x="44370" y="47910"/>
                      <a:pt x="44185" y="47712"/>
                      <a:pt x="44029" y="47513"/>
                    </a:cubicBezTo>
                    <a:cubicBezTo>
                      <a:pt x="44029" y="47428"/>
                      <a:pt x="44058" y="47357"/>
                      <a:pt x="44100" y="47286"/>
                    </a:cubicBezTo>
                    <a:cubicBezTo>
                      <a:pt x="44171" y="47229"/>
                      <a:pt x="44242" y="47172"/>
                      <a:pt x="44313" y="47129"/>
                    </a:cubicBezTo>
                    <a:cubicBezTo>
                      <a:pt x="44398" y="47073"/>
                      <a:pt x="44483" y="47030"/>
                      <a:pt x="44554" y="46973"/>
                    </a:cubicBezTo>
                    <a:cubicBezTo>
                      <a:pt x="44640" y="46916"/>
                      <a:pt x="44739" y="46845"/>
                      <a:pt x="44739" y="46746"/>
                    </a:cubicBezTo>
                    <a:cubicBezTo>
                      <a:pt x="44739" y="46718"/>
                      <a:pt x="44711" y="46703"/>
                      <a:pt x="44682" y="46703"/>
                    </a:cubicBezTo>
                    <a:cubicBezTo>
                      <a:pt x="44640" y="46732"/>
                      <a:pt x="44597" y="46760"/>
                      <a:pt x="44554" y="46789"/>
                    </a:cubicBezTo>
                    <a:cubicBezTo>
                      <a:pt x="44512" y="46817"/>
                      <a:pt x="44483" y="46845"/>
                      <a:pt x="44441" y="46874"/>
                    </a:cubicBezTo>
                    <a:cubicBezTo>
                      <a:pt x="44356" y="46931"/>
                      <a:pt x="44271" y="46973"/>
                      <a:pt x="44185" y="47030"/>
                    </a:cubicBezTo>
                    <a:lnTo>
                      <a:pt x="44171" y="47044"/>
                    </a:lnTo>
                    <a:cubicBezTo>
                      <a:pt x="44171" y="47016"/>
                      <a:pt x="44157" y="47002"/>
                      <a:pt x="44157" y="46973"/>
                    </a:cubicBezTo>
                    <a:cubicBezTo>
                      <a:pt x="44143" y="46902"/>
                      <a:pt x="44114" y="46845"/>
                      <a:pt x="44086" y="46774"/>
                    </a:cubicBezTo>
                    <a:cubicBezTo>
                      <a:pt x="44058" y="46718"/>
                      <a:pt x="44043" y="46661"/>
                      <a:pt x="44029" y="46604"/>
                    </a:cubicBezTo>
                    <a:cubicBezTo>
                      <a:pt x="44043" y="46590"/>
                      <a:pt x="44058" y="46576"/>
                      <a:pt x="44058" y="46561"/>
                    </a:cubicBezTo>
                    <a:cubicBezTo>
                      <a:pt x="44058" y="46547"/>
                      <a:pt x="44058" y="46533"/>
                      <a:pt x="44058" y="46519"/>
                    </a:cubicBezTo>
                    <a:cubicBezTo>
                      <a:pt x="44072" y="46491"/>
                      <a:pt x="44086" y="46462"/>
                      <a:pt x="44100" y="46434"/>
                    </a:cubicBezTo>
                    <a:cubicBezTo>
                      <a:pt x="44143" y="46377"/>
                      <a:pt x="44200" y="46334"/>
                      <a:pt x="44242" y="46278"/>
                    </a:cubicBezTo>
                    <a:cubicBezTo>
                      <a:pt x="44285" y="46221"/>
                      <a:pt x="44327" y="46164"/>
                      <a:pt x="44384" y="46107"/>
                    </a:cubicBezTo>
                    <a:cubicBezTo>
                      <a:pt x="44427" y="46050"/>
                      <a:pt x="44455" y="45994"/>
                      <a:pt x="44469" y="45923"/>
                    </a:cubicBezTo>
                    <a:cubicBezTo>
                      <a:pt x="44469" y="45894"/>
                      <a:pt x="44441" y="45880"/>
                      <a:pt x="44412" y="45880"/>
                    </a:cubicBezTo>
                    <a:cubicBezTo>
                      <a:pt x="44356" y="45908"/>
                      <a:pt x="44299" y="45965"/>
                      <a:pt x="44256" y="46022"/>
                    </a:cubicBezTo>
                    <a:cubicBezTo>
                      <a:pt x="44214" y="46079"/>
                      <a:pt x="44157" y="46136"/>
                      <a:pt x="44114" y="46192"/>
                    </a:cubicBezTo>
                    <a:lnTo>
                      <a:pt x="44029" y="46292"/>
                    </a:lnTo>
                    <a:cubicBezTo>
                      <a:pt x="43987" y="46050"/>
                      <a:pt x="43930" y="45809"/>
                      <a:pt x="43845" y="45582"/>
                    </a:cubicBezTo>
                    <a:cubicBezTo>
                      <a:pt x="43802" y="45440"/>
                      <a:pt x="43759" y="45312"/>
                      <a:pt x="43703" y="45184"/>
                    </a:cubicBezTo>
                    <a:cubicBezTo>
                      <a:pt x="43731" y="45184"/>
                      <a:pt x="43745" y="45156"/>
                      <a:pt x="43759" y="45142"/>
                    </a:cubicBezTo>
                    <a:cubicBezTo>
                      <a:pt x="43845" y="44943"/>
                      <a:pt x="43916" y="44744"/>
                      <a:pt x="44001" y="44545"/>
                    </a:cubicBezTo>
                    <a:cubicBezTo>
                      <a:pt x="44086" y="44347"/>
                      <a:pt x="44185" y="44148"/>
                      <a:pt x="44271" y="43949"/>
                    </a:cubicBezTo>
                    <a:cubicBezTo>
                      <a:pt x="44271" y="43932"/>
                      <a:pt x="44260" y="43919"/>
                      <a:pt x="44248" y="43919"/>
                    </a:cubicBezTo>
                    <a:cubicBezTo>
                      <a:pt x="44241" y="43919"/>
                      <a:pt x="44233" y="43924"/>
                      <a:pt x="44228" y="43935"/>
                    </a:cubicBezTo>
                    <a:cubicBezTo>
                      <a:pt x="44114" y="44119"/>
                      <a:pt x="44015" y="44304"/>
                      <a:pt x="43916" y="44503"/>
                    </a:cubicBezTo>
                    <a:cubicBezTo>
                      <a:pt x="43816" y="44702"/>
                      <a:pt x="43731" y="44872"/>
                      <a:pt x="43646" y="45057"/>
                    </a:cubicBezTo>
                    <a:cubicBezTo>
                      <a:pt x="43646" y="45042"/>
                      <a:pt x="43632" y="45028"/>
                      <a:pt x="43632" y="45014"/>
                    </a:cubicBezTo>
                    <a:cubicBezTo>
                      <a:pt x="43660" y="44929"/>
                      <a:pt x="43703" y="44844"/>
                      <a:pt x="43731" y="44758"/>
                    </a:cubicBezTo>
                    <a:cubicBezTo>
                      <a:pt x="43759" y="44673"/>
                      <a:pt x="43802" y="44602"/>
                      <a:pt x="43830" y="44531"/>
                    </a:cubicBezTo>
                    <a:cubicBezTo>
                      <a:pt x="43901" y="44361"/>
                      <a:pt x="43972" y="44205"/>
                      <a:pt x="44058" y="44048"/>
                    </a:cubicBezTo>
                    <a:cubicBezTo>
                      <a:pt x="44068" y="44028"/>
                      <a:pt x="44049" y="44008"/>
                      <a:pt x="44033" y="44008"/>
                    </a:cubicBezTo>
                    <a:cubicBezTo>
                      <a:pt x="44026" y="44008"/>
                      <a:pt x="44019" y="44012"/>
                      <a:pt x="44015" y="44020"/>
                    </a:cubicBezTo>
                    <a:cubicBezTo>
                      <a:pt x="43916" y="44176"/>
                      <a:pt x="43830" y="44332"/>
                      <a:pt x="43759" y="44489"/>
                    </a:cubicBezTo>
                    <a:cubicBezTo>
                      <a:pt x="43717" y="44574"/>
                      <a:pt x="43674" y="44645"/>
                      <a:pt x="43646" y="44730"/>
                    </a:cubicBezTo>
                    <a:cubicBezTo>
                      <a:pt x="43603" y="44801"/>
                      <a:pt x="43589" y="44829"/>
                      <a:pt x="43561" y="44886"/>
                    </a:cubicBezTo>
                    <a:cubicBezTo>
                      <a:pt x="43518" y="44787"/>
                      <a:pt x="43475" y="44687"/>
                      <a:pt x="43419" y="44602"/>
                    </a:cubicBezTo>
                    <a:lnTo>
                      <a:pt x="43461" y="44602"/>
                    </a:lnTo>
                    <a:cubicBezTo>
                      <a:pt x="43490" y="44574"/>
                      <a:pt x="43490" y="44560"/>
                      <a:pt x="43504" y="44517"/>
                    </a:cubicBezTo>
                    <a:cubicBezTo>
                      <a:pt x="43504" y="44489"/>
                      <a:pt x="43518" y="44474"/>
                      <a:pt x="43518" y="44446"/>
                    </a:cubicBezTo>
                    <a:cubicBezTo>
                      <a:pt x="43532" y="44389"/>
                      <a:pt x="43561" y="44332"/>
                      <a:pt x="43575" y="44276"/>
                    </a:cubicBezTo>
                    <a:cubicBezTo>
                      <a:pt x="43617" y="44176"/>
                      <a:pt x="43660" y="44077"/>
                      <a:pt x="43703" y="43963"/>
                    </a:cubicBezTo>
                    <a:cubicBezTo>
                      <a:pt x="43713" y="43943"/>
                      <a:pt x="43694" y="43923"/>
                      <a:pt x="43673" y="43923"/>
                    </a:cubicBezTo>
                    <a:cubicBezTo>
                      <a:pt x="43664" y="43923"/>
                      <a:pt x="43654" y="43927"/>
                      <a:pt x="43646" y="43935"/>
                    </a:cubicBezTo>
                    <a:cubicBezTo>
                      <a:pt x="43589" y="44034"/>
                      <a:pt x="43532" y="44134"/>
                      <a:pt x="43490" y="44247"/>
                    </a:cubicBezTo>
                    <a:cubicBezTo>
                      <a:pt x="43461" y="44304"/>
                      <a:pt x="43447" y="44347"/>
                      <a:pt x="43433" y="44403"/>
                    </a:cubicBezTo>
                    <a:lnTo>
                      <a:pt x="43404" y="44489"/>
                    </a:lnTo>
                    <a:cubicBezTo>
                      <a:pt x="43404" y="44517"/>
                      <a:pt x="43404" y="44531"/>
                      <a:pt x="43390" y="44545"/>
                    </a:cubicBezTo>
                    <a:cubicBezTo>
                      <a:pt x="43291" y="44347"/>
                      <a:pt x="43177" y="44162"/>
                      <a:pt x="43049" y="43977"/>
                    </a:cubicBezTo>
                    <a:cubicBezTo>
                      <a:pt x="42964" y="43850"/>
                      <a:pt x="42879" y="43722"/>
                      <a:pt x="42794" y="43623"/>
                    </a:cubicBezTo>
                    <a:cubicBezTo>
                      <a:pt x="42709" y="43509"/>
                      <a:pt x="42581" y="43381"/>
                      <a:pt x="42638" y="43268"/>
                    </a:cubicBezTo>
                    <a:cubicBezTo>
                      <a:pt x="42680" y="43211"/>
                      <a:pt x="42723" y="43168"/>
                      <a:pt x="42780" y="43126"/>
                    </a:cubicBezTo>
                    <a:lnTo>
                      <a:pt x="42978" y="42984"/>
                    </a:lnTo>
                    <a:cubicBezTo>
                      <a:pt x="43120" y="42898"/>
                      <a:pt x="43248" y="42785"/>
                      <a:pt x="43362" y="42657"/>
                    </a:cubicBezTo>
                    <a:cubicBezTo>
                      <a:pt x="43411" y="42620"/>
                      <a:pt x="43386" y="42583"/>
                      <a:pt x="43360" y="42583"/>
                    </a:cubicBezTo>
                    <a:cubicBezTo>
                      <a:pt x="43356" y="42583"/>
                      <a:pt x="43351" y="42584"/>
                      <a:pt x="43348" y="42586"/>
                    </a:cubicBezTo>
                    <a:lnTo>
                      <a:pt x="43333" y="42586"/>
                    </a:lnTo>
                    <a:cubicBezTo>
                      <a:pt x="43248" y="42614"/>
                      <a:pt x="43149" y="42671"/>
                      <a:pt x="43078" y="42728"/>
                    </a:cubicBezTo>
                    <a:lnTo>
                      <a:pt x="42837" y="42913"/>
                    </a:lnTo>
                    <a:cubicBezTo>
                      <a:pt x="42751" y="42955"/>
                      <a:pt x="42666" y="43026"/>
                      <a:pt x="42595" y="43083"/>
                    </a:cubicBezTo>
                    <a:cubicBezTo>
                      <a:pt x="42595" y="43069"/>
                      <a:pt x="42595" y="43055"/>
                      <a:pt x="42595" y="43040"/>
                    </a:cubicBezTo>
                    <a:cubicBezTo>
                      <a:pt x="42599" y="43042"/>
                      <a:pt x="42603" y="43043"/>
                      <a:pt x="42607" y="43043"/>
                    </a:cubicBezTo>
                    <a:cubicBezTo>
                      <a:pt x="42634" y="43043"/>
                      <a:pt x="42662" y="43008"/>
                      <a:pt x="42638" y="42984"/>
                    </a:cubicBezTo>
                    <a:lnTo>
                      <a:pt x="42624" y="42969"/>
                    </a:lnTo>
                    <a:cubicBezTo>
                      <a:pt x="42652" y="42927"/>
                      <a:pt x="42680" y="42884"/>
                      <a:pt x="42723" y="42856"/>
                    </a:cubicBezTo>
                    <a:cubicBezTo>
                      <a:pt x="42808" y="42771"/>
                      <a:pt x="42893" y="42700"/>
                      <a:pt x="43007" y="42614"/>
                    </a:cubicBezTo>
                    <a:cubicBezTo>
                      <a:pt x="43177" y="42444"/>
                      <a:pt x="43362" y="42274"/>
                      <a:pt x="43546" y="42103"/>
                    </a:cubicBezTo>
                    <a:cubicBezTo>
                      <a:pt x="43859" y="41791"/>
                      <a:pt x="44157" y="41450"/>
                      <a:pt x="44427" y="41109"/>
                    </a:cubicBezTo>
                    <a:cubicBezTo>
                      <a:pt x="44569" y="40925"/>
                      <a:pt x="44711" y="40769"/>
                      <a:pt x="44838" y="40584"/>
                    </a:cubicBezTo>
                    <a:cubicBezTo>
                      <a:pt x="44909" y="40499"/>
                      <a:pt x="44966" y="40414"/>
                      <a:pt x="45037" y="40314"/>
                    </a:cubicBezTo>
                    <a:cubicBezTo>
                      <a:pt x="45094" y="40229"/>
                      <a:pt x="45137" y="40158"/>
                      <a:pt x="45236" y="40130"/>
                    </a:cubicBezTo>
                    <a:close/>
                    <a:moveTo>
                      <a:pt x="44325" y="52336"/>
                    </a:moveTo>
                    <a:cubicBezTo>
                      <a:pt x="44335" y="52336"/>
                      <a:pt x="44346" y="52338"/>
                      <a:pt x="44356" y="52340"/>
                    </a:cubicBezTo>
                    <a:cubicBezTo>
                      <a:pt x="44483" y="52354"/>
                      <a:pt x="44611" y="52397"/>
                      <a:pt x="44711" y="52482"/>
                    </a:cubicBezTo>
                    <a:cubicBezTo>
                      <a:pt x="44810" y="52539"/>
                      <a:pt x="44924" y="52596"/>
                      <a:pt x="45037" y="52638"/>
                    </a:cubicBezTo>
                    <a:lnTo>
                      <a:pt x="45066" y="52880"/>
                    </a:lnTo>
                    <a:lnTo>
                      <a:pt x="45094" y="53149"/>
                    </a:lnTo>
                    <a:lnTo>
                      <a:pt x="45094" y="53220"/>
                    </a:lnTo>
                    <a:cubicBezTo>
                      <a:pt x="44938" y="53107"/>
                      <a:pt x="44767" y="52993"/>
                      <a:pt x="44597" y="52894"/>
                    </a:cubicBezTo>
                    <a:cubicBezTo>
                      <a:pt x="44512" y="52851"/>
                      <a:pt x="44441" y="52794"/>
                      <a:pt x="44356" y="52752"/>
                    </a:cubicBezTo>
                    <a:cubicBezTo>
                      <a:pt x="44303" y="52734"/>
                      <a:pt x="44250" y="52722"/>
                      <a:pt x="44201" y="52722"/>
                    </a:cubicBezTo>
                    <a:cubicBezTo>
                      <a:pt x="44171" y="52722"/>
                      <a:pt x="44141" y="52727"/>
                      <a:pt x="44114" y="52738"/>
                    </a:cubicBezTo>
                    <a:lnTo>
                      <a:pt x="44058" y="52766"/>
                    </a:lnTo>
                    <a:cubicBezTo>
                      <a:pt x="44072" y="52695"/>
                      <a:pt x="44100" y="52638"/>
                      <a:pt x="44114" y="52581"/>
                    </a:cubicBezTo>
                    <a:cubicBezTo>
                      <a:pt x="44129" y="52510"/>
                      <a:pt x="44157" y="52454"/>
                      <a:pt x="44200" y="52397"/>
                    </a:cubicBezTo>
                    <a:cubicBezTo>
                      <a:pt x="44223" y="52362"/>
                      <a:pt x="44275" y="52336"/>
                      <a:pt x="44325" y="52336"/>
                    </a:cubicBezTo>
                    <a:close/>
                    <a:moveTo>
                      <a:pt x="44498" y="48223"/>
                    </a:moveTo>
                    <a:lnTo>
                      <a:pt x="44540" y="48265"/>
                    </a:lnTo>
                    <a:lnTo>
                      <a:pt x="44455" y="48421"/>
                    </a:lnTo>
                    <a:cubicBezTo>
                      <a:pt x="44427" y="48492"/>
                      <a:pt x="44398" y="48549"/>
                      <a:pt x="44370" y="48620"/>
                    </a:cubicBezTo>
                    <a:cubicBezTo>
                      <a:pt x="44356" y="48634"/>
                      <a:pt x="44370" y="48649"/>
                      <a:pt x="44384" y="48663"/>
                    </a:cubicBezTo>
                    <a:cubicBezTo>
                      <a:pt x="44388" y="48667"/>
                      <a:pt x="44394" y="48669"/>
                      <a:pt x="44399" y="48669"/>
                    </a:cubicBezTo>
                    <a:cubicBezTo>
                      <a:pt x="44412" y="48669"/>
                      <a:pt x="44427" y="48659"/>
                      <a:pt x="44427" y="48649"/>
                    </a:cubicBezTo>
                    <a:cubicBezTo>
                      <a:pt x="44469" y="48592"/>
                      <a:pt x="44498" y="48521"/>
                      <a:pt x="44526" y="48464"/>
                    </a:cubicBezTo>
                    <a:lnTo>
                      <a:pt x="44583" y="48308"/>
                    </a:lnTo>
                    <a:lnTo>
                      <a:pt x="44668" y="48379"/>
                    </a:lnTo>
                    <a:cubicBezTo>
                      <a:pt x="44640" y="48450"/>
                      <a:pt x="44597" y="48507"/>
                      <a:pt x="44569" y="48563"/>
                    </a:cubicBezTo>
                    <a:cubicBezTo>
                      <a:pt x="44554" y="48592"/>
                      <a:pt x="44540" y="48620"/>
                      <a:pt x="44526" y="48663"/>
                    </a:cubicBezTo>
                    <a:cubicBezTo>
                      <a:pt x="44498" y="48691"/>
                      <a:pt x="44498" y="48734"/>
                      <a:pt x="44498" y="48776"/>
                    </a:cubicBezTo>
                    <a:cubicBezTo>
                      <a:pt x="44498" y="48786"/>
                      <a:pt x="44505" y="48796"/>
                      <a:pt x="44514" y="48796"/>
                    </a:cubicBezTo>
                    <a:cubicBezTo>
                      <a:pt x="44518" y="48796"/>
                      <a:pt x="44522" y="48795"/>
                      <a:pt x="44526" y="48791"/>
                    </a:cubicBezTo>
                    <a:cubicBezTo>
                      <a:pt x="44554" y="48762"/>
                      <a:pt x="44583" y="48734"/>
                      <a:pt x="44597" y="48705"/>
                    </a:cubicBezTo>
                    <a:cubicBezTo>
                      <a:pt x="44625" y="48677"/>
                      <a:pt x="44640" y="48634"/>
                      <a:pt x="44654" y="48606"/>
                    </a:cubicBezTo>
                    <a:cubicBezTo>
                      <a:pt x="44682" y="48549"/>
                      <a:pt x="44711" y="48492"/>
                      <a:pt x="44739" y="48436"/>
                    </a:cubicBezTo>
                    <a:lnTo>
                      <a:pt x="44824" y="48492"/>
                    </a:lnTo>
                    <a:cubicBezTo>
                      <a:pt x="44796" y="48535"/>
                      <a:pt x="44767" y="48563"/>
                      <a:pt x="44753" y="48606"/>
                    </a:cubicBezTo>
                    <a:lnTo>
                      <a:pt x="44696" y="48734"/>
                    </a:lnTo>
                    <a:cubicBezTo>
                      <a:pt x="44668" y="48791"/>
                      <a:pt x="44654" y="48833"/>
                      <a:pt x="44625" y="48876"/>
                    </a:cubicBezTo>
                    <a:cubicBezTo>
                      <a:pt x="44611" y="48918"/>
                      <a:pt x="44583" y="48975"/>
                      <a:pt x="44597" y="49018"/>
                    </a:cubicBezTo>
                    <a:cubicBezTo>
                      <a:pt x="44611" y="49032"/>
                      <a:pt x="44625" y="49032"/>
                      <a:pt x="44640" y="49032"/>
                    </a:cubicBezTo>
                    <a:cubicBezTo>
                      <a:pt x="44682" y="49018"/>
                      <a:pt x="44711" y="48961"/>
                      <a:pt x="44725" y="48918"/>
                    </a:cubicBezTo>
                    <a:lnTo>
                      <a:pt x="44782" y="48776"/>
                    </a:lnTo>
                    <a:cubicBezTo>
                      <a:pt x="44810" y="48734"/>
                      <a:pt x="44824" y="48691"/>
                      <a:pt x="44853" y="48649"/>
                    </a:cubicBezTo>
                    <a:cubicBezTo>
                      <a:pt x="44867" y="48620"/>
                      <a:pt x="44881" y="48578"/>
                      <a:pt x="44881" y="48549"/>
                    </a:cubicBezTo>
                    <a:cubicBezTo>
                      <a:pt x="45080" y="48677"/>
                      <a:pt x="45279" y="48805"/>
                      <a:pt x="45492" y="48904"/>
                    </a:cubicBezTo>
                    <a:cubicBezTo>
                      <a:pt x="46117" y="49203"/>
                      <a:pt x="46795" y="49359"/>
                      <a:pt x="47488" y="49359"/>
                    </a:cubicBezTo>
                    <a:cubicBezTo>
                      <a:pt x="47518" y="49359"/>
                      <a:pt x="47548" y="49359"/>
                      <a:pt x="47579" y="49358"/>
                    </a:cubicBezTo>
                    <a:lnTo>
                      <a:pt x="47593" y="49358"/>
                    </a:lnTo>
                    <a:cubicBezTo>
                      <a:pt x="47579" y="49472"/>
                      <a:pt x="47564" y="49600"/>
                      <a:pt x="47564" y="49728"/>
                    </a:cubicBezTo>
                    <a:cubicBezTo>
                      <a:pt x="47550" y="49884"/>
                      <a:pt x="47522" y="50040"/>
                      <a:pt x="47508" y="50182"/>
                    </a:cubicBezTo>
                    <a:cubicBezTo>
                      <a:pt x="47451" y="50736"/>
                      <a:pt x="47366" y="51289"/>
                      <a:pt x="47252" y="51829"/>
                    </a:cubicBezTo>
                    <a:cubicBezTo>
                      <a:pt x="47210" y="52212"/>
                      <a:pt x="47053" y="52567"/>
                      <a:pt x="46812" y="52865"/>
                    </a:cubicBezTo>
                    <a:lnTo>
                      <a:pt x="46684" y="53022"/>
                    </a:lnTo>
                    <a:cubicBezTo>
                      <a:pt x="46656" y="53064"/>
                      <a:pt x="46613" y="53107"/>
                      <a:pt x="46585" y="53149"/>
                    </a:cubicBezTo>
                    <a:cubicBezTo>
                      <a:pt x="46562" y="53184"/>
                      <a:pt x="46586" y="53228"/>
                      <a:pt x="46618" y="53228"/>
                    </a:cubicBezTo>
                    <a:cubicBezTo>
                      <a:pt x="46626" y="53228"/>
                      <a:pt x="46634" y="53226"/>
                      <a:pt x="46642" y="53220"/>
                    </a:cubicBezTo>
                    <a:cubicBezTo>
                      <a:pt x="46656" y="53206"/>
                      <a:pt x="46684" y="53192"/>
                      <a:pt x="46698" y="53164"/>
                    </a:cubicBezTo>
                    <a:lnTo>
                      <a:pt x="46698" y="53164"/>
                    </a:lnTo>
                    <a:cubicBezTo>
                      <a:pt x="46684" y="53192"/>
                      <a:pt x="46670" y="53220"/>
                      <a:pt x="46656" y="53235"/>
                    </a:cubicBezTo>
                    <a:cubicBezTo>
                      <a:pt x="46528" y="53433"/>
                      <a:pt x="46400" y="53618"/>
                      <a:pt x="46258" y="53802"/>
                    </a:cubicBezTo>
                    <a:cubicBezTo>
                      <a:pt x="46187" y="53902"/>
                      <a:pt x="46116" y="53987"/>
                      <a:pt x="46045" y="54072"/>
                    </a:cubicBezTo>
                    <a:cubicBezTo>
                      <a:pt x="46003" y="54129"/>
                      <a:pt x="45960" y="54172"/>
                      <a:pt x="45917" y="54228"/>
                    </a:cubicBezTo>
                    <a:cubicBezTo>
                      <a:pt x="45889" y="54257"/>
                      <a:pt x="45847" y="54299"/>
                      <a:pt x="45818" y="54328"/>
                    </a:cubicBezTo>
                    <a:cubicBezTo>
                      <a:pt x="45748" y="54345"/>
                      <a:pt x="45683" y="54357"/>
                      <a:pt x="45617" y="54357"/>
                    </a:cubicBezTo>
                    <a:cubicBezTo>
                      <a:pt x="45576" y="54357"/>
                      <a:pt x="45535" y="54353"/>
                      <a:pt x="45492" y="54342"/>
                    </a:cubicBezTo>
                    <a:cubicBezTo>
                      <a:pt x="45392" y="54342"/>
                      <a:pt x="45279" y="54328"/>
                      <a:pt x="45179" y="54299"/>
                    </a:cubicBezTo>
                    <a:cubicBezTo>
                      <a:pt x="45122" y="54285"/>
                      <a:pt x="45066" y="54271"/>
                      <a:pt x="44995" y="54257"/>
                    </a:cubicBezTo>
                    <a:lnTo>
                      <a:pt x="45080" y="54243"/>
                    </a:lnTo>
                    <a:cubicBezTo>
                      <a:pt x="45165" y="54214"/>
                      <a:pt x="45264" y="54186"/>
                      <a:pt x="45350" y="54143"/>
                    </a:cubicBezTo>
                    <a:cubicBezTo>
                      <a:pt x="45747" y="54015"/>
                      <a:pt x="46088" y="53788"/>
                      <a:pt x="46372" y="53490"/>
                    </a:cubicBezTo>
                    <a:cubicBezTo>
                      <a:pt x="46384" y="53466"/>
                      <a:pt x="46365" y="53430"/>
                      <a:pt x="46341" y="53430"/>
                    </a:cubicBezTo>
                    <a:cubicBezTo>
                      <a:pt x="46337" y="53430"/>
                      <a:pt x="46333" y="53431"/>
                      <a:pt x="46329" y="53433"/>
                    </a:cubicBezTo>
                    <a:cubicBezTo>
                      <a:pt x="46159" y="53561"/>
                      <a:pt x="45988" y="53689"/>
                      <a:pt x="45818" y="53788"/>
                    </a:cubicBezTo>
                    <a:cubicBezTo>
                      <a:pt x="45648" y="53888"/>
                      <a:pt x="45477" y="53959"/>
                      <a:pt x="45307" y="54030"/>
                    </a:cubicBezTo>
                    <a:cubicBezTo>
                      <a:pt x="45222" y="54058"/>
                      <a:pt x="45122" y="54086"/>
                      <a:pt x="45037" y="54101"/>
                    </a:cubicBezTo>
                    <a:cubicBezTo>
                      <a:pt x="44976" y="54118"/>
                      <a:pt x="44914" y="54130"/>
                      <a:pt x="44853" y="54130"/>
                    </a:cubicBezTo>
                    <a:cubicBezTo>
                      <a:pt x="44815" y="54130"/>
                      <a:pt x="44777" y="54126"/>
                      <a:pt x="44739" y="54115"/>
                    </a:cubicBezTo>
                    <a:cubicBezTo>
                      <a:pt x="44654" y="54086"/>
                      <a:pt x="44583" y="54044"/>
                      <a:pt x="44512" y="53973"/>
                    </a:cubicBezTo>
                    <a:cubicBezTo>
                      <a:pt x="44441" y="53916"/>
                      <a:pt x="44384" y="53859"/>
                      <a:pt x="44342" y="53788"/>
                    </a:cubicBezTo>
                    <a:cubicBezTo>
                      <a:pt x="44313" y="53760"/>
                      <a:pt x="44299" y="53731"/>
                      <a:pt x="44285" y="53703"/>
                    </a:cubicBezTo>
                    <a:cubicBezTo>
                      <a:pt x="44285" y="53703"/>
                      <a:pt x="44285" y="53675"/>
                      <a:pt x="44285" y="53660"/>
                    </a:cubicBezTo>
                    <a:cubicBezTo>
                      <a:pt x="44256" y="53632"/>
                      <a:pt x="44228" y="53604"/>
                      <a:pt x="44214" y="53589"/>
                    </a:cubicBezTo>
                    <a:lnTo>
                      <a:pt x="44200" y="53561"/>
                    </a:lnTo>
                    <a:cubicBezTo>
                      <a:pt x="44157" y="53490"/>
                      <a:pt x="44114" y="53405"/>
                      <a:pt x="44058" y="53348"/>
                    </a:cubicBezTo>
                    <a:cubicBezTo>
                      <a:pt x="44050" y="53341"/>
                      <a:pt x="44043" y="53337"/>
                      <a:pt x="44036" y="53337"/>
                    </a:cubicBezTo>
                    <a:cubicBezTo>
                      <a:pt x="44029" y="53337"/>
                      <a:pt x="44022" y="53341"/>
                      <a:pt x="44015" y="53348"/>
                    </a:cubicBezTo>
                    <a:lnTo>
                      <a:pt x="43987" y="53291"/>
                    </a:lnTo>
                    <a:cubicBezTo>
                      <a:pt x="43958" y="53149"/>
                      <a:pt x="43987" y="53007"/>
                      <a:pt x="44086" y="52908"/>
                    </a:cubicBezTo>
                    <a:cubicBezTo>
                      <a:pt x="44120" y="52874"/>
                      <a:pt x="44165" y="52855"/>
                      <a:pt x="44211" y="52855"/>
                    </a:cubicBezTo>
                    <a:cubicBezTo>
                      <a:pt x="44241" y="52855"/>
                      <a:pt x="44271" y="52863"/>
                      <a:pt x="44299" y="52880"/>
                    </a:cubicBezTo>
                    <a:lnTo>
                      <a:pt x="44569" y="53022"/>
                    </a:lnTo>
                    <a:cubicBezTo>
                      <a:pt x="44739" y="53121"/>
                      <a:pt x="44938" y="53220"/>
                      <a:pt x="45122" y="53320"/>
                    </a:cubicBezTo>
                    <a:lnTo>
                      <a:pt x="45137" y="53320"/>
                    </a:lnTo>
                    <a:cubicBezTo>
                      <a:pt x="45137" y="53348"/>
                      <a:pt x="45151" y="53362"/>
                      <a:pt x="45165" y="53376"/>
                    </a:cubicBezTo>
                    <a:cubicBezTo>
                      <a:pt x="45176" y="53387"/>
                      <a:pt x="45189" y="53392"/>
                      <a:pt x="45201" y="53392"/>
                    </a:cubicBezTo>
                    <a:cubicBezTo>
                      <a:pt x="45222" y="53392"/>
                      <a:pt x="45241" y="53380"/>
                      <a:pt x="45250" y="53362"/>
                    </a:cubicBezTo>
                    <a:cubicBezTo>
                      <a:pt x="45264" y="53263"/>
                      <a:pt x="45264" y="53164"/>
                      <a:pt x="45236" y="53064"/>
                    </a:cubicBezTo>
                    <a:cubicBezTo>
                      <a:pt x="45222" y="52965"/>
                      <a:pt x="45208" y="52865"/>
                      <a:pt x="45193" y="52766"/>
                    </a:cubicBezTo>
                    <a:cubicBezTo>
                      <a:pt x="45151" y="52411"/>
                      <a:pt x="45108" y="52056"/>
                      <a:pt x="45080" y="51715"/>
                    </a:cubicBezTo>
                    <a:cubicBezTo>
                      <a:pt x="45066" y="51545"/>
                      <a:pt x="45051" y="51360"/>
                      <a:pt x="45037" y="51190"/>
                    </a:cubicBezTo>
                    <a:cubicBezTo>
                      <a:pt x="45037" y="51091"/>
                      <a:pt x="45023" y="51005"/>
                      <a:pt x="45023" y="50920"/>
                    </a:cubicBezTo>
                    <a:cubicBezTo>
                      <a:pt x="45009" y="50821"/>
                      <a:pt x="44995" y="50736"/>
                      <a:pt x="44980" y="50650"/>
                    </a:cubicBezTo>
                    <a:cubicBezTo>
                      <a:pt x="45051" y="50580"/>
                      <a:pt x="45137" y="50509"/>
                      <a:pt x="45208" y="50452"/>
                    </a:cubicBezTo>
                    <a:cubicBezTo>
                      <a:pt x="45243" y="50428"/>
                      <a:pt x="45219" y="50374"/>
                      <a:pt x="45185" y="50374"/>
                    </a:cubicBezTo>
                    <a:cubicBezTo>
                      <a:pt x="45179" y="50374"/>
                      <a:pt x="45172" y="50376"/>
                      <a:pt x="45165" y="50381"/>
                    </a:cubicBezTo>
                    <a:cubicBezTo>
                      <a:pt x="44952" y="50509"/>
                      <a:pt x="44753" y="50679"/>
                      <a:pt x="44611" y="50878"/>
                    </a:cubicBezTo>
                    <a:cubicBezTo>
                      <a:pt x="44526" y="50977"/>
                      <a:pt x="44455" y="51076"/>
                      <a:pt x="44412" y="51190"/>
                    </a:cubicBezTo>
                    <a:cubicBezTo>
                      <a:pt x="44384" y="51247"/>
                      <a:pt x="44356" y="51304"/>
                      <a:pt x="44342" y="51360"/>
                    </a:cubicBezTo>
                    <a:cubicBezTo>
                      <a:pt x="44313" y="51417"/>
                      <a:pt x="44299" y="51488"/>
                      <a:pt x="44299" y="51545"/>
                    </a:cubicBezTo>
                    <a:cubicBezTo>
                      <a:pt x="44308" y="51572"/>
                      <a:pt x="44329" y="51588"/>
                      <a:pt x="44350" y="51588"/>
                    </a:cubicBezTo>
                    <a:cubicBezTo>
                      <a:pt x="44362" y="51588"/>
                      <a:pt x="44374" y="51583"/>
                      <a:pt x="44384" y="51573"/>
                    </a:cubicBezTo>
                    <a:cubicBezTo>
                      <a:pt x="44427" y="51531"/>
                      <a:pt x="44455" y="51474"/>
                      <a:pt x="44469" y="51417"/>
                    </a:cubicBezTo>
                    <a:cubicBezTo>
                      <a:pt x="44483" y="51360"/>
                      <a:pt x="44512" y="51304"/>
                      <a:pt x="44540" y="51261"/>
                    </a:cubicBezTo>
                    <a:cubicBezTo>
                      <a:pt x="44583" y="51147"/>
                      <a:pt x="44654" y="51048"/>
                      <a:pt x="44711" y="50963"/>
                    </a:cubicBezTo>
                    <a:cubicBezTo>
                      <a:pt x="44782" y="50878"/>
                      <a:pt x="44853" y="50792"/>
                      <a:pt x="44924" y="50707"/>
                    </a:cubicBezTo>
                    <a:lnTo>
                      <a:pt x="44924" y="50707"/>
                    </a:lnTo>
                    <a:cubicBezTo>
                      <a:pt x="44924" y="50792"/>
                      <a:pt x="44909" y="50878"/>
                      <a:pt x="44924" y="50963"/>
                    </a:cubicBezTo>
                    <a:cubicBezTo>
                      <a:pt x="44924" y="51048"/>
                      <a:pt x="44924" y="51162"/>
                      <a:pt x="44924" y="51261"/>
                    </a:cubicBezTo>
                    <a:cubicBezTo>
                      <a:pt x="44924" y="51502"/>
                      <a:pt x="44952" y="51744"/>
                      <a:pt x="44966" y="51985"/>
                    </a:cubicBezTo>
                    <a:cubicBezTo>
                      <a:pt x="44938" y="51943"/>
                      <a:pt x="44895" y="51914"/>
                      <a:pt x="44853" y="51886"/>
                    </a:cubicBezTo>
                    <a:cubicBezTo>
                      <a:pt x="44782" y="51829"/>
                      <a:pt x="44682" y="51801"/>
                      <a:pt x="44583" y="51801"/>
                    </a:cubicBezTo>
                    <a:cubicBezTo>
                      <a:pt x="44559" y="51797"/>
                      <a:pt x="44537" y="51795"/>
                      <a:pt x="44515" y="51795"/>
                    </a:cubicBezTo>
                    <a:cubicBezTo>
                      <a:pt x="44443" y="51795"/>
                      <a:pt x="44378" y="51814"/>
                      <a:pt x="44313" y="51857"/>
                    </a:cubicBezTo>
                    <a:cubicBezTo>
                      <a:pt x="44242" y="51900"/>
                      <a:pt x="44157" y="51999"/>
                      <a:pt x="44214" y="52070"/>
                    </a:cubicBezTo>
                    <a:cubicBezTo>
                      <a:pt x="44222" y="52094"/>
                      <a:pt x="44238" y="52104"/>
                      <a:pt x="44256" y="52104"/>
                    </a:cubicBezTo>
                    <a:cubicBezTo>
                      <a:pt x="44271" y="52104"/>
                      <a:pt x="44286" y="52097"/>
                      <a:pt x="44299" y="52084"/>
                    </a:cubicBezTo>
                    <a:cubicBezTo>
                      <a:pt x="44313" y="52056"/>
                      <a:pt x="44342" y="52028"/>
                      <a:pt x="44356" y="51999"/>
                    </a:cubicBezTo>
                    <a:cubicBezTo>
                      <a:pt x="44370" y="51985"/>
                      <a:pt x="44384" y="51971"/>
                      <a:pt x="44412" y="51957"/>
                    </a:cubicBezTo>
                    <a:cubicBezTo>
                      <a:pt x="44469" y="51943"/>
                      <a:pt x="44554" y="51943"/>
                      <a:pt x="44625" y="51943"/>
                    </a:cubicBezTo>
                    <a:cubicBezTo>
                      <a:pt x="44753" y="51971"/>
                      <a:pt x="44881" y="52042"/>
                      <a:pt x="44980" y="52141"/>
                    </a:cubicBezTo>
                    <a:cubicBezTo>
                      <a:pt x="44980" y="52212"/>
                      <a:pt x="44995" y="52269"/>
                      <a:pt x="44995" y="52340"/>
                    </a:cubicBezTo>
                    <a:lnTo>
                      <a:pt x="45023" y="52525"/>
                    </a:lnTo>
                    <a:cubicBezTo>
                      <a:pt x="44824" y="52379"/>
                      <a:pt x="44600" y="52195"/>
                      <a:pt x="44351" y="52195"/>
                    </a:cubicBezTo>
                    <a:cubicBezTo>
                      <a:pt x="44334" y="52195"/>
                      <a:pt x="44316" y="52196"/>
                      <a:pt x="44299" y="52198"/>
                    </a:cubicBezTo>
                    <a:cubicBezTo>
                      <a:pt x="44256" y="52198"/>
                      <a:pt x="44228" y="52212"/>
                      <a:pt x="44200" y="52226"/>
                    </a:cubicBezTo>
                    <a:cubicBezTo>
                      <a:pt x="44200" y="52212"/>
                      <a:pt x="44200" y="52198"/>
                      <a:pt x="44200" y="52184"/>
                    </a:cubicBezTo>
                    <a:cubicBezTo>
                      <a:pt x="44200" y="52127"/>
                      <a:pt x="44200" y="52070"/>
                      <a:pt x="44185" y="51999"/>
                    </a:cubicBezTo>
                    <a:cubicBezTo>
                      <a:pt x="44171" y="51943"/>
                      <a:pt x="44185" y="51886"/>
                      <a:pt x="44185" y="51829"/>
                    </a:cubicBezTo>
                    <a:cubicBezTo>
                      <a:pt x="44185" y="51772"/>
                      <a:pt x="44185" y="51701"/>
                      <a:pt x="44143" y="51659"/>
                    </a:cubicBezTo>
                    <a:lnTo>
                      <a:pt x="44100" y="51659"/>
                    </a:lnTo>
                    <a:cubicBezTo>
                      <a:pt x="44072" y="51701"/>
                      <a:pt x="44072" y="51772"/>
                      <a:pt x="44072" y="51829"/>
                    </a:cubicBezTo>
                    <a:cubicBezTo>
                      <a:pt x="44072" y="51886"/>
                      <a:pt x="44072" y="51943"/>
                      <a:pt x="44072" y="51999"/>
                    </a:cubicBezTo>
                    <a:cubicBezTo>
                      <a:pt x="44072" y="52070"/>
                      <a:pt x="44086" y="52127"/>
                      <a:pt x="44086" y="52184"/>
                    </a:cubicBezTo>
                    <a:cubicBezTo>
                      <a:pt x="44100" y="52241"/>
                      <a:pt x="44086" y="52255"/>
                      <a:pt x="44100" y="52283"/>
                    </a:cubicBezTo>
                    <a:cubicBezTo>
                      <a:pt x="44058" y="52354"/>
                      <a:pt x="44029" y="52411"/>
                      <a:pt x="44001" y="52482"/>
                    </a:cubicBezTo>
                    <a:cubicBezTo>
                      <a:pt x="43972" y="52539"/>
                      <a:pt x="43958" y="52610"/>
                      <a:pt x="43944" y="52681"/>
                    </a:cubicBezTo>
                    <a:lnTo>
                      <a:pt x="43887" y="52624"/>
                    </a:lnTo>
                    <a:cubicBezTo>
                      <a:pt x="43830" y="52581"/>
                      <a:pt x="43759" y="52525"/>
                      <a:pt x="43703" y="52468"/>
                    </a:cubicBezTo>
                    <a:cubicBezTo>
                      <a:pt x="43589" y="52354"/>
                      <a:pt x="43475" y="52241"/>
                      <a:pt x="43362" y="52127"/>
                    </a:cubicBezTo>
                    <a:cubicBezTo>
                      <a:pt x="43262" y="52028"/>
                      <a:pt x="43163" y="51914"/>
                      <a:pt x="43078" y="51786"/>
                    </a:cubicBezTo>
                    <a:cubicBezTo>
                      <a:pt x="42993" y="51687"/>
                      <a:pt x="42936" y="51573"/>
                      <a:pt x="42922" y="51431"/>
                    </a:cubicBezTo>
                    <a:cubicBezTo>
                      <a:pt x="42922" y="51304"/>
                      <a:pt x="42964" y="51162"/>
                      <a:pt x="43035" y="51062"/>
                    </a:cubicBezTo>
                    <a:cubicBezTo>
                      <a:pt x="43120" y="50934"/>
                      <a:pt x="43206" y="50821"/>
                      <a:pt x="43305" y="50721"/>
                    </a:cubicBezTo>
                    <a:cubicBezTo>
                      <a:pt x="43490" y="50480"/>
                      <a:pt x="43688" y="50267"/>
                      <a:pt x="43887" y="50054"/>
                    </a:cubicBezTo>
                    <a:cubicBezTo>
                      <a:pt x="44043" y="49898"/>
                      <a:pt x="44171" y="49713"/>
                      <a:pt x="44256" y="49515"/>
                    </a:cubicBezTo>
                    <a:cubicBezTo>
                      <a:pt x="44313" y="49557"/>
                      <a:pt x="44370" y="49571"/>
                      <a:pt x="44441" y="49571"/>
                    </a:cubicBezTo>
                    <a:cubicBezTo>
                      <a:pt x="44469" y="49557"/>
                      <a:pt x="44483" y="49529"/>
                      <a:pt x="44469" y="49500"/>
                    </a:cubicBezTo>
                    <a:cubicBezTo>
                      <a:pt x="44427" y="49444"/>
                      <a:pt x="44370" y="49415"/>
                      <a:pt x="44327" y="49387"/>
                    </a:cubicBezTo>
                    <a:lnTo>
                      <a:pt x="44299" y="49358"/>
                    </a:lnTo>
                    <a:cubicBezTo>
                      <a:pt x="44299" y="49344"/>
                      <a:pt x="44285" y="49344"/>
                      <a:pt x="44271" y="49330"/>
                    </a:cubicBezTo>
                    <a:cubicBezTo>
                      <a:pt x="44256" y="49302"/>
                      <a:pt x="44242" y="49273"/>
                      <a:pt x="44242" y="49231"/>
                    </a:cubicBezTo>
                    <a:cubicBezTo>
                      <a:pt x="44228" y="49103"/>
                      <a:pt x="44228" y="48961"/>
                      <a:pt x="44256" y="48833"/>
                    </a:cubicBezTo>
                    <a:cubicBezTo>
                      <a:pt x="44285" y="48705"/>
                      <a:pt x="44327" y="48578"/>
                      <a:pt x="44384" y="48450"/>
                    </a:cubicBezTo>
                    <a:cubicBezTo>
                      <a:pt x="44398" y="48393"/>
                      <a:pt x="44441" y="48350"/>
                      <a:pt x="44469" y="48279"/>
                    </a:cubicBezTo>
                    <a:cubicBezTo>
                      <a:pt x="44469" y="48265"/>
                      <a:pt x="44483" y="48237"/>
                      <a:pt x="44498" y="48223"/>
                    </a:cubicBezTo>
                    <a:close/>
                    <a:moveTo>
                      <a:pt x="13262" y="21928"/>
                    </a:moveTo>
                    <a:cubicBezTo>
                      <a:pt x="11714" y="22226"/>
                      <a:pt x="10039" y="23447"/>
                      <a:pt x="8392" y="25520"/>
                    </a:cubicBezTo>
                    <a:cubicBezTo>
                      <a:pt x="6163" y="28317"/>
                      <a:pt x="4260" y="32321"/>
                      <a:pt x="3025" y="36808"/>
                    </a:cubicBezTo>
                    <a:cubicBezTo>
                      <a:pt x="1804" y="41280"/>
                      <a:pt x="1392" y="45695"/>
                      <a:pt x="1875" y="49245"/>
                    </a:cubicBezTo>
                    <a:cubicBezTo>
                      <a:pt x="2301" y="52368"/>
                      <a:pt x="3380" y="54484"/>
                      <a:pt x="4956" y="55322"/>
                    </a:cubicBezTo>
                    <a:cubicBezTo>
                      <a:pt x="1108" y="54200"/>
                      <a:pt x="1" y="45894"/>
                      <a:pt x="2514" y="36765"/>
                    </a:cubicBezTo>
                    <a:lnTo>
                      <a:pt x="2514" y="36751"/>
                    </a:lnTo>
                    <a:cubicBezTo>
                      <a:pt x="4843" y="28260"/>
                      <a:pt x="9499" y="21971"/>
                      <a:pt x="13262" y="21928"/>
                    </a:cubicBezTo>
                    <a:close/>
                    <a:moveTo>
                      <a:pt x="14156" y="22013"/>
                    </a:moveTo>
                    <a:cubicBezTo>
                      <a:pt x="14398" y="22027"/>
                      <a:pt x="14625" y="22070"/>
                      <a:pt x="14838" y="22127"/>
                    </a:cubicBezTo>
                    <a:cubicBezTo>
                      <a:pt x="16116" y="22482"/>
                      <a:pt x="17124" y="23603"/>
                      <a:pt x="17791" y="25392"/>
                    </a:cubicBezTo>
                    <a:cubicBezTo>
                      <a:pt x="17791" y="25392"/>
                      <a:pt x="17777" y="25407"/>
                      <a:pt x="17777" y="25421"/>
                    </a:cubicBezTo>
                    <a:cubicBezTo>
                      <a:pt x="17763" y="25421"/>
                      <a:pt x="17763" y="25435"/>
                      <a:pt x="17763" y="25449"/>
                    </a:cubicBezTo>
                    <a:cubicBezTo>
                      <a:pt x="17663" y="25691"/>
                      <a:pt x="17592" y="25946"/>
                      <a:pt x="17536" y="26202"/>
                    </a:cubicBezTo>
                    <a:cubicBezTo>
                      <a:pt x="17436" y="26656"/>
                      <a:pt x="17422" y="27125"/>
                      <a:pt x="17479" y="27593"/>
                    </a:cubicBezTo>
                    <a:cubicBezTo>
                      <a:pt x="17493" y="27778"/>
                      <a:pt x="17507" y="27934"/>
                      <a:pt x="17536" y="28104"/>
                    </a:cubicBezTo>
                    <a:lnTo>
                      <a:pt x="17536" y="28133"/>
                    </a:lnTo>
                    <a:cubicBezTo>
                      <a:pt x="17436" y="28360"/>
                      <a:pt x="17337" y="28601"/>
                      <a:pt x="17223" y="28828"/>
                    </a:cubicBezTo>
                    <a:cubicBezTo>
                      <a:pt x="17223" y="28729"/>
                      <a:pt x="17237" y="28630"/>
                      <a:pt x="17237" y="28530"/>
                    </a:cubicBezTo>
                    <a:cubicBezTo>
                      <a:pt x="17252" y="28090"/>
                      <a:pt x="17223" y="27664"/>
                      <a:pt x="17166" y="27224"/>
                    </a:cubicBezTo>
                    <a:cubicBezTo>
                      <a:pt x="17138" y="27011"/>
                      <a:pt x="17095" y="26798"/>
                      <a:pt x="17039" y="26585"/>
                    </a:cubicBezTo>
                    <a:cubicBezTo>
                      <a:pt x="17010" y="26486"/>
                      <a:pt x="16982" y="26372"/>
                      <a:pt x="16953" y="26273"/>
                    </a:cubicBezTo>
                    <a:cubicBezTo>
                      <a:pt x="16925" y="26173"/>
                      <a:pt x="16882" y="26074"/>
                      <a:pt x="16854" y="25960"/>
                    </a:cubicBezTo>
                    <a:cubicBezTo>
                      <a:pt x="16849" y="25945"/>
                      <a:pt x="16837" y="25939"/>
                      <a:pt x="16825" y="25939"/>
                    </a:cubicBezTo>
                    <a:cubicBezTo>
                      <a:pt x="16801" y="25939"/>
                      <a:pt x="16774" y="25961"/>
                      <a:pt x="16783" y="25989"/>
                    </a:cubicBezTo>
                    <a:cubicBezTo>
                      <a:pt x="16840" y="26216"/>
                      <a:pt x="16882" y="26457"/>
                      <a:pt x="16925" y="26699"/>
                    </a:cubicBezTo>
                    <a:cubicBezTo>
                      <a:pt x="17010" y="27110"/>
                      <a:pt x="17067" y="27536"/>
                      <a:pt x="17081" y="27962"/>
                    </a:cubicBezTo>
                    <a:cubicBezTo>
                      <a:pt x="17095" y="28175"/>
                      <a:pt x="17095" y="28388"/>
                      <a:pt x="17081" y="28601"/>
                    </a:cubicBezTo>
                    <a:cubicBezTo>
                      <a:pt x="17081" y="28715"/>
                      <a:pt x="17081" y="28814"/>
                      <a:pt x="17067" y="28928"/>
                    </a:cubicBezTo>
                    <a:cubicBezTo>
                      <a:pt x="17053" y="29013"/>
                      <a:pt x="17053" y="29098"/>
                      <a:pt x="17053" y="29183"/>
                    </a:cubicBezTo>
                    <a:lnTo>
                      <a:pt x="16996" y="29297"/>
                    </a:lnTo>
                    <a:lnTo>
                      <a:pt x="16911" y="29496"/>
                    </a:lnTo>
                    <a:lnTo>
                      <a:pt x="16911" y="29382"/>
                    </a:lnTo>
                    <a:cubicBezTo>
                      <a:pt x="16911" y="29226"/>
                      <a:pt x="16911" y="29070"/>
                      <a:pt x="16897" y="28913"/>
                    </a:cubicBezTo>
                    <a:cubicBezTo>
                      <a:pt x="16882" y="28601"/>
                      <a:pt x="16840" y="28303"/>
                      <a:pt x="16797" y="27991"/>
                    </a:cubicBezTo>
                    <a:cubicBezTo>
                      <a:pt x="16797" y="27973"/>
                      <a:pt x="16785" y="27965"/>
                      <a:pt x="16770" y="27965"/>
                    </a:cubicBezTo>
                    <a:cubicBezTo>
                      <a:pt x="16750" y="27965"/>
                      <a:pt x="16726" y="27980"/>
                      <a:pt x="16726" y="28005"/>
                    </a:cubicBezTo>
                    <a:cubicBezTo>
                      <a:pt x="16755" y="28303"/>
                      <a:pt x="16769" y="28615"/>
                      <a:pt x="16769" y="28913"/>
                    </a:cubicBezTo>
                    <a:lnTo>
                      <a:pt x="16769" y="29382"/>
                    </a:lnTo>
                    <a:lnTo>
                      <a:pt x="16769" y="29609"/>
                    </a:lnTo>
                    <a:cubicBezTo>
                      <a:pt x="16769" y="29652"/>
                      <a:pt x="16769" y="29680"/>
                      <a:pt x="16769" y="29709"/>
                    </a:cubicBezTo>
                    <a:lnTo>
                      <a:pt x="16769" y="29751"/>
                    </a:lnTo>
                    <a:cubicBezTo>
                      <a:pt x="16712" y="29851"/>
                      <a:pt x="16670" y="29950"/>
                      <a:pt x="16627" y="30049"/>
                    </a:cubicBezTo>
                    <a:cubicBezTo>
                      <a:pt x="16627" y="29879"/>
                      <a:pt x="16627" y="29694"/>
                      <a:pt x="16627" y="29524"/>
                    </a:cubicBezTo>
                    <a:cubicBezTo>
                      <a:pt x="16627" y="29496"/>
                      <a:pt x="16606" y="29481"/>
                      <a:pt x="16586" y="29481"/>
                    </a:cubicBezTo>
                    <a:cubicBezTo>
                      <a:pt x="16567" y="29481"/>
                      <a:pt x="16549" y="29496"/>
                      <a:pt x="16556" y="29524"/>
                    </a:cubicBezTo>
                    <a:lnTo>
                      <a:pt x="16556" y="30049"/>
                    </a:lnTo>
                    <a:lnTo>
                      <a:pt x="16528" y="30262"/>
                    </a:lnTo>
                    <a:cubicBezTo>
                      <a:pt x="16357" y="30631"/>
                      <a:pt x="16215" y="31001"/>
                      <a:pt x="16087" y="31384"/>
                    </a:cubicBezTo>
                    <a:cubicBezTo>
                      <a:pt x="15974" y="31739"/>
                      <a:pt x="15903" y="32108"/>
                      <a:pt x="15846" y="32477"/>
                    </a:cubicBezTo>
                    <a:cubicBezTo>
                      <a:pt x="15832" y="32463"/>
                      <a:pt x="15818" y="32463"/>
                      <a:pt x="15803" y="32463"/>
                    </a:cubicBezTo>
                    <a:cubicBezTo>
                      <a:pt x="15590" y="32534"/>
                      <a:pt x="15406" y="32633"/>
                      <a:pt x="15235" y="32761"/>
                    </a:cubicBezTo>
                    <a:cubicBezTo>
                      <a:pt x="14923" y="33002"/>
                      <a:pt x="14653" y="33272"/>
                      <a:pt x="14398" y="33556"/>
                    </a:cubicBezTo>
                    <a:cubicBezTo>
                      <a:pt x="14341" y="33627"/>
                      <a:pt x="14284" y="33684"/>
                      <a:pt x="14213" y="33755"/>
                    </a:cubicBezTo>
                    <a:cubicBezTo>
                      <a:pt x="14213" y="33755"/>
                      <a:pt x="14199" y="33741"/>
                      <a:pt x="14185" y="33741"/>
                    </a:cubicBezTo>
                    <a:lnTo>
                      <a:pt x="14128" y="33727"/>
                    </a:lnTo>
                    <a:cubicBezTo>
                      <a:pt x="14114" y="33712"/>
                      <a:pt x="14100" y="33698"/>
                      <a:pt x="14085" y="33684"/>
                    </a:cubicBezTo>
                    <a:lnTo>
                      <a:pt x="14000" y="33684"/>
                    </a:lnTo>
                    <a:lnTo>
                      <a:pt x="13887" y="33641"/>
                    </a:lnTo>
                    <a:cubicBezTo>
                      <a:pt x="13816" y="33613"/>
                      <a:pt x="13745" y="33585"/>
                      <a:pt x="13674" y="33556"/>
                    </a:cubicBezTo>
                    <a:cubicBezTo>
                      <a:pt x="13489" y="33471"/>
                      <a:pt x="13319" y="33357"/>
                      <a:pt x="13163" y="33230"/>
                    </a:cubicBezTo>
                    <a:cubicBezTo>
                      <a:pt x="12992" y="33045"/>
                      <a:pt x="12864" y="32846"/>
                      <a:pt x="12737" y="32648"/>
                    </a:cubicBezTo>
                    <a:cubicBezTo>
                      <a:pt x="12722" y="32619"/>
                      <a:pt x="12694" y="32605"/>
                      <a:pt x="12666" y="32605"/>
                    </a:cubicBezTo>
                    <a:cubicBezTo>
                      <a:pt x="12651" y="32534"/>
                      <a:pt x="12609" y="32463"/>
                      <a:pt x="12552" y="32420"/>
                    </a:cubicBezTo>
                    <a:cubicBezTo>
                      <a:pt x="12463" y="32361"/>
                      <a:pt x="12367" y="32336"/>
                      <a:pt x="12269" y="32336"/>
                    </a:cubicBezTo>
                    <a:cubicBezTo>
                      <a:pt x="12226" y="32336"/>
                      <a:pt x="12183" y="32341"/>
                      <a:pt x="12140" y="32349"/>
                    </a:cubicBezTo>
                    <a:cubicBezTo>
                      <a:pt x="11970" y="32392"/>
                      <a:pt x="11814" y="32449"/>
                      <a:pt x="11672" y="32520"/>
                    </a:cubicBezTo>
                    <a:cubicBezTo>
                      <a:pt x="11359" y="32690"/>
                      <a:pt x="11075" y="32875"/>
                      <a:pt x="10820" y="33102"/>
                    </a:cubicBezTo>
                    <a:cubicBezTo>
                      <a:pt x="10550" y="33315"/>
                      <a:pt x="10295" y="33556"/>
                      <a:pt x="10053" y="33783"/>
                    </a:cubicBezTo>
                    <a:cubicBezTo>
                      <a:pt x="9570" y="34280"/>
                      <a:pt x="9088" y="34806"/>
                      <a:pt x="8633" y="35331"/>
                    </a:cubicBezTo>
                    <a:cubicBezTo>
                      <a:pt x="8165" y="35856"/>
                      <a:pt x="7725" y="36410"/>
                      <a:pt x="7313" y="37006"/>
                    </a:cubicBezTo>
                    <a:cubicBezTo>
                      <a:pt x="7143" y="37276"/>
                      <a:pt x="6901" y="37588"/>
                      <a:pt x="6915" y="37929"/>
                    </a:cubicBezTo>
                    <a:cubicBezTo>
                      <a:pt x="6930" y="38100"/>
                      <a:pt x="7001" y="38256"/>
                      <a:pt x="7114" y="38383"/>
                    </a:cubicBezTo>
                    <a:lnTo>
                      <a:pt x="7228" y="38525"/>
                    </a:lnTo>
                    <a:cubicBezTo>
                      <a:pt x="7219" y="38521"/>
                      <a:pt x="7212" y="38520"/>
                      <a:pt x="7207" y="38520"/>
                    </a:cubicBezTo>
                    <a:cubicBezTo>
                      <a:pt x="7192" y="38520"/>
                      <a:pt x="7185" y="38530"/>
                      <a:pt x="7185" y="38540"/>
                    </a:cubicBezTo>
                    <a:cubicBezTo>
                      <a:pt x="7157" y="38682"/>
                      <a:pt x="7128" y="38809"/>
                      <a:pt x="7100" y="38937"/>
                    </a:cubicBezTo>
                    <a:cubicBezTo>
                      <a:pt x="7072" y="39008"/>
                      <a:pt x="7057" y="39079"/>
                      <a:pt x="7043" y="39136"/>
                    </a:cubicBezTo>
                    <a:cubicBezTo>
                      <a:pt x="7015" y="39207"/>
                      <a:pt x="7001" y="39264"/>
                      <a:pt x="6986" y="39335"/>
                    </a:cubicBezTo>
                    <a:cubicBezTo>
                      <a:pt x="6986" y="39356"/>
                      <a:pt x="7009" y="39369"/>
                      <a:pt x="7027" y="39369"/>
                    </a:cubicBezTo>
                    <a:cubicBezTo>
                      <a:pt x="7034" y="39369"/>
                      <a:pt x="7039" y="39367"/>
                      <a:pt x="7043" y="39363"/>
                    </a:cubicBezTo>
                    <a:cubicBezTo>
                      <a:pt x="7072" y="39306"/>
                      <a:pt x="7100" y="39235"/>
                      <a:pt x="7114" y="39179"/>
                    </a:cubicBezTo>
                    <a:cubicBezTo>
                      <a:pt x="7143" y="39108"/>
                      <a:pt x="7157" y="39037"/>
                      <a:pt x="7171" y="38966"/>
                    </a:cubicBezTo>
                    <a:cubicBezTo>
                      <a:pt x="7199" y="38824"/>
                      <a:pt x="7228" y="38696"/>
                      <a:pt x="7242" y="38554"/>
                    </a:cubicBezTo>
                    <a:lnTo>
                      <a:pt x="7427" y="38781"/>
                    </a:lnTo>
                    <a:cubicBezTo>
                      <a:pt x="7384" y="38909"/>
                      <a:pt x="7327" y="39037"/>
                      <a:pt x="7285" y="39164"/>
                    </a:cubicBezTo>
                    <a:cubicBezTo>
                      <a:pt x="7256" y="39235"/>
                      <a:pt x="7214" y="39321"/>
                      <a:pt x="7185" y="39406"/>
                    </a:cubicBezTo>
                    <a:cubicBezTo>
                      <a:pt x="7143" y="39477"/>
                      <a:pt x="7114" y="39562"/>
                      <a:pt x="7100" y="39647"/>
                    </a:cubicBezTo>
                    <a:cubicBezTo>
                      <a:pt x="7100" y="39667"/>
                      <a:pt x="7114" y="39687"/>
                      <a:pt x="7128" y="39687"/>
                    </a:cubicBezTo>
                    <a:cubicBezTo>
                      <a:pt x="7133" y="39687"/>
                      <a:pt x="7138" y="39684"/>
                      <a:pt x="7143" y="39675"/>
                    </a:cubicBezTo>
                    <a:cubicBezTo>
                      <a:pt x="7199" y="39605"/>
                      <a:pt x="7242" y="39519"/>
                      <a:pt x="7270" y="39434"/>
                    </a:cubicBezTo>
                    <a:cubicBezTo>
                      <a:pt x="7299" y="39363"/>
                      <a:pt x="7327" y="39278"/>
                      <a:pt x="7356" y="39207"/>
                    </a:cubicBezTo>
                    <a:cubicBezTo>
                      <a:pt x="7412" y="39079"/>
                      <a:pt x="7455" y="38966"/>
                      <a:pt x="7483" y="38852"/>
                    </a:cubicBezTo>
                    <a:cubicBezTo>
                      <a:pt x="7498" y="38852"/>
                      <a:pt x="7512" y="38852"/>
                      <a:pt x="7526" y="38866"/>
                    </a:cubicBezTo>
                    <a:cubicBezTo>
                      <a:pt x="7526" y="38895"/>
                      <a:pt x="7540" y="38923"/>
                      <a:pt x="7554" y="38951"/>
                    </a:cubicBezTo>
                    <a:cubicBezTo>
                      <a:pt x="7526" y="39079"/>
                      <a:pt x="7483" y="39221"/>
                      <a:pt x="7441" y="39349"/>
                    </a:cubicBezTo>
                    <a:lnTo>
                      <a:pt x="7384" y="39562"/>
                    </a:lnTo>
                    <a:cubicBezTo>
                      <a:pt x="7356" y="39619"/>
                      <a:pt x="7327" y="39690"/>
                      <a:pt x="7313" y="39761"/>
                    </a:cubicBezTo>
                    <a:cubicBezTo>
                      <a:pt x="7304" y="39778"/>
                      <a:pt x="7317" y="39790"/>
                      <a:pt x="7332" y="39790"/>
                    </a:cubicBezTo>
                    <a:cubicBezTo>
                      <a:pt x="7341" y="39790"/>
                      <a:pt x="7350" y="39786"/>
                      <a:pt x="7356" y="39775"/>
                    </a:cubicBezTo>
                    <a:cubicBezTo>
                      <a:pt x="7427" y="39647"/>
                      <a:pt x="7483" y="39519"/>
                      <a:pt x="7526" y="39392"/>
                    </a:cubicBezTo>
                    <a:cubicBezTo>
                      <a:pt x="7554" y="39264"/>
                      <a:pt x="7583" y="39150"/>
                      <a:pt x="7597" y="39037"/>
                    </a:cubicBezTo>
                    <a:lnTo>
                      <a:pt x="7654" y="39164"/>
                    </a:lnTo>
                    <a:cubicBezTo>
                      <a:pt x="7668" y="39193"/>
                      <a:pt x="7682" y="39221"/>
                      <a:pt x="7696" y="39250"/>
                    </a:cubicBezTo>
                    <a:cubicBezTo>
                      <a:pt x="7640" y="39377"/>
                      <a:pt x="7583" y="39519"/>
                      <a:pt x="7540" y="39661"/>
                    </a:cubicBezTo>
                    <a:cubicBezTo>
                      <a:pt x="7483" y="39803"/>
                      <a:pt x="7427" y="39945"/>
                      <a:pt x="7398" y="40087"/>
                    </a:cubicBezTo>
                    <a:cubicBezTo>
                      <a:pt x="7398" y="40107"/>
                      <a:pt x="7419" y="40127"/>
                      <a:pt x="7437" y="40127"/>
                    </a:cubicBezTo>
                    <a:cubicBezTo>
                      <a:pt x="7444" y="40127"/>
                      <a:pt x="7451" y="40124"/>
                      <a:pt x="7455" y="40116"/>
                    </a:cubicBezTo>
                    <a:cubicBezTo>
                      <a:pt x="7512" y="39974"/>
                      <a:pt x="7569" y="39832"/>
                      <a:pt x="7611" y="39690"/>
                    </a:cubicBezTo>
                    <a:cubicBezTo>
                      <a:pt x="7654" y="39576"/>
                      <a:pt x="7696" y="39448"/>
                      <a:pt x="7739" y="39335"/>
                    </a:cubicBezTo>
                    <a:cubicBezTo>
                      <a:pt x="7739" y="39349"/>
                      <a:pt x="7753" y="39363"/>
                      <a:pt x="7753" y="39377"/>
                    </a:cubicBezTo>
                    <a:cubicBezTo>
                      <a:pt x="7739" y="39491"/>
                      <a:pt x="7711" y="39605"/>
                      <a:pt x="7682" y="39718"/>
                    </a:cubicBezTo>
                    <a:cubicBezTo>
                      <a:pt x="7668" y="39775"/>
                      <a:pt x="7640" y="39832"/>
                      <a:pt x="7625" y="39888"/>
                    </a:cubicBezTo>
                    <a:cubicBezTo>
                      <a:pt x="7597" y="39945"/>
                      <a:pt x="7583" y="40002"/>
                      <a:pt x="7583" y="40073"/>
                    </a:cubicBezTo>
                    <a:cubicBezTo>
                      <a:pt x="7597" y="40087"/>
                      <a:pt x="7611" y="40087"/>
                      <a:pt x="7611" y="40087"/>
                    </a:cubicBezTo>
                    <a:cubicBezTo>
                      <a:pt x="7668" y="40059"/>
                      <a:pt x="7682" y="39988"/>
                      <a:pt x="7711" y="39931"/>
                    </a:cubicBezTo>
                    <a:cubicBezTo>
                      <a:pt x="7725" y="39874"/>
                      <a:pt x="7739" y="39803"/>
                      <a:pt x="7767" y="39746"/>
                    </a:cubicBezTo>
                    <a:cubicBezTo>
                      <a:pt x="7782" y="39661"/>
                      <a:pt x="7796" y="39576"/>
                      <a:pt x="7810" y="39491"/>
                    </a:cubicBezTo>
                    <a:cubicBezTo>
                      <a:pt x="7824" y="39534"/>
                      <a:pt x="7838" y="39562"/>
                      <a:pt x="7853" y="39605"/>
                    </a:cubicBezTo>
                    <a:lnTo>
                      <a:pt x="7867" y="39633"/>
                    </a:lnTo>
                    <a:cubicBezTo>
                      <a:pt x="7838" y="39718"/>
                      <a:pt x="7810" y="39803"/>
                      <a:pt x="7782" y="39903"/>
                    </a:cubicBezTo>
                    <a:lnTo>
                      <a:pt x="7711" y="40087"/>
                    </a:lnTo>
                    <a:cubicBezTo>
                      <a:pt x="7682" y="40144"/>
                      <a:pt x="7640" y="40215"/>
                      <a:pt x="7668" y="40272"/>
                    </a:cubicBezTo>
                    <a:cubicBezTo>
                      <a:pt x="7682" y="40286"/>
                      <a:pt x="7682" y="40286"/>
                      <a:pt x="7696" y="40286"/>
                    </a:cubicBezTo>
                    <a:cubicBezTo>
                      <a:pt x="7753" y="40258"/>
                      <a:pt x="7767" y="40172"/>
                      <a:pt x="7782" y="40130"/>
                    </a:cubicBezTo>
                    <a:lnTo>
                      <a:pt x="7853" y="39931"/>
                    </a:lnTo>
                    <a:lnTo>
                      <a:pt x="7924" y="39718"/>
                    </a:lnTo>
                    <a:cubicBezTo>
                      <a:pt x="7938" y="39746"/>
                      <a:pt x="7952" y="39789"/>
                      <a:pt x="7966" y="39817"/>
                    </a:cubicBezTo>
                    <a:cubicBezTo>
                      <a:pt x="7952" y="39888"/>
                      <a:pt x="7924" y="39945"/>
                      <a:pt x="7909" y="40016"/>
                    </a:cubicBezTo>
                    <a:cubicBezTo>
                      <a:pt x="7881" y="40087"/>
                      <a:pt x="7867" y="40130"/>
                      <a:pt x="7853" y="40187"/>
                    </a:cubicBezTo>
                    <a:cubicBezTo>
                      <a:pt x="7824" y="40243"/>
                      <a:pt x="7796" y="40286"/>
                      <a:pt x="7824" y="40343"/>
                    </a:cubicBezTo>
                    <a:lnTo>
                      <a:pt x="7853" y="40343"/>
                    </a:lnTo>
                    <a:cubicBezTo>
                      <a:pt x="7895" y="40314"/>
                      <a:pt x="7909" y="40243"/>
                      <a:pt x="7924" y="40201"/>
                    </a:cubicBezTo>
                    <a:cubicBezTo>
                      <a:pt x="7938" y="40158"/>
                      <a:pt x="7952" y="40087"/>
                      <a:pt x="7980" y="40030"/>
                    </a:cubicBezTo>
                    <a:cubicBezTo>
                      <a:pt x="7994" y="39974"/>
                      <a:pt x="8009" y="39945"/>
                      <a:pt x="8023" y="39903"/>
                    </a:cubicBezTo>
                    <a:lnTo>
                      <a:pt x="8094" y="40045"/>
                    </a:lnTo>
                    <a:lnTo>
                      <a:pt x="8065" y="40130"/>
                    </a:lnTo>
                    <a:cubicBezTo>
                      <a:pt x="8037" y="40172"/>
                      <a:pt x="8023" y="40229"/>
                      <a:pt x="7994" y="40286"/>
                    </a:cubicBezTo>
                    <a:cubicBezTo>
                      <a:pt x="7980" y="40343"/>
                      <a:pt x="7966" y="40357"/>
                      <a:pt x="7952" y="40385"/>
                    </a:cubicBezTo>
                    <a:cubicBezTo>
                      <a:pt x="7867" y="40400"/>
                      <a:pt x="7767" y="40414"/>
                      <a:pt x="7668" y="40428"/>
                    </a:cubicBezTo>
                    <a:cubicBezTo>
                      <a:pt x="7583" y="40442"/>
                      <a:pt x="7483" y="40471"/>
                      <a:pt x="7398" y="40499"/>
                    </a:cubicBezTo>
                    <a:cubicBezTo>
                      <a:pt x="7299" y="40499"/>
                      <a:pt x="7214" y="40542"/>
                      <a:pt x="7143" y="40598"/>
                    </a:cubicBezTo>
                    <a:cubicBezTo>
                      <a:pt x="7143" y="40613"/>
                      <a:pt x="7128" y="40627"/>
                      <a:pt x="7128" y="40641"/>
                    </a:cubicBezTo>
                    <a:cubicBezTo>
                      <a:pt x="6887" y="40542"/>
                      <a:pt x="6631" y="40485"/>
                      <a:pt x="6376" y="40442"/>
                    </a:cubicBezTo>
                    <a:cubicBezTo>
                      <a:pt x="6362" y="40357"/>
                      <a:pt x="6333" y="40272"/>
                      <a:pt x="6305" y="40187"/>
                    </a:cubicBezTo>
                    <a:cubicBezTo>
                      <a:pt x="6256" y="40118"/>
                      <a:pt x="6179" y="40076"/>
                      <a:pt x="6099" y="40076"/>
                    </a:cubicBezTo>
                    <a:cubicBezTo>
                      <a:pt x="6063" y="40076"/>
                      <a:pt x="6027" y="40084"/>
                      <a:pt x="5993" y="40101"/>
                    </a:cubicBezTo>
                    <a:cubicBezTo>
                      <a:pt x="5879" y="40144"/>
                      <a:pt x="5794" y="40215"/>
                      <a:pt x="5709" y="40314"/>
                    </a:cubicBezTo>
                    <a:cubicBezTo>
                      <a:pt x="5623" y="40400"/>
                      <a:pt x="5538" y="40485"/>
                      <a:pt x="5439" y="40584"/>
                    </a:cubicBezTo>
                    <a:cubicBezTo>
                      <a:pt x="5268" y="40769"/>
                      <a:pt x="5112" y="40968"/>
                      <a:pt x="4956" y="41180"/>
                    </a:cubicBezTo>
                    <a:cubicBezTo>
                      <a:pt x="4885" y="41294"/>
                      <a:pt x="4814" y="41393"/>
                      <a:pt x="4757" y="41507"/>
                    </a:cubicBezTo>
                    <a:cubicBezTo>
                      <a:pt x="4672" y="41606"/>
                      <a:pt x="4630" y="41734"/>
                      <a:pt x="4630" y="41848"/>
                    </a:cubicBezTo>
                    <a:cubicBezTo>
                      <a:pt x="4644" y="42075"/>
                      <a:pt x="4857" y="42189"/>
                      <a:pt x="5041" y="42260"/>
                    </a:cubicBezTo>
                    <a:cubicBezTo>
                      <a:pt x="5070" y="42260"/>
                      <a:pt x="5084" y="42260"/>
                      <a:pt x="5112" y="42245"/>
                    </a:cubicBezTo>
                    <a:cubicBezTo>
                      <a:pt x="5126" y="42260"/>
                      <a:pt x="5155" y="42274"/>
                      <a:pt x="5183" y="42302"/>
                    </a:cubicBezTo>
                    <a:cubicBezTo>
                      <a:pt x="5141" y="42373"/>
                      <a:pt x="5098" y="42430"/>
                      <a:pt x="5070" y="42501"/>
                    </a:cubicBezTo>
                    <a:cubicBezTo>
                      <a:pt x="5013" y="42600"/>
                      <a:pt x="4970" y="42700"/>
                      <a:pt x="4942" y="42813"/>
                    </a:cubicBezTo>
                    <a:cubicBezTo>
                      <a:pt x="4933" y="42831"/>
                      <a:pt x="4946" y="42843"/>
                      <a:pt x="4961" y="42843"/>
                    </a:cubicBezTo>
                    <a:cubicBezTo>
                      <a:pt x="4970" y="42843"/>
                      <a:pt x="4979" y="42838"/>
                      <a:pt x="4985" y="42827"/>
                    </a:cubicBezTo>
                    <a:cubicBezTo>
                      <a:pt x="5041" y="42742"/>
                      <a:pt x="5098" y="42643"/>
                      <a:pt x="5141" y="42543"/>
                    </a:cubicBezTo>
                    <a:cubicBezTo>
                      <a:pt x="5169" y="42472"/>
                      <a:pt x="5197" y="42401"/>
                      <a:pt x="5240" y="42331"/>
                    </a:cubicBezTo>
                    <a:cubicBezTo>
                      <a:pt x="5283" y="42359"/>
                      <a:pt x="5325" y="42373"/>
                      <a:pt x="5368" y="42387"/>
                    </a:cubicBezTo>
                    <a:cubicBezTo>
                      <a:pt x="5354" y="42387"/>
                      <a:pt x="5339" y="42401"/>
                      <a:pt x="5339" y="42416"/>
                    </a:cubicBezTo>
                    <a:cubicBezTo>
                      <a:pt x="5311" y="42472"/>
                      <a:pt x="5311" y="42529"/>
                      <a:pt x="5339" y="42586"/>
                    </a:cubicBezTo>
                    <a:lnTo>
                      <a:pt x="5354" y="42643"/>
                    </a:lnTo>
                    <a:cubicBezTo>
                      <a:pt x="5297" y="42742"/>
                      <a:pt x="5240" y="42842"/>
                      <a:pt x="5197" y="42941"/>
                    </a:cubicBezTo>
                    <a:cubicBezTo>
                      <a:pt x="5141" y="43055"/>
                      <a:pt x="5098" y="43182"/>
                      <a:pt x="5070" y="43310"/>
                    </a:cubicBezTo>
                    <a:cubicBezTo>
                      <a:pt x="5070" y="43328"/>
                      <a:pt x="5081" y="43340"/>
                      <a:pt x="5092" y="43340"/>
                    </a:cubicBezTo>
                    <a:cubicBezTo>
                      <a:pt x="5099" y="43340"/>
                      <a:pt x="5107" y="43335"/>
                      <a:pt x="5112" y="43324"/>
                    </a:cubicBezTo>
                    <a:cubicBezTo>
                      <a:pt x="5169" y="43211"/>
                      <a:pt x="5226" y="43097"/>
                      <a:pt x="5268" y="42969"/>
                    </a:cubicBezTo>
                    <a:cubicBezTo>
                      <a:pt x="5297" y="42884"/>
                      <a:pt x="5339" y="42813"/>
                      <a:pt x="5382" y="42728"/>
                    </a:cubicBezTo>
                    <a:cubicBezTo>
                      <a:pt x="5382" y="42742"/>
                      <a:pt x="5382" y="42742"/>
                      <a:pt x="5382" y="42756"/>
                    </a:cubicBezTo>
                    <a:cubicBezTo>
                      <a:pt x="5396" y="42827"/>
                      <a:pt x="5425" y="42898"/>
                      <a:pt x="5453" y="42969"/>
                    </a:cubicBezTo>
                    <a:cubicBezTo>
                      <a:pt x="5453" y="42969"/>
                      <a:pt x="5453" y="42969"/>
                      <a:pt x="5453" y="42984"/>
                    </a:cubicBezTo>
                    <a:cubicBezTo>
                      <a:pt x="5396" y="43097"/>
                      <a:pt x="5354" y="43197"/>
                      <a:pt x="5297" y="43324"/>
                    </a:cubicBezTo>
                    <a:cubicBezTo>
                      <a:pt x="5268" y="43381"/>
                      <a:pt x="5254" y="43438"/>
                      <a:pt x="5226" y="43495"/>
                    </a:cubicBezTo>
                    <a:cubicBezTo>
                      <a:pt x="5197" y="43552"/>
                      <a:pt x="5183" y="43608"/>
                      <a:pt x="5183" y="43665"/>
                    </a:cubicBezTo>
                    <a:cubicBezTo>
                      <a:pt x="5183" y="43675"/>
                      <a:pt x="5190" y="43685"/>
                      <a:pt x="5200" y="43685"/>
                    </a:cubicBezTo>
                    <a:cubicBezTo>
                      <a:pt x="5203" y="43685"/>
                      <a:pt x="5208" y="43683"/>
                      <a:pt x="5212" y="43679"/>
                    </a:cubicBezTo>
                    <a:cubicBezTo>
                      <a:pt x="5254" y="43637"/>
                      <a:pt x="5283" y="43580"/>
                      <a:pt x="5311" y="43523"/>
                    </a:cubicBezTo>
                    <a:lnTo>
                      <a:pt x="5368" y="43339"/>
                    </a:lnTo>
                    <a:lnTo>
                      <a:pt x="5481" y="43055"/>
                    </a:lnTo>
                    <a:cubicBezTo>
                      <a:pt x="5496" y="43069"/>
                      <a:pt x="5496" y="43083"/>
                      <a:pt x="5496" y="43097"/>
                    </a:cubicBezTo>
                    <a:cubicBezTo>
                      <a:pt x="5524" y="43168"/>
                      <a:pt x="5552" y="43239"/>
                      <a:pt x="5567" y="43310"/>
                    </a:cubicBezTo>
                    <a:cubicBezTo>
                      <a:pt x="5524" y="43424"/>
                      <a:pt x="5467" y="43523"/>
                      <a:pt x="5425" y="43637"/>
                    </a:cubicBezTo>
                    <a:cubicBezTo>
                      <a:pt x="5396" y="43694"/>
                      <a:pt x="5368" y="43736"/>
                      <a:pt x="5354" y="43793"/>
                    </a:cubicBezTo>
                    <a:cubicBezTo>
                      <a:pt x="5325" y="43850"/>
                      <a:pt x="5297" y="43906"/>
                      <a:pt x="5297" y="43977"/>
                    </a:cubicBezTo>
                    <a:cubicBezTo>
                      <a:pt x="5287" y="43988"/>
                      <a:pt x="5298" y="43998"/>
                      <a:pt x="5311" y="43998"/>
                    </a:cubicBezTo>
                    <a:cubicBezTo>
                      <a:pt x="5316" y="43998"/>
                      <a:pt x="5321" y="43996"/>
                      <a:pt x="5325" y="43992"/>
                    </a:cubicBezTo>
                    <a:cubicBezTo>
                      <a:pt x="5368" y="43949"/>
                      <a:pt x="5396" y="43892"/>
                      <a:pt x="5425" y="43850"/>
                    </a:cubicBezTo>
                    <a:cubicBezTo>
                      <a:pt x="5453" y="43793"/>
                      <a:pt x="5481" y="43736"/>
                      <a:pt x="5496" y="43679"/>
                    </a:cubicBezTo>
                    <a:cubicBezTo>
                      <a:pt x="5538" y="43594"/>
                      <a:pt x="5581" y="43509"/>
                      <a:pt x="5609" y="43410"/>
                    </a:cubicBezTo>
                    <a:cubicBezTo>
                      <a:pt x="5638" y="43509"/>
                      <a:pt x="5680" y="43594"/>
                      <a:pt x="5709" y="43694"/>
                    </a:cubicBezTo>
                    <a:lnTo>
                      <a:pt x="5723" y="43708"/>
                    </a:lnTo>
                    <a:cubicBezTo>
                      <a:pt x="5709" y="43708"/>
                      <a:pt x="5709" y="43722"/>
                      <a:pt x="5709" y="43736"/>
                    </a:cubicBezTo>
                    <a:cubicBezTo>
                      <a:pt x="5666" y="43835"/>
                      <a:pt x="5623" y="43949"/>
                      <a:pt x="5581" y="44063"/>
                    </a:cubicBezTo>
                    <a:lnTo>
                      <a:pt x="5524" y="44219"/>
                    </a:lnTo>
                    <a:cubicBezTo>
                      <a:pt x="5496" y="44261"/>
                      <a:pt x="5481" y="44318"/>
                      <a:pt x="5467" y="44375"/>
                    </a:cubicBezTo>
                    <a:cubicBezTo>
                      <a:pt x="5467" y="44396"/>
                      <a:pt x="5482" y="44409"/>
                      <a:pt x="5496" y="44409"/>
                    </a:cubicBezTo>
                    <a:cubicBezTo>
                      <a:pt x="5501" y="44409"/>
                      <a:pt x="5506" y="44407"/>
                      <a:pt x="5510" y="44403"/>
                    </a:cubicBezTo>
                    <a:cubicBezTo>
                      <a:pt x="5552" y="44347"/>
                      <a:pt x="5581" y="44304"/>
                      <a:pt x="5595" y="44247"/>
                    </a:cubicBezTo>
                    <a:cubicBezTo>
                      <a:pt x="5623" y="44190"/>
                      <a:pt x="5638" y="44134"/>
                      <a:pt x="5666" y="44091"/>
                    </a:cubicBezTo>
                    <a:cubicBezTo>
                      <a:pt x="5680" y="44034"/>
                      <a:pt x="5694" y="43977"/>
                      <a:pt x="5723" y="43906"/>
                    </a:cubicBezTo>
                    <a:cubicBezTo>
                      <a:pt x="5723" y="43977"/>
                      <a:pt x="5751" y="44048"/>
                      <a:pt x="5765" y="44105"/>
                    </a:cubicBezTo>
                    <a:lnTo>
                      <a:pt x="5794" y="44219"/>
                    </a:lnTo>
                    <a:cubicBezTo>
                      <a:pt x="5765" y="44304"/>
                      <a:pt x="5737" y="44403"/>
                      <a:pt x="5694" y="44503"/>
                    </a:cubicBezTo>
                    <a:cubicBezTo>
                      <a:pt x="5666" y="44588"/>
                      <a:pt x="5652" y="44645"/>
                      <a:pt x="5623" y="44716"/>
                    </a:cubicBezTo>
                    <a:cubicBezTo>
                      <a:pt x="5595" y="44787"/>
                      <a:pt x="5581" y="44872"/>
                      <a:pt x="5567" y="44943"/>
                    </a:cubicBezTo>
                    <a:cubicBezTo>
                      <a:pt x="5567" y="44960"/>
                      <a:pt x="5583" y="44973"/>
                      <a:pt x="5599" y="44973"/>
                    </a:cubicBezTo>
                    <a:cubicBezTo>
                      <a:pt x="5608" y="44973"/>
                      <a:pt x="5618" y="44968"/>
                      <a:pt x="5623" y="44957"/>
                    </a:cubicBezTo>
                    <a:cubicBezTo>
                      <a:pt x="5666" y="44886"/>
                      <a:pt x="5694" y="44815"/>
                      <a:pt x="5709" y="44744"/>
                    </a:cubicBezTo>
                    <a:cubicBezTo>
                      <a:pt x="5737" y="44673"/>
                      <a:pt x="5765" y="44602"/>
                      <a:pt x="5780" y="44517"/>
                    </a:cubicBezTo>
                    <a:lnTo>
                      <a:pt x="5851" y="44332"/>
                    </a:lnTo>
                    <a:lnTo>
                      <a:pt x="5865" y="44389"/>
                    </a:lnTo>
                    <a:cubicBezTo>
                      <a:pt x="5893" y="44474"/>
                      <a:pt x="5936" y="44560"/>
                      <a:pt x="5978" y="44645"/>
                    </a:cubicBezTo>
                    <a:cubicBezTo>
                      <a:pt x="5950" y="44645"/>
                      <a:pt x="5922" y="44673"/>
                      <a:pt x="5907" y="44716"/>
                    </a:cubicBezTo>
                    <a:cubicBezTo>
                      <a:pt x="5907" y="44844"/>
                      <a:pt x="5936" y="44986"/>
                      <a:pt x="5978" y="45127"/>
                    </a:cubicBezTo>
                    <a:cubicBezTo>
                      <a:pt x="6021" y="45255"/>
                      <a:pt x="6092" y="45369"/>
                      <a:pt x="6206" y="45454"/>
                    </a:cubicBezTo>
                    <a:cubicBezTo>
                      <a:pt x="6305" y="45511"/>
                      <a:pt x="6419" y="45553"/>
                      <a:pt x="6532" y="45553"/>
                    </a:cubicBezTo>
                    <a:cubicBezTo>
                      <a:pt x="6518" y="45639"/>
                      <a:pt x="6504" y="45710"/>
                      <a:pt x="6489" y="45781"/>
                    </a:cubicBezTo>
                    <a:cubicBezTo>
                      <a:pt x="6461" y="45866"/>
                      <a:pt x="6447" y="45951"/>
                      <a:pt x="6433" y="46036"/>
                    </a:cubicBezTo>
                    <a:cubicBezTo>
                      <a:pt x="6433" y="46054"/>
                      <a:pt x="6449" y="46066"/>
                      <a:pt x="6465" y="46066"/>
                    </a:cubicBezTo>
                    <a:cubicBezTo>
                      <a:pt x="6475" y="46066"/>
                      <a:pt x="6484" y="46061"/>
                      <a:pt x="6489" y="46050"/>
                    </a:cubicBezTo>
                    <a:cubicBezTo>
                      <a:pt x="6532" y="45979"/>
                      <a:pt x="6560" y="45880"/>
                      <a:pt x="6560" y="45795"/>
                    </a:cubicBezTo>
                    <a:cubicBezTo>
                      <a:pt x="6575" y="45752"/>
                      <a:pt x="6589" y="45710"/>
                      <a:pt x="6589" y="45667"/>
                    </a:cubicBezTo>
                    <a:cubicBezTo>
                      <a:pt x="6603" y="45681"/>
                      <a:pt x="6617" y="45695"/>
                      <a:pt x="6646" y="45695"/>
                    </a:cubicBezTo>
                    <a:cubicBezTo>
                      <a:pt x="6660" y="45710"/>
                      <a:pt x="6688" y="45710"/>
                      <a:pt x="6717" y="45724"/>
                    </a:cubicBezTo>
                    <a:cubicBezTo>
                      <a:pt x="6674" y="45795"/>
                      <a:pt x="6660" y="45880"/>
                      <a:pt x="6631" y="45965"/>
                    </a:cubicBezTo>
                    <a:cubicBezTo>
                      <a:pt x="6603" y="46036"/>
                      <a:pt x="6589" y="46065"/>
                      <a:pt x="6575" y="46121"/>
                    </a:cubicBezTo>
                    <a:cubicBezTo>
                      <a:pt x="6546" y="46178"/>
                      <a:pt x="6532" y="46235"/>
                      <a:pt x="6532" y="46306"/>
                    </a:cubicBezTo>
                    <a:cubicBezTo>
                      <a:pt x="6541" y="46323"/>
                      <a:pt x="6555" y="46336"/>
                      <a:pt x="6568" y="46336"/>
                    </a:cubicBezTo>
                    <a:cubicBezTo>
                      <a:pt x="6576" y="46336"/>
                      <a:pt x="6583" y="46331"/>
                      <a:pt x="6589" y="46320"/>
                    </a:cubicBezTo>
                    <a:cubicBezTo>
                      <a:pt x="6631" y="46278"/>
                      <a:pt x="6646" y="46221"/>
                      <a:pt x="6660" y="46164"/>
                    </a:cubicBezTo>
                    <a:cubicBezTo>
                      <a:pt x="6688" y="46121"/>
                      <a:pt x="6702" y="46065"/>
                      <a:pt x="6717" y="46008"/>
                    </a:cubicBezTo>
                    <a:cubicBezTo>
                      <a:pt x="6731" y="45951"/>
                      <a:pt x="6773" y="45852"/>
                      <a:pt x="6802" y="45766"/>
                    </a:cubicBezTo>
                    <a:cubicBezTo>
                      <a:pt x="6830" y="45781"/>
                      <a:pt x="6859" y="45795"/>
                      <a:pt x="6887" y="45823"/>
                    </a:cubicBezTo>
                    <a:cubicBezTo>
                      <a:pt x="6859" y="45908"/>
                      <a:pt x="6844" y="45994"/>
                      <a:pt x="6816" y="46079"/>
                    </a:cubicBezTo>
                    <a:cubicBezTo>
                      <a:pt x="6788" y="46150"/>
                      <a:pt x="6773" y="46207"/>
                      <a:pt x="6745" y="46278"/>
                    </a:cubicBezTo>
                    <a:cubicBezTo>
                      <a:pt x="6731" y="46334"/>
                      <a:pt x="6688" y="46405"/>
                      <a:pt x="6702" y="46462"/>
                    </a:cubicBezTo>
                    <a:cubicBezTo>
                      <a:pt x="6702" y="46472"/>
                      <a:pt x="6710" y="46482"/>
                      <a:pt x="6719" y="46482"/>
                    </a:cubicBezTo>
                    <a:cubicBezTo>
                      <a:pt x="6723" y="46482"/>
                      <a:pt x="6727" y="46480"/>
                      <a:pt x="6731" y="46476"/>
                    </a:cubicBezTo>
                    <a:cubicBezTo>
                      <a:pt x="6788" y="46448"/>
                      <a:pt x="6816" y="46363"/>
                      <a:pt x="6844" y="46292"/>
                    </a:cubicBezTo>
                    <a:cubicBezTo>
                      <a:pt x="6859" y="46235"/>
                      <a:pt x="6887" y="46164"/>
                      <a:pt x="6901" y="46093"/>
                    </a:cubicBezTo>
                    <a:cubicBezTo>
                      <a:pt x="6930" y="46022"/>
                      <a:pt x="6944" y="45951"/>
                      <a:pt x="6958" y="45866"/>
                    </a:cubicBezTo>
                    <a:cubicBezTo>
                      <a:pt x="7015" y="45923"/>
                      <a:pt x="7057" y="45979"/>
                      <a:pt x="7114" y="46036"/>
                    </a:cubicBezTo>
                    <a:cubicBezTo>
                      <a:pt x="7100" y="46079"/>
                      <a:pt x="7086" y="46136"/>
                      <a:pt x="7072" y="46192"/>
                    </a:cubicBezTo>
                    <a:cubicBezTo>
                      <a:pt x="7043" y="46263"/>
                      <a:pt x="7029" y="46320"/>
                      <a:pt x="7001" y="46391"/>
                    </a:cubicBezTo>
                    <a:cubicBezTo>
                      <a:pt x="6972" y="46448"/>
                      <a:pt x="6915" y="46519"/>
                      <a:pt x="6930" y="46576"/>
                    </a:cubicBezTo>
                    <a:cubicBezTo>
                      <a:pt x="6940" y="46586"/>
                      <a:pt x="6950" y="46596"/>
                      <a:pt x="6960" y="46596"/>
                    </a:cubicBezTo>
                    <a:cubicBezTo>
                      <a:pt x="6964" y="46596"/>
                      <a:pt x="6968" y="46594"/>
                      <a:pt x="6972" y="46590"/>
                    </a:cubicBezTo>
                    <a:cubicBezTo>
                      <a:pt x="7043" y="46576"/>
                      <a:pt x="7072" y="46491"/>
                      <a:pt x="7100" y="46434"/>
                    </a:cubicBezTo>
                    <a:cubicBezTo>
                      <a:pt x="7128" y="46363"/>
                      <a:pt x="7143" y="46306"/>
                      <a:pt x="7171" y="46235"/>
                    </a:cubicBezTo>
                    <a:cubicBezTo>
                      <a:pt x="7185" y="46207"/>
                      <a:pt x="7199" y="46164"/>
                      <a:pt x="7199" y="46136"/>
                    </a:cubicBezTo>
                    <a:cubicBezTo>
                      <a:pt x="7228" y="46164"/>
                      <a:pt x="7256" y="46178"/>
                      <a:pt x="7285" y="46178"/>
                    </a:cubicBezTo>
                    <a:lnTo>
                      <a:pt x="7299" y="46178"/>
                    </a:lnTo>
                    <a:cubicBezTo>
                      <a:pt x="7256" y="46207"/>
                      <a:pt x="7228" y="46263"/>
                      <a:pt x="7214" y="46320"/>
                    </a:cubicBezTo>
                    <a:cubicBezTo>
                      <a:pt x="7228" y="46377"/>
                      <a:pt x="7270" y="46434"/>
                      <a:pt x="7341" y="46434"/>
                    </a:cubicBezTo>
                    <a:cubicBezTo>
                      <a:pt x="7370" y="46448"/>
                      <a:pt x="7398" y="46462"/>
                      <a:pt x="7427" y="46462"/>
                    </a:cubicBezTo>
                    <a:lnTo>
                      <a:pt x="7441" y="46462"/>
                    </a:lnTo>
                    <a:cubicBezTo>
                      <a:pt x="7512" y="46505"/>
                      <a:pt x="7583" y="46533"/>
                      <a:pt x="7668" y="46533"/>
                    </a:cubicBezTo>
                    <a:cubicBezTo>
                      <a:pt x="7796" y="46533"/>
                      <a:pt x="7909" y="46519"/>
                      <a:pt x="8023" y="46476"/>
                    </a:cubicBezTo>
                    <a:cubicBezTo>
                      <a:pt x="8392" y="46334"/>
                      <a:pt x="8719" y="46093"/>
                      <a:pt x="8946" y="45781"/>
                    </a:cubicBezTo>
                    <a:cubicBezTo>
                      <a:pt x="9059" y="45610"/>
                      <a:pt x="9159" y="45426"/>
                      <a:pt x="9244" y="45241"/>
                    </a:cubicBezTo>
                    <a:cubicBezTo>
                      <a:pt x="9272" y="45184"/>
                      <a:pt x="9301" y="45113"/>
                      <a:pt x="9315" y="45057"/>
                    </a:cubicBezTo>
                    <a:cubicBezTo>
                      <a:pt x="9358" y="45142"/>
                      <a:pt x="9428" y="45213"/>
                      <a:pt x="9514" y="45255"/>
                    </a:cubicBezTo>
                    <a:cubicBezTo>
                      <a:pt x="9526" y="45267"/>
                      <a:pt x="9538" y="45272"/>
                      <a:pt x="9550" y="45272"/>
                    </a:cubicBezTo>
                    <a:cubicBezTo>
                      <a:pt x="9566" y="45272"/>
                      <a:pt x="9582" y="45263"/>
                      <a:pt x="9599" y="45255"/>
                    </a:cubicBezTo>
                    <a:cubicBezTo>
                      <a:pt x="9783" y="45028"/>
                      <a:pt x="9954" y="44801"/>
                      <a:pt x="10082" y="44545"/>
                    </a:cubicBezTo>
                    <a:cubicBezTo>
                      <a:pt x="10096" y="44531"/>
                      <a:pt x="10096" y="44517"/>
                      <a:pt x="10082" y="44503"/>
                    </a:cubicBezTo>
                    <a:cubicBezTo>
                      <a:pt x="10394" y="44290"/>
                      <a:pt x="10678" y="44077"/>
                      <a:pt x="10962" y="43835"/>
                    </a:cubicBezTo>
                    <a:cubicBezTo>
                      <a:pt x="11260" y="43580"/>
                      <a:pt x="11544" y="43324"/>
                      <a:pt x="11856" y="43083"/>
                    </a:cubicBezTo>
                    <a:cubicBezTo>
                      <a:pt x="12013" y="42969"/>
                      <a:pt x="12183" y="42856"/>
                      <a:pt x="12339" y="42742"/>
                    </a:cubicBezTo>
                    <a:cubicBezTo>
                      <a:pt x="12524" y="42643"/>
                      <a:pt x="12694" y="42558"/>
                      <a:pt x="12879" y="42458"/>
                    </a:cubicBezTo>
                    <a:cubicBezTo>
                      <a:pt x="13063" y="42373"/>
                      <a:pt x="13219" y="42260"/>
                      <a:pt x="13376" y="42118"/>
                    </a:cubicBezTo>
                    <a:cubicBezTo>
                      <a:pt x="13503" y="42004"/>
                      <a:pt x="13617" y="41862"/>
                      <a:pt x="13716" y="41706"/>
                    </a:cubicBezTo>
                    <a:cubicBezTo>
                      <a:pt x="13745" y="41663"/>
                      <a:pt x="13773" y="41606"/>
                      <a:pt x="13801" y="41564"/>
                    </a:cubicBezTo>
                    <a:cubicBezTo>
                      <a:pt x="13801" y="41550"/>
                      <a:pt x="13816" y="41550"/>
                      <a:pt x="13830" y="41535"/>
                    </a:cubicBezTo>
                    <a:lnTo>
                      <a:pt x="13986" y="41365"/>
                    </a:lnTo>
                    <a:cubicBezTo>
                      <a:pt x="14412" y="40868"/>
                      <a:pt x="14980" y="40542"/>
                      <a:pt x="15548" y="40201"/>
                    </a:cubicBezTo>
                    <a:cubicBezTo>
                      <a:pt x="15832" y="40045"/>
                      <a:pt x="16116" y="39874"/>
                      <a:pt x="16371" y="39675"/>
                    </a:cubicBezTo>
                    <a:cubicBezTo>
                      <a:pt x="16471" y="39605"/>
                      <a:pt x="16556" y="39534"/>
                      <a:pt x="16641" y="39463"/>
                    </a:cubicBezTo>
                    <a:lnTo>
                      <a:pt x="16641" y="39463"/>
                    </a:lnTo>
                    <a:cubicBezTo>
                      <a:pt x="16613" y="39633"/>
                      <a:pt x="16584" y="39789"/>
                      <a:pt x="16542" y="39959"/>
                    </a:cubicBezTo>
                    <a:cubicBezTo>
                      <a:pt x="16542" y="39977"/>
                      <a:pt x="16558" y="39989"/>
                      <a:pt x="16574" y="39989"/>
                    </a:cubicBezTo>
                    <a:cubicBezTo>
                      <a:pt x="16584" y="39989"/>
                      <a:pt x="16593" y="39984"/>
                      <a:pt x="16599" y="39974"/>
                    </a:cubicBezTo>
                    <a:cubicBezTo>
                      <a:pt x="16670" y="39789"/>
                      <a:pt x="16712" y="39590"/>
                      <a:pt x="16726" y="39392"/>
                    </a:cubicBezTo>
                    <a:lnTo>
                      <a:pt x="16755" y="39363"/>
                    </a:lnTo>
                    <a:cubicBezTo>
                      <a:pt x="16811" y="39321"/>
                      <a:pt x="16882" y="39250"/>
                      <a:pt x="16939" y="39193"/>
                    </a:cubicBezTo>
                    <a:lnTo>
                      <a:pt x="16996" y="39122"/>
                    </a:lnTo>
                    <a:lnTo>
                      <a:pt x="16996" y="39150"/>
                    </a:lnTo>
                    <a:cubicBezTo>
                      <a:pt x="16953" y="39335"/>
                      <a:pt x="16911" y="39534"/>
                      <a:pt x="16868" y="39732"/>
                    </a:cubicBezTo>
                    <a:cubicBezTo>
                      <a:pt x="16826" y="39917"/>
                      <a:pt x="16783" y="40116"/>
                      <a:pt x="16740" y="40300"/>
                    </a:cubicBezTo>
                    <a:cubicBezTo>
                      <a:pt x="16698" y="40499"/>
                      <a:pt x="16641" y="40698"/>
                      <a:pt x="16613" y="40897"/>
                    </a:cubicBezTo>
                    <a:cubicBezTo>
                      <a:pt x="16613" y="40927"/>
                      <a:pt x="16633" y="40941"/>
                      <a:pt x="16654" y="40941"/>
                    </a:cubicBezTo>
                    <a:cubicBezTo>
                      <a:pt x="16672" y="40941"/>
                      <a:pt x="16691" y="40930"/>
                      <a:pt x="16698" y="40911"/>
                    </a:cubicBezTo>
                    <a:cubicBezTo>
                      <a:pt x="16769" y="40712"/>
                      <a:pt x="16811" y="40513"/>
                      <a:pt x="16854" y="40314"/>
                    </a:cubicBezTo>
                    <a:cubicBezTo>
                      <a:pt x="16911" y="40116"/>
                      <a:pt x="16953" y="39917"/>
                      <a:pt x="16996" y="39718"/>
                    </a:cubicBezTo>
                    <a:cubicBezTo>
                      <a:pt x="17039" y="39519"/>
                      <a:pt x="17081" y="39321"/>
                      <a:pt x="17110" y="39122"/>
                    </a:cubicBezTo>
                    <a:cubicBezTo>
                      <a:pt x="17138" y="39022"/>
                      <a:pt x="17152" y="38923"/>
                      <a:pt x="17152" y="38824"/>
                    </a:cubicBezTo>
                    <a:cubicBezTo>
                      <a:pt x="17152" y="38824"/>
                      <a:pt x="17152" y="38809"/>
                      <a:pt x="17152" y="38795"/>
                    </a:cubicBezTo>
                    <a:cubicBezTo>
                      <a:pt x="17152" y="38767"/>
                      <a:pt x="17152" y="38738"/>
                      <a:pt x="17152" y="38710"/>
                    </a:cubicBezTo>
                    <a:lnTo>
                      <a:pt x="17152" y="38682"/>
                    </a:lnTo>
                    <a:lnTo>
                      <a:pt x="17152" y="38667"/>
                    </a:lnTo>
                    <a:cubicBezTo>
                      <a:pt x="17195" y="38639"/>
                      <a:pt x="17223" y="38596"/>
                      <a:pt x="17266" y="38568"/>
                    </a:cubicBezTo>
                    <a:cubicBezTo>
                      <a:pt x="17294" y="38525"/>
                      <a:pt x="17365" y="38469"/>
                      <a:pt x="17408" y="38412"/>
                    </a:cubicBezTo>
                    <a:lnTo>
                      <a:pt x="17479" y="38341"/>
                    </a:lnTo>
                    <a:lnTo>
                      <a:pt x="17479" y="38341"/>
                    </a:lnTo>
                    <a:cubicBezTo>
                      <a:pt x="17408" y="38611"/>
                      <a:pt x="17351" y="38895"/>
                      <a:pt x="17294" y="39164"/>
                    </a:cubicBezTo>
                    <a:cubicBezTo>
                      <a:pt x="17166" y="39732"/>
                      <a:pt x="17039" y="40300"/>
                      <a:pt x="16897" y="40868"/>
                    </a:cubicBezTo>
                    <a:cubicBezTo>
                      <a:pt x="16811" y="41152"/>
                      <a:pt x="16740" y="41436"/>
                      <a:pt x="16655" y="41720"/>
                    </a:cubicBezTo>
                    <a:cubicBezTo>
                      <a:pt x="16570" y="42004"/>
                      <a:pt x="16499" y="42288"/>
                      <a:pt x="16442" y="42572"/>
                    </a:cubicBezTo>
                    <a:cubicBezTo>
                      <a:pt x="16442" y="42600"/>
                      <a:pt x="16460" y="42621"/>
                      <a:pt x="16477" y="42621"/>
                    </a:cubicBezTo>
                    <a:cubicBezTo>
                      <a:pt x="16486" y="42621"/>
                      <a:pt x="16494" y="42615"/>
                      <a:pt x="16499" y="42600"/>
                    </a:cubicBezTo>
                    <a:cubicBezTo>
                      <a:pt x="16641" y="42302"/>
                      <a:pt x="16740" y="41990"/>
                      <a:pt x="16826" y="41663"/>
                    </a:cubicBezTo>
                    <a:cubicBezTo>
                      <a:pt x="16982" y="41095"/>
                      <a:pt x="17138" y="40527"/>
                      <a:pt x="17266" y="39945"/>
                    </a:cubicBezTo>
                    <a:cubicBezTo>
                      <a:pt x="17408" y="39377"/>
                      <a:pt x="17521" y="38795"/>
                      <a:pt x="17592" y="38213"/>
                    </a:cubicBezTo>
                    <a:cubicBezTo>
                      <a:pt x="17635" y="38171"/>
                      <a:pt x="17663" y="38142"/>
                      <a:pt x="17692" y="38100"/>
                    </a:cubicBezTo>
                    <a:cubicBezTo>
                      <a:pt x="17834" y="37943"/>
                      <a:pt x="17976" y="37773"/>
                      <a:pt x="18104" y="37588"/>
                    </a:cubicBezTo>
                    <a:lnTo>
                      <a:pt x="18104" y="37588"/>
                    </a:lnTo>
                    <a:cubicBezTo>
                      <a:pt x="17905" y="38625"/>
                      <a:pt x="17663" y="39675"/>
                      <a:pt x="17365" y="40726"/>
                    </a:cubicBezTo>
                    <a:cubicBezTo>
                      <a:pt x="16144" y="45198"/>
                      <a:pt x="14256" y="49174"/>
                      <a:pt x="12041" y="51957"/>
                    </a:cubicBezTo>
                    <a:cubicBezTo>
                      <a:pt x="10181" y="54314"/>
                      <a:pt x="8264" y="55563"/>
                      <a:pt x="6589" y="55563"/>
                    </a:cubicBezTo>
                    <a:cubicBezTo>
                      <a:pt x="6291" y="55563"/>
                      <a:pt x="6007" y="55520"/>
                      <a:pt x="5723" y="55449"/>
                    </a:cubicBezTo>
                    <a:cubicBezTo>
                      <a:pt x="1790" y="54385"/>
                      <a:pt x="668" y="46036"/>
                      <a:pt x="3196" y="36864"/>
                    </a:cubicBezTo>
                    <a:lnTo>
                      <a:pt x="3196" y="36850"/>
                    </a:lnTo>
                    <a:cubicBezTo>
                      <a:pt x="4417" y="32392"/>
                      <a:pt x="6305" y="28402"/>
                      <a:pt x="8520" y="25620"/>
                    </a:cubicBezTo>
                    <a:cubicBezTo>
                      <a:pt x="10394" y="23263"/>
                      <a:pt x="12297" y="22013"/>
                      <a:pt x="13986" y="22013"/>
                    </a:cubicBezTo>
                    <a:close/>
                    <a:moveTo>
                      <a:pt x="27318" y="55733"/>
                    </a:moveTo>
                    <a:cubicBezTo>
                      <a:pt x="27332" y="55733"/>
                      <a:pt x="27361" y="55733"/>
                      <a:pt x="27361" y="55748"/>
                    </a:cubicBezTo>
                    <a:cubicBezTo>
                      <a:pt x="27368" y="55762"/>
                      <a:pt x="27361" y="55769"/>
                      <a:pt x="27348" y="55769"/>
                    </a:cubicBezTo>
                    <a:cubicBezTo>
                      <a:pt x="27337" y="55769"/>
                      <a:pt x="27320" y="55763"/>
                      <a:pt x="27307" y="55750"/>
                    </a:cubicBezTo>
                    <a:lnTo>
                      <a:pt x="27307" y="55750"/>
                    </a:lnTo>
                    <a:cubicBezTo>
                      <a:pt x="27311" y="55741"/>
                      <a:pt x="27318" y="55733"/>
                      <a:pt x="27318" y="55733"/>
                    </a:cubicBezTo>
                    <a:close/>
                    <a:moveTo>
                      <a:pt x="23118" y="41127"/>
                    </a:moveTo>
                    <a:cubicBezTo>
                      <a:pt x="23174" y="41211"/>
                      <a:pt x="23230" y="41281"/>
                      <a:pt x="23300" y="41351"/>
                    </a:cubicBezTo>
                    <a:cubicBezTo>
                      <a:pt x="23399" y="41436"/>
                      <a:pt x="23513" y="41507"/>
                      <a:pt x="23627" y="41564"/>
                    </a:cubicBezTo>
                    <a:cubicBezTo>
                      <a:pt x="23769" y="41635"/>
                      <a:pt x="23896" y="41692"/>
                      <a:pt x="24024" y="41748"/>
                    </a:cubicBezTo>
                    <a:cubicBezTo>
                      <a:pt x="24351" y="41905"/>
                      <a:pt x="24677" y="42061"/>
                      <a:pt x="25018" y="42189"/>
                    </a:cubicBezTo>
                    <a:cubicBezTo>
                      <a:pt x="25004" y="42231"/>
                      <a:pt x="25032" y="42260"/>
                      <a:pt x="25061" y="42260"/>
                    </a:cubicBezTo>
                    <a:cubicBezTo>
                      <a:pt x="25146" y="42302"/>
                      <a:pt x="25231" y="42331"/>
                      <a:pt x="25316" y="42359"/>
                    </a:cubicBezTo>
                    <a:lnTo>
                      <a:pt x="25671" y="42458"/>
                    </a:lnTo>
                    <a:cubicBezTo>
                      <a:pt x="26211" y="42700"/>
                      <a:pt x="26793" y="42827"/>
                      <a:pt x="27375" y="42827"/>
                    </a:cubicBezTo>
                    <a:cubicBezTo>
                      <a:pt x="27389" y="42827"/>
                      <a:pt x="27389" y="42827"/>
                      <a:pt x="27403" y="42813"/>
                    </a:cubicBezTo>
                    <a:lnTo>
                      <a:pt x="27545" y="42827"/>
                    </a:lnTo>
                    <a:cubicBezTo>
                      <a:pt x="28298" y="42927"/>
                      <a:pt x="29050" y="42984"/>
                      <a:pt x="29803" y="43012"/>
                    </a:cubicBezTo>
                    <a:cubicBezTo>
                      <a:pt x="30569" y="43040"/>
                      <a:pt x="31336" y="43055"/>
                      <a:pt x="32103" y="43055"/>
                    </a:cubicBezTo>
                    <a:cubicBezTo>
                      <a:pt x="32855" y="43055"/>
                      <a:pt x="33622" y="43026"/>
                      <a:pt x="34389" y="42955"/>
                    </a:cubicBezTo>
                    <a:cubicBezTo>
                      <a:pt x="34758" y="42913"/>
                      <a:pt x="35141" y="42856"/>
                      <a:pt x="35510" y="42785"/>
                    </a:cubicBezTo>
                    <a:cubicBezTo>
                      <a:pt x="35723" y="42742"/>
                      <a:pt x="35950" y="42700"/>
                      <a:pt x="36163" y="42629"/>
                    </a:cubicBezTo>
                    <a:cubicBezTo>
                      <a:pt x="36433" y="42600"/>
                      <a:pt x="36689" y="42515"/>
                      <a:pt x="36930" y="42387"/>
                    </a:cubicBezTo>
                    <a:cubicBezTo>
                      <a:pt x="37200" y="42260"/>
                      <a:pt x="37441" y="42103"/>
                      <a:pt x="37668" y="41933"/>
                    </a:cubicBezTo>
                    <a:cubicBezTo>
                      <a:pt x="37782" y="41848"/>
                      <a:pt x="37881" y="41763"/>
                      <a:pt x="37981" y="41677"/>
                    </a:cubicBezTo>
                    <a:cubicBezTo>
                      <a:pt x="38080" y="41592"/>
                      <a:pt x="38165" y="41493"/>
                      <a:pt x="38236" y="41393"/>
                    </a:cubicBezTo>
                    <a:cubicBezTo>
                      <a:pt x="38279" y="41322"/>
                      <a:pt x="38307" y="41237"/>
                      <a:pt x="38307" y="41152"/>
                    </a:cubicBezTo>
                    <a:cubicBezTo>
                      <a:pt x="38506" y="41266"/>
                      <a:pt x="38691" y="41393"/>
                      <a:pt x="38719" y="41621"/>
                    </a:cubicBezTo>
                    <a:cubicBezTo>
                      <a:pt x="38733" y="41848"/>
                      <a:pt x="38506" y="42047"/>
                      <a:pt x="38336" y="42174"/>
                    </a:cubicBezTo>
                    <a:cubicBezTo>
                      <a:pt x="38137" y="42331"/>
                      <a:pt x="37938" y="42458"/>
                      <a:pt x="37711" y="42572"/>
                    </a:cubicBezTo>
                    <a:cubicBezTo>
                      <a:pt x="37470" y="42685"/>
                      <a:pt x="37228" y="42799"/>
                      <a:pt x="36987" y="42927"/>
                    </a:cubicBezTo>
                    <a:lnTo>
                      <a:pt x="36589" y="43111"/>
                    </a:lnTo>
                    <a:lnTo>
                      <a:pt x="36391" y="43211"/>
                    </a:lnTo>
                    <a:cubicBezTo>
                      <a:pt x="36334" y="43253"/>
                      <a:pt x="36277" y="43282"/>
                      <a:pt x="36220" y="43324"/>
                    </a:cubicBezTo>
                    <a:cubicBezTo>
                      <a:pt x="36181" y="43350"/>
                      <a:pt x="36202" y="43411"/>
                      <a:pt x="36238" y="43411"/>
                    </a:cubicBezTo>
                    <a:cubicBezTo>
                      <a:pt x="36241" y="43411"/>
                      <a:pt x="36245" y="43411"/>
                      <a:pt x="36249" y="43410"/>
                    </a:cubicBezTo>
                    <a:cubicBezTo>
                      <a:pt x="36419" y="43367"/>
                      <a:pt x="36589" y="43296"/>
                      <a:pt x="36746" y="43211"/>
                    </a:cubicBezTo>
                    <a:lnTo>
                      <a:pt x="37200" y="42998"/>
                    </a:lnTo>
                    <a:cubicBezTo>
                      <a:pt x="37668" y="42799"/>
                      <a:pt x="38109" y="42543"/>
                      <a:pt x="38506" y="42245"/>
                    </a:cubicBezTo>
                    <a:lnTo>
                      <a:pt x="38506" y="42245"/>
                    </a:lnTo>
                    <a:cubicBezTo>
                      <a:pt x="38478" y="42316"/>
                      <a:pt x="38449" y="42387"/>
                      <a:pt x="38435" y="42458"/>
                    </a:cubicBezTo>
                    <a:cubicBezTo>
                      <a:pt x="38378" y="42614"/>
                      <a:pt x="38350" y="42771"/>
                      <a:pt x="38364" y="42941"/>
                    </a:cubicBezTo>
                    <a:cubicBezTo>
                      <a:pt x="38393" y="43111"/>
                      <a:pt x="38449" y="43282"/>
                      <a:pt x="38520" y="43438"/>
                    </a:cubicBezTo>
                    <a:lnTo>
                      <a:pt x="38705" y="43864"/>
                    </a:lnTo>
                    <a:cubicBezTo>
                      <a:pt x="38662" y="43864"/>
                      <a:pt x="38648" y="43906"/>
                      <a:pt x="38662" y="43949"/>
                    </a:cubicBezTo>
                    <a:cubicBezTo>
                      <a:pt x="38719" y="44006"/>
                      <a:pt x="38762" y="44077"/>
                      <a:pt x="38804" y="44134"/>
                    </a:cubicBezTo>
                    <a:cubicBezTo>
                      <a:pt x="38833" y="44176"/>
                      <a:pt x="38861" y="44219"/>
                      <a:pt x="38875" y="44261"/>
                    </a:cubicBezTo>
                    <a:lnTo>
                      <a:pt x="38932" y="44347"/>
                    </a:lnTo>
                    <a:cubicBezTo>
                      <a:pt x="38946" y="44389"/>
                      <a:pt x="38975" y="44418"/>
                      <a:pt x="38989" y="44446"/>
                    </a:cubicBezTo>
                    <a:cubicBezTo>
                      <a:pt x="39244" y="44915"/>
                      <a:pt x="39443" y="45426"/>
                      <a:pt x="39614" y="45937"/>
                    </a:cubicBezTo>
                    <a:cubicBezTo>
                      <a:pt x="39855" y="46590"/>
                      <a:pt x="40068" y="47243"/>
                      <a:pt x="40267" y="47910"/>
                    </a:cubicBezTo>
                    <a:cubicBezTo>
                      <a:pt x="40451" y="48578"/>
                      <a:pt x="40622" y="49259"/>
                      <a:pt x="40778" y="49941"/>
                    </a:cubicBezTo>
                    <a:cubicBezTo>
                      <a:pt x="40934" y="50622"/>
                      <a:pt x="41048" y="51304"/>
                      <a:pt x="41147" y="51999"/>
                    </a:cubicBezTo>
                    <a:cubicBezTo>
                      <a:pt x="41204" y="52340"/>
                      <a:pt x="41246" y="52695"/>
                      <a:pt x="41289" y="53036"/>
                    </a:cubicBezTo>
                    <a:cubicBezTo>
                      <a:pt x="41332" y="53376"/>
                      <a:pt x="41346" y="53675"/>
                      <a:pt x="41417" y="54001"/>
                    </a:cubicBezTo>
                    <a:cubicBezTo>
                      <a:pt x="41360" y="54072"/>
                      <a:pt x="41303" y="54143"/>
                      <a:pt x="41232" y="54200"/>
                    </a:cubicBezTo>
                    <a:lnTo>
                      <a:pt x="41175" y="54257"/>
                    </a:lnTo>
                    <a:cubicBezTo>
                      <a:pt x="41175" y="54044"/>
                      <a:pt x="41175" y="53845"/>
                      <a:pt x="41161" y="53632"/>
                    </a:cubicBezTo>
                    <a:cubicBezTo>
                      <a:pt x="41133" y="53235"/>
                      <a:pt x="41090" y="52851"/>
                      <a:pt x="41048" y="52468"/>
                    </a:cubicBezTo>
                    <a:cubicBezTo>
                      <a:pt x="41033" y="52269"/>
                      <a:pt x="41005" y="52070"/>
                      <a:pt x="40977" y="51886"/>
                    </a:cubicBezTo>
                    <a:cubicBezTo>
                      <a:pt x="40977" y="51687"/>
                      <a:pt x="40934" y="51502"/>
                      <a:pt x="40877" y="51332"/>
                    </a:cubicBezTo>
                    <a:cubicBezTo>
                      <a:pt x="40864" y="51313"/>
                      <a:pt x="40849" y="51305"/>
                      <a:pt x="40834" y="51305"/>
                    </a:cubicBezTo>
                    <a:cubicBezTo>
                      <a:pt x="40816" y="51305"/>
                      <a:pt x="40800" y="51316"/>
                      <a:pt x="40792" y="51332"/>
                    </a:cubicBezTo>
                    <a:cubicBezTo>
                      <a:pt x="40778" y="51446"/>
                      <a:pt x="40792" y="51559"/>
                      <a:pt x="40806" y="51659"/>
                    </a:cubicBezTo>
                    <a:cubicBezTo>
                      <a:pt x="40820" y="51772"/>
                      <a:pt x="40835" y="51872"/>
                      <a:pt x="40849" y="51985"/>
                    </a:cubicBezTo>
                    <a:cubicBezTo>
                      <a:pt x="40891" y="52368"/>
                      <a:pt x="40934" y="52752"/>
                      <a:pt x="40977" y="53149"/>
                    </a:cubicBezTo>
                    <a:cubicBezTo>
                      <a:pt x="40991" y="53348"/>
                      <a:pt x="41005" y="53533"/>
                      <a:pt x="41033" y="53731"/>
                    </a:cubicBezTo>
                    <a:cubicBezTo>
                      <a:pt x="41033" y="53930"/>
                      <a:pt x="41062" y="54115"/>
                      <a:pt x="41090" y="54299"/>
                    </a:cubicBezTo>
                    <a:cubicBezTo>
                      <a:pt x="41090" y="54299"/>
                      <a:pt x="41090" y="54314"/>
                      <a:pt x="41090" y="54314"/>
                    </a:cubicBezTo>
                    <a:lnTo>
                      <a:pt x="41019" y="54370"/>
                    </a:lnTo>
                    <a:cubicBezTo>
                      <a:pt x="40948" y="54427"/>
                      <a:pt x="40877" y="54484"/>
                      <a:pt x="40806" y="54541"/>
                    </a:cubicBezTo>
                    <a:cubicBezTo>
                      <a:pt x="40806" y="54456"/>
                      <a:pt x="40806" y="54370"/>
                      <a:pt x="40806" y="54285"/>
                    </a:cubicBezTo>
                    <a:cubicBezTo>
                      <a:pt x="40806" y="54172"/>
                      <a:pt x="40792" y="54072"/>
                      <a:pt x="40778" y="53959"/>
                    </a:cubicBezTo>
                    <a:cubicBezTo>
                      <a:pt x="40749" y="53746"/>
                      <a:pt x="40721" y="53533"/>
                      <a:pt x="40693" y="53320"/>
                    </a:cubicBezTo>
                    <a:cubicBezTo>
                      <a:pt x="40678" y="53107"/>
                      <a:pt x="40650" y="52894"/>
                      <a:pt x="40622" y="52667"/>
                    </a:cubicBezTo>
                    <a:cubicBezTo>
                      <a:pt x="40607" y="52567"/>
                      <a:pt x="40593" y="52454"/>
                      <a:pt x="40579" y="52340"/>
                    </a:cubicBezTo>
                    <a:cubicBezTo>
                      <a:pt x="40565" y="52297"/>
                      <a:pt x="40565" y="52241"/>
                      <a:pt x="40551" y="52184"/>
                    </a:cubicBezTo>
                    <a:cubicBezTo>
                      <a:pt x="40536" y="52141"/>
                      <a:pt x="40522" y="52084"/>
                      <a:pt x="40494" y="52056"/>
                    </a:cubicBezTo>
                    <a:cubicBezTo>
                      <a:pt x="40487" y="52049"/>
                      <a:pt x="40476" y="52045"/>
                      <a:pt x="40465" y="52045"/>
                    </a:cubicBezTo>
                    <a:cubicBezTo>
                      <a:pt x="40455" y="52045"/>
                      <a:pt x="40444" y="52049"/>
                      <a:pt x="40437" y="52056"/>
                    </a:cubicBezTo>
                    <a:cubicBezTo>
                      <a:pt x="40423" y="52099"/>
                      <a:pt x="40423" y="52141"/>
                      <a:pt x="40423" y="52198"/>
                    </a:cubicBezTo>
                    <a:cubicBezTo>
                      <a:pt x="40423" y="52241"/>
                      <a:pt x="40423" y="52297"/>
                      <a:pt x="40437" y="52354"/>
                    </a:cubicBezTo>
                    <a:cubicBezTo>
                      <a:pt x="40451" y="52468"/>
                      <a:pt x="40465" y="52581"/>
                      <a:pt x="40480" y="52681"/>
                    </a:cubicBezTo>
                    <a:cubicBezTo>
                      <a:pt x="40508" y="52894"/>
                      <a:pt x="40536" y="53107"/>
                      <a:pt x="40579" y="53320"/>
                    </a:cubicBezTo>
                    <a:cubicBezTo>
                      <a:pt x="40607" y="53533"/>
                      <a:pt x="40636" y="53746"/>
                      <a:pt x="40650" y="53959"/>
                    </a:cubicBezTo>
                    <a:cubicBezTo>
                      <a:pt x="40664" y="54058"/>
                      <a:pt x="40678" y="54172"/>
                      <a:pt x="40678" y="54285"/>
                    </a:cubicBezTo>
                    <a:cubicBezTo>
                      <a:pt x="40693" y="54385"/>
                      <a:pt x="40693" y="54484"/>
                      <a:pt x="40707" y="54583"/>
                    </a:cubicBezTo>
                    <a:cubicBezTo>
                      <a:pt x="40664" y="54626"/>
                      <a:pt x="40607" y="54654"/>
                      <a:pt x="40565" y="54683"/>
                    </a:cubicBezTo>
                    <a:cubicBezTo>
                      <a:pt x="40366" y="54810"/>
                      <a:pt x="40167" y="54924"/>
                      <a:pt x="39969" y="55023"/>
                    </a:cubicBezTo>
                    <a:cubicBezTo>
                      <a:pt x="39957" y="55012"/>
                      <a:pt x="39940" y="55005"/>
                      <a:pt x="39924" y="55005"/>
                    </a:cubicBezTo>
                    <a:cubicBezTo>
                      <a:pt x="39900" y="55005"/>
                      <a:pt x="39877" y="55019"/>
                      <a:pt x="39869" y="55052"/>
                    </a:cubicBezTo>
                    <a:cubicBezTo>
                      <a:pt x="39869" y="55052"/>
                      <a:pt x="39869" y="55066"/>
                      <a:pt x="39869" y="55066"/>
                    </a:cubicBezTo>
                    <a:cubicBezTo>
                      <a:pt x="39514" y="55236"/>
                      <a:pt x="39159" y="55393"/>
                      <a:pt x="38776" y="55506"/>
                    </a:cubicBezTo>
                    <a:cubicBezTo>
                      <a:pt x="38307" y="55662"/>
                      <a:pt x="37839" y="55790"/>
                      <a:pt x="37356" y="55904"/>
                    </a:cubicBezTo>
                    <a:cubicBezTo>
                      <a:pt x="37370" y="55833"/>
                      <a:pt x="37370" y="55776"/>
                      <a:pt x="37342" y="55719"/>
                    </a:cubicBezTo>
                    <a:cubicBezTo>
                      <a:pt x="37328" y="55648"/>
                      <a:pt x="37313" y="55577"/>
                      <a:pt x="37299" y="55506"/>
                    </a:cubicBezTo>
                    <a:cubicBezTo>
                      <a:pt x="37271" y="55364"/>
                      <a:pt x="37242" y="55236"/>
                      <a:pt x="37214" y="55094"/>
                    </a:cubicBezTo>
                    <a:cubicBezTo>
                      <a:pt x="37100" y="54598"/>
                      <a:pt x="37001" y="54086"/>
                      <a:pt x="36916" y="53589"/>
                    </a:cubicBezTo>
                    <a:cubicBezTo>
                      <a:pt x="36873" y="53334"/>
                      <a:pt x="36831" y="53078"/>
                      <a:pt x="36788" y="52823"/>
                    </a:cubicBezTo>
                    <a:cubicBezTo>
                      <a:pt x="36774" y="52709"/>
                      <a:pt x="36760" y="52581"/>
                      <a:pt x="36731" y="52454"/>
                    </a:cubicBezTo>
                    <a:cubicBezTo>
                      <a:pt x="36717" y="52326"/>
                      <a:pt x="36703" y="52198"/>
                      <a:pt x="36660" y="52070"/>
                    </a:cubicBezTo>
                    <a:cubicBezTo>
                      <a:pt x="36654" y="52052"/>
                      <a:pt x="36639" y="52045"/>
                      <a:pt x="36622" y="52045"/>
                    </a:cubicBezTo>
                    <a:cubicBezTo>
                      <a:pt x="36599" y="52045"/>
                      <a:pt x="36575" y="52060"/>
                      <a:pt x="36575" y="52084"/>
                    </a:cubicBezTo>
                    <a:cubicBezTo>
                      <a:pt x="36575" y="52241"/>
                      <a:pt x="36589" y="52383"/>
                      <a:pt x="36618" y="52525"/>
                    </a:cubicBezTo>
                    <a:cubicBezTo>
                      <a:pt x="36632" y="52667"/>
                      <a:pt x="36660" y="52809"/>
                      <a:pt x="36675" y="52951"/>
                    </a:cubicBezTo>
                    <a:cubicBezTo>
                      <a:pt x="36760" y="53447"/>
                      <a:pt x="36859" y="53959"/>
                      <a:pt x="36959" y="54470"/>
                    </a:cubicBezTo>
                    <a:cubicBezTo>
                      <a:pt x="37001" y="54711"/>
                      <a:pt x="37058" y="54952"/>
                      <a:pt x="37115" y="55208"/>
                    </a:cubicBezTo>
                    <a:cubicBezTo>
                      <a:pt x="37143" y="55336"/>
                      <a:pt x="37171" y="55449"/>
                      <a:pt x="37200" y="55577"/>
                    </a:cubicBezTo>
                    <a:cubicBezTo>
                      <a:pt x="37214" y="55648"/>
                      <a:pt x="37242" y="55719"/>
                      <a:pt x="37257" y="55776"/>
                    </a:cubicBezTo>
                    <a:cubicBezTo>
                      <a:pt x="37271" y="55833"/>
                      <a:pt x="37285" y="55875"/>
                      <a:pt x="37313" y="55904"/>
                    </a:cubicBezTo>
                    <a:lnTo>
                      <a:pt x="37157" y="55946"/>
                    </a:lnTo>
                    <a:cubicBezTo>
                      <a:pt x="37129" y="55790"/>
                      <a:pt x="37100" y="55648"/>
                      <a:pt x="37072" y="55492"/>
                    </a:cubicBezTo>
                    <a:cubicBezTo>
                      <a:pt x="37044" y="55350"/>
                      <a:pt x="37001" y="55165"/>
                      <a:pt x="36973" y="54995"/>
                    </a:cubicBezTo>
                    <a:cubicBezTo>
                      <a:pt x="36845" y="54399"/>
                      <a:pt x="36731" y="53802"/>
                      <a:pt x="36632" y="53192"/>
                    </a:cubicBezTo>
                    <a:cubicBezTo>
                      <a:pt x="36575" y="52894"/>
                      <a:pt x="36533" y="52581"/>
                      <a:pt x="36490" y="52283"/>
                    </a:cubicBezTo>
                    <a:lnTo>
                      <a:pt x="36419" y="51829"/>
                    </a:lnTo>
                    <a:cubicBezTo>
                      <a:pt x="36391" y="51687"/>
                      <a:pt x="36362" y="51531"/>
                      <a:pt x="36320" y="51375"/>
                    </a:cubicBezTo>
                    <a:cubicBezTo>
                      <a:pt x="36320" y="51353"/>
                      <a:pt x="36305" y="51343"/>
                      <a:pt x="36289" y="51343"/>
                    </a:cubicBezTo>
                    <a:cubicBezTo>
                      <a:pt x="36273" y="51343"/>
                      <a:pt x="36256" y="51353"/>
                      <a:pt x="36249" y="51375"/>
                    </a:cubicBezTo>
                    <a:cubicBezTo>
                      <a:pt x="36263" y="51559"/>
                      <a:pt x="36277" y="51730"/>
                      <a:pt x="36305" y="51900"/>
                    </a:cubicBezTo>
                    <a:cubicBezTo>
                      <a:pt x="36334" y="52084"/>
                      <a:pt x="36362" y="52241"/>
                      <a:pt x="36391" y="52411"/>
                    </a:cubicBezTo>
                    <a:cubicBezTo>
                      <a:pt x="36476" y="53022"/>
                      <a:pt x="36589" y="53618"/>
                      <a:pt x="36703" y="54214"/>
                    </a:cubicBezTo>
                    <a:cubicBezTo>
                      <a:pt x="36760" y="54512"/>
                      <a:pt x="36817" y="54825"/>
                      <a:pt x="36873" y="55123"/>
                    </a:cubicBezTo>
                    <a:cubicBezTo>
                      <a:pt x="36916" y="55265"/>
                      <a:pt x="36944" y="55421"/>
                      <a:pt x="36973" y="55563"/>
                    </a:cubicBezTo>
                    <a:cubicBezTo>
                      <a:pt x="37001" y="55705"/>
                      <a:pt x="37030" y="55833"/>
                      <a:pt x="37072" y="55961"/>
                    </a:cubicBezTo>
                    <a:lnTo>
                      <a:pt x="36845" y="56017"/>
                    </a:lnTo>
                    <a:cubicBezTo>
                      <a:pt x="36831" y="55918"/>
                      <a:pt x="36817" y="55819"/>
                      <a:pt x="36802" y="55719"/>
                    </a:cubicBezTo>
                    <a:cubicBezTo>
                      <a:pt x="36774" y="55535"/>
                      <a:pt x="36760" y="55364"/>
                      <a:pt x="36731" y="55194"/>
                    </a:cubicBezTo>
                    <a:cubicBezTo>
                      <a:pt x="36632" y="54527"/>
                      <a:pt x="36518" y="53845"/>
                      <a:pt x="36405" y="53178"/>
                    </a:cubicBezTo>
                    <a:cubicBezTo>
                      <a:pt x="36192" y="51829"/>
                      <a:pt x="35894" y="50494"/>
                      <a:pt x="35525" y="49188"/>
                    </a:cubicBezTo>
                    <a:cubicBezTo>
                      <a:pt x="35340" y="48535"/>
                      <a:pt x="35127" y="47882"/>
                      <a:pt x="34886" y="47257"/>
                    </a:cubicBezTo>
                    <a:cubicBezTo>
                      <a:pt x="34758" y="46945"/>
                      <a:pt x="34630" y="46632"/>
                      <a:pt x="34488" y="46320"/>
                    </a:cubicBezTo>
                    <a:cubicBezTo>
                      <a:pt x="34360" y="46008"/>
                      <a:pt x="34190" y="45710"/>
                      <a:pt x="34034" y="45411"/>
                    </a:cubicBezTo>
                    <a:cubicBezTo>
                      <a:pt x="34025" y="45399"/>
                      <a:pt x="34015" y="45394"/>
                      <a:pt x="34004" y="45394"/>
                    </a:cubicBezTo>
                    <a:cubicBezTo>
                      <a:pt x="33978" y="45394"/>
                      <a:pt x="33953" y="45424"/>
                      <a:pt x="33963" y="45454"/>
                    </a:cubicBezTo>
                    <a:cubicBezTo>
                      <a:pt x="34034" y="45596"/>
                      <a:pt x="34105" y="45752"/>
                      <a:pt x="34176" y="45908"/>
                    </a:cubicBezTo>
                    <a:cubicBezTo>
                      <a:pt x="34445" y="46519"/>
                      <a:pt x="34701" y="47129"/>
                      <a:pt x="34914" y="47754"/>
                    </a:cubicBezTo>
                    <a:cubicBezTo>
                      <a:pt x="35127" y="48393"/>
                      <a:pt x="35326" y="49018"/>
                      <a:pt x="35496" y="49657"/>
                    </a:cubicBezTo>
                    <a:cubicBezTo>
                      <a:pt x="35837" y="50949"/>
                      <a:pt x="36092" y="52269"/>
                      <a:pt x="36305" y="53575"/>
                    </a:cubicBezTo>
                    <a:cubicBezTo>
                      <a:pt x="36419" y="54243"/>
                      <a:pt x="36518" y="54896"/>
                      <a:pt x="36618" y="55563"/>
                    </a:cubicBezTo>
                    <a:cubicBezTo>
                      <a:pt x="36646" y="55733"/>
                      <a:pt x="36660" y="55890"/>
                      <a:pt x="36689" y="56060"/>
                    </a:cubicBezTo>
                    <a:cubicBezTo>
                      <a:pt x="36731" y="56202"/>
                      <a:pt x="36717" y="56358"/>
                      <a:pt x="36646" y="56472"/>
                    </a:cubicBezTo>
                    <a:cubicBezTo>
                      <a:pt x="36490" y="56685"/>
                      <a:pt x="36163" y="56727"/>
                      <a:pt x="35936" y="56798"/>
                    </a:cubicBezTo>
                    <a:cubicBezTo>
                      <a:pt x="34559" y="57167"/>
                      <a:pt x="33153" y="57352"/>
                      <a:pt x="31734" y="57352"/>
                    </a:cubicBezTo>
                    <a:cubicBezTo>
                      <a:pt x="31066" y="57338"/>
                      <a:pt x="30399" y="57253"/>
                      <a:pt x="29760" y="57111"/>
                    </a:cubicBezTo>
                    <a:cubicBezTo>
                      <a:pt x="29434" y="57040"/>
                      <a:pt x="29121" y="56940"/>
                      <a:pt x="28809" y="56827"/>
                    </a:cubicBezTo>
                    <a:cubicBezTo>
                      <a:pt x="28738" y="56798"/>
                      <a:pt x="28653" y="56770"/>
                      <a:pt x="28582" y="56741"/>
                    </a:cubicBezTo>
                    <a:cubicBezTo>
                      <a:pt x="28582" y="56642"/>
                      <a:pt x="28567" y="56543"/>
                      <a:pt x="28567" y="56429"/>
                    </a:cubicBezTo>
                    <a:cubicBezTo>
                      <a:pt x="28553" y="56330"/>
                      <a:pt x="28539" y="56188"/>
                      <a:pt x="28525" y="56060"/>
                    </a:cubicBezTo>
                    <a:cubicBezTo>
                      <a:pt x="28496" y="55606"/>
                      <a:pt x="28482" y="55151"/>
                      <a:pt x="28496" y="54697"/>
                    </a:cubicBezTo>
                    <a:cubicBezTo>
                      <a:pt x="28496" y="54470"/>
                      <a:pt x="28511" y="54243"/>
                      <a:pt x="28525" y="54015"/>
                    </a:cubicBezTo>
                    <a:cubicBezTo>
                      <a:pt x="28553" y="53802"/>
                      <a:pt x="28567" y="53575"/>
                      <a:pt x="28567" y="53348"/>
                    </a:cubicBezTo>
                    <a:cubicBezTo>
                      <a:pt x="28567" y="53318"/>
                      <a:pt x="28547" y="53304"/>
                      <a:pt x="28526" y="53304"/>
                    </a:cubicBezTo>
                    <a:cubicBezTo>
                      <a:pt x="28508" y="53304"/>
                      <a:pt x="28489" y="53314"/>
                      <a:pt x="28482" y="53334"/>
                    </a:cubicBezTo>
                    <a:cubicBezTo>
                      <a:pt x="28440" y="53462"/>
                      <a:pt x="28411" y="53589"/>
                      <a:pt x="28411" y="53717"/>
                    </a:cubicBezTo>
                    <a:cubicBezTo>
                      <a:pt x="28397" y="53845"/>
                      <a:pt x="28383" y="53973"/>
                      <a:pt x="28383" y="54101"/>
                    </a:cubicBezTo>
                    <a:cubicBezTo>
                      <a:pt x="28354" y="54555"/>
                      <a:pt x="28354" y="55023"/>
                      <a:pt x="28383" y="55478"/>
                    </a:cubicBezTo>
                    <a:cubicBezTo>
                      <a:pt x="28383" y="55705"/>
                      <a:pt x="28411" y="55932"/>
                      <a:pt x="28425" y="56159"/>
                    </a:cubicBezTo>
                    <a:cubicBezTo>
                      <a:pt x="28440" y="56273"/>
                      <a:pt x="28454" y="56386"/>
                      <a:pt x="28468" y="56500"/>
                    </a:cubicBezTo>
                    <a:cubicBezTo>
                      <a:pt x="28468" y="56571"/>
                      <a:pt x="28482" y="56642"/>
                      <a:pt x="28496" y="56713"/>
                    </a:cubicBezTo>
                    <a:lnTo>
                      <a:pt x="28255" y="56599"/>
                    </a:lnTo>
                    <a:cubicBezTo>
                      <a:pt x="28255" y="56287"/>
                      <a:pt x="28241" y="55975"/>
                      <a:pt x="28227" y="55662"/>
                    </a:cubicBezTo>
                    <a:cubicBezTo>
                      <a:pt x="28227" y="55109"/>
                      <a:pt x="28227" y="54555"/>
                      <a:pt x="28269" y="54015"/>
                    </a:cubicBezTo>
                    <a:cubicBezTo>
                      <a:pt x="28284" y="53731"/>
                      <a:pt x="28312" y="53447"/>
                      <a:pt x="28340" y="53178"/>
                    </a:cubicBezTo>
                    <a:cubicBezTo>
                      <a:pt x="28354" y="52894"/>
                      <a:pt x="28397" y="52624"/>
                      <a:pt x="28411" y="52340"/>
                    </a:cubicBezTo>
                    <a:cubicBezTo>
                      <a:pt x="28411" y="52301"/>
                      <a:pt x="28377" y="52279"/>
                      <a:pt x="28344" y="52279"/>
                    </a:cubicBezTo>
                    <a:cubicBezTo>
                      <a:pt x="28316" y="52279"/>
                      <a:pt x="28290" y="52294"/>
                      <a:pt x="28284" y="52326"/>
                    </a:cubicBezTo>
                    <a:cubicBezTo>
                      <a:pt x="28227" y="52638"/>
                      <a:pt x="28198" y="52951"/>
                      <a:pt x="28170" y="53263"/>
                    </a:cubicBezTo>
                    <a:cubicBezTo>
                      <a:pt x="28127" y="53817"/>
                      <a:pt x="28113" y="54385"/>
                      <a:pt x="28099" y="54938"/>
                    </a:cubicBezTo>
                    <a:lnTo>
                      <a:pt x="28099" y="55762"/>
                    </a:lnTo>
                    <a:cubicBezTo>
                      <a:pt x="28099" y="56046"/>
                      <a:pt x="28113" y="56301"/>
                      <a:pt x="28142" y="56557"/>
                    </a:cubicBezTo>
                    <a:lnTo>
                      <a:pt x="27900" y="56443"/>
                    </a:lnTo>
                    <a:lnTo>
                      <a:pt x="27858" y="56443"/>
                    </a:lnTo>
                    <a:lnTo>
                      <a:pt x="27858" y="56301"/>
                    </a:lnTo>
                    <a:cubicBezTo>
                      <a:pt x="27843" y="55577"/>
                      <a:pt x="27772" y="54839"/>
                      <a:pt x="27772" y="54115"/>
                    </a:cubicBezTo>
                    <a:cubicBezTo>
                      <a:pt x="27772" y="53391"/>
                      <a:pt x="27815" y="52681"/>
                      <a:pt x="27886" y="51971"/>
                    </a:cubicBezTo>
                    <a:cubicBezTo>
                      <a:pt x="27971" y="51261"/>
                      <a:pt x="28071" y="50565"/>
                      <a:pt x="28198" y="49870"/>
                    </a:cubicBezTo>
                    <a:cubicBezTo>
                      <a:pt x="28312" y="49174"/>
                      <a:pt x="28425" y="48478"/>
                      <a:pt x="28539" y="47768"/>
                    </a:cubicBezTo>
                    <a:cubicBezTo>
                      <a:pt x="28582" y="47413"/>
                      <a:pt x="28638" y="47073"/>
                      <a:pt x="28681" y="46718"/>
                    </a:cubicBezTo>
                    <a:cubicBezTo>
                      <a:pt x="28724" y="46363"/>
                      <a:pt x="28752" y="46008"/>
                      <a:pt x="28752" y="45653"/>
                    </a:cubicBezTo>
                    <a:cubicBezTo>
                      <a:pt x="28752" y="45630"/>
                      <a:pt x="28728" y="45615"/>
                      <a:pt x="28705" y="45615"/>
                    </a:cubicBezTo>
                    <a:cubicBezTo>
                      <a:pt x="28685" y="45615"/>
                      <a:pt x="28667" y="45626"/>
                      <a:pt x="28667" y="45653"/>
                    </a:cubicBezTo>
                    <a:cubicBezTo>
                      <a:pt x="28653" y="45724"/>
                      <a:pt x="28624" y="45809"/>
                      <a:pt x="28624" y="45894"/>
                    </a:cubicBezTo>
                    <a:cubicBezTo>
                      <a:pt x="28539" y="46604"/>
                      <a:pt x="28454" y="47314"/>
                      <a:pt x="28340" y="48010"/>
                    </a:cubicBezTo>
                    <a:cubicBezTo>
                      <a:pt x="28227" y="48720"/>
                      <a:pt x="28099" y="49415"/>
                      <a:pt x="27985" y="50125"/>
                    </a:cubicBezTo>
                    <a:cubicBezTo>
                      <a:pt x="27858" y="50821"/>
                      <a:pt x="27772" y="51517"/>
                      <a:pt x="27701" y="52226"/>
                    </a:cubicBezTo>
                    <a:cubicBezTo>
                      <a:pt x="27630" y="52951"/>
                      <a:pt x="27602" y="53660"/>
                      <a:pt x="27616" y="54385"/>
                    </a:cubicBezTo>
                    <a:cubicBezTo>
                      <a:pt x="27616" y="54754"/>
                      <a:pt x="27645" y="55123"/>
                      <a:pt x="27673" y="55492"/>
                    </a:cubicBezTo>
                    <a:lnTo>
                      <a:pt x="27687" y="55648"/>
                    </a:lnTo>
                    <a:cubicBezTo>
                      <a:pt x="27630" y="55620"/>
                      <a:pt x="27559" y="55606"/>
                      <a:pt x="27503" y="55591"/>
                    </a:cubicBezTo>
                    <a:lnTo>
                      <a:pt x="27474" y="55591"/>
                    </a:lnTo>
                    <a:cubicBezTo>
                      <a:pt x="27474" y="55464"/>
                      <a:pt x="27460" y="55350"/>
                      <a:pt x="27460" y="55222"/>
                    </a:cubicBezTo>
                    <a:cubicBezTo>
                      <a:pt x="27460" y="55066"/>
                      <a:pt x="27446" y="54910"/>
                      <a:pt x="27432" y="54754"/>
                    </a:cubicBezTo>
                    <a:cubicBezTo>
                      <a:pt x="27417" y="54186"/>
                      <a:pt x="27403" y="53632"/>
                      <a:pt x="27417" y="53078"/>
                    </a:cubicBezTo>
                    <a:cubicBezTo>
                      <a:pt x="27417" y="52794"/>
                      <a:pt x="27432" y="52525"/>
                      <a:pt x="27446" y="52255"/>
                    </a:cubicBezTo>
                    <a:cubicBezTo>
                      <a:pt x="27474" y="51971"/>
                      <a:pt x="27474" y="51687"/>
                      <a:pt x="27474" y="51403"/>
                    </a:cubicBezTo>
                    <a:cubicBezTo>
                      <a:pt x="27467" y="51382"/>
                      <a:pt x="27453" y="51371"/>
                      <a:pt x="27439" y="51371"/>
                    </a:cubicBezTo>
                    <a:cubicBezTo>
                      <a:pt x="27425" y="51371"/>
                      <a:pt x="27410" y="51382"/>
                      <a:pt x="27403" y="51403"/>
                    </a:cubicBezTo>
                    <a:cubicBezTo>
                      <a:pt x="27361" y="51545"/>
                      <a:pt x="27346" y="51701"/>
                      <a:pt x="27332" y="51857"/>
                    </a:cubicBezTo>
                    <a:cubicBezTo>
                      <a:pt x="27318" y="52013"/>
                      <a:pt x="27304" y="52170"/>
                      <a:pt x="27290" y="52340"/>
                    </a:cubicBezTo>
                    <a:cubicBezTo>
                      <a:pt x="27261" y="52894"/>
                      <a:pt x="27261" y="53462"/>
                      <a:pt x="27275" y="54030"/>
                    </a:cubicBezTo>
                    <a:cubicBezTo>
                      <a:pt x="27275" y="54314"/>
                      <a:pt x="27290" y="54598"/>
                      <a:pt x="27304" y="54867"/>
                    </a:cubicBezTo>
                    <a:cubicBezTo>
                      <a:pt x="27304" y="55009"/>
                      <a:pt x="27332" y="55151"/>
                      <a:pt x="27346" y="55293"/>
                    </a:cubicBezTo>
                    <a:cubicBezTo>
                      <a:pt x="27346" y="55378"/>
                      <a:pt x="27361" y="55478"/>
                      <a:pt x="27361" y="55563"/>
                    </a:cubicBezTo>
                    <a:lnTo>
                      <a:pt x="27219" y="55535"/>
                    </a:lnTo>
                    <a:cubicBezTo>
                      <a:pt x="27219" y="55435"/>
                      <a:pt x="27219" y="55336"/>
                      <a:pt x="27204" y="55222"/>
                    </a:cubicBezTo>
                    <a:cubicBezTo>
                      <a:pt x="27190" y="55109"/>
                      <a:pt x="27176" y="54995"/>
                      <a:pt x="27176" y="54867"/>
                    </a:cubicBezTo>
                    <a:cubicBezTo>
                      <a:pt x="27148" y="54456"/>
                      <a:pt x="27119" y="54044"/>
                      <a:pt x="27105" y="53632"/>
                    </a:cubicBezTo>
                    <a:lnTo>
                      <a:pt x="27105" y="52993"/>
                    </a:lnTo>
                    <a:cubicBezTo>
                      <a:pt x="27119" y="52794"/>
                      <a:pt x="27119" y="52581"/>
                      <a:pt x="27091" y="52383"/>
                    </a:cubicBezTo>
                    <a:cubicBezTo>
                      <a:pt x="27084" y="52361"/>
                      <a:pt x="27066" y="52351"/>
                      <a:pt x="27048" y="52351"/>
                    </a:cubicBezTo>
                    <a:cubicBezTo>
                      <a:pt x="27031" y="52351"/>
                      <a:pt x="27013" y="52361"/>
                      <a:pt x="27006" y="52383"/>
                    </a:cubicBezTo>
                    <a:cubicBezTo>
                      <a:pt x="26977" y="52496"/>
                      <a:pt x="26963" y="52610"/>
                      <a:pt x="26963" y="52738"/>
                    </a:cubicBezTo>
                    <a:lnTo>
                      <a:pt x="26963" y="53093"/>
                    </a:lnTo>
                    <a:cubicBezTo>
                      <a:pt x="26963" y="53504"/>
                      <a:pt x="26977" y="53930"/>
                      <a:pt x="27020" y="54342"/>
                    </a:cubicBezTo>
                    <a:cubicBezTo>
                      <a:pt x="27020" y="54555"/>
                      <a:pt x="27048" y="54768"/>
                      <a:pt x="27062" y="54981"/>
                    </a:cubicBezTo>
                    <a:lnTo>
                      <a:pt x="27091" y="55293"/>
                    </a:lnTo>
                    <a:cubicBezTo>
                      <a:pt x="27105" y="55364"/>
                      <a:pt x="27105" y="55435"/>
                      <a:pt x="27119" y="55520"/>
                    </a:cubicBezTo>
                    <a:cubicBezTo>
                      <a:pt x="26878" y="55478"/>
                      <a:pt x="26622" y="55435"/>
                      <a:pt x="26381" y="55393"/>
                    </a:cubicBezTo>
                    <a:cubicBezTo>
                      <a:pt x="25884" y="55293"/>
                      <a:pt x="25401" y="55165"/>
                      <a:pt x="24919" y="55023"/>
                    </a:cubicBezTo>
                    <a:cubicBezTo>
                      <a:pt x="24450" y="54867"/>
                      <a:pt x="23981" y="54683"/>
                      <a:pt x="23527" y="54470"/>
                    </a:cubicBezTo>
                    <a:cubicBezTo>
                      <a:pt x="23314" y="54370"/>
                      <a:pt x="23115" y="54271"/>
                      <a:pt x="22917" y="54157"/>
                    </a:cubicBezTo>
                    <a:cubicBezTo>
                      <a:pt x="22931" y="54129"/>
                      <a:pt x="22945" y="54115"/>
                      <a:pt x="22959" y="54086"/>
                    </a:cubicBezTo>
                    <a:cubicBezTo>
                      <a:pt x="22973" y="54044"/>
                      <a:pt x="22988" y="54001"/>
                      <a:pt x="23002" y="53959"/>
                    </a:cubicBezTo>
                    <a:lnTo>
                      <a:pt x="23101" y="53703"/>
                    </a:lnTo>
                    <a:cubicBezTo>
                      <a:pt x="23158" y="53533"/>
                      <a:pt x="23229" y="53376"/>
                      <a:pt x="23286" y="53206"/>
                    </a:cubicBezTo>
                    <a:cubicBezTo>
                      <a:pt x="23357" y="53050"/>
                      <a:pt x="23428" y="52894"/>
                      <a:pt x="23499" y="52723"/>
                    </a:cubicBezTo>
                    <a:lnTo>
                      <a:pt x="23612" y="52482"/>
                    </a:lnTo>
                    <a:cubicBezTo>
                      <a:pt x="23655" y="52411"/>
                      <a:pt x="23698" y="52326"/>
                      <a:pt x="23726" y="52241"/>
                    </a:cubicBezTo>
                    <a:cubicBezTo>
                      <a:pt x="23726" y="52221"/>
                      <a:pt x="23705" y="52201"/>
                      <a:pt x="23682" y="52201"/>
                    </a:cubicBezTo>
                    <a:cubicBezTo>
                      <a:pt x="23673" y="52201"/>
                      <a:pt x="23663" y="52204"/>
                      <a:pt x="23655" y="52212"/>
                    </a:cubicBezTo>
                    <a:cubicBezTo>
                      <a:pt x="23598" y="52269"/>
                      <a:pt x="23556" y="52340"/>
                      <a:pt x="23513" y="52425"/>
                    </a:cubicBezTo>
                    <a:cubicBezTo>
                      <a:pt x="23470" y="52496"/>
                      <a:pt x="23428" y="52581"/>
                      <a:pt x="23385" y="52667"/>
                    </a:cubicBezTo>
                    <a:cubicBezTo>
                      <a:pt x="23314" y="52823"/>
                      <a:pt x="23243" y="52979"/>
                      <a:pt x="23172" y="53149"/>
                    </a:cubicBezTo>
                    <a:cubicBezTo>
                      <a:pt x="23115" y="53306"/>
                      <a:pt x="23044" y="53476"/>
                      <a:pt x="23002" y="53646"/>
                    </a:cubicBezTo>
                    <a:cubicBezTo>
                      <a:pt x="22973" y="53731"/>
                      <a:pt x="22931" y="53817"/>
                      <a:pt x="22902" y="53902"/>
                    </a:cubicBezTo>
                    <a:cubicBezTo>
                      <a:pt x="22888" y="53959"/>
                      <a:pt x="22874" y="54001"/>
                      <a:pt x="22860" y="54044"/>
                    </a:cubicBezTo>
                    <a:cubicBezTo>
                      <a:pt x="22860" y="54072"/>
                      <a:pt x="22846" y="54086"/>
                      <a:pt x="22846" y="54115"/>
                    </a:cubicBezTo>
                    <a:lnTo>
                      <a:pt x="22746" y="54058"/>
                    </a:lnTo>
                    <a:cubicBezTo>
                      <a:pt x="22760" y="54044"/>
                      <a:pt x="22775" y="54030"/>
                      <a:pt x="22775" y="54001"/>
                    </a:cubicBezTo>
                    <a:cubicBezTo>
                      <a:pt x="22803" y="53703"/>
                      <a:pt x="22874" y="53419"/>
                      <a:pt x="22988" y="53149"/>
                    </a:cubicBezTo>
                    <a:cubicBezTo>
                      <a:pt x="23087" y="52894"/>
                      <a:pt x="23201" y="52652"/>
                      <a:pt x="23314" y="52397"/>
                    </a:cubicBezTo>
                    <a:cubicBezTo>
                      <a:pt x="23442" y="52155"/>
                      <a:pt x="23556" y="51886"/>
                      <a:pt x="23683" y="51630"/>
                    </a:cubicBezTo>
                    <a:cubicBezTo>
                      <a:pt x="23939" y="51105"/>
                      <a:pt x="24166" y="50580"/>
                      <a:pt x="24407" y="50054"/>
                    </a:cubicBezTo>
                    <a:cubicBezTo>
                      <a:pt x="24428" y="50024"/>
                      <a:pt x="24405" y="49994"/>
                      <a:pt x="24380" y="49994"/>
                    </a:cubicBezTo>
                    <a:cubicBezTo>
                      <a:pt x="24370" y="49994"/>
                      <a:pt x="24359" y="49999"/>
                      <a:pt x="24351" y="50012"/>
                    </a:cubicBezTo>
                    <a:cubicBezTo>
                      <a:pt x="24209" y="50310"/>
                      <a:pt x="24052" y="50608"/>
                      <a:pt x="23896" y="50906"/>
                    </a:cubicBezTo>
                    <a:cubicBezTo>
                      <a:pt x="23641" y="51431"/>
                      <a:pt x="23385" y="51957"/>
                      <a:pt x="23130" y="52482"/>
                    </a:cubicBezTo>
                    <a:cubicBezTo>
                      <a:pt x="22902" y="52965"/>
                      <a:pt x="22647" y="53462"/>
                      <a:pt x="22618" y="54001"/>
                    </a:cubicBezTo>
                    <a:lnTo>
                      <a:pt x="22533" y="53944"/>
                    </a:lnTo>
                    <a:cubicBezTo>
                      <a:pt x="22434" y="53902"/>
                      <a:pt x="22335" y="53831"/>
                      <a:pt x="22249" y="53760"/>
                    </a:cubicBezTo>
                    <a:cubicBezTo>
                      <a:pt x="22164" y="53675"/>
                      <a:pt x="22235" y="53575"/>
                      <a:pt x="22292" y="53476"/>
                    </a:cubicBezTo>
                    <a:lnTo>
                      <a:pt x="22462" y="53121"/>
                    </a:lnTo>
                    <a:cubicBezTo>
                      <a:pt x="22590" y="52880"/>
                      <a:pt x="22704" y="52638"/>
                      <a:pt x="22817" y="52383"/>
                    </a:cubicBezTo>
                    <a:cubicBezTo>
                      <a:pt x="23059" y="51900"/>
                      <a:pt x="23286" y="51417"/>
                      <a:pt x="23513" y="50920"/>
                    </a:cubicBezTo>
                    <a:cubicBezTo>
                      <a:pt x="23953" y="49926"/>
                      <a:pt x="24379" y="48933"/>
                      <a:pt x="24777" y="47910"/>
                    </a:cubicBezTo>
                    <a:cubicBezTo>
                      <a:pt x="24990" y="47399"/>
                      <a:pt x="25188" y="46888"/>
                      <a:pt x="25373" y="46363"/>
                    </a:cubicBezTo>
                    <a:cubicBezTo>
                      <a:pt x="25486" y="46107"/>
                      <a:pt x="25586" y="45837"/>
                      <a:pt x="25685" y="45568"/>
                    </a:cubicBezTo>
                    <a:cubicBezTo>
                      <a:pt x="25728" y="45440"/>
                      <a:pt x="25770" y="45298"/>
                      <a:pt x="25827" y="45170"/>
                    </a:cubicBezTo>
                    <a:cubicBezTo>
                      <a:pt x="25870" y="45042"/>
                      <a:pt x="25912" y="44900"/>
                      <a:pt x="25955" y="44773"/>
                    </a:cubicBezTo>
                    <a:cubicBezTo>
                      <a:pt x="25955" y="44763"/>
                      <a:pt x="25942" y="44746"/>
                      <a:pt x="25928" y="44746"/>
                    </a:cubicBezTo>
                    <a:cubicBezTo>
                      <a:pt x="25923" y="44746"/>
                      <a:pt x="25917" y="44750"/>
                      <a:pt x="25912" y="44758"/>
                    </a:cubicBezTo>
                    <a:cubicBezTo>
                      <a:pt x="25856" y="44872"/>
                      <a:pt x="25799" y="45000"/>
                      <a:pt x="25742" y="45113"/>
                    </a:cubicBezTo>
                    <a:cubicBezTo>
                      <a:pt x="25330" y="46121"/>
                      <a:pt x="24933" y="47144"/>
                      <a:pt x="24521" y="48152"/>
                    </a:cubicBezTo>
                    <a:cubicBezTo>
                      <a:pt x="24109" y="49174"/>
                      <a:pt x="23698" y="50125"/>
                      <a:pt x="23257" y="51091"/>
                    </a:cubicBezTo>
                    <a:cubicBezTo>
                      <a:pt x="23030" y="51559"/>
                      <a:pt x="22803" y="52042"/>
                      <a:pt x="22562" y="52525"/>
                    </a:cubicBezTo>
                    <a:lnTo>
                      <a:pt x="22207" y="53235"/>
                    </a:lnTo>
                    <a:cubicBezTo>
                      <a:pt x="22136" y="53334"/>
                      <a:pt x="22079" y="53462"/>
                      <a:pt x="22036" y="53575"/>
                    </a:cubicBezTo>
                    <a:cubicBezTo>
                      <a:pt x="22008" y="53675"/>
                      <a:pt x="22036" y="53788"/>
                      <a:pt x="22122" y="53873"/>
                    </a:cubicBezTo>
                    <a:cubicBezTo>
                      <a:pt x="22193" y="53944"/>
                      <a:pt x="22292" y="54001"/>
                      <a:pt x="22391" y="54058"/>
                    </a:cubicBezTo>
                    <a:cubicBezTo>
                      <a:pt x="22491" y="54115"/>
                      <a:pt x="22604" y="54186"/>
                      <a:pt x="22704" y="54228"/>
                    </a:cubicBezTo>
                    <a:cubicBezTo>
                      <a:pt x="22917" y="54356"/>
                      <a:pt x="23130" y="54456"/>
                      <a:pt x="23357" y="54569"/>
                    </a:cubicBezTo>
                    <a:lnTo>
                      <a:pt x="23485" y="54626"/>
                    </a:lnTo>
                    <a:cubicBezTo>
                      <a:pt x="23456" y="54640"/>
                      <a:pt x="23428" y="54683"/>
                      <a:pt x="23442" y="54711"/>
                    </a:cubicBezTo>
                    <a:cubicBezTo>
                      <a:pt x="23456" y="54825"/>
                      <a:pt x="23414" y="54924"/>
                      <a:pt x="23314" y="54995"/>
                    </a:cubicBezTo>
                    <a:cubicBezTo>
                      <a:pt x="23240" y="55047"/>
                      <a:pt x="23157" y="55068"/>
                      <a:pt x="23070" y="55068"/>
                    </a:cubicBezTo>
                    <a:cubicBezTo>
                      <a:pt x="22873" y="55068"/>
                      <a:pt x="22658" y="54965"/>
                      <a:pt x="22491" y="54896"/>
                    </a:cubicBezTo>
                    <a:lnTo>
                      <a:pt x="21582" y="54498"/>
                    </a:lnTo>
                    <a:lnTo>
                      <a:pt x="19765" y="53689"/>
                    </a:lnTo>
                    <a:cubicBezTo>
                      <a:pt x="19211" y="53462"/>
                      <a:pt x="18671" y="53178"/>
                      <a:pt x="18189" y="52823"/>
                    </a:cubicBezTo>
                    <a:cubicBezTo>
                      <a:pt x="17749" y="52496"/>
                      <a:pt x="17351" y="52113"/>
                      <a:pt x="16996" y="51673"/>
                    </a:cubicBezTo>
                    <a:lnTo>
                      <a:pt x="16996" y="51673"/>
                    </a:lnTo>
                    <a:cubicBezTo>
                      <a:pt x="17004" y="51677"/>
                      <a:pt x="17013" y="51679"/>
                      <a:pt x="17021" y="51679"/>
                    </a:cubicBezTo>
                    <a:cubicBezTo>
                      <a:pt x="17040" y="51679"/>
                      <a:pt x="17057" y="51669"/>
                      <a:pt x="17067" y="51659"/>
                    </a:cubicBezTo>
                    <a:cubicBezTo>
                      <a:pt x="17266" y="51488"/>
                      <a:pt x="17450" y="51318"/>
                      <a:pt x="17621" y="51133"/>
                    </a:cubicBezTo>
                    <a:cubicBezTo>
                      <a:pt x="17791" y="50949"/>
                      <a:pt x="17962" y="50764"/>
                      <a:pt x="18132" y="50565"/>
                    </a:cubicBezTo>
                    <a:cubicBezTo>
                      <a:pt x="18153" y="50533"/>
                      <a:pt x="18127" y="50493"/>
                      <a:pt x="18094" y="50493"/>
                    </a:cubicBezTo>
                    <a:cubicBezTo>
                      <a:pt x="18083" y="50493"/>
                      <a:pt x="18072" y="50498"/>
                      <a:pt x="18061" y="50509"/>
                    </a:cubicBezTo>
                    <a:lnTo>
                      <a:pt x="17536" y="51034"/>
                    </a:lnTo>
                    <a:cubicBezTo>
                      <a:pt x="17351" y="51218"/>
                      <a:pt x="17166" y="51389"/>
                      <a:pt x="16968" y="51559"/>
                    </a:cubicBezTo>
                    <a:cubicBezTo>
                      <a:pt x="16953" y="51559"/>
                      <a:pt x="16953" y="51588"/>
                      <a:pt x="16953" y="51602"/>
                    </a:cubicBezTo>
                    <a:cubicBezTo>
                      <a:pt x="16882" y="51517"/>
                      <a:pt x="16811" y="51417"/>
                      <a:pt x="16769" y="51318"/>
                    </a:cubicBezTo>
                    <a:cubicBezTo>
                      <a:pt x="16698" y="51190"/>
                      <a:pt x="16797" y="51091"/>
                      <a:pt x="16897" y="51005"/>
                    </a:cubicBezTo>
                    <a:cubicBezTo>
                      <a:pt x="17110" y="50821"/>
                      <a:pt x="17323" y="50622"/>
                      <a:pt x="17521" y="50409"/>
                    </a:cubicBezTo>
                    <a:cubicBezTo>
                      <a:pt x="17919" y="49997"/>
                      <a:pt x="18274" y="49557"/>
                      <a:pt x="18615" y="49103"/>
                    </a:cubicBezTo>
                    <a:cubicBezTo>
                      <a:pt x="19296" y="48180"/>
                      <a:pt x="19921" y="47215"/>
                      <a:pt x="20489" y="46221"/>
                    </a:cubicBezTo>
                    <a:lnTo>
                      <a:pt x="21454" y="44517"/>
                    </a:lnTo>
                    <a:cubicBezTo>
                      <a:pt x="21738" y="44020"/>
                      <a:pt x="22065" y="43523"/>
                      <a:pt x="22235" y="42969"/>
                    </a:cubicBezTo>
                    <a:cubicBezTo>
                      <a:pt x="22235" y="42969"/>
                      <a:pt x="22249" y="42969"/>
                      <a:pt x="22249" y="42984"/>
                    </a:cubicBezTo>
                    <a:cubicBezTo>
                      <a:pt x="22406" y="43126"/>
                      <a:pt x="22604" y="43239"/>
                      <a:pt x="22817" y="43310"/>
                    </a:cubicBezTo>
                    <a:cubicBezTo>
                      <a:pt x="23044" y="43424"/>
                      <a:pt x="23272" y="43523"/>
                      <a:pt x="23527" y="43608"/>
                    </a:cubicBezTo>
                    <a:cubicBezTo>
                      <a:pt x="23641" y="43651"/>
                      <a:pt x="23769" y="43708"/>
                      <a:pt x="23882" y="43750"/>
                    </a:cubicBezTo>
                    <a:cubicBezTo>
                      <a:pt x="24010" y="43793"/>
                      <a:pt x="24123" y="43821"/>
                      <a:pt x="24251" y="43850"/>
                    </a:cubicBezTo>
                    <a:cubicBezTo>
                      <a:pt x="24294" y="43850"/>
                      <a:pt x="24308" y="43793"/>
                      <a:pt x="24265" y="43779"/>
                    </a:cubicBezTo>
                    <a:cubicBezTo>
                      <a:pt x="24152" y="43708"/>
                      <a:pt x="24024" y="43651"/>
                      <a:pt x="23896" y="43594"/>
                    </a:cubicBezTo>
                    <a:lnTo>
                      <a:pt x="23513" y="43438"/>
                    </a:lnTo>
                    <a:cubicBezTo>
                      <a:pt x="23300" y="43353"/>
                      <a:pt x="23073" y="43253"/>
                      <a:pt x="22860" y="43154"/>
                    </a:cubicBezTo>
                    <a:cubicBezTo>
                      <a:pt x="22675" y="43097"/>
                      <a:pt x="22505" y="42984"/>
                      <a:pt x="22349" y="42856"/>
                    </a:cubicBezTo>
                    <a:cubicBezTo>
                      <a:pt x="22221" y="42671"/>
                      <a:pt x="22349" y="42501"/>
                      <a:pt x="22448" y="42331"/>
                    </a:cubicBezTo>
                    <a:cubicBezTo>
                      <a:pt x="22505" y="42231"/>
                      <a:pt x="22562" y="42132"/>
                      <a:pt x="22590" y="42018"/>
                    </a:cubicBezTo>
                    <a:cubicBezTo>
                      <a:pt x="22618" y="41976"/>
                      <a:pt x="22633" y="41919"/>
                      <a:pt x="22633" y="41876"/>
                    </a:cubicBezTo>
                    <a:lnTo>
                      <a:pt x="22689" y="41919"/>
                    </a:lnTo>
                    <a:cubicBezTo>
                      <a:pt x="22817" y="42018"/>
                      <a:pt x="22959" y="42132"/>
                      <a:pt x="23115" y="42231"/>
                    </a:cubicBezTo>
                    <a:cubicBezTo>
                      <a:pt x="23243" y="42331"/>
                      <a:pt x="23399" y="42430"/>
                      <a:pt x="23556" y="42501"/>
                    </a:cubicBezTo>
                    <a:cubicBezTo>
                      <a:pt x="23584" y="42501"/>
                      <a:pt x="23612" y="42501"/>
                      <a:pt x="23627" y="42472"/>
                    </a:cubicBezTo>
                    <a:cubicBezTo>
                      <a:pt x="23627" y="42472"/>
                      <a:pt x="23641" y="42458"/>
                      <a:pt x="23641" y="42444"/>
                    </a:cubicBezTo>
                    <a:cubicBezTo>
                      <a:pt x="23655" y="42416"/>
                      <a:pt x="23641" y="42387"/>
                      <a:pt x="23627" y="42373"/>
                    </a:cubicBezTo>
                    <a:cubicBezTo>
                      <a:pt x="23541" y="42316"/>
                      <a:pt x="23456" y="42245"/>
                      <a:pt x="23371" y="42203"/>
                    </a:cubicBezTo>
                    <a:cubicBezTo>
                      <a:pt x="23286" y="42146"/>
                      <a:pt x="23201" y="42089"/>
                      <a:pt x="23115" y="42032"/>
                    </a:cubicBezTo>
                    <a:lnTo>
                      <a:pt x="22888" y="41862"/>
                    </a:lnTo>
                    <a:cubicBezTo>
                      <a:pt x="22831" y="41819"/>
                      <a:pt x="22732" y="41763"/>
                      <a:pt x="22704" y="41706"/>
                    </a:cubicBezTo>
                    <a:cubicBezTo>
                      <a:pt x="22689" y="41663"/>
                      <a:pt x="22704" y="41621"/>
                      <a:pt x="22718" y="41578"/>
                    </a:cubicBezTo>
                    <a:cubicBezTo>
                      <a:pt x="22732" y="41550"/>
                      <a:pt x="22732" y="41507"/>
                      <a:pt x="22746" y="41479"/>
                    </a:cubicBezTo>
                    <a:cubicBezTo>
                      <a:pt x="22775" y="41408"/>
                      <a:pt x="22803" y="41337"/>
                      <a:pt x="22846" y="41280"/>
                    </a:cubicBezTo>
                    <a:cubicBezTo>
                      <a:pt x="22927" y="41212"/>
                      <a:pt x="23022" y="41157"/>
                      <a:pt x="23118" y="41127"/>
                    </a:cubicBezTo>
                    <a:close/>
                    <a:moveTo>
                      <a:pt x="39855" y="55251"/>
                    </a:moveTo>
                    <a:cubicBezTo>
                      <a:pt x="39798" y="55577"/>
                      <a:pt x="39770" y="55904"/>
                      <a:pt x="39727" y="56230"/>
                    </a:cubicBezTo>
                    <a:cubicBezTo>
                      <a:pt x="39628" y="56940"/>
                      <a:pt x="39514" y="57650"/>
                      <a:pt x="39372" y="58346"/>
                    </a:cubicBezTo>
                    <a:cubicBezTo>
                      <a:pt x="39301" y="58701"/>
                      <a:pt x="39230" y="59041"/>
                      <a:pt x="39145" y="59382"/>
                    </a:cubicBezTo>
                    <a:cubicBezTo>
                      <a:pt x="39060" y="59723"/>
                      <a:pt x="38989" y="60078"/>
                      <a:pt x="38932" y="60433"/>
                    </a:cubicBezTo>
                    <a:lnTo>
                      <a:pt x="38932" y="60447"/>
                    </a:lnTo>
                    <a:cubicBezTo>
                      <a:pt x="38634" y="60504"/>
                      <a:pt x="38336" y="60575"/>
                      <a:pt x="38023" y="60646"/>
                    </a:cubicBezTo>
                    <a:cubicBezTo>
                      <a:pt x="37725" y="60703"/>
                      <a:pt x="37399" y="60759"/>
                      <a:pt x="37086" y="60802"/>
                    </a:cubicBezTo>
                    <a:cubicBezTo>
                      <a:pt x="36518" y="60873"/>
                      <a:pt x="35950" y="60930"/>
                      <a:pt x="35383" y="60987"/>
                    </a:cubicBezTo>
                    <a:cubicBezTo>
                      <a:pt x="34815" y="61043"/>
                      <a:pt x="34261" y="61086"/>
                      <a:pt x="33707" y="61129"/>
                    </a:cubicBezTo>
                    <a:cubicBezTo>
                      <a:pt x="33441" y="61142"/>
                      <a:pt x="33175" y="61150"/>
                      <a:pt x="32909" y="61150"/>
                    </a:cubicBezTo>
                    <a:cubicBezTo>
                      <a:pt x="32056" y="61150"/>
                      <a:pt x="31211" y="61069"/>
                      <a:pt x="30399" y="60830"/>
                    </a:cubicBezTo>
                    <a:lnTo>
                      <a:pt x="30371" y="60830"/>
                    </a:lnTo>
                    <a:cubicBezTo>
                      <a:pt x="30371" y="60717"/>
                      <a:pt x="30356" y="60617"/>
                      <a:pt x="30356" y="60518"/>
                    </a:cubicBezTo>
                    <a:cubicBezTo>
                      <a:pt x="30342" y="60404"/>
                      <a:pt x="30328" y="60262"/>
                      <a:pt x="30314" y="60121"/>
                    </a:cubicBezTo>
                    <a:cubicBezTo>
                      <a:pt x="30243" y="59212"/>
                      <a:pt x="30186" y="58290"/>
                      <a:pt x="30186" y="57368"/>
                    </a:cubicBezTo>
                    <a:lnTo>
                      <a:pt x="30186" y="57368"/>
                    </a:lnTo>
                    <a:cubicBezTo>
                      <a:pt x="30308" y="57381"/>
                      <a:pt x="30417" y="57396"/>
                      <a:pt x="30527" y="57423"/>
                    </a:cubicBezTo>
                    <a:lnTo>
                      <a:pt x="30527" y="57465"/>
                    </a:lnTo>
                    <a:lnTo>
                      <a:pt x="30527" y="57593"/>
                    </a:lnTo>
                    <a:lnTo>
                      <a:pt x="30527" y="57863"/>
                    </a:lnTo>
                    <a:cubicBezTo>
                      <a:pt x="30527" y="58048"/>
                      <a:pt x="30541" y="58218"/>
                      <a:pt x="30541" y="58403"/>
                    </a:cubicBezTo>
                    <a:cubicBezTo>
                      <a:pt x="30555" y="58587"/>
                      <a:pt x="30555" y="58758"/>
                      <a:pt x="30569" y="58942"/>
                    </a:cubicBezTo>
                    <a:cubicBezTo>
                      <a:pt x="30569" y="59027"/>
                      <a:pt x="30584" y="59112"/>
                      <a:pt x="30584" y="59212"/>
                    </a:cubicBezTo>
                    <a:cubicBezTo>
                      <a:pt x="30584" y="59297"/>
                      <a:pt x="30598" y="59382"/>
                      <a:pt x="30612" y="59467"/>
                    </a:cubicBezTo>
                    <a:cubicBezTo>
                      <a:pt x="30619" y="59482"/>
                      <a:pt x="30633" y="59489"/>
                      <a:pt x="30647" y="59489"/>
                    </a:cubicBezTo>
                    <a:cubicBezTo>
                      <a:pt x="30662" y="59489"/>
                      <a:pt x="30676" y="59482"/>
                      <a:pt x="30683" y="59467"/>
                    </a:cubicBezTo>
                    <a:cubicBezTo>
                      <a:pt x="30697" y="59382"/>
                      <a:pt x="30697" y="59297"/>
                      <a:pt x="30697" y="59212"/>
                    </a:cubicBezTo>
                    <a:lnTo>
                      <a:pt x="30697" y="58942"/>
                    </a:lnTo>
                    <a:cubicBezTo>
                      <a:pt x="30697" y="58758"/>
                      <a:pt x="30683" y="58587"/>
                      <a:pt x="30669" y="58403"/>
                    </a:cubicBezTo>
                    <a:cubicBezTo>
                      <a:pt x="30669" y="58232"/>
                      <a:pt x="30655" y="58048"/>
                      <a:pt x="30655" y="57863"/>
                    </a:cubicBezTo>
                    <a:cubicBezTo>
                      <a:pt x="30655" y="57778"/>
                      <a:pt x="30640" y="57693"/>
                      <a:pt x="30640" y="57593"/>
                    </a:cubicBezTo>
                    <a:lnTo>
                      <a:pt x="30626" y="57465"/>
                    </a:lnTo>
                    <a:lnTo>
                      <a:pt x="30626" y="57423"/>
                    </a:lnTo>
                    <a:lnTo>
                      <a:pt x="30853" y="57451"/>
                    </a:lnTo>
                    <a:lnTo>
                      <a:pt x="30853" y="57735"/>
                    </a:lnTo>
                    <a:lnTo>
                      <a:pt x="30853" y="58104"/>
                    </a:lnTo>
                    <a:cubicBezTo>
                      <a:pt x="30853" y="58346"/>
                      <a:pt x="30853" y="58601"/>
                      <a:pt x="30896" y="58857"/>
                    </a:cubicBezTo>
                    <a:cubicBezTo>
                      <a:pt x="30896" y="58864"/>
                      <a:pt x="30907" y="58868"/>
                      <a:pt x="30917" y="58868"/>
                    </a:cubicBezTo>
                    <a:cubicBezTo>
                      <a:pt x="30928" y="58868"/>
                      <a:pt x="30939" y="58864"/>
                      <a:pt x="30939" y="58857"/>
                    </a:cubicBezTo>
                    <a:cubicBezTo>
                      <a:pt x="30967" y="58601"/>
                      <a:pt x="30967" y="58346"/>
                      <a:pt x="30939" y="58090"/>
                    </a:cubicBezTo>
                    <a:cubicBezTo>
                      <a:pt x="30939" y="57962"/>
                      <a:pt x="30939" y="57835"/>
                      <a:pt x="30939" y="57693"/>
                    </a:cubicBezTo>
                    <a:lnTo>
                      <a:pt x="30939" y="57465"/>
                    </a:lnTo>
                    <a:lnTo>
                      <a:pt x="31237" y="57494"/>
                    </a:lnTo>
                    <a:cubicBezTo>
                      <a:pt x="31237" y="57650"/>
                      <a:pt x="31237" y="57820"/>
                      <a:pt x="31237" y="57991"/>
                    </a:cubicBezTo>
                    <a:lnTo>
                      <a:pt x="31237" y="58275"/>
                    </a:lnTo>
                    <a:lnTo>
                      <a:pt x="31237" y="58559"/>
                    </a:lnTo>
                    <a:cubicBezTo>
                      <a:pt x="31237" y="58583"/>
                      <a:pt x="31261" y="58599"/>
                      <a:pt x="31284" y="58599"/>
                    </a:cubicBezTo>
                    <a:cubicBezTo>
                      <a:pt x="31300" y="58599"/>
                      <a:pt x="31316" y="58591"/>
                      <a:pt x="31322" y="58573"/>
                    </a:cubicBezTo>
                    <a:cubicBezTo>
                      <a:pt x="31350" y="58374"/>
                      <a:pt x="31350" y="58190"/>
                      <a:pt x="31336" y="58005"/>
                    </a:cubicBezTo>
                    <a:cubicBezTo>
                      <a:pt x="31336" y="57835"/>
                      <a:pt x="31336" y="57664"/>
                      <a:pt x="31308" y="57494"/>
                    </a:cubicBezTo>
                    <a:lnTo>
                      <a:pt x="31308" y="57494"/>
                    </a:lnTo>
                    <a:cubicBezTo>
                      <a:pt x="31539" y="57504"/>
                      <a:pt x="31762" y="57514"/>
                      <a:pt x="31989" y="57514"/>
                    </a:cubicBezTo>
                    <a:cubicBezTo>
                      <a:pt x="32083" y="57514"/>
                      <a:pt x="32178" y="57512"/>
                      <a:pt x="32273" y="57508"/>
                    </a:cubicBezTo>
                    <a:cubicBezTo>
                      <a:pt x="32997" y="57494"/>
                      <a:pt x="33721" y="57423"/>
                      <a:pt x="34431" y="57295"/>
                    </a:cubicBezTo>
                    <a:cubicBezTo>
                      <a:pt x="34786" y="57224"/>
                      <a:pt x="35141" y="57153"/>
                      <a:pt x="35496" y="57068"/>
                    </a:cubicBezTo>
                    <a:cubicBezTo>
                      <a:pt x="35681" y="57025"/>
                      <a:pt x="35851" y="56983"/>
                      <a:pt x="36021" y="56940"/>
                    </a:cubicBezTo>
                    <a:cubicBezTo>
                      <a:pt x="36163" y="56912"/>
                      <a:pt x="36305" y="56869"/>
                      <a:pt x="36447" y="56812"/>
                    </a:cubicBezTo>
                    <a:cubicBezTo>
                      <a:pt x="36561" y="56770"/>
                      <a:pt x="36675" y="56699"/>
                      <a:pt x="36760" y="56614"/>
                    </a:cubicBezTo>
                    <a:cubicBezTo>
                      <a:pt x="36859" y="56500"/>
                      <a:pt x="36902" y="56358"/>
                      <a:pt x="36888" y="56216"/>
                    </a:cubicBezTo>
                    <a:cubicBezTo>
                      <a:pt x="36888" y="56202"/>
                      <a:pt x="36888" y="56188"/>
                      <a:pt x="36888" y="56173"/>
                    </a:cubicBezTo>
                    <a:lnTo>
                      <a:pt x="36930" y="56173"/>
                    </a:lnTo>
                    <a:cubicBezTo>
                      <a:pt x="36930" y="56259"/>
                      <a:pt x="36944" y="56344"/>
                      <a:pt x="36944" y="56429"/>
                    </a:cubicBezTo>
                    <a:lnTo>
                      <a:pt x="36944" y="56585"/>
                    </a:lnTo>
                    <a:cubicBezTo>
                      <a:pt x="36930" y="56642"/>
                      <a:pt x="36930" y="56685"/>
                      <a:pt x="36944" y="56727"/>
                    </a:cubicBezTo>
                    <a:cubicBezTo>
                      <a:pt x="36944" y="56741"/>
                      <a:pt x="36955" y="56748"/>
                      <a:pt x="36966" y="56748"/>
                    </a:cubicBezTo>
                    <a:cubicBezTo>
                      <a:pt x="36976" y="56748"/>
                      <a:pt x="36987" y="56741"/>
                      <a:pt x="36987" y="56727"/>
                    </a:cubicBezTo>
                    <a:cubicBezTo>
                      <a:pt x="37001" y="56685"/>
                      <a:pt x="37001" y="56628"/>
                      <a:pt x="37001" y="56585"/>
                    </a:cubicBezTo>
                    <a:lnTo>
                      <a:pt x="37001" y="56429"/>
                    </a:lnTo>
                    <a:cubicBezTo>
                      <a:pt x="37001" y="56344"/>
                      <a:pt x="36987" y="56244"/>
                      <a:pt x="36973" y="56159"/>
                    </a:cubicBezTo>
                    <a:lnTo>
                      <a:pt x="37171" y="56117"/>
                    </a:lnTo>
                    <a:lnTo>
                      <a:pt x="37171" y="56443"/>
                    </a:lnTo>
                    <a:lnTo>
                      <a:pt x="37171" y="56656"/>
                    </a:lnTo>
                    <a:cubicBezTo>
                      <a:pt x="37171" y="56713"/>
                      <a:pt x="37171" y="56784"/>
                      <a:pt x="37186" y="56855"/>
                    </a:cubicBezTo>
                    <a:cubicBezTo>
                      <a:pt x="37193" y="56869"/>
                      <a:pt x="37207" y="56876"/>
                      <a:pt x="37221" y="56876"/>
                    </a:cubicBezTo>
                    <a:cubicBezTo>
                      <a:pt x="37235" y="56876"/>
                      <a:pt x="37250" y="56869"/>
                      <a:pt x="37257" y="56855"/>
                    </a:cubicBezTo>
                    <a:cubicBezTo>
                      <a:pt x="37257" y="56784"/>
                      <a:pt x="37257" y="56713"/>
                      <a:pt x="37257" y="56656"/>
                    </a:cubicBezTo>
                    <a:lnTo>
                      <a:pt x="37257" y="56443"/>
                    </a:lnTo>
                    <a:cubicBezTo>
                      <a:pt x="37257" y="56330"/>
                      <a:pt x="37242" y="56216"/>
                      <a:pt x="37228" y="56102"/>
                    </a:cubicBezTo>
                    <a:cubicBezTo>
                      <a:pt x="37498" y="56046"/>
                      <a:pt x="37754" y="55975"/>
                      <a:pt x="38023" y="55904"/>
                    </a:cubicBezTo>
                    <a:cubicBezTo>
                      <a:pt x="38350" y="55819"/>
                      <a:pt x="38662" y="55733"/>
                      <a:pt x="38975" y="55620"/>
                    </a:cubicBezTo>
                    <a:lnTo>
                      <a:pt x="38975" y="55620"/>
                    </a:lnTo>
                    <a:cubicBezTo>
                      <a:pt x="38975" y="55705"/>
                      <a:pt x="38960" y="55790"/>
                      <a:pt x="38960" y="55861"/>
                    </a:cubicBezTo>
                    <a:cubicBezTo>
                      <a:pt x="38960" y="55918"/>
                      <a:pt x="38960" y="55975"/>
                      <a:pt x="38960" y="56032"/>
                    </a:cubicBezTo>
                    <a:cubicBezTo>
                      <a:pt x="38960" y="56074"/>
                      <a:pt x="38975" y="56131"/>
                      <a:pt x="38989" y="56188"/>
                    </a:cubicBezTo>
                    <a:cubicBezTo>
                      <a:pt x="38989" y="56195"/>
                      <a:pt x="38999" y="56198"/>
                      <a:pt x="39010" y="56198"/>
                    </a:cubicBezTo>
                    <a:cubicBezTo>
                      <a:pt x="39021" y="56198"/>
                      <a:pt x="39031" y="56195"/>
                      <a:pt x="39031" y="56188"/>
                    </a:cubicBezTo>
                    <a:cubicBezTo>
                      <a:pt x="39046" y="56131"/>
                      <a:pt x="39046" y="56074"/>
                      <a:pt x="39046" y="56032"/>
                    </a:cubicBezTo>
                    <a:lnTo>
                      <a:pt x="39046" y="55861"/>
                    </a:lnTo>
                    <a:lnTo>
                      <a:pt x="39046" y="55591"/>
                    </a:lnTo>
                    <a:lnTo>
                      <a:pt x="39216" y="55535"/>
                    </a:lnTo>
                    <a:lnTo>
                      <a:pt x="39216" y="55535"/>
                    </a:lnTo>
                    <a:cubicBezTo>
                      <a:pt x="39188" y="55677"/>
                      <a:pt x="39173" y="55804"/>
                      <a:pt x="39159" y="55946"/>
                    </a:cubicBezTo>
                    <a:cubicBezTo>
                      <a:pt x="39145" y="56032"/>
                      <a:pt x="39145" y="56131"/>
                      <a:pt x="39131" y="56202"/>
                    </a:cubicBezTo>
                    <a:cubicBezTo>
                      <a:pt x="39117" y="56287"/>
                      <a:pt x="39117" y="56358"/>
                      <a:pt x="39131" y="56443"/>
                    </a:cubicBezTo>
                    <a:cubicBezTo>
                      <a:pt x="39131" y="56450"/>
                      <a:pt x="39138" y="56454"/>
                      <a:pt x="39147" y="56454"/>
                    </a:cubicBezTo>
                    <a:cubicBezTo>
                      <a:pt x="39156" y="56454"/>
                      <a:pt x="39166" y="56450"/>
                      <a:pt x="39173" y="56443"/>
                    </a:cubicBezTo>
                    <a:cubicBezTo>
                      <a:pt x="39216" y="56358"/>
                      <a:pt x="39230" y="56287"/>
                      <a:pt x="39230" y="56202"/>
                    </a:cubicBezTo>
                    <a:cubicBezTo>
                      <a:pt x="39244" y="56117"/>
                      <a:pt x="39259" y="56032"/>
                      <a:pt x="39259" y="55961"/>
                    </a:cubicBezTo>
                    <a:cubicBezTo>
                      <a:pt x="39273" y="55804"/>
                      <a:pt x="39287" y="55648"/>
                      <a:pt x="39287" y="55492"/>
                    </a:cubicBezTo>
                    <a:lnTo>
                      <a:pt x="39401" y="55449"/>
                    </a:lnTo>
                    <a:lnTo>
                      <a:pt x="39401" y="55449"/>
                    </a:lnTo>
                    <a:cubicBezTo>
                      <a:pt x="39372" y="55634"/>
                      <a:pt x="39372" y="55790"/>
                      <a:pt x="39344" y="55961"/>
                    </a:cubicBezTo>
                    <a:cubicBezTo>
                      <a:pt x="39330" y="56159"/>
                      <a:pt x="39315" y="56358"/>
                      <a:pt x="39301" y="56557"/>
                    </a:cubicBezTo>
                    <a:cubicBezTo>
                      <a:pt x="39301" y="56578"/>
                      <a:pt x="39315" y="56589"/>
                      <a:pt x="39331" y="56589"/>
                    </a:cubicBezTo>
                    <a:cubicBezTo>
                      <a:pt x="39347" y="56589"/>
                      <a:pt x="39365" y="56578"/>
                      <a:pt x="39372" y="56557"/>
                    </a:cubicBezTo>
                    <a:cubicBezTo>
                      <a:pt x="39415" y="56372"/>
                      <a:pt x="39429" y="56173"/>
                      <a:pt x="39443" y="55975"/>
                    </a:cubicBezTo>
                    <a:cubicBezTo>
                      <a:pt x="39457" y="55804"/>
                      <a:pt x="39472" y="55606"/>
                      <a:pt x="39472" y="55421"/>
                    </a:cubicBezTo>
                    <a:lnTo>
                      <a:pt x="39557" y="55393"/>
                    </a:lnTo>
                    <a:lnTo>
                      <a:pt x="39557" y="55478"/>
                    </a:lnTo>
                    <a:lnTo>
                      <a:pt x="39543" y="55733"/>
                    </a:lnTo>
                    <a:cubicBezTo>
                      <a:pt x="39528" y="55890"/>
                      <a:pt x="39514" y="56046"/>
                      <a:pt x="39500" y="56202"/>
                    </a:cubicBezTo>
                    <a:cubicBezTo>
                      <a:pt x="39486" y="56358"/>
                      <a:pt x="39457" y="56514"/>
                      <a:pt x="39443" y="56670"/>
                    </a:cubicBezTo>
                    <a:cubicBezTo>
                      <a:pt x="39415" y="56827"/>
                      <a:pt x="39401" y="56983"/>
                      <a:pt x="39386" y="57153"/>
                    </a:cubicBezTo>
                    <a:cubicBezTo>
                      <a:pt x="39386" y="57167"/>
                      <a:pt x="39401" y="57174"/>
                      <a:pt x="39415" y="57174"/>
                    </a:cubicBezTo>
                    <a:cubicBezTo>
                      <a:pt x="39429" y="57174"/>
                      <a:pt x="39443" y="57167"/>
                      <a:pt x="39443" y="57153"/>
                    </a:cubicBezTo>
                    <a:cubicBezTo>
                      <a:pt x="39543" y="56841"/>
                      <a:pt x="39585" y="56514"/>
                      <a:pt x="39614" y="56202"/>
                    </a:cubicBezTo>
                    <a:cubicBezTo>
                      <a:pt x="39628" y="56046"/>
                      <a:pt x="39642" y="55875"/>
                      <a:pt x="39642" y="55719"/>
                    </a:cubicBezTo>
                    <a:lnTo>
                      <a:pt x="39642" y="55478"/>
                    </a:lnTo>
                    <a:lnTo>
                      <a:pt x="39642" y="55350"/>
                    </a:lnTo>
                    <a:lnTo>
                      <a:pt x="39855" y="55251"/>
                    </a:lnTo>
                    <a:close/>
                    <a:moveTo>
                      <a:pt x="17110" y="52042"/>
                    </a:moveTo>
                    <a:cubicBezTo>
                      <a:pt x="17152" y="52099"/>
                      <a:pt x="17209" y="52155"/>
                      <a:pt x="17252" y="52212"/>
                    </a:cubicBezTo>
                    <a:cubicBezTo>
                      <a:pt x="17081" y="52581"/>
                      <a:pt x="16939" y="52951"/>
                      <a:pt x="16797" y="53334"/>
                    </a:cubicBezTo>
                    <a:cubicBezTo>
                      <a:pt x="16712" y="53533"/>
                      <a:pt x="16627" y="53731"/>
                      <a:pt x="16556" y="53930"/>
                    </a:cubicBezTo>
                    <a:cubicBezTo>
                      <a:pt x="16513" y="54030"/>
                      <a:pt x="16471" y="54129"/>
                      <a:pt x="16428" y="54228"/>
                    </a:cubicBezTo>
                    <a:cubicBezTo>
                      <a:pt x="16386" y="54328"/>
                      <a:pt x="16357" y="54427"/>
                      <a:pt x="16329" y="54541"/>
                    </a:cubicBezTo>
                    <a:cubicBezTo>
                      <a:pt x="16329" y="54564"/>
                      <a:pt x="16346" y="54575"/>
                      <a:pt x="16364" y="54575"/>
                    </a:cubicBezTo>
                    <a:cubicBezTo>
                      <a:pt x="16378" y="54575"/>
                      <a:pt x="16393" y="54568"/>
                      <a:pt x="16400" y="54555"/>
                    </a:cubicBezTo>
                    <a:cubicBezTo>
                      <a:pt x="16428" y="54512"/>
                      <a:pt x="16457" y="54456"/>
                      <a:pt x="16471" y="54413"/>
                    </a:cubicBezTo>
                    <a:cubicBezTo>
                      <a:pt x="16499" y="54356"/>
                      <a:pt x="16513" y="54314"/>
                      <a:pt x="16542" y="54257"/>
                    </a:cubicBezTo>
                    <a:lnTo>
                      <a:pt x="16655" y="53959"/>
                    </a:lnTo>
                    <a:cubicBezTo>
                      <a:pt x="16740" y="53760"/>
                      <a:pt x="16811" y="53561"/>
                      <a:pt x="16897" y="53362"/>
                    </a:cubicBezTo>
                    <a:cubicBezTo>
                      <a:pt x="17039" y="53007"/>
                      <a:pt x="17181" y="52638"/>
                      <a:pt x="17323" y="52269"/>
                    </a:cubicBezTo>
                    <a:cubicBezTo>
                      <a:pt x="17379" y="52326"/>
                      <a:pt x="17436" y="52383"/>
                      <a:pt x="17493" y="52439"/>
                    </a:cubicBezTo>
                    <a:cubicBezTo>
                      <a:pt x="17479" y="52468"/>
                      <a:pt x="17465" y="52496"/>
                      <a:pt x="17450" y="52525"/>
                    </a:cubicBezTo>
                    <a:cubicBezTo>
                      <a:pt x="17436" y="52553"/>
                      <a:pt x="17408" y="52610"/>
                      <a:pt x="17394" y="52652"/>
                    </a:cubicBezTo>
                    <a:cubicBezTo>
                      <a:pt x="17351" y="52738"/>
                      <a:pt x="17308" y="52837"/>
                      <a:pt x="17266" y="52922"/>
                    </a:cubicBezTo>
                    <a:cubicBezTo>
                      <a:pt x="17195" y="53093"/>
                      <a:pt x="17124" y="53277"/>
                      <a:pt x="17053" y="53447"/>
                    </a:cubicBezTo>
                    <a:cubicBezTo>
                      <a:pt x="16911" y="53817"/>
                      <a:pt x="16811" y="54186"/>
                      <a:pt x="16755" y="54569"/>
                    </a:cubicBezTo>
                    <a:cubicBezTo>
                      <a:pt x="16755" y="54583"/>
                      <a:pt x="16765" y="54590"/>
                      <a:pt x="16778" y="54590"/>
                    </a:cubicBezTo>
                    <a:cubicBezTo>
                      <a:pt x="16790" y="54590"/>
                      <a:pt x="16804" y="54583"/>
                      <a:pt x="16811" y="54569"/>
                    </a:cubicBezTo>
                    <a:cubicBezTo>
                      <a:pt x="16868" y="54399"/>
                      <a:pt x="16925" y="54200"/>
                      <a:pt x="16982" y="54015"/>
                    </a:cubicBezTo>
                    <a:cubicBezTo>
                      <a:pt x="17039" y="53831"/>
                      <a:pt x="17095" y="53660"/>
                      <a:pt x="17166" y="53490"/>
                    </a:cubicBezTo>
                    <a:cubicBezTo>
                      <a:pt x="17223" y="53306"/>
                      <a:pt x="17294" y="53135"/>
                      <a:pt x="17365" y="52951"/>
                    </a:cubicBezTo>
                    <a:cubicBezTo>
                      <a:pt x="17394" y="52865"/>
                      <a:pt x="17436" y="52780"/>
                      <a:pt x="17479" y="52695"/>
                    </a:cubicBezTo>
                    <a:cubicBezTo>
                      <a:pt x="17493" y="52638"/>
                      <a:pt x="17536" y="52581"/>
                      <a:pt x="17550" y="52510"/>
                    </a:cubicBezTo>
                    <a:cubicBezTo>
                      <a:pt x="17607" y="52567"/>
                      <a:pt x="17649" y="52610"/>
                      <a:pt x="17706" y="52652"/>
                    </a:cubicBezTo>
                    <a:cubicBezTo>
                      <a:pt x="17550" y="52965"/>
                      <a:pt x="17422" y="53291"/>
                      <a:pt x="17294" y="53618"/>
                    </a:cubicBezTo>
                    <a:cubicBezTo>
                      <a:pt x="17237" y="53788"/>
                      <a:pt x="17166" y="53959"/>
                      <a:pt x="17110" y="54129"/>
                    </a:cubicBezTo>
                    <a:lnTo>
                      <a:pt x="17024" y="54370"/>
                    </a:lnTo>
                    <a:cubicBezTo>
                      <a:pt x="16982" y="54456"/>
                      <a:pt x="16968" y="54555"/>
                      <a:pt x="16939" y="54640"/>
                    </a:cubicBezTo>
                    <a:cubicBezTo>
                      <a:pt x="16939" y="54668"/>
                      <a:pt x="16963" y="54690"/>
                      <a:pt x="16984" y="54690"/>
                    </a:cubicBezTo>
                    <a:cubicBezTo>
                      <a:pt x="16995" y="54690"/>
                      <a:pt x="17005" y="54683"/>
                      <a:pt x="17010" y="54669"/>
                    </a:cubicBezTo>
                    <a:cubicBezTo>
                      <a:pt x="17053" y="54598"/>
                      <a:pt x="17081" y="54512"/>
                      <a:pt x="17110" y="54413"/>
                    </a:cubicBezTo>
                    <a:cubicBezTo>
                      <a:pt x="17138" y="54342"/>
                      <a:pt x="17166" y="54257"/>
                      <a:pt x="17195" y="54172"/>
                    </a:cubicBezTo>
                    <a:cubicBezTo>
                      <a:pt x="17266" y="53987"/>
                      <a:pt x="17323" y="53831"/>
                      <a:pt x="17394" y="53660"/>
                    </a:cubicBezTo>
                    <a:cubicBezTo>
                      <a:pt x="17507" y="53334"/>
                      <a:pt x="17635" y="53022"/>
                      <a:pt x="17763" y="52709"/>
                    </a:cubicBezTo>
                    <a:cubicBezTo>
                      <a:pt x="17848" y="52780"/>
                      <a:pt x="17919" y="52837"/>
                      <a:pt x="18004" y="52908"/>
                    </a:cubicBezTo>
                    <a:lnTo>
                      <a:pt x="17990" y="52936"/>
                    </a:lnTo>
                    <a:cubicBezTo>
                      <a:pt x="17962" y="52993"/>
                      <a:pt x="17933" y="53064"/>
                      <a:pt x="17905" y="53121"/>
                    </a:cubicBezTo>
                    <a:cubicBezTo>
                      <a:pt x="17862" y="53235"/>
                      <a:pt x="17805" y="53362"/>
                      <a:pt x="17749" y="53476"/>
                    </a:cubicBezTo>
                    <a:cubicBezTo>
                      <a:pt x="17635" y="53717"/>
                      <a:pt x="17550" y="53959"/>
                      <a:pt x="17465" y="54200"/>
                    </a:cubicBezTo>
                    <a:cubicBezTo>
                      <a:pt x="17455" y="54228"/>
                      <a:pt x="17482" y="54249"/>
                      <a:pt x="17506" y="54249"/>
                    </a:cubicBezTo>
                    <a:cubicBezTo>
                      <a:pt x="17519" y="54249"/>
                      <a:pt x="17531" y="54243"/>
                      <a:pt x="17536" y="54228"/>
                    </a:cubicBezTo>
                    <a:cubicBezTo>
                      <a:pt x="17649" y="54001"/>
                      <a:pt x="17763" y="53774"/>
                      <a:pt x="17848" y="53547"/>
                    </a:cubicBezTo>
                    <a:lnTo>
                      <a:pt x="17990" y="53206"/>
                    </a:lnTo>
                    <a:cubicBezTo>
                      <a:pt x="18018" y="53149"/>
                      <a:pt x="18033" y="53093"/>
                      <a:pt x="18061" y="53036"/>
                    </a:cubicBezTo>
                    <a:cubicBezTo>
                      <a:pt x="18075" y="53007"/>
                      <a:pt x="18089" y="52979"/>
                      <a:pt x="18104" y="52936"/>
                    </a:cubicBezTo>
                    <a:cubicBezTo>
                      <a:pt x="18274" y="53078"/>
                      <a:pt x="18458" y="53192"/>
                      <a:pt x="18643" y="53306"/>
                    </a:cubicBezTo>
                    <a:cubicBezTo>
                      <a:pt x="19225" y="53632"/>
                      <a:pt x="19821" y="53916"/>
                      <a:pt x="20432" y="54157"/>
                    </a:cubicBezTo>
                    <a:lnTo>
                      <a:pt x="22335" y="54995"/>
                    </a:lnTo>
                    <a:cubicBezTo>
                      <a:pt x="22563" y="55091"/>
                      <a:pt x="22821" y="55238"/>
                      <a:pt x="23093" y="55238"/>
                    </a:cubicBezTo>
                    <a:cubicBezTo>
                      <a:pt x="23143" y="55238"/>
                      <a:pt x="23193" y="55233"/>
                      <a:pt x="23243" y="55222"/>
                    </a:cubicBezTo>
                    <a:cubicBezTo>
                      <a:pt x="23499" y="55180"/>
                      <a:pt x="23669" y="54952"/>
                      <a:pt x="23641" y="54697"/>
                    </a:cubicBezTo>
                    <a:lnTo>
                      <a:pt x="23641" y="54697"/>
                    </a:lnTo>
                    <a:cubicBezTo>
                      <a:pt x="24010" y="54853"/>
                      <a:pt x="24379" y="55009"/>
                      <a:pt x="24762" y="55137"/>
                    </a:cubicBezTo>
                    <a:cubicBezTo>
                      <a:pt x="25032" y="55222"/>
                      <a:pt x="25302" y="55307"/>
                      <a:pt x="25586" y="55378"/>
                    </a:cubicBezTo>
                    <a:cubicBezTo>
                      <a:pt x="25259" y="55776"/>
                      <a:pt x="24933" y="56188"/>
                      <a:pt x="24649" y="56628"/>
                    </a:cubicBezTo>
                    <a:cubicBezTo>
                      <a:pt x="24639" y="56638"/>
                      <a:pt x="24649" y="56654"/>
                      <a:pt x="24662" y="56654"/>
                    </a:cubicBezTo>
                    <a:cubicBezTo>
                      <a:pt x="24667" y="56654"/>
                      <a:pt x="24673" y="56651"/>
                      <a:pt x="24677" y="56642"/>
                    </a:cubicBezTo>
                    <a:cubicBezTo>
                      <a:pt x="25018" y="56244"/>
                      <a:pt x="25330" y="55819"/>
                      <a:pt x="25643" y="55393"/>
                    </a:cubicBezTo>
                    <a:cubicBezTo>
                      <a:pt x="25756" y="55421"/>
                      <a:pt x="25884" y="55449"/>
                      <a:pt x="25998" y="55478"/>
                    </a:cubicBezTo>
                    <a:cubicBezTo>
                      <a:pt x="25912" y="55577"/>
                      <a:pt x="25827" y="55662"/>
                      <a:pt x="25756" y="55776"/>
                    </a:cubicBezTo>
                    <a:lnTo>
                      <a:pt x="25529" y="56060"/>
                    </a:lnTo>
                    <a:cubicBezTo>
                      <a:pt x="25373" y="56259"/>
                      <a:pt x="25203" y="56443"/>
                      <a:pt x="25061" y="56642"/>
                    </a:cubicBezTo>
                    <a:cubicBezTo>
                      <a:pt x="25050" y="56653"/>
                      <a:pt x="25072" y="56680"/>
                      <a:pt x="25089" y="56680"/>
                    </a:cubicBezTo>
                    <a:cubicBezTo>
                      <a:pt x="25095" y="56680"/>
                      <a:pt x="25100" y="56677"/>
                      <a:pt x="25103" y="56670"/>
                    </a:cubicBezTo>
                    <a:cubicBezTo>
                      <a:pt x="25288" y="56486"/>
                      <a:pt x="25444" y="56301"/>
                      <a:pt x="25600" y="56102"/>
                    </a:cubicBezTo>
                    <a:cubicBezTo>
                      <a:pt x="25671" y="56003"/>
                      <a:pt x="25742" y="55904"/>
                      <a:pt x="25827" y="55804"/>
                    </a:cubicBezTo>
                    <a:cubicBezTo>
                      <a:pt x="25898" y="55719"/>
                      <a:pt x="25969" y="55620"/>
                      <a:pt x="26026" y="55506"/>
                    </a:cubicBezTo>
                    <a:cubicBezTo>
                      <a:pt x="26026" y="55506"/>
                      <a:pt x="26026" y="55492"/>
                      <a:pt x="26026" y="55492"/>
                    </a:cubicBezTo>
                    <a:lnTo>
                      <a:pt x="26196" y="55520"/>
                    </a:lnTo>
                    <a:lnTo>
                      <a:pt x="26338" y="55549"/>
                    </a:lnTo>
                    <a:cubicBezTo>
                      <a:pt x="26253" y="55634"/>
                      <a:pt x="26182" y="55748"/>
                      <a:pt x="26111" y="55847"/>
                    </a:cubicBezTo>
                    <a:cubicBezTo>
                      <a:pt x="26026" y="55946"/>
                      <a:pt x="25927" y="56074"/>
                      <a:pt x="25856" y="56188"/>
                    </a:cubicBezTo>
                    <a:lnTo>
                      <a:pt x="25600" y="56528"/>
                    </a:lnTo>
                    <a:cubicBezTo>
                      <a:pt x="25515" y="56656"/>
                      <a:pt x="25430" y="56770"/>
                      <a:pt x="25359" y="56898"/>
                    </a:cubicBezTo>
                    <a:cubicBezTo>
                      <a:pt x="25348" y="56918"/>
                      <a:pt x="25361" y="56932"/>
                      <a:pt x="25379" y="56932"/>
                    </a:cubicBezTo>
                    <a:cubicBezTo>
                      <a:pt x="25386" y="56932"/>
                      <a:pt x="25394" y="56930"/>
                      <a:pt x="25401" y="56926"/>
                    </a:cubicBezTo>
                    <a:cubicBezTo>
                      <a:pt x="25486" y="56827"/>
                      <a:pt x="25586" y="56713"/>
                      <a:pt x="25671" y="56599"/>
                    </a:cubicBezTo>
                    <a:lnTo>
                      <a:pt x="25912" y="56244"/>
                    </a:lnTo>
                    <a:cubicBezTo>
                      <a:pt x="25998" y="56131"/>
                      <a:pt x="26083" y="56017"/>
                      <a:pt x="26168" y="55890"/>
                    </a:cubicBezTo>
                    <a:cubicBezTo>
                      <a:pt x="26253" y="55776"/>
                      <a:pt x="26324" y="55677"/>
                      <a:pt x="26395" y="55549"/>
                    </a:cubicBezTo>
                    <a:cubicBezTo>
                      <a:pt x="26495" y="55577"/>
                      <a:pt x="26608" y="55591"/>
                      <a:pt x="26708" y="55606"/>
                    </a:cubicBezTo>
                    <a:cubicBezTo>
                      <a:pt x="26495" y="55875"/>
                      <a:pt x="26282" y="56145"/>
                      <a:pt x="26083" y="56415"/>
                    </a:cubicBezTo>
                    <a:cubicBezTo>
                      <a:pt x="25827" y="56699"/>
                      <a:pt x="25600" y="57011"/>
                      <a:pt x="25401" y="57324"/>
                    </a:cubicBezTo>
                    <a:cubicBezTo>
                      <a:pt x="25390" y="57335"/>
                      <a:pt x="25406" y="57356"/>
                      <a:pt x="25420" y="57356"/>
                    </a:cubicBezTo>
                    <a:cubicBezTo>
                      <a:pt x="25424" y="57356"/>
                      <a:pt x="25427" y="57355"/>
                      <a:pt x="25430" y="57352"/>
                    </a:cubicBezTo>
                    <a:cubicBezTo>
                      <a:pt x="25685" y="57068"/>
                      <a:pt x="25912" y="56770"/>
                      <a:pt x="26140" y="56457"/>
                    </a:cubicBezTo>
                    <a:cubicBezTo>
                      <a:pt x="26353" y="56188"/>
                      <a:pt x="26566" y="55904"/>
                      <a:pt x="26779" y="55620"/>
                    </a:cubicBezTo>
                    <a:lnTo>
                      <a:pt x="26906" y="55648"/>
                    </a:lnTo>
                    <a:lnTo>
                      <a:pt x="27006" y="55662"/>
                    </a:lnTo>
                    <a:cubicBezTo>
                      <a:pt x="26835" y="55847"/>
                      <a:pt x="26679" y="56046"/>
                      <a:pt x="26509" y="56259"/>
                    </a:cubicBezTo>
                    <a:cubicBezTo>
                      <a:pt x="26353" y="56457"/>
                      <a:pt x="26196" y="56670"/>
                      <a:pt x="26040" y="56898"/>
                    </a:cubicBezTo>
                    <a:cubicBezTo>
                      <a:pt x="26020" y="56918"/>
                      <a:pt x="26036" y="56938"/>
                      <a:pt x="26056" y="56938"/>
                    </a:cubicBezTo>
                    <a:cubicBezTo>
                      <a:pt x="26065" y="56938"/>
                      <a:pt x="26074" y="56934"/>
                      <a:pt x="26083" y="56926"/>
                    </a:cubicBezTo>
                    <a:cubicBezTo>
                      <a:pt x="26253" y="56727"/>
                      <a:pt x="26424" y="56514"/>
                      <a:pt x="26594" y="56301"/>
                    </a:cubicBezTo>
                    <a:cubicBezTo>
                      <a:pt x="26764" y="56102"/>
                      <a:pt x="26920" y="55890"/>
                      <a:pt x="27077" y="55662"/>
                    </a:cubicBezTo>
                    <a:lnTo>
                      <a:pt x="27233" y="55691"/>
                    </a:lnTo>
                    <a:lnTo>
                      <a:pt x="27204" y="55719"/>
                    </a:lnTo>
                    <a:lnTo>
                      <a:pt x="27119" y="55833"/>
                    </a:lnTo>
                    <a:lnTo>
                      <a:pt x="26935" y="56060"/>
                    </a:lnTo>
                    <a:cubicBezTo>
                      <a:pt x="26693" y="56358"/>
                      <a:pt x="26466" y="56670"/>
                      <a:pt x="26225" y="56969"/>
                    </a:cubicBezTo>
                    <a:cubicBezTo>
                      <a:pt x="26203" y="57002"/>
                      <a:pt x="26232" y="57035"/>
                      <a:pt x="26259" y="57035"/>
                    </a:cubicBezTo>
                    <a:cubicBezTo>
                      <a:pt x="26267" y="57035"/>
                      <a:pt x="26275" y="57032"/>
                      <a:pt x="26282" y="57025"/>
                    </a:cubicBezTo>
                    <a:cubicBezTo>
                      <a:pt x="26509" y="56756"/>
                      <a:pt x="26722" y="56486"/>
                      <a:pt x="26935" y="56216"/>
                    </a:cubicBezTo>
                    <a:cubicBezTo>
                      <a:pt x="27048" y="56088"/>
                      <a:pt x="27148" y="55946"/>
                      <a:pt x="27261" y="55819"/>
                    </a:cubicBezTo>
                    <a:lnTo>
                      <a:pt x="27275" y="55790"/>
                    </a:lnTo>
                    <a:cubicBezTo>
                      <a:pt x="27290" y="55819"/>
                      <a:pt x="27332" y="55847"/>
                      <a:pt x="27361" y="55847"/>
                    </a:cubicBezTo>
                    <a:lnTo>
                      <a:pt x="27261" y="55975"/>
                    </a:lnTo>
                    <a:cubicBezTo>
                      <a:pt x="27176" y="56088"/>
                      <a:pt x="27105" y="56202"/>
                      <a:pt x="27020" y="56301"/>
                    </a:cubicBezTo>
                    <a:lnTo>
                      <a:pt x="26793" y="56628"/>
                    </a:lnTo>
                    <a:cubicBezTo>
                      <a:pt x="26708" y="56741"/>
                      <a:pt x="26622" y="56855"/>
                      <a:pt x="26566" y="56969"/>
                    </a:cubicBezTo>
                    <a:cubicBezTo>
                      <a:pt x="26544" y="57002"/>
                      <a:pt x="26573" y="57035"/>
                      <a:pt x="26600" y="57035"/>
                    </a:cubicBezTo>
                    <a:cubicBezTo>
                      <a:pt x="26608" y="57035"/>
                      <a:pt x="26616" y="57032"/>
                      <a:pt x="26622" y="57025"/>
                    </a:cubicBezTo>
                    <a:cubicBezTo>
                      <a:pt x="26722" y="56912"/>
                      <a:pt x="26793" y="56812"/>
                      <a:pt x="26878" y="56699"/>
                    </a:cubicBezTo>
                    <a:lnTo>
                      <a:pt x="27105" y="56372"/>
                    </a:lnTo>
                    <a:lnTo>
                      <a:pt x="27346" y="56046"/>
                    </a:lnTo>
                    <a:lnTo>
                      <a:pt x="27460" y="55890"/>
                    </a:lnTo>
                    <a:cubicBezTo>
                      <a:pt x="27488" y="55847"/>
                      <a:pt x="27517" y="55804"/>
                      <a:pt x="27545" y="55762"/>
                    </a:cubicBezTo>
                    <a:lnTo>
                      <a:pt x="27574" y="55776"/>
                    </a:lnTo>
                    <a:cubicBezTo>
                      <a:pt x="27574" y="55790"/>
                      <a:pt x="27574" y="55790"/>
                      <a:pt x="27574" y="55804"/>
                    </a:cubicBezTo>
                    <a:cubicBezTo>
                      <a:pt x="27588" y="55833"/>
                      <a:pt x="27602" y="55861"/>
                      <a:pt x="27630" y="55861"/>
                    </a:cubicBezTo>
                    <a:cubicBezTo>
                      <a:pt x="27602" y="55890"/>
                      <a:pt x="27588" y="55904"/>
                      <a:pt x="27574" y="55918"/>
                    </a:cubicBezTo>
                    <a:cubicBezTo>
                      <a:pt x="27545" y="55961"/>
                      <a:pt x="27531" y="55989"/>
                      <a:pt x="27503" y="56017"/>
                    </a:cubicBezTo>
                    <a:cubicBezTo>
                      <a:pt x="27148" y="56500"/>
                      <a:pt x="26793" y="56983"/>
                      <a:pt x="26424" y="57451"/>
                    </a:cubicBezTo>
                    <a:cubicBezTo>
                      <a:pt x="26054" y="57920"/>
                      <a:pt x="25643" y="58374"/>
                      <a:pt x="25231" y="58800"/>
                    </a:cubicBezTo>
                    <a:cubicBezTo>
                      <a:pt x="24819" y="59240"/>
                      <a:pt x="24393" y="59652"/>
                      <a:pt x="23939" y="60050"/>
                    </a:cubicBezTo>
                    <a:cubicBezTo>
                      <a:pt x="23499" y="60433"/>
                      <a:pt x="23044" y="60830"/>
                      <a:pt x="22562" y="61185"/>
                    </a:cubicBezTo>
                    <a:cubicBezTo>
                      <a:pt x="22093" y="61554"/>
                      <a:pt x="21639" y="61853"/>
                      <a:pt x="21184" y="62165"/>
                    </a:cubicBezTo>
                    <a:cubicBezTo>
                      <a:pt x="21175" y="62165"/>
                      <a:pt x="21166" y="62159"/>
                      <a:pt x="21156" y="62159"/>
                    </a:cubicBezTo>
                    <a:cubicBezTo>
                      <a:pt x="21151" y="62159"/>
                      <a:pt x="21147" y="62160"/>
                      <a:pt x="21142" y="62165"/>
                    </a:cubicBezTo>
                    <a:cubicBezTo>
                      <a:pt x="20986" y="62193"/>
                      <a:pt x="20830" y="62208"/>
                      <a:pt x="20659" y="62208"/>
                    </a:cubicBezTo>
                    <a:cubicBezTo>
                      <a:pt x="20503" y="62208"/>
                      <a:pt x="20347" y="62179"/>
                      <a:pt x="20191" y="62151"/>
                    </a:cubicBezTo>
                    <a:cubicBezTo>
                      <a:pt x="19878" y="62094"/>
                      <a:pt x="19566" y="62023"/>
                      <a:pt x="19254" y="61938"/>
                    </a:cubicBezTo>
                    <a:cubicBezTo>
                      <a:pt x="18146" y="61654"/>
                      <a:pt x="17081" y="61242"/>
                      <a:pt x="16073" y="60703"/>
                    </a:cubicBezTo>
                    <a:cubicBezTo>
                      <a:pt x="15832" y="60575"/>
                      <a:pt x="15590" y="60433"/>
                      <a:pt x="15349" y="60277"/>
                    </a:cubicBezTo>
                    <a:cubicBezTo>
                      <a:pt x="15122" y="60149"/>
                      <a:pt x="14923" y="59993"/>
                      <a:pt x="14739" y="59808"/>
                    </a:cubicBezTo>
                    <a:cubicBezTo>
                      <a:pt x="14611" y="59695"/>
                      <a:pt x="14526" y="59538"/>
                      <a:pt x="14483" y="59368"/>
                    </a:cubicBezTo>
                    <a:cubicBezTo>
                      <a:pt x="14483" y="59354"/>
                      <a:pt x="14497" y="59354"/>
                      <a:pt x="14497" y="59340"/>
                    </a:cubicBezTo>
                    <a:cubicBezTo>
                      <a:pt x="14568" y="59112"/>
                      <a:pt x="14625" y="58899"/>
                      <a:pt x="14682" y="58672"/>
                    </a:cubicBezTo>
                    <a:cubicBezTo>
                      <a:pt x="14696" y="58658"/>
                      <a:pt x="14696" y="58630"/>
                      <a:pt x="14682" y="58616"/>
                    </a:cubicBezTo>
                    <a:cubicBezTo>
                      <a:pt x="14682" y="58573"/>
                      <a:pt x="14696" y="58530"/>
                      <a:pt x="14710" y="58502"/>
                    </a:cubicBezTo>
                    <a:cubicBezTo>
                      <a:pt x="14781" y="58218"/>
                      <a:pt x="14838" y="57948"/>
                      <a:pt x="14909" y="57678"/>
                    </a:cubicBezTo>
                    <a:cubicBezTo>
                      <a:pt x="15179" y="56685"/>
                      <a:pt x="15491" y="55719"/>
                      <a:pt x="15874" y="54768"/>
                    </a:cubicBezTo>
                    <a:cubicBezTo>
                      <a:pt x="16073" y="54299"/>
                      <a:pt x="16272" y="53831"/>
                      <a:pt x="16485" y="53362"/>
                    </a:cubicBezTo>
                    <a:cubicBezTo>
                      <a:pt x="16599" y="53135"/>
                      <a:pt x="16712" y="52908"/>
                      <a:pt x="16826" y="52667"/>
                    </a:cubicBezTo>
                    <a:cubicBezTo>
                      <a:pt x="16925" y="52468"/>
                      <a:pt x="17024" y="52255"/>
                      <a:pt x="17110" y="52042"/>
                    </a:cubicBezTo>
                    <a:close/>
                    <a:moveTo>
                      <a:pt x="34002" y="1"/>
                    </a:moveTo>
                    <a:cubicBezTo>
                      <a:pt x="33951" y="1"/>
                      <a:pt x="33900" y="8"/>
                      <a:pt x="33849" y="21"/>
                    </a:cubicBezTo>
                    <a:cubicBezTo>
                      <a:pt x="33821" y="35"/>
                      <a:pt x="33792" y="49"/>
                      <a:pt x="33764" y="63"/>
                    </a:cubicBezTo>
                    <a:cubicBezTo>
                      <a:pt x="33622" y="63"/>
                      <a:pt x="33494" y="92"/>
                      <a:pt x="33352" y="120"/>
                    </a:cubicBezTo>
                    <a:cubicBezTo>
                      <a:pt x="33168" y="134"/>
                      <a:pt x="32997" y="163"/>
                      <a:pt x="32813" y="205"/>
                    </a:cubicBezTo>
                    <a:cubicBezTo>
                      <a:pt x="32515" y="262"/>
                      <a:pt x="32202" y="333"/>
                      <a:pt x="31890" y="404"/>
                    </a:cubicBezTo>
                    <a:cubicBezTo>
                      <a:pt x="31592" y="475"/>
                      <a:pt x="31308" y="589"/>
                      <a:pt x="31024" y="702"/>
                    </a:cubicBezTo>
                    <a:cubicBezTo>
                      <a:pt x="30768" y="816"/>
                      <a:pt x="30541" y="986"/>
                      <a:pt x="30385" y="1213"/>
                    </a:cubicBezTo>
                    <a:cubicBezTo>
                      <a:pt x="30285" y="1355"/>
                      <a:pt x="30243" y="1526"/>
                      <a:pt x="30243" y="1696"/>
                    </a:cubicBezTo>
                    <a:cubicBezTo>
                      <a:pt x="30200" y="1597"/>
                      <a:pt x="30158" y="1483"/>
                      <a:pt x="30129" y="1369"/>
                    </a:cubicBezTo>
                    <a:cubicBezTo>
                      <a:pt x="30115" y="1341"/>
                      <a:pt x="30101" y="1313"/>
                      <a:pt x="30072" y="1313"/>
                    </a:cubicBezTo>
                    <a:cubicBezTo>
                      <a:pt x="30064" y="1295"/>
                      <a:pt x="30044" y="1283"/>
                      <a:pt x="30024" y="1283"/>
                    </a:cubicBezTo>
                    <a:cubicBezTo>
                      <a:pt x="30011" y="1283"/>
                      <a:pt x="29998" y="1288"/>
                      <a:pt x="29987" y="1299"/>
                    </a:cubicBezTo>
                    <a:cubicBezTo>
                      <a:pt x="29845" y="1398"/>
                      <a:pt x="29689" y="1497"/>
                      <a:pt x="29547" y="1625"/>
                    </a:cubicBezTo>
                    <a:cubicBezTo>
                      <a:pt x="29405" y="1739"/>
                      <a:pt x="29249" y="1852"/>
                      <a:pt x="29107" y="1980"/>
                    </a:cubicBezTo>
                    <a:cubicBezTo>
                      <a:pt x="28610" y="2406"/>
                      <a:pt x="28127" y="2846"/>
                      <a:pt x="27687" y="3329"/>
                    </a:cubicBezTo>
                    <a:cubicBezTo>
                      <a:pt x="27474" y="3556"/>
                      <a:pt x="27275" y="3783"/>
                      <a:pt x="27091" y="4025"/>
                    </a:cubicBezTo>
                    <a:cubicBezTo>
                      <a:pt x="26920" y="4252"/>
                      <a:pt x="26793" y="4493"/>
                      <a:pt x="26693" y="4763"/>
                    </a:cubicBezTo>
                    <a:cubicBezTo>
                      <a:pt x="26688" y="4762"/>
                      <a:pt x="26683" y="4761"/>
                      <a:pt x="26679" y="4761"/>
                    </a:cubicBezTo>
                    <a:cubicBezTo>
                      <a:pt x="26630" y="4761"/>
                      <a:pt x="26598" y="4823"/>
                      <a:pt x="26637" y="4862"/>
                    </a:cubicBezTo>
                    <a:cubicBezTo>
                      <a:pt x="26693" y="4933"/>
                      <a:pt x="26736" y="4990"/>
                      <a:pt x="26793" y="5047"/>
                    </a:cubicBezTo>
                    <a:cubicBezTo>
                      <a:pt x="26736" y="5033"/>
                      <a:pt x="26679" y="5018"/>
                      <a:pt x="26622" y="5004"/>
                    </a:cubicBezTo>
                    <a:cubicBezTo>
                      <a:pt x="26612" y="5002"/>
                      <a:pt x="26602" y="5000"/>
                      <a:pt x="26591" y="5000"/>
                    </a:cubicBezTo>
                    <a:cubicBezTo>
                      <a:pt x="26541" y="5000"/>
                      <a:pt x="26487" y="5026"/>
                      <a:pt x="26452" y="5061"/>
                    </a:cubicBezTo>
                    <a:cubicBezTo>
                      <a:pt x="26424" y="5104"/>
                      <a:pt x="26395" y="5160"/>
                      <a:pt x="26381" y="5217"/>
                    </a:cubicBezTo>
                    <a:cubicBezTo>
                      <a:pt x="26125" y="6225"/>
                      <a:pt x="25955" y="7262"/>
                      <a:pt x="25856" y="8298"/>
                    </a:cubicBezTo>
                    <a:cubicBezTo>
                      <a:pt x="25856" y="8340"/>
                      <a:pt x="25886" y="8366"/>
                      <a:pt x="25919" y="8366"/>
                    </a:cubicBezTo>
                    <a:cubicBezTo>
                      <a:pt x="25931" y="8366"/>
                      <a:pt x="25944" y="8362"/>
                      <a:pt x="25955" y="8355"/>
                    </a:cubicBezTo>
                    <a:cubicBezTo>
                      <a:pt x="26054" y="8298"/>
                      <a:pt x="26140" y="8255"/>
                      <a:pt x="26239" y="8227"/>
                    </a:cubicBezTo>
                    <a:cubicBezTo>
                      <a:pt x="26310" y="8199"/>
                      <a:pt x="26381" y="8185"/>
                      <a:pt x="26452" y="8156"/>
                    </a:cubicBezTo>
                    <a:lnTo>
                      <a:pt x="26452" y="8156"/>
                    </a:lnTo>
                    <a:cubicBezTo>
                      <a:pt x="26424" y="8241"/>
                      <a:pt x="26381" y="8341"/>
                      <a:pt x="26338" y="8426"/>
                    </a:cubicBezTo>
                    <a:cubicBezTo>
                      <a:pt x="26338" y="8440"/>
                      <a:pt x="26338" y="8454"/>
                      <a:pt x="26338" y="8483"/>
                    </a:cubicBezTo>
                    <a:cubicBezTo>
                      <a:pt x="26296" y="8568"/>
                      <a:pt x="26267" y="8653"/>
                      <a:pt x="26225" y="8752"/>
                    </a:cubicBezTo>
                    <a:cubicBezTo>
                      <a:pt x="26083" y="9164"/>
                      <a:pt x="25983" y="9590"/>
                      <a:pt x="25955" y="10030"/>
                    </a:cubicBezTo>
                    <a:cubicBezTo>
                      <a:pt x="25941" y="10243"/>
                      <a:pt x="25941" y="10470"/>
                      <a:pt x="25955" y="10683"/>
                    </a:cubicBezTo>
                    <a:cubicBezTo>
                      <a:pt x="25969" y="10868"/>
                      <a:pt x="25998" y="11052"/>
                      <a:pt x="26040" y="11223"/>
                    </a:cubicBezTo>
                    <a:cubicBezTo>
                      <a:pt x="26012" y="11422"/>
                      <a:pt x="25998" y="11606"/>
                      <a:pt x="25998" y="11805"/>
                    </a:cubicBezTo>
                    <a:cubicBezTo>
                      <a:pt x="25998" y="11919"/>
                      <a:pt x="26012" y="12032"/>
                      <a:pt x="26026" y="12146"/>
                    </a:cubicBezTo>
                    <a:cubicBezTo>
                      <a:pt x="26026" y="12203"/>
                      <a:pt x="26040" y="12245"/>
                      <a:pt x="26054" y="12302"/>
                    </a:cubicBezTo>
                    <a:lnTo>
                      <a:pt x="26054" y="12330"/>
                    </a:lnTo>
                    <a:cubicBezTo>
                      <a:pt x="26040" y="12359"/>
                      <a:pt x="26026" y="12387"/>
                      <a:pt x="26012" y="12401"/>
                    </a:cubicBezTo>
                    <a:lnTo>
                      <a:pt x="25983" y="12430"/>
                    </a:lnTo>
                    <a:lnTo>
                      <a:pt x="25912" y="12515"/>
                    </a:lnTo>
                    <a:lnTo>
                      <a:pt x="25742" y="12685"/>
                    </a:lnTo>
                    <a:cubicBezTo>
                      <a:pt x="25657" y="12756"/>
                      <a:pt x="25543" y="12813"/>
                      <a:pt x="25458" y="12856"/>
                    </a:cubicBezTo>
                    <a:cubicBezTo>
                      <a:pt x="25188" y="13012"/>
                      <a:pt x="24933" y="13196"/>
                      <a:pt x="24706" y="13395"/>
                    </a:cubicBezTo>
                    <a:cubicBezTo>
                      <a:pt x="24592" y="13480"/>
                      <a:pt x="24507" y="13580"/>
                      <a:pt x="24464" y="13707"/>
                    </a:cubicBezTo>
                    <a:cubicBezTo>
                      <a:pt x="24407" y="13835"/>
                      <a:pt x="24393" y="13977"/>
                      <a:pt x="24422" y="14119"/>
                    </a:cubicBezTo>
                    <a:cubicBezTo>
                      <a:pt x="24464" y="14417"/>
                      <a:pt x="24606" y="14687"/>
                      <a:pt x="24635" y="14985"/>
                    </a:cubicBezTo>
                    <a:cubicBezTo>
                      <a:pt x="24649" y="15099"/>
                      <a:pt x="24620" y="15227"/>
                      <a:pt x="24564" y="15340"/>
                    </a:cubicBezTo>
                    <a:cubicBezTo>
                      <a:pt x="24535" y="15397"/>
                      <a:pt x="24507" y="15440"/>
                      <a:pt x="24450" y="15482"/>
                    </a:cubicBezTo>
                    <a:lnTo>
                      <a:pt x="24422" y="15482"/>
                    </a:lnTo>
                    <a:cubicBezTo>
                      <a:pt x="24393" y="15496"/>
                      <a:pt x="24379" y="15511"/>
                      <a:pt x="24393" y="15539"/>
                    </a:cubicBezTo>
                    <a:lnTo>
                      <a:pt x="24351" y="15567"/>
                    </a:lnTo>
                    <a:cubicBezTo>
                      <a:pt x="24302" y="15592"/>
                      <a:pt x="24326" y="15658"/>
                      <a:pt x="24371" y="15658"/>
                    </a:cubicBezTo>
                    <a:cubicBezTo>
                      <a:pt x="24378" y="15658"/>
                      <a:pt x="24385" y="15657"/>
                      <a:pt x="24393" y="15653"/>
                    </a:cubicBezTo>
                    <a:cubicBezTo>
                      <a:pt x="24436" y="15653"/>
                      <a:pt x="24493" y="15624"/>
                      <a:pt x="24535" y="15596"/>
                    </a:cubicBezTo>
                    <a:cubicBezTo>
                      <a:pt x="24578" y="15596"/>
                      <a:pt x="24620" y="15582"/>
                      <a:pt x="24663" y="15582"/>
                    </a:cubicBezTo>
                    <a:cubicBezTo>
                      <a:pt x="24748" y="15567"/>
                      <a:pt x="24819" y="15539"/>
                      <a:pt x="24890" y="15496"/>
                    </a:cubicBezTo>
                    <a:cubicBezTo>
                      <a:pt x="25046" y="15411"/>
                      <a:pt x="25160" y="15298"/>
                      <a:pt x="25245" y="15156"/>
                    </a:cubicBezTo>
                    <a:cubicBezTo>
                      <a:pt x="25345" y="15000"/>
                      <a:pt x="25387" y="14829"/>
                      <a:pt x="25387" y="14659"/>
                    </a:cubicBezTo>
                    <a:cubicBezTo>
                      <a:pt x="25416" y="14716"/>
                      <a:pt x="25444" y="14758"/>
                      <a:pt x="25472" y="14815"/>
                    </a:cubicBezTo>
                    <a:cubicBezTo>
                      <a:pt x="25586" y="14957"/>
                      <a:pt x="25657" y="15127"/>
                      <a:pt x="25699" y="15298"/>
                    </a:cubicBezTo>
                    <a:cubicBezTo>
                      <a:pt x="25728" y="15454"/>
                      <a:pt x="25714" y="15610"/>
                      <a:pt x="25643" y="15766"/>
                    </a:cubicBezTo>
                    <a:cubicBezTo>
                      <a:pt x="25572" y="15908"/>
                      <a:pt x="25472" y="16036"/>
                      <a:pt x="25330" y="16135"/>
                    </a:cubicBezTo>
                    <a:cubicBezTo>
                      <a:pt x="25203" y="16235"/>
                      <a:pt x="25032" y="16320"/>
                      <a:pt x="24975" y="16490"/>
                    </a:cubicBezTo>
                    <a:cubicBezTo>
                      <a:pt x="24933" y="16661"/>
                      <a:pt x="24975" y="16845"/>
                      <a:pt x="25075" y="16987"/>
                    </a:cubicBezTo>
                    <a:cubicBezTo>
                      <a:pt x="25160" y="17129"/>
                      <a:pt x="25288" y="17243"/>
                      <a:pt x="25430" y="17328"/>
                    </a:cubicBezTo>
                    <a:cubicBezTo>
                      <a:pt x="25560" y="17400"/>
                      <a:pt x="25702" y="17435"/>
                      <a:pt x="25844" y="17435"/>
                    </a:cubicBezTo>
                    <a:cubicBezTo>
                      <a:pt x="26011" y="17435"/>
                      <a:pt x="26178" y="17385"/>
                      <a:pt x="26324" y="17285"/>
                    </a:cubicBezTo>
                    <a:cubicBezTo>
                      <a:pt x="26353" y="17342"/>
                      <a:pt x="26409" y="17399"/>
                      <a:pt x="26452" y="17442"/>
                    </a:cubicBezTo>
                    <a:cubicBezTo>
                      <a:pt x="26551" y="17527"/>
                      <a:pt x="26651" y="17598"/>
                      <a:pt x="26750" y="17655"/>
                    </a:cubicBezTo>
                    <a:cubicBezTo>
                      <a:pt x="26806" y="17686"/>
                      <a:pt x="26871" y="17705"/>
                      <a:pt x="26934" y="17705"/>
                    </a:cubicBezTo>
                    <a:cubicBezTo>
                      <a:pt x="26984" y="17705"/>
                      <a:pt x="27033" y="17694"/>
                      <a:pt x="27077" y="17669"/>
                    </a:cubicBezTo>
                    <a:cubicBezTo>
                      <a:pt x="27082" y="17671"/>
                      <a:pt x="27088" y="17671"/>
                      <a:pt x="27094" y="17671"/>
                    </a:cubicBezTo>
                    <a:cubicBezTo>
                      <a:pt x="27130" y="17671"/>
                      <a:pt x="27162" y="17635"/>
                      <a:pt x="27162" y="17598"/>
                    </a:cubicBezTo>
                    <a:cubicBezTo>
                      <a:pt x="27162" y="17442"/>
                      <a:pt x="27162" y="17229"/>
                      <a:pt x="27304" y="17129"/>
                    </a:cubicBezTo>
                    <a:cubicBezTo>
                      <a:pt x="27375" y="17087"/>
                      <a:pt x="27460" y="17058"/>
                      <a:pt x="27531" y="17044"/>
                    </a:cubicBezTo>
                    <a:lnTo>
                      <a:pt x="27531" y="17044"/>
                    </a:lnTo>
                    <a:cubicBezTo>
                      <a:pt x="27488" y="17143"/>
                      <a:pt x="27446" y="17243"/>
                      <a:pt x="27403" y="17342"/>
                    </a:cubicBezTo>
                    <a:cubicBezTo>
                      <a:pt x="27346" y="17470"/>
                      <a:pt x="27275" y="17612"/>
                      <a:pt x="27219" y="17754"/>
                    </a:cubicBezTo>
                    <a:cubicBezTo>
                      <a:pt x="27148" y="17896"/>
                      <a:pt x="27077" y="18024"/>
                      <a:pt x="27006" y="18166"/>
                    </a:cubicBezTo>
                    <a:cubicBezTo>
                      <a:pt x="26729" y="18007"/>
                      <a:pt x="26415" y="17923"/>
                      <a:pt x="26099" y="17923"/>
                    </a:cubicBezTo>
                    <a:cubicBezTo>
                      <a:pt x="26075" y="17923"/>
                      <a:pt x="26050" y="17923"/>
                      <a:pt x="26026" y="17924"/>
                    </a:cubicBezTo>
                    <a:cubicBezTo>
                      <a:pt x="25799" y="17953"/>
                      <a:pt x="25430" y="18080"/>
                      <a:pt x="25416" y="18350"/>
                    </a:cubicBezTo>
                    <a:cubicBezTo>
                      <a:pt x="25278" y="18335"/>
                      <a:pt x="25137" y="18327"/>
                      <a:pt x="24994" y="18327"/>
                    </a:cubicBezTo>
                    <a:cubicBezTo>
                      <a:pt x="24740" y="18327"/>
                      <a:pt x="24483" y="18352"/>
                      <a:pt x="24237" y="18407"/>
                    </a:cubicBezTo>
                    <a:cubicBezTo>
                      <a:pt x="24052" y="18435"/>
                      <a:pt x="23882" y="18492"/>
                      <a:pt x="23698" y="18563"/>
                    </a:cubicBezTo>
                    <a:cubicBezTo>
                      <a:pt x="23612" y="18592"/>
                      <a:pt x="23527" y="18634"/>
                      <a:pt x="23456" y="18677"/>
                    </a:cubicBezTo>
                    <a:lnTo>
                      <a:pt x="23343" y="18734"/>
                    </a:lnTo>
                    <a:cubicBezTo>
                      <a:pt x="23286" y="18762"/>
                      <a:pt x="23257" y="18790"/>
                      <a:pt x="23229" y="18819"/>
                    </a:cubicBezTo>
                    <a:cubicBezTo>
                      <a:pt x="23229" y="18833"/>
                      <a:pt x="23229" y="18833"/>
                      <a:pt x="23229" y="18847"/>
                    </a:cubicBezTo>
                    <a:cubicBezTo>
                      <a:pt x="22775" y="18861"/>
                      <a:pt x="22235" y="19060"/>
                      <a:pt x="22051" y="19500"/>
                    </a:cubicBezTo>
                    <a:cubicBezTo>
                      <a:pt x="21909" y="19529"/>
                      <a:pt x="21781" y="19585"/>
                      <a:pt x="21667" y="19656"/>
                    </a:cubicBezTo>
                    <a:cubicBezTo>
                      <a:pt x="21369" y="19813"/>
                      <a:pt x="21057" y="19983"/>
                      <a:pt x="20759" y="20153"/>
                    </a:cubicBezTo>
                    <a:cubicBezTo>
                      <a:pt x="20759" y="20153"/>
                      <a:pt x="20744" y="20168"/>
                      <a:pt x="20744" y="20182"/>
                    </a:cubicBezTo>
                    <a:cubicBezTo>
                      <a:pt x="20602" y="20253"/>
                      <a:pt x="20460" y="20324"/>
                      <a:pt x="20333" y="20437"/>
                    </a:cubicBezTo>
                    <a:cubicBezTo>
                      <a:pt x="20191" y="20537"/>
                      <a:pt x="20077" y="20664"/>
                      <a:pt x="19978" y="20821"/>
                    </a:cubicBezTo>
                    <a:cubicBezTo>
                      <a:pt x="19878" y="20963"/>
                      <a:pt x="19807" y="21119"/>
                      <a:pt x="19779" y="21289"/>
                    </a:cubicBezTo>
                    <a:cubicBezTo>
                      <a:pt x="19779" y="21289"/>
                      <a:pt x="19779" y="21303"/>
                      <a:pt x="19779" y="21318"/>
                    </a:cubicBezTo>
                    <a:cubicBezTo>
                      <a:pt x="19552" y="21474"/>
                      <a:pt x="19396" y="21687"/>
                      <a:pt x="19310" y="21942"/>
                    </a:cubicBezTo>
                    <a:cubicBezTo>
                      <a:pt x="19254" y="22098"/>
                      <a:pt x="19211" y="22255"/>
                      <a:pt x="19197" y="22425"/>
                    </a:cubicBezTo>
                    <a:cubicBezTo>
                      <a:pt x="19197" y="22496"/>
                      <a:pt x="19183" y="22567"/>
                      <a:pt x="19168" y="22638"/>
                    </a:cubicBezTo>
                    <a:lnTo>
                      <a:pt x="19140" y="22666"/>
                    </a:lnTo>
                    <a:cubicBezTo>
                      <a:pt x="19112" y="22709"/>
                      <a:pt x="19126" y="22766"/>
                      <a:pt x="19168" y="22780"/>
                    </a:cubicBezTo>
                    <a:cubicBezTo>
                      <a:pt x="18927" y="23078"/>
                      <a:pt x="18714" y="23405"/>
                      <a:pt x="18529" y="23745"/>
                    </a:cubicBezTo>
                    <a:cubicBezTo>
                      <a:pt x="18331" y="24129"/>
                      <a:pt x="18174" y="24512"/>
                      <a:pt x="18004" y="24910"/>
                    </a:cubicBezTo>
                    <a:lnTo>
                      <a:pt x="17876" y="25179"/>
                    </a:lnTo>
                    <a:cubicBezTo>
                      <a:pt x="17195" y="23447"/>
                      <a:pt x="16173" y="22340"/>
                      <a:pt x="14895" y="21985"/>
                    </a:cubicBezTo>
                    <a:cubicBezTo>
                      <a:pt x="14639" y="21914"/>
                      <a:pt x="14398" y="21885"/>
                      <a:pt x="14128" y="21871"/>
                    </a:cubicBezTo>
                    <a:cubicBezTo>
                      <a:pt x="13861" y="21804"/>
                      <a:pt x="13586" y="21771"/>
                      <a:pt x="13306" y="21771"/>
                    </a:cubicBezTo>
                    <a:cubicBezTo>
                      <a:pt x="11575" y="21771"/>
                      <a:pt x="9618" y="23040"/>
                      <a:pt x="7725" y="25435"/>
                    </a:cubicBezTo>
                    <a:cubicBezTo>
                      <a:pt x="5510" y="28204"/>
                      <a:pt x="3593" y="32236"/>
                      <a:pt x="2358" y="36722"/>
                    </a:cubicBezTo>
                    <a:cubicBezTo>
                      <a:pt x="1123" y="41195"/>
                      <a:pt x="711" y="45610"/>
                      <a:pt x="1194" y="49160"/>
                    </a:cubicBezTo>
                    <a:cubicBezTo>
                      <a:pt x="1691" y="52723"/>
                      <a:pt x="3025" y="54981"/>
                      <a:pt x="4970" y="55520"/>
                    </a:cubicBezTo>
                    <a:cubicBezTo>
                      <a:pt x="5212" y="55591"/>
                      <a:pt x="5467" y="55620"/>
                      <a:pt x="5723" y="55634"/>
                    </a:cubicBezTo>
                    <a:cubicBezTo>
                      <a:pt x="5993" y="55705"/>
                      <a:pt x="6277" y="55733"/>
                      <a:pt x="6546" y="55733"/>
                    </a:cubicBezTo>
                    <a:cubicBezTo>
                      <a:pt x="8293" y="55733"/>
                      <a:pt x="10238" y="54470"/>
                      <a:pt x="12140" y="52070"/>
                    </a:cubicBezTo>
                    <a:cubicBezTo>
                      <a:pt x="14369" y="49273"/>
                      <a:pt x="16272" y="45269"/>
                      <a:pt x="17507" y="40783"/>
                    </a:cubicBezTo>
                    <a:cubicBezTo>
                      <a:pt x="17834" y="39605"/>
                      <a:pt x="18104" y="38426"/>
                      <a:pt x="18302" y="37276"/>
                    </a:cubicBezTo>
                    <a:cubicBezTo>
                      <a:pt x="18387" y="37148"/>
                      <a:pt x="18473" y="37020"/>
                      <a:pt x="18544" y="36893"/>
                    </a:cubicBezTo>
                    <a:cubicBezTo>
                      <a:pt x="18671" y="36680"/>
                      <a:pt x="18799" y="36453"/>
                      <a:pt x="18899" y="36225"/>
                    </a:cubicBezTo>
                    <a:cubicBezTo>
                      <a:pt x="18970" y="36069"/>
                      <a:pt x="19041" y="35913"/>
                      <a:pt x="19097" y="35757"/>
                    </a:cubicBezTo>
                    <a:cubicBezTo>
                      <a:pt x="19225" y="35544"/>
                      <a:pt x="19353" y="35317"/>
                      <a:pt x="19467" y="35090"/>
                    </a:cubicBezTo>
                    <a:cubicBezTo>
                      <a:pt x="19637" y="34791"/>
                      <a:pt x="19793" y="34507"/>
                      <a:pt x="19963" y="34209"/>
                    </a:cubicBezTo>
                    <a:cubicBezTo>
                      <a:pt x="20247" y="33712"/>
                      <a:pt x="20503" y="33201"/>
                      <a:pt x="20744" y="32690"/>
                    </a:cubicBezTo>
                    <a:cubicBezTo>
                      <a:pt x="20943" y="32207"/>
                      <a:pt x="21099" y="31725"/>
                      <a:pt x="21227" y="31214"/>
                    </a:cubicBezTo>
                    <a:cubicBezTo>
                      <a:pt x="21355" y="31625"/>
                      <a:pt x="21497" y="32037"/>
                      <a:pt x="21667" y="32420"/>
                    </a:cubicBezTo>
                    <a:cubicBezTo>
                      <a:pt x="21852" y="32846"/>
                      <a:pt x="22051" y="33272"/>
                      <a:pt x="22221" y="33698"/>
                    </a:cubicBezTo>
                    <a:cubicBezTo>
                      <a:pt x="22406" y="34138"/>
                      <a:pt x="22547" y="34593"/>
                      <a:pt x="22661" y="35047"/>
                    </a:cubicBezTo>
                    <a:cubicBezTo>
                      <a:pt x="22789" y="35544"/>
                      <a:pt x="22874" y="36055"/>
                      <a:pt x="22988" y="36552"/>
                    </a:cubicBezTo>
                    <a:cubicBezTo>
                      <a:pt x="23044" y="36793"/>
                      <a:pt x="23087" y="37049"/>
                      <a:pt x="23144" y="37304"/>
                    </a:cubicBezTo>
                    <a:cubicBezTo>
                      <a:pt x="23201" y="37546"/>
                      <a:pt x="23272" y="37787"/>
                      <a:pt x="23328" y="38043"/>
                    </a:cubicBezTo>
                    <a:cubicBezTo>
                      <a:pt x="23328" y="38043"/>
                      <a:pt x="23328" y="38057"/>
                      <a:pt x="23328" y="38057"/>
                    </a:cubicBezTo>
                    <a:cubicBezTo>
                      <a:pt x="23300" y="38398"/>
                      <a:pt x="23257" y="38738"/>
                      <a:pt x="23186" y="39065"/>
                    </a:cubicBezTo>
                    <a:cubicBezTo>
                      <a:pt x="23087" y="39605"/>
                      <a:pt x="22917" y="40158"/>
                      <a:pt x="23002" y="40712"/>
                    </a:cubicBezTo>
                    <a:cubicBezTo>
                      <a:pt x="23016" y="40826"/>
                      <a:pt x="23044" y="40911"/>
                      <a:pt x="23073" y="41010"/>
                    </a:cubicBezTo>
                    <a:cubicBezTo>
                      <a:pt x="23030" y="41024"/>
                      <a:pt x="22988" y="41024"/>
                      <a:pt x="22945" y="41038"/>
                    </a:cubicBezTo>
                    <a:cubicBezTo>
                      <a:pt x="22874" y="41067"/>
                      <a:pt x="22803" y="41109"/>
                      <a:pt x="22746" y="41166"/>
                    </a:cubicBezTo>
                    <a:cubicBezTo>
                      <a:pt x="22661" y="41280"/>
                      <a:pt x="22604" y="41393"/>
                      <a:pt x="22576" y="41535"/>
                    </a:cubicBezTo>
                    <a:cubicBezTo>
                      <a:pt x="22547" y="41592"/>
                      <a:pt x="22547" y="41663"/>
                      <a:pt x="22547" y="41734"/>
                    </a:cubicBezTo>
                    <a:cubicBezTo>
                      <a:pt x="22519" y="41848"/>
                      <a:pt x="22462" y="41947"/>
                      <a:pt x="22420" y="42047"/>
                    </a:cubicBezTo>
                    <a:cubicBezTo>
                      <a:pt x="22377" y="42160"/>
                      <a:pt x="22292" y="42288"/>
                      <a:pt x="22235" y="42401"/>
                    </a:cubicBezTo>
                    <a:cubicBezTo>
                      <a:pt x="22164" y="42501"/>
                      <a:pt x="22136" y="42614"/>
                      <a:pt x="22136" y="42728"/>
                    </a:cubicBezTo>
                    <a:cubicBezTo>
                      <a:pt x="22136" y="42756"/>
                      <a:pt x="22150" y="42785"/>
                      <a:pt x="22150" y="42813"/>
                    </a:cubicBezTo>
                    <a:cubicBezTo>
                      <a:pt x="22107" y="42969"/>
                      <a:pt x="22051" y="43111"/>
                      <a:pt x="21994" y="43253"/>
                    </a:cubicBezTo>
                    <a:cubicBezTo>
                      <a:pt x="21852" y="43537"/>
                      <a:pt x="21696" y="43807"/>
                      <a:pt x="21539" y="44091"/>
                    </a:cubicBezTo>
                    <a:lnTo>
                      <a:pt x="21028" y="44971"/>
                    </a:lnTo>
                    <a:cubicBezTo>
                      <a:pt x="20702" y="45539"/>
                      <a:pt x="20389" y="46093"/>
                      <a:pt x="20063" y="46647"/>
                    </a:cubicBezTo>
                    <a:cubicBezTo>
                      <a:pt x="19481" y="47683"/>
                      <a:pt x="18813" y="48663"/>
                      <a:pt x="18075" y="49586"/>
                    </a:cubicBezTo>
                    <a:cubicBezTo>
                      <a:pt x="17706" y="50040"/>
                      <a:pt x="17294" y="50466"/>
                      <a:pt x="16854" y="50863"/>
                    </a:cubicBezTo>
                    <a:cubicBezTo>
                      <a:pt x="16740" y="50934"/>
                      <a:pt x="16655" y="51048"/>
                      <a:pt x="16613" y="51176"/>
                    </a:cubicBezTo>
                    <a:cubicBezTo>
                      <a:pt x="16599" y="51332"/>
                      <a:pt x="16655" y="51474"/>
                      <a:pt x="16755" y="51573"/>
                    </a:cubicBezTo>
                    <a:cubicBezTo>
                      <a:pt x="16854" y="51715"/>
                      <a:pt x="16953" y="51843"/>
                      <a:pt x="17053" y="51957"/>
                    </a:cubicBezTo>
                    <a:cubicBezTo>
                      <a:pt x="16925" y="52212"/>
                      <a:pt x="16797" y="52482"/>
                      <a:pt x="16670" y="52738"/>
                    </a:cubicBezTo>
                    <a:cubicBezTo>
                      <a:pt x="16542" y="52993"/>
                      <a:pt x="16414" y="53249"/>
                      <a:pt x="16286" y="53504"/>
                    </a:cubicBezTo>
                    <a:cubicBezTo>
                      <a:pt x="15846" y="54441"/>
                      <a:pt x="15477" y="55393"/>
                      <a:pt x="15165" y="56372"/>
                    </a:cubicBezTo>
                    <a:cubicBezTo>
                      <a:pt x="14994" y="56855"/>
                      <a:pt x="14852" y="57338"/>
                      <a:pt x="14724" y="57835"/>
                    </a:cubicBezTo>
                    <a:cubicBezTo>
                      <a:pt x="14668" y="58090"/>
                      <a:pt x="14597" y="58332"/>
                      <a:pt x="14554" y="58587"/>
                    </a:cubicBezTo>
                    <a:lnTo>
                      <a:pt x="14540" y="58658"/>
                    </a:lnTo>
                    <a:cubicBezTo>
                      <a:pt x="14511" y="58672"/>
                      <a:pt x="14497" y="58701"/>
                      <a:pt x="14469" y="58715"/>
                    </a:cubicBezTo>
                    <a:cubicBezTo>
                      <a:pt x="14426" y="58758"/>
                      <a:pt x="14398" y="58814"/>
                      <a:pt x="14369" y="58871"/>
                    </a:cubicBezTo>
                    <a:cubicBezTo>
                      <a:pt x="14327" y="58999"/>
                      <a:pt x="14313" y="59127"/>
                      <a:pt x="14313" y="59254"/>
                    </a:cubicBezTo>
                    <a:cubicBezTo>
                      <a:pt x="14341" y="59524"/>
                      <a:pt x="14469" y="59794"/>
                      <a:pt x="14668" y="59993"/>
                    </a:cubicBezTo>
                    <a:cubicBezTo>
                      <a:pt x="14866" y="60177"/>
                      <a:pt x="15094" y="60333"/>
                      <a:pt x="15335" y="60475"/>
                    </a:cubicBezTo>
                    <a:cubicBezTo>
                      <a:pt x="15590" y="60617"/>
                      <a:pt x="15846" y="60774"/>
                      <a:pt x="16102" y="60901"/>
                    </a:cubicBezTo>
                    <a:cubicBezTo>
                      <a:pt x="16627" y="61185"/>
                      <a:pt x="17166" y="61427"/>
                      <a:pt x="17734" y="61640"/>
                    </a:cubicBezTo>
                    <a:cubicBezTo>
                      <a:pt x="18288" y="61853"/>
                      <a:pt x="18870" y="62023"/>
                      <a:pt x="19452" y="62165"/>
                    </a:cubicBezTo>
                    <a:cubicBezTo>
                      <a:pt x="19736" y="62236"/>
                      <a:pt x="20034" y="62307"/>
                      <a:pt x="20333" y="62350"/>
                    </a:cubicBezTo>
                    <a:cubicBezTo>
                      <a:pt x="20475" y="62378"/>
                      <a:pt x="20617" y="62378"/>
                      <a:pt x="20773" y="62378"/>
                    </a:cubicBezTo>
                    <a:cubicBezTo>
                      <a:pt x="20872" y="62378"/>
                      <a:pt x="20986" y="62350"/>
                      <a:pt x="21085" y="62321"/>
                    </a:cubicBezTo>
                    <a:cubicBezTo>
                      <a:pt x="21085" y="62352"/>
                      <a:pt x="21115" y="62375"/>
                      <a:pt x="21147" y="62375"/>
                    </a:cubicBezTo>
                    <a:cubicBezTo>
                      <a:pt x="21160" y="62375"/>
                      <a:pt x="21173" y="62372"/>
                      <a:pt x="21184" y="62364"/>
                    </a:cubicBezTo>
                    <a:lnTo>
                      <a:pt x="21369" y="62250"/>
                    </a:lnTo>
                    <a:cubicBezTo>
                      <a:pt x="21639" y="62108"/>
                      <a:pt x="21880" y="61924"/>
                      <a:pt x="22122" y="61753"/>
                    </a:cubicBezTo>
                    <a:cubicBezTo>
                      <a:pt x="22363" y="61583"/>
                      <a:pt x="22604" y="61398"/>
                      <a:pt x="22846" y="61214"/>
                    </a:cubicBezTo>
                    <a:cubicBezTo>
                      <a:pt x="23328" y="60830"/>
                      <a:pt x="23783" y="60447"/>
                      <a:pt x="24237" y="60035"/>
                    </a:cubicBezTo>
                    <a:cubicBezTo>
                      <a:pt x="24691" y="59624"/>
                      <a:pt x="25117" y="59198"/>
                      <a:pt x="25515" y="58758"/>
                    </a:cubicBezTo>
                    <a:cubicBezTo>
                      <a:pt x="25927" y="58317"/>
                      <a:pt x="26324" y="57863"/>
                      <a:pt x="26693" y="57380"/>
                    </a:cubicBezTo>
                    <a:cubicBezTo>
                      <a:pt x="26864" y="57139"/>
                      <a:pt x="27062" y="56898"/>
                      <a:pt x="27219" y="56656"/>
                    </a:cubicBezTo>
                    <a:cubicBezTo>
                      <a:pt x="27318" y="56528"/>
                      <a:pt x="27403" y="56401"/>
                      <a:pt x="27488" y="56273"/>
                    </a:cubicBezTo>
                    <a:cubicBezTo>
                      <a:pt x="27531" y="56216"/>
                      <a:pt x="27559" y="56159"/>
                      <a:pt x="27602" y="56102"/>
                    </a:cubicBezTo>
                    <a:cubicBezTo>
                      <a:pt x="27630" y="56060"/>
                      <a:pt x="27659" y="56032"/>
                      <a:pt x="27673" y="56003"/>
                    </a:cubicBezTo>
                    <a:cubicBezTo>
                      <a:pt x="27687" y="55961"/>
                      <a:pt x="27687" y="55932"/>
                      <a:pt x="27701" y="55904"/>
                    </a:cubicBezTo>
                    <a:lnTo>
                      <a:pt x="27730" y="55904"/>
                    </a:lnTo>
                    <a:cubicBezTo>
                      <a:pt x="27744" y="56145"/>
                      <a:pt x="27772" y="56372"/>
                      <a:pt x="27815" y="56599"/>
                    </a:cubicBezTo>
                    <a:cubicBezTo>
                      <a:pt x="27815" y="56619"/>
                      <a:pt x="27824" y="56626"/>
                      <a:pt x="27834" y="56626"/>
                    </a:cubicBezTo>
                    <a:cubicBezTo>
                      <a:pt x="27848" y="56626"/>
                      <a:pt x="27864" y="56615"/>
                      <a:pt x="27872" y="56599"/>
                    </a:cubicBezTo>
                    <a:cubicBezTo>
                      <a:pt x="28014" y="56685"/>
                      <a:pt x="28142" y="56756"/>
                      <a:pt x="28298" y="56812"/>
                    </a:cubicBezTo>
                    <a:cubicBezTo>
                      <a:pt x="28851" y="57054"/>
                      <a:pt x="29434" y="57238"/>
                      <a:pt x="30030" y="57352"/>
                    </a:cubicBezTo>
                    <a:cubicBezTo>
                      <a:pt x="30030" y="57622"/>
                      <a:pt x="30030" y="57891"/>
                      <a:pt x="30044" y="58147"/>
                    </a:cubicBezTo>
                    <a:cubicBezTo>
                      <a:pt x="30058" y="58630"/>
                      <a:pt x="30087" y="59098"/>
                      <a:pt x="30129" y="59567"/>
                    </a:cubicBezTo>
                    <a:cubicBezTo>
                      <a:pt x="30143" y="59808"/>
                      <a:pt x="30172" y="60035"/>
                      <a:pt x="30200" y="60277"/>
                    </a:cubicBezTo>
                    <a:cubicBezTo>
                      <a:pt x="30214" y="60390"/>
                      <a:pt x="30229" y="60504"/>
                      <a:pt x="30243" y="60617"/>
                    </a:cubicBezTo>
                    <a:cubicBezTo>
                      <a:pt x="30271" y="60731"/>
                      <a:pt x="30300" y="60845"/>
                      <a:pt x="30314" y="60958"/>
                    </a:cubicBezTo>
                    <a:cubicBezTo>
                      <a:pt x="30314" y="60972"/>
                      <a:pt x="30328" y="60987"/>
                      <a:pt x="30342" y="60987"/>
                    </a:cubicBezTo>
                    <a:cubicBezTo>
                      <a:pt x="30342" y="61001"/>
                      <a:pt x="30356" y="61015"/>
                      <a:pt x="30371" y="61015"/>
                    </a:cubicBezTo>
                    <a:cubicBezTo>
                      <a:pt x="30981" y="61185"/>
                      <a:pt x="31606" y="61285"/>
                      <a:pt x="32231" y="61313"/>
                    </a:cubicBezTo>
                    <a:cubicBezTo>
                      <a:pt x="32475" y="61328"/>
                      <a:pt x="32720" y="61335"/>
                      <a:pt x="32963" y="61335"/>
                    </a:cubicBezTo>
                    <a:cubicBezTo>
                      <a:pt x="33850" y="61335"/>
                      <a:pt x="34730" y="61246"/>
                      <a:pt x="35610" y="61157"/>
                    </a:cubicBezTo>
                    <a:cubicBezTo>
                      <a:pt x="36178" y="61100"/>
                      <a:pt x="36760" y="61043"/>
                      <a:pt x="37328" y="60958"/>
                    </a:cubicBezTo>
                    <a:cubicBezTo>
                      <a:pt x="37612" y="60916"/>
                      <a:pt x="37896" y="60859"/>
                      <a:pt x="38180" y="60802"/>
                    </a:cubicBezTo>
                    <a:cubicBezTo>
                      <a:pt x="38464" y="60745"/>
                      <a:pt x="38747" y="60674"/>
                      <a:pt x="39017" y="60575"/>
                    </a:cubicBezTo>
                    <a:cubicBezTo>
                      <a:pt x="39060" y="60561"/>
                      <a:pt x="39060" y="60490"/>
                      <a:pt x="39017" y="60475"/>
                    </a:cubicBezTo>
                    <a:cubicBezTo>
                      <a:pt x="39159" y="60092"/>
                      <a:pt x="39259" y="59709"/>
                      <a:pt x="39344" y="59311"/>
                    </a:cubicBezTo>
                    <a:cubicBezTo>
                      <a:pt x="39500" y="58616"/>
                      <a:pt x="39628" y="57906"/>
                      <a:pt x="39741" y="57210"/>
                    </a:cubicBezTo>
                    <a:cubicBezTo>
                      <a:pt x="39798" y="56855"/>
                      <a:pt x="39855" y="56500"/>
                      <a:pt x="39898" y="56159"/>
                    </a:cubicBezTo>
                    <a:cubicBezTo>
                      <a:pt x="39926" y="55847"/>
                      <a:pt x="39969" y="55535"/>
                      <a:pt x="39983" y="55222"/>
                    </a:cubicBezTo>
                    <a:cubicBezTo>
                      <a:pt x="40267" y="55080"/>
                      <a:pt x="40551" y="54910"/>
                      <a:pt x="40820" y="54725"/>
                    </a:cubicBezTo>
                    <a:cubicBezTo>
                      <a:pt x="40962" y="54626"/>
                      <a:pt x="41104" y="54527"/>
                      <a:pt x="41232" y="54413"/>
                    </a:cubicBezTo>
                    <a:cubicBezTo>
                      <a:pt x="41332" y="54342"/>
                      <a:pt x="41431" y="54243"/>
                      <a:pt x="41473" y="54115"/>
                    </a:cubicBezTo>
                    <a:cubicBezTo>
                      <a:pt x="41488" y="54101"/>
                      <a:pt x="41502" y="54086"/>
                      <a:pt x="41502" y="54072"/>
                    </a:cubicBezTo>
                    <a:lnTo>
                      <a:pt x="41502" y="53802"/>
                    </a:lnTo>
                    <a:cubicBezTo>
                      <a:pt x="41502" y="53447"/>
                      <a:pt x="41459" y="53107"/>
                      <a:pt x="41417" y="52766"/>
                    </a:cubicBezTo>
                    <a:cubicBezTo>
                      <a:pt x="41374" y="52411"/>
                      <a:pt x="41332" y="52070"/>
                      <a:pt x="41275" y="51715"/>
                    </a:cubicBezTo>
                    <a:cubicBezTo>
                      <a:pt x="41161" y="51020"/>
                      <a:pt x="41033" y="50338"/>
                      <a:pt x="40877" y="49642"/>
                    </a:cubicBezTo>
                    <a:cubicBezTo>
                      <a:pt x="40721" y="48961"/>
                      <a:pt x="40536" y="48279"/>
                      <a:pt x="40338" y="47612"/>
                    </a:cubicBezTo>
                    <a:cubicBezTo>
                      <a:pt x="40139" y="46931"/>
                      <a:pt x="39912" y="46263"/>
                      <a:pt x="39656" y="45610"/>
                    </a:cubicBezTo>
                    <a:cubicBezTo>
                      <a:pt x="39500" y="45127"/>
                      <a:pt x="39287" y="44673"/>
                      <a:pt x="39017" y="44247"/>
                    </a:cubicBezTo>
                    <a:cubicBezTo>
                      <a:pt x="39017" y="44205"/>
                      <a:pt x="39003" y="44176"/>
                      <a:pt x="38989" y="44148"/>
                    </a:cubicBezTo>
                    <a:cubicBezTo>
                      <a:pt x="38946" y="44048"/>
                      <a:pt x="38904" y="43963"/>
                      <a:pt x="38875" y="43864"/>
                    </a:cubicBezTo>
                    <a:lnTo>
                      <a:pt x="38648" y="43353"/>
                    </a:lnTo>
                    <a:cubicBezTo>
                      <a:pt x="38577" y="43197"/>
                      <a:pt x="38535" y="43040"/>
                      <a:pt x="38506" y="42870"/>
                    </a:cubicBezTo>
                    <a:cubicBezTo>
                      <a:pt x="38520" y="42714"/>
                      <a:pt x="38549" y="42558"/>
                      <a:pt x="38605" y="42416"/>
                    </a:cubicBezTo>
                    <a:cubicBezTo>
                      <a:pt x="38634" y="42331"/>
                      <a:pt x="38662" y="42260"/>
                      <a:pt x="38676" y="42174"/>
                    </a:cubicBezTo>
                    <a:cubicBezTo>
                      <a:pt x="38676" y="42146"/>
                      <a:pt x="38691" y="42118"/>
                      <a:pt x="38691" y="42089"/>
                    </a:cubicBezTo>
                    <a:cubicBezTo>
                      <a:pt x="38762" y="42018"/>
                      <a:pt x="38804" y="41933"/>
                      <a:pt x="38847" y="41848"/>
                    </a:cubicBezTo>
                    <a:cubicBezTo>
                      <a:pt x="38889" y="41720"/>
                      <a:pt x="38875" y="41592"/>
                      <a:pt x="38818" y="41464"/>
                    </a:cubicBezTo>
                    <a:cubicBezTo>
                      <a:pt x="38719" y="41266"/>
                      <a:pt x="38535" y="41109"/>
                      <a:pt x="38322" y="41024"/>
                    </a:cubicBezTo>
                    <a:lnTo>
                      <a:pt x="38322" y="41010"/>
                    </a:lnTo>
                    <a:cubicBezTo>
                      <a:pt x="38322" y="40868"/>
                      <a:pt x="38307" y="40726"/>
                      <a:pt x="38293" y="40584"/>
                    </a:cubicBezTo>
                    <a:cubicBezTo>
                      <a:pt x="38236" y="40286"/>
                      <a:pt x="38165" y="39988"/>
                      <a:pt x="38080" y="39704"/>
                    </a:cubicBezTo>
                    <a:cubicBezTo>
                      <a:pt x="37995" y="39420"/>
                      <a:pt x="37924" y="39136"/>
                      <a:pt x="37867" y="38838"/>
                    </a:cubicBezTo>
                    <a:cubicBezTo>
                      <a:pt x="37739" y="38256"/>
                      <a:pt x="37668" y="37659"/>
                      <a:pt x="37654" y="37063"/>
                    </a:cubicBezTo>
                    <a:cubicBezTo>
                      <a:pt x="37654" y="36765"/>
                      <a:pt x="37654" y="36467"/>
                      <a:pt x="37654" y="36169"/>
                    </a:cubicBezTo>
                    <a:cubicBezTo>
                      <a:pt x="37668" y="35984"/>
                      <a:pt x="37683" y="35814"/>
                      <a:pt x="37697" y="35629"/>
                    </a:cubicBezTo>
                    <a:cubicBezTo>
                      <a:pt x="37711" y="35558"/>
                      <a:pt x="37739" y="35487"/>
                      <a:pt x="37754" y="35416"/>
                    </a:cubicBezTo>
                    <a:cubicBezTo>
                      <a:pt x="37782" y="35317"/>
                      <a:pt x="37810" y="35217"/>
                      <a:pt x="37853" y="35118"/>
                    </a:cubicBezTo>
                    <a:cubicBezTo>
                      <a:pt x="37910" y="34905"/>
                      <a:pt x="37981" y="34692"/>
                      <a:pt x="38066" y="34479"/>
                    </a:cubicBezTo>
                    <a:cubicBezTo>
                      <a:pt x="38208" y="34096"/>
                      <a:pt x="38364" y="33712"/>
                      <a:pt x="38506" y="33315"/>
                    </a:cubicBezTo>
                    <a:cubicBezTo>
                      <a:pt x="38520" y="33372"/>
                      <a:pt x="38535" y="33428"/>
                      <a:pt x="38549" y="33485"/>
                    </a:cubicBezTo>
                    <a:cubicBezTo>
                      <a:pt x="38591" y="33613"/>
                      <a:pt x="38634" y="33741"/>
                      <a:pt x="38676" y="33869"/>
                    </a:cubicBezTo>
                    <a:cubicBezTo>
                      <a:pt x="38818" y="34309"/>
                      <a:pt x="38989" y="34749"/>
                      <a:pt x="39188" y="35175"/>
                    </a:cubicBezTo>
                    <a:cubicBezTo>
                      <a:pt x="39386" y="35601"/>
                      <a:pt x="39614" y="36012"/>
                      <a:pt x="39869" y="36396"/>
                    </a:cubicBezTo>
                    <a:cubicBezTo>
                      <a:pt x="39883" y="36410"/>
                      <a:pt x="39898" y="36424"/>
                      <a:pt x="39912" y="36424"/>
                    </a:cubicBezTo>
                    <a:lnTo>
                      <a:pt x="40224" y="37532"/>
                    </a:lnTo>
                    <a:cubicBezTo>
                      <a:pt x="40309" y="37830"/>
                      <a:pt x="40409" y="38128"/>
                      <a:pt x="40494" y="38426"/>
                    </a:cubicBezTo>
                    <a:cubicBezTo>
                      <a:pt x="40508" y="38753"/>
                      <a:pt x="40551" y="39093"/>
                      <a:pt x="40636" y="39406"/>
                    </a:cubicBezTo>
                    <a:cubicBezTo>
                      <a:pt x="40764" y="39860"/>
                      <a:pt x="40934" y="40286"/>
                      <a:pt x="41147" y="40698"/>
                    </a:cubicBezTo>
                    <a:cubicBezTo>
                      <a:pt x="41346" y="41109"/>
                      <a:pt x="41573" y="41507"/>
                      <a:pt x="41814" y="41905"/>
                    </a:cubicBezTo>
                    <a:cubicBezTo>
                      <a:pt x="42041" y="42260"/>
                      <a:pt x="42269" y="42629"/>
                      <a:pt x="42524" y="42969"/>
                    </a:cubicBezTo>
                    <a:cubicBezTo>
                      <a:pt x="42482" y="43040"/>
                      <a:pt x="42482" y="43140"/>
                      <a:pt x="42524" y="43211"/>
                    </a:cubicBezTo>
                    <a:cubicBezTo>
                      <a:pt x="42510" y="43239"/>
                      <a:pt x="42510" y="43268"/>
                      <a:pt x="42496" y="43282"/>
                    </a:cubicBezTo>
                    <a:cubicBezTo>
                      <a:pt x="42482" y="43438"/>
                      <a:pt x="42553" y="43594"/>
                      <a:pt x="42652" y="43694"/>
                    </a:cubicBezTo>
                    <a:cubicBezTo>
                      <a:pt x="42751" y="43821"/>
                      <a:pt x="42837" y="43935"/>
                      <a:pt x="42936" y="44063"/>
                    </a:cubicBezTo>
                    <a:cubicBezTo>
                      <a:pt x="43106" y="44318"/>
                      <a:pt x="43262" y="44588"/>
                      <a:pt x="43390" y="44858"/>
                    </a:cubicBezTo>
                    <a:cubicBezTo>
                      <a:pt x="43632" y="45369"/>
                      <a:pt x="43816" y="45908"/>
                      <a:pt x="43944" y="46462"/>
                    </a:cubicBezTo>
                    <a:cubicBezTo>
                      <a:pt x="43930" y="46491"/>
                      <a:pt x="43916" y="46519"/>
                      <a:pt x="43916" y="46547"/>
                    </a:cubicBezTo>
                    <a:cubicBezTo>
                      <a:pt x="43901" y="46689"/>
                      <a:pt x="43930" y="46817"/>
                      <a:pt x="44001" y="46931"/>
                    </a:cubicBezTo>
                    <a:cubicBezTo>
                      <a:pt x="44043" y="47016"/>
                      <a:pt x="44058" y="47101"/>
                      <a:pt x="44043" y="47186"/>
                    </a:cubicBezTo>
                    <a:cubicBezTo>
                      <a:pt x="44015" y="47215"/>
                      <a:pt x="44001" y="47243"/>
                      <a:pt x="43972" y="47286"/>
                    </a:cubicBezTo>
                    <a:cubicBezTo>
                      <a:pt x="43944" y="47328"/>
                      <a:pt x="43930" y="47385"/>
                      <a:pt x="43930" y="47428"/>
                    </a:cubicBezTo>
                    <a:cubicBezTo>
                      <a:pt x="43901" y="47442"/>
                      <a:pt x="43901" y="47470"/>
                      <a:pt x="43901" y="47484"/>
                    </a:cubicBezTo>
                    <a:cubicBezTo>
                      <a:pt x="43901" y="47499"/>
                      <a:pt x="43930" y="47513"/>
                      <a:pt x="43930" y="47541"/>
                    </a:cubicBezTo>
                    <a:cubicBezTo>
                      <a:pt x="43944" y="47555"/>
                      <a:pt x="43944" y="47598"/>
                      <a:pt x="43944" y="47626"/>
                    </a:cubicBezTo>
                    <a:cubicBezTo>
                      <a:pt x="43958" y="47655"/>
                      <a:pt x="43972" y="47669"/>
                      <a:pt x="44001" y="47669"/>
                    </a:cubicBezTo>
                    <a:lnTo>
                      <a:pt x="44015" y="47697"/>
                    </a:lnTo>
                    <a:cubicBezTo>
                      <a:pt x="44129" y="47868"/>
                      <a:pt x="44256" y="48024"/>
                      <a:pt x="44398" y="48166"/>
                    </a:cubicBezTo>
                    <a:cubicBezTo>
                      <a:pt x="44384" y="48194"/>
                      <a:pt x="44356" y="48223"/>
                      <a:pt x="44342" y="48251"/>
                    </a:cubicBezTo>
                    <a:cubicBezTo>
                      <a:pt x="44299" y="48308"/>
                      <a:pt x="44256" y="48379"/>
                      <a:pt x="44228" y="48450"/>
                    </a:cubicBezTo>
                    <a:cubicBezTo>
                      <a:pt x="44157" y="48592"/>
                      <a:pt x="44114" y="48748"/>
                      <a:pt x="44100" y="48904"/>
                    </a:cubicBezTo>
                    <a:cubicBezTo>
                      <a:pt x="44086" y="48975"/>
                      <a:pt x="44072" y="49060"/>
                      <a:pt x="44072" y="49131"/>
                    </a:cubicBezTo>
                    <a:cubicBezTo>
                      <a:pt x="44072" y="49217"/>
                      <a:pt x="44072" y="49287"/>
                      <a:pt x="44100" y="49373"/>
                    </a:cubicBezTo>
                    <a:cubicBezTo>
                      <a:pt x="44114" y="49415"/>
                      <a:pt x="44129" y="49458"/>
                      <a:pt x="44171" y="49486"/>
                    </a:cubicBezTo>
                    <a:cubicBezTo>
                      <a:pt x="44114" y="49586"/>
                      <a:pt x="44043" y="49685"/>
                      <a:pt x="43972" y="49770"/>
                    </a:cubicBezTo>
                    <a:cubicBezTo>
                      <a:pt x="43873" y="49884"/>
                      <a:pt x="43759" y="49997"/>
                      <a:pt x="43646" y="50111"/>
                    </a:cubicBezTo>
                    <a:cubicBezTo>
                      <a:pt x="43433" y="50324"/>
                      <a:pt x="43220" y="50565"/>
                      <a:pt x="43021" y="50821"/>
                    </a:cubicBezTo>
                    <a:cubicBezTo>
                      <a:pt x="42851" y="51048"/>
                      <a:pt x="42680" y="51304"/>
                      <a:pt x="42766" y="51602"/>
                    </a:cubicBezTo>
                    <a:cubicBezTo>
                      <a:pt x="42808" y="51744"/>
                      <a:pt x="42893" y="51872"/>
                      <a:pt x="42993" y="51985"/>
                    </a:cubicBezTo>
                    <a:cubicBezTo>
                      <a:pt x="43078" y="52113"/>
                      <a:pt x="43177" y="52226"/>
                      <a:pt x="43291" y="52326"/>
                    </a:cubicBezTo>
                    <a:cubicBezTo>
                      <a:pt x="43390" y="52439"/>
                      <a:pt x="43504" y="52553"/>
                      <a:pt x="43617" y="52652"/>
                    </a:cubicBezTo>
                    <a:cubicBezTo>
                      <a:pt x="43674" y="52695"/>
                      <a:pt x="43745" y="52752"/>
                      <a:pt x="43802" y="52794"/>
                    </a:cubicBezTo>
                    <a:cubicBezTo>
                      <a:pt x="43830" y="52823"/>
                      <a:pt x="43873" y="52837"/>
                      <a:pt x="43901" y="52865"/>
                    </a:cubicBezTo>
                    <a:cubicBezTo>
                      <a:pt x="43887" y="52880"/>
                      <a:pt x="43887" y="52908"/>
                      <a:pt x="43901" y="52936"/>
                    </a:cubicBezTo>
                    <a:cubicBezTo>
                      <a:pt x="43873" y="52979"/>
                      <a:pt x="43859" y="53022"/>
                      <a:pt x="43845" y="53064"/>
                    </a:cubicBezTo>
                    <a:cubicBezTo>
                      <a:pt x="43802" y="53206"/>
                      <a:pt x="43816" y="53348"/>
                      <a:pt x="43887" y="53476"/>
                    </a:cubicBezTo>
                    <a:cubicBezTo>
                      <a:pt x="43930" y="53561"/>
                      <a:pt x="44001" y="53632"/>
                      <a:pt x="44072" y="53689"/>
                    </a:cubicBezTo>
                    <a:lnTo>
                      <a:pt x="44072" y="53703"/>
                    </a:lnTo>
                    <a:cubicBezTo>
                      <a:pt x="44129" y="53788"/>
                      <a:pt x="44185" y="53888"/>
                      <a:pt x="44256" y="53973"/>
                    </a:cubicBezTo>
                    <a:cubicBezTo>
                      <a:pt x="44327" y="54044"/>
                      <a:pt x="44398" y="54101"/>
                      <a:pt x="44469" y="54172"/>
                    </a:cubicBezTo>
                    <a:lnTo>
                      <a:pt x="44483" y="54186"/>
                    </a:lnTo>
                    <a:cubicBezTo>
                      <a:pt x="44526" y="54228"/>
                      <a:pt x="44583" y="54271"/>
                      <a:pt x="44640" y="54299"/>
                    </a:cubicBezTo>
                    <a:cubicBezTo>
                      <a:pt x="44696" y="54328"/>
                      <a:pt x="44767" y="54356"/>
                      <a:pt x="44824" y="54370"/>
                    </a:cubicBezTo>
                    <a:cubicBezTo>
                      <a:pt x="45051" y="54470"/>
                      <a:pt x="45307" y="54512"/>
                      <a:pt x="45548" y="54527"/>
                    </a:cubicBezTo>
                    <a:cubicBezTo>
                      <a:pt x="45568" y="54529"/>
                      <a:pt x="45587" y="54530"/>
                      <a:pt x="45607" y="54530"/>
                    </a:cubicBezTo>
                    <a:cubicBezTo>
                      <a:pt x="45700" y="54530"/>
                      <a:pt x="45793" y="54503"/>
                      <a:pt x="45875" y="54456"/>
                    </a:cubicBezTo>
                    <a:cubicBezTo>
                      <a:pt x="45974" y="54385"/>
                      <a:pt x="46045" y="54285"/>
                      <a:pt x="46116" y="54186"/>
                    </a:cubicBezTo>
                    <a:cubicBezTo>
                      <a:pt x="46187" y="54086"/>
                      <a:pt x="46272" y="53987"/>
                      <a:pt x="46343" y="53888"/>
                    </a:cubicBezTo>
                    <a:cubicBezTo>
                      <a:pt x="46613" y="53533"/>
                      <a:pt x="46840" y="53164"/>
                      <a:pt x="47053" y="52766"/>
                    </a:cubicBezTo>
                    <a:cubicBezTo>
                      <a:pt x="47082" y="52709"/>
                      <a:pt x="47110" y="52652"/>
                      <a:pt x="47139" y="52596"/>
                    </a:cubicBezTo>
                    <a:cubicBezTo>
                      <a:pt x="47252" y="52354"/>
                      <a:pt x="47323" y="52099"/>
                      <a:pt x="47366" y="51829"/>
                    </a:cubicBezTo>
                    <a:cubicBezTo>
                      <a:pt x="47422" y="51559"/>
                      <a:pt x="47465" y="51275"/>
                      <a:pt x="47508" y="51005"/>
                    </a:cubicBezTo>
                    <a:cubicBezTo>
                      <a:pt x="47550" y="50721"/>
                      <a:pt x="47579" y="50438"/>
                      <a:pt x="47607" y="50154"/>
                    </a:cubicBezTo>
                    <a:cubicBezTo>
                      <a:pt x="47621" y="50012"/>
                      <a:pt x="47635" y="49870"/>
                      <a:pt x="47650" y="49728"/>
                    </a:cubicBezTo>
                    <a:cubicBezTo>
                      <a:pt x="47664" y="49600"/>
                      <a:pt x="47664" y="49486"/>
                      <a:pt x="47664" y="49373"/>
                    </a:cubicBezTo>
                    <a:cubicBezTo>
                      <a:pt x="47934" y="49344"/>
                      <a:pt x="48161" y="49131"/>
                      <a:pt x="48175" y="48862"/>
                    </a:cubicBezTo>
                    <a:cubicBezTo>
                      <a:pt x="48218" y="48521"/>
                      <a:pt x="48019" y="48237"/>
                      <a:pt x="47863" y="47953"/>
                    </a:cubicBezTo>
                    <a:cubicBezTo>
                      <a:pt x="47678" y="47641"/>
                      <a:pt x="47536" y="47300"/>
                      <a:pt x="47437" y="46945"/>
                    </a:cubicBezTo>
                    <a:cubicBezTo>
                      <a:pt x="47309" y="46590"/>
                      <a:pt x="47210" y="46221"/>
                      <a:pt x="47110" y="45852"/>
                    </a:cubicBezTo>
                    <a:cubicBezTo>
                      <a:pt x="47011" y="45497"/>
                      <a:pt x="46926" y="45113"/>
                      <a:pt x="46855" y="44744"/>
                    </a:cubicBezTo>
                    <a:cubicBezTo>
                      <a:pt x="46826" y="44560"/>
                      <a:pt x="46784" y="44375"/>
                      <a:pt x="46755" y="44190"/>
                    </a:cubicBezTo>
                    <a:cubicBezTo>
                      <a:pt x="46741" y="44119"/>
                      <a:pt x="46741" y="44063"/>
                      <a:pt x="46727" y="43992"/>
                    </a:cubicBezTo>
                    <a:lnTo>
                      <a:pt x="46727" y="43580"/>
                    </a:lnTo>
                    <a:cubicBezTo>
                      <a:pt x="46741" y="43154"/>
                      <a:pt x="46698" y="42728"/>
                      <a:pt x="46571" y="42316"/>
                    </a:cubicBezTo>
                    <a:cubicBezTo>
                      <a:pt x="46500" y="42118"/>
                      <a:pt x="46429" y="41919"/>
                      <a:pt x="46358" y="41720"/>
                    </a:cubicBezTo>
                    <a:cubicBezTo>
                      <a:pt x="46329" y="41635"/>
                      <a:pt x="46301" y="41535"/>
                      <a:pt x="46287" y="41436"/>
                    </a:cubicBezTo>
                    <a:cubicBezTo>
                      <a:pt x="46258" y="41337"/>
                      <a:pt x="46244" y="41237"/>
                      <a:pt x="46216" y="41152"/>
                    </a:cubicBezTo>
                    <a:cubicBezTo>
                      <a:pt x="46230" y="41024"/>
                      <a:pt x="46216" y="40897"/>
                      <a:pt x="46173" y="40783"/>
                    </a:cubicBezTo>
                    <a:cubicBezTo>
                      <a:pt x="46074" y="40570"/>
                      <a:pt x="45932" y="40385"/>
                      <a:pt x="45761" y="40243"/>
                    </a:cubicBezTo>
                    <a:cubicBezTo>
                      <a:pt x="45705" y="40187"/>
                      <a:pt x="45634" y="40130"/>
                      <a:pt x="45563" y="40087"/>
                    </a:cubicBezTo>
                    <a:cubicBezTo>
                      <a:pt x="45534" y="39704"/>
                      <a:pt x="45463" y="39321"/>
                      <a:pt x="45350" y="38937"/>
                    </a:cubicBezTo>
                    <a:cubicBezTo>
                      <a:pt x="45307" y="38753"/>
                      <a:pt x="45236" y="38582"/>
                      <a:pt x="45137" y="38426"/>
                    </a:cubicBezTo>
                    <a:cubicBezTo>
                      <a:pt x="45137" y="38412"/>
                      <a:pt x="45151" y="38398"/>
                      <a:pt x="45151" y="38383"/>
                    </a:cubicBezTo>
                    <a:cubicBezTo>
                      <a:pt x="45094" y="38029"/>
                      <a:pt x="45023" y="37674"/>
                      <a:pt x="44924" y="37319"/>
                    </a:cubicBezTo>
                    <a:cubicBezTo>
                      <a:pt x="44739" y="36708"/>
                      <a:pt x="44498" y="36126"/>
                      <a:pt x="44214" y="35558"/>
                    </a:cubicBezTo>
                    <a:cubicBezTo>
                      <a:pt x="44072" y="35274"/>
                      <a:pt x="43901" y="35004"/>
                      <a:pt x="43745" y="34735"/>
                    </a:cubicBezTo>
                    <a:lnTo>
                      <a:pt x="43717" y="34692"/>
                    </a:lnTo>
                    <a:cubicBezTo>
                      <a:pt x="43745" y="34692"/>
                      <a:pt x="43759" y="34664"/>
                      <a:pt x="43759" y="34649"/>
                    </a:cubicBezTo>
                    <a:cubicBezTo>
                      <a:pt x="43717" y="34408"/>
                      <a:pt x="43674" y="34181"/>
                      <a:pt x="43660" y="33954"/>
                    </a:cubicBezTo>
                    <a:cubicBezTo>
                      <a:pt x="43646" y="33712"/>
                      <a:pt x="43617" y="33485"/>
                      <a:pt x="43603" y="33258"/>
                    </a:cubicBezTo>
                    <a:cubicBezTo>
                      <a:pt x="43532" y="32435"/>
                      <a:pt x="43433" y="31625"/>
                      <a:pt x="43120" y="30859"/>
                    </a:cubicBezTo>
                    <a:cubicBezTo>
                      <a:pt x="42978" y="30504"/>
                      <a:pt x="42794" y="30149"/>
                      <a:pt x="42609" y="29808"/>
                    </a:cubicBezTo>
                    <a:lnTo>
                      <a:pt x="42467" y="29510"/>
                    </a:lnTo>
                    <a:cubicBezTo>
                      <a:pt x="42482" y="29510"/>
                      <a:pt x="42496" y="29496"/>
                      <a:pt x="42496" y="29481"/>
                    </a:cubicBezTo>
                    <a:cubicBezTo>
                      <a:pt x="42510" y="29410"/>
                      <a:pt x="42524" y="29325"/>
                      <a:pt x="42538" y="29254"/>
                    </a:cubicBezTo>
                    <a:cubicBezTo>
                      <a:pt x="42609" y="28615"/>
                      <a:pt x="42652" y="27962"/>
                      <a:pt x="42624" y="27323"/>
                    </a:cubicBezTo>
                    <a:cubicBezTo>
                      <a:pt x="42595" y="26670"/>
                      <a:pt x="42496" y="26031"/>
                      <a:pt x="42311" y="25421"/>
                    </a:cubicBezTo>
                    <a:cubicBezTo>
                      <a:pt x="42155" y="24782"/>
                      <a:pt x="41857" y="24200"/>
                      <a:pt x="41445" y="23689"/>
                    </a:cubicBezTo>
                    <a:cubicBezTo>
                      <a:pt x="41246" y="23447"/>
                      <a:pt x="41019" y="23206"/>
                      <a:pt x="40792" y="22979"/>
                    </a:cubicBezTo>
                    <a:cubicBezTo>
                      <a:pt x="40565" y="22752"/>
                      <a:pt x="40323" y="22539"/>
                      <a:pt x="40082" y="22326"/>
                    </a:cubicBezTo>
                    <a:cubicBezTo>
                      <a:pt x="39841" y="22113"/>
                      <a:pt x="39585" y="21914"/>
                      <a:pt x="39330" y="21715"/>
                    </a:cubicBezTo>
                    <a:cubicBezTo>
                      <a:pt x="39230" y="21630"/>
                      <a:pt x="39117" y="21559"/>
                      <a:pt x="39017" y="21474"/>
                    </a:cubicBezTo>
                    <a:cubicBezTo>
                      <a:pt x="39060" y="21232"/>
                      <a:pt x="39046" y="20977"/>
                      <a:pt x="38989" y="20735"/>
                    </a:cubicBezTo>
                    <a:cubicBezTo>
                      <a:pt x="38847" y="20324"/>
                      <a:pt x="38591" y="19955"/>
                      <a:pt x="38236" y="19713"/>
                    </a:cubicBezTo>
                    <a:cubicBezTo>
                      <a:pt x="38066" y="19585"/>
                      <a:pt x="37881" y="19472"/>
                      <a:pt x="37697" y="19372"/>
                    </a:cubicBezTo>
                    <a:lnTo>
                      <a:pt x="37384" y="19188"/>
                    </a:lnTo>
                    <a:cubicBezTo>
                      <a:pt x="37271" y="19117"/>
                      <a:pt x="37157" y="19060"/>
                      <a:pt x="37044" y="19018"/>
                    </a:cubicBezTo>
                    <a:cubicBezTo>
                      <a:pt x="37037" y="19010"/>
                      <a:pt x="37030" y="19007"/>
                      <a:pt x="37022" y="19007"/>
                    </a:cubicBezTo>
                    <a:cubicBezTo>
                      <a:pt x="37015" y="19007"/>
                      <a:pt x="37008" y="19010"/>
                      <a:pt x="37001" y="19018"/>
                    </a:cubicBezTo>
                    <a:lnTo>
                      <a:pt x="36973" y="18577"/>
                    </a:lnTo>
                    <a:cubicBezTo>
                      <a:pt x="36930" y="17938"/>
                      <a:pt x="36888" y="17300"/>
                      <a:pt x="36873" y="16675"/>
                    </a:cubicBezTo>
                    <a:cubicBezTo>
                      <a:pt x="36873" y="16036"/>
                      <a:pt x="36873" y="15397"/>
                      <a:pt x="36916" y="14758"/>
                    </a:cubicBezTo>
                    <a:cubicBezTo>
                      <a:pt x="36973" y="14190"/>
                      <a:pt x="36973" y="13622"/>
                      <a:pt x="36944" y="13040"/>
                    </a:cubicBezTo>
                    <a:lnTo>
                      <a:pt x="36944" y="12884"/>
                    </a:lnTo>
                    <a:lnTo>
                      <a:pt x="36944" y="12714"/>
                    </a:lnTo>
                    <a:cubicBezTo>
                      <a:pt x="36944" y="12657"/>
                      <a:pt x="36944" y="12600"/>
                      <a:pt x="36944" y="12543"/>
                    </a:cubicBezTo>
                    <a:cubicBezTo>
                      <a:pt x="36916" y="12444"/>
                      <a:pt x="36802" y="12387"/>
                      <a:pt x="36717" y="12330"/>
                    </a:cubicBezTo>
                    <a:cubicBezTo>
                      <a:pt x="36632" y="12274"/>
                      <a:pt x="36575" y="12174"/>
                      <a:pt x="36533" y="12075"/>
                    </a:cubicBezTo>
                    <a:cubicBezTo>
                      <a:pt x="36533" y="12075"/>
                      <a:pt x="36533" y="12061"/>
                      <a:pt x="36518" y="12061"/>
                    </a:cubicBezTo>
                    <a:lnTo>
                      <a:pt x="36518" y="11933"/>
                    </a:lnTo>
                    <a:cubicBezTo>
                      <a:pt x="36518" y="11819"/>
                      <a:pt x="36518" y="11691"/>
                      <a:pt x="36547" y="11578"/>
                    </a:cubicBezTo>
                    <a:cubicBezTo>
                      <a:pt x="36589" y="11393"/>
                      <a:pt x="36660" y="11237"/>
                      <a:pt x="36760" y="11081"/>
                    </a:cubicBezTo>
                    <a:cubicBezTo>
                      <a:pt x="36760" y="11095"/>
                      <a:pt x="36774" y="11109"/>
                      <a:pt x="36788" y="11123"/>
                    </a:cubicBezTo>
                    <a:cubicBezTo>
                      <a:pt x="36802" y="11138"/>
                      <a:pt x="36831" y="11138"/>
                      <a:pt x="36859" y="11138"/>
                    </a:cubicBezTo>
                    <a:cubicBezTo>
                      <a:pt x="36873" y="11138"/>
                      <a:pt x="36902" y="11138"/>
                      <a:pt x="36916" y="11123"/>
                    </a:cubicBezTo>
                    <a:cubicBezTo>
                      <a:pt x="36959" y="11109"/>
                      <a:pt x="37001" y="11095"/>
                      <a:pt x="37030" y="11067"/>
                    </a:cubicBezTo>
                    <a:cubicBezTo>
                      <a:pt x="37086" y="10996"/>
                      <a:pt x="37115" y="10896"/>
                      <a:pt x="37100" y="10811"/>
                    </a:cubicBezTo>
                    <a:cubicBezTo>
                      <a:pt x="37086" y="10754"/>
                      <a:pt x="37058" y="10712"/>
                      <a:pt x="37044" y="10669"/>
                    </a:cubicBezTo>
                    <a:cubicBezTo>
                      <a:pt x="37030" y="10612"/>
                      <a:pt x="37030" y="10556"/>
                      <a:pt x="37015" y="10513"/>
                    </a:cubicBezTo>
                    <a:cubicBezTo>
                      <a:pt x="37001" y="10456"/>
                      <a:pt x="37001" y="10414"/>
                      <a:pt x="37001" y="10357"/>
                    </a:cubicBezTo>
                    <a:cubicBezTo>
                      <a:pt x="37001" y="10314"/>
                      <a:pt x="37001" y="10257"/>
                      <a:pt x="36987" y="10215"/>
                    </a:cubicBezTo>
                    <a:cubicBezTo>
                      <a:pt x="37001" y="10016"/>
                      <a:pt x="37015" y="9831"/>
                      <a:pt x="37030" y="9633"/>
                    </a:cubicBezTo>
                    <a:cubicBezTo>
                      <a:pt x="37030" y="9335"/>
                      <a:pt x="37030" y="9036"/>
                      <a:pt x="37030" y="8724"/>
                    </a:cubicBezTo>
                    <a:cubicBezTo>
                      <a:pt x="36959" y="7645"/>
                      <a:pt x="36760" y="6580"/>
                      <a:pt x="36391" y="5558"/>
                    </a:cubicBezTo>
                    <a:cubicBezTo>
                      <a:pt x="36234" y="5104"/>
                      <a:pt x="36064" y="4621"/>
                      <a:pt x="35695" y="4294"/>
                    </a:cubicBezTo>
                    <a:cubicBezTo>
                      <a:pt x="35610" y="4209"/>
                      <a:pt x="35510" y="4152"/>
                      <a:pt x="35383" y="4124"/>
                    </a:cubicBezTo>
                    <a:cubicBezTo>
                      <a:pt x="35370" y="4122"/>
                      <a:pt x="35357" y="4121"/>
                      <a:pt x="35344" y="4121"/>
                    </a:cubicBezTo>
                    <a:cubicBezTo>
                      <a:pt x="35255" y="4121"/>
                      <a:pt x="35161" y="4163"/>
                      <a:pt x="35099" y="4237"/>
                    </a:cubicBezTo>
                    <a:cubicBezTo>
                      <a:pt x="35028" y="4337"/>
                      <a:pt x="34957" y="4436"/>
                      <a:pt x="34928" y="4550"/>
                    </a:cubicBezTo>
                    <a:cubicBezTo>
                      <a:pt x="34900" y="4621"/>
                      <a:pt x="34871" y="4692"/>
                      <a:pt x="34857" y="4763"/>
                    </a:cubicBezTo>
                    <a:cubicBezTo>
                      <a:pt x="34772" y="4933"/>
                      <a:pt x="34715" y="5118"/>
                      <a:pt x="34630" y="5288"/>
                    </a:cubicBezTo>
                    <a:cubicBezTo>
                      <a:pt x="34616" y="5317"/>
                      <a:pt x="34602" y="5359"/>
                      <a:pt x="34587" y="5388"/>
                    </a:cubicBezTo>
                    <a:cubicBezTo>
                      <a:pt x="34545" y="5345"/>
                      <a:pt x="34488" y="5302"/>
                      <a:pt x="34431" y="5274"/>
                    </a:cubicBezTo>
                    <a:cubicBezTo>
                      <a:pt x="34176" y="5118"/>
                      <a:pt x="33892" y="4990"/>
                      <a:pt x="33594" y="4905"/>
                    </a:cubicBezTo>
                    <a:cubicBezTo>
                      <a:pt x="33622" y="4805"/>
                      <a:pt x="33636" y="4720"/>
                      <a:pt x="33665" y="4635"/>
                    </a:cubicBezTo>
                    <a:cubicBezTo>
                      <a:pt x="33679" y="4536"/>
                      <a:pt x="33707" y="4436"/>
                      <a:pt x="33750" y="4351"/>
                    </a:cubicBezTo>
                    <a:cubicBezTo>
                      <a:pt x="33807" y="4166"/>
                      <a:pt x="33892" y="3996"/>
                      <a:pt x="33991" y="3826"/>
                    </a:cubicBezTo>
                    <a:cubicBezTo>
                      <a:pt x="34162" y="3513"/>
                      <a:pt x="34360" y="3229"/>
                      <a:pt x="34573" y="2945"/>
                    </a:cubicBezTo>
                    <a:cubicBezTo>
                      <a:pt x="34758" y="2676"/>
                      <a:pt x="34957" y="2406"/>
                      <a:pt x="35170" y="2165"/>
                    </a:cubicBezTo>
                    <a:cubicBezTo>
                      <a:pt x="35567" y="1653"/>
                      <a:pt x="36078" y="1242"/>
                      <a:pt x="36660" y="958"/>
                    </a:cubicBezTo>
                    <a:cubicBezTo>
                      <a:pt x="36731" y="929"/>
                      <a:pt x="36703" y="830"/>
                      <a:pt x="36646" y="816"/>
                    </a:cubicBezTo>
                    <a:lnTo>
                      <a:pt x="36604" y="802"/>
                    </a:lnTo>
                    <a:cubicBezTo>
                      <a:pt x="36433" y="702"/>
                      <a:pt x="36277" y="560"/>
                      <a:pt x="36064" y="532"/>
                    </a:cubicBezTo>
                    <a:cubicBezTo>
                      <a:pt x="35965" y="532"/>
                      <a:pt x="35865" y="560"/>
                      <a:pt x="35780" y="631"/>
                    </a:cubicBezTo>
                    <a:cubicBezTo>
                      <a:pt x="35808" y="589"/>
                      <a:pt x="35823" y="560"/>
                      <a:pt x="35851" y="518"/>
                    </a:cubicBezTo>
                    <a:cubicBezTo>
                      <a:pt x="35879" y="475"/>
                      <a:pt x="35851" y="432"/>
                      <a:pt x="35808" y="418"/>
                    </a:cubicBezTo>
                    <a:cubicBezTo>
                      <a:pt x="35269" y="262"/>
                      <a:pt x="34729" y="134"/>
                      <a:pt x="34190" y="35"/>
                    </a:cubicBezTo>
                    <a:cubicBezTo>
                      <a:pt x="34127" y="11"/>
                      <a:pt x="34065" y="1"/>
                      <a:pt x="340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1" name="Google Shape;1428;p44">
                <a:extLst>
                  <a:ext uri="{FF2B5EF4-FFF2-40B4-BE49-F238E27FC236}">
                    <a16:creationId xmlns:a16="http://schemas.microsoft.com/office/drawing/2014/main" id="{ED32944E-3F48-4FF5-B33D-B294F2BD6944}"/>
                  </a:ext>
                </a:extLst>
              </p:cNvPr>
              <p:cNvSpPr/>
              <p:nvPr/>
            </p:nvSpPr>
            <p:spPr>
              <a:xfrm>
                <a:off x="6568425" y="4199300"/>
                <a:ext cx="4500" cy="11325"/>
              </a:xfrm>
              <a:custGeom>
                <a:avLst/>
                <a:gdLst/>
                <a:ahLst/>
                <a:cxnLst/>
                <a:rect l="l" t="t" r="r" b="b"/>
                <a:pathLst>
                  <a:path w="180" h="453" extrusionOk="0">
                    <a:moveTo>
                      <a:pt x="39" y="0"/>
                    </a:moveTo>
                    <a:cubicBezTo>
                      <a:pt x="18" y="0"/>
                      <a:pt x="1" y="16"/>
                      <a:pt x="1" y="44"/>
                    </a:cubicBezTo>
                    <a:cubicBezTo>
                      <a:pt x="1" y="72"/>
                      <a:pt x="15" y="100"/>
                      <a:pt x="15" y="143"/>
                    </a:cubicBezTo>
                    <a:cubicBezTo>
                      <a:pt x="29" y="171"/>
                      <a:pt x="29" y="200"/>
                      <a:pt x="43" y="242"/>
                    </a:cubicBezTo>
                    <a:cubicBezTo>
                      <a:pt x="57" y="299"/>
                      <a:pt x="86" y="370"/>
                      <a:pt x="100" y="427"/>
                    </a:cubicBezTo>
                    <a:cubicBezTo>
                      <a:pt x="106" y="445"/>
                      <a:pt x="122" y="453"/>
                      <a:pt x="137" y="453"/>
                    </a:cubicBezTo>
                    <a:cubicBezTo>
                      <a:pt x="159" y="453"/>
                      <a:pt x="179" y="437"/>
                      <a:pt x="171" y="413"/>
                    </a:cubicBezTo>
                    <a:cubicBezTo>
                      <a:pt x="157" y="342"/>
                      <a:pt x="143" y="285"/>
                      <a:pt x="128" y="214"/>
                    </a:cubicBezTo>
                    <a:cubicBezTo>
                      <a:pt x="128" y="186"/>
                      <a:pt x="114" y="143"/>
                      <a:pt x="100" y="115"/>
                    </a:cubicBezTo>
                    <a:cubicBezTo>
                      <a:pt x="100" y="86"/>
                      <a:pt x="86" y="44"/>
                      <a:pt x="72" y="15"/>
                    </a:cubicBezTo>
                    <a:cubicBezTo>
                      <a:pt x="61" y="5"/>
                      <a:pt x="50" y="0"/>
                      <a:pt x="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" name="Google Shape;1429;p44">
                <a:extLst>
                  <a:ext uri="{FF2B5EF4-FFF2-40B4-BE49-F238E27FC236}">
                    <a16:creationId xmlns:a16="http://schemas.microsoft.com/office/drawing/2014/main" id="{F35964BF-18C4-C040-069A-1810435AE69E}"/>
                  </a:ext>
                </a:extLst>
              </p:cNvPr>
              <p:cNvSpPr/>
              <p:nvPr/>
            </p:nvSpPr>
            <p:spPr>
              <a:xfrm>
                <a:off x="6565575" y="4593825"/>
                <a:ext cx="3575" cy="12325"/>
              </a:xfrm>
              <a:custGeom>
                <a:avLst/>
                <a:gdLst/>
                <a:ahLst/>
                <a:cxnLst/>
                <a:rect l="l" t="t" r="r" b="b"/>
                <a:pathLst>
                  <a:path w="143" h="493" extrusionOk="0">
                    <a:moveTo>
                      <a:pt x="107" y="1"/>
                    </a:moveTo>
                    <a:cubicBezTo>
                      <a:pt x="93" y="1"/>
                      <a:pt x="79" y="8"/>
                      <a:pt x="72" y="22"/>
                    </a:cubicBezTo>
                    <a:cubicBezTo>
                      <a:pt x="72" y="93"/>
                      <a:pt x="58" y="178"/>
                      <a:pt x="44" y="249"/>
                    </a:cubicBezTo>
                    <a:cubicBezTo>
                      <a:pt x="29" y="320"/>
                      <a:pt x="1" y="391"/>
                      <a:pt x="1" y="477"/>
                    </a:cubicBezTo>
                    <a:cubicBezTo>
                      <a:pt x="1" y="485"/>
                      <a:pt x="10" y="493"/>
                      <a:pt x="21" y="493"/>
                    </a:cubicBezTo>
                    <a:cubicBezTo>
                      <a:pt x="29" y="493"/>
                      <a:pt x="38" y="489"/>
                      <a:pt x="44" y="477"/>
                    </a:cubicBezTo>
                    <a:cubicBezTo>
                      <a:pt x="86" y="420"/>
                      <a:pt x="100" y="335"/>
                      <a:pt x="115" y="264"/>
                    </a:cubicBezTo>
                    <a:cubicBezTo>
                      <a:pt x="129" y="178"/>
                      <a:pt x="143" y="107"/>
                      <a:pt x="143" y="22"/>
                    </a:cubicBezTo>
                    <a:cubicBezTo>
                      <a:pt x="136" y="8"/>
                      <a:pt x="122" y="1"/>
                      <a:pt x="1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" name="Google Shape;1430;p44">
                <a:extLst>
                  <a:ext uri="{FF2B5EF4-FFF2-40B4-BE49-F238E27FC236}">
                    <a16:creationId xmlns:a16="http://schemas.microsoft.com/office/drawing/2014/main" id="{A6411B74-655D-A906-794D-2CD9DF0757E1}"/>
                  </a:ext>
                </a:extLst>
              </p:cNvPr>
              <p:cNvSpPr/>
              <p:nvPr/>
            </p:nvSpPr>
            <p:spPr>
              <a:xfrm>
                <a:off x="6227325" y="4813550"/>
                <a:ext cx="66925" cy="116800"/>
              </a:xfrm>
              <a:custGeom>
                <a:avLst/>
                <a:gdLst/>
                <a:ahLst/>
                <a:cxnLst/>
                <a:rect l="l" t="t" r="r" b="b"/>
                <a:pathLst>
                  <a:path w="2677" h="4672" extrusionOk="0">
                    <a:moveTo>
                      <a:pt x="45" y="0"/>
                    </a:moveTo>
                    <a:cubicBezTo>
                      <a:pt x="21" y="0"/>
                      <a:pt x="0" y="15"/>
                      <a:pt x="0" y="50"/>
                    </a:cubicBezTo>
                    <a:cubicBezTo>
                      <a:pt x="29" y="263"/>
                      <a:pt x="71" y="476"/>
                      <a:pt x="128" y="689"/>
                    </a:cubicBezTo>
                    <a:cubicBezTo>
                      <a:pt x="185" y="888"/>
                      <a:pt x="242" y="1101"/>
                      <a:pt x="313" y="1300"/>
                    </a:cubicBezTo>
                    <a:cubicBezTo>
                      <a:pt x="511" y="1995"/>
                      <a:pt x="824" y="2663"/>
                      <a:pt x="1207" y="3287"/>
                    </a:cubicBezTo>
                    <a:cubicBezTo>
                      <a:pt x="1392" y="3571"/>
                      <a:pt x="1590" y="3827"/>
                      <a:pt x="1832" y="4068"/>
                    </a:cubicBezTo>
                    <a:cubicBezTo>
                      <a:pt x="2059" y="4295"/>
                      <a:pt x="2329" y="4494"/>
                      <a:pt x="2613" y="4665"/>
                    </a:cubicBezTo>
                    <a:cubicBezTo>
                      <a:pt x="2617" y="4669"/>
                      <a:pt x="2622" y="4671"/>
                      <a:pt x="2627" y="4671"/>
                    </a:cubicBezTo>
                    <a:cubicBezTo>
                      <a:pt x="2653" y="4671"/>
                      <a:pt x="2677" y="4617"/>
                      <a:pt x="2641" y="4594"/>
                    </a:cubicBezTo>
                    <a:cubicBezTo>
                      <a:pt x="2343" y="4395"/>
                      <a:pt x="2073" y="4139"/>
                      <a:pt x="1832" y="3869"/>
                    </a:cubicBezTo>
                    <a:cubicBezTo>
                      <a:pt x="1392" y="3358"/>
                      <a:pt x="1051" y="2790"/>
                      <a:pt x="795" y="2166"/>
                    </a:cubicBezTo>
                    <a:cubicBezTo>
                      <a:pt x="653" y="1811"/>
                      <a:pt x="540" y="1456"/>
                      <a:pt x="426" y="1101"/>
                    </a:cubicBezTo>
                    <a:cubicBezTo>
                      <a:pt x="369" y="930"/>
                      <a:pt x="327" y="746"/>
                      <a:pt x="270" y="576"/>
                    </a:cubicBezTo>
                    <a:cubicBezTo>
                      <a:pt x="227" y="391"/>
                      <a:pt x="171" y="206"/>
                      <a:pt x="100" y="36"/>
                    </a:cubicBezTo>
                    <a:cubicBezTo>
                      <a:pt x="92" y="15"/>
                      <a:pt x="68" y="0"/>
                      <a:pt x="4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" name="Google Shape;1431;p44">
                <a:extLst>
                  <a:ext uri="{FF2B5EF4-FFF2-40B4-BE49-F238E27FC236}">
                    <a16:creationId xmlns:a16="http://schemas.microsoft.com/office/drawing/2014/main" id="{E7837BAF-DE56-F4BF-CAE5-28A54DC9616E}"/>
                  </a:ext>
                </a:extLst>
              </p:cNvPr>
              <p:cNvSpPr/>
              <p:nvPr/>
            </p:nvSpPr>
            <p:spPr>
              <a:xfrm>
                <a:off x="6223775" y="4785875"/>
                <a:ext cx="3200" cy="12975"/>
              </a:xfrm>
              <a:custGeom>
                <a:avLst/>
                <a:gdLst/>
                <a:ahLst/>
                <a:cxnLst/>
                <a:rect l="l" t="t" r="r" b="b"/>
                <a:pathLst>
                  <a:path w="128" h="519" extrusionOk="0">
                    <a:moveTo>
                      <a:pt x="41" y="0"/>
                    </a:moveTo>
                    <a:cubicBezTo>
                      <a:pt x="32" y="0"/>
                      <a:pt x="22" y="7"/>
                      <a:pt x="14" y="21"/>
                    </a:cubicBezTo>
                    <a:cubicBezTo>
                      <a:pt x="0" y="50"/>
                      <a:pt x="0" y="92"/>
                      <a:pt x="0" y="135"/>
                    </a:cubicBezTo>
                    <a:cubicBezTo>
                      <a:pt x="0" y="178"/>
                      <a:pt x="0" y="206"/>
                      <a:pt x="0" y="249"/>
                    </a:cubicBezTo>
                    <a:cubicBezTo>
                      <a:pt x="14" y="320"/>
                      <a:pt x="29" y="405"/>
                      <a:pt x="43" y="476"/>
                    </a:cubicBezTo>
                    <a:cubicBezTo>
                      <a:pt x="43" y="504"/>
                      <a:pt x="71" y="518"/>
                      <a:pt x="100" y="518"/>
                    </a:cubicBezTo>
                    <a:cubicBezTo>
                      <a:pt x="114" y="504"/>
                      <a:pt x="128" y="476"/>
                      <a:pt x="128" y="461"/>
                    </a:cubicBezTo>
                    <a:cubicBezTo>
                      <a:pt x="114" y="391"/>
                      <a:pt x="100" y="305"/>
                      <a:pt x="100" y="234"/>
                    </a:cubicBezTo>
                    <a:cubicBezTo>
                      <a:pt x="85" y="206"/>
                      <a:pt x="85" y="163"/>
                      <a:pt x="85" y="121"/>
                    </a:cubicBezTo>
                    <a:cubicBezTo>
                      <a:pt x="71" y="92"/>
                      <a:pt x="71" y="50"/>
                      <a:pt x="57" y="21"/>
                    </a:cubicBezTo>
                    <a:cubicBezTo>
                      <a:pt x="57" y="7"/>
                      <a:pt x="50" y="0"/>
                      <a:pt x="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" name="Google Shape;1432;p44">
                <a:extLst>
                  <a:ext uri="{FF2B5EF4-FFF2-40B4-BE49-F238E27FC236}">
                    <a16:creationId xmlns:a16="http://schemas.microsoft.com/office/drawing/2014/main" id="{DA97054A-AA95-652A-89B7-608010CB3930}"/>
                  </a:ext>
                </a:extLst>
              </p:cNvPr>
              <p:cNvSpPr/>
              <p:nvPr/>
            </p:nvSpPr>
            <p:spPr>
              <a:xfrm>
                <a:off x="6215600" y="4635700"/>
                <a:ext cx="7825" cy="106800"/>
              </a:xfrm>
              <a:custGeom>
                <a:avLst/>
                <a:gdLst/>
                <a:ahLst/>
                <a:cxnLst/>
                <a:rect l="l" t="t" r="r" b="b"/>
                <a:pathLst>
                  <a:path w="313" h="4272" extrusionOk="0">
                    <a:moveTo>
                      <a:pt x="260" y="1"/>
                    </a:moveTo>
                    <a:cubicBezTo>
                      <a:pt x="240" y="1"/>
                      <a:pt x="220" y="12"/>
                      <a:pt x="214" y="37"/>
                    </a:cubicBezTo>
                    <a:cubicBezTo>
                      <a:pt x="171" y="193"/>
                      <a:pt x="128" y="349"/>
                      <a:pt x="128" y="505"/>
                    </a:cubicBezTo>
                    <a:cubicBezTo>
                      <a:pt x="100" y="647"/>
                      <a:pt x="86" y="804"/>
                      <a:pt x="72" y="945"/>
                    </a:cubicBezTo>
                    <a:cubicBezTo>
                      <a:pt x="29" y="1499"/>
                      <a:pt x="1" y="2039"/>
                      <a:pt x="1" y="2592"/>
                    </a:cubicBezTo>
                    <a:cubicBezTo>
                      <a:pt x="1" y="2862"/>
                      <a:pt x="15" y="3146"/>
                      <a:pt x="29" y="3416"/>
                    </a:cubicBezTo>
                    <a:cubicBezTo>
                      <a:pt x="29" y="3558"/>
                      <a:pt x="43" y="3686"/>
                      <a:pt x="57" y="3828"/>
                    </a:cubicBezTo>
                    <a:cubicBezTo>
                      <a:pt x="72" y="3970"/>
                      <a:pt x="100" y="4097"/>
                      <a:pt x="114" y="4239"/>
                    </a:cubicBezTo>
                    <a:cubicBezTo>
                      <a:pt x="114" y="4261"/>
                      <a:pt x="136" y="4271"/>
                      <a:pt x="157" y="4271"/>
                    </a:cubicBezTo>
                    <a:cubicBezTo>
                      <a:pt x="178" y="4271"/>
                      <a:pt x="199" y="4261"/>
                      <a:pt x="199" y="4239"/>
                    </a:cubicBezTo>
                    <a:cubicBezTo>
                      <a:pt x="185" y="4083"/>
                      <a:pt x="185" y="3913"/>
                      <a:pt x="185" y="3771"/>
                    </a:cubicBezTo>
                    <a:cubicBezTo>
                      <a:pt x="185" y="3615"/>
                      <a:pt x="171" y="3473"/>
                      <a:pt x="171" y="3317"/>
                    </a:cubicBezTo>
                    <a:cubicBezTo>
                      <a:pt x="143" y="2777"/>
                      <a:pt x="157" y="2223"/>
                      <a:pt x="185" y="1684"/>
                    </a:cubicBezTo>
                    <a:cubicBezTo>
                      <a:pt x="199" y="1414"/>
                      <a:pt x="214" y="1144"/>
                      <a:pt x="242" y="875"/>
                    </a:cubicBezTo>
                    <a:cubicBezTo>
                      <a:pt x="256" y="733"/>
                      <a:pt x="270" y="591"/>
                      <a:pt x="285" y="463"/>
                    </a:cubicBezTo>
                    <a:cubicBezTo>
                      <a:pt x="313" y="321"/>
                      <a:pt x="313" y="193"/>
                      <a:pt x="313" y="51"/>
                    </a:cubicBezTo>
                    <a:cubicBezTo>
                      <a:pt x="313" y="19"/>
                      <a:pt x="286" y="1"/>
                      <a:pt x="2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" name="Google Shape;1433;p44">
                <a:extLst>
                  <a:ext uri="{FF2B5EF4-FFF2-40B4-BE49-F238E27FC236}">
                    <a16:creationId xmlns:a16="http://schemas.microsoft.com/office/drawing/2014/main" id="{B6415960-557A-2872-1D77-0DC3B055E024}"/>
                  </a:ext>
                </a:extLst>
              </p:cNvPr>
              <p:cNvSpPr/>
              <p:nvPr/>
            </p:nvSpPr>
            <p:spPr>
              <a:xfrm>
                <a:off x="6224475" y="4610675"/>
                <a:ext cx="3225" cy="11350"/>
              </a:xfrm>
              <a:custGeom>
                <a:avLst/>
                <a:gdLst/>
                <a:ahLst/>
                <a:cxnLst/>
                <a:rect l="l" t="t" r="r" b="b"/>
                <a:pathLst>
                  <a:path w="129" h="454" extrusionOk="0">
                    <a:moveTo>
                      <a:pt x="92" y="0"/>
                    </a:moveTo>
                    <a:cubicBezTo>
                      <a:pt x="85" y="0"/>
                      <a:pt x="77" y="5"/>
                      <a:pt x="72" y="16"/>
                    </a:cubicBezTo>
                    <a:cubicBezTo>
                      <a:pt x="29" y="72"/>
                      <a:pt x="1" y="143"/>
                      <a:pt x="1" y="214"/>
                    </a:cubicBezTo>
                    <a:cubicBezTo>
                      <a:pt x="1" y="285"/>
                      <a:pt x="1" y="356"/>
                      <a:pt x="15" y="427"/>
                    </a:cubicBezTo>
                    <a:cubicBezTo>
                      <a:pt x="21" y="445"/>
                      <a:pt x="37" y="453"/>
                      <a:pt x="53" y="453"/>
                    </a:cubicBezTo>
                    <a:cubicBezTo>
                      <a:pt x="76" y="453"/>
                      <a:pt x="100" y="438"/>
                      <a:pt x="100" y="413"/>
                    </a:cubicBezTo>
                    <a:cubicBezTo>
                      <a:pt x="86" y="356"/>
                      <a:pt x="86" y="285"/>
                      <a:pt x="100" y="214"/>
                    </a:cubicBezTo>
                    <a:cubicBezTo>
                      <a:pt x="100" y="186"/>
                      <a:pt x="100" y="158"/>
                      <a:pt x="114" y="129"/>
                    </a:cubicBezTo>
                    <a:cubicBezTo>
                      <a:pt x="128" y="101"/>
                      <a:pt x="128" y="58"/>
                      <a:pt x="114" y="30"/>
                    </a:cubicBezTo>
                    <a:cubicBezTo>
                      <a:pt x="114" y="12"/>
                      <a:pt x="103" y="0"/>
                      <a:pt x="9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" name="Google Shape;1434;p44">
                <a:extLst>
                  <a:ext uri="{FF2B5EF4-FFF2-40B4-BE49-F238E27FC236}">
                    <a16:creationId xmlns:a16="http://schemas.microsoft.com/office/drawing/2014/main" id="{C6A03901-FFC6-FAED-6916-AF31786E2C27}"/>
                  </a:ext>
                </a:extLst>
              </p:cNvPr>
              <p:cNvSpPr/>
              <p:nvPr/>
            </p:nvSpPr>
            <p:spPr>
              <a:xfrm>
                <a:off x="6324225" y="4525225"/>
                <a:ext cx="8025" cy="17850"/>
              </a:xfrm>
              <a:custGeom>
                <a:avLst/>
                <a:gdLst/>
                <a:ahLst/>
                <a:cxnLst/>
                <a:rect l="l" t="t" r="r" b="b"/>
                <a:pathLst>
                  <a:path w="321" h="714" extrusionOk="0">
                    <a:moveTo>
                      <a:pt x="279" y="0"/>
                    </a:moveTo>
                    <a:cubicBezTo>
                      <a:pt x="263" y="0"/>
                      <a:pt x="248" y="8"/>
                      <a:pt x="242" y="26"/>
                    </a:cubicBezTo>
                    <a:lnTo>
                      <a:pt x="114" y="367"/>
                    </a:lnTo>
                    <a:cubicBezTo>
                      <a:pt x="85" y="424"/>
                      <a:pt x="57" y="466"/>
                      <a:pt x="43" y="523"/>
                    </a:cubicBezTo>
                    <a:cubicBezTo>
                      <a:pt x="29" y="580"/>
                      <a:pt x="14" y="637"/>
                      <a:pt x="0" y="693"/>
                    </a:cubicBezTo>
                    <a:cubicBezTo>
                      <a:pt x="0" y="703"/>
                      <a:pt x="14" y="713"/>
                      <a:pt x="28" y="713"/>
                    </a:cubicBezTo>
                    <a:cubicBezTo>
                      <a:pt x="33" y="713"/>
                      <a:pt x="39" y="712"/>
                      <a:pt x="43" y="708"/>
                    </a:cubicBezTo>
                    <a:cubicBezTo>
                      <a:pt x="71" y="665"/>
                      <a:pt x="100" y="608"/>
                      <a:pt x="128" y="551"/>
                    </a:cubicBezTo>
                    <a:cubicBezTo>
                      <a:pt x="142" y="509"/>
                      <a:pt x="171" y="438"/>
                      <a:pt x="185" y="395"/>
                    </a:cubicBezTo>
                    <a:lnTo>
                      <a:pt x="313" y="40"/>
                    </a:lnTo>
                    <a:cubicBezTo>
                      <a:pt x="321" y="16"/>
                      <a:pt x="300" y="0"/>
                      <a:pt x="2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8" name="Google Shape;1435;p44">
                <a:extLst>
                  <a:ext uri="{FF2B5EF4-FFF2-40B4-BE49-F238E27FC236}">
                    <a16:creationId xmlns:a16="http://schemas.microsoft.com/office/drawing/2014/main" id="{5286B624-49D4-6E3A-C717-BF59E1A0DD87}"/>
                  </a:ext>
                </a:extLst>
              </p:cNvPr>
              <p:cNvSpPr/>
              <p:nvPr/>
            </p:nvSpPr>
            <p:spPr>
              <a:xfrm>
                <a:off x="6243300" y="4404900"/>
                <a:ext cx="38250" cy="133350"/>
              </a:xfrm>
              <a:custGeom>
                <a:avLst/>
                <a:gdLst/>
                <a:ahLst/>
                <a:cxnLst/>
                <a:rect l="l" t="t" r="r" b="b"/>
                <a:pathLst>
                  <a:path w="1530" h="5334" extrusionOk="0">
                    <a:moveTo>
                      <a:pt x="1494" y="0"/>
                    </a:moveTo>
                    <a:cubicBezTo>
                      <a:pt x="1487" y="0"/>
                      <a:pt x="1481" y="3"/>
                      <a:pt x="1477" y="12"/>
                    </a:cubicBezTo>
                    <a:cubicBezTo>
                      <a:pt x="1306" y="381"/>
                      <a:pt x="1164" y="750"/>
                      <a:pt x="1051" y="1133"/>
                    </a:cubicBezTo>
                    <a:cubicBezTo>
                      <a:pt x="838" y="1815"/>
                      <a:pt x="667" y="2511"/>
                      <a:pt x="497" y="3206"/>
                    </a:cubicBezTo>
                    <a:cubicBezTo>
                      <a:pt x="412" y="3547"/>
                      <a:pt x="327" y="3902"/>
                      <a:pt x="241" y="4257"/>
                    </a:cubicBezTo>
                    <a:cubicBezTo>
                      <a:pt x="199" y="4413"/>
                      <a:pt x="156" y="4598"/>
                      <a:pt x="114" y="4768"/>
                    </a:cubicBezTo>
                    <a:cubicBezTo>
                      <a:pt x="71" y="4938"/>
                      <a:pt x="29" y="5109"/>
                      <a:pt x="0" y="5293"/>
                    </a:cubicBezTo>
                    <a:cubicBezTo>
                      <a:pt x="8" y="5318"/>
                      <a:pt x="31" y="5333"/>
                      <a:pt x="54" y="5333"/>
                    </a:cubicBezTo>
                    <a:cubicBezTo>
                      <a:pt x="71" y="5333"/>
                      <a:pt x="88" y="5325"/>
                      <a:pt x="99" y="5308"/>
                    </a:cubicBezTo>
                    <a:cubicBezTo>
                      <a:pt x="170" y="5123"/>
                      <a:pt x="227" y="4924"/>
                      <a:pt x="270" y="4740"/>
                    </a:cubicBezTo>
                    <a:cubicBezTo>
                      <a:pt x="327" y="4541"/>
                      <a:pt x="369" y="4342"/>
                      <a:pt x="412" y="4158"/>
                    </a:cubicBezTo>
                    <a:cubicBezTo>
                      <a:pt x="582" y="3462"/>
                      <a:pt x="753" y="2766"/>
                      <a:pt x="923" y="2085"/>
                    </a:cubicBezTo>
                    <a:cubicBezTo>
                      <a:pt x="1022" y="1744"/>
                      <a:pt x="1108" y="1389"/>
                      <a:pt x="1207" y="1062"/>
                    </a:cubicBezTo>
                    <a:cubicBezTo>
                      <a:pt x="1321" y="722"/>
                      <a:pt x="1434" y="381"/>
                      <a:pt x="1519" y="40"/>
                    </a:cubicBezTo>
                    <a:cubicBezTo>
                      <a:pt x="1529" y="20"/>
                      <a:pt x="1511" y="0"/>
                      <a:pt x="14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9" name="Google Shape;1436;p44">
                <a:extLst>
                  <a:ext uri="{FF2B5EF4-FFF2-40B4-BE49-F238E27FC236}">
                    <a16:creationId xmlns:a16="http://schemas.microsoft.com/office/drawing/2014/main" id="{DDBAA87D-C134-02CF-A05C-57F5BDAFF1D8}"/>
                  </a:ext>
                </a:extLst>
              </p:cNvPr>
              <p:cNvSpPr/>
              <p:nvPr/>
            </p:nvSpPr>
            <p:spPr>
              <a:xfrm>
                <a:off x="6266350" y="4453425"/>
                <a:ext cx="8900" cy="27750"/>
              </a:xfrm>
              <a:custGeom>
                <a:avLst/>
                <a:gdLst/>
                <a:ahLst/>
                <a:cxnLst/>
                <a:rect l="l" t="t" r="r" b="b"/>
                <a:pathLst>
                  <a:path w="356" h="1110" extrusionOk="0">
                    <a:moveTo>
                      <a:pt x="324" y="0"/>
                    </a:moveTo>
                    <a:cubicBezTo>
                      <a:pt x="314" y="0"/>
                      <a:pt x="305" y="5"/>
                      <a:pt x="299" y="16"/>
                    </a:cubicBezTo>
                    <a:cubicBezTo>
                      <a:pt x="242" y="200"/>
                      <a:pt x="186" y="371"/>
                      <a:pt x="129" y="555"/>
                    </a:cubicBezTo>
                    <a:cubicBezTo>
                      <a:pt x="115" y="641"/>
                      <a:pt x="86" y="726"/>
                      <a:pt x="58" y="825"/>
                    </a:cubicBezTo>
                    <a:cubicBezTo>
                      <a:pt x="29" y="896"/>
                      <a:pt x="15" y="981"/>
                      <a:pt x="1" y="1067"/>
                    </a:cubicBezTo>
                    <a:cubicBezTo>
                      <a:pt x="1" y="1094"/>
                      <a:pt x="19" y="1110"/>
                      <a:pt x="39" y="1110"/>
                    </a:cubicBezTo>
                    <a:cubicBezTo>
                      <a:pt x="50" y="1110"/>
                      <a:pt x="62" y="1105"/>
                      <a:pt x="72" y="1095"/>
                    </a:cubicBezTo>
                    <a:cubicBezTo>
                      <a:pt x="100" y="1010"/>
                      <a:pt x="129" y="910"/>
                      <a:pt x="143" y="825"/>
                    </a:cubicBezTo>
                    <a:cubicBezTo>
                      <a:pt x="171" y="740"/>
                      <a:pt x="200" y="655"/>
                      <a:pt x="214" y="570"/>
                    </a:cubicBezTo>
                    <a:cubicBezTo>
                      <a:pt x="257" y="385"/>
                      <a:pt x="313" y="215"/>
                      <a:pt x="356" y="30"/>
                    </a:cubicBezTo>
                    <a:cubicBezTo>
                      <a:pt x="356" y="13"/>
                      <a:pt x="340" y="0"/>
                      <a:pt x="3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0" name="Google Shape;1437;p44">
                <a:extLst>
                  <a:ext uri="{FF2B5EF4-FFF2-40B4-BE49-F238E27FC236}">
                    <a16:creationId xmlns:a16="http://schemas.microsoft.com/office/drawing/2014/main" id="{8029B148-B691-1E79-5878-6259312518F8}"/>
                  </a:ext>
                </a:extLst>
              </p:cNvPr>
              <p:cNvSpPr/>
              <p:nvPr/>
            </p:nvSpPr>
            <p:spPr>
              <a:xfrm>
                <a:off x="6314050" y="4202725"/>
                <a:ext cx="80025" cy="130850"/>
              </a:xfrm>
              <a:custGeom>
                <a:avLst/>
                <a:gdLst/>
                <a:ahLst/>
                <a:cxnLst/>
                <a:rect l="l" t="t" r="r" b="b"/>
                <a:pathLst>
                  <a:path w="3201" h="5234" extrusionOk="0">
                    <a:moveTo>
                      <a:pt x="3181" y="0"/>
                    </a:moveTo>
                    <a:cubicBezTo>
                      <a:pt x="3178" y="0"/>
                      <a:pt x="3176" y="2"/>
                      <a:pt x="3176" y="6"/>
                    </a:cubicBezTo>
                    <a:cubicBezTo>
                      <a:pt x="3020" y="176"/>
                      <a:pt x="2864" y="347"/>
                      <a:pt x="2736" y="517"/>
                    </a:cubicBezTo>
                    <a:cubicBezTo>
                      <a:pt x="2594" y="702"/>
                      <a:pt x="2466" y="872"/>
                      <a:pt x="2338" y="1057"/>
                    </a:cubicBezTo>
                    <a:cubicBezTo>
                      <a:pt x="1884" y="1696"/>
                      <a:pt x="1458" y="2363"/>
                      <a:pt x="1060" y="3044"/>
                    </a:cubicBezTo>
                    <a:cubicBezTo>
                      <a:pt x="862" y="3385"/>
                      <a:pt x="677" y="3740"/>
                      <a:pt x="507" y="4095"/>
                    </a:cubicBezTo>
                    <a:cubicBezTo>
                      <a:pt x="421" y="4265"/>
                      <a:pt x="322" y="4450"/>
                      <a:pt x="237" y="4620"/>
                    </a:cubicBezTo>
                    <a:cubicBezTo>
                      <a:pt x="194" y="4720"/>
                      <a:pt x="152" y="4805"/>
                      <a:pt x="123" y="4890"/>
                    </a:cubicBezTo>
                    <a:cubicBezTo>
                      <a:pt x="81" y="4989"/>
                      <a:pt x="38" y="5075"/>
                      <a:pt x="10" y="5174"/>
                    </a:cubicBezTo>
                    <a:cubicBezTo>
                      <a:pt x="1" y="5209"/>
                      <a:pt x="25" y="5233"/>
                      <a:pt x="54" y="5233"/>
                    </a:cubicBezTo>
                    <a:cubicBezTo>
                      <a:pt x="72" y="5233"/>
                      <a:pt x="93" y="5224"/>
                      <a:pt x="109" y="5202"/>
                    </a:cubicBezTo>
                    <a:cubicBezTo>
                      <a:pt x="166" y="5117"/>
                      <a:pt x="223" y="5004"/>
                      <a:pt x="265" y="4904"/>
                    </a:cubicBezTo>
                    <a:cubicBezTo>
                      <a:pt x="322" y="4819"/>
                      <a:pt x="365" y="4720"/>
                      <a:pt x="407" y="4620"/>
                    </a:cubicBezTo>
                    <a:cubicBezTo>
                      <a:pt x="507" y="4422"/>
                      <a:pt x="606" y="4223"/>
                      <a:pt x="705" y="4024"/>
                    </a:cubicBezTo>
                    <a:cubicBezTo>
                      <a:pt x="1075" y="3328"/>
                      <a:pt x="1472" y="2647"/>
                      <a:pt x="1884" y="1979"/>
                    </a:cubicBezTo>
                    <a:cubicBezTo>
                      <a:pt x="2097" y="1653"/>
                      <a:pt x="2310" y="1326"/>
                      <a:pt x="2537" y="1000"/>
                    </a:cubicBezTo>
                    <a:lnTo>
                      <a:pt x="2878" y="517"/>
                    </a:lnTo>
                    <a:cubicBezTo>
                      <a:pt x="2991" y="361"/>
                      <a:pt x="3091" y="191"/>
                      <a:pt x="3190" y="34"/>
                    </a:cubicBezTo>
                    <a:cubicBezTo>
                      <a:pt x="3200" y="14"/>
                      <a:pt x="3188" y="0"/>
                      <a:pt x="318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1" name="Google Shape;1438;p44">
                <a:extLst>
                  <a:ext uri="{FF2B5EF4-FFF2-40B4-BE49-F238E27FC236}">
                    <a16:creationId xmlns:a16="http://schemas.microsoft.com/office/drawing/2014/main" id="{27540F27-D616-912E-7C21-89F976AAC3AD}"/>
                  </a:ext>
                </a:extLst>
              </p:cNvPr>
              <p:cNvSpPr/>
              <p:nvPr/>
            </p:nvSpPr>
            <p:spPr>
              <a:xfrm>
                <a:off x="6346225" y="4266450"/>
                <a:ext cx="13875" cy="24050"/>
              </a:xfrm>
              <a:custGeom>
                <a:avLst/>
                <a:gdLst/>
                <a:ahLst/>
                <a:cxnLst/>
                <a:rect l="l" t="t" r="r" b="b"/>
                <a:pathLst>
                  <a:path w="555" h="962" extrusionOk="0">
                    <a:moveTo>
                      <a:pt x="517" y="0"/>
                    </a:moveTo>
                    <a:cubicBezTo>
                      <a:pt x="509" y="0"/>
                      <a:pt x="502" y="4"/>
                      <a:pt x="497" y="13"/>
                    </a:cubicBezTo>
                    <a:cubicBezTo>
                      <a:pt x="441" y="169"/>
                      <a:pt x="341" y="325"/>
                      <a:pt x="256" y="467"/>
                    </a:cubicBezTo>
                    <a:cubicBezTo>
                      <a:pt x="171" y="623"/>
                      <a:pt x="86" y="779"/>
                      <a:pt x="1" y="921"/>
                    </a:cubicBezTo>
                    <a:cubicBezTo>
                      <a:pt x="1" y="941"/>
                      <a:pt x="15" y="961"/>
                      <a:pt x="28" y="961"/>
                    </a:cubicBezTo>
                    <a:cubicBezTo>
                      <a:pt x="34" y="961"/>
                      <a:pt x="39" y="958"/>
                      <a:pt x="43" y="950"/>
                    </a:cubicBezTo>
                    <a:cubicBezTo>
                      <a:pt x="157" y="808"/>
                      <a:pt x="242" y="666"/>
                      <a:pt x="327" y="510"/>
                    </a:cubicBezTo>
                    <a:cubicBezTo>
                      <a:pt x="412" y="353"/>
                      <a:pt x="483" y="197"/>
                      <a:pt x="554" y="27"/>
                    </a:cubicBezTo>
                    <a:cubicBezTo>
                      <a:pt x="554" y="17"/>
                      <a:pt x="534" y="0"/>
                      <a:pt x="5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2" name="Google Shape;1439;p44">
                <a:extLst>
                  <a:ext uri="{FF2B5EF4-FFF2-40B4-BE49-F238E27FC236}">
                    <a16:creationId xmlns:a16="http://schemas.microsoft.com/office/drawing/2014/main" id="{E1B804F6-012C-432A-838C-7A3E1C22900D}"/>
                  </a:ext>
                </a:extLst>
              </p:cNvPr>
              <p:cNvSpPr/>
              <p:nvPr/>
            </p:nvSpPr>
            <p:spPr>
              <a:xfrm>
                <a:off x="6453300" y="4139200"/>
                <a:ext cx="905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3623" h="885" extrusionOk="0">
                    <a:moveTo>
                      <a:pt x="1901" y="0"/>
                    </a:moveTo>
                    <a:cubicBezTo>
                      <a:pt x="1714" y="0"/>
                      <a:pt x="1526" y="21"/>
                      <a:pt x="1340" y="62"/>
                    </a:cubicBezTo>
                    <a:cubicBezTo>
                      <a:pt x="1084" y="119"/>
                      <a:pt x="857" y="204"/>
                      <a:pt x="630" y="332"/>
                    </a:cubicBezTo>
                    <a:cubicBezTo>
                      <a:pt x="516" y="389"/>
                      <a:pt x="417" y="460"/>
                      <a:pt x="318" y="545"/>
                    </a:cubicBezTo>
                    <a:cubicBezTo>
                      <a:pt x="218" y="616"/>
                      <a:pt x="119" y="715"/>
                      <a:pt x="34" y="815"/>
                    </a:cubicBezTo>
                    <a:cubicBezTo>
                      <a:pt x="1" y="837"/>
                      <a:pt x="28" y="885"/>
                      <a:pt x="61" y="885"/>
                    </a:cubicBezTo>
                    <a:cubicBezTo>
                      <a:pt x="71" y="885"/>
                      <a:pt x="81" y="881"/>
                      <a:pt x="91" y="872"/>
                    </a:cubicBezTo>
                    <a:cubicBezTo>
                      <a:pt x="190" y="786"/>
                      <a:pt x="304" y="701"/>
                      <a:pt x="417" y="630"/>
                    </a:cubicBezTo>
                    <a:cubicBezTo>
                      <a:pt x="531" y="545"/>
                      <a:pt x="658" y="488"/>
                      <a:pt x="772" y="431"/>
                    </a:cubicBezTo>
                    <a:cubicBezTo>
                      <a:pt x="1124" y="250"/>
                      <a:pt x="1504" y="159"/>
                      <a:pt x="1888" y="159"/>
                    </a:cubicBezTo>
                    <a:cubicBezTo>
                      <a:pt x="1985" y="159"/>
                      <a:pt x="2081" y="165"/>
                      <a:pt x="2178" y="176"/>
                    </a:cubicBezTo>
                    <a:cubicBezTo>
                      <a:pt x="2419" y="204"/>
                      <a:pt x="2660" y="261"/>
                      <a:pt x="2888" y="360"/>
                    </a:cubicBezTo>
                    <a:cubicBezTo>
                      <a:pt x="3001" y="403"/>
                      <a:pt x="3115" y="460"/>
                      <a:pt x="3228" y="517"/>
                    </a:cubicBezTo>
                    <a:cubicBezTo>
                      <a:pt x="3328" y="588"/>
                      <a:pt x="3441" y="659"/>
                      <a:pt x="3541" y="715"/>
                    </a:cubicBezTo>
                    <a:cubicBezTo>
                      <a:pt x="3545" y="717"/>
                      <a:pt x="3550" y="718"/>
                      <a:pt x="3554" y="718"/>
                    </a:cubicBezTo>
                    <a:cubicBezTo>
                      <a:pt x="3592" y="718"/>
                      <a:pt x="3623" y="670"/>
                      <a:pt x="3597" y="644"/>
                    </a:cubicBezTo>
                    <a:cubicBezTo>
                      <a:pt x="3498" y="531"/>
                      <a:pt x="3384" y="431"/>
                      <a:pt x="3257" y="360"/>
                    </a:cubicBezTo>
                    <a:cubicBezTo>
                      <a:pt x="3129" y="289"/>
                      <a:pt x="3001" y="233"/>
                      <a:pt x="2873" y="190"/>
                    </a:cubicBezTo>
                    <a:cubicBezTo>
                      <a:pt x="2557" y="64"/>
                      <a:pt x="2229" y="0"/>
                      <a:pt x="19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3" name="Google Shape;1440;p44">
                <a:extLst>
                  <a:ext uri="{FF2B5EF4-FFF2-40B4-BE49-F238E27FC236}">
                    <a16:creationId xmlns:a16="http://schemas.microsoft.com/office/drawing/2014/main" id="{32858928-31D4-23FB-34DD-F54286679287}"/>
                  </a:ext>
                </a:extLst>
              </p:cNvPr>
              <p:cNvSpPr/>
              <p:nvPr/>
            </p:nvSpPr>
            <p:spPr>
              <a:xfrm>
                <a:off x="6571525" y="4180675"/>
                <a:ext cx="17875" cy="514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2058" extrusionOk="0">
                    <a:moveTo>
                      <a:pt x="46" y="1"/>
                    </a:moveTo>
                    <a:cubicBezTo>
                      <a:pt x="24" y="1"/>
                      <a:pt x="0" y="23"/>
                      <a:pt x="19" y="50"/>
                    </a:cubicBezTo>
                    <a:cubicBezTo>
                      <a:pt x="33" y="135"/>
                      <a:pt x="61" y="221"/>
                      <a:pt x="104" y="292"/>
                    </a:cubicBezTo>
                    <a:cubicBezTo>
                      <a:pt x="132" y="377"/>
                      <a:pt x="175" y="462"/>
                      <a:pt x="203" y="547"/>
                    </a:cubicBezTo>
                    <a:cubicBezTo>
                      <a:pt x="274" y="703"/>
                      <a:pt x="331" y="860"/>
                      <a:pt x="388" y="1016"/>
                    </a:cubicBezTo>
                    <a:cubicBezTo>
                      <a:pt x="501" y="1356"/>
                      <a:pt x="586" y="1683"/>
                      <a:pt x="643" y="2038"/>
                    </a:cubicBezTo>
                    <a:cubicBezTo>
                      <a:pt x="650" y="2051"/>
                      <a:pt x="665" y="2058"/>
                      <a:pt x="679" y="2058"/>
                    </a:cubicBezTo>
                    <a:cubicBezTo>
                      <a:pt x="697" y="2058"/>
                      <a:pt x="714" y="2047"/>
                      <a:pt x="714" y="2024"/>
                    </a:cubicBezTo>
                    <a:cubicBezTo>
                      <a:pt x="672" y="1669"/>
                      <a:pt x="601" y="1314"/>
                      <a:pt x="501" y="973"/>
                    </a:cubicBezTo>
                    <a:cubicBezTo>
                      <a:pt x="459" y="803"/>
                      <a:pt x="402" y="632"/>
                      <a:pt x="331" y="476"/>
                    </a:cubicBezTo>
                    <a:cubicBezTo>
                      <a:pt x="274" y="306"/>
                      <a:pt x="189" y="150"/>
                      <a:pt x="75" y="22"/>
                    </a:cubicBezTo>
                    <a:cubicBezTo>
                      <a:pt x="70" y="7"/>
                      <a:pt x="58" y="1"/>
                      <a:pt x="4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4" name="Google Shape;1441;p44">
                <a:extLst>
                  <a:ext uri="{FF2B5EF4-FFF2-40B4-BE49-F238E27FC236}">
                    <a16:creationId xmlns:a16="http://schemas.microsoft.com/office/drawing/2014/main" id="{2CE9FA62-E3F6-11B3-D55E-BBD41A7D0217}"/>
                  </a:ext>
                </a:extLst>
              </p:cNvPr>
              <p:cNvSpPr/>
              <p:nvPr/>
            </p:nvSpPr>
            <p:spPr>
              <a:xfrm>
                <a:off x="6560975" y="4161425"/>
                <a:ext cx="8900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356" h="420" extrusionOk="0">
                    <a:moveTo>
                      <a:pt x="23" y="0"/>
                    </a:moveTo>
                    <a:cubicBezTo>
                      <a:pt x="18" y="0"/>
                      <a:pt x="15" y="4"/>
                      <a:pt x="15" y="11"/>
                    </a:cubicBezTo>
                    <a:cubicBezTo>
                      <a:pt x="0" y="25"/>
                      <a:pt x="0" y="25"/>
                      <a:pt x="15" y="39"/>
                    </a:cubicBezTo>
                    <a:cubicBezTo>
                      <a:pt x="29" y="68"/>
                      <a:pt x="43" y="110"/>
                      <a:pt x="71" y="139"/>
                    </a:cubicBezTo>
                    <a:cubicBezTo>
                      <a:pt x="100" y="167"/>
                      <a:pt x="114" y="196"/>
                      <a:pt x="142" y="238"/>
                    </a:cubicBezTo>
                    <a:lnTo>
                      <a:pt x="284" y="409"/>
                    </a:lnTo>
                    <a:cubicBezTo>
                      <a:pt x="291" y="416"/>
                      <a:pt x="302" y="419"/>
                      <a:pt x="313" y="419"/>
                    </a:cubicBezTo>
                    <a:cubicBezTo>
                      <a:pt x="323" y="419"/>
                      <a:pt x="334" y="416"/>
                      <a:pt x="341" y="409"/>
                    </a:cubicBezTo>
                    <a:cubicBezTo>
                      <a:pt x="355" y="394"/>
                      <a:pt x="355" y="366"/>
                      <a:pt x="341" y="352"/>
                    </a:cubicBezTo>
                    <a:lnTo>
                      <a:pt x="199" y="167"/>
                    </a:lnTo>
                    <a:cubicBezTo>
                      <a:pt x="171" y="139"/>
                      <a:pt x="142" y="110"/>
                      <a:pt x="128" y="82"/>
                    </a:cubicBezTo>
                    <a:cubicBezTo>
                      <a:pt x="100" y="54"/>
                      <a:pt x="71" y="25"/>
                      <a:pt x="43" y="11"/>
                    </a:cubicBezTo>
                    <a:cubicBezTo>
                      <a:pt x="36" y="4"/>
                      <a:pt x="29" y="0"/>
                      <a:pt x="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5" name="Google Shape;1442;p44">
                <a:extLst>
                  <a:ext uri="{FF2B5EF4-FFF2-40B4-BE49-F238E27FC236}">
                    <a16:creationId xmlns:a16="http://schemas.microsoft.com/office/drawing/2014/main" id="{7593253D-33CF-891D-F669-C52A3DCF1132}"/>
                  </a:ext>
                </a:extLst>
              </p:cNvPr>
              <p:cNvSpPr/>
              <p:nvPr/>
            </p:nvSpPr>
            <p:spPr>
              <a:xfrm>
                <a:off x="6563525" y="4152000"/>
                <a:ext cx="28000" cy="50575"/>
              </a:xfrm>
              <a:custGeom>
                <a:avLst/>
                <a:gdLst/>
                <a:ahLst/>
                <a:cxnLst/>
                <a:rect l="l" t="t" r="r" b="b"/>
                <a:pathLst>
                  <a:path w="1120" h="2023" extrusionOk="0">
                    <a:moveTo>
                      <a:pt x="39" y="1"/>
                    </a:moveTo>
                    <a:cubicBezTo>
                      <a:pt x="17" y="1"/>
                      <a:pt x="0" y="24"/>
                      <a:pt x="12" y="47"/>
                    </a:cubicBezTo>
                    <a:cubicBezTo>
                      <a:pt x="111" y="175"/>
                      <a:pt x="211" y="303"/>
                      <a:pt x="310" y="431"/>
                    </a:cubicBezTo>
                    <a:cubicBezTo>
                      <a:pt x="665" y="899"/>
                      <a:pt x="921" y="1439"/>
                      <a:pt x="1063" y="2007"/>
                    </a:cubicBezTo>
                    <a:cubicBezTo>
                      <a:pt x="1068" y="2017"/>
                      <a:pt x="1078" y="2022"/>
                      <a:pt x="1087" y="2022"/>
                    </a:cubicBezTo>
                    <a:cubicBezTo>
                      <a:pt x="1103" y="2022"/>
                      <a:pt x="1119" y="2010"/>
                      <a:pt x="1119" y="1992"/>
                    </a:cubicBezTo>
                    <a:cubicBezTo>
                      <a:pt x="1091" y="1822"/>
                      <a:pt x="1048" y="1652"/>
                      <a:pt x="992" y="1495"/>
                    </a:cubicBezTo>
                    <a:cubicBezTo>
                      <a:pt x="892" y="1211"/>
                      <a:pt x="764" y="942"/>
                      <a:pt x="622" y="686"/>
                    </a:cubicBezTo>
                    <a:cubicBezTo>
                      <a:pt x="537" y="558"/>
                      <a:pt x="452" y="431"/>
                      <a:pt x="367" y="317"/>
                    </a:cubicBezTo>
                    <a:cubicBezTo>
                      <a:pt x="282" y="203"/>
                      <a:pt x="168" y="90"/>
                      <a:pt x="55" y="5"/>
                    </a:cubicBezTo>
                    <a:cubicBezTo>
                      <a:pt x="49" y="2"/>
                      <a:pt x="44" y="1"/>
                      <a:pt x="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6" name="Google Shape;1443;p44">
                <a:extLst>
                  <a:ext uri="{FF2B5EF4-FFF2-40B4-BE49-F238E27FC236}">
                    <a16:creationId xmlns:a16="http://schemas.microsoft.com/office/drawing/2014/main" id="{AF80BC06-0CF4-EB20-47CC-7C14F6775D90}"/>
                  </a:ext>
                </a:extLst>
              </p:cNvPr>
              <p:cNvSpPr/>
              <p:nvPr/>
            </p:nvSpPr>
            <p:spPr>
              <a:xfrm>
                <a:off x="6328475" y="4837575"/>
                <a:ext cx="121675" cy="91725"/>
              </a:xfrm>
              <a:custGeom>
                <a:avLst/>
                <a:gdLst/>
                <a:ahLst/>
                <a:cxnLst/>
                <a:rect l="l" t="t" r="r" b="b"/>
                <a:pathLst>
                  <a:path w="4867" h="3669" extrusionOk="0">
                    <a:moveTo>
                      <a:pt x="4831" y="0"/>
                    </a:moveTo>
                    <a:cubicBezTo>
                      <a:pt x="4825" y="0"/>
                      <a:pt x="4818" y="4"/>
                      <a:pt x="4814" y="12"/>
                    </a:cubicBezTo>
                    <a:cubicBezTo>
                      <a:pt x="4686" y="197"/>
                      <a:pt x="4530" y="381"/>
                      <a:pt x="4388" y="552"/>
                    </a:cubicBezTo>
                    <a:cubicBezTo>
                      <a:pt x="4246" y="708"/>
                      <a:pt x="4090" y="878"/>
                      <a:pt x="3948" y="1049"/>
                    </a:cubicBezTo>
                    <a:cubicBezTo>
                      <a:pt x="3408" y="1631"/>
                      <a:pt x="2812" y="2156"/>
                      <a:pt x="2173" y="2639"/>
                    </a:cubicBezTo>
                    <a:cubicBezTo>
                      <a:pt x="1548" y="3107"/>
                      <a:pt x="853" y="3562"/>
                      <a:pt x="29" y="3562"/>
                    </a:cubicBezTo>
                    <a:cubicBezTo>
                      <a:pt x="1" y="3576"/>
                      <a:pt x="1" y="3604"/>
                      <a:pt x="15" y="3633"/>
                    </a:cubicBezTo>
                    <a:cubicBezTo>
                      <a:pt x="118" y="3658"/>
                      <a:pt x="221" y="3669"/>
                      <a:pt x="323" y="3669"/>
                    </a:cubicBezTo>
                    <a:cubicBezTo>
                      <a:pt x="681" y="3669"/>
                      <a:pt x="1025" y="3529"/>
                      <a:pt x="1335" y="3363"/>
                    </a:cubicBezTo>
                    <a:cubicBezTo>
                      <a:pt x="1690" y="3164"/>
                      <a:pt x="2031" y="2937"/>
                      <a:pt x="2358" y="2681"/>
                    </a:cubicBezTo>
                    <a:cubicBezTo>
                      <a:pt x="3011" y="2184"/>
                      <a:pt x="3593" y="1631"/>
                      <a:pt x="4132" y="1006"/>
                    </a:cubicBezTo>
                    <a:cubicBezTo>
                      <a:pt x="4388" y="694"/>
                      <a:pt x="4629" y="367"/>
                      <a:pt x="4856" y="40"/>
                    </a:cubicBezTo>
                    <a:cubicBezTo>
                      <a:pt x="4866" y="20"/>
                      <a:pt x="4848" y="0"/>
                      <a:pt x="48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7" name="Google Shape;1444;p44">
                <a:extLst>
                  <a:ext uri="{FF2B5EF4-FFF2-40B4-BE49-F238E27FC236}">
                    <a16:creationId xmlns:a16="http://schemas.microsoft.com/office/drawing/2014/main" id="{265041C8-8F18-713A-C817-2C4F0B83CF9B}"/>
                  </a:ext>
                </a:extLst>
              </p:cNvPr>
              <p:cNvSpPr/>
              <p:nvPr/>
            </p:nvSpPr>
            <p:spPr>
              <a:xfrm>
                <a:off x="6461500" y="4683775"/>
                <a:ext cx="74525" cy="134250"/>
              </a:xfrm>
              <a:custGeom>
                <a:avLst/>
                <a:gdLst/>
                <a:ahLst/>
                <a:cxnLst/>
                <a:rect l="l" t="t" r="r" b="b"/>
                <a:pathLst>
                  <a:path w="2981" h="5370" extrusionOk="0">
                    <a:moveTo>
                      <a:pt x="2918" y="0"/>
                    </a:moveTo>
                    <a:cubicBezTo>
                      <a:pt x="2900" y="0"/>
                      <a:pt x="2882" y="10"/>
                      <a:pt x="2872" y="31"/>
                    </a:cubicBezTo>
                    <a:cubicBezTo>
                      <a:pt x="2815" y="130"/>
                      <a:pt x="2758" y="229"/>
                      <a:pt x="2716" y="329"/>
                    </a:cubicBezTo>
                    <a:cubicBezTo>
                      <a:pt x="2673" y="428"/>
                      <a:pt x="2631" y="527"/>
                      <a:pt x="2588" y="627"/>
                    </a:cubicBezTo>
                    <a:lnTo>
                      <a:pt x="2332" y="1237"/>
                    </a:lnTo>
                    <a:cubicBezTo>
                      <a:pt x="2034" y="1947"/>
                      <a:pt x="1708" y="2657"/>
                      <a:pt x="1324" y="3339"/>
                    </a:cubicBezTo>
                    <a:cubicBezTo>
                      <a:pt x="1126" y="3679"/>
                      <a:pt x="927" y="4020"/>
                      <a:pt x="714" y="4347"/>
                    </a:cubicBezTo>
                    <a:cubicBezTo>
                      <a:pt x="501" y="4673"/>
                      <a:pt x="274" y="4986"/>
                      <a:pt x="32" y="5298"/>
                    </a:cubicBezTo>
                    <a:cubicBezTo>
                      <a:pt x="0" y="5330"/>
                      <a:pt x="24" y="5370"/>
                      <a:pt x="56" y="5370"/>
                    </a:cubicBezTo>
                    <a:cubicBezTo>
                      <a:pt x="67" y="5370"/>
                      <a:pt x="78" y="5365"/>
                      <a:pt x="89" y="5355"/>
                    </a:cubicBezTo>
                    <a:cubicBezTo>
                      <a:pt x="245" y="5184"/>
                      <a:pt x="387" y="5028"/>
                      <a:pt x="529" y="4844"/>
                    </a:cubicBezTo>
                    <a:cubicBezTo>
                      <a:pt x="657" y="4673"/>
                      <a:pt x="785" y="4489"/>
                      <a:pt x="913" y="4318"/>
                    </a:cubicBezTo>
                    <a:cubicBezTo>
                      <a:pt x="1339" y="3665"/>
                      <a:pt x="1722" y="2970"/>
                      <a:pt x="2048" y="2260"/>
                    </a:cubicBezTo>
                    <a:cubicBezTo>
                      <a:pt x="2219" y="1905"/>
                      <a:pt x="2375" y="1536"/>
                      <a:pt x="2531" y="1166"/>
                    </a:cubicBezTo>
                    <a:lnTo>
                      <a:pt x="2758" y="627"/>
                    </a:lnTo>
                    <a:cubicBezTo>
                      <a:pt x="2844" y="442"/>
                      <a:pt x="2915" y="258"/>
                      <a:pt x="2971" y="73"/>
                    </a:cubicBezTo>
                    <a:cubicBezTo>
                      <a:pt x="2980" y="28"/>
                      <a:pt x="2949" y="0"/>
                      <a:pt x="29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" name="Google Shape;1445;p44">
                <a:extLst>
                  <a:ext uri="{FF2B5EF4-FFF2-40B4-BE49-F238E27FC236}">
                    <a16:creationId xmlns:a16="http://schemas.microsoft.com/office/drawing/2014/main" id="{4ECC3CB5-A1FF-FC23-40BD-0E3A1E0465C5}"/>
                  </a:ext>
                </a:extLst>
              </p:cNvPr>
              <p:cNvSpPr/>
              <p:nvPr/>
            </p:nvSpPr>
            <p:spPr>
              <a:xfrm>
                <a:off x="6460950" y="4762525"/>
                <a:ext cx="28475" cy="45650"/>
              </a:xfrm>
              <a:custGeom>
                <a:avLst/>
                <a:gdLst/>
                <a:ahLst/>
                <a:cxnLst/>
                <a:rect l="l" t="t" r="r" b="b"/>
                <a:pathLst>
                  <a:path w="1139" h="1826" extrusionOk="0">
                    <a:moveTo>
                      <a:pt x="1098" y="0"/>
                    </a:moveTo>
                    <a:cubicBezTo>
                      <a:pt x="1089" y="0"/>
                      <a:pt x="1081" y="5"/>
                      <a:pt x="1077" y="18"/>
                    </a:cubicBezTo>
                    <a:cubicBezTo>
                      <a:pt x="920" y="331"/>
                      <a:pt x="736" y="629"/>
                      <a:pt x="565" y="913"/>
                    </a:cubicBezTo>
                    <a:cubicBezTo>
                      <a:pt x="466" y="1069"/>
                      <a:pt x="381" y="1211"/>
                      <a:pt x="281" y="1353"/>
                    </a:cubicBezTo>
                    <a:lnTo>
                      <a:pt x="139" y="1552"/>
                    </a:lnTo>
                    <a:cubicBezTo>
                      <a:pt x="83" y="1623"/>
                      <a:pt x="40" y="1694"/>
                      <a:pt x="12" y="1779"/>
                    </a:cubicBezTo>
                    <a:cubicBezTo>
                      <a:pt x="0" y="1802"/>
                      <a:pt x="17" y="1825"/>
                      <a:pt x="39" y="1825"/>
                    </a:cubicBezTo>
                    <a:cubicBezTo>
                      <a:pt x="44" y="1825"/>
                      <a:pt x="49" y="1824"/>
                      <a:pt x="54" y="1821"/>
                    </a:cubicBezTo>
                    <a:cubicBezTo>
                      <a:pt x="125" y="1765"/>
                      <a:pt x="182" y="1708"/>
                      <a:pt x="239" y="1623"/>
                    </a:cubicBezTo>
                    <a:cubicBezTo>
                      <a:pt x="281" y="1566"/>
                      <a:pt x="338" y="1495"/>
                      <a:pt x="381" y="1424"/>
                    </a:cubicBezTo>
                    <a:cubicBezTo>
                      <a:pt x="480" y="1282"/>
                      <a:pt x="565" y="1126"/>
                      <a:pt x="665" y="984"/>
                    </a:cubicBezTo>
                    <a:cubicBezTo>
                      <a:pt x="835" y="686"/>
                      <a:pt x="991" y="373"/>
                      <a:pt x="1119" y="47"/>
                    </a:cubicBezTo>
                    <a:cubicBezTo>
                      <a:pt x="1139" y="27"/>
                      <a:pt x="1117" y="0"/>
                      <a:pt x="10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" name="Google Shape;1446;p44">
                <a:extLst>
                  <a:ext uri="{FF2B5EF4-FFF2-40B4-BE49-F238E27FC236}">
                    <a16:creationId xmlns:a16="http://schemas.microsoft.com/office/drawing/2014/main" id="{6D575842-0264-D3F3-399B-E0872810AA32}"/>
                  </a:ext>
                </a:extLst>
              </p:cNvPr>
              <p:cNvSpPr/>
              <p:nvPr/>
            </p:nvSpPr>
            <p:spPr>
              <a:xfrm>
                <a:off x="6459900" y="4779575"/>
                <a:ext cx="1392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557" h="705" extrusionOk="0">
                    <a:moveTo>
                      <a:pt x="498" y="0"/>
                    </a:moveTo>
                    <a:cubicBezTo>
                      <a:pt x="486" y="0"/>
                      <a:pt x="474" y="5"/>
                      <a:pt x="465" y="18"/>
                    </a:cubicBezTo>
                    <a:lnTo>
                      <a:pt x="224" y="344"/>
                    </a:lnTo>
                    <a:cubicBezTo>
                      <a:pt x="139" y="444"/>
                      <a:pt x="68" y="557"/>
                      <a:pt x="11" y="671"/>
                    </a:cubicBezTo>
                    <a:cubicBezTo>
                      <a:pt x="1" y="692"/>
                      <a:pt x="13" y="705"/>
                      <a:pt x="26" y="705"/>
                    </a:cubicBezTo>
                    <a:cubicBezTo>
                      <a:pt x="31" y="705"/>
                      <a:pt x="36" y="703"/>
                      <a:pt x="40" y="699"/>
                    </a:cubicBezTo>
                    <a:cubicBezTo>
                      <a:pt x="139" y="600"/>
                      <a:pt x="210" y="501"/>
                      <a:pt x="295" y="387"/>
                    </a:cubicBezTo>
                    <a:lnTo>
                      <a:pt x="536" y="60"/>
                    </a:lnTo>
                    <a:cubicBezTo>
                      <a:pt x="557" y="30"/>
                      <a:pt x="527" y="0"/>
                      <a:pt x="4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1" name="Google Shape;1838;p45">
            <a:extLst>
              <a:ext uri="{FF2B5EF4-FFF2-40B4-BE49-F238E27FC236}">
                <a16:creationId xmlns:a16="http://schemas.microsoft.com/office/drawing/2014/main" id="{99E73E25-2FA7-E525-D6D4-DA48B7750435}"/>
              </a:ext>
            </a:extLst>
          </p:cNvPr>
          <p:cNvSpPr txBox="1">
            <a:spLocks/>
          </p:cNvSpPr>
          <p:nvPr/>
        </p:nvSpPr>
        <p:spPr>
          <a:xfrm>
            <a:off x="152432" y="1062347"/>
            <a:ext cx="432049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udex"/>
              <a:buNone/>
              <a:defRPr sz="3000" b="0" i="0" u="none" strike="noStrike" cap="none">
                <a:solidFill>
                  <a:schemeClr val="dk1"/>
                </a:solidFill>
                <a:latin typeface="Caudex"/>
                <a:ea typeface="Caudex"/>
                <a:cs typeface="Caudex"/>
                <a:sym typeface="Caudex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1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algn="ctr"/>
            <a:r>
              <a:rPr lang="ru-RU" sz="1800" dirty="0"/>
              <a:t>Крупнейшим сражением Второй Пунической войны стала </a:t>
            </a:r>
            <a:r>
              <a:rPr lang="ru-RU" sz="1800" b="1" dirty="0">
                <a:solidFill>
                  <a:srgbClr val="BA7140"/>
                </a:solidFill>
                <a:effectLst/>
              </a:rPr>
              <a:t>битва при Каннах 216 г. до н. э.</a:t>
            </a:r>
            <a:r>
              <a:rPr lang="ru-RU" sz="1800" dirty="0"/>
              <a:t> Римляне собрали огромное войско, выбрали новых консулов и направились навстречу Ганнибалу. Римская пехота была более многочисленной, чем карфагенская. Зато карфагеняне обладали сильной конницей, которая в случае битвы на равнине дала бы им преимущество.</a:t>
            </a:r>
            <a:endParaRPr lang="en-US" sz="11500" dirty="0"/>
          </a:p>
        </p:txBody>
      </p:sp>
      <p:pic>
        <p:nvPicPr>
          <p:cNvPr id="3" name="Рисунок 2" descr="Изображение выглядит как картина, зарисовка, рисунок, млекопитающее&#10;&#10;Автоматически созданное описание">
            <a:extLst>
              <a:ext uri="{FF2B5EF4-FFF2-40B4-BE49-F238E27FC236}">
                <a16:creationId xmlns:a16="http://schemas.microsoft.com/office/drawing/2014/main" id="{F50B4CC9-6C82-95E9-C743-F6BD885AF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062347"/>
            <a:ext cx="4419568" cy="29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448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958A4B92-2363-F4CA-5367-B4622A35F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4434" y="2248500"/>
            <a:ext cx="4440600" cy="646500"/>
          </a:xfrm>
        </p:spPr>
        <p:txBody>
          <a:bodyPr/>
          <a:lstStyle/>
          <a:p>
            <a:r>
              <a:rPr lang="ru-RU" sz="1800" dirty="0"/>
              <a:t>Перелом в затяжной войне был связан с назначением римским военачальником в Италии </a:t>
            </a:r>
            <a:r>
              <a:rPr lang="ru-RU" sz="1800" b="1" dirty="0">
                <a:solidFill>
                  <a:srgbClr val="BA7140"/>
                </a:solidFill>
                <a:effectLst/>
              </a:rPr>
              <a:t>Публия Корнелия </a:t>
            </a:r>
            <a:r>
              <a:rPr lang="ru-RU" sz="1800" b="1" dirty="0" err="1">
                <a:solidFill>
                  <a:srgbClr val="BA7140"/>
                </a:solidFill>
                <a:effectLst/>
              </a:rPr>
              <a:t>Сципиона</a:t>
            </a:r>
            <a:r>
              <a:rPr lang="ru-RU" sz="1800" dirty="0">
                <a:solidFill>
                  <a:srgbClr val="BA7140"/>
                </a:solidFill>
              </a:rPr>
              <a:t> </a:t>
            </a:r>
            <a:r>
              <a:rPr lang="ru-RU" sz="1800" dirty="0"/>
              <a:t>(235–183 гг. до н. э.), позже получившего за свои победы прозвище Африканский. Этот полководец разработал план, согласно которому римляне должны были нанести удар по владениям Карфагена в Северной Африке, тем самым вынудив Ганнибала вернуться на защиту своих земель.</a:t>
            </a:r>
            <a:endParaRPr lang="ru-RU" dirty="0"/>
          </a:p>
        </p:txBody>
      </p:sp>
      <p:pic>
        <p:nvPicPr>
          <p:cNvPr id="2935" name="Рисунок 2934" descr="Изображение выглядит как Человеческое лицо, в помещении, Бюст, строительство&#10;&#10;Автоматически созданное описание">
            <a:extLst>
              <a:ext uri="{FF2B5EF4-FFF2-40B4-BE49-F238E27FC236}">
                <a16:creationId xmlns:a16="http://schemas.microsoft.com/office/drawing/2014/main" id="{B9971A54-9FE4-5151-11AE-67AE340AB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2523" y="567184"/>
            <a:ext cx="3568539" cy="4753293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2" name="Google Shape;3882;p48"/>
          <p:cNvSpPr txBox="1">
            <a:spLocks noGrp="1"/>
          </p:cNvSpPr>
          <p:nvPr>
            <p:ph type="body" idx="1"/>
          </p:nvPr>
        </p:nvSpPr>
        <p:spPr>
          <a:xfrm>
            <a:off x="-104172" y="-187264"/>
            <a:ext cx="8786147" cy="169197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39700" indent="0" algn="ctr">
              <a:buNone/>
            </a:pPr>
            <a:r>
              <a:rPr lang="ru-RU" sz="1800" dirty="0"/>
              <a:t>В 204 г. до н. э. </a:t>
            </a:r>
            <a:r>
              <a:rPr lang="ru-RU" sz="1800" dirty="0" err="1"/>
              <a:t>Сципион</a:t>
            </a:r>
            <a:r>
              <a:rPr lang="ru-RU" sz="1800" dirty="0"/>
              <a:t> высадился в Северной Африке. Расчёт оправдался: карфагенский сенат призвал Ганнибала вернуться после многих лет успешных боёв в Италии. </a:t>
            </a:r>
            <a:r>
              <a:rPr lang="ru-RU" sz="1800" dirty="0">
                <a:solidFill>
                  <a:srgbClr val="BA7140"/>
                </a:solidFill>
              </a:rPr>
              <a:t>Решающая </a:t>
            </a:r>
            <a:r>
              <a:rPr lang="ru-RU" sz="1800" dirty="0">
                <a:solidFill>
                  <a:srgbClr val="BA7140"/>
                </a:solidFill>
                <a:effectLst/>
              </a:rPr>
              <a:t>битва</a:t>
            </a:r>
            <a:r>
              <a:rPr lang="ru-RU" sz="1800" dirty="0">
                <a:solidFill>
                  <a:srgbClr val="BA7140"/>
                </a:solidFill>
              </a:rPr>
              <a:t> </a:t>
            </a:r>
            <a:r>
              <a:rPr lang="ru-RU" sz="1800" dirty="0"/>
              <a:t>между карфагенскими и римскими войсками произошла в </a:t>
            </a:r>
            <a:r>
              <a:rPr lang="ru-RU" sz="1800" dirty="0">
                <a:solidFill>
                  <a:srgbClr val="BA7140"/>
                </a:solidFill>
                <a:effectLst/>
              </a:rPr>
              <a:t>202 г. до н. э. у города Зама</a:t>
            </a:r>
            <a:r>
              <a:rPr lang="ru-RU" sz="1800" dirty="0">
                <a:solidFill>
                  <a:srgbClr val="BA7140"/>
                </a:solidFill>
              </a:rPr>
              <a:t>.</a:t>
            </a:r>
            <a:endParaRPr lang="ru-RU" sz="1100" dirty="0">
              <a:solidFill>
                <a:srgbClr val="BA7140"/>
              </a:solidFill>
              <a:effectLst/>
            </a:endParaRPr>
          </a:p>
        </p:txBody>
      </p:sp>
      <p:sp>
        <p:nvSpPr>
          <p:cNvPr id="3886" name="Google Shape;3886;p48"/>
          <p:cNvSpPr/>
          <p:nvPr/>
        </p:nvSpPr>
        <p:spPr>
          <a:xfrm rot="8999107">
            <a:off x="3828010" y="128699"/>
            <a:ext cx="126218" cy="122498"/>
          </a:xfrm>
          <a:custGeom>
            <a:avLst/>
            <a:gdLst/>
            <a:ahLst/>
            <a:cxnLst/>
            <a:rect l="l" t="t" r="r" b="b"/>
            <a:pathLst>
              <a:path w="79921" h="8020" extrusionOk="0">
                <a:moveTo>
                  <a:pt x="27297" y="0"/>
                </a:moveTo>
                <a:cubicBezTo>
                  <a:pt x="16806" y="0"/>
                  <a:pt x="7841" y="384"/>
                  <a:pt x="6253" y="1623"/>
                </a:cubicBezTo>
                <a:cubicBezTo>
                  <a:pt x="6253" y="1623"/>
                  <a:pt x="1" y="5842"/>
                  <a:pt x="9379" y="6274"/>
                </a:cubicBezTo>
                <a:cubicBezTo>
                  <a:pt x="15518" y="6573"/>
                  <a:pt x="43773" y="8020"/>
                  <a:pt x="62583" y="8020"/>
                </a:cubicBezTo>
                <a:cubicBezTo>
                  <a:pt x="72588" y="8020"/>
                  <a:pt x="79920" y="7610"/>
                  <a:pt x="79832" y="6401"/>
                </a:cubicBezTo>
                <a:cubicBezTo>
                  <a:pt x="79578" y="2919"/>
                  <a:pt x="65421" y="1013"/>
                  <a:pt x="65421" y="1013"/>
                </a:cubicBezTo>
                <a:cubicBezTo>
                  <a:pt x="65421" y="1013"/>
                  <a:pt x="44344" y="0"/>
                  <a:pt x="2729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Рисунок 3" descr="Изображение выглядит как рисунок, искусство, человек, картина&#10;&#10;Автоматически созданное описание">
            <a:extLst>
              <a:ext uri="{FF2B5EF4-FFF2-40B4-BE49-F238E27FC236}">
                <a16:creationId xmlns:a16="http://schemas.microsoft.com/office/drawing/2014/main" id="{FB814C78-111A-CFC0-34AC-C13905827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16" y="1504709"/>
            <a:ext cx="4477772" cy="3459079"/>
          </a:xfrm>
          <a:prstGeom prst="rect">
            <a:avLst/>
          </a:prstGeom>
        </p:spPr>
      </p:pic>
      <p:sp>
        <p:nvSpPr>
          <p:cNvPr id="6" name="Google Shape;3882;p48">
            <a:extLst>
              <a:ext uri="{FF2B5EF4-FFF2-40B4-BE49-F238E27FC236}">
                <a16:creationId xmlns:a16="http://schemas.microsoft.com/office/drawing/2014/main" id="{6BCD6556-8420-B746-287D-7DDDE879D9F9}"/>
              </a:ext>
            </a:extLst>
          </p:cNvPr>
          <p:cNvSpPr txBox="1">
            <a:spLocks/>
          </p:cNvSpPr>
          <p:nvPr/>
        </p:nvSpPr>
        <p:spPr>
          <a:xfrm>
            <a:off x="4572000" y="2350695"/>
            <a:ext cx="4477773" cy="1691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→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139700" indent="0" algn="ctr">
              <a:buFont typeface="Poppins"/>
              <a:buNone/>
            </a:pPr>
            <a:r>
              <a:rPr lang="ru-RU" sz="1800" dirty="0" err="1"/>
              <a:t>Сципион</a:t>
            </a:r>
            <a:r>
              <a:rPr lang="ru-RU" sz="1800" dirty="0"/>
              <a:t> просчитал все особенности битвы с карфагенянами, в том числе и наличие у них боевых слонов. Недостатка в коннице на этот раз тоже не было. Более того, </a:t>
            </a:r>
            <a:r>
              <a:rPr lang="ru-RU" sz="1800" dirty="0" err="1"/>
              <a:t>Сципион</a:t>
            </a:r>
            <a:r>
              <a:rPr lang="ru-RU" sz="1800" dirty="0"/>
              <a:t> применил против войска Ганнибала тот же приём на окружение, при помощи которого </a:t>
            </a:r>
            <a:r>
              <a:rPr lang="ru-RU" sz="1800" dirty="0" err="1"/>
              <a:t>пунийцы</a:t>
            </a:r>
            <a:r>
              <a:rPr lang="ru-RU" sz="1800" dirty="0"/>
              <a:t> уничтожили римлян при Каннах. В битве при Заме карфагенские войска были полностью разбиты.</a:t>
            </a:r>
            <a:endParaRPr lang="ru-RU" sz="1000" dirty="0">
              <a:solidFill>
                <a:srgbClr val="BA71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7629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6" name="Google Shape;3886;p48"/>
          <p:cNvSpPr/>
          <p:nvPr/>
        </p:nvSpPr>
        <p:spPr>
          <a:xfrm rot="8999107">
            <a:off x="3828010" y="128699"/>
            <a:ext cx="126218" cy="122498"/>
          </a:xfrm>
          <a:custGeom>
            <a:avLst/>
            <a:gdLst/>
            <a:ahLst/>
            <a:cxnLst/>
            <a:rect l="l" t="t" r="r" b="b"/>
            <a:pathLst>
              <a:path w="79921" h="8020" extrusionOk="0">
                <a:moveTo>
                  <a:pt x="27297" y="0"/>
                </a:moveTo>
                <a:cubicBezTo>
                  <a:pt x="16806" y="0"/>
                  <a:pt x="7841" y="384"/>
                  <a:pt x="6253" y="1623"/>
                </a:cubicBezTo>
                <a:cubicBezTo>
                  <a:pt x="6253" y="1623"/>
                  <a:pt x="1" y="5842"/>
                  <a:pt x="9379" y="6274"/>
                </a:cubicBezTo>
                <a:cubicBezTo>
                  <a:pt x="15518" y="6573"/>
                  <a:pt x="43773" y="8020"/>
                  <a:pt x="62583" y="8020"/>
                </a:cubicBezTo>
                <a:cubicBezTo>
                  <a:pt x="72588" y="8020"/>
                  <a:pt x="79920" y="7610"/>
                  <a:pt x="79832" y="6401"/>
                </a:cubicBezTo>
                <a:cubicBezTo>
                  <a:pt x="79578" y="2919"/>
                  <a:pt x="65421" y="1013"/>
                  <a:pt x="65421" y="1013"/>
                </a:cubicBezTo>
                <a:cubicBezTo>
                  <a:pt x="65421" y="1013"/>
                  <a:pt x="44344" y="0"/>
                  <a:pt x="2729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3882;p48">
            <a:extLst>
              <a:ext uri="{FF2B5EF4-FFF2-40B4-BE49-F238E27FC236}">
                <a16:creationId xmlns:a16="http://schemas.microsoft.com/office/drawing/2014/main" id="{12A6256C-D218-40EA-F822-453BA385DC93}"/>
              </a:ext>
            </a:extLst>
          </p:cNvPr>
          <p:cNvSpPr txBox="1">
            <a:spLocks/>
          </p:cNvSpPr>
          <p:nvPr/>
        </p:nvSpPr>
        <p:spPr>
          <a:xfrm>
            <a:off x="-132348" y="1430542"/>
            <a:ext cx="4254833" cy="26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→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139700" indent="0" algn="ctr">
              <a:buFont typeface="Poppins"/>
              <a:buNone/>
            </a:pPr>
            <a:r>
              <a:rPr lang="ru-RU" sz="1800" dirty="0"/>
              <a:t>По мирному договору, заключённому между Римом и Карфагеном, Карфаген лишился всех своих владений за пределами Северной Африки и должен был выплатить римлянам большую сумму денег. Кроме того, Карфаген терял весь свой мощный флот, а также право вести военные действия с кем бы то ни было без разрешения на то Рима. </a:t>
            </a:r>
            <a:r>
              <a:rPr lang="ru-RU" sz="1800" dirty="0" err="1"/>
              <a:t>Сципион</a:t>
            </a:r>
            <a:r>
              <a:rPr lang="ru-RU" sz="1800" dirty="0"/>
              <a:t> стал одним из самых влиятельных людей в Риме.</a:t>
            </a:r>
            <a:endParaRPr lang="ru-RU" sz="800" dirty="0"/>
          </a:p>
        </p:txBody>
      </p:sp>
      <p:pic>
        <p:nvPicPr>
          <p:cNvPr id="3" name="Рисунок 2" descr="Изображение выглядит как карта, текст, атлас&#10;&#10;Автоматически созданное описание">
            <a:extLst>
              <a:ext uri="{FF2B5EF4-FFF2-40B4-BE49-F238E27FC236}">
                <a16:creationId xmlns:a16="http://schemas.microsoft.com/office/drawing/2014/main" id="{1FC9B98A-4AB2-361E-47C8-235B7610ED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925680"/>
            <a:ext cx="4876800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01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3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6" name="Google Shape;3386;p47"/>
          <p:cNvSpPr/>
          <p:nvPr/>
        </p:nvSpPr>
        <p:spPr>
          <a:xfrm rot="-1270894">
            <a:off x="4208428" y="78453"/>
            <a:ext cx="1272390" cy="1053153"/>
          </a:xfrm>
          <a:custGeom>
            <a:avLst/>
            <a:gdLst/>
            <a:ahLst/>
            <a:cxnLst/>
            <a:rect l="l" t="t" r="r" b="b"/>
            <a:pathLst>
              <a:path w="79921" h="8020" extrusionOk="0">
                <a:moveTo>
                  <a:pt x="27297" y="0"/>
                </a:moveTo>
                <a:cubicBezTo>
                  <a:pt x="16806" y="0"/>
                  <a:pt x="7841" y="384"/>
                  <a:pt x="6253" y="1623"/>
                </a:cubicBezTo>
                <a:cubicBezTo>
                  <a:pt x="6253" y="1623"/>
                  <a:pt x="1" y="5842"/>
                  <a:pt x="9379" y="6274"/>
                </a:cubicBezTo>
                <a:cubicBezTo>
                  <a:pt x="15518" y="6573"/>
                  <a:pt x="43773" y="8020"/>
                  <a:pt x="62583" y="8020"/>
                </a:cubicBezTo>
                <a:cubicBezTo>
                  <a:pt x="72588" y="8020"/>
                  <a:pt x="79920" y="7610"/>
                  <a:pt x="79832" y="6401"/>
                </a:cubicBezTo>
                <a:cubicBezTo>
                  <a:pt x="79578" y="2919"/>
                  <a:pt x="65421" y="1013"/>
                  <a:pt x="65421" y="1013"/>
                </a:cubicBezTo>
                <a:cubicBezTo>
                  <a:pt x="65421" y="1013"/>
                  <a:pt x="44344" y="0"/>
                  <a:pt x="2729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3388" name="Google Shape;3388;p47"/>
          <p:cNvSpPr txBox="1">
            <a:spLocks noGrp="1"/>
          </p:cNvSpPr>
          <p:nvPr>
            <p:ph type="title"/>
          </p:nvPr>
        </p:nvSpPr>
        <p:spPr>
          <a:xfrm>
            <a:off x="5116442" y="2538708"/>
            <a:ext cx="3814610" cy="57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В результате Пунических войн Римская республика сокрушила своего главного конкурента в Средиземноморье — Карфаген. Рим стал самым большим и мощным государством региона.</a:t>
            </a:r>
            <a:endParaRPr sz="6000" dirty="0"/>
          </a:p>
        </p:txBody>
      </p:sp>
      <p:grpSp>
        <p:nvGrpSpPr>
          <p:cNvPr id="3391" name="Google Shape;3391;p47"/>
          <p:cNvGrpSpPr/>
          <p:nvPr/>
        </p:nvGrpSpPr>
        <p:grpSpPr>
          <a:xfrm>
            <a:off x="-736150" y="-262600"/>
            <a:ext cx="6659601" cy="6655831"/>
            <a:chOff x="-89985" y="-99595"/>
            <a:chExt cx="6001262" cy="5997866"/>
          </a:xfrm>
        </p:grpSpPr>
        <p:grpSp>
          <p:nvGrpSpPr>
            <p:cNvPr id="3392" name="Google Shape;3392;p47"/>
            <p:cNvGrpSpPr/>
            <p:nvPr/>
          </p:nvGrpSpPr>
          <p:grpSpPr>
            <a:xfrm>
              <a:off x="-89985" y="-99595"/>
              <a:ext cx="6001262" cy="5997866"/>
              <a:chOff x="-89985" y="-99595"/>
              <a:chExt cx="6001262" cy="5997866"/>
            </a:xfrm>
          </p:grpSpPr>
          <p:grpSp>
            <p:nvGrpSpPr>
              <p:cNvPr id="3393" name="Google Shape;3393;p47"/>
              <p:cNvGrpSpPr/>
              <p:nvPr/>
            </p:nvGrpSpPr>
            <p:grpSpPr>
              <a:xfrm>
                <a:off x="-89985" y="-99595"/>
                <a:ext cx="6001262" cy="5997866"/>
                <a:chOff x="-89985" y="-99595"/>
                <a:chExt cx="6001262" cy="5997866"/>
              </a:xfrm>
            </p:grpSpPr>
            <p:grpSp>
              <p:nvGrpSpPr>
                <p:cNvPr id="3394" name="Google Shape;3394;p47"/>
                <p:cNvGrpSpPr/>
                <p:nvPr/>
              </p:nvGrpSpPr>
              <p:grpSpPr>
                <a:xfrm>
                  <a:off x="-89985" y="-99595"/>
                  <a:ext cx="6001262" cy="5997866"/>
                  <a:chOff x="-89985" y="-99595"/>
                  <a:chExt cx="6001262" cy="5997866"/>
                </a:xfrm>
              </p:grpSpPr>
              <p:sp>
                <p:nvSpPr>
                  <p:cNvPr id="3395" name="Google Shape;3395;p47"/>
                  <p:cNvSpPr/>
                  <p:nvPr/>
                </p:nvSpPr>
                <p:spPr>
                  <a:xfrm rot="2697962">
                    <a:off x="884596" y="683056"/>
                    <a:ext cx="4052101" cy="44325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921" h="8020" extrusionOk="0">
                        <a:moveTo>
                          <a:pt x="27297" y="0"/>
                        </a:moveTo>
                        <a:cubicBezTo>
                          <a:pt x="16806" y="0"/>
                          <a:pt x="7841" y="384"/>
                          <a:pt x="6253" y="1623"/>
                        </a:cubicBezTo>
                        <a:cubicBezTo>
                          <a:pt x="6253" y="1623"/>
                          <a:pt x="1" y="5842"/>
                          <a:pt x="9379" y="6274"/>
                        </a:cubicBezTo>
                        <a:cubicBezTo>
                          <a:pt x="15518" y="6573"/>
                          <a:pt x="43773" y="8020"/>
                          <a:pt x="62583" y="8020"/>
                        </a:cubicBezTo>
                        <a:cubicBezTo>
                          <a:pt x="72588" y="8020"/>
                          <a:pt x="79920" y="7610"/>
                          <a:pt x="79832" y="6401"/>
                        </a:cubicBezTo>
                        <a:cubicBezTo>
                          <a:pt x="79578" y="2919"/>
                          <a:pt x="65421" y="1013"/>
                          <a:pt x="65421" y="1013"/>
                        </a:cubicBezTo>
                        <a:cubicBezTo>
                          <a:pt x="65421" y="1013"/>
                          <a:pt x="44344" y="0"/>
                          <a:pt x="27297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96" name="Google Shape;3396;p47"/>
                  <p:cNvSpPr/>
                  <p:nvPr/>
                </p:nvSpPr>
                <p:spPr>
                  <a:xfrm rot="10295745">
                    <a:off x="3774137" y="476349"/>
                    <a:ext cx="424426" cy="3855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95" h="4281" extrusionOk="0">
                        <a:moveTo>
                          <a:pt x="995" y="1"/>
                        </a:moveTo>
                        <a:cubicBezTo>
                          <a:pt x="1" y="1"/>
                          <a:pt x="1134" y="2243"/>
                          <a:pt x="1400" y="2674"/>
                        </a:cubicBezTo>
                        <a:cubicBezTo>
                          <a:pt x="2027" y="3604"/>
                          <a:pt x="3094" y="4280"/>
                          <a:pt x="4193" y="4280"/>
                        </a:cubicBezTo>
                        <a:cubicBezTo>
                          <a:pt x="4327" y="4280"/>
                          <a:pt x="4461" y="4270"/>
                          <a:pt x="4595" y="4250"/>
                        </a:cubicBezTo>
                        <a:cubicBezTo>
                          <a:pt x="4446" y="3696"/>
                          <a:pt x="4020" y="3270"/>
                          <a:pt x="3615" y="2887"/>
                        </a:cubicBezTo>
                        <a:cubicBezTo>
                          <a:pt x="3104" y="2418"/>
                          <a:pt x="2636" y="1928"/>
                          <a:pt x="2188" y="1396"/>
                        </a:cubicBezTo>
                        <a:cubicBezTo>
                          <a:pt x="1954" y="1119"/>
                          <a:pt x="1464" y="75"/>
                          <a:pt x="1123" y="11"/>
                        </a:cubicBezTo>
                        <a:cubicBezTo>
                          <a:pt x="1077" y="4"/>
                          <a:pt x="1034" y="1"/>
                          <a:pt x="995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397" name="Google Shape;3397;p47"/>
                <p:cNvSpPr/>
                <p:nvPr/>
              </p:nvSpPr>
              <p:spPr>
                <a:xfrm rot="695583">
                  <a:off x="815795" y="3751996"/>
                  <a:ext cx="495607" cy="4617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95" h="4281" extrusionOk="0">
                      <a:moveTo>
                        <a:pt x="995" y="1"/>
                      </a:moveTo>
                      <a:cubicBezTo>
                        <a:pt x="1" y="1"/>
                        <a:pt x="1134" y="2243"/>
                        <a:pt x="1400" y="2674"/>
                      </a:cubicBezTo>
                      <a:cubicBezTo>
                        <a:pt x="2027" y="3604"/>
                        <a:pt x="3094" y="4280"/>
                        <a:pt x="4193" y="4280"/>
                      </a:cubicBezTo>
                      <a:cubicBezTo>
                        <a:pt x="4327" y="4280"/>
                        <a:pt x="4461" y="4270"/>
                        <a:pt x="4595" y="4250"/>
                      </a:cubicBezTo>
                      <a:cubicBezTo>
                        <a:pt x="4446" y="3696"/>
                        <a:pt x="4020" y="3270"/>
                        <a:pt x="3615" y="2887"/>
                      </a:cubicBezTo>
                      <a:cubicBezTo>
                        <a:pt x="3104" y="2418"/>
                        <a:pt x="2636" y="1928"/>
                        <a:pt x="2188" y="1396"/>
                      </a:cubicBezTo>
                      <a:cubicBezTo>
                        <a:pt x="1954" y="1119"/>
                        <a:pt x="1464" y="75"/>
                        <a:pt x="1123" y="11"/>
                      </a:cubicBezTo>
                      <a:cubicBezTo>
                        <a:pt x="1077" y="4"/>
                        <a:pt x="1034" y="1"/>
                        <a:pt x="99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398" name="Google Shape;3398;p47"/>
              <p:cNvGrpSpPr/>
              <p:nvPr/>
            </p:nvGrpSpPr>
            <p:grpSpPr>
              <a:xfrm>
                <a:off x="1814099" y="2062596"/>
                <a:ext cx="3121958" cy="2208785"/>
                <a:chOff x="2005011" y="2098833"/>
                <a:chExt cx="2915538" cy="2062550"/>
              </a:xfrm>
            </p:grpSpPr>
            <p:sp>
              <p:nvSpPr>
                <p:cNvPr id="3399" name="Google Shape;3399;p47"/>
                <p:cNvSpPr/>
                <p:nvPr/>
              </p:nvSpPr>
              <p:spPr>
                <a:xfrm rot="-1269435">
                  <a:off x="2029453" y="2124153"/>
                  <a:ext cx="171609" cy="1673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921" h="8020" extrusionOk="0">
                      <a:moveTo>
                        <a:pt x="27297" y="0"/>
                      </a:moveTo>
                      <a:cubicBezTo>
                        <a:pt x="16806" y="0"/>
                        <a:pt x="7841" y="384"/>
                        <a:pt x="6253" y="1623"/>
                      </a:cubicBezTo>
                      <a:cubicBezTo>
                        <a:pt x="6253" y="1623"/>
                        <a:pt x="1" y="5842"/>
                        <a:pt x="9379" y="6274"/>
                      </a:cubicBezTo>
                      <a:cubicBezTo>
                        <a:pt x="15518" y="6573"/>
                        <a:pt x="43773" y="8020"/>
                        <a:pt x="62583" y="8020"/>
                      </a:cubicBezTo>
                      <a:cubicBezTo>
                        <a:pt x="72588" y="8020"/>
                        <a:pt x="79920" y="7610"/>
                        <a:pt x="79832" y="6401"/>
                      </a:cubicBezTo>
                      <a:cubicBezTo>
                        <a:pt x="79578" y="2919"/>
                        <a:pt x="65421" y="1013"/>
                        <a:pt x="65421" y="1013"/>
                      </a:cubicBezTo>
                      <a:cubicBezTo>
                        <a:pt x="65421" y="1013"/>
                        <a:pt x="44344" y="0"/>
                        <a:pt x="27297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00" name="Google Shape;3400;p47"/>
                <p:cNvSpPr/>
                <p:nvPr/>
              </p:nvSpPr>
              <p:spPr>
                <a:xfrm rot="9001224">
                  <a:off x="4700051" y="3944680"/>
                  <a:ext cx="187530" cy="1820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921" h="8020" extrusionOk="0">
                      <a:moveTo>
                        <a:pt x="27297" y="0"/>
                      </a:moveTo>
                      <a:cubicBezTo>
                        <a:pt x="16806" y="0"/>
                        <a:pt x="7841" y="384"/>
                        <a:pt x="6253" y="1623"/>
                      </a:cubicBezTo>
                      <a:cubicBezTo>
                        <a:pt x="6253" y="1623"/>
                        <a:pt x="1" y="5842"/>
                        <a:pt x="9379" y="6274"/>
                      </a:cubicBezTo>
                      <a:cubicBezTo>
                        <a:pt x="15518" y="6573"/>
                        <a:pt x="43773" y="8020"/>
                        <a:pt x="62583" y="8020"/>
                      </a:cubicBezTo>
                      <a:cubicBezTo>
                        <a:pt x="72588" y="8020"/>
                        <a:pt x="79920" y="7610"/>
                        <a:pt x="79832" y="6401"/>
                      </a:cubicBezTo>
                      <a:cubicBezTo>
                        <a:pt x="79578" y="2919"/>
                        <a:pt x="65421" y="1013"/>
                        <a:pt x="65421" y="1013"/>
                      </a:cubicBezTo>
                      <a:cubicBezTo>
                        <a:pt x="65421" y="1013"/>
                        <a:pt x="44344" y="0"/>
                        <a:pt x="2729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401" name="Google Shape;3401;p47"/>
            <p:cNvGrpSpPr/>
            <p:nvPr/>
          </p:nvGrpSpPr>
          <p:grpSpPr>
            <a:xfrm>
              <a:off x="715112" y="221949"/>
              <a:ext cx="3988379" cy="4753966"/>
              <a:chOff x="1286400" y="1025160"/>
              <a:chExt cx="3245751" cy="3868787"/>
            </a:xfrm>
          </p:grpSpPr>
          <p:grpSp>
            <p:nvGrpSpPr>
              <p:cNvPr id="3402" name="Google Shape;3402;p47"/>
              <p:cNvGrpSpPr/>
              <p:nvPr/>
            </p:nvGrpSpPr>
            <p:grpSpPr>
              <a:xfrm>
                <a:off x="1286400" y="1025160"/>
                <a:ext cx="2926943" cy="3691312"/>
                <a:chOff x="7338588" y="2641813"/>
                <a:chExt cx="2090375" cy="2636275"/>
              </a:xfrm>
            </p:grpSpPr>
            <p:sp>
              <p:nvSpPr>
                <p:cNvPr id="3403" name="Google Shape;3403;p47"/>
                <p:cNvSpPr/>
                <p:nvPr/>
              </p:nvSpPr>
              <p:spPr>
                <a:xfrm>
                  <a:off x="7463700" y="3042813"/>
                  <a:ext cx="25" cy="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22" extrusionOk="0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E8E7C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04" name="Google Shape;3404;p47"/>
                <p:cNvSpPr/>
                <p:nvPr/>
              </p:nvSpPr>
              <p:spPr>
                <a:xfrm>
                  <a:off x="7587225" y="2914488"/>
                  <a:ext cx="550" cy="6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" h="257" extrusionOk="0">
                      <a:moveTo>
                        <a:pt x="0" y="1"/>
                      </a:moveTo>
                      <a:cubicBezTo>
                        <a:pt x="0" y="86"/>
                        <a:pt x="0" y="171"/>
                        <a:pt x="0" y="256"/>
                      </a:cubicBezTo>
                      <a:cubicBezTo>
                        <a:pt x="21" y="171"/>
                        <a:pt x="21" y="86"/>
                        <a:pt x="21" y="1"/>
                      </a:cubicBezTo>
                      <a:close/>
                    </a:path>
                  </a:pathLst>
                </a:custGeom>
                <a:solidFill>
                  <a:srgbClr val="E8E7C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405" name="Google Shape;3405;p47"/>
                <p:cNvGrpSpPr/>
                <p:nvPr/>
              </p:nvGrpSpPr>
              <p:grpSpPr>
                <a:xfrm>
                  <a:off x="7342825" y="2644013"/>
                  <a:ext cx="2081875" cy="2631875"/>
                  <a:chOff x="7342825" y="2644013"/>
                  <a:chExt cx="2081875" cy="2631875"/>
                </a:xfrm>
              </p:grpSpPr>
              <p:sp>
                <p:nvSpPr>
                  <p:cNvPr id="3406" name="Google Shape;3406;p47"/>
                  <p:cNvSpPr/>
                  <p:nvPr/>
                </p:nvSpPr>
                <p:spPr>
                  <a:xfrm>
                    <a:off x="8804900" y="3618388"/>
                    <a:ext cx="129425" cy="283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77" h="11323" extrusionOk="0">
                        <a:moveTo>
                          <a:pt x="3685" y="9925"/>
                        </a:moveTo>
                        <a:lnTo>
                          <a:pt x="3685" y="9925"/>
                        </a:lnTo>
                        <a:cubicBezTo>
                          <a:pt x="3654" y="9933"/>
                          <a:pt x="3619" y="9952"/>
                          <a:pt x="3585" y="9977"/>
                        </a:cubicBezTo>
                        <a:lnTo>
                          <a:pt x="3585" y="9977"/>
                        </a:lnTo>
                        <a:cubicBezTo>
                          <a:pt x="3618" y="9964"/>
                          <a:pt x="3652" y="9947"/>
                          <a:pt x="3685" y="9925"/>
                        </a:cubicBezTo>
                        <a:close/>
                        <a:moveTo>
                          <a:pt x="618" y="0"/>
                        </a:moveTo>
                        <a:cubicBezTo>
                          <a:pt x="704" y="192"/>
                          <a:pt x="789" y="405"/>
                          <a:pt x="874" y="597"/>
                        </a:cubicBezTo>
                        <a:cubicBezTo>
                          <a:pt x="959" y="831"/>
                          <a:pt x="1044" y="1086"/>
                          <a:pt x="1130" y="1342"/>
                        </a:cubicBezTo>
                        <a:cubicBezTo>
                          <a:pt x="1300" y="1470"/>
                          <a:pt x="1492" y="1597"/>
                          <a:pt x="1641" y="1747"/>
                        </a:cubicBezTo>
                        <a:cubicBezTo>
                          <a:pt x="2003" y="2087"/>
                          <a:pt x="2322" y="2428"/>
                          <a:pt x="2599" y="2811"/>
                        </a:cubicBezTo>
                        <a:cubicBezTo>
                          <a:pt x="2748" y="3024"/>
                          <a:pt x="2897" y="3237"/>
                          <a:pt x="3046" y="3472"/>
                        </a:cubicBezTo>
                        <a:lnTo>
                          <a:pt x="3259" y="3812"/>
                        </a:lnTo>
                        <a:cubicBezTo>
                          <a:pt x="3344" y="3919"/>
                          <a:pt x="3408" y="4025"/>
                          <a:pt x="3451" y="4153"/>
                        </a:cubicBezTo>
                        <a:cubicBezTo>
                          <a:pt x="3451" y="4201"/>
                          <a:pt x="3415" y="4225"/>
                          <a:pt x="3379" y="4225"/>
                        </a:cubicBezTo>
                        <a:cubicBezTo>
                          <a:pt x="3367" y="4225"/>
                          <a:pt x="3355" y="4222"/>
                          <a:pt x="3344" y="4217"/>
                        </a:cubicBezTo>
                        <a:cubicBezTo>
                          <a:pt x="3238" y="4089"/>
                          <a:pt x="3153" y="3983"/>
                          <a:pt x="3089" y="3855"/>
                        </a:cubicBezTo>
                        <a:cubicBezTo>
                          <a:pt x="3004" y="3727"/>
                          <a:pt x="2919" y="3599"/>
                          <a:pt x="2855" y="3472"/>
                        </a:cubicBezTo>
                        <a:cubicBezTo>
                          <a:pt x="2578" y="3067"/>
                          <a:pt x="2301" y="2662"/>
                          <a:pt x="1981" y="2300"/>
                        </a:cubicBezTo>
                        <a:cubicBezTo>
                          <a:pt x="1726" y="2023"/>
                          <a:pt x="1470" y="1768"/>
                          <a:pt x="1193" y="1534"/>
                        </a:cubicBezTo>
                        <a:lnTo>
                          <a:pt x="1193" y="1534"/>
                        </a:lnTo>
                        <a:cubicBezTo>
                          <a:pt x="1215" y="1597"/>
                          <a:pt x="1236" y="1661"/>
                          <a:pt x="1236" y="1704"/>
                        </a:cubicBezTo>
                        <a:cubicBezTo>
                          <a:pt x="1279" y="1853"/>
                          <a:pt x="1279" y="2002"/>
                          <a:pt x="1300" y="2151"/>
                        </a:cubicBezTo>
                        <a:cubicBezTo>
                          <a:pt x="1619" y="2449"/>
                          <a:pt x="1896" y="2790"/>
                          <a:pt x="2152" y="3131"/>
                        </a:cubicBezTo>
                        <a:cubicBezTo>
                          <a:pt x="2280" y="3323"/>
                          <a:pt x="2407" y="3514"/>
                          <a:pt x="2514" y="3706"/>
                        </a:cubicBezTo>
                        <a:cubicBezTo>
                          <a:pt x="2642" y="3898"/>
                          <a:pt x="2748" y="4111"/>
                          <a:pt x="2791" y="4324"/>
                        </a:cubicBezTo>
                        <a:cubicBezTo>
                          <a:pt x="2791" y="4355"/>
                          <a:pt x="2768" y="4375"/>
                          <a:pt x="2747" y="4375"/>
                        </a:cubicBezTo>
                        <a:cubicBezTo>
                          <a:pt x="2740" y="4375"/>
                          <a:pt x="2733" y="4372"/>
                          <a:pt x="2727" y="4366"/>
                        </a:cubicBezTo>
                        <a:cubicBezTo>
                          <a:pt x="2578" y="4196"/>
                          <a:pt x="2471" y="4004"/>
                          <a:pt x="2365" y="3791"/>
                        </a:cubicBezTo>
                        <a:cubicBezTo>
                          <a:pt x="2258" y="3599"/>
                          <a:pt x="2152" y="3408"/>
                          <a:pt x="2024" y="3237"/>
                        </a:cubicBezTo>
                        <a:cubicBezTo>
                          <a:pt x="1790" y="2918"/>
                          <a:pt x="1555" y="2620"/>
                          <a:pt x="1300" y="2322"/>
                        </a:cubicBezTo>
                        <a:cubicBezTo>
                          <a:pt x="1300" y="2513"/>
                          <a:pt x="1300" y="2684"/>
                          <a:pt x="1257" y="2854"/>
                        </a:cubicBezTo>
                        <a:cubicBezTo>
                          <a:pt x="1172" y="3195"/>
                          <a:pt x="1002" y="3514"/>
                          <a:pt x="767" y="3749"/>
                        </a:cubicBezTo>
                        <a:cubicBezTo>
                          <a:pt x="725" y="3812"/>
                          <a:pt x="661" y="3855"/>
                          <a:pt x="618" y="3898"/>
                        </a:cubicBezTo>
                        <a:cubicBezTo>
                          <a:pt x="917" y="4089"/>
                          <a:pt x="1130" y="4409"/>
                          <a:pt x="1193" y="4750"/>
                        </a:cubicBezTo>
                        <a:cubicBezTo>
                          <a:pt x="1279" y="5175"/>
                          <a:pt x="1236" y="5623"/>
                          <a:pt x="1066" y="6027"/>
                        </a:cubicBezTo>
                        <a:cubicBezTo>
                          <a:pt x="895" y="6432"/>
                          <a:pt x="704" y="6815"/>
                          <a:pt x="491" y="7177"/>
                        </a:cubicBezTo>
                        <a:cubicBezTo>
                          <a:pt x="299" y="7540"/>
                          <a:pt x="171" y="7923"/>
                          <a:pt x="107" y="8328"/>
                        </a:cubicBezTo>
                        <a:cubicBezTo>
                          <a:pt x="1" y="9094"/>
                          <a:pt x="171" y="9861"/>
                          <a:pt x="576" y="10500"/>
                        </a:cubicBezTo>
                        <a:cubicBezTo>
                          <a:pt x="682" y="10670"/>
                          <a:pt x="810" y="10819"/>
                          <a:pt x="959" y="10926"/>
                        </a:cubicBezTo>
                        <a:cubicBezTo>
                          <a:pt x="1130" y="11054"/>
                          <a:pt x="1300" y="11139"/>
                          <a:pt x="1492" y="11203"/>
                        </a:cubicBezTo>
                        <a:cubicBezTo>
                          <a:pt x="1737" y="11285"/>
                          <a:pt x="1983" y="11323"/>
                          <a:pt x="2229" y="11323"/>
                        </a:cubicBezTo>
                        <a:cubicBezTo>
                          <a:pt x="2366" y="11323"/>
                          <a:pt x="2504" y="11311"/>
                          <a:pt x="2642" y="11288"/>
                        </a:cubicBezTo>
                        <a:cubicBezTo>
                          <a:pt x="2982" y="11224"/>
                          <a:pt x="3302" y="11032"/>
                          <a:pt x="3515" y="10755"/>
                        </a:cubicBezTo>
                        <a:cubicBezTo>
                          <a:pt x="3579" y="10670"/>
                          <a:pt x="3621" y="10564"/>
                          <a:pt x="3664" y="10457"/>
                        </a:cubicBezTo>
                        <a:lnTo>
                          <a:pt x="3664" y="10457"/>
                        </a:lnTo>
                        <a:lnTo>
                          <a:pt x="3579" y="10521"/>
                        </a:lnTo>
                        <a:cubicBezTo>
                          <a:pt x="3494" y="10585"/>
                          <a:pt x="3387" y="10628"/>
                          <a:pt x="3281" y="10670"/>
                        </a:cubicBezTo>
                        <a:cubicBezTo>
                          <a:pt x="3174" y="10713"/>
                          <a:pt x="3062" y="10734"/>
                          <a:pt x="2948" y="10734"/>
                        </a:cubicBezTo>
                        <a:cubicBezTo>
                          <a:pt x="2833" y="10734"/>
                          <a:pt x="2716" y="10713"/>
                          <a:pt x="2599" y="10670"/>
                        </a:cubicBezTo>
                        <a:cubicBezTo>
                          <a:pt x="2541" y="10651"/>
                          <a:pt x="2571" y="10561"/>
                          <a:pt x="2625" y="10561"/>
                        </a:cubicBezTo>
                        <a:cubicBezTo>
                          <a:pt x="2630" y="10561"/>
                          <a:pt x="2636" y="10562"/>
                          <a:pt x="2642" y="10564"/>
                        </a:cubicBezTo>
                        <a:cubicBezTo>
                          <a:pt x="2710" y="10579"/>
                          <a:pt x="2780" y="10586"/>
                          <a:pt x="2851" y="10586"/>
                        </a:cubicBezTo>
                        <a:cubicBezTo>
                          <a:pt x="2982" y="10586"/>
                          <a:pt x="3114" y="10562"/>
                          <a:pt x="3238" y="10521"/>
                        </a:cubicBezTo>
                        <a:cubicBezTo>
                          <a:pt x="3323" y="10479"/>
                          <a:pt x="3408" y="10436"/>
                          <a:pt x="3494" y="10372"/>
                        </a:cubicBezTo>
                        <a:cubicBezTo>
                          <a:pt x="3536" y="10351"/>
                          <a:pt x="3579" y="10308"/>
                          <a:pt x="3600" y="10287"/>
                        </a:cubicBezTo>
                        <a:cubicBezTo>
                          <a:pt x="3643" y="10244"/>
                          <a:pt x="3685" y="10202"/>
                          <a:pt x="3728" y="10180"/>
                        </a:cubicBezTo>
                        <a:lnTo>
                          <a:pt x="3728" y="10138"/>
                        </a:lnTo>
                        <a:lnTo>
                          <a:pt x="3664" y="10180"/>
                        </a:lnTo>
                        <a:cubicBezTo>
                          <a:pt x="3600" y="10223"/>
                          <a:pt x="3536" y="10287"/>
                          <a:pt x="3472" y="10308"/>
                        </a:cubicBezTo>
                        <a:cubicBezTo>
                          <a:pt x="3323" y="10372"/>
                          <a:pt x="3174" y="10415"/>
                          <a:pt x="3025" y="10415"/>
                        </a:cubicBezTo>
                        <a:cubicBezTo>
                          <a:pt x="2965" y="10418"/>
                          <a:pt x="2904" y="10420"/>
                          <a:pt x="2842" y="10420"/>
                        </a:cubicBezTo>
                        <a:cubicBezTo>
                          <a:pt x="2557" y="10420"/>
                          <a:pt x="2262" y="10382"/>
                          <a:pt x="1981" y="10329"/>
                        </a:cubicBezTo>
                        <a:cubicBezTo>
                          <a:pt x="1918" y="10329"/>
                          <a:pt x="1918" y="10223"/>
                          <a:pt x="1981" y="10223"/>
                        </a:cubicBezTo>
                        <a:lnTo>
                          <a:pt x="2535" y="10223"/>
                        </a:lnTo>
                        <a:cubicBezTo>
                          <a:pt x="2610" y="10234"/>
                          <a:pt x="2684" y="10239"/>
                          <a:pt x="2759" y="10239"/>
                        </a:cubicBezTo>
                        <a:cubicBezTo>
                          <a:pt x="2833" y="10239"/>
                          <a:pt x="2908" y="10234"/>
                          <a:pt x="2982" y="10223"/>
                        </a:cubicBezTo>
                        <a:cubicBezTo>
                          <a:pt x="3132" y="10223"/>
                          <a:pt x="3281" y="10180"/>
                          <a:pt x="3430" y="10117"/>
                        </a:cubicBezTo>
                        <a:cubicBezTo>
                          <a:pt x="3470" y="10076"/>
                          <a:pt x="3527" y="10019"/>
                          <a:pt x="3585" y="9977"/>
                        </a:cubicBezTo>
                        <a:lnTo>
                          <a:pt x="3585" y="9977"/>
                        </a:lnTo>
                        <a:cubicBezTo>
                          <a:pt x="3554" y="9990"/>
                          <a:pt x="3524" y="10000"/>
                          <a:pt x="3494" y="10010"/>
                        </a:cubicBezTo>
                        <a:cubicBezTo>
                          <a:pt x="3235" y="10120"/>
                          <a:pt x="2957" y="10173"/>
                          <a:pt x="2679" y="10173"/>
                        </a:cubicBezTo>
                        <a:cubicBezTo>
                          <a:pt x="2361" y="10173"/>
                          <a:pt x="2042" y="10104"/>
                          <a:pt x="1747" y="9967"/>
                        </a:cubicBezTo>
                        <a:cubicBezTo>
                          <a:pt x="1172" y="9691"/>
                          <a:pt x="831" y="9116"/>
                          <a:pt x="853" y="8498"/>
                        </a:cubicBezTo>
                        <a:cubicBezTo>
                          <a:pt x="874" y="8178"/>
                          <a:pt x="1044" y="7902"/>
                          <a:pt x="1300" y="7710"/>
                        </a:cubicBezTo>
                        <a:cubicBezTo>
                          <a:pt x="1577" y="7540"/>
                          <a:pt x="1896" y="7454"/>
                          <a:pt x="2237" y="7454"/>
                        </a:cubicBezTo>
                        <a:lnTo>
                          <a:pt x="2386" y="7454"/>
                        </a:lnTo>
                        <a:cubicBezTo>
                          <a:pt x="2407" y="7433"/>
                          <a:pt x="2450" y="7390"/>
                          <a:pt x="2471" y="7348"/>
                        </a:cubicBezTo>
                        <a:lnTo>
                          <a:pt x="2514" y="7241"/>
                        </a:lnTo>
                        <a:lnTo>
                          <a:pt x="2556" y="7199"/>
                        </a:lnTo>
                        <a:cubicBezTo>
                          <a:pt x="2556" y="7177"/>
                          <a:pt x="2578" y="7177"/>
                          <a:pt x="2578" y="7156"/>
                        </a:cubicBezTo>
                        <a:cubicBezTo>
                          <a:pt x="2578" y="7156"/>
                          <a:pt x="2620" y="7156"/>
                          <a:pt x="2620" y="7177"/>
                        </a:cubicBezTo>
                        <a:cubicBezTo>
                          <a:pt x="2620" y="7199"/>
                          <a:pt x="2620" y="7220"/>
                          <a:pt x="2599" y="7241"/>
                        </a:cubicBezTo>
                        <a:lnTo>
                          <a:pt x="2578" y="7284"/>
                        </a:lnTo>
                        <a:cubicBezTo>
                          <a:pt x="2556" y="7327"/>
                          <a:pt x="2535" y="7348"/>
                          <a:pt x="2514" y="7390"/>
                        </a:cubicBezTo>
                        <a:lnTo>
                          <a:pt x="2471" y="7454"/>
                        </a:lnTo>
                        <a:lnTo>
                          <a:pt x="2642" y="7454"/>
                        </a:lnTo>
                        <a:cubicBezTo>
                          <a:pt x="2791" y="7327"/>
                          <a:pt x="2897" y="7135"/>
                          <a:pt x="2940" y="6922"/>
                        </a:cubicBezTo>
                        <a:cubicBezTo>
                          <a:pt x="2961" y="6837"/>
                          <a:pt x="2940" y="6730"/>
                          <a:pt x="3004" y="6688"/>
                        </a:cubicBezTo>
                        <a:cubicBezTo>
                          <a:pt x="3014" y="6677"/>
                          <a:pt x="3025" y="6672"/>
                          <a:pt x="3036" y="6672"/>
                        </a:cubicBezTo>
                        <a:cubicBezTo>
                          <a:pt x="3046" y="6672"/>
                          <a:pt x="3057" y="6677"/>
                          <a:pt x="3068" y="6688"/>
                        </a:cubicBezTo>
                        <a:cubicBezTo>
                          <a:pt x="3132" y="6751"/>
                          <a:pt x="3110" y="6879"/>
                          <a:pt x="3089" y="6943"/>
                        </a:cubicBezTo>
                        <a:cubicBezTo>
                          <a:pt x="3068" y="7028"/>
                          <a:pt x="3025" y="7135"/>
                          <a:pt x="2982" y="7220"/>
                        </a:cubicBezTo>
                        <a:cubicBezTo>
                          <a:pt x="2940" y="7305"/>
                          <a:pt x="2897" y="7369"/>
                          <a:pt x="2833" y="7454"/>
                        </a:cubicBezTo>
                        <a:lnTo>
                          <a:pt x="2940" y="7454"/>
                        </a:lnTo>
                        <a:cubicBezTo>
                          <a:pt x="2961" y="7412"/>
                          <a:pt x="3004" y="7390"/>
                          <a:pt x="3025" y="7369"/>
                        </a:cubicBezTo>
                        <a:cubicBezTo>
                          <a:pt x="3089" y="7305"/>
                          <a:pt x="3153" y="7220"/>
                          <a:pt x="3195" y="7135"/>
                        </a:cubicBezTo>
                        <a:cubicBezTo>
                          <a:pt x="3408" y="6794"/>
                          <a:pt x="3408" y="6347"/>
                          <a:pt x="3217" y="6006"/>
                        </a:cubicBezTo>
                        <a:cubicBezTo>
                          <a:pt x="3153" y="5900"/>
                          <a:pt x="3110" y="5814"/>
                          <a:pt x="3046" y="5708"/>
                        </a:cubicBezTo>
                        <a:cubicBezTo>
                          <a:pt x="2982" y="5644"/>
                          <a:pt x="2919" y="5538"/>
                          <a:pt x="2876" y="5452"/>
                        </a:cubicBezTo>
                        <a:cubicBezTo>
                          <a:pt x="2876" y="5418"/>
                          <a:pt x="2904" y="5383"/>
                          <a:pt x="2938" y="5383"/>
                        </a:cubicBezTo>
                        <a:cubicBezTo>
                          <a:pt x="2945" y="5383"/>
                          <a:pt x="2953" y="5385"/>
                          <a:pt x="2961" y="5388"/>
                        </a:cubicBezTo>
                        <a:cubicBezTo>
                          <a:pt x="3068" y="5452"/>
                          <a:pt x="3153" y="5559"/>
                          <a:pt x="3217" y="5665"/>
                        </a:cubicBezTo>
                        <a:cubicBezTo>
                          <a:pt x="3302" y="5772"/>
                          <a:pt x="3366" y="5878"/>
                          <a:pt x="3430" y="5985"/>
                        </a:cubicBezTo>
                        <a:cubicBezTo>
                          <a:pt x="3515" y="6198"/>
                          <a:pt x="3557" y="6432"/>
                          <a:pt x="3557" y="6666"/>
                        </a:cubicBezTo>
                        <a:cubicBezTo>
                          <a:pt x="3536" y="6879"/>
                          <a:pt x="3472" y="7071"/>
                          <a:pt x="3344" y="7263"/>
                        </a:cubicBezTo>
                        <a:cubicBezTo>
                          <a:pt x="3323" y="7305"/>
                          <a:pt x="3281" y="7369"/>
                          <a:pt x="3238" y="7412"/>
                        </a:cubicBezTo>
                        <a:cubicBezTo>
                          <a:pt x="3344" y="7369"/>
                          <a:pt x="3451" y="7327"/>
                          <a:pt x="3557" y="7263"/>
                        </a:cubicBezTo>
                        <a:cubicBezTo>
                          <a:pt x="3664" y="7199"/>
                          <a:pt x="3770" y="7092"/>
                          <a:pt x="3834" y="6986"/>
                        </a:cubicBezTo>
                        <a:cubicBezTo>
                          <a:pt x="3852" y="6950"/>
                          <a:pt x="3888" y="6933"/>
                          <a:pt x="3922" y="6933"/>
                        </a:cubicBezTo>
                        <a:cubicBezTo>
                          <a:pt x="3968" y="6933"/>
                          <a:pt x="4008" y="6966"/>
                          <a:pt x="3983" y="7028"/>
                        </a:cubicBezTo>
                        <a:cubicBezTo>
                          <a:pt x="3941" y="7156"/>
                          <a:pt x="3856" y="7263"/>
                          <a:pt x="3770" y="7369"/>
                        </a:cubicBezTo>
                        <a:cubicBezTo>
                          <a:pt x="3323" y="7774"/>
                          <a:pt x="2642" y="7667"/>
                          <a:pt x="2067" y="7731"/>
                        </a:cubicBezTo>
                        <a:cubicBezTo>
                          <a:pt x="1768" y="7731"/>
                          <a:pt x="1492" y="7859"/>
                          <a:pt x="1279" y="8072"/>
                        </a:cubicBezTo>
                        <a:cubicBezTo>
                          <a:pt x="1108" y="8306"/>
                          <a:pt x="1044" y="8583"/>
                          <a:pt x="1108" y="8839"/>
                        </a:cubicBezTo>
                        <a:cubicBezTo>
                          <a:pt x="1193" y="9179"/>
                          <a:pt x="1385" y="9456"/>
                          <a:pt x="1641" y="9648"/>
                        </a:cubicBezTo>
                        <a:cubicBezTo>
                          <a:pt x="1641" y="9613"/>
                          <a:pt x="1683" y="9578"/>
                          <a:pt x="1722" y="9578"/>
                        </a:cubicBezTo>
                        <a:cubicBezTo>
                          <a:pt x="1731" y="9578"/>
                          <a:pt x="1739" y="9580"/>
                          <a:pt x="1747" y="9584"/>
                        </a:cubicBezTo>
                        <a:cubicBezTo>
                          <a:pt x="1960" y="9691"/>
                          <a:pt x="2216" y="9733"/>
                          <a:pt x="2471" y="9733"/>
                        </a:cubicBezTo>
                        <a:cubicBezTo>
                          <a:pt x="2498" y="9734"/>
                          <a:pt x="2525" y="9735"/>
                          <a:pt x="2551" y="9735"/>
                        </a:cubicBezTo>
                        <a:cubicBezTo>
                          <a:pt x="2948" y="9735"/>
                          <a:pt x="3322" y="9587"/>
                          <a:pt x="3621" y="9307"/>
                        </a:cubicBezTo>
                        <a:cubicBezTo>
                          <a:pt x="3770" y="9179"/>
                          <a:pt x="3877" y="9009"/>
                          <a:pt x="3962" y="8839"/>
                        </a:cubicBezTo>
                        <a:cubicBezTo>
                          <a:pt x="4047" y="8668"/>
                          <a:pt x="4132" y="8477"/>
                          <a:pt x="4196" y="8285"/>
                        </a:cubicBezTo>
                        <a:cubicBezTo>
                          <a:pt x="4196" y="8264"/>
                          <a:pt x="4212" y="8253"/>
                          <a:pt x="4228" y="8253"/>
                        </a:cubicBezTo>
                        <a:cubicBezTo>
                          <a:pt x="4244" y="8253"/>
                          <a:pt x="4260" y="8264"/>
                          <a:pt x="4260" y="8285"/>
                        </a:cubicBezTo>
                        <a:cubicBezTo>
                          <a:pt x="4282" y="8540"/>
                          <a:pt x="4218" y="8775"/>
                          <a:pt x="4069" y="8988"/>
                        </a:cubicBezTo>
                        <a:cubicBezTo>
                          <a:pt x="3856" y="9392"/>
                          <a:pt x="3494" y="9669"/>
                          <a:pt x="3068" y="9818"/>
                        </a:cubicBezTo>
                        <a:cubicBezTo>
                          <a:pt x="2894" y="9873"/>
                          <a:pt x="2717" y="9900"/>
                          <a:pt x="2542" y="9900"/>
                        </a:cubicBezTo>
                        <a:cubicBezTo>
                          <a:pt x="2310" y="9900"/>
                          <a:pt x="2082" y="9852"/>
                          <a:pt x="1875" y="9754"/>
                        </a:cubicBezTo>
                        <a:lnTo>
                          <a:pt x="1875" y="9754"/>
                        </a:lnTo>
                        <a:cubicBezTo>
                          <a:pt x="2003" y="9840"/>
                          <a:pt x="2131" y="9882"/>
                          <a:pt x="2280" y="9904"/>
                        </a:cubicBezTo>
                        <a:cubicBezTo>
                          <a:pt x="2426" y="9936"/>
                          <a:pt x="2573" y="9952"/>
                          <a:pt x="2718" y="9952"/>
                        </a:cubicBezTo>
                        <a:cubicBezTo>
                          <a:pt x="3141" y="9952"/>
                          <a:pt x="3549" y="9816"/>
                          <a:pt x="3898" y="9563"/>
                        </a:cubicBezTo>
                        <a:cubicBezTo>
                          <a:pt x="4409" y="9158"/>
                          <a:pt x="4771" y="8604"/>
                          <a:pt x="4942" y="7987"/>
                        </a:cubicBezTo>
                        <a:cubicBezTo>
                          <a:pt x="5133" y="7327"/>
                          <a:pt x="5176" y="6602"/>
                          <a:pt x="5027" y="5921"/>
                        </a:cubicBezTo>
                        <a:cubicBezTo>
                          <a:pt x="4899" y="5218"/>
                          <a:pt x="4580" y="4537"/>
                          <a:pt x="4154" y="3962"/>
                        </a:cubicBezTo>
                        <a:cubicBezTo>
                          <a:pt x="3898" y="3642"/>
                          <a:pt x="3643" y="3344"/>
                          <a:pt x="3387" y="3067"/>
                        </a:cubicBezTo>
                        <a:cubicBezTo>
                          <a:pt x="3110" y="2790"/>
                          <a:pt x="2855" y="2513"/>
                          <a:pt x="2599" y="2236"/>
                        </a:cubicBezTo>
                        <a:cubicBezTo>
                          <a:pt x="2088" y="1683"/>
                          <a:pt x="1555" y="1129"/>
                          <a:pt x="1066" y="533"/>
                        </a:cubicBezTo>
                        <a:cubicBezTo>
                          <a:pt x="917" y="362"/>
                          <a:pt x="767" y="192"/>
                          <a:pt x="618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07" name="Google Shape;3407;p47"/>
                  <p:cNvSpPr/>
                  <p:nvPr/>
                </p:nvSpPr>
                <p:spPr>
                  <a:xfrm>
                    <a:off x="8790000" y="3719013"/>
                    <a:ext cx="41025" cy="131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1" h="5261" extrusionOk="0">
                        <a:moveTo>
                          <a:pt x="1065" y="0"/>
                        </a:moveTo>
                        <a:cubicBezTo>
                          <a:pt x="916" y="128"/>
                          <a:pt x="746" y="235"/>
                          <a:pt x="575" y="341"/>
                        </a:cubicBezTo>
                        <a:cubicBezTo>
                          <a:pt x="661" y="405"/>
                          <a:pt x="725" y="512"/>
                          <a:pt x="767" y="597"/>
                        </a:cubicBezTo>
                        <a:cubicBezTo>
                          <a:pt x="874" y="767"/>
                          <a:pt x="938" y="938"/>
                          <a:pt x="959" y="1129"/>
                        </a:cubicBezTo>
                        <a:cubicBezTo>
                          <a:pt x="959" y="1144"/>
                          <a:pt x="948" y="1159"/>
                          <a:pt x="934" y="1159"/>
                        </a:cubicBezTo>
                        <a:cubicBezTo>
                          <a:pt x="929" y="1159"/>
                          <a:pt x="922" y="1157"/>
                          <a:pt x="916" y="1150"/>
                        </a:cubicBezTo>
                        <a:cubicBezTo>
                          <a:pt x="810" y="1001"/>
                          <a:pt x="746" y="874"/>
                          <a:pt x="682" y="725"/>
                        </a:cubicBezTo>
                        <a:cubicBezTo>
                          <a:pt x="639" y="639"/>
                          <a:pt x="618" y="575"/>
                          <a:pt x="575" y="512"/>
                        </a:cubicBezTo>
                        <a:cubicBezTo>
                          <a:pt x="533" y="469"/>
                          <a:pt x="512" y="426"/>
                          <a:pt x="469" y="405"/>
                        </a:cubicBezTo>
                        <a:lnTo>
                          <a:pt x="341" y="469"/>
                        </a:lnTo>
                        <a:cubicBezTo>
                          <a:pt x="426" y="575"/>
                          <a:pt x="512" y="682"/>
                          <a:pt x="597" y="788"/>
                        </a:cubicBezTo>
                        <a:cubicBezTo>
                          <a:pt x="618" y="874"/>
                          <a:pt x="661" y="938"/>
                          <a:pt x="682" y="1023"/>
                        </a:cubicBezTo>
                        <a:cubicBezTo>
                          <a:pt x="725" y="1087"/>
                          <a:pt x="725" y="1172"/>
                          <a:pt x="725" y="1257"/>
                        </a:cubicBezTo>
                        <a:lnTo>
                          <a:pt x="682" y="1257"/>
                        </a:lnTo>
                        <a:cubicBezTo>
                          <a:pt x="639" y="1193"/>
                          <a:pt x="597" y="1108"/>
                          <a:pt x="575" y="1044"/>
                        </a:cubicBezTo>
                        <a:cubicBezTo>
                          <a:pt x="554" y="980"/>
                          <a:pt x="533" y="895"/>
                          <a:pt x="490" y="831"/>
                        </a:cubicBezTo>
                        <a:cubicBezTo>
                          <a:pt x="426" y="725"/>
                          <a:pt x="341" y="618"/>
                          <a:pt x="256" y="512"/>
                        </a:cubicBezTo>
                        <a:lnTo>
                          <a:pt x="171" y="554"/>
                        </a:lnTo>
                        <a:cubicBezTo>
                          <a:pt x="320" y="682"/>
                          <a:pt x="426" y="831"/>
                          <a:pt x="512" y="1001"/>
                        </a:cubicBezTo>
                        <a:cubicBezTo>
                          <a:pt x="575" y="1108"/>
                          <a:pt x="618" y="1214"/>
                          <a:pt x="661" y="1321"/>
                        </a:cubicBezTo>
                        <a:cubicBezTo>
                          <a:pt x="703" y="1427"/>
                          <a:pt x="703" y="1534"/>
                          <a:pt x="682" y="1640"/>
                        </a:cubicBezTo>
                        <a:cubicBezTo>
                          <a:pt x="671" y="1651"/>
                          <a:pt x="655" y="1656"/>
                          <a:pt x="642" y="1656"/>
                        </a:cubicBezTo>
                        <a:cubicBezTo>
                          <a:pt x="629" y="1656"/>
                          <a:pt x="618" y="1651"/>
                          <a:pt x="618" y="1640"/>
                        </a:cubicBezTo>
                        <a:cubicBezTo>
                          <a:pt x="554" y="1555"/>
                          <a:pt x="512" y="1449"/>
                          <a:pt x="512" y="1342"/>
                        </a:cubicBezTo>
                        <a:cubicBezTo>
                          <a:pt x="469" y="1257"/>
                          <a:pt x="426" y="1150"/>
                          <a:pt x="384" y="1065"/>
                        </a:cubicBezTo>
                        <a:cubicBezTo>
                          <a:pt x="320" y="959"/>
                          <a:pt x="256" y="874"/>
                          <a:pt x="192" y="788"/>
                        </a:cubicBezTo>
                        <a:lnTo>
                          <a:pt x="64" y="618"/>
                        </a:lnTo>
                        <a:lnTo>
                          <a:pt x="0" y="639"/>
                        </a:lnTo>
                        <a:cubicBezTo>
                          <a:pt x="213" y="852"/>
                          <a:pt x="362" y="1108"/>
                          <a:pt x="469" y="1406"/>
                        </a:cubicBezTo>
                        <a:cubicBezTo>
                          <a:pt x="703" y="2066"/>
                          <a:pt x="725" y="2769"/>
                          <a:pt x="554" y="3451"/>
                        </a:cubicBezTo>
                        <a:cubicBezTo>
                          <a:pt x="469" y="3813"/>
                          <a:pt x="384" y="4175"/>
                          <a:pt x="341" y="4558"/>
                        </a:cubicBezTo>
                        <a:cubicBezTo>
                          <a:pt x="341" y="4707"/>
                          <a:pt x="341" y="4856"/>
                          <a:pt x="384" y="5005"/>
                        </a:cubicBezTo>
                        <a:cubicBezTo>
                          <a:pt x="405" y="5091"/>
                          <a:pt x="426" y="5176"/>
                          <a:pt x="469" y="5261"/>
                        </a:cubicBezTo>
                        <a:cubicBezTo>
                          <a:pt x="426" y="4984"/>
                          <a:pt x="426" y="4686"/>
                          <a:pt x="469" y="4409"/>
                        </a:cubicBezTo>
                        <a:cubicBezTo>
                          <a:pt x="512" y="3983"/>
                          <a:pt x="639" y="3578"/>
                          <a:pt x="810" y="3216"/>
                        </a:cubicBezTo>
                        <a:cubicBezTo>
                          <a:pt x="1001" y="2812"/>
                          <a:pt x="1236" y="2450"/>
                          <a:pt x="1406" y="2045"/>
                        </a:cubicBezTo>
                        <a:cubicBezTo>
                          <a:pt x="1576" y="1662"/>
                          <a:pt x="1640" y="1236"/>
                          <a:pt x="1576" y="831"/>
                        </a:cubicBezTo>
                        <a:cubicBezTo>
                          <a:pt x="1534" y="490"/>
                          <a:pt x="1342" y="192"/>
                          <a:pt x="1065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08" name="Google Shape;3408;p47"/>
                  <p:cNvSpPr/>
                  <p:nvPr/>
                </p:nvSpPr>
                <p:spPr>
                  <a:xfrm>
                    <a:off x="8795325" y="3523063"/>
                    <a:ext cx="93725" cy="15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49" h="6369" extrusionOk="0">
                        <a:moveTo>
                          <a:pt x="309" y="305"/>
                        </a:moveTo>
                        <a:lnTo>
                          <a:pt x="309" y="305"/>
                        </a:lnTo>
                        <a:cubicBezTo>
                          <a:pt x="302" y="306"/>
                          <a:pt x="299" y="311"/>
                          <a:pt x="299" y="320"/>
                        </a:cubicBezTo>
                        <a:cubicBezTo>
                          <a:pt x="302" y="315"/>
                          <a:pt x="305" y="310"/>
                          <a:pt x="309" y="305"/>
                        </a:cubicBezTo>
                        <a:close/>
                        <a:moveTo>
                          <a:pt x="490" y="1"/>
                        </a:moveTo>
                        <a:cubicBezTo>
                          <a:pt x="469" y="44"/>
                          <a:pt x="426" y="107"/>
                          <a:pt x="405" y="150"/>
                        </a:cubicBezTo>
                        <a:cubicBezTo>
                          <a:pt x="366" y="189"/>
                          <a:pt x="345" y="246"/>
                          <a:pt x="309" y="305"/>
                        </a:cubicBezTo>
                        <a:lnTo>
                          <a:pt x="309" y="305"/>
                        </a:lnTo>
                        <a:cubicBezTo>
                          <a:pt x="310" y="305"/>
                          <a:pt x="311" y="304"/>
                          <a:pt x="312" y="304"/>
                        </a:cubicBezTo>
                        <a:cubicBezTo>
                          <a:pt x="320" y="304"/>
                          <a:pt x="331" y="310"/>
                          <a:pt x="341" y="320"/>
                        </a:cubicBezTo>
                        <a:cubicBezTo>
                          <a:pt x="426" y="512"/>
                          <a:pt x="554" y="704"/>
                          <a:pt x="703" y="874"/>
                        </a:cubicBezTo>
                        <a:cubicBezTo>
                          <a:pt x="767" y="959"/>
                          <a:pt x="852" y="1045"/>
                          <a:pt x="916" y="1108"/>
                        </a:cubicBezTo>
                        <a:cubicBezTo>
                          <a:pt x="1001" y="1194"/>
                          <a:pt x="1087" y="1257"/>
                          <a:pt x="1172" y="1343"/>
                        </a:cubicBezTo>
                        <a:cubicBezTo>
                          <a:pt x="1188" y="1359"/>
                          <a:pt x="1167" y="1400"/>
                          <a:pt x="1147" y="1400"/>
                        </a:cubicBezTo>
                        <a:cubicBezTo>
                          <a:pt x="1141" y="1400"/>
                          <a:pt x="1134" y="1396"/>
                          <a:pt x="1129" y="1385"/>
                        </a:cubicBezTo>
                        <a:cubicBezTo>
                          <a:pt x="1023" y="1343"/>
                          <a:pt x="937" y="1279"/>
                          <a:pt x="852" y="1194"/>
                        </a:cubicBezTo>
                        <a:cubicBezTo>
                          <a:pt x="788" y="1108"/>
                          <a:pt x="703" y="1023"/>
                          <a:pt x="639" y="938"/>
                        </a:cubicBezTo>
                        <a:cubicBezTo>
                          <a:pt x="490" y="746"/>
                          <a:pt x="384" y="555"/>
                          <a:pt x="299" y="342"/>
                        </a:cubicBezTo>
                        <a:cubicBezTo>
                          <a:pt x="256" y="406"/>
                          <a:pt x="235" y="448"/>
                          <a:pt x="213" y="512"/>
                        </a:cubicBezTo>
                        <a:cubicBezTo>
                          <a:pt x="277" y="725"/>
                          <a:pt x="384" y="917"/>
                          <a:pt x="512" y="1108"/>
                        </a:cubicBezTo>
                        <a:cubicBezTo>
                          <a:pt x="597" y="1215"/>
                          <a:pt x="661" y="1321"/>
                          <a:pt x="746" y="1407"/>
                        </a:cubicBezTo>
                        <a:cubicBezTo>
                          <a:pt x="767" y="1470"/>
                          <a:pt x="810" y="1513"/>
                          <a:pt x="852" y="1556"/>
                        </a:cubicBezTo>
                        <a:cubicBezTo>
                          <a:pt x="874" y="1598"/>
                          <a:pt x="916" y="1662"/>
                          <a:pt x="937" y="1705"/>
                        </a:cubicBezTo>
                        <a:cubicBezTo>
                          <a:pt x="937" y="1726"/>
                          <a:pt x="916" y="1747"/>
                          <a:pt x="895" y="1747"/>
                        </a:cubicBezTo>
                        <a:cubicBezTo>
                          <a:pt x="831" y="1705"/>
                          <a:pt x="788" y="1662"/>
                          <a:pt x="746" y="1598"/>
                        </a:cubicBezTo>
                        <a:cubicBezTo>
                          <a:pt x="703" y="1556"/>
                          <a:pt x="682" y="1513"/>
                          <a:pt x="639" y="1470"/>
                        </a:cubicBezTo>
                        <a:cubicBezTo>
                          <a:pt x="554" y="1364"/>
                          <a:pt x="490" y="1257"/>
                          <a:pt x="426" y="1151"/>
                        </a:cubicBezTo>
                        <a:cubicBezTo>
                          <a:pt x="299" y="981"/>
                          <a:pt x="213" y="789"/>
                          <a:pt x="149" y="597"/>
                        </a:cubicBezTo>
                        <a:cubicBezTo>
                          <a:pt x="107" y="704"/>
                          <a:pt x="86" y="789"/>
                          <a:pt x="43" y="895"/>
                        </a:cubicBezTo>
                        <a:cubicBezTo>
                          <a:pt x="64" y="895"/>
                          <a:pt x="86" y="895"/>
                          <a:pt x="86" y="917"/>
                        </a:cubicBezTo>
                        <a:cubicBezTo>
                          <a:pt x="171" y="1130"/>
                          <a:pt x="277" y="1343"/>
                          <a:pt x="405" y="1534"/>
                        </a:cubicBezTo>
                        <a:cubicBezTo>
                          <a:pt x="533" y="1726"/>
                          <a:pt x="682" y="1896"/>
                          <a:pt x="810" y="2088"/>
                        </a:cubicBezTo>
                        <a:cubicBezTo>
                          <a:pt x="825" y="2103"/>
                          <a:pt x="819" y="2118"/>
                          <a:pt x="806" y="2118"/>
                        </a:cubicBezTo>
                        <a:cubicBezTo>
                          <a:pt x="801" y="2118"/>
                          <a:pt x="795" y="2116"/>
                          <a:pt x="788" y="2109"/>
                        </a:cubicBezTo>
                        <a:cubicBezTo>
                          <a:pt x="597" y="1982"/>
                          <a:pt x="426" y="1790"/>
                          <a:pt x="320" y="1577"/>
                        </a:cubicBezTo>
                        <a:cubicBezTo>
                          <a:pt x="192" y="1385"/>
                          <a:pt x="107" y="1172"/>
                          <a:pt x="43" y="938"/>
                        </a:cubicBezTo>
                        <a:cubicBezTo>
                          <a:pt x="43" y="981"/>
                          <a:pt x="22" y="1023"/>
                          <a:pt x="22" y="1045"/>
                        </a:cubicBezTo>
                        <a:cubicBezTo>
                          <a:pt x="0" y="1236"/>
                          <a:pt x="0" y="1407"/>
                          <a:pt x="22" y="1577"/>
                        </a:cubicBezTo>
                        <a:cubicBezTo>
                          <a:pt x="43" y="1705"/>
                          <a:pt x="64" y="1811"/>
                          <a:pt x="64" y="1918"/>
                        </a:cubicBezTo>
                        <a:cubicBezTo>
                          <a:pt x="64" y="1960"/>
                          <a:pt x="64" y="2024"/>
                          <a:pt x="86" y="2067"/>
                        </a:cubicBezTo>
                        <a:lnTo>
                          <a:pt x="107" y="2109"/>
                        </a:lnTo>
                        <a:cubicBezTo>
                          <a:pt x="213" y="2280"/>
                          <a:pt x="320" y="2450"/>
                          <a:pt x="405" y="2642"/>
                        </a:cubicBezTo>
                        <a:cubicBezTo>
                          <a:pt x="448" y="2684"/>
                          <a:pt x="469" y="2727"/>
                          <a:pt x="490" y="2770"/>
                        </a:cubicBezTo>
                        <a:cubicBezTo>
                          <a:pt x="554" y="2876"/>
                          <a:pt x="597" y="2983"/>
                          <a:pt x="661" y="3089"/>
                        </a:cubicBezTo>
                        <a:cubicBezTo>
                          <a:pt x="1555" y="4260"/>
                          <a:pt x="2577" y="5304"/>
                          <a:pt x="3578" y="6369"/>
                        </a:cubicBezTo>
                        <a:cubicBezTo>
                          <a:pt x="3472" y="6241"/>
                          <a:pt x="3387" y="6113"/>
                          <a:pt x="3280" y="5964"/>
                        </a:cubicBezTo>
                        <a:cubicBezTo>
                          <a:pt x="3195" y="5836"/>
                          <a:pt x="3089" y="5666"/>
                          <a:pt x="3003" y="5517"/>
                        </a:cubicBezTo>
                        <a:cubicBezTo>
                          <a:pt x="2939" y="5432"/>
                          <a:pt x="2897" y="5368"/>
                          <a:pt x="2854" y="5283"/>
                        </a:cubicBezTo>
                        <a:cubicBezTo>
                          <a:pt x="2812" y="5198"/>
                          <a:pt x="2769" y="5112"/>
                          <a:pt x="2748" y="5027"/>
                        </a:cubicBezTo>
                        <a:cubicBezTo>
                          <a:pt x="2748" y="5012"/>
                          <a:pt x="2768" y="4988"/>
                          <a:pt x="2788" y="4988"/>
                        </a:cubicBezTo>
                        <a:cubicBezTo>
                          <a:pt x="2796" y="4988"/>
                          <a:pt x="2805" y="4993"/>
                          <a:pt x="2812" y="5006"/>
                        </a:cubicBezTo>
                        <a:cubicBezTo>
                          <a:pt x="2876" y="5070"/>
                          <a:pt x="2918" y="5134"/>
                          <a:pt x="2961" y="5219"/>
                        </a:cubicBezTo>
                        <a:lnTo>
                          <a:pt x="3110" y="5432"/>
                        </a:lnTo>
                        <a:cubicBezTo>
                          <a:pt x="3195" y="5581"/>
                          <a:pt x="3280" y="5730"/>
                          <a:pt x="3387" y="5879"/>
                        </a:cubicBezTo>
                        <a:cubicBezTo>
                          <a:pt x="3472" y="6028"/>
                          <a:pt x="3578" y="6177"/>
                          <a:pt x="3685" y="6305"/>
                        </a:cubicBezTo>
                        <a:cubicBezTo>
                          <a:pt x="3664" y="6220"/>
                          <a:pt x="3664" y="6135"/>
                          <a:pt x="3642" y="6071"/>
                        </a:cubicBezTo>
                        <a:cubicBezTo>
                          <a:pt x="3621" y="5773"/>
                          <a:pt x="3621" y="5453"/>
                          <a:pt x="3642" y="5155"/>
                        </a:cubicBezTo>
                        <a:cubicBezTo>
                          <a:pt x="3642" y="5091"/>
                          <a:pt x="3621" y="5027"/>
                          <a:pt x="3621" y="4963"/>
                        </a:cubicBezTo>
                        <a:cubicBezTo>
                          <a:pt x="3621" y="4878"/>
                          <a:pt x="3600" y="4793"/>
                          <a:pt x="3578" y="4729"/>
                        </a:cubicBezTo>
                        <a:cubicBezTo>
                          <a:pt x="3557" y="4559"/>
                          <a:pt x="3515" y="4410"/>
                          <a:pt x="3472" y="4239"/>
                        </a:cubicBezTo>
                        <a:cubicBezTo>
                          <a:pt x="3387" y="3920"/>
                          <a:pt x="3259" y="3622"/>
                          <a:pt x="3089" y="3323"/>
                        </a:cubicBezTo>
                        <a:cubicBezTo>
                          <a:pt x="3061" y="3282"/>
                          <a:pt x="3097" y="3240"/>
                          <a:pt x="3137" y="3240"/>
                        </a:cubicBezTo>
                        <a:cubicBezTo>
                          <a:pt x="3158" y="3240"/>
                          <a:pt x="3180" y="3251"/>
                          <a:pt x="3195" y="3281"/>
                        </a:cubicBezTo>
                        <a:cubicBezTo>
                          <a:pt x="3365" y="3579"/>
                          <a:pt x="3515" y="3877"/>
                          <a:pt x="3600" y="4218"/>
                        </a:cubicBezTo>
                        <a:lnTo>
                          <a:pt x="3621" y="4303"/>
                        </a:lnTo>
                        <a:cubicBezTo>
                          <a:pt x="3642" y="4197"/>
                          <a:pt x="3642" y="4111"/>
                          <a:pt x="3621" y="4005"/>
                        </a:cubicBezTo>
                        <a:cubicBezTo>
                          <a:pt x="3600" y="3834"/>
                          <a:pt x="3557" y="3664"/>
                          <a:pt x="3493" y="3515"/>
                        </a:cubicBezTo>
                        <a:cubicBezTo>
                          <a:pt x="3344" y="3217"/>
                          <a:pt x="3131" y="2919"/>
                          <a:pt x="2961" y="2599"/>
                        </a:cubicBezTo>
                        <a:cubicBezTo>
                          <a:pt x="2931" y="2570"/>
                          <a:pt x="2963" y="2530"/>
                          <a:pt x="3000" y="2530"/>
                        </a:cubicBezTo>
                        <a:cubicBezTo>
                          <a:pt x="3016" y="2530"/>
                          <a:pt x="3033" y="2537"/>
                          <a:pt x="3046" y="2557"/>
                        </a:cubicBezTo>
                        <a:cubicBezTo>
                          <a:pt x="3280" y="2855"/>
                          <a:pt x="3472" y="3174"/>
                          <a:pt x="3664" y="3515"/>
                        </a:cubicBezTo>
                        <a:cubicBezTo>
                          <a:pt x="3685" y="3600"/>
                          <a:pt x="3727" y="3664"/>
                          <a:pt x="3749" y="3749"/>
                        </a:cubicBezTo>
                        <a:cubicBezTo>
                          <a:pt x="3749" y="3579"/>
                          <a:pt x="3749" y="3430"/>
                          <a:pt x="3749" y="3281"/>
                        </a:cubicBezTo>
                        <a:cubicBezTo>
                          <a:pt x="3664" y="2727"/>
                          <a:pt x="3323" y="2258"/>
                          <a:pt x="2854" y="2003"/>
                        </a:cubicBezTo>
                        <a:cubicBezTo>
                          <a:pt x="2620" y="1833"/>
                          <a:pt x="2364" y="1683"/>
                          <a:pt x="2109" y="1534"/>
                        </a:cubicBezTo>
                        <a:cubicBezTo>
                          <a:pt x="1853" y="1385"/>
                          <a:pt x="1576" y="1194"/>
                          <a:pt x="1321" y="1002"/>
                        </a:cubicBezTo>
                        <a:cubicBezTo>
                          <a:pt x="1087" y="832"/>
                          <a:pt x="874" y="640"/>
                          <a:pt x="682" y="427"/>
                        </a:cubicBezTo>
                        <a:cubicBezTo>
                          <a:pt x="597" y="299"/>
                          <a:pt x="533" y="150"/>
                          <a:pt x="490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09" name="Google Shape;3409;p47"/>
                  <p:cNvSpPr/>
                  <p:nvPr/>
                </p:nvSpPr>
                <p:spPr>
                  <a:xfrm>
                    <a:off x="8812350" y="3493788"/>
                    <a:ext cx="113450" cy="196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38" h="7860" extrusionOk="0">
                        <a:moveTo>
                          <a:pt x="725" y="1"/>
                        </a:moveTo>
                        <a:cubicBezTo>
                          <a:pt x="576" y="235"/>
                          <a:pt x="406" y="448"/>
                          <a:pt x="235" y="661"/>
                        </a:cubicBezTo>
                        <a:cubicBezTo>
                          <a:pt x="299" y="789"/>
                          <a:pt x="363" y="916"/>
                          <a:pt x="448" y="1023"/>
                        </a:cubicBezTo>
                        <a:cubicBezTo>
                          <a:pt x="533" y="1129"/>
                          <a:pt x="619" y="1236"/>
                          <a:pt x="725" y="1364"/>
                        </a:cubicBezTo>
                        <a:cubicBezTo>
                          <a:pt x="725" y="1364"/>
                          <a:pt x="704" y="1385"/>
                          <a:pt x="682" y="1385"/>
                        </a:cubicBezTo>
                        <a:cubicBezTo>
                          <a:pt x="491" y="1172"/>
                          <a:pt x="320" y="938"/>
                          <a:pt x="214" y="682"/>
                        </a:cubicBezTo>
                        <a:cubicBezTo>
                          <a:pt x="193" y="703"/>
                          <a:pt x="171" y="746"/>
                          <a:pt x="150" y="767"/>
                        </a:cubicBezTo>
                        <a:cubicBezTo>
                          <a:pt x="171" y="874"/>
                          <a:pt x="214" y="980"/>
                          <a:pt x="278" y="1065"/>
                        </a:cubicBezTo>
                        <a:cubicBezTo>
                          <a:pt x="320" y="1151"/>
                          <a:pt x="384" y="1236"/>
                          <a:pt x="448" y="1321"/>
                        </a:cubicBezTo>
                        <a:cubicBezTo>
                          <a:pt x="597" y="1491"/>
                          <a:pt x="746" y="1619"/>
                          <a:pt x="895" y="1790"/>
                        </a:cubicBezTo>
                        <a:cubicBezTo>
                          <a:pt x="917" y="1811"/>
                          <a:pt x="895" y="1853"/>
                          <a:pt x="853" y="1853"/>
                        </a:cubicBezTo>
                        <a:cubicBezTo>
                          <a:pt x="640" y="1747"/>
                          <a:pt x="469" y="1598"/>
                          <a:pt x="342" y="1406"/>
                        </a:cubicBezTo>
                        <a:cubicBezTo>
                          <a:pt x="214" y="1257"/>
                          <a:pt x="129" y="1065"/>
                          <a:pt x="86" y="874"/>
                        </a:cubicBezTo>
                        <a:lnTo>
                          <a:pt x="1" y="980"/>
                        </a:lnTo>
                        <a:cubicBezTo>
                          <a:pt x="1" y="1108"/>
                          <a:pt x="22" y="1215"/>
                          <a:pt x="86" y="1321"/>
                        </a:cubicBezTo>
                        <a:cubicBezTo>
                          <a:pt x="171" y="1449"/>
                          <a:pt x="256" y="1555"/>
                          <a:pt x="384" y="1662"/>
                        </a:cubicBezTo>
                        <a:cubicBezTo>
                          <a:pt x="619" y="1875"/>
                          <a:pt x="895" y="2088"/>
                          <a:pt x="1172" y="2279"/>
                        </a:cubicBezTo>
                        <a:cubicBezTo>
                          <a:pt x="1683" y="2556"/>
                          <a:pt x="2173" y="2876"/>
                          <a:pt x="2642" y="3216"/>
                        </a:cubicBezTo>
                        <a:cubicBezTo>
                          <a:pt x="2834" y="3387"/>
                          <a:pt x="3004" y="3579"/>
                          <a:pt x="3132" y="3813"/>
                        </a:cubicBezTo>
                        <a:cubicBezTo>
                          <a:pt x="3259" y="4047"/>
                          <a:pt x="3323" y="4324"/>
                          <a:pt x="3323" y="4601"/>
                        </a:cubicBezTo>
                        <a:cubicBezTo>
                          <a:pt x="3323" y="4899"/>
                          <a:pt x="3302" y="5218"/>
                          <a:pt x="3281" y="5517"/>
                        </a:cubicBezTo>
                        <a:cubicBezTo>
                          <a:pt x="3259" y="5815"/>
                          <a:pt x="3238" y="6134"/>
                          <a:pt x="3217" y="6432"/>
                        </a:cubicBezTo>
                        <a:cubicBezTo>
                          <a:pt x="3174" y="6709"/>
                          <a:pt x="3174" y="6965"/>
                          <a:pt x="3217" y="7242"/>
                        </a:cubicBezTo>
                        <a:cubicBezTo>
                          <a:pt x="3217" y="7370"/>
                          <a:pt x="3259" y="7497"/>
                          <a:pt x="3281" y="7604"/>
                        </a:cubicBezTo>
                        <a:lnTo>
                          <a:pt x="3281" y="7646"/>
                        </a:lnTo>
                        <a:cubicBezTo>
                          <a:pt x="3281" y="7391"/>
                          <a:pt x="3323" y="7135"/>
                          <a:pt x="3345" y="6901"/>
                        </a:cubicBezTo>
                        <a:lnTo>
                          <a:pt x="3387" y="6475"/>
                        </a:lnTo>
                        <a:cubicBezTo>
                          <a:pt x="3387" y="6326"/>
                          <a:pt x="3409" y="6198"/>
                          <a:pt x="3451" y="6070"/>
                        </a:cubicBezTo>
                        <a:cubicBezTo>
                          <a:pt x="3451" y="6060"/>
                          <a:pt x="3462" y="6054"/>
                          <a:pt x="3472" y="6054"/>
                        </a:cubicBezTo>
                        <a:cubicBezTo>
                          <a:pt x="3483" y="6054"/>
                          <a:pt x="3494" y="6060"/>
                          <a:pt x="3494" y="6070"/>
                        </a:cubicBezTo>
                        <a:cubicBezTo>
                          <a:pt x="3515" y="6134"/>
                          <a:pt x="3515" y="6219"/>
                          <a:pt x="3494" y="6283"/>
                        </a:cubicBezTo>
                        <a:lnTo>
                          <a:pt x="3472" y="6496"/>
                        </a:lnTo>
                        <a:cubicBezTo>
                          <a:pt x="3451" y="6624"/>
                          <a:pt x="3451" y="6752"/>
                          <a:pt x="3430" y="6901"/>
                        </a:cubicBezTo>
                        <a:cubicBezTo>
                          <a:pt x="3409" y="7178"/>
                          <a:pt x="3366" y="7455"/>
                          <a:pt x="3345" y="7732"/>
                        </a:cubicBezTo>
                        <a:lnTo>
                          <a:pt x="3387" y="7859"/>
                        </a:lnTo>
                        <a:cubicBezTo>
                          <a:pt x="3409" y="7774"/>
                          <a:pt x="3409" y="7710"/>
                          <a:pt x="3430" y="7625"/>
                        </a:cubicBezTo>
                        <a:cubicBezTo>
                          <a:pt x="3451" y="7433"/>
                          <a:pt x="3494" y="7242"/>
                          <a:pt x="3558" y="7071"/>
                        </a:cubicBezTo>
                        <a:cubicBezTo>
                          <a:pt x="3622" y="6880"/>
                          <a:pt x="3664" y="6688"/>
                          <a:pt x="3728" y="6496"/>
                        </a:cubicBezTo>
                        <a:cubicBezTo>
                          <a:pt x="3749" y="6390"/>
                          <a:pt x="3749" y="6305"/>
                          <a:pt x="3771" y="6198"/>
                        </a:cubicBezTo>
                        <a:cubicBezTo>
                          <a:pt x="3771" y="6113"/>
                          <a:pt x="3771" y="6028"/>
                          <a:pt x="3813" y="5943"/>
                        </a:cubicBezTo>
                        <a:cubicBezTo>
                          <a:pt x="3813" y="5932"/>
                          <a:pt x="3819" y="5927"/>
                          <a:pt x="3827" y="5927"/>
                        </a:cubicBezTo>
                        <a:cubicBezTo>
                          <a:pt x="3834" y="5927"/>
                          <a:pt x="3845" y="5932"/>
                          <a:pt x="3856" y="5943"/>
                        </a:cubicBezTo>
                        <a:cubicBezTo>
                          <a:pt x="3898" y="6028"/>
                          <a:pt x="3898" y="6113"/>
                          <a:pt x="3877" y="6198"/>
                        </a:cubicBezTo>
                        <a:cubicBezTo>
                          <a:pt x="3877" y="6305"/>
                          <a:pt x="3856" y="6390"/>
                          <a:pt x="3856" y="6475"/>
                        </a:cubicBezTo>
                        <a:cubicBezTo>
                          <a:pt x="3813" y="6667"/>
                          <a:pt x="3771" y="6858"/>
                          <a:pt x="3707" y="7050"/>
                        </a:cubicBezTo>
                        <a:cubicBezTo>
                          <a:pt x="3643" y="7220"/>
                          <a:pt x="3600" y="7433"/>
                          <a:pt x="3558" y="7625"/>
                        </a:cubicBezTo>
                        <a:cubicBezTo>
                          <a:pt x="3536" y="7689"/>
                          <a:pt x="3536" y="7753"/>
                          <a:pt x="3536" y="7795"/>
                        </a:cubicBezTo>
                        <a:cubicBezTo>
                          <a:pt x="3749" y="7135"/>
                          <a:pt x="4090" y="6518"/>
                          <a:pt x="4282" y="5857"/>
                        </a:cubicBezTo>
                        <a:cubicBezTo>
                          <a:pt x="4473" y="5197"/>
                          <a:pt x="4537" y="4473"/>
                          <a:pt x="4175" y="3855"/>
                        </a:cubicBezTo>
                        <a:cubicBezTo>
                          <a:pt x="4026" y="3600"/>
                          <a:pt x="3834" y="3366"/>
                          <a:pt x="3600" y="3174"/>
                        </a:cubicBezTo>
                        <a:cubicBezTo>
                          <a:pt x="3589" y="3180"/>
                          <a:pt x="3577" y="3182"/>
                          <a:pt x="3566" y="3182"/>
                        </a:cubicBezTo>
                        <a:cubicBezTo>
                          <a:pt x="3536" y="3182"/>
                          <a:pt x="3509" y="3162"/>
                          <a:pt x="3494" y="3131"/>
                        </a:cubicBezTo>
                        <a:cubicBezTo>
                          <a:pt x="3259" y="2940"/>
                          <a:pt x="2983" y="2769"/>
                          <a:pt x="2727" y="2620"/>
                        </a:cubicBezTo>
                        <a:cubicBezTo>
                          <a:pt x="2386" y="2450"/>
                          <a:pt x="2067" y="2237"/>
                          <a:pt x="1769" y="2024"/>
                        </a:cubicBezTo>
                        <a:cubicBezTo>
                          <a:pt x="1754" y="2031"/>
                          <a:pt x="1743" y="2033"/>
                          <a:pt x="1732" y="2033"/>
                        </a:cubicBezTo>
                        <a:cubicBezTo>
                          <a:pt x="1712" y="2033"/>
                          <a:pt x="1698" y="2024"/>
                          <a:pt x="1683" y="2024"/>
                        </a:cubicBezTo>
                        <a:cubicBezTo>
                          <a:pt x="1662" y="2003"/>
                          <a:pt x="1620" y="1960"/>
                          <a:pt x="1620" y="1917"/>
                        </a:cubicBezTo>
                        <a:cubicBezTo>
                          <a:pt x="1428" y="1768"/>
                          <a:pt x="1257" y="1598"/>
                          <a:pt x="1108" y="1385"/>
                        </a:cubicBezTo>
                        <a:cubicBezTo>
                          <a:pt x="917" y="1129"/>
                          <a:pt x="789" y="852"/>
                          <a:pt x="725" y="533"/>
                        </a:cubicBezTo>
                        <a:cubicBezTo>
                          <a:pt x="704" y="363"/>
                          <a:pt x="704" y="192"/>
                          <a:pt x="725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10" name="Google Shape;3410;p47"/>
                  <p:cNvSpPr/>
                  <p:nvPr/>
                </p:nvSpPr>
                <p:spPr>
                  <a:xfrm>
                    <a:off x="8853900" y="3478888"/>
                    <a:ext cx="49000" cy="86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" h="3451" extrusionOk="0">
                        <a:moveTo>
                          <a:pt x="703" y="0"/>
                        </a:moveTo>
                        <a:lnTo>
                          <a:pt x="447" y="533"/>
                        </a:lnTo>
                        <a:cubicBezTo>
                          <a:pt x="320" y="852"/>
                          <a:pt x="192" y="1172"/>
                          <a:pt x="85" y="1512"/>
                        </a:cubicBezTo>
                        <a:cubicBezTo>
                          <a:pt x="107" y="1619"/>
                          <a:pt x="128" y="1747"/>
                          <a:pt x="192" y="1853"/>
                        </a:cubicBezTo>
                        <a:cubicBezTo>
                          <a:pt x="234" y="1981"/>
                          <a:pt x="320" y="2087"/>
                          <a:pt x="426" y="2173"/>
                        </a:cubicBezTo>
                        <a:cubicBezTo>
                          <a:pt x="469" y="2194"/>
                          <a:pt x="511" y="2236"/>
                          <a:pt x="533" y="2258"/>
                        </a:cubicBezTo>
                        <a:cubicBezTo>
                          <a:pt x="533" y="2300"/>
                          <a:pt x="533" y="2322"/>
                          <a:pt x="511" y="2322"/>
                        </a:cubicBezTo>
                        <a:cubicBezTo>
                          <a:pt x="405" y="2322"/>
                          <a:pt x="298" y="2279"/>
                          <a:pt x="234" y="2194"/>
                        </a:cubicBezTo>
                        <a:cubicBezTo>
                          <a:pt x="171" y="2109"/>
                          <a:pt x="107" y="2023"/>
                          <a:pt x="64" y="1917"/>
                        </a:cubicBezTo>
                        <a:cubicBezTo>
                          <a:pt x="43" y="1874"/>
                          <a:pt x="21" y="1832"/>
                          <a:pt x="21" y="1789"/>
                        </a:cubicBezTo>
                        <a:cubicBezTo>
                          <a:pt x="0" y="1853"/>
                          <a:pt x="0" y="1917"/>
                          <a:pt x="21" y="2002"/>
                        </a:cubicBezTo>
                        <a:cubicBezTo>
                          <a:pt x="21" y="2023"/>
                          <a:pt x="21" y="2045"/>
                          <a:pt x="21" y="2066"/>
                        </a:cubicBezTo>
                        <a:cubicBezTo>
                          <a:pt x="43" y="2087"/>
                          <a:pt x="43" y="2109"/>
                          <a:pt x="43" y="2130"/>
                        </a:cubicBezTo>
                        <a:cubicBezTo>
                          <a:pt x="64" y="2194"/>
                          <a:pt x="107" y="2236"/>
                          <a:pt x="128" y="2258"/>
                        </a:cubicBezTo>
                        <a:cubicBezTo>
                          <a:pt x="171" y="2300"/>
                          <a:pt x="171" y="2343"/>
                          <a:pt x="149" y="2364"/>
                        </a:cubicBezTo>
                        <a:cubicBezTo>
                          <a:pt x="490" y="2620"/>
                          <a:pt x="831" y="2833"/>
                          <a:pt x="1193" y="3024"/>
                        </a:cubicBezTo>
                        <a:cubicBezTo>
                          <a:pt x="1172" y="2982"/>
                          <a:pt x="1172" y="2939"/>
                          <a:pt x="1150" y="2897"/>
                        </a:cubicBezTo>
                        <a:lnTo>
                          <a:pt x="1129" y="2748"/>
                        </a:lnTo>
                        <a:cubicBezTo>
                          <a:pt x="1108" y="2641"/>
                          <a:pt x="1086" y="2535"/>
                          <a:pt x="1044" y="2428"/>
                        </a:cubicBezTo>
                        <a:cubicBezTo>
                          <a:pt x="1044" y="2402"/>
                          <a:pt x="1068" y="2384"/>
                          <a:pt x="1087" y="2384"/>
                        </a:cubicBezTo>
                        <a:cubicBezTo>
                          <a:pt x="1098" y="2384"/>
                          <a:pt x="1108" y="2391"/>
                          <a:pt x="1108" y="2407"/>
                        </a:cubicBezTo>
                        <a:cubicBezTo>
                          <a:pt x="1150" y="2513"/>
                          <a:pt x="1193" y="2620"/>
                          <a:pt x="1214" y="2726"/>
                        </a:cubicBezTo>
                        <a:cubicBezTo>
                          <a:pt x="1235" y="2790"/>
                          <a:pt x="1235" y="2833"/>
                          <a:pt x="1257" y="2897"/>
                        </a:cubicBezTo>
                        <a:cubicBezTo>
                          <a:pt x="1257" y="2939"/>
                          <a:pt x="1257" y="3003"/>
                          <a:pt x="1257" y="3046"/>
                        </a:cubicBezTo>
                        <a:lnTo>
                          <a:pt x="1384" y="3131"/>
                        </a:lnTo>
                        <a:cubicBezTo>
                          <a:pt x="1384" y="3024"/>
                          <a:pt x="1363" y="2897"/>
                          <a:pt x="1342" y="2769"/>
                        </a:cubicBezTo>
                        <a:cubicBezTo>
                          <a:pt x="1321" y="2620"/>
                          <a:pt x="1257" y="2449"/>
                          <a:pt x="1214" y="2300"/>
                        </a:cubicBezTo>
                        <a:cubicBezTo>
                          <a:pt x="1184" y="2255"/>
                          <a:pt x="1218" y="2210"/>
                          <a:pt x="1255" y="2210"/>
                        </a:cubicBezTo>
                        <a:cubicBezTo>
                          <a:pt x="1271" y="2210"/>
                          <a:pt x="1287" y="2218"/>
                          <a:pt x="1299" y="2236"/>
                        </a:cubicBezTo>
                        <a:cubicBezTo>
                          <a:pt x="1384" y="2407"/>
                          <a:pt x="1470" y="2556"/>
                          <a:pt x="1512" y="2726"/>
                        </a:cubicBezTo>
                        <a:cubicBezTo>
                          <a:pt x="1555" y="2918"/>
                          <a:pt x="1576" y="3088"/>
                          <a:pt x="1576" y="3259"/>
                        </a:cubicBezTo>
                        <a:lnTo>
                          <a:pt x="1597" y="3259"/>
                        </a:lnTo>
                        <a:lnTo>
                          <a:pt x="1619" y="3280"/>
                        </a:lnTo>
                        <a:cubicBezTo>
                          <a:pt x="1619" y="3237"/>
                          <a:pt x="1619" y="3174"/>
                          <a:pt x="1619" y="3110"/>
                        </a:cubicBezTo>
                        <a:lnTo>
                          <a:pt x="1619" y="2854"/>
                        </a:lnTo>
                        <a:lnTo>
                          <a:pt x="1619" y="2577"/>
                        </a:lnTo>
                        <a:cubicBezTo>
                          <a:pt x="1619" y="2556"/>
                          <a:pt x="1619" y="2513"/>
                          <a:pt x="1619" y="2492"/>
                        </a:cubicBezTo>
                        <a:cubicBezTo>
                          <a:pt x="1619" y="2449"/>
                          <a:pt x="1619" y="2407"/>
                          <a:pt x="1619" y="2386"/>
                        </a:cubicBezTo>
                        <a:cubicBezTo>
                          <a:pt x="1640" y="2343"/>
                          <a:pt x="1661" y="2343"/>
                          <a:pt x="1704" y="2343"/>
                        </a:cubicBezTo>
                        <a:cubicBezTo>
                          <a:pt x="1789" y="2364"/>
                          <a:pt x="1789" y="2471"/>
                          <a:pt x="1810" y="2556"/>
                        </a:cubicBezTo>
                        <a:cubicBezTo>
                          <a:pt x="1810" y="2620"/>
                          <a:pt x="1810" y="2726"/>
                          <a:pt x="1810" y="2812"/>
                        </a:cubicBezTo>
                        <a:lnTo>
                          <a:pt x="1810" y="3088"/>
                        </a:lnTo>
                        <a:cubicBezTo>
                          <a:pt x="1810" y="3195"/>
                          <a:pt x="1832" y="3280"/>
                          <a:pt x="1768" y="3344"/>
                        </a:cubicBezTo>
                        <a:lnTo>
                          <a:pt x="1896" y="3450"/>
                        </a:lnTo>
                        <a:lnTo>
                          <a:pt x="1896" y="3408"/>
                        </a:lnTo>
                        <a:cubicBezTo>
                          <a:pt x="1917" y="3301"/>
                          <a:pt x="1917" y="3216"/>
                          <a:pt x="1938" y="3131"/>
                        </a:cubicBezTo>
                        <a:cubicBezTo>
                          <a:pt x="1938" y="2961"/>
                          <a:pt x="1960" y="2790"/>
                          <a:pt x="1960" y="2599"/>
                        </a:cubicBezTo>
                        <a:cubicBezTo>
                          <a:pt x="1960" y="2300"/>
                          <a:pt x="1917" y="2023"/>
                          <a:pt x="1853" y="1747"/>
                        </a:cubicBezTo>
                        <a:cubicBezTo>
                          <a:pt x="1768" y="1470"/>
                          <a:pt x="1619" y="1235"/>
                          <a:pt x="1427" y="1044"/>
                        </a:cubicBezTo>
                        <a:cubicBezTo>
                          <a:pt x="1214" y="831"/>
                          <a:pt x="1044" y="618"/>
                          <a:pt x="895" y="405"/>
                        </a:cubicBezTo>
                        <a:cubicBezTo>
                          <a:pt x="809" y="277"/>
                          <a:pt x="724" y="149"/>
                          <a:pt x="703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11" name="Google Shape;3411;p47"/>
                  <p:cNvSpPr/>
                  <p:nvPr/>
                </p:nvSpPr>
                <p:spPr>
                  <a:xfrm>
                    <a:off x="8738350" y="3337263"/>
                    <a:ext cx="138450" cy="196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38" h="7859" extrusionOk="0">
                        <a:moveTo>
                          <a:pt x="618" y="2513"/>
                        </a:moveTo>
                        <a:lnTo>
                          <a:pt x="681" y="2544"/>
                        </a:lnTo>
                        <a:lnTo>
                          <a:pt x="681" y="2544"/>
                        </a:lnTo>
                        <a:cubicBezTo>
                          <a:pt x="667" y="2534"/>
                          <a:pt x="653" y="2524"/>
                          <a:pt x="639" y="2513"/>
                        </a:cubicBezTo>
                        <a:close/>
                        <a:moveTo>
                          <a:pt x="2279" y="0"/>
                        </a:moveTo>
                        <a:lnTo>
                          <a:pt x="1896" y="149"/>
                        </a:lnTo>
                        <a:cubicBezTo>
                          <a:pt x="1662" y="234"/>
                          <a:pt x="1427" y="298"/>
                          <a:pt x="1193" y="383"/>
                        </a:cubicBezTo>
                        <a:cubicBezTo>
                          <a:pt x="1023" y="426"/>
                          <a:pt x="874" y="447"/>
                          <a:pt x="703" y="490"/>
                        </a:cubicBezTo>
                        <a:cubicBezTo>
                          <a:pt x="490" y="596"/>
                          <a:pt x="235" y="682"/>
                          <a:pt x="1" y="746"/>
                        </a:cubicBezTo>
                        <a:cubicBezTo>
                          <a:pt x="43" y="1150"/>
                          <a:pt x="107" y="1576"/>
                          <a:pt x="150" y="1981"/>
                        </a:cubicBezTo>
                        <a:cubicBezTo>
                          <a:pt x="160" y="1970"/>
                          <a:pt x="176" y="1965"/>
                          <a:pt x="192" y="1965"/>
                        </a:cubicBezTo>
                        <a:cubicBezTo>
                          <a:pt x="208" y="1965"/>
                          <a:pt x="224" y="1970"/>
                          <a:pt x="235" y="1981"/>
                        </a:cubicBezTo>
                        <a:cubicBezTo>
                          <a:pt x="341" y="2194"/>
                          <a:pt x="512" y="2364"/>
                          <a:pt x="725" y="2492"/>
                        </a:cubicBezTo>
                        <a:cubicBezTo>
                          <a:pt x="746" y="2513"/>
                          <a:pt x="725" y="2556"/>
                          <a:pt x="703" y="2556"/>
                        </a:cubicBezTo>
                        <a:lnTo>
                          <a:pt x="681" y="2544"/>
                        </a:lnTo>
                        <a:lnTo>
                          <a:pt x="681" y="2544"/>
                        </a:lnTo>
                        <a:cubicBezTo>
                          <a:pt x="778" y="2615"/>
                          <a:pt x="887" y="2670"/>
                          <a:pt x="980" y="2726"/>
                        </a:cubicBezTo>
                        <a:cubicBezTo>
                          <a:pt x="1108" y="2790"/>
                          <a:pt x="1215" y="2854"/>
                          <a:pt x="1321" y="2939"/>
                        </a:cubicBezTo>
                        <a:cubicBezTo>
                          <a:pt x="1364" y="2960"/>
                          <a:pt x="1342" y="3024"/>
                          <a:pt x="1300" y="3024"/>
                        </a:cubicBezTo>
                        <a:cubicBezTo>
                          <a:pt x="1151" y="2960"/>
                          <a:pt x="1023" y="2918"/>
                          <a:pt x="916" y="2833"/>
                        </a:cubicBezTo>
                        <a:cubicBezTo>
                          <a:pt x="789" y="2769"/>
                          <a:pt x="661" y="2684"/>
                          <a:pt x="554" y="2598"/>
                        </a:cubicBezTo>
                        <a:cubicBezTo>
                          <a:pt x="427" y="2492"/>
                          <a:pt x="299" y="2385"/>
                          <a:pt x="192" y="2258"/>
                        </a:cubicBezTo>
                        <a:lnTo>
                          <a:pt x="192" y="2258"/>
                        </a:lnTo>
                        <a:cubicBezTo>
                          <a:pt x="192" y="2364"/>
                          <a:pt x="235" y="2492"/>
                          <a:pt x="235" y="2598"/>
                        </a:cubicBezTo>
                        <a:cubicBezTo>
                          <a:pt x="256" y="2705"/>
                          <a:pt x="256" y="2790"/>
                          <a:pt x="277" y="2897"/>
                        </a:cubicBezTo>
                        <a:cubicBezTo>
                          <a:pt x="277" y="2939"/>
                          <a:pt x="277" y="3003"/>
                          <a:pt x="277" y="3046"/>
                        </a:cubicBezTo>
                        <a:cubicBezTo>
                          <a:pt x="277" y="3088"/>
                          <a:pt x="277" y="3131"/>
                          <a:pt x="299" y="3173"/>
                        </a:cubicBezTo>
                        <a:cubicBezTo>
                          <a:pt x="320" y="3386"/>
                          <a:pt x="363" y="3599"/>
                          <a:pt x="384" y="3812"/>
                        </a:cubicBezTo>
                        <a:cubicBezTo>
                          <a:pt x="427" y="3919"/>
                          <a:pt x="490" y="4004"/>
                          <a:pt x="554" y="4089"/>
                        </a:cubicBezTo>
                        <a:cubicBezTo>
                          <a:pt x="639" y="4217"/>
                          <a:pt x="725" y="4345"/>
                          <a:pt x="831" y="4451"/>
                        </a:cubicBezTo>
                        <a:cubicBezTo>
                          <a:pt x="938" y="4558"/>
                          <a:pt x="1044" y="4686"/>
                          <a:pt x="1151" y="4792"/>
                        </a:cubicBezTo>
                        <a:cubicBezTo>
                          <a:pt x="1257" y="4877"/>
                          <a:pt x="1364" y="4984"/>
                          <a:pt x="1427" y="5111"/>
                        </a:cubicBezTo>
                        <a:cubicBezTo>
                          <a:pt x="1449" y="5133"/>
                          <a:pt x="1427" y="5175"/>
                          <a:pt x="1385" y="5175"/>
                        </a:cubicBezTo>
                        <a:cubicBezTo>
                          <a:pt x="1236" y="5111"/>
                          <a:pt x="1108" y="5005"/>
                          <a:pt x="1002" y="4877"/>
                        </a:cubicBezTo>
                        <a:cubicBezTo>
                          <a:pt x="895" y="4771"/>
                          <a:pt x="789" y="4643"/>
                          <a:pt x="682" y="4536"/>
                        </a:cubicBezTo>
                        <a:cubicBezTo>
                          <a:pt x="576" y="4409"/>
                          <a:pt x="512" y="4323"/>
                          <a:pt x="405" y="4196"/>
                        </a:cubicBezTo>
                        <a:lnTo>
                          <a:pt x="405" y="4196"/>
                        </a:lnTo>
                        <a:cubicBezTo>
                          <a:pt x="448" y="4494"/>
                          <a:pt x="490" y="4771"/>
                          <a:pt x="512" y="5069"/>
                        </a:cubicBezTo>
                        <a:cubicBezTo>
                          <a:pt x="533" y="5069"/>
                          <a:pt x="554" y="5090"/>
                          <a:pt x="554" y="5111"/>
                        </a:cubicBezTo>
                        <a:cubicBezTo>
                          <a:pt x="661" y="5431"/>
                          <a:pt x="810" y="5729"/>
                          <a:pt x="1002" y="5985"/>
                        </a:cubicBezTo>
                        <a:cubicBezTo>
                          <a:pt x="1342" y="6496"/>
                          <a:pt x="1747" y="6943"/>
                          <a:pt x="1960" y="7497"/>
                        </a:cubicBezTo>
                        <a:cubicBezTo>
                          <a:pt x="1960" y="7518"/>
                          <a:pt x="1960" y="7518"/>
                          <a:pt x="1960" y="7539"/>
                        </a:cubicBezTo>
                        <a:cubicBezTo>
                          <a:pt x="2024" y="7348"/>
                          <a:pt x="2088" y="7156"/>
                          <a:pt x="2173" y="6986"/>
                        </a:cubicBezTo>
                        <a:cubicBezTo>
                          <a:pt x="2279" y="6751"/>
                          <a:pt x="2407" y="6538"/>
                          <a:pt x="2514" y="6304"/>
                        </a:cubicBezTo>
                        <a:cubicBezTo>
                          <a:pt x="2599" y="6070"/>
                          <a:pt x="2641" y="5814"/>
                          <a:pt x="2641" y="5559"/>
                        </a:cubicBezTo>
                        <a:cubicBezTo>
                          <a:pt x="2641" y="5431"/>
                          <a:pt x="2620" y="5303"/>
                          <a:pt x="2578" y="5175"/>
                        </a:cubicBezTo>
                        <a:cubicBezTo>
                          <a:pt x="2556" y="5069"/>
                          <a:pt x="2514" y="4941"/>
                          <a:pt x="2514" y="4835"/>
                        </a:cubicBezTo>
                        <a:cubicBezTo>
                          <a:pt x="2514" y="4793"/>
                          <a:pt x="2540" y="4770"/>
                          <a:pt x="2571" y="4770"/>
                        </a:cubicBezTo>
                        <a:cubicBezTo>
                          <a:pt x="2587" y="4770"/>
                          <a:pt x="2605" y="4777"/>
                          <a:pt x="2620" y="4792"/>
                        </a:cubicBezTo>
                        <a:cubicBezTo>
                          <a:pt x="2727" y="4899"/>
                          <a:pt x="2769" y="5026"/>
                          <a:pt x="2791" y="5175"/>
                        </a:cubicBezTo>
                        <a:cubicBezTo>
                          <a:pt x="2854" y="5559"/>
                          <a:pt x="2833" y="5963"/>
                          <a:pt x="2684" y="6347"/>
                        </a:cubicBezTo>
                        <a:cubicBezTo>
                          <a:pt x="2620" y="6645"/>
                          <a:pt x="2492" y="6858"/>
                          <a:pt x="2386" y="7071"/>
                        </a:cubicBezTo>
                        <a:cubicBezTo>
                          <a:pt x="2258" y="7305"/>
                          <a:pt x="2173" y="7561"/>
                          <a:pt x="2130" y="7816"/>
                        </a:cubicBezTo>
                        <a:lnTo>
                          <a:pt x="2130" y="7859"/>
                        </a:lnTo>
                        <a:cubicBezTo>
                          <a:pt x="2237" y="7476"/>
                          <a:pt x="2407" y="7071"/>
                          <a:pt x="2599" y="6709"/>
                        </a:cubicBezTo>
                        <a:cubicBezTo>
                          <a:pt x="2876" y="6219"/>
                          <a:pt x="3089" y="5687"/>
                          <a:pt x="3216" y="5133"/>
                        </a:cubicBezTo>
                        <a:cubicBezTo>
                          <a:pt x="3216" y="5115"/>
                          <a:pt x="3228" y="5108"/>
                          <a:pt x="3241" y="5108"/>
                        </a:cubicBezTo>
                        <a:cubicBezTo>
                          <a:pt x="3259" y="5108"/>
                          <a:pt x="3280" y="5120"/>
                          <a:pt x="3280" y="5133"/>
                        </a:cubicBezTo>
                        <a:cubicBezTo>
                          <a:pt x="3238" y="5431"/>
                          <a:pt x="3174" y="5729"/>
                          <a:pt x="3046" y="6027"/>
                        </a:cubicBezTo>
                        <a:cubicBezTo>
                          <a:pt x="2854" y="6538"/>
                          <a:pt x="2599" y="7028"/>
                          <a:pt x="2407" y="7539"/>
                        </a:cubicBezTo>
                        <a:cubicBezTo>
                          <a:pt x="2386" y="7582"/>
                          <a:pt x="2365" y="7646"/>
                          <a:pt x="2365" y="7710"/>
                        </a:cubicBezTo>
                        <a:cubicBezTo>
                          <a:pt x="2428" y="7582"/>
                          <a:pt x="2492" y="7454"/>
                          <a:pt x="2578" y="7348"/>
                        </a:cubicBezTo>
                        <a:cubicBezTo>
                          <a:pt x="2982" y="6773"/>
                          <a:pt x="3515" y="6283"/>
                          <a:pt x="3813" y="5623"/>
                        </a:cubicBezTo>
                        <a:cubicBezTo>
                          <a:pt x="3941" y="5324"/>
                          <a:pt x="3983" y="4962"/>
                          <a:pt x="3919" y="4643"/>
                        </a:cubicBezTo>
                        <a:cubicBezTo>
                          <a:pt x="3834" y="4302"/>
                          <a:pt x="3685" y="4004"/>
                          <a:pt x="3472" y="3748"/>
                        </a:cubicBezTo>
                        <a:cubicBezTo>
                          <a:pt x="2982" y="3152"/>
                          <a:pt x="2428" y="2620"/>
                          <a:pt x="1853" y="2151"/>
                        </a:cubicBezTo>
                        <a:cubicBezTo>
                          <a:pt x="1555" y="1896"/>
                          <a:pt x="1257" y="1661"/>
                          <a:pt x="959" y="1406"/>
                        </a:cubicBezTo>
                        <a:cubicBezTo>
                          <a:pt x="746" y="1235"/>
                          <a:pt x="363" y="1001"/>
                          <a:pt x="448" y="660"/>
                        </a:cubicBezTo>
                        <a:cubicBezTo>
                          <a:pt x="456" y="644"/>
                          <a:pt x="470" y="637"/>
                          <a:pt x="485" y="637"/>
                        </a:cubicBezTo>
                        <a:cubicBezTo>
                          <a:pt x="509" y="637"/>
                          <a:pt x="533" y="655"/>
                          <a:pt x="533" y="682"/>
                        </a:cubicBezTo>
                        <a:cubicBezTo>
                          <a:pt x="490" y="895"/>
                          <a:pt x="682" y="1044"/>
                          <a:pt x="831" y="1150"/>
                        </a:cubicBezTo>
                        <a:cubicBezTo>
                          <a:pt x="959" y="1257"/>
                          <a:pt x="1151" y="1406"/>
                          <a:pt x="1321" y="1512"/>
                        </a:cubicBezTo>
                        <a:cubicBezTo>
                          <a:pt x="1662" y="1789"/>
                          <a:pt x="1981" y="2045"/>
                          <a:pt x="2322" y="2343"/>
                        </a:cubicBezTo>
                        <a:cubicBezTo>
                          <a:pt x="2599" y="2598"/>
                          <a:pt x="2897" y="2854"/>
                          <a:pt x="3153" y="3131"/>
                        </a:cubicBezTo>
                        <a:cubicBezTo>
                          <a:pt x="3408" y="3365"/>
                          <a:pt x="3642" y="3621"/>
                          <a:pt x="3834" y="3919"/>
                        </a:cubicBezTo>
                        <a:cubicBezTo>
                          <a:pt x="4239" y="4494"/>
                          <a:pt x="4260" y="5239"/>
                          <a:pt x="3919" y="5857"/>
                        </a:cubicBezTo>
                        <a:cubicBezTo>
                          <a:pt x="3983" y="5857"/>
                          <a:pt x="4005" y="5900"/>
                          <a:pt x="3983" y="5942"/>
                        </a:cubicBezTo>
                        <a:cubicBezTo>
                          <a:pt x="3941" y="6112"/>
                          <a:pt x="3898" y="6262"/>
                          <a:pt x="3898" y="6432"/>
                        </a:cubicBezTo>
                        <a:cubicBezTo>
                          <a:pt x="3898" y="6602"/>
                          <a:pt x="3919" y="6773"/>
                          <a:pt x="3962" y="6943"/>
                        </a:cubicBezTo>
                        <a:cubicBezTo>
                          <a:pt x="3983" y="6986"/>
                          <a:pt x="4005" y="7050"/>
                          <a:pt x="4026" y="7092"/>
                        </a:cubicBezTo>
                        <a:cubicBezTo>
                          <a:pt x="4026" y="7028"/>
                          <a:pt x="4026" y="6943"/>
                          <a:pt x="4026" y="6858"/>
                        </a:cubicBezTo>
                        <a:cubicBezTo>
                          <a:pt x="4068" y="6581"/>
                          <a:pt x="4132" y="6283"/>
                          <a:pt x="4217" y="6006"/>
                        </a:cubicBezTo>
                        <a:cubicBezTo>
                          <a:pt x="4217" y="5979"/>
                          <a:pt x="4232" y="5967"/>
                          <a:pt x="4248" y="5967"/>
                        </a:cubicBezTo>
                        <a:cubicBezTo>
                          <a:pt x="4270" y="5967"/>
                          <a:pt x="4294" y="5990"/>
                          <a:pt x="4281" y="6027"/>
                        </a:cubicBezTo>
                        <a:cubicBezTo>
                          <a:pt x="4239" y="6283"/>
                          <a:pt x="4196" y="6560"/>
                          <a:pt x="4154" y="6837"/>
                        </a:cubicBezTo>
                        <a:cubicBezTo>
                          <a:pt x="4154" y="6964"/>
                          <a:pt x="4154" y="7092"/>
                          <a:pt x="4154" y="7241"/>
                        </a:cubicBezTo>
                        <a:cubicBezTo>
                          <a:pt x="4175" y="7284"/>
                          <a:pt x="4175" y="7348"/>
                          <a:pt x="4196" y="7412"/>
                        </a:cubicBezTo>
                        <a:lnTo>
                          <a:pt x="4217" y="7476"/>
                        </a:lnTo>
                        <a:lnTo>
                          <a:pt x="4260" y="7518"/>
                        </a:lnTo>
                        <a:cubicBezTo>
                          <a:pt x="4260" y="7454"/>
                          <a:pt x="4239" y="7390"/>
                          <a:pt x="4239" y="7348"/>
                        </a:cubicBezTo>
                        <a:cubicBezTo>
                          <a:pt x="4217" y="7241"/>
                          <a:pt x="4217" y="7135"/>
                          <a:pt x="4217" y="7028"/>
                        </a:cubicBezTo>
                        <a:cubicBezTo>
                          <a:pt x="4217" y="6815"/>
                          <a:pt x="4260" y="6602"/>
                          <a:pt x="4303" y="6411"/>
                        </a:cubicBezTo>
                        <a:cubicBezTo>
                          <a:pt x="4409" y="6006"/>
                          <a:pt x="4580" y="5623"/>
                          <a:pt x="4793" y="5261"/>
                        </a:cubicBezTo>
                        <a:cubicBezTo>
                          <a:pt x="4799" y="5248"/>
                          <a:pt x="4809" y="5243"/>
                          <a:pt x="4819" y="5243"/>
                        </a:cubicBezTo>
                        <a:cubicBezTo>
                          <a:pt x="4844" y="5243"/>
                          <a:pt x="4871" y="5273"/>
                          <a:pt x="4856" y="5303"/>
                        </a:cubicBezTo>
                        <a:cubicBezTo>
                          <a:pt x="4707" y="5665"/>
                          <a:pt x="4558" y="6049"/>
                          <a:pt x="4452" y="6432"/>
                        </a:cubicBezTo>
                        <a:cubicBezTo>
                          <a:pt x="4409" y="6624"/>
                          <a:pt x="4388" y="6815"/>
                          <a:pt x="4388" y="7028"/>
                        </a:cubicBezTo>
                        <a:lnTo>
                          <a:pt x="4388" y="7220"/>
                        </a:lnTo>
                        <a:cubicBezTo>
                          <a:pt x="4473" y="6709"/>
                          <a:pt x="4665" y="6198"/>
                          <a:pt x="4920" y="5729"/>
                        </a:cubicBezTo>
                        <a:cubicBezTo>
                          <a:pt x="5218" y="5197"/>
                          <a:pt x="5538" y="4622"/>
                          <a:pt x="5538" y="3983"/>
                        </a:cubicBezTo>
                        <a:cubicBezTo>
                          <a:pt x="5538" y="3344"/>
                          <a:pt x="5091" y="2854"/>
                          <a:pt x="4686" y="2428"/>
                        </a:cubicBezTo>
                        <a:cubicBezTo>
                          <a:pt x="4260" y="1981"/>
                          <a:pt x="3813" y="1555"/>
                          <a:pt x="3323" y="1171"/>
                        </a:cubicBezTo>
                        <a:cubicBezTo>
                          <a:pt x="2897" y="852"/>
                          <a:pt x="2556" y="447"/>
                          <a:pt x="2279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12" name="Google Shape;3412;p47"/>
                  <p:cNvSpPr/>
                  <p:nvPr/>
                </p:nvSpPr>
                <p:spPr>
                  <a:xfrm>
                    <a:off x="8799575" y="3322888"/>
                    <a:ext cx="87875" cy="102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5" h="4090" extrusionOk="0">
                        <a:moveTo>
                          <a:pt x="1087" y="0"/>
                        </a:moveTo>
                        <a:cubicBezTo>
                          <a:pt x="1023" y="64"/>
                          <a:pt x="917" y="128"/>
                          <a:pt x="831" y="170"/>
                        </a:cubicBezTo>
                        <a:cubicBezTo>
                          <a:pt x="555" y="298"/>
                          <a:pt x="278" y="447"/>
                          <a:pt x="1" y="532"/>
                        </a:cubicBezTo>
                        <a:cubicBezTo>
                          <a:pt x="150" y="767"/>
                          <a:pt x="342" y="1001"/>
                          <a:pt x="533" y="1193"/>
                        </a:cubicBezTo>
                        <a:cubicBezTo>
                          <a:pt x="767" y="1406"/>
                          <a:pt x="1023" y="1597"/>
                          <a:pt x="1257" y="1810"/>
                        </a:cubicBezTo>
                        <a:cubicBezTo>
                          <a:pt x="1747" y="2215"/>
                          <a:pt x="2216" y="2641"/>
                          <a:pt x="2642" y="3109"/>
                        </a:cubicBezTo>
                        <a:cubicBezTo>
                          <a:pt x="2855" y="3344"/>
                          <a:pt x="3025" y="3578"/>
                          <a:pt x="3174" y="3855"/>
                        </a:cubicBezTo>
                        <a:cubicBezTo>
                          <a:pt x="3217" y="3919"/>
                          <a:pt x="3238" y="4004"/>
                          <a:pt x="3259" y="4089"/>
                        </a:cubicBezTo>
                        <a:cubicBezTo>
                          <a:pt x="3259" y="4025"/>
                          <a:pt x="3259" y="3961"/>
                          <a:pt x="3238" y="3898"/>
                        </a:cubicBezTo>
                        <a:cubicBezTo>
                          <a:pt x="3217" y="3685"/>
                          <a:pt x="3153" y="3493"/>
                          <a:pt x="3068" y="3301"/>
                        </a:cubicBezTo>
                        <a:cubicBezTo>
                          <a:pt x="2982" y="3109"/>
                          <a:pt x="2855" y="2918"/>
                          <a:pt x="2706" y="2769"/>
                        </a:cubicBezTo>
                        <a:cubicBezTo>
                          <a:pt x="2535" y="2641"/>
                          <a:pt x="2365" y="2471"/>
                          <a:pt x="2216" y="2321"/>
                        </a:cubicBezTo>
                        <a:cubicBezTo>
                          <a:pt x="2199" y="2289"/>
                          <a:pt x="2233" y="2244"/>
                          <a:pt x="2269" y="2244"/>
                        </a:cubicBezTo>
                        <a:cubicBezTo>
                          <a:pt x="2280" y="2244"/>
                          <a:pt x="2291" y="2248"/>
                          <a:pt x="2301" y="2258"/>
                        </a:cubicBezTo>
                        <a:cubicBezTo>
                          <a:pt x="2450" y="2428"/>
                          <a:pt x="2684" y="2534"/>
                          <a:pt x="2855" y="2705"/>
                        </a:cubicBezTo>
                        <a:cubicBezTo>
                          <a:pt x="3004" y="2854"/>
                          <a:pt x="3132" y="3046"/>
                          <a:pt x="3217" y="3237"/>
                        </a:cubicBezTo>
                        <a:cubicBezTo>
                          <a:pt x="3302" y="3450"/>
                          <a:pt x="3366" y="3663"/>
                          <a:pt x="3408" y="3876"/>
                        </a:cubicBezTo>
                        <a:cubicBezTo>
                          <a:pt x="3430" y="3940"/>
                          <a:pt x="3430" y="4004"/>
                          <a:pt x="3430" y="4068"/>
                        </a:cubicBezTo>
                        <a:lnTo>
                          <a:pt x="3430" y="4047"/>
                        </a:lnTo>
                        <a:cubicBezTo>
                          <a:pt x="3430" y="3961"/>
                          <a:pt x="3430" y="3898"/>
                          <a:pt x="3408" y="3834"/>
                        </a:cubicBezTo>
                        <a:cubicBezTo>
                          <a:pt x="3387" y="3663"/>
                          <a:pt x="3366" y="3493"/>
                          <a:pt x="3323" y="3322"/>
                        </a:cubicBezTo>
                        <a:cubicBezTo>
                          <a:pt x="3259" y="2982"/>
                          <a:pt x="3110" y="2641"/>
                          <a:pt x="2919" y="2364"/>
                        </a:cubicBezTo>
                        <a:cubicBezTo>
                          <a:pt x="2903" y="2333"/>
                          <a:pt x="2933" y="2313"/>
                          <a:pt x="2959" y="2313"/>
                        </a:cubicBezTo>
                        <a:cubicBezTo>
                          <a:pt x="2968" y="2313"/>
                          <a:pt x="2977" y="2316"/>
                          <a:pt x="2982" y="2321"/>
                        </a:cubicBezTo>
                        <a:cubicBezTo>
                          <a:pt x="3195" y="2598"/>
                          <a:pt x="3345" y="2918"/>
                          <a:pt x="3430" y="3259"/>
                        </a:cubicBezTo>
                        <a:cubicBezTo>
                          <a:pt x="3472" y="3365"/>
                          <a:pt x="3494" y="3450"/>
                          <a:pt x="3494" y="3557"/>
                        </a:cubicBezTo>
                        <a:cubicBezTo>
                          <a:pt x="3515" y="3344"/>
                          <a:pt x="3515" y="3131"/>
                          <a:pt x="3494" y="2918"/>
                        </a:cubicBezTo>
                        <a:cubicBezTo>
                          <a:pt x="3472" y="2598"/>
                          <a:pt x="3387" y="2300"/>
                          <a:pt x="3259" y="2023"/>
                        </a:cubicBezTo>
                        <a:cubicBezTo>
                          <a:pt x="3132" y="1725"/>
                          <a:pt x="2940" y="1470"/>
                          <a:pt x="2727" y="1257"/>
                        </a:cubicBezTo>
                        <a:cubicBezTo>
                          <a:pt x="2493" y="1022"/>
                          <a:pt x="2258" y="809"/>
                          <a:pt x="2003" y="618"/>
                        </a:cubicBezTo>
                        <a:cubicBezTo>
                          <a:pt x="1854" y="511"/>
                          <a:pt x="1705" y="426"/>
                          <a:pt x="1556" y="320"/>
                        </a:cubicBezTo>
                        <a:cubicBezTo>
                          <a:pt x="1406" y="213"/>
                          <a:pt x="1236" y="128"/>
                          <a:pt x="1087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13" name="Google Shape;3413;p47"/>
                  <p:cNvSpPr/>
                  <p:nvPr/>
                </p:nvSpPr>
                <p:spPr>
                  <a:xfrm>
                    <a:off x="8762850" y="3202013"/>
                    <a:ext cx="80425" cy="49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17" h="1982" extrusionOk="0">
                        <a:moveTo>
                          <a:pt x="2130" y="1"/>
                        </a:moveTo>
                        <a:lnTo>
                          <a:pt x="2151" y="64"/>
                        </a:lnTo>
                        <a:cubicBezTo>
                          <a:pt x="2236" y="192"/>
                          <a:pt x="2279" y="341"/>
                          <a:pt x="2279" y="512"/>
                        </a:cubicBezTo>
                        <a:cubicBezTo>
                          <a:pt x="2258" y="789"/>
                          <a:pt x="2087" y="1065"/>
                          <a:pt x="1853" y="1214"/>
                        </a:cubicBezTo>
                        <a:cubicBezTo>
                          <a:pt x="1555" y="1385"/>
                          <a:pt x="1278" y="1534"/>
                          <a:pt x="959" y="1640"/>
                        </a:cubicBezTo>
                        <a:cubicBezTo>
                          <a:pt x="660" y="1768"/>
                          <a:pt x="362" y="1875"/>
                          <a:pt x="43" y="1960"/>
                        </a:cubicBezTo>
                        <a:lnTo>
                          <a:pt x="0" y="1981"/>
                        </a:lnTo>
                        <a:cubicBezTo>
                          <a:pt x="149" y="1960"/>
                          <a:pt x="277" y="1939"/>
                          <a:pt x="426" y="1917"/>
                        </a:cubicBezTo>
                        <a:cubicBezTo>
                          <a:pt x="1299" y="1768"/>
                          <a:pt x="2130" y="1491"/>
                          <a:pt x="2918" y="1108"/>
                        </a:cubicBezTo>
                        <a:cubicBezTo>
                          <a:pt x="3067" y="1023"/>
                          <a:pt x="3216" y="916"/>
                          <a:pt x="3152" y="725"/>
                        </a:cubicBezTo>
                        <a:cubicBezTo>
                          <a:pt x="3067" y="554"/>
                          <a:pt x="2918" y="405"/>
                          <a:pt x="2748" y="299"/>
                        </a:cubicBezTo>
                        <a:cubicBezTo>
                          <a:pt x="2599" y="192"/>
                          <a:pt x="2407" y="86"/>
                          <a:pt x="2215" y="43"/>
                        </a:cubicBezTo>
                        <a:lnTo>
                          <a:pt x="2130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14" name="Google Shape;3414;p47"/>
                  <p:cNvSpPr/>
                  <p:nvPr/>
                </p:nvSpPr>
                <p:spPr>
                  <a:xfrm>
                    <a:off x="8462025" y="3132913"/>
                    <a:ext cx="353025" cy="119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121" h="4788" extrusionOk="0">
                        <a:moveTo>
                          <a:pt x="8013" y="1"/>
                        </a:moveTo>
                        <a:cubicBezTo>
                          <a:pt x="7848" y="1"/>
                          <a:pt x="7683" y="6"/>
                          <a:pt x="7518" y="17"/>
                        </a:cubicBezTo>
                        <a:cubicBezTo>
                          <a:pt x="7177" y="38"/>
                          <a:pt x="6858" y="81"/>
                          <a:pt x="6538" y="102"/>
                        </a:cubicBezTo>
                        <a:lnTo>
                          <a:pt x="6070" y="166"/>
                        </a:lnTo>
                        <a:lnTo>
                          <a:pt x="6027" y="166"/>
                        </a:lnTo>
                        <a:lnTo>
                          <a:pt x="5836" y="188"/>
                        </a:lnTo>
                        <a:cubicBezTo>
                          <a:pt x="5857" y="209"/>
                          <a:pt x="5814" y="251"/>
                          <a:pt x="5793" y="251"/>
                        </a:cubicBezTo>
                        <a:lnTo>
                          <a:pt x="4771" y="251"/>
                        </a:lnTo>
                        <a:cubicBezTo>
                          <a:pt x="4451" y="251"/>
                          <a:pt x="4132" y="273"/>
                          <a:pt x="3812" y="294"/>
                        </a:cubicBezTo>
                        <a:cubicBezTo>
                          <a:pt x="3237" y="337"/>
                          <a:pt x="2684" y="507"/>
                          <a:pt x="2172" y="741"/>
                        </a:cubicBezTo>
                        <a:cubicBezTo>
                          <a:pt x="1746" y="954"/>
                          <a:pt x="1363" y="1252"/>
                          <a:pt x="1044" y="1593"/>
                        </a:cubicBezTo>
                        <a:cubicBezTo>
                          <a:pt x="724" y="1955"/>
                          <a:pt x="469" y="2360"/>
                          <a:pt x="277" y="2807"/>
                        </a:cubicBezTo>
                        <a:cubicBezTo>
                          <a:pt x="256" y="2892"/>
                          <a:pt x="213" y="2977"/>
                          <a:pt x="192" y="3063"/>
                        </a:cubicBezTo>
                        <a:cubicBezTo>
                          <a:pt x="192" y="3084"/>
                          <a:pt x="192" y="3105"/>
                          <a:pt x="192" y="3105"/>
                        </a:cubicBezTo>
                        <a:cubicBezTo>
                          <a:pt x="85" y="3467"/>
                          <a:pt x="21" y="3851"/>
                          <a:pt x="0" y="4213"/>
                        </a:cubicBezTo>
                        <a:cubicBezTo>
                          <a:pt x="21" y="4234"/>
                          <a:pt x="21" y="4255"/>
                          <a:pt x="0" y="4277"/>
                        </a:cubicBezTo>
                        <a:lnTo>
                          <a:pt x="85" y="4319"/>
                        </a:lnTo>
                        <a:cubicBezTo>
                          <a:pt x="107" y="4106"/>
                          <a:pt x="128" y="3872"/>
                          <a:pt x="170" y="3659"/>
                        </a:cubicBezTo>
                        <a:cubicBezTo>
                          <a:pt x="234" y="3425"/>
                          <a:pt x="320" y="3190"/>
                          <a:pt x="426" y="2956"/>
                        </a:cubicBezTo>
                        <a:cubicBezTo>
                          <a:pt x="533" y="2765"/>
                          <a:pt x="660" y="2573"/>
                          <a:pt x="809" y="2424"/>
                        </a:cubicBezTo>
                        <a:cubicBezTo>
                          <a:pt x="958" y="2275"/>
                          <a:pt x="1150" y="2147"/>
                          <a:pt x="1342" y="2104"/>
                        </a:cubicBezTo>
                        <a:cubicBezTo>
                          <a:pt x="1384" y="2104"/>
                          <a:pt x="1427" y="2147"/>
                          <a:pt x="1384" y="2168"/>
                        </a:cubicBezTo>
                        <a:cubicBezTo>
                          <a:pt x="1321" y="2232"/>
                          <a:pt x="1214" y="2296"/>
                          <a:pt x="1150" y="2360"/>
                        </a:cubicBezTo>
                        <a:cubicBezTo>
                          <a:pt x="1065" y="2424"/>
                          <a:pt x="1001" y="2488"/>
                          <a:pt x="916" y="2573"/>
                        </a:cubicBezTo>
                        <a:cubicBezTo>
                          <a:pt x="788" y="2722"/>
                          <a:pt x="660" y="2871"/>
                          <a:pt x="575" y="3063"/>
                        </a:cubicBezTo>
                        <a:cubicBezTo>
                          <a:pt x="469" y="3276"/>
                          <a:pt x="383" y="3510"/>
                          <a:pt x="341" y="3744"/>
                        </a:cubicBezTo>
                        <a:cubicBezTo>
                          <a:pt x="298" y="3957"/>
                          <a:pt x="277" y="4191"/>
                          <a:pt x="234" y="4404"/>
                        </a:cubicBezTo>
                        <a:cubicBezTo>
                          <a:pt x="277" y="4426"/>
                          <a:pt x="320" y="4447"/>
                          <a:pt x="383" y="4468"/>
                        </a:cubicBezTo>
                        <a:lnTo>
                          <a:pt x="405" y="4447"/>
                        </a:lnTo>
                        <a:cubicBezTo>
                          <a:pt x="420" y="4425"/>
                          <a:pt x="437" y="4415"/>
                          <a:pt x="454" y="4415"/>
                        </a:cubicBezTo>
                        <a:cubicBezTo>
                          <a:pt x="487" y="4415"/>
                          <a:pt x="519" y="4448"/>
                          <a:pt x="533" y="4490"/>
                        </a:cubicBezTo>
                        <a:lnTo>
                          <a:pt x="809" y="4490"/>
                        </a:lnTo>
                        <a:cubicBezTo>
                          <a:pt x="1193" y="4468"/>
                          <a:pt x="1576" y="4426"/>
                          <a:pt x="1959" y="4362"/>
                        </a:cubicBezTo>
                        <a:cubicBezTo>
                          <a:pt x="2087" y="4341"/>
                          <a:pt x="2236" y="4319"/>
                          <a:pt x="2364" y="4298"/>
                        </a:cubicBezTo>
                        <a:lnTo>
                          <a:pt x="2407" y="4298"/>
                        </a:lnTo>
                        <a:cubicBezTo>
                          <a:pt x="2449" y="4298"/>
                          <a:pt x="2492" y="4277"/>
                          <a:pt x="2535" y="4277"/>
                        </a:cubicBezTo>
                        <a:lnTo>
                          <a:pt x="2620" y="4170"/>
                        </a:lnTo>
                        <a:cubicBezTo>
                          <a:pt x="2598" y="4149"/>
                          <a:pt x="2598" y="4128"/>
                          <a:pt x="2620" y="4128"/>
                        </a:cubicBezTo>
                        <a:cubicBezTo>
                          <a:pt x="2747" y="3893"/>
                          <a:pt x="2875" y="3638"/>
                          <a:pt x="3003" y="3403"/>
                        </a:cubicBezTo>
                        <a:cubicBezTo>
                          <a:pt x="3067" y="3297"/>
                          <a:pt x="3110" y="3148"/>
                          <a:pt x="3173" y="3020"/>
                        </a:cubicBezTo>
                        <a:lnTo>
                          <a:pt x="3216" y="2871"/>
                        </a:lnTo>
                        <a:cubicBezTo>
                          <a:pt x="3280" y="2679"/>
                          <a:pt x="3323" y="2509"/>
                          <a:pt x="3386" y="2317"/>
                        </a:cubicBezTo>
                        <a:lnTo>
                          <a:pt x="3408" y="2168"/>
                        </a:lnTo>
                        <a:cubicBezTo>
                          <a:pt x="3423" y="2138"/>
                          <a:pt x="3470" y="2108"/>
                          <a:pt x="3511" y="2108"/>
                        </a:cubicBezTo>
                        <a:cubicBezTo>
                          <a:pt x="3528" y="2108"/>
                          <a:pt x="3544" y="2113"/>
                          <a:pt x="3557" y="2126"/>
                        </a:cubicBezTo>
                        <a:lnTo>
                          <a:pt x="3578" y="2126"/>
                        </a:lnTo>
                        <a:cubicBezTo>
                          <a:pt x="3621" y="2189"/>
                          <a:pt x="3685" y="2232"/>
                          <a:pt x="3727" y="2275"/>
                        </a:cubicBezTo>
                        <a:cubicBezTo>
                          <a:pt x="4068" y="2445"/>
                          <a:pt x="4366" y="2701"/>
                          <a:pt x="4600" y="2999"/>
                        </a:cubicBezTo>
                        <a:cubicBezTo>
                          <a:pt x="4877" y="3297"/>
                          <a:pt x="5133" y="3595"/>
                          <a:pt x="5410" y="3893"/>
                        </a:cubicBezTo>
                        <a:cubicBezTo>
                          <a:pt x="5516" y="4021"/>
                          <a:pt x="5644" y="4149"/>
                          <a:pt x="5793" y="4234"/>
                        </a:cubicBezTo>
                        <a:cubicBezTo>
                          <a:pt x="5963" y="4341"/>
                          <a:pt x="6134" y="4426"/>
                          <a:pt x="6325" y="4447"/>
                        </a:cubicBezTo>
                        <a:cubicBezTo>
                          <a:pt x="6538" y="4468"/>
                          <a:pt x="6730" y="4490"/>
                          <a:pt x="6943" y="4490"/>
                        </a:cubicBezTo>
                        <a:lnTo>
                          <a:pt x="7561" y="4532"/>
                        </a:lnTo>
                        <a:cubicBezTo>
                          <a:pt x="7798" y="4557"/>
                          <a:pt x="8028" y="4567"/>
                          <a:pt x="8259" y="4567"/>
                        </a:cubicBezTo>
                        <a:cubicBezTo>
                          <a:pt x="8422" y="4567"/>
                          <a:pt x="8586" y="4562"/>
                          <a:pt x="8753" y="4554"/>
                        </a:cubicBezTo>
                        <a:cubicBezTo>
                          <a:pt x="8775" y="4490"/>
                          <a:pt x="8817" y="4426"/>
                          <a:pt x="8839" y="4362"/>
                        </a:cubicBezTo>
                        <a:cubicBezTo>
                          <a:pt x="9115" y="3872"/>
                          <a:pt x="9350" y="3340"/>
                          <a:pt x="9563" y="2828"/>
                        </a:cubicBezTo>
                        <a:cubicBezTo>
                          <a:pt x="9605" y="2722"/>
                          <a:pt x="9627" y="2552"/>
                          <a:pt x="9733" y="2488"/>
                        </a:cubicBezTo>
                        <a:cubicBezTo>
                          <a:pt x="9761" y="2466"/>
                          <a:pt x="9795" y="2457"/>
                          <a:pt x="9829" y="2457"/>
                        </a:cubicBezTo>
                        <a:cubicBezTo>
                          <a:pt x="9896" y="2457"/>
                          <a:pt x="9967" y="2495"/>
                          <a:pt x="10010" y="2552"/>
                        </a:cubicBezTo>
                        <a:cubicBezTo>
                          <a:pt x="10095" y="2658"/>
                          <a:pt x="10159" y="2765"/>
                          <a:pt x="10223" y="2871"/>
                        </a:cubicBezTo>
                        <a:cubicBezTo>
                          <a:pt x="10287" y="2999"/>
                          <a:pt x="10372" y="3127"/>
                          <a:pt x="10436" y="3254"/>
                        </a:cubicBezTo>
                        <a:cubicBezTo>
                          <a:pt x="10713" y="3744"/>
                          <a:pt x="10947" y="4255"/>
                          <a:pt x="11181" y="4788"/>
                        </a:cubicBezTo>
                        <a:cubicBezTo>
                          <a:pt x="11480" y="4745"/>
                          <a:pt x="11778" y="4660"/>
                          <a:pt x="12076" y="4575"/>
                        </a:cubicBezTo>
                        <a:cubicBezTo>
                          <a:pt x="12417" y="4468"/>
                          <a:pt x="12757" y="4341"/>
                          <a:pt x="13077" y="4191"/>
                        </a:cubicBezTo>
                        <a:cubicBezTo>
                          <a:pt x="13077" y="4170"/>
                          <a:pt x="13077" y="4170"/>
                          <a:pt x="13077" y="4149"/>
                        </a:cubicBezTo>
                        <a:cubicBezTo>
                          <a:pt x="13119" y="4042"/>
                          <a:pt x="13013" y="3957"/>
                          <a:pt x="12949" y="3872"/>
                        </a:cubicBezTo>
                        <a:cubicBezTo>
                          <a:pt x="12885" y="3787"/>
                          <a:pt x="12821" y="3702"/>
                          <a:pt x="12757" y="3616"/>
                        </a:cubicBezTo>
                        <a:cubicBezTo>
                          <a:pt x="12608" y="3467"/>
                          <a:pt x="12459" y="3340"/>
                          <a:pt x="12310" y="3190"/>
                        </a:cubicBezTo>
                        <a:cubicBezTo>
                          <a:pt x="12012" y="2935"/>
                          <a:pt x="11650" y="2743"/>
                          <a:pt x="11245" y="2615"/>
                        </a:cubicBezTo>
                        <a:cubicBezTo>
                          <a:pt x="11187" y="2596"/>
                          <a:pt x="11217" y="2506"/>
                          <a:pt x="11271" y="2506"/>
                        </a:cubicBezTo>
                        <a:cubicBezTo>
                          <a:pt x="11276" y="2506"/>
                          <a:pt x="11282" y="2507"/>
                          <a:pt x="11288" y="2509"/>
                        </a:cubicBezTo>
                        <a:cubicBezTo>
                          <a:pt x="11735" y="2594"/>
                          <a:pt x="12140" y="2807"/>
                          <a:pt x="12480" y="3105"/>
                        </a:cubicBezTo>
                        <a:cubicBezTo>
                          <a:pt x="12651" y="3254"/>
                          <a:pt x="12821" y="3425"/>
                          <a:pt x="12970" y="3595"/>
                        </a:cubicBezTo>
                        <a:cubicBezTo>
                          <a:pt x="13119" y="3723"/>
                          <a:pt x="13226" y="3915"/>
                          <a:pt x="13269" y="4106"/>
                        </a:cubicBezTo>
                        <a:cubicBezTo>
                          <a:pt x="13354" y="4064"/>
                          <a:pt x="13439" y="4021"/>
                          <a:pt x="13524" y="3978"/>
                        </a:cubicBezTo>
                        <a:cubicBezTo>
                          <a:pt x="13439" y="3872"/>
                          <a:pt x="13375" y="3744"/>
                          <a:pt x="13290" y="3638"/>
                        </a:cubicBezTo>
                        <a:cubicBezTo>
                          <a:pt x="13205" y="3510"/>
                          <a:pt x="13119" y="3382"/>
                          <a:pt x="13034" y="3254"/>
                        </a:cubicBezTo>
                        <a:cubicBezTo>
                          <a:pt x="12715" y="2786"/>
                          <a:pt x="12310" y="2381"/>
                          <a:pt x="11842" y="2083"/>
                        </a:cubicBezTo>
                        <a:cubicBezTo>
                          <a:pt x="11607" y="1913"/>
                          <a:pt x="11352" y="1785"/>
                          <a:pt x="11096" y="1678"/>
                        </a:cubicBezTo>
                        <a:cubicBezTo>
                          <a:pt x="10968" y="1636"/>
                          <a:pt x="10841" y="1593"/>
                          <a:pt x="10691" y="1572"/>
                        </a:cubicBezTo>
                        <a:cubicBezTo>
                          <a:pt x="10564" y="1551"/>
                          <a:pt x="10436" y="1508"/>
                          <a:pt x="10308" y="1444"/>
                        </a:cubicBezTo>
                        <a:cubicBezTo>
                          <a:pt x="10266" y="1401"/>
                          <a:pt x="10266" y="1338"/>
                          <a:pt x="10329" y="1338"/>
                        </a:cubicBezTo>
                        <a:cubicBezTo>
                          <a:pt x="10390" y="1322"/>
                          <a:pt x="10450" y="1315"/>
                          <a:pt x="10510" y="1315"/>
                        </a:cubicBezTo>
                        <a:cubicBezTo>
                          <a:pt x="10618" y="1315"/>
                          <a:pt x="10723" y="1339"/>
                          <a:pt x="10819" y="1380"/>
                        </a:cubicBezTo>
                        <a:cubicBezTo>
                          <a:pt x="10968" y="1401"/>
                          <a:pt x="11139" y="1465"/>
                          <a:pt x="11288" y="1529"/>
                        </a:cubicBezTo>
                        <a:cubicBezTo>
                          <a:pt x="11820" y="1742"/>
                          <a:pt x="12289" y="2083"/>
                          <a:pt x="12693" y="2509"/>
                        </a:cubicBezTo>
                        <a:cubicBezTo>
                          <a:pt x="12906" y="2722"/>
                          <a:pt x="13077" y="2956"/>
                          <a:pt x="13247" y="3212"/>
                        </a:cubicBezTo>
                        <a:cubicBezTo>
                          <a:pt x="13332" y="3318"/>
                          <a:pt x="13396" y="3446"/>
                          <a:pt x="13481" y="3595"/>
                        </a:cubicBezTo>
                        <a:cubicBezTo>
                          <a:pt x="13545" y="3702"/>
                          <a:pt x="13588" y="3808"/>
                          <a:pt x="13631" y="3915"/>
                        </a:cubicBezTo>
                        <a:lnTo>
                          <a:pt x="13716" y="3872"/>
                        </a:lnTo>
                        <a:cubicBezTo>
                          <a:pt x="13950" y="3765"/>
                          <a:pt x="14120" y="3531"/>
                          <a:pt x="14120" y="3254"/>
                        </a:cubicBezTo>
                        <a:cubicBezTo>
                          <a:pt x="14120" y="3148"/>
                          <a:pt x="14099" y="3020"/>
                          <a:pt x="14035" y="2935"/>
                        </a:cubicBezTo>
                        <a:cubicBezTo>
                          <a:pt x="13993" y="2871"/>
                          <a:pt x="13950" y="2828"/>
                          <a:pt x="13907" y="2786"/>
                        </a:cubicBezTo>
                        <a:lnTo>
                          <a:pt x="13844" y="2743"/>
                        </a:lnTo>
                        <a:lnTo>
                          <a:pt x="13844" y="2743"/>
                        </a:lnTo>
                        <a:cubicBezTo>
                          <a:pt x="13971" y="2892"/>
                          <a:pt x="14014" y="3105"/>
                          <a:pt x="13950" y="3318"/>
                        </a:cubicBezTo>
                        <a:cubicBezTo>
                          <a:pt x="13941" y="3356"/>
                          <a:pt x="13911" y="3372"/>
                          <a:pt x="13880" y="3372"/>
                        </a:cubicBezTo>
                        <a:cubicBezTo>
                          <a:pt x="13841" y="3372"/>
                          <a:pt x="13801" y="3345"/>
                          <a:pt x="13801" y="3297"/>
                        </a:cubicBezTo>
                        <a:cubicBezTo>
                          <a:pt x="13780" y="2999"/>
                          <a:pt x="13631" y="2722"/>
                          <a:pt x="13418" y="2509"/>
                        </a:cubicBezTo>
                        <a:cubicBezTo>
                          <a:pt x="13162" y="2253"/>
                          <a:pt x="12885" y="1977"/>
                          <a:pt x="12651" y="1764"/>
                        </a:cubicBezTo>
                        <a:cubicBezTo>
                          <a:pt x="12438" y="1529"/>
                          <a:pt x="12225" y="1295"/>
                          <a:pt x="11991" y="1103"/>
                        </a:cubicBezTo>
                        <a:cubicBezTo>
                          <a:pt x="11756" y="912"/>
                          <a:pt x="11501" y="763"/>
                          <a:pt x="11224" y="656"/>
                        </a:cubicBezTo>
                        <a:cubicBezTo>
                          <a:pt x="10670" y="400"/>
                          <a:pt x="10053" y="209"/>
                          <a:pt x="9435" y="124"/>
                        </a:cubicBezTo>
                        <a:cubicBezTo>
                          <a:pt x="8961" y="45"/>
                          <a:pt x="8487" y="1"/>
                          <a:pt x="8013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15" name="Google Shape;3415;p47"/>
                  <p:cNvSpPr/>
                  <p:nvPr/>
                </p:nvSpPr>
                <p:spPr>
                  <a:xfrm>
                    <a:off x="8562125" y="3198288"/>
                    <a:ext cx="115025" cy="57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01" h="2309" extrusionOk="0">
                        <a:moveTo>
                          <a:pt x="0" y="0"/>
                        </a:moveTo>
                        <a:lnTo>
                          <a:pt x="107" y="128"/>
                        </a:lnTo>
                        <a:lnTo>
                          <a:pt x="596" y="831"/>
                        </a:lnTo>
                        <a:lnTo>
                          <a:pt x="1086" y="1555"/>
                        </a:lnTo>
                        <a:lnTo>
                          <a:pt x="1363" y="1917"/>
                        </a:lnTo>
                        <a:cubicBezTo>
                          <a:pt x="1427" y="2002"/>
                          <a:pt x="1512" y="2130"/>
                          <a:pt x="1576" y="2237"/>
                        </a:cubicBezTo>
                        <a:cubicBezTo>
                          <a:pt x="1576" y="2226"/>
                          <a:pt x="1581" y="2221"/>
                          <a:pt x="1589" y="2221"/>
                        </a:cubicBezTo>
                        <a:cubicBezTo>
                          <a:pt x="1597" y="2221"/>
                          <a:pt x="1608" y="2226"/>
                          <a:pt x="1619" y="2237"/>
                        </a:cubicBezTo>
                        <a:cubicBezTo>
                          <a:pt x="1858" y="2285"/>
                          <a:pt x="2098" y="2309"/>
                          <a:pt x="2337" y="2309"/>
                        </a:cubicBezTo>
                        <a:cubicBezTo>
                          <a:pt x="2417" y="2309"/>
                          <a:pt x="2497" y="2306"/>
                          <a:pt x="2577" y="2301"/>
                        </a:cubicBezTo>
                        <a:lnTo>
                          <a:pt x="3557" y="2301"/>
                        </a:lnTo>
                        <a:cubicBezTo>
                          <a:pt x="3631" y="2306"/>
                          <a:pt x="3704" y="2309"/>
                          <a:pt x="3775" y="2309"/>
                        </a:cubicBezTo>
                        <a:cubicBezTo>
                          <a:pt x="3971" y="2309"/>
                          <a:pt x="4158" y="2289"/>
                          <a:pt x="4345" y="2258"/>
                        </a:cubicBezTo>
                        <a:cubicBezTo>
                          <a:pt x="4451" y="2237"/>
                          <a:pt x="4536" y="2173"/>
                          <a:pt x="4600" y="2088"/>
                        </a:cubicBezTo>
                        <a:lnTo>
                          <a:pt x="4600" y="2088"/>
                        </a:lnTo>
                        <a:cubicBezTo>
                          <a:pt x="4442" y="2096"/>
                          <a:pt x="4279" y="2102"/>
                          <a:pt x="4116" y="2102"/>
                        </a:cubicBezTo>
                        <a:cubicBezTo>
                          <a:pt x="3885" y="2102"/>
                          <a:pt x="3654" y="2091"/>
                          <a:pt x="3429" y="2066"/>
                        </a:cubicBezTo>
                        <a:lnTo>
                          <a:pt x="2769" y="2024"/>
                        </a:lnTo>
                        <a:cubicBezTo>
                          <a:pt x="2577" y="2024"/>
                          <a:pt x="2364" y="2002"/>
                          <a:pt x="2172" y="1960"/>
                        </a:cubicBezTo>
                        <a:cubicBezTo>
                          <a:pt x="1810" y="1875"/>
                          <a:pt x="1512" y="1662"/>
                          <a:pt x="1278" y="1385"/>
                        </a:cubicBezTo>
                        <a:cubicBezTo>
                          <a:pt x="1001" y="1087"/>
                          <a:pt x="745" y="767"/>
                          <a:pt x="469" y="469"/>
                        </a:cubicBezTo>
                        <a:cubicBezTo>
                          <a:pt x="320" y="299"/>
                          <a:pt x="170" y="128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16" name="Google Shape;3416;p47"/>
                  <p:cNvSpPr/>
                  <p:nvPr/>
                </p:nvSpPr>
                <p:spPr>
                  <a:xfrm>
                    <a:off x="8429525" y="3204138"/>
                    <a:ext cx="99075" cy="55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63" h="2215" extrusionOk="0"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86" y="192"/>
                          <a:pt x="150" y="384"/>
                          <a:pt x="214" y="576"/>
                        </a:cubicBezTo>
                        <a:cubicBezTo>
                          <a:pt x="342" y="938"/>
                          <a:pt x="512" y="1300"/>
                          <a:pt x="704" y="1662"/>
                        </a:cubicBezTo>
                        <a:cubicBezTo>
                          <a:pt x="789" y="1811"/>
                          <a:pt x="895" y="1939"/>
                          <a:pt x="1023" y="2024"/>
                        </a:cubicBezTo>
                        <a:cubicBezTo>
                          <a:pt x="1172" y="2130"/>
                          <a:pt x="1343" y="2173"/>
                          <a:pt x="1513" y="2194"/>
                        </a:cubicBezTo>
                        <a:cubicBezTo>
                          <a:pt x="1752" y="2207"/>
                          <a:pt x="1988" y="2214"/>
                          <a:pt x="2224" y="2214"/>
                        </a:cubicBezTo>
                        <a:cubicBezTo>
                          <a:pt x="2765" y="2214"/>
                          <a:pt x="3300" y="2177"/>
                          <a:pt x="3835" y="2088"/>
                        </a:cubicBezTo>
                        <a:cubicBezTo>
                          <a:pt x="3877" y="2024"/>
                          <a:pt x="3920" y="1960"/>
                          <a:pt x="3962" y="1875"/>
                        </a:cubicBezTo>
                        <a:lnTo>
                          <a:pt x="2770" y="1875"/>
                        </a:lnTo>
                        <a:cubicBezTo>
                          <a:pt x="2557" y="1875"/>
                          <a:pt x="2365" y="1875"/>
                          <a:pt x="2173" y="1854"/>
                        </a:cubicBezTo>
                        <a:cubicBezTo>
                          <a:pt x="2067" y="1854"/>
                          <a:pt x="1982" y="1854"/>
                          <a:pt x="1875" y="1832"/>
                        </a:cubicBezTo>
                        <a:lnTo>
                          <a:pt x="1705" y="1832"/>
                        </a:lnTo>
                        <a:cubicBezTo>
                          <a:pt x="1662" y="1832"/>
                          <a:pt x="1641" y="1811"/>
                          <a:pt x="1620" y="1790"/>
                        </a:cubicBezTo>
                        <a:cubicBezTo>
                          <a:pt x="1385" y="1705"/>
                          <a:pt x="1172" y="1577"/>
                          <a:pt x="1002" y="1385"/>
                        </a:cubicBezTo>
                        <a:cubicBezTo>
                          <a:pt x="981" y="1385"/>
                          <a:pt x="959" y="1364"/>
                          <a:pt x="938" y="1364"/>
                        </a:cubicBezTo>
                        <a:cubicBezTo>
                          <a:pt x="832" y="1236"/>
                          <a:pt x="746" y="1108"/>
                          <a:pt x="704" y="980"/>
                        </a:cubicBezTo>
                        <a:cubicBezTo>
                          <a:pt x="576" y="789"/>
                          <a:pt x="469" y="618"/>
                          <a:pt x="342" y="448"/>
                        </a:cubicBezTo>
                        <a:cubicBezTo>
                          <a:pt x="214" y="256"/>
                          <a:pt x="129" y="150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17" name="Google Shape;3417;p47"/>
                  <p:cNvSpPr/>
                  <p:nvPr/>
                </p:nvSpPr>
                <p:spPr>
                  <a:xfrm>
                    <a:off x="8414625" y="3231838"/>
                    <a:ext cx="1100" cy="5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" h="235" extrusionOk="0">
                        <a:moveTo>
                          <a:pt x="43" y="0"/>
                        </a:moveTo>
                        <a:cubicBezTo>
                          <a:pt x="22" y="21"/>
                          <a:pt x="1" y="64"/>
                          <a:pt x="1" y="107"/>
                        </a:cubicBezTo>
                        <a:cubicBezTo>
                          <a:pt x="1" y="128"/>
                          <a:pt x="1" y="149"/>
                          <a:pt x="1" y="149"/>
                        </a:cubicBezTo>
                        <a:cubicBezTo>
                          <a:pt x="22" y="192"/>
                          <a:pt x="22" y="213"/>
                          <a:pt x="43" y="234"/>
                        </a:cubicBezTo>
                        <a:lnTo>
                          <a:pt x="43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18" name="Google Shape;3418;p47"/>
                  <p:cNvSpPr/>
                  <p:nvPr/>
                </p:nvSpPr>
                <p:spPr>
                  <a:xfrm>
                    <a:off x="8405575" y="3192963"/>
                    <a:ext cx="441425" cy="165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657" h="6603" extrusionOk="0">
                        <a:moveTo>
                          <a:pt x="5836" y="0"/>
                        </a:moveTo>
                        <a:cubicBezTo>
                          <a:pt x="5687" y="490"/>
                          <a:pt x="5559" y="980"/>
                          <a:pt x="5431" y="1449"/>
                        </a:cubicBezTo>
                        <a:cubicBezTo>
                          <a:pt x="5368" y="1683"/>
                          <a:pt x="5304" y="1939"/>
                          <a:pt x="5218" y="2173"/>
                        </a:cubicBezTo>
                        <a:cubicBezTo>
                          <a:pt x="5155" y="2301"/>
                          <a:pt x="5112" y="2428"/>
                          <a:pt x="5027" y="2535"/>
                        </a:cubicBezTo>
                        <a:cubicBezTo>
                          <a:pt x="5091" y="2577"/>
                          <a:pt x="5112" y="2684"/>
                          <a:pt x="5005" y="2705"/>
                        </a:cubicBezTo>
                        <a:lnTo>
                          <a:pt x="4665" y="2748"/>
                        </a:lnTo>
                        <a:cubicBezTo>
                          <a:pt x="4303" y="2812"/>
                          <a:pt x="3941" y="2833"/>
                          <a:pt x="3579" y="2854"/>
                        </a:cubicBezTo>
                        <a:lnTo>
                          <a:pt x="2918" y="2854"/>
                        </a:lnTo>
                        <a:cubicBezTo>
                          <a:pt x="2727" y="2854"/>
                          <a:pt x="2514" y="2833"/>
                          <a:pt x="2301" y="2812"/>
                        </a:cubicBezTo>
                        <a:cubicBezTo>
                          <a:pt x="2130" y="2790"/>
                          <a:pt x="1960" y="2727"/>
                          <a:pt x="1811" y="2599"/>
                        </a:cubicBezTo>
                        <a:cubicBezTo>
                          <a:pt x="1683" y="2492"/>
                          <a:pt x="1577" y="2364"/>
                          <a:pt x="1491" y="2215"/>
                        </a:cubicBezTo>
                        <a:cubicBezTo>
                          <a:pt x="1300" y="1853"/>
                          <a:pt x="1129" y="1491"/>
                          <a:pt x="1002" y="1108"/>
                        </a:cubicBezTo>
                        <a:cubicBezTo>
                          <a:pt x="916" y="852"/>
                          <a:pt x="810" y="597"/>
                          <a:pt x="682" y="341"/>
                        </a:cubicBezTo>
                        <a:cubicBezTo>
                          <a:pt x="639" y="788"/>
                          <a:pt x="618" y="1236"/>
                          <a:pt x="618" y="1683"/>
                        </a:cubicBezTo>
                        <a:cubicBezTo>
                          <a:pt x="639" y="1875"/>
                          <a:pt x="576" y="2088"/>
                          <a:pt x="426" y="2237"/>
                        </a:cubicBezTo>
                        <a:cubicBezTo>
                          <a:pt x="363" y="2269"/>
                          <a:pt x="293" y="2285"/>
                          <a:pt x="227" y="2285"/>
                        </a:cubicBezTo>
                        <a:cubicBezTo>
                          <a:pt x="160" y="2285"/>
                          <a:pt x="96" y="2269"/>
                          <a:pt x="43" y="2237"/>
                        </a:cubicBezTo>
                        <a:lnTo>
                          <a:pt x="22" y="2258"/>
                        </a:lnTo>
                        <a:cubicBezTo>
                          <a:pt x="1" y="2279"/>
                          <a:pt x="22" y="2343"/>
                          <a:pt x="43" y="2364"/>
                        </a:cubicBezTo>
                        <a:cubicBezTo>
                          <a:pt x="64" y="2428"/>
                          <a:pt x="107" y="2492"/>
                          <a:pt x="171" y="2535"/>
                        </a:cubicBezTo>
                        <a:cubicBezTo>
                          <a:pt x="214" y="2599"/>
                          <a:pt x="256" y="2641"/>
                          <a:pt x="320" y="2705"/>
                        </a:cubicBezTo>
                        <a:cubicBezTo>
                          <a:pt x="597" y="3174"/>
                          <a:pt x="767" y="3706"/>
                          <a:pt x="810" y="4260"/>
                        </a:cubicBezTo>
                        <a:cubicBezTo>
                          <a:pt x="852" y="4558"/>
                          <a:pt x="938" y="4835"/>
                          <a:pt x="1023" y="5133"/>
                        </a:cubicBezTo>
                        <a:cubicBezTo>
                          <a:pt x="1044" y="5218"/>
                          <a:pt x="1065" y="5282"/>
                          <a:pt x="1108" y="5367"/>
                        </a:cubicBezTo>
                        <a:lnTo>
                          <a:pt x="1129" y="5389"/>
                        </a:lnTo>
                        <a:cubicBezTo>
                          <a:pt x="1151" y="5431"/>
                          <a:pt x="1193" y="5495"/>
                          <a:pt x="1236" y="5538"/>
                        </a:cubicBezTo>
                        <a:cubicBezTo>
                          <a:pt x="1278" y="5602"/>
                          <a:pt x="1342" y="5644"/>
                          <a:pt x="1406" y="5666"/>
                        </a:cubicBezTo>
                        <a:cubicBezTo>
                          <a:pt x="1427" y="5687"/>
                          <a:pt x="1449" y="5729"/>
                          <a:pt x="1427" y="5772"/>
                        </a:cubicBezTo>
                        <a:cubicBezTo>
                          <a:pt x="1491" y="5836"/>
                          <a:pt x="1555" y="5879"/>
                          <a:pt x="1640" y="5942"/>
                        </a:cubicBezTo>
                        <a:cubicBezTo>
                          <a:pt x="2173" y="6262"/>
                          <a:pt x="2791" y="6454"/>
                          <a:pt x="3408" y="6475"/>
                        </a:cubicBezTo>
                        <a:lnTo>
                          <a:pt x="3621" y="6496"/>
                        </a:lnTo>
                        <a:cubicBezTo>
                          <a:pt x="4388" y="6539"/>
                          <a:pt x="5155" y="6581"/>
                          <a:pt x="5943" y="6603"/>
                        </a:cubicBezTo>
                        <a:lnTo>
                          <a:pt x="8967" y="6603"/>
                        </a:lnTo>
                        <a:cubicBezTo>
                          <a:pt x="9861" y="6581"/>
                          <a:pt x="10777" y="6581"/>
                          <a:pt x="11693" y="6539"/>
                        </a:cubicBezTo>
                        <a:cubicBezTo>
                          <a:pt x="11738" y="6540"/>
                          <a:pt x="11783" y="6541"/>
                          <a:pt x="11828" y="6541"/>
                        </a:cubicBezTo>
                        <a:cubicBezTo>
                          <a:pt x="12592" y="6541"/>
                          <a:pt x="13353" y="6371"/>
                          <a:pt x="14057" y="6049"/>
                        </a:cubicBezTo>
                        <a:cubicBezTo>
                          <a:pt x="14073" y="6044"/>
                          <a:pt x="14089" y="6041"/>
                          <a:pt x="14104" y="6041"/>
                        </a:cubicBezTo>
                        <a:cubicBezTo>
                          <a:pt x="14150" y="6041"/>
                          <a:pt x="14190" y="6065"/>
                          <a:pt x="14206" y="6113"/>
                        </a:cubicBezTo>
                        <a:cubicBezTo>
                          <a:pt x="14568" y="6006"/>
                          <a:pt x="14930" y="5879"/>
                          <a:pt x="15271" y="5729"/>
                        </a:cubicBezTo>
                        <a:cubicBezTo>
                          <a:pt x="15697" y="5580"/>
                          <a:pt x="16123" y="5389"/>
                          <a:pt x="16527" y="5176"/>
                        </a:cubicBezTo>
                        <a:cubicBezTo>
                          <a:pt x="16634" y="5133"/>
                          <a:pt x="16719" y="5069"/>
                          <a:pt x="16783" y="5005"/>
                        </a:cubicBezTo>
                        <a:cubicBezTo>
                          <a:pt x="16847" y="4941"/>
                          <a:pt x="16890" y="4856"/>
                          <a:pt x="16911" y="4771"/>
                        </a:cubicBezTo>
                        <a:cubicBezTo>
                          <a:pt x="16953" y="4537"/>
                          <a:pt x="16975" y="4303"/>
                          <a:pt x="17017" y="4068"/>
                        </a:cubicBezTo>
                        <a:cubicBezTo>
                          <a:pt x="17081" y="3600"/>
                          <a:pt x="17145" y="3152"/>
                          <a:pt x="17252" y="2705"/>
                        </a:cubicBezTo>
                        <a:cubicBezTo>
                          <a:pt x="17294" y="2599"/>
                          <a:pt x="17316" y="2492"/>
                          <a:pt x="17358" y="2407"/>
                        </a:cubicBezTo>
                        <a:lnTo>
                          <a:pt x="17358" y="2407"/>
                        </a:lnTo>
                        <a:lnTo>
                          <a:pt x="17252" y="2450"/>
                        </a:lnTo>
                        <a:cubicBezTo>
                          <a:pt x="17145" y="2492"/>
                          <a:pt x="17039" y="2535"/>
                          <a:pt x="16932" y="2556"/>
                        </a:cubicBezTo>
                        <a:cubicBezTo>
                          <a:pt x="16719" y="2641"/>
                          <a:pt x="16485" y="2684"/>
                          <a:pt x="16272" y="2748"/>
                        </a:cubicBezTo>
                        <a:cubicBezTo>
                          <a:pt x="15825" y="2854"/>
                          <a:pt x="15399" y="2940"/>
                          <a:pt x="14930" y="2982"/>
                        </a:cubicBezTo>
                        <a:cubicBezTo>
                          <a:pt x="14888" y="2982"/>
                          <a:pt x="14866" y="2876"/>
                          <a:pt x="14930" y="2876"/>
                        </a:cubicBezTo>
                        <a:cubicBezTo>
                          <a:pt x="15377" y="2812"/>
                          <a:pt x="15803" y="2727"/>
                          <a:pt x="16251" y="2599"/>
                        </a:cubicBezTo>
                        <a:cubicBezTo>
                          <a:pt x="16464" y="2535"/>
                          <a:pt x="16677" y="2471"/>
                          <a:pt x="16890" y="2407"/>
                        </a:cubicBezTo>
                        <a:lnTo>
                          <a:pt x="17209" y="2301"/>
                        </a:lnTo>
                        <a:cubicBezTo>
                          <a:pt x="17294" y="2237"/>
                          <a:pt x="17379" y="2215"/>
                          <a:pt x="17465" y="2194"/>
                        </a:cubicBezTo>
                        <a:lnTo>
                          <a:pt x="17528" y="2109"/>
                        </a:lnTo>
                        <a:cubicBezTo>
                          <a:pt x="17571" y="2045"/>
                          <a:pt x="17614" y="1960"/>
                          <a:pt x="17635" y="1896"/>
                        </a:cubicBezTo>
                        <a:cubicBezTo>
                          <a:pt x="17614" y="1875"/>
                          <a:pt x="17592" y="1853"/>
                          <a:pt x="17592" y="1832"/>
                        </a:cubicBezTo>
                        <a:cubicBezTo>
                          <a:pt x="17614" y="1768"/>
                          <a:pt x="17614" y="1704"/>
                          <a:pt x="17614" y="1640"/>
                        </a:cubicBezTo>
                        <a:lnTo>
                          <a:pt x="17592" y="1576"/>
                        </a:lnTo>
                        <a:cubicBezTo>
                          <a:pt x="17571" y="1513"/>
                          <a:pt x="17592" y="1470"/>
                          <a:pt x="17635" y="1427"/>
                        </a:cubicBezTo>
                        <a:cubicBezTo>
                          <a:pt x="17656" y="1385"/>
                          <a:pt x="17656" y="1342"/>
                          <a:pt x="17656" y="1300"/>
                        </a:cubicBezTo>
                        <a:lnTo>
                          <a:pt x="17656" y="1300"/>
                        </a:lnTo>
                        <a:cubicBezTo>
                          <a:pt x="17614" y="1427"/>
                          <a:pt x="17528" y="1534"/>
                          <a:pt x="17401" y="1598"/>
                        </a:cubicBezTo>
                        <a:cubicBezTo>
                          <a:pt x="17209" y="1704"/>
                          <a:pt x="16996" y="1811"/>
                          <a:pt x="16783" y="1875"/>
                        </a:cubicBezTo>
                        <a:cubicBezTo>
                          <a:pt x="16549" y="1981"/>
                          <a:pt x="16336" y="2045"/>
                          <a:pt x="16102" y="2130"/>
                        </a:cubicBezTo>
                        <a:cubicBezTo>
                          <a:pt x="15654" y="2279"/>
                          <a:pt x="15186" y="2386"/>
                          <a:pt x="14717" y="2471"/>
                        </a:cubicBezTo>
                        <a:cubicBezTo>
                          <a:pt x="14354" y="2554"/>
                          <a:pt x="13978" y="2585"/>
                          <a:pt x="13599" y="2585"/>
                        </a:cubicBezTo>
                        <a:cubicBezTo>
                          <a:pt x="13489" y="2585"/>
                          <a:pt x="13379" y="2582"/>
                          <a:pt x="13269" y="2577"/>
                        </a:cubicBezTo>
                        <a:cubicBezTo>
                          <a:pt x="13226" y="2556"/>
                          <a:pt x="13184" y="2492"/>
                          <a:pt x="13226" y="2450"/>
                        </a:cubicBezTo>
                        <a:cubicBezTo>
                          <a:pt x="12992" y="1875"/>
                          <a:pt x="12715" y="1321"/>
                          <a:pt x="12417" y="788"/>
                        </a:cubicBezTo>
                        <a:lnTo>
                          <a:pt x="12225" y="426"/>
                        </a:lnTo>
                        <a:cubicBezTo>
                          <a:pt x="12204" y="363"/>
                          <a:pt x="12161" y="299"/>
                          <a:pt x="12119" y="256"/>
                        </a:cubicBezTo>
                        <a:cubicBezTo>
                          <a:pt x="12107" y="250"/>
                          <a:pt x="12099" y="248"/>
                          <a:pt x="12093" y="248"/>
                        </a:cubicBezTo>
                        <a:cubicBezTo>
                          <a:pt x="12075" y="248"/>
                          <a:pt x="12071" y="267"/>
                          <a:pt x="12055" y="299"/>
                        </a:cubicBezTo>
                        <a:cubicBezTo>
                          <a:pt x="11970" y="575"/>
                          <a:pt x="11863" y="810"/>
                          <a:pt x="11736" y="1065"/>
                        </a:cubicBezTo>
                        <a:cubicBezTo>
                          <a:pt x="11629" y="1321"/>
                          <a:pt x="11523" y="1576"/>
                          <a:pt x="11395" y="1832"/>
                        </a:cubicBezTo>
                        <a:cubicBezTo>
                          <a:pt x="11331" y="1939"/>
                          <a:pt x="11267" y="2088"/>
                          <a:pt x="11203" y="2215"/>
                        </a:cubicBezTo>
                        <a:cubicBezTo>
                          <a:pt x="11203" y="2237"/>
                          <a:pt x="11182" y="2258"/>
                          <a:pt x="11160" y="2279"/>
                        </a:cubicBezTo>
                        <a:cubicBezTo>
                          <a:pt x="11097" y="2343"/>
                          <a:pt x="11054" y="2428"/>
                          <a:pt x="10969" y="2492"/>
                        </a:cubicBezTo>
                        <a:cubicBezTo>
                          <a:pt x="10798" y="2620"/>
                          <a:pt x="10564" y="2705"/>
                          <a:pt x="10330" y="2705"/>
                        </a:cubicBezTo>
                        <a:lnTo>
                          <a:pt x="8626" y="2705"/>
                        </a:lnTo>
                        <a:cubicBezTo>
                          <a:pt x="8371" y="2705"/>
                          <a:pt x="8094" y="2684"/>
                          <a:pt x="7859" y="2599"/>
                        </a:cubicBezTo>
                        <a:cubicBezTo>
                          <a:pt x="7834" y="2624"/>
                          <a:pt x="7802" y="2634"/>
                          <a:pt x="7771" y="2634"/>
                        </a:cubicBezTo>
                        <a:cubicBezTo>
                          <a:pt x="7749" y="2634"/>
                          <a:pt x="7728" y="2629"/>
                          <a:pt x="7710" y="2620"/>
                        </a:cubicBezTo>
                        <a:cubicBezTo>
                          <a:pt x="7604" y="2492"/>
                          <a:pt x="7519" y="2386"/>
                          <a:pt x="7433" y="2258"/>
                        </a:cubicBezTo>
                        <a:lnTo>
                          <a:pt x="7199" y="1917"/>
                        </a:lnTo>
                        <a:cubicBezTo>
                          <a:pt x="7029" y="1662"/>
                          <a:pt x="6858" y="1427"/>
                          <a:pt x="6709" y="1193"/>
                        </a:cubicBezTo>
                        <a:lnTo>
                          <a:pt x="6198" y="490"/>
                        </a:lnTo>
                        <a:cubicBezTo>
                          <a:pt x="6092" y="320"/>
                          <a:pt x="5964" y="150"/>
                          <a:pt x="5836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19" name="Google Shape;3419;p47"/>
                  <p:cNvSpPr/>
                  <p:nvPr/>
                </p:nvSpPr>
                <p:spPr>
                  <a:xfrm>
                    <a:off x="8405050" y="3336713"/>
                    <a:ext cx="53250" cy="98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0" h="3920" extrusionOk="0">
                        <a:moveTo>
                          <a:pt x="1193" y="1"/>
                        </a:moveTo>
                        <a:cubicBezTo>
                          <a:pt x="1193" y="22"/>
                          <a:pt x="1193" y="43"/>
                          <a:pt x="1172" y="65"/>
                        </a:cubicBezTo>
                        <a:cubicBezTo>
                          <a:pt x="980" y="278"/>
                          <a:pt x="767" y="512"/>
                          <a:pt x="575" y="768"/>
                        </a:cubicBezTo>
                        <a:cubicBezTo>
                          <a:pt x="213" y="1193"/>
                          <a:pt x="0" y="1726"/>
                          <a:pt x="0" y="2280"/>
                        </a:cubicBezTo>
                        <a:cubicBezTo>
                          <a:pt x="43" y="2556"/>
                          <a:pt x="128" y="2833"/>
                          <a:pt x="256" y="3089"/>
                        </a:cubicBezTo>
                        <a:lnTo>
                          <a:pt x="447" y="3515"/>
                        </a:lnTo>
                        <a:lnTo>
                          <a:pt x="490" y="3600"/>
                        </a:lnTo>
                        <a:cubicBezTo>
                          <a:pt x="447" y="3494"/>
                          <a:pt x="405" y="3387"/>
                          <a:pt x="384" y="3281"/>
                        </a:cubicBezTo>
                        <a:cubicBezTo>
                          <a:pt x="320" y="3025"/>
                          <a:pt x="298" y="2769"/>
                          <a:pt x="277" y="2514"/>
                        </a:cubicBezTo>
                        <a:cubicBezTo>
                          <a:pt x="277" y="2503"/>
                          <a:pt x="293" y="2498"/>
                          <a:pt x="309" y="2498"/>
                        </a:cubicBezTo>
                        <a:cubicBezTo>
                          <a:pt x="325" y="2498"/>
                          <a:pt x="341" y="2503"/>
                          <a:pt x="341" y="2514"/>
                        </a:cubicBezTo>
                        <a:cubicBezTo>
                          <a:pt x="426" y="3004"/>
                          <a:pt x="575" y="3472"/>
                          <a:pt x="746" y="3920"/>
                        </a:cubicBezTo>
                        <a:lnTo>
                          <a:pt x="873" y="3749"/>
                        </a:lnTo>
                        <a:lnTo>
                          <a:pt x="852" y="3749"/>
                        </a:lnTo>
                        <a:cubicBezTo>
                          <a:pt x="810" y="3749"/>
                          <a:pt x="788" y="3707"/>
                          <a:pt x="788" y="3664"/>
                        </a:cubicBezTo>
                        <a:cubicBezTo>
                          <a:pt x="767" y="3621"/>
                          <a:pt x="746" y="3600"/>
                          <a:pt x="724" y="3557"/>
                        </a:cubicBezTo>
                        <a:cubicBezTo>
                          <a:pt x="703" y="3472"/>
                          <a:pt x="660" y="3408"/>
                          <a:pt x="639" y="3323"/>
                        </a:cubicBezTo>
                        <a:cubicBezTo>
                          <a:pt x="597" y="3174"/>
                          <a:pt x="575" y="3004"/>
                          <a:pt x="575" y="2833"/>
                        </a:cubicBezTo>
                        <a:cubicBezTo>
                          <a:pt x="575" y="2821"/>
                          <a:pt x="589" y="2809"/>
                          <a:pt x="601" y="2809"/>
                        </a:cubicBezTo>
                        <a:cubicBezTo>
                          <a:pt x="610" y="2809"/>
                          <a:pt x="618" y="2815"/>
                          <a:pt x="618" y="2833"/>
                        </a:cubicBezTo>
                        <a:cubicBezTo>
                          <a:pt x="660" y="3004"/>
                          <a:pt x="682" y="3153"/>
                          <a:pt x="746" y="3302"/>
                        </a:cubicBezTo>
                        <a:cubicBezTo>
                          <a:pt x="767" y="3366"/>
                          <a:pt x="788" y="3451"/>
                          <a:pt x="831" y="3515"/>
                        </a:cubicBezTo>
                        <a:cubicBezTo>
                          <a:pt x="852" y="3557"/>
                          <a:pt x="873" y="3600"/>
                          <a:pt x="873" y="3643"/>
                        </a:cubicBezTo>
                        <a:cubicBezTo>
                          <a:pt x="895" y="3664"/>
                          <a:pt x="895" y="3685"/>
                          <a:pt x="895" y="3728"/>
                        </a:cubicBezTo>
                        <a:lnTo>
                          <a:pt x="959" y="3643"/>
                        </a:lnTo>
                        <a:cubicBezTo>
                          <a:pt x="916" y="3579"/>
                          <a:pt x="895" y="3536"/>
                          <a:pt x="873" y="3472"/>
                        </a:cubicBezTo>
                        <a:cubicBezTo>
                          <a:pt x="852" y="3408"/>
                          <a:pt x="852" y="3345"/>
                          <a:pt x="831" y="3281"/>
                        </a:cubicBezTo>
                        <a:cubicBezTo>
                          <a:pt x="788" y="3132"/>
                          <a:pt x="767" y="3004"/>
                          <a:pt x="767" y="2876"/>
                        </a:cubicBezTo>
                        <a:cubicBezTo>
                          <a:pt x="778" y="2855"/>
                          <a:pt x="794" y="2844"/>
                          <a:pt x="810" y="2844"/>
                        </a:cubicBezTo>
                        <a:cubicBezTo>
                          <a:pt x="826" y="2844"/>
                          <a:pt x="841" y="2855"/>
                          <a:pt x="852" y="2876"/>
                        </a:cubicBezTo>
                        <a:cubicBezTo>
                          <a:pt x="873" y="3004"/>
                          <a:pt x="895" y="3132"/>
                          <a:pt x="937" y="3259"/>
                        </a:cubicBezTo>
                        <a:cubicBezTo>
                          <a:pt x="959" y="3323"/>
                          <a:pt x="980" y="3366"/>
                          <a:pt x="1001" y="3430"/>
                        </a:cubicBezTo>
                        <a:cubicBezTo>
                          <a:pt x="1001" y="3472"/>
                          <a:pt x="1023" y="3515"/>
                          <a:pt x="1044" y="3557"/>
                        </a:cubicBezTo>
                        <a:cubicBezTo>
                          <a:pt x="1129" y="3451"/>
                          <a:pt x="1214" y="3323"/>
                          <a:pt x="1299" y="3195"/>
                        </a:cubicBezTo>
                        <a:cubicBezTo>
                          <a:pt x="1534" y="2855"/>
                          <a:pt x="1704" y="2471"/>
                          <a:pt x="1832" y="2088"/>
                        </a:cubicBezTo>
                        <a:cubicBezTo>
                          <a:pt x="1960" y="1683"/>
                          <a:pt x="2045" y="1257"/>
                          <a:pt x="2066" y="831"/>
                        </a:cubicBezTo>
                        <a:cubicBezTo>
                          <a:pt x="2066" y="810"/>
                          <a:pt x="2087" y="768"/>
                          <a:pt x="2130" y="768"/>
                        </a:cubicBezTo>
                        <a:lnTo>
                          <a:pt x="2130" y="661"/>
                        </a:lnTo>
                        <a:cubicBezTo>
                          <a:pt x="1768" y="533"/>
                          <a:pt x="1448" y="299"/>
                          <a:pt x="1214" y="22"/>
                        </a:cubicBezTo>
                        <a:lnTo>
                          <a:pt x="1193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20" name="Google Shape;3420;p47"/>
                  <p:cNvSpPr/>
                  <p:nvPr/>
                </p:nvSpPr>
                <p:spPr>
                  <a:xfrm>
                    <a:off x="8418875" y="3436813"/>
                    <a:ext cx="2175" cy="4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" h="172" extrusionOk="0">
                        <a:moveTo>
                          <a:pt x="65" y="1"/>
                        </a:moveTo>
                        <a:cubicBezTo>
                          <a:pt x="65" y="43"/>
                          <a:pt x="44" y="65"/>
                          <a:pt x="1" y="86"/>
                        </a:cubicBezTo>
                        <a:lnTo>
                          <a:pt x="1" y="171"/>
                        </a:lnTo>
                        <a:cubicBezTo>
                          <a:pt x="22" y="129"/>
                          <a:pt x="65" y="86"/>
                          <a:pt x="86" y="43"/>
                        </a:cubicBezTo>
                        <a:cubicBezTo>
                          <a:pt x="86" y="43"/>
                          <a:pt x="65" y="22"/>
                          <a:pt x="65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21" name="Google Shape;3421;p47"/>
                  <p:cNvSpPr/>
                  <p:nvPr/>
                </p:nvSpPr>
                <p:spPr>
                  <a:xfrm>
                    <a:off x="8411425" y="3378788"/>
                    <a:ext cx="47425" cy="113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97" h="4537" extrusionOk="0">
                        <a:moveTo>
                          <a:pt x="1875" y="0"/>
                        </a:moveTo>
                        <a:cubicBezTo>
                          <a:pt x="1832" y="171"/>
                          <a:pt x="1790" y="362"/>
                          <a:pt x="1726" y="533"/>
                        </a:cubicBezTo>
                        <a:cubicBezTo>
                          <a:pt x="1598" y="916"/>
                          <a:pt x="1428" y="1299"/>
                          <a:pt x="1193" y="1640"/>
                        </a:cubicBezTo>
                        <a:cubicBezTo>
                          <a:pt x="959" y="2002"/>
                          <a:pt x="661" y="2300"/>
                          <a:pt x="448" y="2684"/>
                        </a:cubicBezTo>
                        <a:cubicBezTo>
                          <a:pt x="256" y="3025"/>
                          <a:pt x="129" y="3408"/>
                          <a:pt x="65" y="3791"/>
                        </a:cubicBezTo>
                        <a:cubicBezTo>
                          <a:pt x="65" y="3898"/>
                          <a:pt x="43" y="3983"/>
                          <a:pt x="43" y="4089"/>
                        </a:cubicBezTo>
                        <a:cubicBezTo>
                          <a:pt x="86" y="3983"/>
                          <a:pt x="129" y="3898"/>
                          <a:pt x="192" y="3813"/>
                        </a:cubicBezTo>
                        <a:cubicBezTo>
                          <a:pt x="256" y="3642"/>
                          <a:pt x="363" y="3493"/>
                          <a:pt x="491" y="3344"/>
                        </a:cubicBezTo>
                        <a:cubicBezTo>
                          <a:pt x="496" y="3338"/>
                          <a:pt x="504" y="3336"/>
                          <a:pt x="511" y="3336"/>
                        </a:cubicBezTo>
                        <a:cubicBezTo>
                          <a:pt x="530" y="3336"/>
                          <a:pt x="549" y="3355"/>
                          <a:pt x="533" y="3387"/>
                        </a:cubicBezTo>
                        <a:cubicBezTo>
                          <a:pt x="469" y="3557"/>
                          <a:pt x="384" y="3727"/>
                          <a:pt x="278" y="3876"/>
                        </a:cubicBezTo>
                        <a:cubicBezTo>
                          <a:pt x="192" y="4004"/>
                          <a:pt x="107" y="4153"/>
                          <a:pt x="1" y="4281"/>
                        </a:cubicBezTo>
                        <a:lnTo>
                          <a:pt x="1" y="4409"/>
                        </a:lnTo>
                        <a:lnTo>
                          <a:pt x="1" y="4537"/>
                        </a:lnTo>
                        <a:cubicBezTo>
                          <a:pt x="22" y="4494"/>
                          <a:pt x="43" y="4451"/>
                          <a:pt x="65" y="4409"/>
                        </a:cubicBezTo>
                        <a:cubicBezTo>
                          <a:pt x="86" y="4324"/>
                          <a:pt x="129" y="4260"/>
                          <a:pt x="171" y="4175"/>
                        </a:cubicBezTo>
                        <a:cubicBezTo>
                          <a:pt x="214" y="4111"/>
                          <a:pt x="278" y="4026"/>
                          <a:pt x="320" y="3962"/>
                        </a:cubicBezTo>
                        <a:cubicBezTo>
                          <a:pt x="342" y="3940"/>
                          <a:pt x="363" y="3898"/>
                          <a:pt x="405" y="3876"/>
                        </a:cubicBezTo>
                        <a:cubicBezTo>
                          <a:pt x="427" y="3834"/>
                          <a:pt x="448" y="3813"/>
                          <a:pt x="491" y="3813"/>
                        </a:cubicBezTo>
                        <a:cubicBezTo>
                          <a:pt x="497" y="3806"/>
                          <a:pt x="503" y="3804"/>
                          <a:pt x="509" y="3804"/>
                        </a:cubicBezTo>
                        <a:cubicBezTo>
                          <a:pt x="523" y="3804"/>
                          <a:pt x="533" y="3819"/>
                          <a:pt x="533" y="3834"/>
                        </a:cubicBezTo>
                        <a:cubicBezTo>
                          <a:pt x="512" y="3876"/>
                          <a:pt x="512" y="3919"/>
                          <a:pt x="491" y="3940"/>
                        </a:cubicBezTo>
                        <a:cubicBezTo>
                          <a:pt x="469" y="3983"/>
                          <a:pt x="448" y="4004"/>
                          <a:pt x="427" y="4026"/>
                        </a:cubicBezTo>
                        <a:lnTo>
                          <a:pt x="299" y="4239"/>
                        </a:lnTo>
                        <a:cubicBezTo>
                          <a:pt x="256" y="4302"/>
                          <a:pt x="235" y="4388"/>
                          <a:pt x="192" y="4451"/>
                        </a:cubicBezTo>
                        <a:cubicBezTo>
                          <a:pt x="405" y="4175"/>
                          <a:pt x="640" y="3962"/>
                          <a:pt x="874" y="3727"/>
                        </a:cubicBezTo>
                        <a:cubicBezTo>
                          <a:pt x="1151" y="3472"/>
                          <a:pt x="1385" y="3195"/>
                          <a:pt x="1577" y="2897"/>
                        </a:cubicBezTo>
                        <a:cubicBezTo>
                          <a:pt x="1683" y="2726"/>
                          <a:pt x="1769" y="2535"/>
                          <a:pt x="1811" y="2343"/>
                        </a:cubicBezTo>
                        <a:cubicBezTo>
                          <a:pt x="1854" y="2194"/>
                          <a:pt x="1875" y="2066"/>
                          <a:pt x="1896" y="1917"/>
                        </a:cubicBezTo>
                        <a:cubicBezTo>
                          <a:pt x="1896" y="1896"/>
                          <a:pt x="1896" y="1874"/>
                          <a:pt x="1896" y="1874"/>
                        </a:cubicBezTo>
                        <a:lnTo>
                          <a:pt x="1896" y="1449"/>
                        </a:lnTo>
                        <a:cubicBezTo>
                          <a:pt x="1896" y="1172"/>
                          <a:pt x="1896" y="895"/>
                          <a:pt x="1875" y="618"/>
                        </a:cubicBezTo>
                        <a:lnTo>
                          <a:pt x="187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22" name="Google Shape;3422;p47"/>
                  <p:cNvSpPr/>
                  <p:nvPr/>
                </p:nvSpPr>
                <p:spPr>
                  <a:xfrm>
                    <a:off x="8406100" y="3444813"/>
                    <a:ext cx="53275" cy="105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1" h="4218" extrusionOk="0">
                        <a:moveTo>
                          <a:pt x="2109" y="0"/>
                        </a:moveTo>
                        <a:cubicBezTo>
                          <a:pt x="2067" y="149"/>
                          <a:pt x="2003" y="277"/>
                          <a:pt x="1918" y="405"/>
                        </a:cubicBezTo>
                        <a:cubicBezTo>
                          <a:pt x="1534" y="1001"/>
                          <a:pt x="959" y="1427"/>
                          <a:pt x="512" y="2002"/>
                        </a:cubicBezTo>
                        <a:cubicBezTo>
                          <a:pt x="427" y="2109"/>
                          <a:pt x="342" y="2215"/>
                          <a:pt x="278" y="2343"/>
                        </a:cubicBezTo>
                        <a:lnTo>
                          <a:pt x="278" y="2364"/>
                        </a:lnTo>
                        <a:cubicBezTo>
                          <a:pt x="299" y="2407"/>
                          <a:pt x="256" y="2428"/>
                          <a:pt x="214" y="2449"/>
                        </a:cubicBezTo>
                        <a:cubicBezTo>
                          <a:pt x="129" y="2598"/>
                          <a:pt x="65" y="2790"/>
                          <a:pt x="43" y="2982"/>
                        </a:cubicBezTo>
                        <a:cubicBezTo>
                          <a:pt x="1" y="3195"/>
                          <a:pt x="1" y="3408"/>
                          <a:pt x="22" y="3621"/>
                        </a:cubicBezTo>
                        <a:cubicBezTo>
                          <a:pt x="86" y="3514"/>
                          <a:pt x="129" y="3386"/>
                          <a:pt x="193" y="3280"/>
                        </a:cubicBezTo>
                        <a:cubicBezTo>
                          <a:pt x="278" y="3152"/>
                          <a:pt x="342" y="3046"/>
                          <a:pt x="427" y="2918"/>
                        </a:cubicBezTo>
                        <a:cubicBezTo>
                          <a:pt x="427" y="2912"/>
                          <a:pt x="430" y="2909"/>
                          <a:pt x="435" y="2909"/>
                        </a:cubicBezTo>
                        <a:cubicBezTo>
                          <a:pt x="446" y="2909"/>
                          <a:pt x="463" y="2924"/>
                          <a:pt x="448" y="2939"/>
                        </a:cubicBezTo>
                        <a:cubicBezTo>
                          <a:pt x="405" y="3067"/>
                          <a:pt x="320" y="3195"/>
                          <a:pt x="256" y="3323"/>
                        </a:cubicBezTo>
                        <a:lnTo>
                          <a:pt x="22" y="3685"/>
                        </a:lnTo>
                        <a:cubicBezTo>
                          <a:pt x="22" y="3791"/>
                          <a:pt x="43" y="3876"/>
                          <a:pt x="65" y="3983"/>
                        </a:cubicBezTo>
                        <a:cubicBezTo>
                          <a:pt x="65" y="3940"/>
                          <a:pt x="86" y="3898"/>
                          <a:pt x="107" y="3876"/>
                        </a:cubicBezTo>
                        <a:cubicBezTo>
                          <a:pt x="129" y="3812"/>
                          <a:pt x="150" y="3770"/>
                          <a:pt x="171" y="3727"/>
                        </a:cubicBezTo>
                        <a:cubicBezTo>
                          <a:pt x="214" y="3599"/>
                          <a:pt x="256" y="3493"/>
                          <a:pt x="320" y="3386"/>
                        </a:cubicBezTo>
                        <a:cubicBezTo>
                          <a:pt x="384" y="3259"/>
                          <a:pt x="448" y="3131"/>
                          <a:pt x="555" y="3024"/>
                        </a:cubicBezTo>
                        <a:cubicBezTo>
                          <a:pt x="618" y="2918"/>
                          <a:pt x="704" y="2811"/>
                          <a:pt x="810" y="2748"/>
                        </a:cubicBezTo>
                        <a:cubicBezTo>
                          <a:pt x="853" y="2748"/>
                          <a:pt x="874" y="2769"/>
                          <a:pt x="874" y="2811"/>
                        </a:cubicBezTo>
                        <a:cubicBezTo>
                          <a:pt x="831" y="2875"/>
                          <a:pt x="810" y="2918"/>
                          <a:pt x="768" y="2961"/>
                        </a:cubicBezTo>
                        <a:cubicBezTo>
                          <a:pt x="725" y="3024"/>
                          <a:pt x="682" y="3067"/>
                          <a:pt x="640" y="3131"/>
                        </a:cubicBezTo>
                        <a:cubicBezTo>
                          <a:pt x="555" y="3237"/>
                          <a:pt x="491" y="3344"/>
                          <a:pt x="427" y="3450"/>
                        </a:cubicBezTo>
                        <a:cubicBezTo>
                          <a:pt x="320" y="3642"/>
                          <a:pt x="235" y="3834"/>
                          <a:pt x="150" y="4047"/>
                        </a:cubicBezTo>
                        <a:lnTo>
                          <a:pt x="150" y="4068"/>
                        </a:lnTo>
                        <a:cubicBezTo>
                          <a:pt x="150" y="4111"/>
                          <a:pt x="129" y="4175"/>
                          <a:pt x="107" y="4217"/>
                        </a:cubicBezTo>
                        <a:cubicBezTo>
                          <a:pt x="342" y="3876"/>
                          <a:pt x="597" y="3557"/>
                          <a:pt x="853" y="3237"/>
                        </a:cubicBezTo>
                        <a:cubicBezTo>
                          <a:pt x="1151" y="2854"/>
                          <a:pt x="1428" y="2471"/>
                          <a:pt x="1683" y="2045"/>
                        </a:cubicBezTo>
                        <a:cubicBezTo>
                          <a:pt x="1811" y="1853"/>
                          <a:pt x="1918" y="1640"/>
                          <a:pt x="1982" y="1406"/>
                        </a:cubicBezTo>
                        <a:cubicBezTo>
                          <a:pt x="2045" y="1193"/>
                          <a:pt x="2067" y="959"/>
                          <a:pt x="2067" y="724"/>
                        </a:cubicBezTo>
                        <a:cubicBezTo>
                          <a:pt x="2067" y="682"/>
                          <a:pt x="2088" y="660"/>
                          <a:pt x="2131" y="660"/>
                        </a:cubicBezTo>
                        <a:cubicBezTo>
                          <a:pt x="2131" y="426"/>
                          <a:pt x="2109" y="213"/>
                          <a:pt x="2109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23" name="Google Shape;3423;p47"/>
                  <p:cNvSpPr/>
                  <p:nvPr/>
                </p:nvSpPr>
                <p:spPr>
                  <a:xfrm>
                    <a:off x="8336900" y="3352163"/>
                    <a:ext cx="495175" cy="812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807" h="32501" extrusionOk="0">
                        <a:moveTo>
                          <a:pt x="16583" y="6034"/>
                        </a:moveTo>
                        <a:cubicBezTo>
                          <a:pt x="16588" y="6108"/>
                          <a:pt x="16591" y="6184"/>
                          <a:pt x="16591" y="6262"/>
                        </a:cubicBezTo>
                        <a:lnTo>
                          <a:pt x="16591" y="6198"/>
                        </a:lnTo>
                        <a:cubicBezTo>
                          <a:pt x="16591" y="6143"/>
                          <a:pt x="16588" y="6088"/>
                          <a:pt x="16583" y="6034"/>
                        </a:cubicBezTo>
                        <a:close/>
                        <a:moveTo>
                          <a:pt x="3131" y="25110"/>
                        </a:moveTo>
                        <a:cubicBezTo>
                          <a:pt x="3098" y="25126"/>
                          <a:pt x="3066" y="25141"/>
                          <a:pt x="3033" y="25155"/>
                        </a:cubicBezTo>
                        <a:lnTo>
                          <a:pt x="3033" y="25155"/>
                        </a:lnTo>
                        <a:cubicBezTo>
                          <a:pt x="3037" y="25154"/>
                          <a:pt x="3042" y="25154"/>
                          <a:pt x="3046" y="25153"/>
                        </a:cubicBezTo>
                        <a:cubicBezTo>
                          <a:pt x="3088" y="25132"/>
                          <a:pt x="3110" y="25132"/>
                          <a:pt x="3152" y="25110"/>
                        </a:cubicBezTo>
                        <a:close/>
                        <a:moveTo>
                          <a:pt x="2019" y="25109"/>
                        </a:moveTo>
                        <a:lnTo>
                          <a:pt x="2019" y="25109"/>
                        </a:lnTo>
                        <a:cubicBezTo>
                          <a:pt x="2021" y="25109"/>
                          <a:pt x="2022" y="25110"/>
                          <a:pt x="2023" y="25110"/>
                        </a:cubicBezTo>
                        <a:cubicBezTo>
                          <a:pt x="2185" y="25223"/>
                          <a:pt x="2370" y="25275"/>
                          <a:pt x="2562" y="25275"/>
                        </a:cubicBezTo>
                        <a:cubicBezTo>
                          <a:pt x="2624" y="25275"/>
                          <a:pt x="2686" y="25270"/>
                          <a:pt x="2748" y="25259"/>
                        </a:cubicBezTo>
                        <a:cubicBezTo>
                          <a:pt x="2843" y="25228"/>
                          <a:pt x="2938" y="25196"/>
                          <a:pt x="3033" y="25155"/>
                        </a:cubicBezTo>
                        <a:lnTo>
                          <a:pt x="3033" y="25155"/>
                        </a:lnTo>
                        <a:cubicBezTo>
                          <a:pt x="2913" y="25178"/>
                          <a:pt x="2792" y="25188"/>
                          <a:pt x="2671" y="25188"/>
                        </a:cubicBezTo>
                        <a:cubicBezTo>
                          <a:pt x="2583" y="25188"/>
                          <a:pt x="2495" y="25183"/>
                          <a:pt x="2407" y="25174"/>
                        </a:cubicBezTo>
                        <a:lnTo>
                          <a:pt x="2066" y="25110"/>
                        </a:lnTo>
                        <a:cubicBezTo>
                          <a:pt x="2050" y="25110"/>
                          <a:pt x="2035" y="25110"/>
                          <a:pt x="2019" y="25109"/>
                        </a:cubicBezTo>
                        <a:close/>
                        <a:moveTo>
                          <a:pt x="12226" y="28161"/>
                        </a:moveTo>
                        <a:cubicBezTo>
                          <a:pt x="12219" y="28173"/>
                          <a:pt x="12211" y="28186"/>
                          <a:pt x="12204" y="28198"/>
                        </a:cubicBezTo>
                        <a:cubicBezTo>
                          <a:pt x="12212" y="28186"/>
                          <a:pt x="12220" y="28173"/>
                          <a:pt x="12226" y="28161"/>
                        </a:cubicBezTo>
                        <a:close/>
                        <a:moveTo>
                          <a:pt x="4920" y="0"/>
                        </a:moveTo>
                        <a:cubicBezTo>
                          <a:pt x="4941" y="277"/>
                          <a:pt x="4984" y="533"/>
                          <a:pt x="5005" y="810"/>
                        </a:cubicBezTo>
                        <a:cubicBezTo>
                          <a:pt x="5026" y="1087"/>
                          <a:pt x="5026" y="1363"/>
                          <a:pt x="5048" y="1640"/>
                        </a:cubicBezTo>
                        <a:cubicBezTo>
                          <a:pt x="5069" y="1917"/>
                          <a:pt x="5069" y="2194"/>
                          <a:pt x="5069" y="2471"/>
                        </a:cubicBezTo>
                        <a:lnTo>
                          <a:pt x="5069" y="2897"/>
                        </a:lnTo>
                        <a:cubicBezTo>
                          <a:pt x="5069" y="3025"/>
                          <a:pt x="5048" y="3152"/>
                          <a:pt x="5005" y="3302"/>
                        </a:cubicBezTo>
                        <a:lnTo>
                          <a:pt x="5005" y="3323"/>
                        </a:lnTo>
                        <a:lnTo>
                          <a:pt x="5005" y="3706"/>
                        </a:lnTo>
                        <a:cubicBezTo>
                          <a:pt x="5026" y="4132"/>
                          <a:pt x="5048" y="4579"/>
                          <a:pt x="5090" y="5005"/>
                        </a:cubicBezTo>
                        <a:cubicBezTo>
                          <a:pt x="5090" y="5453"/>
                          <a:pt x="5154" y="5879"/>
                          <a:pt x="5261" y="6304"/>
                        </a:cubicBezTo>
                        <a:cubicBezTo>
                          <a:pt x="5388" y="6624"/>
                          <a:pt x="5580" y="6922"/>
                          <a:pt x="5857" y="7178"/>
                        </a:cubicBezTo>
                        <a:cubicBezTo>
                          <a:pt x="5985" y="7305"/>
                          <a:pt x="6113" y="7412"/>
                          <a:pt x="6262" y="7518"/>
                        </a:cubicBezTo>
                        <a:cubicBezTo>
                          <a:pt x="6326" y="7582"/>
                          <a:pt x="6411" y="7625"/>
                          <a:pt x="6475" y="7689"/>
                        </a:cubicBezTo>
                        <a:lnTo>
                          <a:pt x="6475" y="7646"/>
                        </a:lnTo>
                        <a:cubicBezTo>
                          <a:pt x="6453" y="7518"/>
                          <a:pt x="6411" y="7369"/>
                          <a:pt x="6389" y="7220"/>
                        </a:cubicBezTo>
                        <a:cubicBezTo>
                          <a:pt x="6377" y="7208"/>
                          <a:pt x="6393" y="7196"/>
                          <a:pt x="6409" y="7196"/>
                        </a:cubicBezTo>
                        <a:cubicBezTo>
                          <a:pt x="6421" y="7196"/>
                          <a:pt x="6432" y="7202"/>
                          <a:pt x="6432" y="7220"/>
                        </a:cubicBezTo>
                        <a:cubicBezTo>
                          <a:pt x="6475" y="7369"/>
                          <a:pt x="6496" y="7518"/>
                          <a:pt x="6539" y="7668"/>
                        </a:cubicBezTo>
                        <a:lnTo>
                          <a:pt x="6560" y="7753"/>
                        </a:lnTo>
                        <a:cubicBezTo>
                          <a:pt x="6602" y="7795"/>
                          <a:pt x="6645" y="7817"/>
                          <a:pt x="6688" y="7859"/>
                        </a:cubicBezTo>
                        <a:cubicBezTo>
                          <a:pt x="6709" y="7881"/>
                          <a:pt x="6709" y="7902"/>
                          <a:pt x="6709" y="7923"/>
                        </a:cubicBezTo>
                        <a:lnTo>
                          <a:pt x="6751" y="7902"/>
                        </a:lnTo>
                        <a:cubicBezTo>
                          <a:pt x="6709" y="7817"/>
                          <a:pt x="6666" y="7731"/>
                          <a:pt x="6645" y="7625"/>
                        </a:cubicBezTo>
                        <a:cubicBezTo>
                          <a:pt x="6624" y="7497"/>
                          <a:pt x="6602" y="7391"/>
                          <a:pt x="6602" y="7263"/>
                        </a:cubicBezTo>
                        <a:cubicBezTo>
                          <a:pt x="6602" y="7242"/>
                          <a:pt x="6618" y="7231"/>
                          <a:pt x="6634" y="7231"/>
                        </a:cubicBezTo>
                        <a:cubicBezTo>
                          <a:pt x="6650" y="7231"/>
                          <a:pt x="6666" y="7242"/>
                          <a:pt x="6666" y="7263"/>
                        </a:cubicBezTo>
                        <a:cubicBezTo>
                          <a:pt x="6666" y="7369"/>
                          <a:pt x="6688" y="7497"/>
                          <a:pt x="6730" y="7604"/>
                        </a:cubicBezTo>
                        <a:cubicBezTo>
                          <a:pt x="6751" y="7710"/>
                          <a:pt x="6794" y="7795"/>
                          <a:pt x="6815" y="7902"/>
                        </a:cubicBezTo>
                        <a:lnTo>
                          <a:pt x="6922" y="7859"/>
                        </a:lnTo>
                        <a:cubicBezTo>
                          <a:pt x="6901" y="7838"/>
                          <a:pt x="6879" y="7817"/>
                          <a:pt x="6879" y="7795"/>
                        </a:cubicBezTo>
                        <a:cubicBezTo>
                          <a:pt x="6858" y="7774"/>
                          <a:pt x="6858" y="7753"/>
                          <a:pt x="6858" y="7731"/>
                        </a:cubicBezTo>
                        <a:cubicBezTo>
                          <a:pt x="6837" y="7668"/>
                          <a:pt x="6837" y="7625"/>
                          <a:pt x="6815" y="7582"/>
                        </a:cubicBezTo>
                        <a:cubicBezTo>
                          <a:pt x="6794" y="7476"/>
                          <a:pt x="6794" y="7369"/>
                          <a:pt x="6794" y="7263"/>
                        </a:cubicBezTo>
                        <a:cubicBezTo>
                          <a:pt x="6794" y="7242"/>
                          <a:pt x="6810" y="7231"/>
                          <a:pt x="6826" y="7231"/>
                        </a:cubicBezTo>
                        <a:cubicBezTo>
                          <a:pt x="6842" y="7231"/>
                          <a:pt x="6858" y="7242"/>
                          <a:pt x="6858" y="7263"/>
                        </a:cubicBezTo>
                        <a:cubicBezTo>
                          <a:pt x="6858" y="7369"/>
                          <a:pt x="6879" y="7455"/>
                          <a:pt x="6901" y="7561"/>
                        </a:cubicBezTo>
                        <a:lnTo>
                          <a:pt x="6922" y="7710"/>
                        </a:lnTo>
                        <a:cubicBezTo>
                          <a:pt x="6943" y="7731"/>
                          <a:pt x="6943" y="7753"/>
                          <a:pt x="6943" y="7774"/>
                        </a:cubicBezTo>
                        <a:cubicBezTo>
                          <a:pt x="6964" y="7795"/>
                          <a:pt x="6964" y="7817"/>
                          <a:pt x="6943" y="7838"/>
                        </a:cubicBezTo>
                        <a:cubicBezTo>
                          <a:pt x="7114" y="7795"/>
                          <a:pt x="7263" y="7753"/>
                          <a:pt x="7433" y="7731"/>
                        </a:cubicBezTo>
                        <a:cubicBezTo>
                          <a:pt x="7444" y="7721"/>
                          <a:pt x="7449" y="7715"/>
                          <a:pt x="7454" y="7715"/>
                        </a:cubicBezTo>
                        <a:cubicBezTo>
                          <a:pt x="7460" y="7715"/>
                          <a:pt x="7465" y="7721"/>
                          <a:pt x="7476" y="7731"/>
                        </a:cubicBezTo>
                        <a:lnTo>
                          <a:pt x="7518" y="7689"/>
                        </a:lnTo>
                        <a:cubicBezTo>
                          <a:pt x="7497" y="7625"/>
                          <a:pt x="7476" y="7561"/>
                          <a:pt x="7476" y="7476"/>
                        </a:cubicBezTo>
                        <a:cubicBezTo>
                          <a:pt x="7476" y="7391"/>
                          <a:pt x="7454" y="7327"/>
                          <a:pt x="7454" y="7242"/>
                        </a:cubicBezTo>
                        <a:cubicBezTo>
                          <a:pt x="7433" y="7092"/>
                          <a:pt x="7412" y="6922"/>
                          <a:pt x="7390" y="6773"/>
                        </a:cubicBezTo>
                        <a:lnTo>
                          <a:pt x="7412" y="6773"/>
                        </a:lnTo>
                        <a:cubicBezTo>
                          <a:pt x="7433" y="6922"/>
                          <a:pt x="7476" y="7071"/>
                          <a:pt x="7497" y="7242"/>
                        </a:cubicBezTo>
                        <a:cubicBezTo>
                          <a:pt x="7518" y="7305"/>
                          <a:pt x="7540" y="7391"/>
                          <a:pt x="7540" y="7476"/>
                        </a:cubicBezTo>
                        <a:cubicBezTo>
                          <a:pt x="7561" y="7540"/>
                          <a:pt x="7561" y="7604"/>
                          <a:pt x="7561" y="7689"/>
                        </a:cubicBezTo>
                        <a:cubicBezTo>
                          <a:pt x="7795" y="7497"/>
                          <a:pt x="8072" y="7348"/>
                          <a:pt x="8370" y="7242"/>
                        </a:cubicBezTo>
                        <a:cubicBezTo>
                          <a:pt x="8376" y="7239"/>
                          <a:pt x="8381" y="7237"/>
                          <a:pt x="8386" y="7237"/>
                        </a:cubicBezTo>
                        <a:cubicBezTo>
                          <a:pt x="8417" y="7237"/>
                          <a:pt x="8428" y="7290"/>
                          <a:pt x="8391" y="7327"/>
                        </a:cubicBezTo>
                        <a:cubicBezTo>
                          <a:pt x="8093" y="7540"/>
                          <a:pt x="7752" y="7710"/>
                          <a:pt x="7454" y="7944"/>
                        </a:cubicBezTo>
                        <a:cubicBezTo>
                          <a:pt x="7156" y="8136"/>
                          <a:pt x="6901" y="8370"/>
                          <a:pt x="6688" y="8626"/>
                        </a:cubicBezTo>
                        <a:cubicBezTo>
                          <a:pt x="6475" y="8903"/>
                          <a:pt x="6326" y="9222"/>
                          <a:pt x="6198" y="9542"/>
                        </a:cubicBezTo>
                        <a:cubicBezTo>
                          <a:pt x="6070" y="9861"/>
                          <a:pt x="5963" y="10181"/>
                          <a:pt x="5857" y="10521"/>
                        </a:cubicBezTo>
                        <a:cubicBezTo>
                          <a:pt x="5793" y="10692"/>
                          <a:pt x="5751" y="10862"/>
                          <a:pt x="5687" y="11033"/>
                        </a:cubicBezTo>
                        <a:cubicBezTo>
                          <a:pt x="5665" y="11182"/>
                          <a:pt x="5601" y="11352"/>
                          <a:pt x="5538" y="11501"/>
                        </a:cubicBezTo>
                        <a:cubicBezTo>
                          <a:pt x="5531" y="11507"/>
                          <a:pt x="5523" y="11510"/>
                          <a:pt x="5515" y="11510"/>
                        </a:cubicBezTo>
                        <a:cubicBezTo>
                          <a:pt x="5495" y="11510"/>
                          <a:pt x="5474" y="11495"/>
                          <a:pt x="5474" y="11480"/>
                        </a:cubicBezTo>
                        <a:cubicBezTo>
                          <a:pt x="5474" y="11288"/>
                          <a:pt x="5516" y="11075"/>
                          <a:pt x="5559" y="10883"/>
                        </a:cubicBezTo>
                        <a:cubicBezTo>
                          <a:pt x="5601" y="10692"/>
                          <a:pt x="5665" y="10479"/>
                          <a:pt x="5729" y="10287"/>
                        </a:cubicBezTo>
                        <a:cubicBezTo>
                          <a:pt x="5836" y="9946"/>
                          <a:pt x="5963" y="9606"/>
                          <a:pt x="6113" y="9286"/>
                        </a:cubicBezTo>
                        <a:cubicBezTo>
                          <a:pt x="6240" y="8967"/>
                          <a:pt x="6411" y="8669"/>
                          <a:pt x="6645" y="8413"/>
                        </a:cubicBezTo>
                        <a:cubicBezTo>
                          <a:pt x="6858" y="8200"/>
                          <a:pt x="7071" y="8030"/>
                          <a:pt x="7305" y="7881"/>
                        </a:cubicBezTo>
                        <a:lnTo>
                          <a:pt x="7305" y="7881"/>
                        </a:lnTo>
                        <a:cubicBezTo>
                          <a:pt x="7092" y="7944"/>
                          <a:pt x="6879" y="8030"/>
                          <a:pt x="6688" y="8136"/>
                        </a:cubicBezTo>
                        <a:cubicBezTo>
                          <a:pt x="6240" y="8349"/>
                          <a:pt x="5814" y="8647"/>
                          <a:pt x="5474" y="8988"/>
                        </a:cubicBezTo>
                        <a:cubicBezTo>
                          <a:pt x="5303" y="9180"/>
                          <a:pt x="5133" y="9371"/>
                          <a:pt x="4984" y="9584"/>
                        </a:cubicBezTo>
                        <a:cubicBezTo>
                          <a:pt x="4877" y="9797"/>
                          <a:pt x="4750" y="9989"/>
                          <a:pt x="4600" y="10181"/>
                        </a:cubicBezTo>
                        <a:cubicBezTo>
                          <a:pt x="4585" y="10196"/>
                          <a:pt x="4568" y="10203"/>
                          <a:pt x="4551" y="10203"/>
                        </a:cubicBezTo>
                        <a:cubicBezTo>
                          <a:pt x="4521" y="10203"/>
                          <a:pt x="4494" y="10179"/>
                          <a:pt x="4494" y="10138"/>
                        </a:cubicBezTo>
                        <a:cubicBezTo>
                          <a:pt x="4579" y="9861"/>
                          <a:pt x="4707" y="9606"/>
                          <a:pt x="4899" y="9393"/>
                        </a:cubicBezTo>
                        <a:cubicBezTo>
                          <a:pt x="5197" y="8967"/>
                          <a:pt x="5580" y="8605"/>
                          <a:pt x="6027" y="8328"/>
                        </a:cubicBezTo>
                        <a:cubicBezTo>
                          <a:pt x="6198" y="8200"/>
                          <a:pt x="6368" y="8093"/>
                          <a:pt x="6560" y="8030"/>
                        </a:cubicBezTo>
                        <a:lnTo>
                          <a:pt x="6560" y="7987"/>
                        </a:lnTo>
                        <a:lnTo>
                          <a:pt x="6411" y="7902"/>
                        </a:lnTo>
                        <a:lnTo>
                          <a:pt x="6411" y="7923"/>
                        </a:lnTo>
                        <a:cubicBezTo>
                          <a:pt x="6283" y="8030"/>
                          <a:pt x="6134" y="8136"/>
                          <a:pt x="5985" y="8221"/>
                        </a:cubicBezTo>
                        <a:cubicBezTo>
                          <a:pt x="5814" y="8306"/>
                          <a:pt x="5687" y="8413"/>
                          <a:pt x="5559" y="8519"/>
                        </a:cubicBezTo>
                        <a:cubicBezTo>
                          <a:pt x="5282" y="8711"/>
                          <a:pt x="5026" y="8967"/>
                          <a:pt x="4813" y="9222"/>
                        </a:cubicBezTo>
                        <a:cubicBezTo>
                          <a:pt x="4807" y="9228"/>
                          <a:pt x="4801" y="9231"/>
                          <a:pt x="4795" y="9231"/>
                        </a:cubicBezTo>
                        <a:cubicBezTo>
                          <a:pt x="4781" y="9231"/>
                          <a:pt x="4771" y="9216"/>
                          <a:pt x="4771" y="9201"/>
                        </a:cubicBezTo>
                        <a:cubicBezTo>
                          <a:pt x="4984" y="8903"/>
                          <a:pt x="5218" y="8626"/>
                          <a:pt x="5474" y="8392"/>
                        </a:cubicBezTo>
                        <a:cubicBezTo>
                          <a:pt x="5601" y="8264"/>
                          <a:pt x="5751" y="8157"/>
                          <a:pt x="5900" y="8051"/>
                        </a:cubicBezTo>
                        <a:cubicBezTo>
                          <a:pt x="6027" y="7944"/>
                          <a:pt x="6176" y="7881"/>
                          <a:pt x="6326" y="7838"/>
                        </a:cubicBezTo>
                        <a:lnTo>
                          <a:pt x="6176" y="7710"/>
                        </a:lnTo>
                        <a:cubicBezTo>
                          <a:pt x="6176" y="7710"/>
                          <a:pt x="6176" y="7731"/>
                          <a:pt x="6176" y="7753"/>
                        </a:cubicBezTo>
                        <a:cubicBezTo>
                          <a:pt x="6155" y="7795"/>
                          <a:pt x="6113" y="7817"/>
                          <a:pt x="6070" y="7838"/>
                        </a:cubicBezTo>
                        <a:lnTo>
                          <a:pt x="5921" y="7902"/>
                        </a:lnTo>
                        <a:cubicBezTo>
                          <a:pt x="5836" y="7944"/>
                          <a:pt x="5772" y="7987"/>
                          <a:pt x="5687" y="8030"/>
                        </a:cubicBezTo>
                        <a:cubicBezTo>
                          <a:pt x="5516" y="8136"/>
                          <a:pt x="5367" y="8264"/>
                          <a:pt x="5218" y="8392"/>
                        </a:cubicBezTo>
                        <a:cubicBezTo>
                          <a:pt x="5208" y="8402"/>
                          <a:pt x="5198" y="8406"/>
                          <a:pt x="5189" y="8406"/>
                        </a:cubicBezTo>
                        <a:cubicBezTo>
                          <a:pt x="5160" y="8406"/>
                          <a:pt x="5143" y="8365"/>
                          <a:pt x="5175" y="8349"/>
                        </a:cubicBezTo>
                        <a:cubicBezTo>
                          <a:pt x="5303" y="8179"/>
                          <a:pt x="5452" y="8030"/>
                          <a:pt x="5601" y="7923"/>
                        </a:cubicBezTo>
                        <a:cubicBezTo>
                          <a:pt x="5687" y="7859"/>
                          <a:pt x="5772" y="7817"/>
                          <a:pt x="5878" y="7774"/>
                        </a:cubicBezTo>
                        <a:lnTo>
                          <a:pt x="6006" y="7689"/>
                        </a:lnTo>
                        <a:cubicBezTo>
                          <a:pt x="6027" y="7678"/>
                          <a:pt x="6054" y="7673"/>
                          <a:pt x="6081" y="7673"/>
                        </a:cubicBezTo>
                        <a:cubicBezTo>
                          <a:pt x="6107" y="7673"/>
                          <a:pt x="6134" y="7678"/>
                          <a:pt x="6155" y="7689"/>
                        </a:cubicBezTo>
                        <a:lnTo>
                          <a:pt x="6113" y="7646"/>
                        </a:lnTo>
                        <a:cubicBezTo>
                          <a:pt x="5942" y="7518"/>
                          <a:pt x="5793" y="7369"/>
                          <a:pt x="5644" y="7220"/>
                        </a:cubicBezTo>
                        <a:cubicBezTo>
                          <a:pt x="5410" y="6965"/>
                          <a:pt x="5218" y="6624"/>
                          <a:pt x="5112" y="6283"/>
                        </a:cubicBezTo>
                        <a:cubicBezTo>
                          <a:pt x="5026" y="5900"/>
                          <a:pt x="4984" y="5495"/>
                          <a:pt x="4962" y="5112"/>
                        </a:cubicBezTo>
                        <a:cubicBezTo>
                          <a:pt x="4962" y="5133"/>
                          <a:pt x="4962" y="5133"/>
                          <a:pt x="4941" y="5154"/>
                        </a:cubicBezTo>
                        <a:cubicBezTo>
                          <a:pt x="4877" y="5410"/>
                          <a:pt x="4771" y="5644"/>
                          <a:pt x="4622" y="5857"/>
                        </a:cubicBezTo>
                        <a:cubicBezTo>
                          <a:pt x="4366" y="6262"/>
                          <a:pt x="4089" y="6645"/>
                          <a:pt x="3791" y="7029"/>
                        </a:cubicBezTo>
                        <a:cubicBezTo>
                          <a:pt x="3493" y="7412"/>
                          <a:pt x="3195" y="7795"/>
                          <a:pt x="2939" y="8200"/>
                        </a:cubicBezTo>
                        <a:cubicBezTo>
                          <a:pt x="2662" y="8605"/>
                          <a:pt x="2449" y="9031"/>
                          <a:pt x="2300" y="9499"/>
                        </a:cubicBezTo>
                        <a:cubicBezTo>
                          <a:pt x="2151" y="9904"/>
                          <a:pt x="2087" y="10330"/>
                          <a:pt x="2109" y="10777"/>
                        </a:cubicBezTo>
                        <a:cubicBezTo>
                          <a:pt x="2151" y="10734"/>
                          <a:pt x="2194" y="10692"/>
                          <a:pt x="2236" y="10670"/>
                        </a:cubicBezTo>
                        <a:cubicBezTo>
                          <a:pt x="2215" y="10670"/>
                          <a:pt x="2194" y="10649"/>
                          <a:pt x="2194" y="10628"/>
                        </a:cubicBezTo>
                        <a:cubicBezTo>
                          <a:pt x="2215" y="10351"/>
                          <a:pt x="2258" y="10095"/>
                          <a:pt x="2322" y="9840"/>
                        </a:cubicBezTo>
                        <a:cubicBezTo>
                          <a:pt x="2343" y="9691"/>
                          <a:pt x="2407" y="9563"/>
                          <a:pt x="2449" y="9457"/>
                        </a:cubicBezTo>
                        <a:cubicBezTo>
                          <a:pt x="2492" y="9329"/>
                          <a:pt x="2556" y="9222"/>
                          <a:pt x="2641" y="9137"/>
                        </a:cubicBezTo>
                        <a:cubicBezTo>
                          <a:pt x="2662" y="9137"/>
                          <a:pt x="2705" y="9137"/>
                          <a:pt x="2705" y="9180"/>
                        </a:cubicBezTo>
                        <a:cubicBezTo>
                          <a:pt x="2684" y="9286"/>
                          <a:pt x="2620" y="9414"/>
                          <a:pt x="2556" y="9520"/>
                        </a:cubicBezTo>
                        <a:cubicBezTo>
                          <a:pt x="2513" y="9627"/>
                          <a:pt x="2471" y="9755"/>
                          <a:pt x="2449" y="9882"/>
                        </a:cubicBezTo>
                        <a:cubicBezTo>
                          <a:pt x="2364" y="10117"/>
                          <a:pt x="2322" y="10372"/>
                          <a:pt x="2258" y="10628"/>
                        </a:cubicBezTo>
                        <a:lnTo>
                          <a:pt x="2492" y="10415"/>
                        </a:lnTo>
                        <a:cubicBezTo>
                          <a:pt x="2918" y="10010"/>
                          <a:pt x="3301" y="9563"/>
                          <a:pt x="3685" y="9137"/>
                        </a:cubicBezTo>
                        <a:cubicBezTo>
                          <a:pt x="3697" y="9125"/>
                          <a:pt x="3710" y="9119"/>
                          <a:pt x="3720" y="9119"/>
                        </a:cubicBezTo>
                        <a:cubicBezTo>
                          <a:pt x="3747" y="9119"/>
                          <a:pt x="3764" y="9150"/>
                          <a:pt x="3749" y="9180"/>
                        </a:cubicBezTo>
                        <a:cubicBezTo>
                          <a:pt x="3429" y="9712"/>
                          <a:pt x="3024" y="10202"/>
                          <a:pt x="2556" y="10628"/>
                        </a:cubicBezTo>
                        <a:cubicBezTo>
                          <a:pt x="2279" y="10905"/>
                          <a:pt x="1981" y="11139"/>
                          <a:pt x="1725" y="11395"/>
                        </a:cubicBezTo>
                        <a:lnTo>
                          <a:pt x="1299" y="11778"/>
                        </a:lnTo>
                        <a:cubicBezTo>
                          <a:pt x="895" y="12140"/>
                          <a:pt x="447" y="12523"/>
                          <a:pt x="256" y="13056"/>
                        </a:cubicBezTo>
                        <a:cubicBezTo>
                          <a:pt x="0" y="13801"/>
                          <a:pt x="0" y="14738"/>
                          <a:pt x="447" y="15377"/>
                        </a:cubicBezTo>
                        <a:cubicBezTo>
                          <a:pt x="490" y="15186"/>
                          <a:pt x="554" y="14994"/>
                          <a:pt x="660" y="14802"/>
                        </a:cubicBezTo>
                        <a:cubicBezTo>
                          <a:pt x="724" y="14696"/>
                          <a:pt x="788" y="14568"/>
                          <a:pt x="873" y="14461"/>
                        </a:cubicBezTo>
                        <a:cubicBezTo>
                          <a:pt x="916" y="14398"/>
                          <a:pt x="959" y="14334"/>
                          <a:pt x="980" y="14291"/>
                        </a:cubicBezTo>
                        <a:cubicBezTo>
                          <a:pt x="1022" y="14248"/>
                          <a:pt x="1065" y="14185"/>
                          <a:pt x="1129" y="14163"/>
                        </a:cubicBezTo>
                        <a:cubicBezTo>
                          <a:pt x="1133" y="14159"/>
                          <a:pt x="1137" y="14157"/>
                          <a:pt x="1141" y="14157"/>
                        </a:cubicBezTo>
                        <a:cubicBezTo>
                          <a:pt x="1158" y="14157"/>
                          <a:pt x="1172" y="14189"/>
                          <a:pt x="1172" y="14206"/>
                        </a:cubicBezTo>
                        <a:cubicBezTo>
                          <a:pt x="1172" y="14270"/>
                          <a:pt x="1129" y="14334"/>
                          <a:pt x="1086" y="14376"/>
                        </a:cubicBezTo>
                        <a:cubicBezTo>
                          <a:pt x="1065" y="14440"/>
                          <a:pt x="1022" y="14483"/>
                          <a:pt x="980" y="14525"/>
                        </a:cubicBezTo>
                        <a:cubicBezTo>
                          <a:pt x="916" y="14653"/>
                          <a:pt x="852" y="14760"/>
                          <a:pt x="788" y="14866"/>
                        </a:cubicBezTo>
                        <a:cubicBezTo>
                          <a:pt x="682" y="15036"/>
                          <a:pt x="596" y="15249"/>
                          <a:pt x="511" y="15462"/>
                        </a:cubicBezTo>
                        <a:cubicBezTo>
                          <a:pt x="618" y="15569"/>
                          <a:pt x="703" y="15654"/>
                          <a:pt x="831" y="15739"/>
                        </a:cubicBezTo>
                        <a:cubicBezTo>
                          <a:pt x="809" y="15675"/>
                          <a:pt x="809" y="15612"/>
                          <a:pt x="831" y="15569"/>
                        </a:cubicBezTo>
                        <a:cubicBezTo>
                          <a:pt x="831" y="15462"/>
                          <a:pt x="873" y="15377"/>
                          <a:pt x="895" y="15271"/>
                        </a:cubicBezTo>
                        <a:cubicBezTo>
                          <a:pt x="959" y="15100"/>
                          <a:pt x="1044" y="14930"/>
                          <a:pt x="1129" y="14781"/>
                        </a:cubicBezTo>
                        <a:cubicBezTo>
                          <a:pt x="1235" y="14611"/>
                          <a:pt x="1342" y="14440"/>
                          <a:pt x="1448" y="14291"/>
                        </a:cubicBezTo>
                        <a:cubicBezTo>
                          <a:pt x="1512" y="14227"/>
                          <a:pt x="1576" y="14142"/>
                          <a:pt x="1640" y="14078"/>
                        </a:cubicBezTo>
                        <a:cubicBezTo>
                          <a:pt x="1704" y="14014"/>
                          <a:pt x="1768" y="13950"/>
                          <a:pt x="1832" y="13886"/>
                        </a:cubicBezTo>
                        <a:cubicBezTo>
                          <a:pt x="1853" y="13886"/>
                          <a:pt x="1874" y="13886"/>
                          <a:pt x="1874" y="13908"/>
                        </a:cubicBezTo>
                        <a:cubicBezTo>
                          <a:pt x="1832" y="13993"/>
                          <a:pt x="1789" y="14057"/>
                          <a:pt x="1725" y="14142"/>
                        </a:cubicBezTo>
                        <a:cubicBezTo>
                          <a:pt x="1683" y="14206"/>
                          <a:pt x="1619" y="14291"/>
                          <a:pt x="1576" y="14376"/>
                        </a:cubicBezTo>
                        <a:cubicBezTo>
                          <a:pt x="1470" y="14525"/>
                          <a:pt x="1363" y="14674"/>
                          <a:pt x="1278" y="14823"/>
                        </a:cubicBezTo>
                        <a:cubicBezTo>
                          <a:pt x="1193" y="14994"/>
                          <a:pt x="1108" y="15164"/>
                          <a:pt x="1044" y="15335"/>
                        </a:cubicBezTo>
                        <a:cubicBezTo>
                          <a:pt x="1001" y="15420"/>
                          <a:pt x="980" y="15526"/>
                          <a:pt x="959" y="15590"/>
                        </a:cubicBezTo>
                        <a:cubicBezTo>
                          <a:pt x="937" y="15654"/>
                          <a:pt x="937" y="15739"/>
                          <a:pt x="873" y="15782"/>
                        </a:cubicBezTo>
                        <a:cubicBezTo>
                          <a:pt x="916" y="15824"/>
                          <a:pt x="980" y="15846"/>
                          <a:pt x="1022" y="15867"/>
                        </a:cubicBezTo>
                        <a:cubicBezTo>
                          <a:pt x="1086" y="15697"/>
                          <a:pt x="1172" y="15526"/>
                          <a:pt x="1257" y="15356"/>
                        </a:cubicBezTo>
                        <a:cubicBezTo>
                          <a:pt x="1597" y="14760"/>
                          <a:pt x="2023" y="14206"/>
                          <a:pt x="2513" y="13716"/>
                        </a:cubicBezTo>
                        <a:cubicBezTo>
                          <a:pt x="3237" y="12928"/>
                          <a:pt x="4004" y="12183"/>
                          <a:pt x="4387" y="11160"/>
                        </a:cubicBezTo>
                        <a:cubicBezTo>
                          <a:pt x="4396" y="11126"/>
                          <a:pt x="4418" y="11113"/>
                          <a:pt x="4440" y="11113"/>
                        </a:cubicBezTo>
                        <a:cubicBezTo>
                          <a:pt x="4474" y="11113"/>
                          <a:pt x="4507" y="11143"/>
                          <a:pt x="4494" y="11182"/>
                        </a:cubicBezTo>
                        <a:cubicBezTo>
                          <a:pt x="4238" y="12161"/>
                          <a:pt x="3536" y="12907"/>
                          <a:pt x="2875" y="13610"/>
                        </a:cubicBezTo>
                        <a:cubicBezTo>
                          <a:pt x="2662" y="13865"/>
                          <a:pt x="2428" y="14099"/>
                          <a:pt x="2215" y="14376"/>
                        </a:cubicBezTo>
                        <a:cubicBezTo>
                          <a:pt x="1832" y="14781"/>
                          <a:pt x="1534" y="15249"/>
                          <a:pt x="1321" y="15739"/>
                        </a:cubicBezTo>
                        <a:cubicBezTo>
                          <a:pt x="1150" y="16165"/>
                          <a:pt x="1065" y="16612"/>
                          <a:pt x="1065" y="17081"/>
                        </a:cubicBezTo>
                        <a:cubicBezTo>
                          <a:pt x="1086" y="17337"/>
                          <a:pt x="1108" y="17592"/>
                          <a:pt x="1172" y="17848"/>
                        </a:cubicBezTo>
                        <a:cubicBezTo>
                          <a:pt x="1214" y="18082"/>
                          <a:pt x="1278" y="18295"/>
                          <a:pt x="1363" y="18529"/>
                        </a:cubicBezTo>
                        <a:cubicBezTo>
                          <a:pt x="1725" y="19275"/>
                          <a:pt x="2492" y="19679"/>
                          <a:pt x="3173" y="20063"/>
                        </a:cubicBezTo>
                        <a:cubicBezTo>
                          <a:pt x="3621" y="20318"/>
                          <a:pt x="4047" y="20574"/>
                          <a:pt x="4473" y="20829"/>
                        </a:cubicBezTo>
                        <a:cubicBezTo>
                          <a:pt x="4430" y="20766"/>
                          <a:pt x="4387" y="20723"/>
                          <a:pt x="4345" y="20680"/>
                        </a:cubicBezTo>
                        <a:cubicBezTo>
                          <a:pt x="4153" y="20510"/>
                          <a:pt x="3940" y="20361"/>
                          <a:pt x="3706" y="20254"/>
                        </a:cubicBezTo>
                        <a:cubicBezTo>
                          <a:pt x="3685" y="20233"/>
                          <a:pt x="3685" y="20212"/>
                          <a:pt x="3706" y="20212"/>
                        </a:cubicBezTo>
                        <a:cubicBezTo>
                          <a:pt x="3962" y="20297"/>
                          <a:pt x="4196" y="20446"/>
                          <a:pt x="4387" y="20616"/>
                        </a:cubicBezTo>
                        <a:cubicBezTo>
                          <a:pt x="4494" y="20723"/>
                          <a:pt x="4579" y="20808"/>
                          <a:pt x="4664" y="20915"/>
                        </a:cubicBezTo>
                        <a:lnTo>
                          <a:pt x="4686" y="20957"/>
                        </a:lnTo>
                        <a:cubicBezTo>
                          <a:pt x="4792" y="21021"/>
                          <a:pt x="4899" y="21106"/>
                          <a:pt x="4984" y="21213"/>
                        </a:cubicBezTo>
                        <a:cubicBezTo>
                          <a:pt x="5133" y="21362"/>
                          <a:pt x="5175" y="21596"/>
                          <a:pt x="5048" y="21788"/>
                        </a:cubicBezTo>
                        <a:cubicBezTo>
                          <a:pt x="5032" y="21826"/>
                          <a:pt x="5003" y="21843"/>
                          <a:pt x="4974" y="21843"/>
                        </a:cubicBezTo>
                        <a:cubicBezTo>
                          <a:pt x="4922" y="21843"/>
                          <a:pt x="4871" y="21792"/>
                          <a:pt x="4899" y="21724"/>
                        </a:cubicBezTo>
                        <a:cubicBezTo>
                          <a:pt x="4962" y="21468"/>
                          <a:pt x="4750" y="21298"/>
                          <a:pt x="4558" y="21170"/>
                        </a:cubicBezTo>
                        <a:lnTo>
                          <a:pt x="4281" y="21021"/>
                        </a:lnTo>
                        <a:lnTo>
                          <a:pt x="4281" y="21021"/>
                        </a:lnTo>
                        <a:cubicBezTo>
                          <a:pt x="4387" y="21191"/>
                          <a:pt x="4473" y="21362"/>
                          <a:pt x="4537" y="21554"/>
                        </a:cubicBezTo>
                        <a:cubicBezTo>
                          <a:pt x="4643" y="21788"/>
                          <a:pt x="4707" y="22022"/>
                          <a:pt x="4750" y="22278"/>
                        </a:cubicBezTo>
                        <a:cubicBezTo>
                          <a:pt x="4835" y="22725"/>
                          <a:pt x="4792" y="23172"/>
                          <a:pt x="4622" y="23598"/>
                        </a:cubicBezTo>
                        <a:cubicBezTo>
                          <a:pt x="4473" y="23960"/>
                          <a:pt x="4260" y="24280"/>
                          <a:pt x="3983" y="24578"/>
                        </a:cubicBezTo>
                        <a:cubicBezTo>
                          <a:pt x="3834" y="24706"/>
                          <a:pt x="3685" y="24833"/>
                          <a:pt x="3514" y="24940"/>
                        </a:cubicBezTo>
                        <a:lnTo>
                          <a:pt x="3514" y="24982"/>
                        </a:lnTo>
                        <a:cubicBezTo>
                          <a:pt x="3472" y="25025"/>
                          <a:pt x="3429" y="25089"/>
                          <a:pt x="3365" y="25110"/>
                        </a:cubicBezTo>
                        <a:cubicBezTo>
                          <a:pt x="3301" y="25174"/>
                          <a:pt x="3237" y="25217"/>
                          <a:pt x="3152" y="25238"/>
                        </a:cubicBezTo>
                        <a:cubicBezTo>
                          <a:pt x="3024" y="25323"/>
                          <a:pt x="2875" y="25366"/>
                          <a:pt x="2726" y="25387"/>
                        </a:cubicBezTo>
                        <a:cubicBezTo>
                          <a:pt x="2664" y="25401"/>
                          <a:pt x="2602" y="25408"/>
                          <a:pt x="2540" y="25408"/>
                        </a:cubicBezTo>
                        <a:cubicBezTo>
                          <a:pt x="2328" y="25408"/>
                          <a:pt x="2125" y="25327"/>
                          <a:pt x="1960" y="25195"/>
                        </a:cubicBezTo>
                        <a:cubicBezTo>
                          <a:pt x="1925" y="25161"/>
                          <a:pt x="1946" y="25113"/>
                          <a:pt x="1988" y="25107"/>
                        </a:cubicBezTo>
                        <a:lnTo>
                          <a:pt x="1988" y="25107"/>
                        </a:lnTo>
                        <a:cubicBezTo>
                          <a:pt x="1999" y="25108"/>
                          <a:pt x="2009" y="25108"/>
                          <a:pt x="2019" y="25109"/>
                        </a:cubicBezTo>
                        <a:lnTo>
                          <a:pt x="2019" y="25109"/>
                        </a:lnTo>
                        <a:cubicBezTo>
                          <a:pt x="2012" y="25107"/>
                          <a:pt x="2005" y="25106"/>
                          <a:pt x="1999" y="25106"/>
                        </a:cubicBezTo>
                        <a:cubicBezTo>
                          <a:pt x="1995" y="25106"/>
                          <a:pt x="1992" y="25106"/>
                          <a:pt x="1988" y="25107"/>
                        </a:cubicBezTo>
                        <a:lnTo>
                          <a:pt x="1988" y="25107"/>
                        </a:lnTo>
                        <a:cubicBezTo>
                          <a:pt x="1908" y="25100"/>
                          <a:pt x="1827" y="25084"/>
                          <a:pt x="1747" y="25068"/>
                        </a:cubicBezTo>
                        <a:cubicBezTo>
                          <a:pt x="1704" y="25025"/>
                          <a:pt x="1704" y="24961"/>
                          <a:pt x="1747" y="24940"/>
                        </a:cubicBezTo>
                        <a:cubicBezTo>
                          <a:pt x="1789" y="24919"/>
                          <a:pt x="1832" y="24919"/>
                          <a:pt x="1874" y="24897"/>
                        </a:cubicBezTo>
                        <a:cubicBezTo>
                          <a:pt x="1555" y="24897"/>
                          <a:pt x="1257" y="25068"/>
                          <a:pt x="1086" y="25344"/>
                        </a:cubicBezTo>
                        <a:cubicBezTo>
                          <a:pt x="980" y="25494"/>
                          <a:pt x="916" y="25643"/>
                          <a:pt x="831" y="25813"/>
                        </a:cubicBezTo>
                        <a:cubicBezTo>
                          <a:pt x="746" y="25962"/>
                          <a:pt x="703" y="26132"/>
                          <a:pt x="724" y="26303"/>
                        </a:cubicBezTo>
                        <a:cubicBezTo>
                          <a:pt x="831" y="26558"/>
                          <a:pt x="1065" y="26771"/>
                          <a:pt x="1321" y="26857"/>
                        </a:cubicBezTo>
                        <a:cubicBezTo>
                          <a:pt x="1551" y="26945"/>
                          <a:pt x="1812" y="26990"/>
                          <a:pt x="2065" y="26990"/>
                        </a:cubicBezTo>
                        <a:cubicBezTo>
                          <a:pt x="2115" y="26990"/>
                          <a:pt x="2165" y="26988"/>
                          <a:pt x="2215" y="26984"/>
                        </a:cubicBezTo>
                        <a:cubicBezTo>
                          <a:pt x="2811" y="26899"/>
                          <a:pt x="3386" y="26622"/>
                          <a:pt x="3812" y="26175"/>
                        </a:cubicBezTo>
                        <a:cubicBezTo>
                          <a:pt x="4238" y="25749"/>
                          <a:pt x="4558" y="25238"/>
                          <a:pt x="4771" y="24684"/>
                        </a:cubicBezTo>
                        <a:cubicBezTo>
                          <a:pt x="5005" y="24024"/>
                          <a:pt x="5154" y="23364"/>
                          <a:pt x="5218" y="22682"/>
                        </a:cubicBezTo>
                        <a:cubicBezTo>
                          <a:pt x="5218" y="22640"/>
                          <a:pt x="5239" y="22618"/>
                          <a:pt x="5261" y="22618"/>
                        </a:cubicBezTo>
                        <a:cubicBezTo>
                          <a:pt x="5303" y="22214"/>
                          <a:pt x="5431" y="21809"/>
                          <a:pt x="5623" y="21447"/>
                        </a:cubicBezTo>
                        <a:cubicBezTo>
                          <a:pt x="5942" y="20829"/>
                          <a:pt x="6453" y="20318"/>
                          <a:pt x="7050" y="19977"/>
                        </a:cubicBezTo>
                        <a:cubicBezTo>
                          <a:pt x="7060" y="19971"/>
                          <a:pt x="7070" y="19968"/>
                          <a:pt x="7080" y="19968"/>
                        </a:cubicBezTo>
                        <a:cubicBezTo>
                          <a:pt x="7131" y="19968"/>
                          <a:pt x="7167" y="20048"/>
                          <a:pt x="7114" y="20084"/>
                        </a:cubicBezTo>
                        <a:cubicBezTo>
                          <a:pt x="6815" y="20297"/>
                          <a:pt x="6539" y="20574"/>
                          <a:pt x="6283" y="20851"/>
                        </a:cubicBezTo>
                        <a:cubicBezTo>
                          <a:pt x="5857" y="21341"/>
                          <a:pt x="5580" y="21958"/>
                          <a:pt x="5495" y="22618"/>
                        </a:cubicBezTo>
                        <a:cubicBezTo>
                          <a:pt x="5452" y="22938"/>
                          <a:pt x="5474" y="23257"/>
                          <a:pt x="5559" y="23577"/>
                        </a:cubicBezTo>
                        <a:cubicBezTo>
                          <a:pt x="5580" y="23726"/>
                          <a:pt x="5644" y="23896"/>
                          <a:pt x="5708" y="24045"/>
                        </a:cubicBezTo>
                        <a:cubicBezTo>
                          <a:pt x="5751" y="24194"/>
                          <a:pt x="5857" y="24322"/>
                          <a:pt x="5900" y="24471"/>
                        </a:cubicBezTo>
                        <a:cubicBezTo>
                          <a:pt x="5931" y="24534"/>
                          <a:pt x="5882" y="24573"/>
                          <a:pt x="5837" y="24573"/>
                        </a:cubicBezTo>
                        <a:cubicBezTo>
                          <a:pt x="5821" y="24573"/>
                          <a:pt x="5805" y="24568"/>
                          <a:pt x="5793" y="24556"/>
                        </a:cubicBezTo>
                        <a:cubicBezTo>
                          <a:pt x="5644" y="24407"/>
                          <a:pt x="5538" y="24258"/>
                          <a:pt x="5452" y="24067"/>
                        </a:cubicBezTo>
                        <a:cubicBezTo>
                          <a:pt x="5410" y="23960"/>
                          <a:pt x="5367" y="23854"/>
                          <a:pt x="5346" y="23747"/>
                        </a:cubicBezTo>
                        <a:cubicBezTo>
                          <a:pt x="5325" y="23790"/>
                          <a:pt x="5325" y="23832"/>
                          <a:pt x="5325" y="23875"/>
                        </a:cubicBezTo>
                        <a:cubicBezTo>
                          <a:pt x="5261" y="24194"/>
                          <a:pt x="5175" y="24493"/>
                          <a:pt x="5090" y="24791"/>
                        </a:cubicBezTo>
                        <a:cubicBezTo>
                          <a:pt x="4813" y="25728"/>
                          <a:pt x="4345" y="26686"/>
                          <a:pt x="3514" y="27219"/>
                        </a:cubicBezTo>
                        <a:cubicBezTo>
                          <a:pt x="3156" y="27440"/>
                          <a:pt x="2730" y="27567"/>
                          <a:pt x="2316" y="27567"/>
                        </a:cubicBezTo>
                        <a:cubicBezTo>
                          <a:pt x="1893" y="27567"/>
                          <a:pt x="1483" y="27435"/>
                          <a:pt x="1172" y="27133"/>
                        </a:cubicBezTo>
                        <a:cubicBezTo>
                          <a:pt x="1150" y="27219"/>
                          <a:pt x="1150" y="27304"/>
                          <a:pt x="1172" y="27389"/>
                        </a:cubicBezTo>
                        <a:cubicBezTo>
                          <a:pt x="1172" y="27559"/>
                          <a:pt x="1193" y="27730"/>
                          <a:pt x="1235" y="27879"/>
                        </a:cubicBezTo>
                        <a:cubicBezTo>
                          <a:pt x="1321" y="28156"/>
                          <a:pt x="1470" y="28390"/>
                          <a:pt x="1683" y="28582"/>
                        </a:cubicBezTo>
                        <a:cubicBezTo>
                          <a:pt x="2026" y="28905"/>
                          <a:pt x="2486" y="29094"/>
                          <a:pt x="2969" y="29094"/>
                        </a:cubicBezTo>
                        <a:cubicBezTo>
                          <a:pt x="2994" y="29094"/>
                          <a:pt x="3020" y="29094"/>
                          <a:pt x="3046" y="29093"/>
                        </a:cubicBezTo>
                        <a:lnTo>
                          <a:pt x="3152" y="29093"/>
                        </a:lnTo>
                        <a:cubicBezTo>
                          <a:pt x="3408" y="29050"/>
                          <a:pt x="3685" y="28944"/>
                          <a:pt x="3898" y="28773"/>
                        </a:cubicBezTo>
                        <a:cubicBezTo>
                          <a:pt x="4089" y="28624"/>
                          <a:pt x="4260" y="28454"/>
                          <a:pt x="4430" y="28241"/>
                        </a:cubicBezTo>
                        <a:cubicBezTo>
                          <a:pt x="4643" y="27964"/>
                          <a:pt x="4813" y="27623"/>
                          <a:pt x="4899" y="27283"/>
                        </a:cubicBezTo>
                        <a:cubicBezTo>
                          <a:pt x="4941" y="27155"/>
                          <a:pt x="4962" y="27048"/>
                          <a:pt x="5005" y="26920"/>
                        </a:cubicBezTo>
                        <a:cubicBezTo>
                          <a:pt x="5005" y="26910"/>
                          <a:pt x="5021" y="26905"/>
                          <a:pt x="5040" y="26905"/>
                        </a:cubicBezTo>
                        <a:cubicBezTo>
                          <a:pt x="5058" y="26905"/>
                          <a:pt x="5080" y="26910"/>
                          <a:pt x="5090" y="26920"/>
                        </a:cubicBezTo>
                        <a:cubicBezTo>
                          <a:pt x="5090" y="27155"/>
                          <a:pt x="5026" y="27389"/>
                          <a:pt x="4941" y="27602"/>
                        </a:cubicBezTo>
                        <a:cubicBezTo>
                          <a:pt x="4771" y="27985"/>
                          <a:pt x="4537" y="28326"/>
                          <a:pt x="4238" y="28624"/>
                        </a:cubicBezTo>
                        <a:cubicBezTo>
                          <a:pt x="4153" y="28688"/>
                          <a:pt x="4068" y="28752"/>
                          <a:pt x="3983" y="28816"/>
                        </a:cubicBezTo>
                        <a:cubicBezTo>
                          <a:pt x="4174" y="28731"/>
                          <a:pt x="4345" y="28603"/>
                          <a:pt x="4515" y="28454"/>
                        </a:cubicBezTo>
                        <a:cubicBezTo>
                          <a:pt x="4707" y="28241"/>
                          <a:pt x="4899" y="28007"/>
                          <a:pt x="5048" y="27772"/>
                        </a:cubicBezTo>
                        <a:cubicBezTo>
                          <a:pt x="5197" y="27496"/>
                          <a:pt x="5346" y="27240"/>
                          <a:pt x="5474" y="26963"/>
                        </a:cubicBezTo>
                        <a:cubicBezTo>
                          <a:pt x="5601" y="26665"/>
                          <a:pt x="5687" y="26388"/>
                          <a:pt x="5751" y="26090"/>
                        </a:cubicBezTo>
                        <a:cubicBezTo>
                          <a:pt x="5814" y="25770"/>
                          <a:pt x="5814" y="25472"/>
                          <a:pt x="5857" y="25174"/>
                        </a:cubicBezTo>
                        <a:cubicBezTo>
                          <a:pt x="5857" y="25153"/>
                          <a:pt x="5878" y="25153"/>
                          <a:pt x="5878" y="25153"/>
                        </a:cubicBezTo>
                        <a:lnTo>
                          <a:pt x="5857" y="24961"/>
                        </a:lnTo>
                        <a:cubicBezTo>
                          <a:pt x="5845" y="24899"/>
                          <a:pt x="5890" y="24866"/>
                          <a:pt x="5934" y="24866"/>
                        </a:cubicBezTo>
                        <a:cubicBezTo>
                          <a:pt x="5966" y="24866"/>
                          <a:pt x="5997" y="24883"/>
                          <a:pt x="6006" y="24919"/>
                        </a:cubicBezTo>
                        <a:cubicBezTo>
                          <a:pt x="6027" y="25046"/>
                          <a:pt x="6070" y="25174"/>
                          <a:pt x="6091" y="25281"/>
                        </a:cubicBezTo>
                        <a:cubicBezTo>
                          <a:pt x="6240" y="26282"/>
                          <a:pt x="5963" y="27304"/>
                          <a:pt x="5793" y="28284"/>
                        </a:cubicBezTo>
                        <a:cubicBezTo>
                          <a:pt x="5623" y="29199"/>
                          <a:pt x="5516" y="30136"/>
                          <a:pt x="5836" y="31031"/>
                        </a:cubicBezTo>
                        <a:cubicBezTo>
                          <a:pt x="5963" y="31393"/>
                          <a:pt x="6176" y="31734"/>
                          <a:pt x="6475" y="31989"/>
                        </a:cubicBezTo>
                        <a:cubicBezTo>
                          <a:pt x="6751" y="32266"/>
                          <a:pt x="7135" y="32458"/>
                          <a:pt x="7540" y="32500"/>
                        </a:cubicBezTo>
                        <a:lnTo>
                          <a:pt x="7497" y="32479"/>
                        </a:lnTo>
                        <a:cubicBezTo>
                          <a:pt x="7390" y="32437"/>
                          <a:pt x="7305" y="32373"/>
                          <a:pt x="7220" y="32309"/>
                        </a:cubicBezTo>
                        <a:cubicBezTo>
                          <a:pt x="7050" y="32202"/>
                          <a:pt x="6901" y="32032"/>
                          <a:pt x="6794" y="31862"/>
                        </a:cubicBezTo>
                        <a:cubicBezTo>
                          <a:pt x="6688" y="31691"/>
                          <a:pt x="6581" y="31499"/>
                          <a:pt x="6517" y="31286"/>
                        </a:cubicBezTo>
                        <a:cubicBezTo>
                          <a:pt x="6496" y="31201"/>
                          <a:pt x="6453" y="31095"/>
                          <a:pt x="6432" y="30967"/>
                        </a:cubicBezTo>
                        <a:cubicBezTo>
                          <a:pt x="6411" y="30882"/>
                          <a:pt x="6389" y="30775"/>
                          <a:pt x="6389" y="30669"/>
                        </a:cubicBezTo>
                        <a:cubicBezTo>
                          <a:pt x="6389" y="30643"/>
                          <a:pt x="6406" y="30624"/>
                          <a:pt x="6428" y="30624"/>
                        </a:cubicBezTo>
                        <a:cubicBezTo>
                          <a:pt x="6442" y="30624"/>
                          <a:pt x="6458" y="30631"/>
                          <a:pt x="6475" y="30648"/>
                        </a:cubicBezTo>
                        <a:cubicBezTo>
                          <a:pt x="6517" y="30733"/>
                          <a:pt x="6539" y="30839"/>
                          <a:pt x="6581" y="30924"/>
                        </a:cubicBezTo>
                        <a:cubicBezTo>
                          <a:pt x="6602" y="31031"/>
                          <a:pt x="6624" y="31116"/>
                          <a:pt x="6666" y="31201"/>
                        </a:cubicBezTo>
                        <a:cubicBezTo>
                          <a:pt x="6730" y="31393"/>
                          <a:pt x="6815" y="31585"/>
                          <a:pt x="6901" y="31755"/>
                        </a:cubicBezTo>
                        <a:cubicBezTo>
                          <a:pt x="7007" y="31925"/>
                          <a:pt x="7156" y="32074"/>
                          <a:pt x="7327" y="32202"/>
                        </a:cubicBezTo>
                        <a:cubicBezTo>
                          <a:pt x="7390" y="32266"/>
                          <a:pt x="7497" y="32309"/>
                          <a:pt x="7582" y="32373"/>
                        </a:cubicBezTo>
                        <a:lnTo>
                          <a:pt x="7710" y="32415"/>
                        </a:lnTo>
                        <a:lnTo>
                          <a:pt x="7731" y="32415"/>
                        </a:lnTo>
                        <a:cubicBezTo>
                          <a:pt x="7752" y="32411"/>
                          <a:pt x="7774" y="32409"/>
                          <a:pt x="7795" y="32409"/>
                        </a:cubicBezTo>
                        <a:cubicBezTo>
                          <a:pt x="7880" y="32409"/>
                          <a:pt x="7965" y="32437"/>
                          <a:pt x="8051" y="32437"/>
                        </a:cubicBezTo>
                        <a:cubicBezTo>
                          <a:pt x="8136" y="32415"/>
                          <a:pt x="8242" y="32394"/>
                          <a:pt x="8328" y="32330"/>
                        </a:cubicBezTo>
                        <a:cubicBezTo>
                          <a:pt x="8477" y="32202"/>
                          <a:pt x="8583" y="32011"/>
                          <a:pt x="8604" y="31819"/>
                        </a:cubicBezTo>
                        <a:cubicBezTo>
                          <a:pt x="8626" y="31606"/>
                          <a:pt x="8540" y="31393"/>
                          <a:pt x="8391" y="31244"/>
                        </a:cubicBezTo>
                        <a:cubicBezTo>
                          <a:pt x="8239" y="31129"/>
                          <a:pt x="8052" y="31049"/>
                          <a:pt x="7876" y="31049"/>
                        </a:cubicBezTo>
                        <a:cubicBezTo>
                          <a:pt x="7856" y="31049"/>
                          <a:pt x="7836" y="31050"/>
                          <a:pt x="7816" y="31052"/>
                        </a:cubicBezTo>
                        <a:cubicBezTo>
                          <a:pt x="7809" y="31054"/>
                          <a:pt x="7803" y="31054"/>
                          <a:pt x="7796" y="31054"/>
                        </a:cubicBezTo>
                        <a:cubicBezTo>
                          <a:pt x="7708" y="31054"/>
                          <a:pt x="7694" y="30924"/>
                          <a:pt x="7774" y="30924"/>
                        </a:cubicBezTo>
                        <a:cubicBezTo>
                          <a:pt x="7828" y="30915"/>
                          <a:pt x="7880" y="30910"/>
                          <a:pt x="7932" y="30910"/>
                        </a:cubicBezTo>
                        <a:cubicBezTo>
                          <a:pt x="8556" y="30910"/>
                          <a:pt x="9006" y="31591"/>
                          <a:pt x="8711" y="32181"/>
                        </a:cubicBezTo>
                        <a:cubicBezTo>
                          <a:pt x="8690" y="32245"/>
                          <a:pt x="8647" y="32287"/>
                          <a:pt x="8604" y="32330"/>
                        </a:cubicBezTo>
                        <a:lnTo>
                          <a:pt x="8732" y="32287"/>
                        </a:lnTo>
                        <a:cubicBezTo>
                          <a:pt x="9073" y="32117"/>
                          <a:pt x="9307" y="31776"/>
                          <a:pt x="9371" y="31414"/>
                        </a:cubicBezTo>
                        <a:cubicBezTo>
                          <a:pt x="9392" y="31031"/>
                          <a:pt x="9179" y="30690"/>
                          <a:pt x="8839" y="30541"/>
                        </a:cubicBezTo>
                        <a:cubicBezTo>
                          <a:pt x="8683" y="30474"/>
                          <a:pt x="8515" y="30442"/>
                          <a:pt x="8348" y="30442"/>
                        </a:cubicBezTo>
                        <a:cubicBezTo>
                          <a:pt x="8196" y="30442"/>
                          <a:pt x="8044" y="30469"/>
                          <a:pt x="7902" y="30520"/>
                        </a:cubicBezTo>
                        <a:cubicBezTo>
                          <a:pt x="7944" y="30541"/>
                          <a:pt x="7965" y="30626"/>
                          <a:pt x="7902" y="30669"/>
                        </a:cubicBezTo>
                        <a:cubicBezTo>
                          <a:pt x="7831" y="30697"/>
                          <a:pt x="7755" y="30711"/>
                          <a:pt x="7679" y="30711"/>
                        </a:cubicBezTo>
                        <a:cubicBezTo>
                          <a:pt x="7528" y="30711"/>
                          <a:pt x="7376" y="30655"/>
                          <a:pt x="7263" y="30541"/>
                        </a:cubicBezTo>
                        <a:cubicBezTo>
                          <a:pt x="7114" y="30392"/>
                          <a:pt x="7007" y="30200"/>
                          <a:pt x="6943" y="30009"/>
                        </a:cubicBezTo>
                        <a:cubicBezTo>
                          <a:pt x="6879" y="29774"/>
                          <a:pt x="6837" y="29561"/>
                          <a:pt x="6837" y="29327"/>
                        </a:cubicBezTo>
                        <a:cubicBezTo>
                          <a:pt x="6837" y="29093"/>
                          <a:pt x="6858" y="28859"/>
                          <a:pt x="6901" y="28624"/>
                        </a:cubicBezTo>
                        <a:cubicBezTo>
                          <a:pt x="6922" y="28518"/>
                          <a:pt x="6964" y="28411"/>
                          <a:pt x="6986" y="28305"/>
                        </a:cubicBezTo>
                        <a:cubicBezTo>
                          <a:pt x="7007" y="28177"/>
                          <a:pt x="7028" y="28071"/>
                          <a:pt x="7092" y="27964"/>
                        </a:cubicBezTo>
                        <a:cubicBezTo>
                          <a:pt x="7107" y="27949"/>
                          <a:pt x="7125" y="27942"/>
                          <a:pt x="7142" y="27942"/>
                        </a:cubicBezTo>
                        <a:cubicBezTo>
                          <a:pt x="7172" y="27942"/>
                          <a:pt x="7199" y="27965"/>
                          <a:pt x="7199" y="28007"/>
                        </a:cubicBezTo>
                        <a:cubicBezTo>
                          <a:pt x="7199" y="28134"/>
                          <a:pt x="7177" y="28262"/>
                          <a:pt x="7156" y="28390"/>
                        </a:cubicBezTo>
                        <a:cubicBezTo>
                          <a:pt x="7135" y="28518"/>
                          <a:pt x="7114" y="28646"/>
                          <a:pt x="7092" y="28773"/>
                        </a:cubicBezTo>
                        <a:cubicBezTo>
                          <a:pt x="7050" y="29029"/>
                          <a:pt x="7050" y="29306"/>
                          <a:pt x="7071" y="29561"/>
                        </a:cubicBezTo>
                        <a:cubicBezTo>
                          <a:pt x="7092" y="29796"/>
                          <a:pt x="7156" y="30030"/>
                          <a:pt x="7284" y="30243"/>
                        </a:cubicBezTo>
                        <a:cubicBezTo>
                          <a:pt x="7348" y="30349"/>
                          <a:pt x="7433" y="30435"/>
                          <a:pt x="7540" y="30477"/>
                        </a:cubicBezTo>
                        <a:lnTo>
                          <a:pt x="7561" y="30477"/>
                        </a:lnTo>
                        <a:cubicBezTo>
                          <a:pt x="7433" y="30392"/>
                          <a:pt x="7327" y="30264"/>
                          <a:pt x="7263" y="30115"/>
                        </a:cubicBezTo>
                        <a:cubicBezTo>
                          <a:pt x="7220" y="30030"/>
                          <a:pt x="7177" y="29945"/>
                          <a:pt x="7177" y="29838"/>
                        </a:cubicBezTo>
                        <a:cubicBezTo>
                          <a:pt x="7156" y="29753"/>
                          <a:pt x="7156" y="29668"/>
                          <a:pt x="7199" y="29583"/>
                        </a:cubicBezTo>
                        <a:cubicBezTo>
                          <a:pt x="7209" y="29572"/>
                          <a:pt x="7220" y="29567"/>
                          <a:pt x="7228" y="29567"/>
                        </a:cubicBezTo>
                        <a:cubicBezTo>
                          <a:pt x="7236" y="29567"/>
                          <a:pt x="7241" y="29572"/>
                          <a:pt x="7241" y="29583"/>
                        </a:cubicBezTo>
                        <a:cubicBezTo>
                          <a:pt x="7263" y="29625"/>
                          <a:pt x="7263" y="29647"/>
                          <a:pt x="7284" y="29689"/>
                        </a:cubicBezTo>
                        <a:cubicBezTo>
                          <a:pt x="7284" y="29732"/>
                          <a:pt x="7305" y="29774"/>
                          <a:pt x="7305" y="29817"/>
                        </a:cubicBezTo>
                        <a:cubicBezTo>
                          <a:pt x="7327" y="29881"/>
                          <a:pt x="7348" y="29966"/>
                          <a:pt x="7369" y="30030"/>
                        </a:cubicBezTo>
                        <a:cubicBezTo>
                          <a:pt x="7433" y="30179"/>
                          <a:pt x="7540" y="30307"/>
                          <a:pt x="7667" y="30392"/>
                        </a:cubicBezTo>
                        <a:cubicBezTo>
                          <a:pt x="7710" y="30349"/>
                          <a:pt x="7774" y="30328"/>
                          <a:pt x="7838" y="30286"/>
                        </a:cubicBezTo>
                        <a:cubicBezTo>
                          <a:pt x="8008" y="30217"/>
                          <a:pt x="8189" y="30183"/>
                          <a:pt x="8369" y="30183"/>
                        </a:cubicBezTo>
                        <a:cubicBezTo>
                          <a:pt x="8638" y="30183"/>
                          <a:pt x="8907" y="30260"/>
                          <a:pt x="9137" y="30413"/>
                        </a:cubicBezTo>
                        <a:cubicBezTo>
                          <a:pt x="9265" y="30520"/>
                          <a:pt x="9392" y="30669"/>
                          <a:pt x="9478" y="30839"/>
                        </a:cubicBezTo>
                        <a:cubicBezTo>
                          <a:pt x="9499" y="30733"/>
                          <a:pt x="9520" y="30626"/>
                          <a:pt x="9563" y="30520"/>
                        </a:cubicBezTo>
                        <a:cubicBezTo>
                          <a:pt x="9669" y="30179"/>
                          <a:pt x="9882" y="29881"/>
                          <a:pt x="10138" y="29647"/>
                        </a:cubicBezTo>
                        <a:cubicBezTo>
                          <a:pt x="10146" y="29644"/>
                          <a:pt x="10155" y="29642"/>
                          <a:pt x="10163" y="29642"/>
                        </a:cubicBezTo>
                        <a:cubicBezTo>
                          <a:pt x="10217" y="29642"/>
                          <a:pt x="10260" y="29698"/>
                          <a:pt x="10223" y="29753"/>
                        </a:cubicBezTo>
                        <a:cubicBezTo>
                          <a:pt x="9712" y="30264"/>
                          <a:pt x="9478" y="31137"/>
                          <a:pt x="9861" y="31798"/>
                        </a:cubicBezTo>
                        <a:cubicBezTo>
                          <a:pt x="10010" y="32053"/>
                          <a:pt x="10223" y="32224"/>
                          <a:pt x="10500" y="32330"/>
                        </a:cubicBezTo>
                        <a:cubicBezTo>
                          <a:pt x="10585" y="32351"/>
                          <a:pt x="10692" y="32373"/>
                          <a:pt x="10777" y="32373"/>
                        </a:cubicBezTo>
                        <a:cubicBezTo>
                          <a:pt x="10819" y="32351"/>
                          <a:pt x="10862" y="32351"/>
                          <a:pt x="10926" y="32330"/>
                        </a:cubicBezTo>
                        <a:cubicBezTo>
                          <a:pt x="10968" y="32309"/>
                          <a:pt x="11032" y="32287"/>
                          <a:pt x="11075" y="32245"/>
                        </a:cubicBezTo>
                        <a:cubicBezTo>
                          <a:pt x="11160" y="32202"/>
                          <a:pt x="11245" y="32117"/>
                          <a:pt x="11309" y="32032"/>
                        </a:cubicBezTo>
                        <a:cubicBezTo>
                          <a:pt x="11437" y="31862"/>
                          <a:pt x="11522" y="31670"/>
                          <a:pt x="11565" y="31478"/>
                        </a:cubicBezTo>
                        <a:cubicBezTo>
                          <a:pt x="11629" y="31244"/>
                          <a:pt x="11650" y="30988"/>
                          <a:pt x="11607" y="30754"/>
                        </a:cubicBezTo>
                        <a:cubicBezTo>
                          <a:pt x="11586" y="30626"/>
                          <a:pt x="11565" y="30498"/>
                          <a:pt x="11522" y="30392"/>
                        </a:cubicBezTo>
                        <a:cubicBezTo>
                          <a:pt x="11480" y="30264"/>
                          <a:pt x="11437" y="30136"/>
                          <a:pt x="11437" y="30009"/>
                        </a:cubicBezTo>
                        <a:cubicBezTo>
                          <a:pt x="11437" y="29977"/>
                          <a:pt x="11471" y="29958"/>
                          <a:pt x="11506" y="29958"/>
                        </a:cubicBezTo>
                        <a:cubicBezTo>
                          <a:pt x="11519" y="29958"/>
                          <a:pt x="11532" y="29960"/>
                          <a:pt x="11543" y="29966"/>
                        </a:cubicBezTo>
                        <a:cubicBezTo>
                          <a:pt x="11629" y="30094"/>
                          <a:pt x="11671" y="30222"/>
                          <a:pt x="11714" y="30371"/>
                        </a:cubicBezTo>
                        <a:cubicBezTo>
                          <a:pt x="11735" y="30520"/>
                          <a:pt x="11778" y="30648"/>
                          <a:pt x="11778" y="30797"/>
                        </a:cubicBezTo>
                        <a:cubicBezTo>
                          <a:pt x="11820" y="31052"/>
                          <a:pt x="11799" y="31329"/>
                          <a:pt x="11735" y="31585"/>
                        </a:cubicBezTo>
                        <a:cubicBezTo>
                          <a:pt x="11650" y="31819"/>
                          <a:pt x="11543" y="32032"/>
                          <a:pt x="11373" y="32224"/>
                        </a:cubicBezTo>
                        <a:cubicBezTo>
                          <a:pt x="11906" y="31883"/>
                          <a:pt x="12182" y="31286"/>
                          <a:pt x="12097" y="30669"/>
                        </a:cubicBezTo>
                        <a:cubicBezTo>
                          <a:pt x="12012" y="30307"/>
                          <a:pt x="11884" y="29966"/>
                          <a:pt x="11714" y="29647"/>
                        </a:cubicBezTo>
                        <a:cubicBezTo>
                          <a:pt x="11586" y="29306"/>
                          <a:pt x="11480" y="28965"/>
                          <a:pt x="11394" y="28603"/>
                        </a:cubicBezTo>
                        <a:cubicBezTo>
                          <a:pt x="11330" y="28241"/>
                          <a:pt x="11288" y="27900"/>
                          <a:pt x="11288" y="27538"/>
                        </a:cubicBezTo>
                        <a:cubicBezTo>
                          <a:pt x="11245" y="27176"/>
                          <a:pt x="11288" y="26814"/>
                          <a:pt x="11416" y="26473"/>
                        </a:cubicBezTo>
                        <a:cubicBezTo>
                          <a:pt x="11426" y="26444"/>
                          <a:pt x="11454" y="26428"/>
                          <a:pt x="11481" y="26428"/>
                        </a:cubicBezTo>
                        <a:cubicBezTo>
                          <a:pt x="11513" y="26428"/>
                          <a:pt x="11543" y="26449"/>
                          <a:pt x="11543" y="26495"/>
                        </a:cubicBezTo>
                        <a:cubicBezTo>
                          <a:pt x="11543" y="26708"/>
                          <a:pt x="11501" y="26920"/>
                          <a:pt x="11501" y="27133"/>
                        </a:cubicBezTo>
                        <a:cubicBezTo>
                          <a:pt x="11480" y="27346"/>
                          <a:pt x="11480" y="27559"/>
                          <a:pt x="11501" y="27794"/>
                        </a:cubicBezTo>
                        <a:cubicBezTo>
                          <a:pt x="11522" y="28028"/>
                          <a:pt x="11543" y="28284"/>
                          <a:pt x="11607" y="28518"/>
                        </a:cubicBezTo>
                        <a:cubicBezTo>
                          <a:pt x="11693" y="28454"/>
                          <a:pt x="11799" y="28411"/>
                          <a:pt x="11906" y="28369"/>
                        </a:cubicBezTo>
                        <a:lnTo>
                          <a:pt x="12076" y="28284"/>
                        </a:lnTo>
                        <a:cubicBezTo>
                          <a:pt x="12118" y="28177"/>
                          <a:pt x="12140" y="28071"/>
                          <a:pt x="12161" y="27964"/>
                        </a:cubicBezTo>
                        <a:cubicBezTo>
                          <a:pt x="12182" y="27900"/>
                          <a:pt x="12161" y="27858"/>
                          <a:pt x="12182" y="27794"/>
                        </a:cubicBezTo>
                        <a:cubicBezTo>
                          <a:pt x="12182" y="27730"/>
                          <a:pt x="12182" y="27666"/>
                          <a:pt x="12182" y="27623"/>
                        </a:cubicBezTo>
                        <a:cubicBezTo>
                          <a:pt x="12193" y="27613"/>
                          <a:pt x="12204" y="27607"/>
                          <a:pt x="12214" y="27607"/>
                        </a:cubicBezTo>
                        <a:cubicBezTo>
                          <a:pt x="12225" y="27607"/>
                          <a:pt x="12236" y="27613"/>
                          <a:pt x="12246" y="27623"/>
                        </a:cubicBezTo>
                        <a:cubicBezTo>
                          <a:pt x="12289" y="27730"/>
                          <a:pt x="12310" y="27879"/>
                          <a:pt x="12268" y="28007"/>
                        </a:cubicBezTo>
                        <a:cubicBezTo>
                          <a:pt x="12268" y="28058"/>
                          <a:pt x="12254" y="28109"/>
                          <a:pt x="12226" y="28161"/>
                        </a:cubicBezTo>
                        <a:lnTo>
                          <a:pt x="12226" y="28161"/>
                        </a:lnTo>
                        <a:cubicBezTo>
                          <a:pt x="12319" y="28000"/>
                          <a:pt x="12376" y="27822"/>
                          <a:pt x="12395" y="27645"/>
                        </a:cubicBezTo>
                        <a:cubicBezTo>
                          <a:pt x="12417" y="27517"/>
                          <a:pt x="12417" y="27368"/>
                          <a:pt x="12395" y="27240"/>
                        </a:cubicBezTo>
                        <a:cubicBezTo>
                          <a:pt x="12374" y="27112"/>
                          <a:pt x="12374" y="26984"/>
                          <a:pt x="12395" y="26835"/>
                        </a:cubicBezTo>
                        <a:cubicBezTo>
                          <a:pt x="12395" y="26825"/>
                          <a:pt x="12401" y="26819"/>
                          <a:pt x="12409" y="26819"/>
                        </a:cubicBezTo>
                        <a:cubicBezTo>
                          <a:pt x="12417" y="26819"/>
                          <a:pt x="12427" y="26825"/>
                          <a:pt x="12438" y="26835"/>
                        </a:cubicBezTo>
                        <a:cubicBezTo>
                          <a:pt x="12502" y="26963"/>
                          <a:pt x="12523" y="27112"/>
                          <a:pt x="12523" y="27261"/>
                        </a:cubicBezTo>
                        <a:cubicBezTo>
                          <a:pt x="12544" y="27389"/>
                          <a:pt x="12544" y="27538"/>
                          <a:pt x="12502" y="27687"/>
                        </a:cubicBezTo>
                        <a:cubicBezTo>
                          <a:pt x="12481" y="27836"/>
                          <a:pt x="12438" y="28007"/>
                          <a:pt x="12353" y="28134"/>
                        </a:cubicBezTo>
                        <a:lnTo>
                          <a:pt x="12481" y="28071"/>
                        </a:lnTo>
                        <a:cubicBezTo>
                          <a:pt x="12630" y="27900"/>
                          <a:pt x="12757" y="27709"/>
                          <a:pt x="12800" y="27474"/>
                        </a:cubicBezTo>
                        <a:cubicBezTo>
                          <a:pt x="12864" y="27261"/>
                          <a:pt x="12864" y="27048"/>
                          <a:pt x="12800" y="26835"/>
                        </a:cubicBezTo>
                        <a:cubicBezTo>
                          <a:pt x="12736" y="26622"/>
                          <a:pt x="12651" y="26431"/>
                          <a:pt x="12502" y="26260"/>
                        </a:cubicBezTo>
                        <a:cubicBezTo>
                          <a:pt x="12395" y="26090"/>
                          <a:pt x="12246" y="25920"/>
                          <a:pt x="12118" y="25728"/>
                        </a:cubicBezTo>
                        <a:cubicBezTo>
                          <a:pt x="11991" y="25557"/>
                          <a:pt x="11927" y="25344"/>
                          <a:pt x="11948" y="25132"/>
                        </a:cubicBezTo>
                        <a:cubicBezTo>
                          <a:pt x="11948" y="25105"/>
                          <a:pt x="11973" y="25087"/>
                          <a:pt x="12001" y="25087"/>
                        </a:cubicBezTo>
                        <a:cubicBezTo>
                          <a:pt x="12019" y="25087"/>
                          <a:pt x="12038" y="25094"/>
                          <a:pt x="12055" y="25110"/>
                        </a:cubicBezTo>
                        <a:cubicBezTo>
                          <a:pt x="12097" y="25238"/>
                          <a:pt x="12118" y="25344"/>
                          <a:pt x="12182" y="25472"/>
                        </a:cubicBezTo>
                        <a:cubicBezTo>
                          <a:pt x="12246" y="25579"/>
                          <a:pt x="12310" y="25685"/>
                          <a:pt x="12395" y="25770"/>
                        </a:cubicBezTo>
                        <a:cubicBezTo>
                          <a:pt x="12672" y="26154"/>
                          <a:pt x="12970" y="26516"/>
                          <a:pt x="13013" y="26984"/>
                        </a:cubicBezTo>
                        <a:cubicBezTo>
                          <a:pt x="13034" y="27240"/>
                          <a:pt x="12992" y="27496"/>
                          <a:pt x="12885" y="27709"/>
                        </a:cubicBezTo>
                        <a:cubicBezTo>
                          <a:pt x="13119" y="27474"/>
                          <a:pt x="13290" y="27133"/>
                          <a:pt x="13332" y="26793"/>
                        </a:cubicBezTo>
                        <a:cubicBezTo>
                          <a:pt x="13332" y="26345"/>
                          <a:pt x="13205" y="25898"/>
                          <a:pt x="12970" y="25515"/>
                        </a:cubicBezTo>
                        <a:cubicBezTo>
                          <a:pt x="12736" y="25110"/>
                          <a:pt x="12523" y="24706"/>
                          <a:pt x="12353" y="24280"/>
                        </a:cubicBezTo>
                        <a:cubicBezTo>
                          <a:pt x="12182" y="23875"/>
                          <a:pt x="12076" y="23428"/>
                          <a:pt x="12055" y="22980"/>
                        </a:cubicBezTo>
                        <a:cubicBezTo>
                          <a:pt x="12055" y="22935"/>
                          <a:pt x="12085" y="22914"/>
                          <a:pt x="12114" y="22914"/>
                        </a:cubicBezTo>
                        <a:cubicBezTo>
                          <a:pt x="12138" y="22914"/>
                          <a:pt x="12161" y="22930"/>
                          <a:pt x="12161" y="22959"/>
                        </a:cubicBezTo>
                        <a:cubicBezTo>
                          <a:pt x="12246" y="23492"/>
                          <a:pt x="12395" y="24003"/>
                          <a:pt x="12630" y="24471"/>
                        </a:cubicBezTo>
                        <a:cubicBezTo>
                          <a:pt x="13034" y="25281"/>
                          <a:pt x="13737" y="26090"/>
                          <a:pt x="13503" y="27048"/>
                        </a:cubicBezTo>
                        <a:cubicBezTo>
                          <a:pt x="13396" y="27453"/>
                          <a:pt x="13162" y="27794"/>
                          <a:pt x="12821" y="28071"/>
                        </a:cubicBezTo>
                        <a:lnTo>
                          <a:pt x="12757" y="28134"/>
                        </a:lnTo>
                        <a:cubicBezTo>
                          <a:pt x="12800" y="28347"/>
                          <a:pt x="12907" y="28539"/>
                          <a:pt x="13056" y="28688"/>
                        </a:cubicBezTo>
                        <a:cubicBezTo>
                          <a:pt x="13247" y="28880"/>
                          <a:pt x="13503" y="28986"/>
                          <a:pt x="13780" y="28986"/>
                        </a:cubicBezTo>
                        <a:cubicBezTo>
                          <a:pt x="13886" y="28986"/>
                          <a:pt x="13993" y="28986"/>
                          <a:pt x="14120" y="28965"/>
                        </a:cubicBezTo>
                        <a:cubicBezTo>
                          <a:pt x="14397" y="28795"/>
                          <a:pt x="14653" y="28582"/>
                          <a:pt x="14823" y="28284"/>
                        </a:cubicBezTo>
                        <a:cubicBezTo>
                          <a:pt x="14951" y="28092"/>
                          <a:pt x="15015" y="27858"/>
                          <a:pt x="15058" y="27623"/>
                        </a:cubicBezTo>
                        <a:cubicBezTo>
                          <a:pt x="15058" y="27517"/>
                          <a:pt x="15058" y="27410"/>
                          <a:pt x="15058" y="27304"/>
                        </a:cubicBezTo>
                        <a:cubicBezTo>
                          <a:pt x="15036" y="27176"/>
                          <a:pt x="15036" y="27070"/>
                          <a:pt x="15058" y="26942"/>
                        </a:cubicBezTo>
                        <a:cubicBezTo>
                          <a:pt x="15058" y="26917"/>
                          <a:pt x="15079" y="26907"/>
                          <a:pt x="15102" y="26907"/>
                        </a:cubicBezTo>
                        <a:cubicBezTo>
                          <a:pt x="15118" y="26907"/>
                          <a:pt x="15134" y="26912"/>
                          <a:pt x="15143" y="26920"/>
                        </a:cubicBezTo>
                        <a:cubicBezTo>
                          <a:pt x="15207" y="27027"/>
                          <a:pt x="15249" y="27155"/>
                          <a:pt x="15249" y="27283"/>
                        </a:cubicBezTo>
                        <a:cubicBezTo>
                          <a:pt x="15271" y="27410"/>
                          <a:pt x="15249" y="27538"/>
                          <a:pt x="15228" y="27666"/>
                        </a:cubicBezTo>
                        <a:cubicBezTo>
                          <a:pt x="15185" y="28092"/>
                          <a:pt x="14972" y="28475"/>
                          <a:pt x="14653" y="28773"/>
                        </a:cubicBezTo>
                        <a:cubicBezTo>
                          <a:pt x="14887" y="28667"/>
                          <a:pt x="15079" y="28497"/>
                          <a:pt x="15249" y="28305"/>
                        </a:cubicBezTo>
                        <a:cubicBezTo>
                          <a:pt x="15547" y="27900"/>
                          <a:pt x="15696" y="27410"/>
                          <a:pt x="15675" y="26899"/>
                        </a:cubicBezTo>
                        <a:cubicBezTo>
                          <a:pt x="15633" y="26303"/>
                          <a:pt x="15484" y="25728"/>
                          <a:pt x="15185" y="25217"/>
                        </a:cubicBezTo>
                        <a:cubicBezTo>
                          <a:pt x="14908" y="24684"/>
                          <a:pt x="14568" y="24173"/>
                          <a:pt x="14184" y="23705"/>
                        </a:cubicBezTo>
                        <a:cubicBezTo>
                          <a:pt x="14152" y="23657"/>
                          <a:pt x="14192" y="23597"/>
                          <a:pt x="14232" y="23597"/>
                        </a:cubicBezTo>
                        <a:cubicBezTo>
                          <a:pt x="14246" y="23597"/>
                          <a:pt x="14259" y="23603"/>
                          <a:pt x="14270" y="23619"/>
                        </a:cubicBezTo>
                        <a:cubicBezTo>
                          <a:pt x="14781" y="24152"/>
                          <a:pt x="15207" y="24748"/>
                          <a:pt x="15505" y="25430"/>
                        </a:cubicBezTo>
                        <a:cubicBezTo>
                          <a:pt x="15782" y="25983"/>
                          <a:pt x="15909" y="26622"/>
                          <a:pt x="15867" y="27240"/>
                        </a:cubicBezTo>
                        <a:cubicBezTo>
                          <a:pt x="15824" y="27666"/>
                          <a:pt x="15675" y="28071"/>
                          <a:pt x="15441" y="28411"/>
                        </a:cubicBezTo>
                        <a:cubicBezTo>
                          <a:pt x="15526" y="28497"/>
                          <a:pt x="15633" y="28582"/>
                          <a:pt x="15718" y="28646"/>
                        </a:cubicBezTo>
                        <a:cubicBezTo>
                          <a:pt x="15867" y="28752"/>
                          <a:pt x="15995" y="28837"/>
                          <a:pt x="16144" y="28922"/>
                        </a:cubicBezTo>
                        <a:cubicBezTo>
                          <a:pt x="16165" y="28944"/>
                          <a:pt x="16144" y="28965"/>
                          <a:pt x="16122" y="28965"/>
                        </a:cubicBezTo>
                        <a:cubicBezTo>
                          <a:pt x="15846" y="28859"/>
                          <a:pt x="15590" y="28667"/>
                          <a:pt x="15398" y="28433"/>
                        </a:cubicBezTo>
                        <a:cubicBezTo>
                          <a:pt x="15356" y="28475"/>
                          <a:pt x="15313" y="28518"/>
                          <a:pt x="15292" y="28560"/>
                        </a:cubicBezTo>
                        <a:cubicBezTo>
                          <a:pt x="15398" y="28709"/>
                          <a:pt x="15526" y="28859"/>
                          <a:pt x="15675" y="28986"/>
                        </a:cubicBezTo>
                        <a:cubicBezTo>
                          <a:pt x="15739" y="29050"/>
                          <a:pt x="15824" y="29114"/>
                          <a:pt x="15888" y="29178"/>
                        </a:cubicBezTo>
                        <a:lnTo>
                          <a:pt x="16016" y="29285"/>
                        </a:lnTo>
                        <a:lnTo>
                          <a:pt x="16122" y="29370"/>
                        </a:lnTo>
                        <a:cubicBezTo>
                          <a:pt x="16144" y="29391"/>
                          <a:pt x="16122" y="29412"/>
                          <a:pt x="16101" y="29412"/>
                        </a:cubicBezTo>
                        <a:cubicBezTo>
                          <a:pt x="16059" y="29391"/>
                          <a:pt x="16016" y="29370"/>
                          <a:pt x="15973" y="29348"/>
                        </a:cubicBezTo>
                        <a:cubicBezTo>
                          <a:pt x="15909" y="29306"/>
                          <a:pt x="15867" y="29285"/>
                          <a:pt x="15824" y="29242"/>
                        </a:cubicBezTo>
                        <a:cubicBezTo>
                          <a:pt x="15739" y="29178"/>
                          <a:pt x="15675" y="29114"/>
                          <a:pt x="15611" y="29050"/>
                        </a:cubicBezTo>
                        <a:cubicBezTo>
                          <a:pt x="15462" y="28922"/>
                          <a:pt x="15334" y="28773"/>
                          <a:pt x="15249" y="28603"/>
                        </a:cubicBezTo>
                        <a:lnTo>
                          <a:pt x="15185" y="28667"/>
                        </a:lnTo>
                        <a:lnTo>
                          <a:pt x="15207" y="28709"/>
                        </a:lnTo>
                        <a:cubicBezTo>
                          <a:pt x="15228" y="28709"/>
                          <a:pt x="15249" y="28731"/>
                          <a:pt x="15249" y="28752"/>
                        </a:cubicBezTo>
                        <a:cubicBezTo>
                          <a:pt x="15313" y="28837"/>
                          <a:pt x="15398" y="28944"/>
                          <a:pt x="15484" y="29029"/>
                        </a:cubicBezTo>
                        <a:cubicBezTo>
                          <a:pt x="15484" y="29029"/>
                          <a:pt x="15505" y="29050"/>
                          <a:pt x="15505" y="29072"/>
                        </a:cubicBezTo>
                        <a:cubicBezTo>
                          <a:pt x="15860" y="29500"/>
                          <a:pt x="16377" y="29725"/>
                          <a:pt x="16898" y="29725"/>
                        </a:cubicBezTo>
                        <a:cubicBezTo>
                          <a:pt x="17283" y="29725"/>
                          <a:pt x="17671" y="29602"/>
                          <a:pt x="17997" y="29348"/>
                        </a:cubicBezTo>
                        <a:cubicBezTo>
                          <a:pt x="18082" y="29242"/>
                          <a:pt x="18188" y="29114"/>
                          <a:pt x="18252" y="28986"/>
                        </a:cubicBezTo>
                        <a:cubicBezTo>
                          <a:pt x="18508" y="28624"/>
                          <a:pt x="18572" y="28156"/>
                          <a:pt x="18444" y="27730"/>
                        </a:cubicBezTo>
                        <a:cubicBezTo>
                          <a:pt x="18359" y="27517"/>
                          <a:pt x="18231" y="27346"/>
                          <a:pt x="18061" y="27197"/>
                        </a:cubicBezTo>
                        <a:cubicBezTo>
                          <a:pt x="17869" y="27070"/>
                          <a:pt x="17698" y="26899"/>
                          <a:pt x="17549" y="26686"/>
                        </a:cubicBezTo>
                        <a:cubicBezTo>
                          <a:pt x="17515" y="26651"/>
                          <a:pt x="17551" y="26617"/>
                          <a:pt x="17600" y="26617"/>
                        </a:cubicBezTo>
                        <a:cubicBezTo>
                          <a:pt x="17611" y="26617"/>
                          <a:pt x="17623" y="26618"/>
                          <a:pt x="17635" y="26622"/>
                        </a:cubicBezTo>
                        <a:cubicBezTo>
                          <a:pt x="17762" y="26686"/>
                          <a:pt x="17890" y="26771"/>
                          <a:pt x="18018" y="26878"/>
                        </a:cubicBezTo>
                        <a:cubicBezTo>
                          <a:pt x="18124" y="26984"/>
                          <a:pt x="18231" y="27070"/>
                          <a:pt x="18316" y="27176"/>
                        </a:cubicBezTo>
                        <a:cubicBezTo>
                          <a:pt x="18486" y="27346"/>
                          <a:pt x="18614" y="27559"/>
                          <a:pt x="18678" y="27772"/>
                        </a:cubicBezTo>
                        <a:cubicBezTo>
                          <a:pt x="18721" y="28007"/>
                          <a:pt x="18721" y="28241"/>
                          <a:pt x="18678" y="28475"/>
                        </a:cubicBezTo>
                        <a:cubicBezTo>
                          <a:pt x="18614" y="28667"/>
                          <a:pt x="18550" y="28837"/>
                          <a:pt x="18444" y="29008"/>
                        </a:cubicBezTo>
                        <a:lnTo>
                          <a:pt x="18593" y="28859"/>
                        </a:lnTo>
                        <a:cubicBezTo>
                          <a:pt x="18721" y="28731"/>
                          <a:pt x="18827" y="28582"/>
                          <a:pt x="18934" y="28411"/>
                        </a:cubicBezTo>
                        <a:cubicBezTo>
                          <a:pt x="18891" y="28284"/>
                          <a:pt x="18891" y="28156"/>
                          <a:pt x="18912" y="28028"/>
                        </a:cubicBezTo>
                        <a:cubicBezTo>
                          <a:pt x="18891" y="27879"/>
                          <a:pt x="18870" y="27751"/>
                          <a:pt x="18827" y="27623"/>
                        </a:cubicBezTo>
                        <a:cubicBezTo>
                          <a:pt x="18763" y="27368"/>
                          <a:pt x="18614" y="27112"/>
                          <a:pt x="18423" y="26920"/>
                        </a:cubicBezTo>
                        <a:cubicBezTo>
                          <a:pt x="18391" y="26889"/>
                          <a:pt x="18418" y="26834"/>
                          <a:pt x="18460" y="26834"/>
                        </a:cubicBezTo>
                        <a:cubicBezTo>
                          <a:pt x="18475" y="26834"/>
                          <a:pt x="18491" y="26840"/>
                          <a:pt x="18508" y="26857"/>
                        </a:cubicBezTo>
                        <a:cubicBezTo>
                          <a:pt x="18849" y="27133"/>
                          <a:pt x="19040" y="27559"/>
                          <a:pt x="19083" y="28007"/>
                        </a:cubicBezTo>
                        <a:lnTo>
                          <a:pt x="19083" y="28071"/>
                        </a:lnTo>
                        <a:cubicBezTo>
                          <a:pt x="19189" y="27751"/>
                          <a:pt x="19211" y="27368"/>
                          <a:pt x="19104" y="27048"/>
                        </a:cubicBezTo>
                        <a:cubicBezTo>
                          <a:pt x="18891" y="26452"/>
                          <a:pt x="18359" y="26069"/>
                          <a:pt x="17869" y="25728"/>
                        </a:cubicBezTo>
                        <a:cubicBezTo>
                          <a:pt x="17613" y="25557"/>
                          <a:pt x="17336" y="25366"/>
                          <a:pt x="17102" y="25174"/>
                        </a:cubicBezTo>
                        <a:cubicBezTo>
                          <a:pt x="16847" y="24982"/>
                          <a:pt x="16655" y="24727"/>
                          <a:pt x="16527" y="24450"/>
                        </a:cubicBezTo>
                        <a:cubicBezTo>
                          <a:pt x="16512" y="24405"/>
                          <a:pt x="16550" y="24360"/>
                          <a:pt x="16596" y="24360"/>
                        </a:cubicBezTo>
                        <a:cubicBezTo>
                          <a:pt x="16616" y="24360"/>
                          <a:pt x="16636" y="24367"/>
                          <a:pt x="16655" y="24386"/>
                        </a:cubicBezTo>
                        <a:cubicBezTo>
                          <a:pt x="16783" y="24535"/>
                          <a:pt x="16889" y="24663"/>
                          <a:pt x="17017" y="24791"/>
                        </a:cubicBezTo>
                        <a:cubicBezTo>
                          <a:pt x="17145" y="24919"/>
                          <a:pt x="17294" y="25046"/>
                          <a:pt x="17443" y="25153"/>
                        </a:cubicBezTo>
                        <a:cubicBezTo>
                          <a:pt x="17528" y="25217"/>
                          <a:pt x="17613" y="25281"/>
                          <a:pt x="17698" y="25323"/>
                        </a:cubicBezTo>
                        <a:cubicBezTo>
                          <a:pt x="17528" y="25110"/>
                          <a:pt x="17400" y="24855"/>
                          <a:pt x="17273" y="24599"/>
                        </a:cubicBezTo>
                        <a:cubicBezTo>
                          <a:pt x="16910" y="23832"/>
                          <a:pt x="16612" y="23044"/>
                          <a:pt x="16421" y="22214"/>
                        </a:cubicBezTo>
                        <a:cubicBezTo>
                          <a:pt x="16314" y="21788"/>
                          <a:pt x="16250" y="21362"/>
                          <a:pt x="16208" y="20957"/>
                        </a:cubicBezTo>
                        <a:cubicBezTo>
                          <a:pt x="16165" y="20744"/>
                          <a:pt x="16144" y="20531"/>
                          <a:pt x="16144" y="20318"/>
                        </a:cubicBezTo>
                        <a:cubicBezTo>
                          <a:pt x="16101" y="20105"/>
                          <a:pt x="16101" y="19892"/>
                          <a:pt x="16144" y="19679"/>
                        </a:cubicBezTo>
                        <a:cubicBezTo>
                          <a:pt x="16154" y="19647"/>
                          <a:pt x="16181" y="19631"/>
                          <a:pt x="16208" y="19631"/>
                        </a:cubicBezTo>
                        <a:cubicBezTo>
                          <a:pt x="16234" y="19631"/>
                          <a:pt x="16261" y="19647"/>
                          <a:pt x="16272" y="19679"/>
                        </a:cubicBezTo>
                        <a:cubicBezTo>
                          <a:pt x="16314" y="19914"/>
                          <a:pt x="16335" y="20148"/>
                          <a:pt x="16335" y="20382"/>
                        </a:cubicBezTo>
                        <a:cubicBezTo>
                          <a:pt x="16357" y="20616"/>
                          <a:pt x="16378" y="20829"/>
                          <a:pt x="16421" y="21064"/>
                        </a:cubicBezTo>
                        <a:cubicBezTo>
                          <a:pt x="16485" y="21596"/>
                          <a:pt x="16612" y="22150"/>
                          <a:pt x="16761" y="22661"/>
                        </a:cubicBezTo>
                        <a:cubicBezTo>
                          <a:pt x="17102" y="22597"/>
                          <a:pt x="17422" y="22491"/>
                          <a:pt x="17741" y="22342"/>
                        </a:cubicBezTo>
                        <a:lnTo>
                          <a:pt x="17741" y="22320"/>
                        </a:lnTo>
                        <a:cubicBezTo>
                          <a:pt x="17890" y="22214"/>
                          <a:pt x="17997" y="22022"/>
                          <a:pt x="18039" y="21830"/>
                        </a:cubicBezTo>
                        <a:cubicBezTo>
                          <a:pt x="18082" y="21617"/>
                          <a:pt x="18082" y="21404"/>
                          <a:pt x="18039" y="21191"/>
                        </a:cubicBezTo>
                        <a:cubicBezTo>
                          <a:pt x="17997" y="20957"/>
                          <a:pt x="17911" y="20744"/>
                          <a:pt x="17805" y="20531"/>
                        </a:cubicBezTo>
                        <a:cubicBezTo>
                          <a:pt x="17741" y="20446"/>
                          <a:pt x="17677" y="20361"/>
                          <a:pt x="17613" y="20276"/>
                        </a:cubicBezTo>
                        <a:cubicBezTo>
                          <a:pt x="17528" y="20190"/>
                          <a:pt x="17464" y="20105"/>
                          <a:pt x="17422" y="19999"/>
                        </a:cubicBezTo>
                        <a:cubicBezTo>
                          <a:pt x="17403" y="19980"/>
                          <a:pt x="17416" y="19931"/>
                          <a:pt x="17461" y="19931"/>
                        </a:cubicBezTo>
                        <a:cubicBezTo>
                          <a:pt x="17468" y="19931"/>
                          <a:pt x="17477" y="19932"/>
                          <a:pt x="17485" y="19935"/>
                        </a:cubicBezTo>
                        <a:cubicBezTo>
                          <a:pt x="17677" y="20041"/>
                          <a:pt x="17826" y="20212"/>
                          <a:pt x="17911" y="20425"/>
                        </a:cubicBezTo>
                        <a:cubicBezTo>
                          <a:pt x="18124" y="20766"/>
                          <a:pt x="18231" y="21170"/>
                          <a:pt x="18231" y="21575"/>
                        </a:cubicBezTo>
                        <a:cubicBezTo>
                          <a:pt x="18231" y="21703"/>
                          <a:pt x="18210" y="21830"/>
                          <a:pt x="18188" y="21958"/>
                        </a:cubicBezTo>
                        <a:cubicBezTo>
                          <a:pt x="18465" y="21447"/>
                          <a:pt x="18508" y="20829"/>
                          <a:pt x="18274" y="20297"/>
                        </a:cubicBezTo>
                        <a:cubicBezTo>
                          <a:pt x="18124" y="19956"/>
                          <a:pt x="17911" y="19637"/>
                          <a:pt x="17613" y="19381"/>
                        </a:cubicBezTo>
                        <a:cubicBezTo>
                          <a:pt x="17485" y="19275"/>
                          <a:pt x="17358" y="19126"/>
                          <a:pt x="17251" y="18977"/>
                        </a:cubicBezTo>
                        <a:cubicBezTo>
                          <a:pt x="17017" y="18806"/>
                          <a:pt x="16825" y="18614"/>
                          <a:pt x="16676" y="18380"/>
                        </a:cubicBezTo>
                        <a:cubicBezTo>
                          <a:pt x="16506" y="18167"/>
                          <a:pt x="16357" y="17933"/>
                          <a:pt x="16229" y="17677"/>
                        </a:cubicBezTo>
                        <a:cubicBezTo>
                          <a:pt x="16037" y="17188"/>
                          <a:pt x="15952" y="16676"/>
                          <a:pt x="15995" y="16165"/>
                        </a:cubicBezTo>
                        <a:cubicBezTo>
                          <a:pt x="16016" y="15697"/>
                          <a:pt x="16059" y="15249"/>
                          <a:pt x="16165" y="14781"/>
                        </a:cubicBezTo>
                        <a:cubicBezTo>
                          <a:pt x="16357" y="13865"/>
                          <a:pt x="16761" y="13013"/>
                          <a:pt x="17379" y="12289"/>
                        </a:cubicBezTo>
                        <a:cubicBezTo>
                          <a:pt x="17390" y="12273"/>
                          <a:pt x="17404" y="12266"/>
                          <a:pt x="17417" y="12266"/>
                        </a:cubicBezTo>
                        <a:cubicBezTo>
                          <a:pt x="17457" y="12266"/>
                          <a:pt x="17496" y="12321"/>
                          <a:pt x="17464" y="12353"/>
                        </a:cubicBezTo>
                        <a:cubicBezTo>
                          <a:pt x="16783" y="13311"/>
                          <a:pt x="16357" y="14461"/>
                          <a:pt x="16272" y="15633"/>
                        </a:cubicBezTo>
                        <a:cubicBezTo>
                          <a:pt x="16293" y="15548"/>
                          <a:pt x="16314" y="15484"/>
                          <a:pt x="16357" y="15399"/>
                        </a:cubicBezTo>
                        <a:cubicBezTo>
                          <a:pt x="16421" y="15228"/>
                          <a:pt x="16506" y="15036"/>
                          <a:pt x="16612" y="14866"/>
                        </a:cubicBezTo>
                        <a:cubicBezTo>
                          <a:pt x="16697" y="14696"/>
                          <a:pt x="16825" y="14547"/>
                          <a:pt x="16974" y="14419"/>
                        </a:cubicBezTo>
                        <a:cubicBezTo>
                          <a:pt x="16978" y="14415"/>
                          <a:pt x="16983" y="14413"/>
                          <a:pt x="16988" y="14413"/>
                        </a:cubicBezTo>
                        <a:cubicBezTo>
                          <a:pt x="17009" y="14413"/>
                          <a:pt x="17034" y="14448"/>
                          <a:pt x="17017" y="14483"/>
                        </a:cubicBezTo>
                        <a:cubicBezTo>
                          <a:pt x="16953" y="14653"/>
                          <a:pt x="16868" y="14802"/>
                          <a:pt x="16761" y="14951"/>
                        </a:cubicBezTo>
                        <a:cubicBezTo>
                          <a:pt x="16655" y="15122"/>
                          <a:pt x="16570" y="15292"/>
                          <a:pt x="16506" y="15462"/>
                        </a:cubicBezTo>
                        <a:cubicBezTo>
                          <a:pt x="16442" y="15654"/>
                          <a:pt x="16378" y="15846"/>
                          <a:pt x="16314" y="16059"/>
                        </a:cubicBezTo>
                        <a:cubicBezTo>
                          <a:pt x="16378" y="15931"/>
                          <a:pt x="16463" y="15803"/>
                          <a:pt x="16548" y="15697"/>
                        </a:cubicBezTo>
                        <a:cubicBezTo>
                          <a:pt x="16655" y="15548"/>
                          <a:pt x="16761" y="15441"/>
                          <a:pt x="16868" y="15313"/>
                        </a:cubicBezTo>
                        <a:cubicBezTo>
                          <a:pt x="16974" y="15207"/>
                          <a:pt x="17102" y="15122"/>
                          <a:pt x="17251" y="15058"/>
                        </a:cubicBezTo>
                        <a:cubicBezTo>
                          <a:pt x="17294" y="15058"/>
                          <a:pt x="17315" y="15079"/>
                          <a:pt x="17294" y="15122"/>
                        </a:cubicBezTo>
                        <a:cubicBezTo>
                          <a:pt x="17209" y="15228"/>
                          <a:pt x="17102" y="15335"/>
                          <a:pt x="16996" y="15420"/>
                        </a:cubicBezTo>
                        <a:cubicBezTo>
                          <a:pt x="16889" y="15526"/>
                          <a:pt x="16783" y="15633"/>
                          <a:pt x="16697" y="15739"/>
                        </a:cubicBezTo>
                        <a:cubicBezTo>
                          <a:pt x="16612" y="15867"/>
                          <a:pt x="16527" y="15995"/>
                          <a:pt x="16463" y="16123"/>
                        </a:cubicBezTo>
                        <a:cubicBezTo>
                          <a:pt x="16357" y="16229"/>
                          <a:pt x="16293" y="16400"/>
                          <a:pt x="16272" y="16549"/>
                        </a:cubicBezTo>
                        <a:cubicBezTo>
                          <a:pt x="16570" y="16059"/>
                          <a:pt x="16996" y="15654"/>
                          <a:pt x="17528" y="15399"/>
                        </a:cubicBezTo>
                        <a:cubicBezTo>
                          <a:pt x="18146" y="15036"/>
                          <a:pt x="18870" y="14781"/>
                          <a:pt x="19360" y="14206"/>
                        </a:cubicBezTo>
                        <a:cubicBezTo>
                          <a:pt x="19594" y="13929"/>
                          <a:pt x="19743" y="13588"/>
                          <a:pt x="19786" y="13226"/>
                        </a:cubicBezTo>
                        <a:cubicBezTo>
                          <a:pt x="19807" y="12822"/>
                          <a:pt x="19764" y="12417"/>
                          <a:pt x="19637" y="12034"/>
                        </a:cubicBezTo>
                        <a:cubicBezTo>
                          <a:pt x="19594" y="11863"/>
                          <a:pt x="19530" y="11693"/>
                          <a:pt x="19487" y="11522"/>
                        </a:cubicBezTo>
                        <a:lnTo>
                          <a:pt x="19487" y="11522"/>
                        </a:lnTo>
                        <a:cubicBezTo>
                          <a:pt x="19551" y="11991"/>
                          <a:pt x="19530" y="12502"/>
                          <a:pt x="19445" y="12971"/>
                        </a:cubicBezTo>
                        <a:cubicBezTo>
                          <a:pt x="19360" y="13524"/>
                          <a:pt x="19019" y="13993"/>
                          <a:pt x="18529" y="14248"/>
                        </a:cubicBezTo>
                        <a:cubicBezTo>
                          <a:pt x="18524" y="14251"/>
                          <a:pt x="18520" y="14252"/>
                          <a:pt x="18515" y="14252"/>
                        </a:cubicBezTo>
                        <a:cubicBezTo>
                          <a:pt x="18478" y="14252"/>
                          <a:pt x="18449" y="14182"/>
                          <a:pt x="18486" y="14163"/>
                        </a:cubicBezTo>
                        <a:cubicBezTo>
                          <a:pt x="18742" y="14035"/>
                          <a:pt x="18934" y="13823"/>
                          <a:pt x="19062" y="13567"/>
                        </a:cubicBezTo>
                        <a:cubicBezTo>
                          <a:pt x="19189" y="13311"/>
                          <a:pt x="19253" y="13056"/>
                          <a:pt x="19274" y="12779"/>
                        </a:cubicBezTo>
                        <a:cubicBezTo>
                          <a:pt x="19317" y="12481"/>
                          <a:pt x="19317" y="12204"/>
                          <a:pt x="19317" y="11906"/>
                        </a:cubicBezTo>
                        <a:cubicBezTo>
                          <a:pt x="19296" y="11629"/>
                          <a:pt x="19253" y="11352"/>
                          <a:pt x="19189" y="11075"/>
                        </a:cubicBezTo>
                        <a:cubicBezTo>
                          <a:pt x="19104" y="10820"/>
                          <a:pt x="19040" y="10564"/>
                          <a:pt x="18998" y="10287"/>
                        </a:cubicBezTo>
                        <a:cubicBezTo>
                          <a:pt x="18934" y="10181"/>
                          <a:pt x="18870" y="10053"/>
                          <a:pt x="18827" y="9946"/>
                        </a:cubicBezTo>
                        <a:cubicBezTo>
                          <a:pt x="18699" y="9755"/>
                          <a:pt x="18572" y="9584"/>
                          <a:pt x="18465" y="9393"/>
                        </a:cubicBezTo>
                        <a:cubicBezTo>
                          <a:pt x="18401" y="9307"/>
                          <a:pt x="18337" y="9222"/>
                          <a:pt x="18295" y="9158"/>
                        </a:cubicBezTo>
                        <a:cubicBezTo>
                          <a:pt x="18252" y="9094"/>
                          <a:pt x="18210" y="9052"/>
                          <a:pt x="18167" y="8988"/>
                        </a:cubicBezTo>
                        <a:cubicBezTo>
                          <a:pt x="18146" y="8988"/>
                          <a:pt x="18124" y="8988"/>
                          <a:pt x="18124" y="8967"/>
                        </a:cubicBezTo>
                        <a:cubicBezTo>
                          <a:pt x="18061" y="8924"/>
                          <a:pt x="18039" y="8860"/>
                          <a:pt x="18018" y="8796"/>
                        </a:cubicBezTo>
                        <a:cubicBezTo>
                          <a:pt x="17954" y="8796"/>
                          <a:pt x="17933" y="8754"/>
                          <a:pt x="17933" y="8711"/>
                        </a:cubicBezTo>
                        <a:cubicBezTo>
                          <a:pt x="17911" y="8456"/>
                          <a:pt x="17890" y="8221"/>
                          <a:pt x="17869" y="7966"/>
                        </a:cubicBezTo>
                        <a:cubicBezTo>
                          <a:pt x="17869" y="7923"/>
                          <a:pt x="17826" y="7859"/>
                          <a:pt x="17826" y="7795"/>
                        </a:cubicBezTo>
                        <a:cubicBezTo>
                          <a:pt x="17805" y="7646"/>
                          <a:pt x="17784" y="7497"/>
                          <a:pt x="17784" y="7327"/>
                        </a:cubicBezTo>
                        <a:cubicBezTo>
                          <a:pt x="17784" y="7263"/>
                          <a:pt x="17784" y="7178"/>
                          <a:pt x="17784" y="7135"/>
                        </a:cubicBezTo>
                        <a:cubicBezTo>
                          <a:pt x="17762" y="7071"/>
                          <a:pt x="17741" y="7007"/>
                          <a:pt x="17741" y="6943"/>
                        </a:cubicBezTo>
                        <a:cubicBezTo>
                          <a:pt x="17741" y="6922"/>
                          <a:pt x="17741" y="6901"/>
                          <a:pt x="17741" y="6901"/>
                        </a:cubicBezTo>
                        <a:cubicBezTo>
                          <a:pt x="17720" y="6752"/>
                          <a:pt x="17677" y="6645"/>
                          <a:pt x="17592" y="6539"/>
                        </a:cubicBezTo>
                        <a:cubicBezTo>
                          <a:pt x="17507" y="6432"/>
                          <a:pt x="17400" y="6347"/>
                          <a:pt x="17315" y="6262"/>
                        </a:cubicBezTo>
                        <a:cubicBezTo>
                          <a:pt x="17102" y="6092"/>
                          <a:pt x="16996" y="5857"/>
                          <a:pt x="16974" y="5602"/>
                        </a:cubicBezTo>
                        <a:cubicBezTo>
                          <a:pt x="16953" y="5602"/>
                          <a:pt x="16974" y="5580"/>
                          <a:pt x="16974" y="5580"/>
                        </a:cubicBezTo>
                        <a:cubicBezTo>
                          <a:pt x="16868" y="5410"/>
                          <a:pt x="16761" y="5218"/>
                          <a:pt x="16676" y="5048"/>
                        </a:cubicBezTo>
                        <a:lnTo>
                          <a:pt x="16676" y="5048"/>
                        </a:lnTo>
                        <a:lnTo>
                          <a:pt x="16697" y="5304"/>
                        </a:lnTo>
                        <a:cubicBezTo>
                          <a:pt x="16783" y="5708"/>
                          <a:pt x="16783" y="6134"/>
                          <a:pt x="16697" y="6539"/>
                        </a:cubicBezTo>
                        <a:cubicBezTo>
                          <a:pt x="16634" y="6794"/>
                          <a:pt x="16485" y="7007"/>
                          <a:pt x="16272" y="7156"/>
                        </a:cubicBezTo>
                        <a:cubicBezTo>
                          <a:pt x="16272" y="7178"/>
                          <a:pt x="16250" y="7199"/>
                          <a:pt x="16229" y="7242"/>
                        </a:cubicBezTo>
                        <a:cubicBezTo>
                          <a:pt x="16218" y="7252"/>
                          <a:pt x="16202" y="7258"/>
                          <a:pt x="16189" y="7258"/>
                        </a:cubicBezTo>
                        <a:cubicBezTo>
                          <a:pt x="16176" y="7258"/>
                          <a:pt x="16165" y="7252"/>
                          <a:pt x="16165" y="7242"/>
                        </a:cubicBezTo>
                        <a:lnTo>
                          <a:pt x="16101" y="7263"/>
                        </a:lnTo>
                        <a:lnTo>
                          <a:pt x="16101" y="7284"/>
                        </a:lnTo>
                        <a:cubicBezTo>
                          <a:pt x="16037" y="7348"/>
                          <a:pt x="15973" y="7433"/>
                          <a:pt x="15909" y="7518"/>
                        </a:cubicBezTo>
                        <a:cubicBezTo>
                          <a:pt x="15888" y="7540"/>
                          <a:pt x="15888" y="7561"/>
                          <a:pt x="15867" y="7582"/>
                        </a:cubicBezTo>
                        <a:lnTo>
                          <a:pt x="15846" y="7604"/>
                        </a:lnTo>
                        <a:lnTo>
                          <a:pt x="15824" y="7625"/>
                        </a:lnTo>
                        <a:lnTo>
                          <a:pt x="15824" y="7646"/>
                        </a:lnTo>
                        <a:cubicBezTo>
                          <a:pt x="15995" y="7668"/>
                          <a:pt x="16165" y="7753"/>
                          <a:pt x="16293" y="7859"/>
                        </a:cubicBezTo>
                        <a:cubicBezTo>
                          <a:pt x="16506" y="8072"/>
                          <a:pt x="16697" y="8306"/>
                          <a:pt x="16847" y="8583"/>
                        </a:cubicBezTo>
                        <a:cubicBezTo>
                          <a:pt x="17017" y="8839"/>
                          <a:pt x="17187" y="9116"/>
                          <a:pt x="17315" y="9371"/>
                        </a:cubicBezTo>
                        <a:cubicBezTo>
                          <a:pt x="17400" y="9499"/>
                          <a:pt x="17464" y="9648"/>
                          <a:pt x="17528" y="9797"/>
                        </a:cubicBezTo>
                        <a:cubicBezTo>
                          <a:pt x="17592" y="9925"/>
                          <a:pt x="17656" y="10074"/>
                          <a:pt x="17677" y="10223"/>
                        </a:cubicBezTo>
                        <a:cubicBezTo>
                          <a:pt x="17692" y="10253"/>
                          <a:pt x="17665" y="10283"/>
                          <a:pt x="17632" y="10283"/>
                        </a:cubicBezTo>
                        <a:cubicBezTo>
                          <a:pt x="17619" y="10283"/>
                          <a:pt x="17604" y="10278"/>
                          <a:pt x="17592" y="10266"/>
                        </a:cubicBezTo>
                        <a:cubicBezTo>
                          <a:pt x="17485" y="10138"/>
                          <a:pt x="17422" y="9989"/>
                          <a:pt x="17336" y="9840"/>
                        </a:cubicBezTo>
                        <a:cubicBezTo>
                          <a:pt x="17273" y="9691"/>
                          <a:pt x="17187" y="9563"/>
                          <a:pt x="17123" y="9414"/>
                        </a:cubicBezTo>
                        <a:cubicBezTo>
                          <a:pt x="16974" y="9158"/>
                          <a:pt x="16825" y="8903"/>
                          <a:pt x="16655" y="8647"/>
                        </a:cubicBezTo>
                        <a:cubicBezTo>
                          <a:pt x="16570" y="8541"/>
                          <a:pt x="16485" y="8413"/>
                          <a:pt x="16399" y="8285"/>
                        </a:cubicBezTo>
                        <a:cubicBezTo>
                          <a:pt x="16314" y="8179"/>
                          <a:pt x="16229" y="8072"/>
                          <a:pt x="16122" y="7966"/>
                        </a:cubicBezTo>
                        <a:cubicBezTo>
                          <a:pt x="15947" y="7843"/>
                          <a:pt x="15742" y="7763"/>
                          <a:pt x="15532" y="7763"/>
                        </a:cubicBezTo>
                        <a:cubicBezTo>
                          <a:pt x="15487" y="7763"/>
                          <a:pt x="15443" y="7767"/>
                          <a:pt x="15398" y="7774"/>
                        </a:cubicBezTo>
                        <a:cubicBezTo>
                          <a:pt x="15143" y="7774"/>
                          <a:pt x="14887" y="7753"/>
                          <a:pt x="14632" y="7731"/>
                        </a:cubicBezTo>
                        <a:cubicBezTo>
                          <a:pt x="14568" y="7731"/>
                          <a:pt x="14568" y="7646"/>
                          <a:pt x="14632" y="7646"/>
                        </a:cubicBezTo>
                        <a:cubicBezTo>
                          <a:pt x="14678" y="7649"/>
                          <a:pt x="14725" y="7651"/>
                          <a:pt x="14771" y="7651"/>
                        </a:cubicBezTo>
                        <a:cubicBezTo>
                          <a:pt x="14993" y="7651"/>
                          <a:pt x="15207" y="7621"/>
                          <a:pt x="15430" y="7621"/>
                        </a:cubicBezTo>
                        <a:cubicBezTo>
                          <a:pt x="15476" y="7621"/>
                          <a:pt x="15522" y="7622"/>
                          <a:pt x="15569" y="7625"/>
                        </a:cubicBezTo>
                        <a:lnTo>
                          <a:pt x="15611" y="7625"/>
                        </a:lnTo>
                        <a:lnTo>
                          <a:pt x="15654" y="7582"/>
                        </a:lnTo>
                        <a:lnTo>
                          <a:pt x="15696" y="7540"/>
                        </a:lnTo>
                        <a:lnTo>
                          <a:pt x="15782" y="7455"/>
                        </a:lnTo>
                        <a:cubicBezTo>
                          <a:pt x="15782" y="7433"/>
                          <a:pt x="15760" y="7433"/>
                          <a:pt x="15782" y="7369"/>
                        </a:cubicBezTo>
                        <a:cubicBezTo>
                          <a:pt x="15803" y="7305"/>
                          <a:pt x="15803" y="7242"/>
                          <a:pt x="15803" y="7178"/>
                        </a:cubicBezTo>
                        <a:cubicBezTo>
                          <a:pt x="15803" y="7029"/>
                          <a:pt x="15803" y="6901"/>
                          <a:pt x="15803" y="6773"/>
                        </a:cubicBezTo>
                        <a:cubicBezTo>
                          <a:pt x="15803" y="6752"/>
                          <a:pt x="15824" y="6741"/>
                          <a:pt x="15846" y="6741"/>
                        </a:cubicBezTo>
                        <a:cubicBezTo>
                          <a:pt x="15867" y="6741"/>
                          <a:pt x="15888" y="6752"/>
                          <a:pt x="15888" y="6773"/>
                        </a:cubicBezTo>
                        <a:cubicBezTo>
                          <a:pt x="15909" y="6901"/>
                          <a:pt x="15909" y="7050"/>
                          <a:pt x="15909" y="7178"/>
                        </a:cubicBezTo>
                        <a:cubicBezTo>
                          <a:pt x="15909" y="7242"/>
                          <a:pt x="15888" y="7305"/>
                          <a:pt x="15888" y="7369"/>
                        </a:cubicBezTo>
                        <a:cubicBezTo>
                          <a:pt x="15909" y="7348"/>
                          <a:pt x="15909" y="7327"/>
                          <a:pt x="15931" y="7327"/>
                        </a:cubicBezTo>
                        <a:lnTo>
                          <a:pt x="15995" y="7284"/>
                        </a:lnTo>
                        <a:cubicBezTo>
                          <a:pt x="15995" y="7220"/>
                          <a:pt x="15995" y="7135"/>
                          <a:pt x="16016" y="7071"/>
                        </a:cubicBezTo>
                        <a:cubicBezTo>
                          <a:pt x="16016" y="6986"/>
                          <a:pt x="16037" y="6901"/>
                          <a:pt x="16037" y="6816"/>
                        </a:cubicBezTo>
                        <a:cubicBezTo>
                          <a:pt x="16037" y="6624"/>
                          <a:pt x="16016" y="6454"/>
                          <a:pt x="15973" y="6283"/>
                        </a:cubicBezTo>
                        <a:cubicBezTo>
                          <a:pt x="15961" y="6246"/>
                          <a:pt x="15985" y="6223"/>
                          <a:pt x="16011" y="6223"/>
                        </a:cubicBezTo>
                        <a:cubicBezTo>
                          <a:pt x="16030" y="6223"/>
                          <a:pt x="16050" y="6235"/>
                          <a:pt x="16059" y="6262"/>
                        </a:cubicBezTo>
                        <a:cubicBezTo>
                          <a:pt x="16122" y="6432"/>
                          <a:pt x="16144" y="6624"/>
                          <a:pt x="16144" y="6816"/>
                        </a:cubicBezTo>
                        <a:cubicBezTo>
                          <a:pt x="16144" y="6901"/>
                          <a:pt x="16144" y="6986"/>
                          <a:pt x="16122" y="7071"/>
                        </a:cubicBezTo>
                        <a:lnTo>
                          <a:pt x="16122" y="7135"/>
                        </a:lnTo>
                        <a:lnTo>
                          <a:pt x="16186" y="7071"/>
                        </a:lnTo>
                        <a:cubicBezTo>
                          <a:pt x="16208" y="7007"/>
                          <a:pt x="16229" y="6965"/>
                          <a:pt x="16229" y="6901"/>
                        </a:cubicBezTo>
                        <a:cubicBezTo>
                          <a:pt x="16250" y="6773"/>
                          <a:pt x="16250" y="6645"/>
                          <a:pt x="16272" y="6517"/>
                        </a:cubicBezTo>
                        <a:cubicBezTo>
                          <a:pt x="16272" y="6262"/>
                          <a:pt x="16229" y="6006"/>
                          <a:pt x="16144" y="5772"/>
                        </a:cubicBezTo>
                        <a:cubicBezTo>
                          <a:pt x="16131" y="5746"/>
                          <a:pt x="16158" y="5728"/>
                          <a:pt x="16186" y="5728"/>
                        </a:cubicBezTo>
                        <a:cubicBezTo>
                          <a:pt x="16203" y="5728"/>
                          <a:pt x="16221" y="5734"/>
                          <a:pt x="16229" y="5751"/>
                        </a:cubicBezTo>
                        <a:cubicBezTo>
                          <a:pt x="16378" y="6113"/>
                          <a:pt x="16421" y="6496"/>
                          <a:pt x="16357" y="6901"/>
                        </a:cubicBezTo>
                        <a:lnTo>
                          <a:pt x="16378" y="6858"/>
                        </a:lnTo>
                        <a:cubicBezTo>
                          <a:pt x="16378" y="6837"/>
                          <a:pt x="16399" y="6794"/>
                          <a:pt x="16399" y="6752"/>
                        </a:cubicBezTo>
                        <a:cubicBezTo>
                          <a:pt x="16421" y="6688"/>
                          <a:pt x="16442" y="6624"/>
                          <a:pt x="16463" y="6560"/>
                        </a:cubicBezTo>
                        <a:cubicBezTo>
                          <a:pt x="16485" y="6432"/>
                          <a:pt x="16485" y="6304"/>
                          <a:pt x="16463" y="6155"/>
                        </a:cubicBezTo>
                        <a:cubicBezTo>
                          <a:pt x="16463" y="5857"/>
                          <a:pt x="16442" y="5559"/>
                          <a:pt x="16399" y="5261"/>
                        </a:cubicBezTo>
                        <a:cubicBezTo>
                          <a:pt x="16399" y="5250"/>
                          <a:pt x="16405" y="5245"/>
                          <a:pt x="16410" y="5245"/>
                        </a:cubicBezTo>
                        <a:cubicBezTo>
                          <a:pt x="16415" y="5245"/>
                          <a:pt x="16421" y="5250"/>
                          <a:pt x="16421" y="5261"/>
                        </a:cubicBezTo>
                        <a:cubicBezTo>
                          <a:pt x="16485" y="5410"/>
                          <a:pt x="16527" y="5580"/>
                          <a:pt x="16548" y="5751"/>
                        </a:cubicBezTo>
                        <a:cubicBezTo>
                          <a:pt x="16562" y="5845"/>
                          <a:pt x="16575" y="5939"/>
                          <a:pt x="16583" y="6034"/>
                        </a:cubicBezTo>
                        <a:lnTo>
                          <a:pt x="16583" y="6034"/>
                        </a:lnTo>
                        <a:cubicBezTo>
                          <a:pt x="16575" y="5905"/>
                          <a:pt x="16562" y="5779"/>
                          <a:pt x="16548" y="5644"/>
                        </a:cubicBezTo>
                        <a:cubicBezTo>
                          <a:pt x="16527" y="5431"/>
                          <a:pt x="16506" y="5197"/>
                          <a:pt x="16463" y="4984"/>
                        </a:cubicBezTo>
                        <a:cubicBezTo>
                          <a:pt x="16421" y="4537"/>
                          <a:pt x="16378" y="4111"/>
                          <a:pt x="16335" y="3664"/>
                        </a:cubicBezTo>
                        <a:cubicBezTo>
                          <a:pt x="16314" y="3302"/>
                          <a:pt x="16272" y="2939"/>
                          <a:pt x="16229" y="2599"/>
                        </a:cubicBezTo>
                        <a:cubicBezTo>
                          <a:pt x="16144" y="2535"/>
                          <a:pt x="16165" y="2428"/>
                          <a:pt x="16144" y="2322"/>
                        </a:cubicBezTo>
                        <a:cubicBezTo>
                          <a:pt x="16144" y="2215"/>
                          <a:pt x="16122" y="2109"/>
                          <a:pt x="16122" y="2002"/>
                        </a:cubicBezTo>
                        <a:lnTo>
                          <a:pt x="16059" y="1363"/>
                        </a:lnTo>
                        <a:cubicBezTo>
                          <a:pt x="16016" y="959"/>
                          <a:pt x="15973" y="554"/>
                          <a:pt x="15952" y="150"/>
                        </a:cubicBezTo>
                        <a:cubicBezTo>
                          <a:pt x="15356" y="277"/>
                          <a:pt x="14759" y="320"/>
                          <a:pt x="14142" y="320"/>
                        </a:cubicBezTo>
                        <a:cubicBezTo>
                          <a:pt x="12847" y="334"/>
                          <a:pt x="11552" y="369"/>
                          <a:pt x="10258" y="369"/>
                        </a:cubicBezTo>
                        <a:cubicBezTo>
                          <a:pt x="9657" y="369"/>
                          <a:pt x="9056" y="361"/>
                          <a:pt x="8455" y="341"/>
                        </a:cubicBezTo>
                        <a:cubicBezTo>
                          <a:pt x="7987" y="341"/>
                          <a:pt x="7497" y="320"/>
                          <a:pt x="7050" y="299"/>
                        </a:cubicBezTo>
                        <a:cubicBezTo>
                          <a:pt x="6581" y="277"/>
                          <a:pt x="6113" y="256"/>
                          <a:pt x="5665" y="192"/>
                        </a:cubicBezTo>
                        <a:cubicBezTo>
                          <a:pt x="5410" y="150"/>
                          <a:pt x="5154" y="86"/>
                          <a:pt x="4920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24" name="Google Shape;3424;p47"/>
                  <p:cNvSpPr/>
                  <p:nvPr/>
                </p:nvSpPr>
                <p:spPr>
                  <a:xfrm>
                    <a:off x="8757525" y="3891513"/>
                    <a:ext cx="102775" cy="131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11" h="5262" extrusionOk="0">
                        <a:moveTo>
                          <a:pt x="1768" y="1"/>
                        </a:moveTo>
                        <a:cubicBezTo>
                          <a:pt x="1768" y="22"/>
                          <a:pt x="1768" y="43"/>
                          <a:pt x="1747" y="65"/>
                        </a:cubicBezTo>
                        <a:cubicBezTo>
                          <a:pt x="1725" y="107"/>
                          <a:pt x="1704" y="192"/>
                          <a:pt x="1683" y="235"/>
                        </a:cubicBezTo>
                        <a:cubicBezTo>
                          <a:pt x="1896" y="363"/>
                          <a:pt x="2109" y="512"/>
                          <a:pt x="2300" y="661"/>
                        </a:cubicBezTo>
                        <a:cubicBezTo>
                          <a:pt x="2641" y="981"/>
                          <a:pt x="2961" y="1343"/>
                          <a:pt x="3174" y="1769"/>
                        </a:cubicBezTo>
                        <a:cubicBezTo>
                          <a:pt x="3301" y="1981"/>
                          <a:pt x="3408" y="2216"/>
                          <a:pt x="3493" y="2471"/>
                        </a:cubicBezTo>
                        <a:cubicBezTo>
                          <a:pt x="3578" y="2727"/>
                          <a:pt x="3600" y="3004"/>
                          <a:pt x="3536" y="3281"/>
                        </a:cubicBezTo>
                        <a:cubicBezTo>
                          <a:pt x="3525" y="3291"/>
                          <a:pt x="3514" y="3297"/>
                          <a:pt x="3504" y="3297"/>
                        </a:cubicBezTo>
                        <a:cubicBezTo>
                          <a:pt x="3493" y="3297"/>
                          <a:pt x="3482" y="3291"/>
                          <a:pt x="3472" y="3281"/>
                        </a:cubicBezTo>
                        <a:cubicBezTo>
                          <a:pt x="3472" y="2961"/>
                          <a:pt x="3387" y="2663"/>
                          <a:pt x="3280" y="2365"/>
                        </a:cubicBezTo>
                        <a:cubicBezTo>
                          <a:pt x="2961" y="1534"/>
                          <a:pt x="2386" y="831"/>
                          <a:pt x="1640" y="342"/>
                        </a:cubicBezTo>
                        <a:cubicBezTo>
                          <a:pt x="1512" y="597"/>
                          <a:pt x="1299" y="810"/>
                          <a:pt x="1065" y="938"/>
                        </a:cubicBezTo>
                        <a:cubicBezTo>
                          <a:pt x="724" y="1108"/>
                          <a:pt x="362" y="1236"/>
                          <a:pt x="0" y="1300"/>
                        </a:cubicBezTo>
                        <a:cubicBezTo>
                          <a:pt x="64" y="1492"/>
                          <a:pt x="128" y="1705"/>
                          <a:pt x="192" y="1896"/>
                        </a:cubicBezTo>
                        <a:cubicBezTo>
                          <a:pt x="341" y="2280"/>
                          <a:pt x="490" y="2663"/>
                          <a:pt x="682" y="3025"/>
                        </a:cubicBezTo>
                        <a:cubicBezTo>
                          <a:pt x="810" y="3387"/>
                          <a:pt x="1023" y="3728"/>
                          <a:pt x="1299" y="4005"/>
                        </a:cubicBezTo>
                        <a:cubicBezTo>
                          <a:pt x="1321" y="4026"/>
                          <a:pt x="1321" y="4047"/>
                          <a:pt x="1299" y="4069"/>
                        </a:cubicBezTo>
                        <a:cubicBezTo>
                          <a:pt x="1385" y="4133"/>
                          <a:pt x="1449" y="4175"/>
                          <a:pt x="1534" y="4239"/>
                        </a:cubicBezTo>
                        <a:cubicBezTo>
                          <a:pt x="1853" y="4473"/>
                          <a:pt x="2130" y="4793"/>
                          <a:pt x="2343" y="5134"/>
                        </a:cubicBezTo>
                        <a:cubicBezTo>
                          <a:pt x="2343" y="5112"/>
                          <a:pt x="2364" y="5091"/>
                          <a:pt x="2386" y="5091"/>
                        </a:cubicBezTo>
                        <a:cubicBezTo>
                          <a:pt x="2620" y="4921"/>
                          <a:pt x="2833" y="4729"/>
                          <a:pt x="2982" y="4495"/>
                        </a:cubicBezTo>
                        <a:cubicBezTo>
                          <a:pt x="3046" y="4367"/>
                          <a:pt x="3131" y="4239"/>
                          <a:pt x="3174" y="4111"/>
                        </a:cubicBezTo>
                        <a:cubicBezTo>
                          <a:pt x="3216" y="3983"/>
                          <a:pt x="3259" y="3856"/>
                          <a:pt x="3323" y="3728"/>
                        </a:cubicBezTo>
                        <a:cubicBezTo>
                          <a:pt x="3333" y="3717"/>
                          <a:pt x="3344" y="3712"/>
                          <a:pt x="3355" y="3712"/>
                        </a:cubicBezTo>
                        <a:cubicBezTo>
                          <a:pt x="3365" y="3712"/>
                          <a:pt x="3376" y="3717"/>
                          <a:pt x="3387" y="3728"/>
                        </a:cubicBezTo>
                        <a:cubicBezTo>
                          <a:pt x="3408" y="3877"/>
                          <a:pt x="3387" y="4026"/>
                          <a:pt x="3323" y="4175"/>
                        </a:cubicBezTo>
                        <a:cubicBezTo>
                          <a:pt x="3174" y="4601"/>
                          <a:pt x="2854" y="4963"/>
                          <a:pt x="2449" y="5197"/>
                        </a:cubicBezTo>
                        <a:cubicBezTo>
                          <a:pt x="2439" y="5208"/>
                          <a:pt x="2428" y="5213"/>
                          <a:pt x="2418" y="5213"/>
                        </a:cubicBezTo>
                        <a:cubicBezTo>
                          <a:pt x="2407" y="5213"/>
                          <a:pt x="2396" y="5208"/>
                          <a:pt x="2386" y="5197"/>
                        </a:cubicBezTo>
                        <a:lnTo>
                          <a:pt x="2386" y="5197"/>
                        </a:lnTo>
                        <a:lnTo>
                          <a:pt x="2407" y="5261"/>
                        </a:lnTo>
                        <a:cubicBezTo>
                          <a:pt x="2620" y="5134"/>
                          <a:pt x="2812" y="5006"/>
                          <a:pt x="3003" y="4857"/>
                        </a:cubicBezTo>
                        <a:cubicBezTo>
                          <a:pt x="3195" y="4708"/>
                          <a:pt x="3344" y="4516"/>
                          <a:pt x="3493" y="4324"/>
                        </a:cubicBezTo>
                        <a:cubicBezTo>
                          <a:pt x="4004" y="3579"/>
                          <a:pt x="4111" y="2620"/>
                          <a:pt x="3770" y="1769"/>
                        </a:cubicBezTo>
                        <a:cubicBezTo>
                          <a:pt x="3600" y="1321"/>
                          <a:pt x="3323" y="938"/>
                          <a:pt x="2961" y="640"/>
                        </a:cubicBezTo>
                        <a:cubicBezTo>
                          <a:pt x="2620" y="320"/>
                          <a:pt x="2215" y="107"/>
                          <a:pt x="1768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25" name="Google Shape;3425;p47"/>
                  <p:cNvSpPr/>
                  <p:nvPr/>
                </p:nvSpPr>
                <p:spPr>
                  <a:xfrm>
                    <a:off x="8366700" y="3980438"/>
                    <a:ext cx="89475" cy="57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79" h="2309" extrusionOk="0">
                        <a:moveTo>
                          <a:pt x="3579" y="1"/>
                        </a:moveTo>
                        <a:cubicBezTo>
                          <a:pt x="3075" y="1047"/>
                          <a:pt x="2024" y="2076"/>
                          <a:pt x="796" y="2076"/>
                        </a:cubicBezTo>
                        <a:cubicBezTo>
                          <a:pt x="674" y="2076"/>
                          <a:pt x="551" y="2066"/>
                          <a:pt x="427" y="2045"/>
                        </a:cubicBezTo>
                        <a:cubicBezTo>
                          <a:pt x="342" y="2024"/>
                          <a:pt x="235" y="2002"/>
                          <a:pt x="129" y="1960"/>
                        </a:cubicBezTo>
                        <a:cubicBezTo>
                          <a:pt x="118" y="1981"/>
                          <a:pt x="102" y="1992"/>
                          <a:pt x="86" y="1992"/>
                        </a:cubicBezTo>
                        <a:cubicBezTo>
                          <a:pt x="70" y="1992"/>
                          <a:pt x="54" y="1981"/>
                          <a:pt x="43" y="1960"/>
                        </a:cubicBezTo>
                        <a:cubicBezTo>
                          <a:pt x="43" y="1939"/>
                          <a:pt x="22" y="1939"/>
                          <a:pt x="1" y="1939"/>
                        </a:cubicBezTo>
                        <a:cubicBezTo>
                          <a:pt x="299" y="2181"/>
                          <a:pt x="678" y="2309"/>
                          <a:pt x="1067" y="2309"/>
                        </a:cubicBezTo>
                        <a:cubicBezTo>
                          <a:pt x="1123" y="2309"/>
                          <a:pt x="1180" y="2306"/>
                          <a:pt x="1236" y="2301"/>
                        </a:cubicBezTo>
                        <a:cubicBezTo>
                          <a:pt x="2152" y="2237"/>
                          <a:pt x="2876" y="1534"/>
                          <a:pt x="3281" y="746"/>
                        </a:cubicBezTo>
                        <a:cubicBezTo>
                          <a:pt x="3408" y="512"/>
                          <a:pt x="3494" y="256"/>
                          <a:pt x="3579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26" name="Google Shape;3426;p47"/>
                  <p:cNvSpPr/>
                  <p:nvPr/>
                </p:nvSpPr>
                <p:spPr>
                  <a:xfrm>
                    <a:off x="7865675" y="3966638"/>
                    <a:ext cx="1600" cy="31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" h="127" extrusionOk="0">
                        <a:moveTo>
                          <a:pt x="64" y="0"/>
                        </a:moveTo>
                        <a:lnTo>
                          <a:pt x="1" y="127"/>
                        </a:lnTo>
                        <a:lnTo>
                          <a:pt x="22" y="127"/>
                        </a:lnTo>
                        <a:cubicBezTo>
                          <a:pt x="22" y="84"/>
                          <a:pt x="43" y="42"/>
                          <a:pt x="64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27" name="Google Shape;3427;p47"/>
                  <p:cNvSpPr/>
                  <p:nvPr/>
                </p:nvSpPr>
                <p:spPr>
                  <a:xfrm>
                    <a:off x="7865150" y="3772263"/>
                    <a:ext cx="452075" cy="650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083" h="26026" extrusionOk="0">
                        <a:moveTo>
                          <a:pt x="15250" y="0"/>
                        </a:moveTo>
                        <a:cubicBezTo>
                          <a:pt x="14014" y="21"/>
                          <a:pt x="12736" y="426"/>
                          <a:pt x="11991" y="1448"/>
                        </a:cubicBezTo>
                        <a:cubicBezTo>
                          <a:pt x="11778" y="1747"/>
                          <a:pt x="11608" y="2023"/>
                          <a:pt x="11437" y="2343"/>
                        </a:cubicBezTo>
                        <a:cubicBezTo>
                          <a:pt x="11267" y="2641"/>
                          <a:pt x="11097" y="2961"/>
                          <a:pt x="10947" y="3259"/>
                        </a:cubicBezTo>
                        <a:cubicBezTo>
                          <a:pt x="10798" y="3578"/>
                          <a:pt x="10649" y="3898"/>
                          <a:pt x="10521" y="4217"/>
                        </a:cubicBezTo>
                        <a:cubicBezTo>
                          <a:pt x="10372" y="4537"/>
                          <a:pt x="10266" y="4856"/>
                          <a:pt x="10117" y="5154"/>
                        </a:cubicBezTo>
                        <a:cubicBezTo>
                          <a:pt x="10109" y="5176"/>
                          <a:pt x="10094" y="5186"/>
                          <a:pt x="10078" y="5186"/>
                        </a:cubicBezTo>
                        <a:cubicBezTo>
                          <a:pt x="10046" y="5186"/>
                          <a:pt x="10010" y="5153"/>
                          <a:pt x="10010" y="5112"/>
                        </a:cubicBezTo>
                        <a:cubicBezTo>
                          <a:pt x="10117" y="4728"/>
                          <a:pt x="10245" y="4345"/>
                          <a:pt x="10415" y="3983"/>
                        </a:cubicBezTo>
                        <a:cubicBezTo>
                          <a:pt x="10564" y="3599"/>
                          <a:pt x="10734" y="3237"/>
                          <a:pt x="10926" y="2875"/>
                        </a:cubicBezTo>
                        <a:cubicBezTo>
                          <a:pt x="11011" y="2726"/>
                          <a:pt x="11097" y="2556"/>
                          <a:pt x="11182" y="2407"/>
                        </a:cubicBezTo>
                        <a:lnTo>
                          <a:pt x="11182" y="2407"/>
                        </a:lnTo>
                        <a:cubicBezTo>
                          <a:pt x="11097" y="2492"/>
                          <a:pt x="10990" y="2598"/>
                          <a:pt x="10884" y="2662"/>
                        </a:cubicBezTo>
                        <a:cubicBezTo>
                          <a:pt x="10351" y="3067"/>
                          <a:pt x="9755" y="3386"/>
                          <a:pt x="9116" y="3621"/>
                        </a:cubicBezTo>
                        <a:cubicBezTo>
                          <a:pt x="8541" y="3834"/>
                          <a:pt x="7944" y="4004"/>
                          <a:pt x="7348" y="4153"/>
                        </a:cubicBezTo>
                        <a:lnTo>
                          <a:pt x="7135" y="4217"/>
                        </a:lnTo>
                        <a:cubicBezTo>
                          <a:pt x="6432" y="4387"/>
                          <a:pt x="5708" y="4515"/>
                          <a:pt x="5005" y="4643"/>
                        </a:cubicBezTo>
                        <a:cubicBezTo>
                          <a:pt x="4878" y="4664"/>
                          <a:pt x="4750" y="4686"/>
                          <a:pt x="4622" y="4728"/>
                        </a:cubicBezTo>
                        <a:lnTo>
                          <a:pt x="4537" y="4750"/>
                        </a:lnTo>
                        <a:cubicBezTo>
                          <a:pt x="4132" y="4835"/>
                          <a:pt x="3749" y="5026"/>
                          <a:pt x="3408" y="5261"/>
                        </a:cubicBezTo>
                        <a:cubicBezTo>
                          <a:pt x="3110" y="5495"/>
                          <a:pt x="2854" y="5793"/>
                          <a:pt x="2663" y="6113"/>
                        </a:cubicBezTo>
                        <a:cubicBezTo>
                          <a:pt x="2450" y="6475"/>
                          <a:pt x="2279" y="6858"/>
                          <a:pt x="2152" y="7263"/>
                        </a:cubicBezTo>
                        <a:cubicBezTo>
                          <a:pt x="2088" y="7476"/>
                          <a:pt x="2024" y="7689"/>
                          <a:pt x="1960" y="7902"/>
                        </a:cubicBezTo>
                        <a:cubicBezTo>
                          <a:pt x="1917" y="8115"/>
                          <a:pt x="1853" y="8328"/>
                          <a:pt x="1768" y="8540"/>
                        </a:cubicBezTo>
                        <a:cubicBezTo>
                          <a:pt x="1758" y="8570"/>
                          <a:pt x="1730" y="8586"/>
                          <a:pt x="1703" y="8586"/>
                        </a:cubicBezTo>
                        <a:cubicBezTo>
                          <a:pt x="1671" y="8586"/>
                          <a:pt x="1640" y="8565"/>
                          <a:pt x="1640" y="8519"/>
                        </a:cubicBezTo>
                        <a:cubicBezTo>
                          <a:pt x="1662" y="8264"/>
                          <a:pt x="1704" y="8029"/>
                          <a:pt x="1768" y="7774"/>
                        </a:cubicBezTo>
                        <a:cubicBezTo>
                          <a:pt x="1832" y="7539"/>
                          <a:pt x="1917" y="7305"/>
                          <a:pt x="1981" y="7050"/>
                        </a:cubicBezTo>
                        <a:cubicBezTo>
                          <a:pt x="2130" y="6624"/>
                          <a:pt x="2343" y="6198"/>
                          <a:pt x="2599" y="5814"/>
                        </a:cubicBezTo>
                        <a:cubicBezTo>
                          <a:pt x="2769" y="5580"/>
                          <a:pt x="2961" y="5367"/>
                          <a:pt x="3174" y="5175"/>
                        </a:cubicBezTo>
                        <a:lnTo>
                          <a:pt x="3174" y="5175"/>
                        </a:lnTo>
                        <a:cubicBezTo>
                          <a:pt x="2769" y="5431"/>
                          <a:pt x="2407" y="5751"/>
                          <a:pt x="2109" y="6134"/>
                        </a:cubicBezTo>
                        <a:cubicBezTo>
                          <a:pt x="1960" y="6347"/>
                          <a:pt x="1811" y="6581"/>
                          <a:pt x="1704" y="6815"/>
                        </a:cubicBezTo>
                        <a:cubicBezTo>
                          <a:pt x="1640" y="6943"/>
                          <a:pt x="1576" y="7071"/>
                          <a:pt x="1534" y="7199"/>
                        </a:cubicBezTo>
                        <a:cubicBezTo>
                          <a:pt x="1491" y="7305"/>
                          <a:pt x="1449" y="7433"/>
                          <a:pt x="1406" y="7561"/>
                        </a:cubicBezTo>
                        <a:cubicBezTo>
                          <a:pt x="1400" y="7567"/>
                          <a:pt x="1390" y="7570"/>
                          <a:pt x="1379" y="7570"/>
                        </a:cubicBezTo>
                        <a:cubicBezTo>
                          <a:pt x="1353" y="7570"/>
                          <a:pt x="1321" y="7555"/>
                          <a:pt x="1321" y="7539"/>
                        </a:cubicBezTo>
                        <a:cubicBezTo>
                          <a:pt x="1342" y="7369"/>
                          <a:pt x="1364" y="7220"/>
                          <a:pt x="1427" y="7071"/>
                        </a:cubicBezTo>
                        <a:cubicBezTo>
                          <a:pt x="1491" y="6922"/>
                          <a:pt x="1534" y="6773"/>
                          <a:pt x="1619" y="6645"/>
                        </a:cubicBezTo>
                        <a:cubicBezTo>
                          <a:pt x="1917" y="6027"/>
                          <a:pt x="2386" y="5516"/>
                          <a:pt x="2961" y="5133"/>
                        </a:cubicBezTo>
                        <a:lnTo>
                          <a:pt x="2940" y="5133"/>
                        </a:lnTo>
                        <a:cubicBezTo>
                          <a:pt x="2641" y="5303"/>
                          <a:pt x="2322" y="5495"/>
                          <a:pt x="2066" y="5687"/>
                        </a:cubicBezTo>
                        <a:cubicBezTo>
                          <a:pt x="1491" y="6091"/>
                          <a:pt x="1001" y="6602"/>
                          <a:pt x="639" y="7199"/>
                        </a:cubicBezTo>
                        <a:cubicBezTo>
                          <a:pt x="277" y="7795"/>
                          <a:pt x="43" y="8477"/>
                          <a:pt x="0" y="9179"/>
                        </a:cubicBezTo>
                        <a:lnTo>
                          <a:pt x="0" y="9222"/>
                        </a:lnTo>
                        <a:lnTo>
                          <a:pt x="0" y="9435"/>
                        </a:lnTo>
                        <a:cubicBezTo>
                          <a:pt x="0" y="9541"/>
                          <a:pt x="22" y="9627"/>
                          <a:pt x="22" y="9733"/>
                        </a:cubicBezTo>
                        <a:lnTo>
                          <a:pt x="22" y="9882"/>
                        </a:lnTo>
                        <a:lnTo>
                          <a:pt x="277" y="10819"/>
                        </a:lnTo>
                        <a:cubicBezTo>
                          <a:pt x="341" y="11054"/>
                          <a:pt x="405" y="11309"/>
                          <a:pt x="490" y="11543"/>
                        </a:cubicBezTo>
                        <a:cubicBezTo>
                          <a:pt x="554" y="11735"/>
                          <a:pt x="597" y="11948"/>
                          <a:pt x="618" y="12161"/>
                        </a:cubicBezTo>
                        <a:cubicBezTo>
                          <a:pt x="661" y="12268"/>
                          <a:pt x="682" y="12353"/>
                          <a:pt x="725" y="12459"/>
                        </a:cubicBezTo>
                        <a:cubicBezTo>
                          <a:pt x="1385" y="14525"/>
                          <a:pt x="2045" y="16591"/>
                          <a:pt x="2705" y="18657"/>
                        </a:cubicBezTo>
                        <a:cubicBezTo>
                          <a:pt x="3302" y="20574"/>
                          <a:pt x="3919" y="22490"/>
                          <a:pt x="4537" y="24407"/>
                        </a:cubicBezTo>
                        <a:cubicBezTo>
                          <a:pt x="4579" y="24578"/>
                          <a:pt x="4622" y="24727"/>
                          <a:pt x="4686" y="24897"/>
                        </a:cubicBezTo>
                        <a:cubicBezTo>
                          <a:pt x="5304" y="25131"/>
                          <a:pt x="5921" y="25408"/>
                          <a:pt x="6539" y="25685"/>
                        </a:cubicBezTo>
                        <a:cubicBezTo>
                          <a:pt x="6624" y="25536"/>
                          <a:pt x="6752" y="25408"/>
                          <a:pt x="6880" y="25280"/>
                        </a:cubicBezTo>
                        <a:cubicBezTo>
                          <a:pt x="7007" y="25153"/>
                          <a:pt x="7114" y="25003"/>
                          <a:pt x="7220" y="24854"/>
                        </a:cubicBezTo>
                        <a:cubicBezTo>
                          <a:pt x="7348" y="24727"/>
                          <a:pt x="7455" y="24578"/>
                          <a:pt x="7540" y="24428"/>
                        </a:cubicBezTo>
                        <a:lnTo>
                          <a:pt x="7710" y="24194"/>
                        </a:lnTo>
                        <a:cubicBezTo>
                          <a:pt x="7732" y="24109"/>
                          <a:pt x="7795" y="24045"/>
                          <a:pt x="7859" y="24002"/>
                        </a:cubicBezTo>
                        <a:cubicBezTo>
                          <a:pt x="7865" y="23997"/>
                          <a:pt x="7872" y="23994"/>
                          <a:pt x="7880" y="23994"/>
                        </a:cubicBezTo>
                        <a:cubicBezTo>
                          <a:pt x="7900" y="23994"/>
                          <a:pt x="7923" y="24014"/>
                          <a:pt x="7923" y="24045"/>
                        </a:cubicBezTo>
                        <a:cubicBezTo>
                          <a:pt x="7923" y="24130"/>
                          <a:pt x="7881" y="24215"/>
                          <a:pt x="7838" y="24301"/>
                        </a:cubicBezTo>
                        <a:cubicBezTo>
                          <a:pt x="7774" y="24365"/>
                          <a:pt x="7732" y="24450"/>
                          <a:pt x="7668" y="24535"/>
                        </a:cubicBezTo>
                        <a:cubicBezTo>
                          <a:pt x="7582" y="24684"/>
                          <a:pt x="7476" y="24812"/>
                          <a:pt x="7348" y="24961"/>
                        </a:cubicBezTo>
                        <a:cubicBezTo>
                          <a:pt x="7242" y="25110"/>
                          <a:pt x="7114" y="25259"/>
                          <a:pt x="6986" y="25387"/>
                        </a:cubicBezTo>
                        <a:cubicBezTo>
                          <a:pt x="6880" y="25515"/>
                          <a:pt x="6773" y="25642"/>
                          <a:pt x="6624" y="25728"/>
                        </a:cubicBezTo>
                        <a:lnTo>
                          <a:pt x="6816" y="25813"/>
                        </a:lnTo>
                        <a:cubicBezTo>
                          <a:pt x="7029" y="25600"/>
                          <a:pt x="7242" y="25408"/>
                          <a:pt x="7455" y="25195"/>
                        </a:cubicBezTo>
                        <a:cubicBezTo>
                          <a:pt x="7838" y="24790"/>
                          <a:pt x="8200" y="24343"/>
                          <a:pt x="8520" y="23875"/>
                        </a:cubicBezTo>
                        <a:cubicBezTo>
                          <a:pt x="8690" y="23619"/>
                          <a:pt x="8818" y="23364"/>
                          <a:pt x="8945" y="23108"/>
                        </a:cubicBezTo>
                        <a:cubicBezTo>
                          <a:pt x="9073" y="22874"/>
                          <a:pt x="9180" y="22597"/>
                          <a:pt x="9329" y="22341"/>
                        </a:cubicBezTo>
                        <a:cubicBezTo>
                          <a:pt x="9335" y="22336"/>
                          <a:pt x="9343" y="22333"/>
                          <a:pt x="9353" y="22333"/>
                        </a:cubicBezTo>
                        <a:cubicBezTo>
                          <a:pt x="9380" y="22333"/>
                          <a:pt x="9414" y="22353"/>
                          <a:pt x="9414" y="22384"/>
                        </a:cubicBezTo>
                        <a:cubicBezTo>
                          <a:pt x="9329" y="22703"/>
                          <a:pt x="9201" y="23001"/>
                          <a:pt x="9031" y="23300"/>
                        </a:cubicBezTo>
                        <a:cubicBezTo>
                          <a:pt x="8754" y="23811"/>
                          <a:pt x="8434" y="24301"/>
                          <a:pt x="8072" y="24748"/>
                        </a:cubicBezTo>
                        <a:cubicBezTo>
                          <a:pt x="7753" y="25174"/>
                          <a:pt x="7369" y="25557"/>
                          <a:pt x="6965" y="25877"/>
                        </a:cubicBezTo>
                        <a:lnTo>
                          <a:pt x="7242" y="26026"/>
                        </a:lnTo>
                        <a:cubicBezTo>
                          <a:pt x="7284" y="25962"/>
                          <a:pt x="7348" y="25898"/>
                          <a:pt x="7412" y="25834"/>
                        </a:cubicBezTo>
                        <a:lnTo>
                          <a:pt x="7689" y="25600"/>
                        </a:lnTo>
                        <a:lnTo>
                          <a:pt x="7817" y="25472"/>
                        </a:lnTo>
                        <a:cubicBezTo>
                          <a:pt x="8008" y="25238"/>
                          <a:pt x="8221" y="25003"/>
                          <a:pt x="8413" y="24769"/>
                        </a:cubicBezTo>
                        <a:lnTo>
                          <a:pt x="8605" y="24535"/>
                        </a:lnTo>
                        <a:cubicBezTo>
                          <a:pt x="8669" y="24450"/>
                          <a:pt x="8754" y="24365"/>
                          <a:pt x="8818" y="24279"/>
                        </a:cubicBezTo>
                        <a:cubicBezTo>
                          <a:pt x="8860" y="24173"/>
                          <a:pt x="8945" y="24088"/>
                          <a:pt x="9031" y="24002"/>
                        </a:cubicBezTo>
                        <a:lnTo>
                          <a:pt x="9073" y="24002"/>
                        </a:lnTo>
                        <a:cubicBezTo>
                          <a:pt x="9371" y="23598"/>
                          <a:pt x="9648" y="23151"/>
                          <a:pt x="9883" y="22703"/>
                        </a:cubicBezTo>
                        <a:cubicBezTo>
                          <a:pt x="10458" y="21532"/>
                          <a:pt x="10692" y="20233"/>
                          <a:pt x="10926" y="18976"/>
                        </a:cubicBezTo>
                        <a:cubicBezTo>
                          <a:pt x="11139" y="17656"/>
                          <a:pt x="11352" y="16335"/>
                          <a:pt x="11608" y="15015"/>
                        </a:cubicBezTo>
                        <a:cubicBezTo>
                          <a:pt x="11863" y="13694"/>
                          <a:pt x="12183" y="12395"/>
                          <a:pt x="12587" y="11117"/>
                        </a:cubicBezTo>
                        <a:cubicBezTo>
                          <a:pt x="12779" y="10479"/>
                          <a:pt x="13013" y="9861"/>
                          <a:pt x="13205" y="9243"/>
                        </a:cubicBezTo>
                        <a:cubicBezTo>
                          <a:pt x="13226" y="9179"/>
                          <a:pt x="13248" y="9116"/>
                          <a:pt x="13269" y="9052"/>
                        </a:cubicBezTo>
                        <a:cubicBezTo>
                          <a:pt x="13311" y="8881"/>
                          <a:pt x="13354" y="8690"/>
                          <a:pt x="13418" y="8519"/>
                        </a:cubicBezTo>
                        <a:cubicBezTo>
                          <a:pt x="13503" y="8136"/>
                          <a:pt x="13567" y="7752"/>
                          <a:pt x="13631" y="7348"/>
                        </a:cubicBezTo>
                        <a:cubicBezTo>
                          <a:pt x="13631" y="7327"/>
                          <a:pt x="13631" y="7305"/>
                          <a:pt x="13652" y="7305"/>
                        </a:cubicBezTo>
                        <a:cubicBezTo>
                          <a:pt x="13695" y="7135"/>
                          <a:pt x="13716" y="6986"/>
                          <a:pt x="13759" y="6837"/>
                        </a:cubicBezTo>
                        <a:cubicBezTo>
                          <a:pt x="13759" y="6751"/>
                          <a:pt x="13780" y="6688"/>
                          <a:pt x="13801" y="6624"/>
                        </a:cubicBezTo>
                        <a:cubicBezTo>
                          <a:pt x="13801" y="6602"/>
                          <a:pt x="13801" y="6581"/>
                          <a:pt x="13801" y="6560"/>
                        </a:cubicBezTo>
                        <a:cubicBezTo>
                          <a:pt x="13950" y="5772"/>
                          <a:pt x="14121" y="4984"/>
                          <a:pt x="14291" y="4196"/>
                        </a:cubicBezTo>
                        <a:cubicBezTo>
                          <a:pt x="14355" y="3855"/>
                          <a:pt x="14462" y="3493"/>
                          <a:pt x="14568" y="3152"/>
                        </a:cubicBezTo>
                        <a:cubicBezTo>
                          <a:pt x="14675" y="2833"/>
                          <a:pt x="14845" y="2513"/>
                          <a:pt x="15079" y="2258"/>
                        </a:cubicBezTo>
                        <a:cubicBezTo>
                          <a:pt x="15085" y="2245"/>
                          <a:pt x="15095" y="2240"/>
                          <a:pt x="15106" y="2240"/>
                        </a:cubicBezTo>
                        <a:cubicBezTo>
                          <a:pt x="15131" y="2240"/>
                          <a:pt x="15158" y="2270"/>
                          <a:pt x="15143" y="2300"/>
                        </a:cubicBezTo>
                        <a:cubicBezTo>
                          <a:pt x="14973" y="2662"/>
                          <a:pt x="14824" y="3024"/>
                          <a:pt x="14696" y="3386"/>
                        </a:cubicBezTo>
                        <a:cubicBezTo>
                          <a:pt x="14589" y="3727"/>
                          <a:pt x="14525" y="4068"/>
                          <a:pt x="14440" y="4409"/>
                        </a:cubicBezTo>
                        <a:lnTo>
                          <a:pt x="14185" y="5580"/>
                        </a:lnTo>
                        <a:cubicBezTo>
                          <a:pt x="14121" y="5857"/>
                          <a:pt x="14057" y="6155"/>
                          <a:pt x="13993" y="6432"/>
                        </a:cubicBezTo>
                        <a:cubicBezTo>
                          <a:pt x="14249" y="5516"/>
                          <a:pt x="14525" y="4579"/>
                          <a:pt x="14781" y="3663"/>
                        </a:cubicBezTo>
                        <a:cubicBezTo>
                          <a:pt x="14994" y="2918"/>
                          <a:pt x="15228" y="2151"/>
                          <a:pt x="15697" y="1534"/>
                        </a:cubicBezTo>
                        <a:cubicBezTo>
                          <a:pt x="16144" y="937"/>
                          <a:pt x="16804" y="533"/>
                          <a:pt x="17528" y="384"/>
                        </a:cubicBezTo>
                        <a:cubicBezTo>
                          <a:pt x="17656" y="341"/>
                          <a:pt x="17805" y="320"/>
                          <a:pt x="17954" y="320"/>
                        </a:cubicBezTo>
                        <a:lnTo>
                          <a:pt x="18082" y="320"/>
                        </a:lnTo>
                        <a:lnTo>
                          <a:pt x="17954" y="277"/>
                        </a:lnTo>
                        <a:cubicBezTo>
                          <a:pt x="17415" y="150"/>
                          <a:pt x="16876" y="82"/>
                          <a:pt x="16337" y="82"/>
                        </a:cubicBezTo>
                        <a:cubicBezTo>
                          <a:pt x="16152" y="82"/>
                          <a:pt x="15967" y="90"/>
                          <a:pt x="15782" y="107"/>
                        </a:cubicBezTo>
                        <a:cubicBezTo>
                          <a:pt x="14951" y="192"/>
                          <a:pt x="14206" y="533"/>
                          <a:pt x="13588" y="1065"/>
                        </a:cubicBezTo>
                        <a:cubicBezTo>
                          <a:pt x="12992" y="1619"/>
                          <a:pt x="12523" y="2300"/>
                          <a:pt x="12225" y="3046"/>
                        </a:cubicBezTo>
                        <a:cubicBezTo>
                          <a:pt x="11885" y="3876"/>
                          <a:pt x="11629" y="4750"/>
                          <a:pt x="11501" y="5644"/>
                        </a:cubicBezTo>
                        <a:cubicBezTo>
                          <a:pt x="11416" y="6134"/>
                          <a:pt x="11352" y="6624"/>
                          <a:pt x="11288" y="7092"/>
                        </a:cubicBezTo>
                        <a:cubicBezTo>
                          <a:pt x="11224" y="7582"/>
                          <a:pt x="11160" y="8051"/>
                          <a:pt x="11075" y="8519"/>
                        </a:cubicBezTo>
                        <a:cubicBezTo>
                          <a:pt x="11075" y="8548"/>
                          <a:pt x="11054" y="8560"/>
                          <a:pt x="11030" y="8560"/>
                        </a:cubicBezTo>
                        <a:cubicBezTo>
                          <a:pt x="11001" y="8560"/>
                          <a:pt x="10969" y="8543"/>
                          <a:pt x="10969" y="8519"/>
                        </a:cubicBezTo>
                        <a:cubicBezTo>
                          <a:pt x="10990" y="8391"/>
                          <a:pt x="11011" y="8264"/>
                          <a:pt x="11011" y="8136"/>
                        </a:cubicBezTo>
                        <a:cubicBezTo>
                          <a:pt x="11075" y="7156"/>
                          <a:pt x="11224" y="6176"/>
                          <a:pt x="11416" y="5218"/>
                        </a:cubicBezTo>
                        <a:cubicBezTo>
                          <a:pt x="11565" y="4302"/>
                          <a:pt x="11842" y="3429"/>
                          <a:pt x="12247" y="2598"/>
                        </a:cubicBezTo>
                        <a:cubicBezTo>
                          <a:pt x="12587" y="1874"/>
                          <a:pt x="13098" y="1235"/>
                          <a:pt x="13737" y="746"/>
                        </a:cubicBezTo>
                        <a:cubicBezTo>
                          <a:pt x="14227" y="362"/>
                          <a:pt x="14781" y="128"/>
                          <a:pt x="15399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28" name="Google Shape;3428;p47"/>
                  <p:cNvSpPr/>
                  <p:nvPr/>
                </p:nvSpPr>
                <p:spPr>
                  <a:xfrm>
                    <a:off x="8170775" y="4100238"/>
                    <a:ext cx="2150" cy="1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" h="44" extrusionOk="0">
                        <a:moveTo>
                          <a:pt x="0" y="0"/>
                        </a:moveTo>
                        <a:lnTo>
                          <a:pt x="0" y="43"/>
                        </a:lnTo>
                        <a:cubicBezTo>
                          <a:pt x="22" y="22"/>
                          <a:pt x="43" y="22"/>
                          <a:pt x="85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29" name="Google Shape;3429;p47"/>
                  <p:cNvSpPr/>
                  <p:nvPr/>
                </p:nvSpPr>
                <p:spPr>
                  <a:xfrm>
                    <a:off x="7864075" y="3971388"/>
                    <a:ext cx="1100" cy="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" h="65" extrusionOk="0">
                        <a:moveTo>
                          <a:pt x="43" y="0"/>
                        </a:moveTo>
                        <a:cubicBezTo>
                          <a:pt x="22" y="22"/>
                          <a:pt x="22" y="43"/>
                          <a:pt x="1" y="64"/>
                        </a:cubicBezTo>
                        <a:cubicBezTo>
                          <a:pt x="22" y="64"/>
                          <a:pt x="22" y="43"/>
                          <a:pt x="43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30" name="Google Shape;3430;p47"/>
                  <p:cNvSpPr/>
                  <p:nvPr/>
                </p:nvSpPr>
                <p:spPr>
                  <a:xfrm>
                    <a:off x="7683575" y="3578438"/>
                    <a:ext cx="292350" cy="814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94" h="32587" extrusionOk="0">
                        <a:moveTo>
                          <a:pt x="1364" y="1"/>
                        </a:moveTo>
                        <a:cubicBezTo>
                          <a:pt x="1343" y="43"/>
                          <a:pt x="1321" y="86"/>
                          <a:pt x="1279" y="150"/>
                        </a:cubicBezTo>
                        <a:cubicBezTo>
                          <a:pt x="1258" y="193"/>
                          <a:pt x="1215" y="278"/>
                          <a:pt x="1172" y="342"/>
                        </a:cubicBezTo>
                        <a:cubicBezTo>
                          <a:pt x="1258" y="555"/>
                          <a:pt x="1343" y="789"/>
                          <a:pt x="1407" y="1002"/>
                        </a:cubicBezTo>
                        <a:cubicBezTo>
                          <a:pt x="1513" y="1300"/>
                          <a:pt x="1598" y="1598"/>
                          <a:pt x="1683" y="1896"/>
                        </a:cubicBezTo>
                        <a:cubicBezTo>
                          <a:pt x="1683" y="1911"/>
                          <a:pt x="1662" y="1926"/>
                          <a:pt x="1650" y="1926"/>
                        </a:cubicBezTo>
                        <a:cubicBezTo>
                          <a:pt x="1645" y="1926"/>
                          <a:pt x="1641" y="1924"/>
                          <a:pt x="1641" y="1918"/>
                        </a:cubicBezTo>
                        <a:cubicBezTo>
                          <a:pt x="1513" y="1641"/>
                          <a:pt x="1428" y="1343"/>
                          <a:pt x="1343" y="1044"/>
                        </a:cubicBezTo>
                        <a:cubicBezTo>
                          <a:pt x="1279" y="831"/>
                          <a:pt x="1215" y="618"/>
                          <a:pt x="1151" y="406"/>
                        </a:cubicBezTo>
                        <a:cubicBezTo>
                          <a:pt x="1108" y="491"/>
                          <a:pt x="1045" y="555"/>
                          <a:pt x="1002" y="640"/>
                        </a:cubicBezTo>
                        <a:cubicBezTo>
                          <a:pt x="1023" y="725"/>
                          <a:pt x="1066" y="810"/>
                          <a:pt x="1087" y="917"/>
                        </a:cubicBezTo>
                        <a:cubicBezTo>
                          <a:pt x="1130" y="1023"/>
                          <a:pt x="1151" y="1130"/>
                          <a:pt x="1194" y="1257"/>
                        </a:cubicBezTo>
                        <a:cubicBezTo>
                          <a:pt x="1279" y="1492"/>
                          <a:pt x="1364" y="1726"/>
                          <a:pt x="1407" y="1982"/>
                        </a:cubicBezTo>
                        <a:cubicBezTo>
                          <a:pt x="1407" y="1997"/>
                          <a:pt x="1396" y="2012"/>
                          <a:pt x="1382" y="2012"/>
                        </a:cubicBezTo>
                        <a:cubicBezTo>
                          <a:pt x="1377" y="2012"/>
                          <a:pt x="1370" y="2009"/>
                          <a:pt x="1364" y="2003"/>
                        </a:cubicBezTo>
                        <a:cubicBezTo>
                          <a:pt x="1258" y="1769"/>
                          <a:pt x="1172" y="1534"/>
                          <a:pt x="1087" y="1300"/>
                        </a:cubicBezTo>
                        <a:lnTo>
                          <a:pt x="981" y="938"/>
                        </a:lnTo>
                        <a:cubicBezTo>
                          <a:pt x="959" y="874"/>
                          <a:pt x="938" y="810"/>
                          <a:pt x="917" y="725"/>
                        </a:cubicBezTo>
                        <a:lnTo>
                          <a:pt x="789" y="895"/>
                        </a:lnTo>
                        <a:cubicBezTo>
                          <a:pt x="853" y="1044"/>
                          <a:pt x="917" y="1215"/>
                          <a:pt x="959" y="1364"/>
                        </a:cubicBezTo>
                        <a:lnTo>
                          <a:pt x="1087" y="1875"/>
                        </a:lnTo>
                        <a:cubicBezTo>
                          <a:pt x="1151" y="2045"/>
                          <a:pt x="1194" y="2216"/>
                          <a:pt x="1236" y="2407"/>
                        </a:cubicBezTo>
                        <a:cubicBezTo>
                          <a:pt x="1279" y="2557"/>
                          <a:pt x="1321" y="2727"/>
                          <a:pt x="1343" y="2897"/>
                        </a:cubicBezTo>
                        <a:cubicBezTo>
                          <a:pt x="1343" y="2912"/>
                          <a:pt x="1321" y="2927"/>
                          <a:pt x="1301" y="2927"/>
                        </a:cubicBezTo>
                        <a:cubicBezTo>
                          <a:pt x="1293" y="2927"/>
                          <a:pt x="1285" y="2925"/>
                          <a:pt x="1279" y="2919"/>
                        </a:cubicBezTo>
                        <a:cubicBezTo>
                          <a:pt x="1215" y="2748"/>
                          <a:pt x="1172" y="2578"/>
                          <a:pt x="1130" y="2407"/>
                        </a:cubicBezTo>
                        <a:cubicBezTo>
                          <a:pt x="1066" y="2237"/>
                          <a:pt x="1023" y="2088"/>
                          <a:pt x="981" y="1918"/>
                        </a:cubicBezTo>
                        <a:cubicBezTo>
                          <a:pt x="938" y="1747"/>
                          <a:pt x="874" y="1556"/>
                          <a:pt x="832" y="1385"/>
                        </a:cubicBezTo>
                        <a:cubicBezTo>
                          <a:pt x="789" y="1257"/>
                          <a:pt x="746" y="1130"/>
                          <a:pt x="725" y="1002"/>
                        </a:cubicBezTo>
                        <a:lnTo>
                          <a:pt x="704" y="1023"/>
                        </a:lnTo>
                        <a:cubicBezTo>
                          <a:pt x="597" y="1172"/>
                          <a:pt x="470" y="1300"/>
                          <a:pt x="342" y="1449"/>
                        </a:cubicBezTo>
                        <a:cubicBezTo>
                          <a:pt x="363" y="1492"/>
                          <a:pt x="384" y="1534"/>
                          <a:pt x="406" y="1577"/>
                        </a:cubicBezTo>
                        <a:lnTo>
                          <a:pt x="470" y="1790"/>
                        </a:lnTo>
                        <a:cubicBezTo>
                          <a:pt x="533" y="1939"/>
                          <a:pt x="576" y="2088"/>
                          <a:pt x="640" y="2237"/>
                        </a:cubicBezTo>
                        <a:cubicBezTo>
                          <a:pt x="746" y="2514"/>
                          <a:pt x="874" y="2812"/>
                          <a:pt x="959" y="3110"/>
                        </a:cubicBezTo>
                        <a:cubicBezTo>
                          <a:pt x="973" y="3137"/>
                          <a:pt x="953" y="3155"/>
                          <a:pt x="931" y="3155"/>
                        </a:cubicBezTo>
                        <a:cubicBezTo>
                          <a:pt x="918" y="3155"/>
                          <a:pt x="904" y="3148"/>
                          <a:pt x="895" y="3132"/>
                        </a:cubicBezTo>
                        <a:cubicBezTo>
                          <a:pt x="746" y="2855"/>
                          <a:pt x="640" y="2578"/>
                          <a:pt x="555" y="2280"/>
                        </a:cubicBezTo>
                        <a:cubicBezTo>
                          <a:pt x="491" y="2131"/>
                          <a:pt x="448" y="1982"/>
                          <a:pt x="384" y="1832"/>
                        </a:cubicBezTo>
                        <a:cubicBezTo>
                          <a:pt x="363" y="1769"/>
                          <a:pt x="342" y="1683"/>
                          <a:pt x="320" y="1619"/>
                        </a:cubicBezTo>
                        <a:cubicBezTo>
                          <a:pt x="299" y="1577"/>
                          <a:pt x="299" y="1534"/>
                          <a:pt x="299" y="1513"/>
                        </a:cubicBezTo>
                        <a:cubicBezTo>
                          <a:pt x="193" y="1598"/>
                          <a:pt x="86" y="1705"/>
                          <a:pt x="1" y="1811"/>
                        </a:cubicBezTo>
                        <a:lnTo>
                          <a:pt x="1" y="1832"/>
                        </a:lnTo>
                        <a:cubicBezTo>
                          <a:pt x="86" y="2067"/>
                          <a:pt x="150" y="2322"/>
                          <a:pt x="235" y="2557"/>
                        </a:cubicBezTo>
                        <a:cubicBezTo>
                          <a:pt x="810" y="4495"/>
                          <a:pt x="1364" y="6411"/>
                          <a:pt x="1939" y="8349"/>
                        </a:cubicBezTo>
                        <a:cubicBezTo>
                          <a:pt x="2514" y="10266"/>
                          <a:pt x="3068" y="12183"/>
                          <a:pt x="3643" y="14121"/>
                        </a:cubicBezTo>
                        <a:cubicBezTo>
                          <a:pt x="4197" y="16038"/>
                          <a:pt x="4750" y="17976"/>
                          <a:pt x="5325" y="19914"/>
                        </a:cubicBezTo>
                        <a:cubicBezTo>
                          <a:pt x="5879" y="21831"/>
                          <a:pt x="6433" y="23769"/>
                          <a:pt x="6987" y="25686"/>
                        </a:cubicBezTo>
                        <a:lnTo>
                          <a:pt x="8669" y="31479"/>
                        </a:lnTo>
                        <a:cubicBezTo>
                          <a:pt x="8690" y="31521"/>
                          <a:pt x="8669" y="31564"/>
                          <a:pt x="8627" y="31585"/>
                        </a:cubicBezTo>
                        <a:lnTo>
                          <a:pt x="8946" y="31670"/>
                        </a:lnTo>
                        <a:cubicBezTo>
                          <a:pt x="8818" y="31308"/>
                          <a:pt x="8690" y="30925"/>
                          <a:pt x="8584" y="30563"/>
                        </a:cubicBezTo>
                        <a:cubicBezTo>
                          <a:pt x="8435" y="30116"/>
                          <a:pt x="8328" y="29668"/>
                          <a:pt x="8222" y="29221"/>
                        </a:cubicBezTo>
                        <a:cubicBezTo>
                          <a:pt x="8222" y="29195"/>
                          <a:pt x="8246" y="29177"/>
                          <a:pt x="8265" y="29177"/>
                        </a:cubicBezTo>
                        <a:cubicBezTo>
                          <a:pt x="8276" y="29177"/>
                          <a:pt x="8286" y="29184"/>
                          <a:pt x="8286" y="29200"/>
                        </a:cubicBezTo>
                        <a:cubicBezTo>
                          <a:pt x="8435" y="29647"/>
                          <a:pt x="8584" y="30073"/>
                          <a:pt x="8733" y="30499"/>
                        </a:cubicBezTo>
                        <a:cubicBezTo>
                          <a:pt x="8882" y="30925"/>
                          <a:pt x="9010" y="31308"/>
                          <a:pt x="9159" y="31692"/>
                        </a:cubicBezTo>
                        <a:cubicBezTo>
                          <a:pt x="9180" y="31692"/>
                          <a:pt x="9202" y="31713"/>
                          <a:pt x="9202" y="31755"/>
                        </a:cubicBezTo>
                        <a:lnTo>
                          <a:pt x="9393" y="31798"/>
                        </a:lnTo>
                        <a:cubicBezTo>
                          <a:pt x="9372" y="31713"/>
                          <a:pt x="9329" y="31649"/>
                          <a:pt x="9308" y="31564"/>
                        </a:cubicBezTo>
                        <a:cubicBezTo>
                          <a:pt x="9244" y="31372"/>
                          <a:pt x="9202" y="31180"/>
                          <a:pt x="9138" y="31010"/>
                        </a:cubicBezTo>
                        <a:cubicBezTo>
                          <a:pt x="9031" y="30627"/>
                          <a:pt x="8946" y="30243"/>
                          <a:pt x="8882" y="29839"/>
                        </a:cubicBezTo>
                        <a:cubicBezTo>
                          <a:pt x="8882" y="29828"/>
                          <a:pt x="8893" y="29823"/>
                          <a:pt x="8903" y="29823"/>
                        </a:cubicBezTo>
                        <a:cubicBezTo>
                          <a:pt x="8914" y="29823"/>
                          <a:pt x="8925" y="29828"/>
                          <a:pt x="8925" y="29839"/>
                        </a:cubicBezTo>
                        <a:cubicBezTo>
                          <a:pt x="9031" y="30222"/>
                          <a:pt x="9138" y="30605"/>
                          <a:pt x="9265" y="30967"/>
                        </a:cubicBezTo>
                        <a:cubicBezTo>
                          <a:pt x="9308" y="31159"/>
                          <a:pt x="9372" y="31351"/>
                          <a:pt x="9436" y="31543"/>
                        </a:cubicBezTo>
                        <a:lnTo>
                          <a:pt x="9542" y="31798"/>
                        </a:lnTo>
                        <a:cubicBezTo>
                          <a:pt x="9542" y="31819"/>
                          <a:pt x="9542" y="31841"/>
                          <a:pt x="9564" y="31862"/>
                        </a:cubicBezTo>
                        <a:lnTo>
                          <a:pt x="9840" y="31947"/>
                        </a:lnTo>
                        <a:lnTo>
                          <a:pt x="9798" y="31819"/>
                        </a:lnTo>
                        <a:cubicBezTo>
                          <a:pt x="9755" y="31670"/>
                          <a:pt x="9713" y="31543"/>
                          <a:pt x="9670" y="31393"/>
                        </a:cubicBezTo>
                        <a:cubicBezTo>
                          <a:pt x="9585" y="31117"/>
                          <a:pt x="9478" y="30840"/>
                          <a:pt x="9372" y="30563"/>
                        </a:cubicBezTo>
                        <a:cubicBezTo>
                          <a:pt x="9359" y="30536"/>
                          <a:pt x="9386" y="30518"/>
                          <a:pt x="9414" y="30518"/>
                        </a:cubicBezTo>
                        <a:cubicBezTo>
                          <a:pt x="9432" y="30518"/>
                          <a:pt x="9449" y="30525"/>
                          <a:pt x="9457" y="30542"/>
                        </a:cubicBezTo>
                        <a:cubicBezTo>
                          <a:pt x="9564" y="30797"/>
                          <a:pt x="9670" y="31095"/>
                          <a:pt x="9755" y="31372"/>
                        </a:cubicBezTo>
                        <a:cubicBezTo>
                          <a:pt x="9819" y="31521"/>
                          <a:pt x="9862" y="31649"/>
                          <a:pt x="9904" y="31798"/>
                        </a:cubicBezTo>
                        <a:cubicBezTo>
                          <a:pt x="9926" y="31862"/>
                          <a:pt x="9947" y="31926"/>
                          <a:pt x="9968" y="31990"/>
                        </a:cubicBezTo>
                        <a:cubicBezTo>
                          <a:pt x="10543" y="32160"/>
                          <a:pt x="11118" y="32352"/>
                          <a:pt x="11693" y="32586"/>
                        </a:cubicBezTo>
                        <a:cubicBezTo>
                          <a:pt x="11629" y="32373"/>
                          <a:pt x="11544" y="32160"/>
                          <a:pt x="11480" y="31947"/>
                        </a:cubicBezTo>
                        <a:lnTo>
                          <a:pt x="9500" y="25750"/>
                        </a:lnTo>
                        <a:cubicBezTo>
                          <a:pt x="8839" y="23662"/>
                          <a:pt x="8179" y="21575"/>
                          <a:pt x="7519" y="19509"/>
                        </a:cubicBezTo>
                        <a:cubicBezTo>
                          <a:pt x="6859" y="17422"/>
                          <a:pt x="6177" y="15356"/>
                          <a:pt x="5517" y="13269"/>
                        </a:cubicBezTo>
                        <a:cubicBezTo>
                          <a:pt x="4878" y="11203"/>
                          <a:pt x="4218" y="9138"/>
                          <a:pt x="3558" y="7072"/>
                        </a:cubicBezTo>
                        <a:lnTo>
                          <a:pt x="2578" y="3962"/>
                        </a:lnTo>
                        <a:cubicBezTo>
                          <a:pt x="2280" y="2983"/>
                          <a:pt x="1960" y="2024"/>
                          <a:pt x="1683" y="1044"/>
                        </a:cubicBezTo>
                        <a:lnTo>
                          <a:pt x="1598" y="746"/>
                        </a:lnTo>
                        <a:cubicBezTo>
                          <a:pt x="1556" y="597"/>
                          <a:pt x="1513" y="427"/>
                          <a:pt x="1449" y="278"/>
                        </a:cubicBezTo>
                        <a:lnTo>
                          <a:pt x="1364" y="43"/>
                        </a:lnTo>
                        <a:lnTo>
                          <a:pt x="1364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31" name="Google Shape;3431;p47"/>
                  <p:cNvSpPr/>
                  <p:nvPr/>
                </p:nvSpPr>
                <p:spPr>
                  <a:xfrm>
                    <a:off x="7805525" y="4128988"/>
                    <a:ext cx="89475" cy="234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79" h="9372" extrusionOk="0">
                        <a:moveTo>
                          <a:pt x="831" y="1"/>
                        </a:moveTo>
                        <a:lnTo>
                          <a:pt x="831" y="299"/>
                        </a:lnTo>
                        <a:cubicBezTo>
                          <a:pt x="767" y="2279"/>
                          <a:pt x="0" y="4239"/>
                          <a:pt x="447" y="6219"/>
                        </a:cubicBezTo>
                        <a:cubicBezTo>
                          <a:pt x="618" y="7093"/>
                          <a:pt x="1086" y="7881"/>
                          <a:pt x="1747" y="8477"/>
                        </a:cubicBezTo>
                        <a:cubicBezTo>
                          <a:pt x="2023" y="8732"/>
                          <a:pt x="2343" y="8945"/>
                          <a:pt x="2684" y="9116"/>
                        </a:cubicBezTo>
                        <a:cubicBezTo>
                          <a:pt x="2279" y="8796"/>
                          <a:pt x="1960" y="8413"/>
                          <a:pt x="1683" y="7987"/>
                        </a:cubicBezTo>
                        <a:cubicBezTo>
                          <a:pt x="1555" y="7753"/>
                          <a:pt x="1427" y="7519"/>
                          <a:pt x="1342" y="7263"/>
                        </a:cubicBezTo>
                        <a:cubicBezTo>
                          <a:pt x="1235" y="7007"/>
                          <a:pt x="1172" y="6731"/>
                          <a:pt x="1150" y="6475"/>
                        </a:cubicBezTo>
                        <a:cubicBezTo>
                          <a:pt x="1150" y="6438"/>
                          <a:pt x="1172" y="6415"/>
                          <a:pt x="1190" y="6415"/>
                        </a:cubicBezTo>
                        <a:cubicBezTo>
                          <a:pt x="1203" y="6415"/>
                          <a:pt x="1214" y="6427"/>
                          <a:pt x="1214" y="6454"/>
                        </a:cubicBezTo>
                        <a:cubicBezTo>
                          <a:pt x="1299" y="6731"/>
                          <a:pt x="1384" y="7007"/>
                          <a:pt x="1512" y="7284"/>
                        </a:cubicBezTo>
                        <a:cubicBezTo>
                          <a:pt x="1725" y="7753"/>
                          <a:pt x="2023" y="8179"/>
                          <a:pt x="2385" y="8562"/>
                        </a:cubicBezTo>
                        <a:cubicBezTo>
                          <a:pt x="2556" y="8754"/>
                          <a:pt x="2748" y="8924"/>
                          <a:pt x="2961" y="9073"/>
                        </a:cubicBezTo>
                        <a:cubicBezTo>
                          <a:pt x="3003" y="9095"/>
                          <a:pt x="3046" y="9116"/>
                          <a:pt x="3088" y="9158"/>
                        </a:cubicBezTo>
                        <a:lnTo>
                          <a:pt x="3046" y="9116"/>
                        </a:lnTo>
                        <a:cubicBezTo>
                          <a:pt x="2897" y="8924"/>
                          <a:pt x="2748" y="8711"/>
                          <a:pt x="2620" y="8498"/>
                        </a:cubicBezTo>
                        <a:cubicBezTo>
                          <a:pt x="2343" y="8072"/>
                          <a:pt x="2130" y="7604"/>
                          <a:pt x="1981" y="7135"/>
                        </a:cubicBezTo>
                        <a:cubicBezTo>
                          <a:pt x="1968" y="7098"/>
                          <a:pt x="1999" y="7075"/>
                          <a:pt x="2031" y="7075"/>
                        </a:cubicBezTo>
                        <a:cubicBezTo>
                          <a:pt x="2055" y="7075"/>
                          <a:pt x="2078" y="7087"/>
                          <a:pt x="2087" y="7114"/>
                        </a:cubicBezTo>
                        <a:cubicBezTo>
                          <a:pt x="2279" y="7561"/>
                          <a:pt x="2513" y="7987"/>
                          <a:pt x="2790" y="8413"/>
                        </a:cubicBezTo>
                        <a:cubicBezTo>
                          <a:pt x="2918" y="8605"/>
                          <a:pt x="3067" y="8818"/>
                          <a:pt x="3216" y="8988"/>
                        </a:cubicBezTo>
                        <a:cubicBezTo>
                          <a:pt x="3301" y="9095"/>
                          <a:pt x="3386" y="9180"/>
                          <a:pt x="3450" y="9265"/>
                        </a:cubicBezTo>
                        <a:lnTo>
                          <a:pt x="3578" y="9371"/>
                        </a:lnTo>
                        <a:lnTo>
                          <a:pt x="3386" y="8754"/>
                        </a:lnTo>
                        <a:lnTo>
                          <a:pt x="1704" y="2961"/>
                        </a:lnTo>
                        <a:cubicBezTo>
                          <a:pt x="1406" y="1981"/>
                          <a:pt x="1129" y="980"/>
                          <a:pt x="831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32" name="Google Shape;3432;p47"/>
                  <p:cNvSpPr/>
                  <p:nvPr/>
                </p:nvSpPr>
                <p:spPr>
                  <a:xfrm>
                    <a:off x="7720325" y="3560888"/>
                    <a:ext cx="4825" cy="15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3" h="618" extrusionOk="0">
                        <a:moveTo>
                          <a:pt x="86" y="0"/>
                        </a:moveTo>
                        <a:cubicBezTo>
                          <a:pt x="64" y="85"/>
                          <a:pt x="43" y="192"/>
                          <a:pt x="22" y="277"/>
                        </a:cubicBezTo>
                        <a:cubicBezTo>
                          <a:pt x="22" y="320"/>
                          <a:pt x="1" y="362"/>
                          <a:pt x="1" y="405"/>
                        </a:cubicBezTo>
                        <a:cubicBezTo>
                          <a:pt x="22" y="469"/>
                          <a:pt x="64" y="532"/>
                          <a:pt x="86" y="618"/>
                        </a:cubicBezTo>
                        <a:lnTo>
                          <a:pt x="192" y="511"/>
                        </a:lnTo>
                        <a:cubicBezTo>
                          <a:pt x="192" y="490"/>
                          <a:pt x="192" y="469"/>
                          <a:pt x="171" y="426"/>
                        </a:cubicBezTo>
                        <a:lnTo>
                          <a:pt x="128" y="256"/>
                        </a:lnTo>
                        <a:cubicBezTo>
                          <a:pt x="128" y="170"/>
                          <a:pt x="107" y="85"/>
                          <a:pt x="86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33" name="Google Shape;3433;p47"/>
                  <p:cNvSpPr/>
                  <p:nvPr/>
                </p:nvSpPr>
                <p:spPr>
                  <a:xfrm>
                    <a:off x="7342825" y="2644013"/>
                    <a:ext cx="304050" cy="634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162" h="25388" extrusionOk="0">
                        <a:moveTo>
                          <a:pt x="1795" y="10617"/>
                        </a:moveTo>
                        <a:cubicBezTo>
                          <a:pt x="1798" y="10630"/>
                          <a:pt x="1803" y="10641"/>
                          <a:pt x="1811" y="10649"/>
                        </a:cubicBezTo>
                        <a:lnTo>
                          <a:pt x="1795" y="10617"/>
                        </a:lnTo>
                        <a:close/>
                        <a:moveTo>
                          <a:pt x="12027" y="10884"/>
                        </a:moveTo>
                        <a:lnTo>
                          <a:pt x="12027" y="10884"/>
                        </a:lnTo>
                        <a:cubicBezTo>
                          <a:pt x="12029" y="10905"/>
                          <a:pt x="12032" y="10927"/>
                          <a:pt x="12034" y="10948"/>
                        </a:cubicBezTo>
                        <a:lnTo>
                          <a:pt x="12034" y="10905"/>
                        </a:lnTo>
                        <a:cubicBezTo>
                          <a:pt x="12032" y="10898"/>
                          <a:pt x="12029" y="10891"/>
                          <a:pt x="12027" y="10884"/>
                        </a:cubicBezTo>
                        <a:close/>
                        <a:moveTo>
                          <a:pt x="1896" y="1"/>
                        </a:moveTo>
                        <a:cubicBezTo>
                          <a:pt x="1875" y="1"/>
                          <a:pt x="1853" y="22"/>
                          <a:pt x="1853" y="43"/>
                        </a:cubicBezTo>
                        <a:cubicBezTo>
                          <a:pt x="1853" y="107"/>
                          <a:pt x="1853" y="150"/>
                          <a:pt x="1853" y="214"/>
                        </a:cubicBezTo>
                        <a:lnTo>
                          <a:pt x="1853" y="363"/>
                        </a:lnTo>
                        <a:cubicBezTo>
                          <a:pt x="1875" y="469"/>
                          <a:pt x="1875" y="554"/>
                          <a:pt x="1875" y="661"/>
                        </a:cubicBezTo>
                        <a:cubicBezTo>
                          <a:pt x="1896" y="895"/>
                          <a:pt x="1896" y="1129"/>
                          <a:pt x="1917" y="1342"/>
                        </a:cubicBezTo>
                        <a:lnTo>
                          <a:pt x="1960" y="2109"/>
                        </a:lnTo>
                        <a:cubicBezTo>
                          <a:pt x="2002" y="2727"/>
                          <a:pt x="2045" y="3366"/>
                          <a:pt x="2088" y="3983"/>
                        </a:cubicBezTo>
                        <a:cubicBezTo>
                          <a:pt x="2109" y="4431"/>
                          <a:pt x="2130" y="4878"/>
                          <a:pt x="2152" y="5325"/>
                        </a:cubicBezTo>
                        <a:cubicBezTo>
                          <a:pt x="2152" y="5410"/>
                          <a:pt x="2173" y="5495"/>
                          <a:pt x="2194" y="5581"/>
                        </a:cubicBezTo>
                        <a:cubicBezTo>
                          <a:pt x="2207" y="5607"/>
                          <a:pt x="2223" y="5617"/>
                          <a:pt x="2238" y="5617"/>
                        </a:cubicBezTo>
                        <a:cubicBezTo>
                          <a:pt x="2272" y="5617"/>
                          <a:pt x="2307" y="5567"/>
                          <a:pt x="2322" y="5538"/>
                        </a:cubicBezTo>
                        <a:cubicBezTo>
                          <a:pt x="2450" y="5410"/>
                          <a:pt x="2556" y="5240"/>
                          <a:pt x="2599" y="5048"/>
                        </a:cubicBezTo>
                        <a:lnTo>
                          <a:pt x="2599" y="4793"/>
                        </a:lnTo>
                        <a:cubicBezTo>
                          <a:pt x="2599" y="4740"/>
                          <a:pt x="2642" y="4702"/>
                          <a:pt x="2693" y="4702"/>
                        </a:cubicBezTo>
                        <a:cubicBezTo>
                          <a:pt x="2704" y="4702"/>
                          <a:pt x="2715" y="4704"/>
                          <a:pt x="2727" y="4707"/>
                        </a:cubicBezTo>
                        <a:cubicBezTo>
                          <a:pt x="2769" y="4707"/>
                          <a:pt x="2812" y="4750"/>
                          <a:pt x="2812" y="4793"/>
                        </a:cubicBezTo>
                        <a:cubicBezTo>
                          <a:pt x="2812" y="4857"/>
                          <a:pt x="2812" y="4942"/>
                          <a:pt x="2812" y="5006"/>
                        </a:cubicBezTo>
                        <a:lnTo>
                          <a:pt x="2812" y="5282"/>
                        </a:lnTo>
                        <a:cubicBezTo>
                          <a:pt x="2876" y="5943"/>
                          <a:pt x="3003" y="6582"/>
                          <a:pt x="3195" y="7199"/>
                        </a:cubicBezTo>
                        <a:cubicBezTo>
                          <a:pt x="3387" y="7838"/>
                          <a:pt x="3579" y="8477"/>
                          <a:pt x="3749" y="9137"/>
                        </a:cubicBezTo>
                        <a:cubicBezTo>
                          <a:pt x="4090" y="10436"/>
                          <a:pt x="4367" y="11736"/>
                          <a:pt x="4601" y="13077"/>
                        </a:cubicBezTo>
                        <a:cubicBezTo>
                          <a:pt x="4707" y="13738"/>
                          <a:pt x="4835" y="14398"/>
                          <a:pt x="4942" y="15079"/>
                        </a:cubicBezTo>
                        <a:cubicBezTo>
                          <a:pt x="4963" y="15186"/>
                          <a:pt x="4984" y="15314"/>
                          <a:pt x="5005" y="15441"/>
                        </a:cubicBezTo>
                        <a:cubicBezTo>
                          <a:pt x="5027" y="15463"/>
                          <a:pt x="5048" y="15505"/>
                          <a:pt x="5027" y="15527"/>
                        </a:cubicBezTo>
                        <a:lnTo>
                          <a:pt x="5027" y="15569"/>
                        </a:lnTo>
                        <a:cubicBezTo>
                          <a:pt x="5048" y="15676"/>
                          <a:pt x="5069" y="15803"/>
                          <a:pt x="5069" y="15910"/>
                        </a:cubicBezTo>
                        <a:cubicBezTo>
                          <a:pt x="5091" y="15931"/>
                          <a:pt x="5091" y="15931"/>
                          <a:pt x="5091" y="15953"/>
                        </a:cubicBezTo>
                        <a:cubicBezTo>
                          <a:pt x="5133" y="16080"/>
                          <a:pt x="5027" y="16166"/>
                          <a:pt x="4942" y="16229"/>
                        </a:cubicBezTo>
                        <a:cubicBezTo>
                          <a:pt x="4878" y="16272"/>
                          <a:pt x="4835" y="16315"/>
                          <a:pt x="4792" y="16336"/>
                        </a:cubicBezTo>
                        <a:cubicBezTo>
                          <a:pt x="4665" y="16421"/>
                          <a:pt x="4516" y="16506"/>
                          <a:pt x="4388" y="16570"/>
                        </a:cubicBezTo>
                        <a:cubicBezTo>
                          <a:pt x="4111" y="16741"/>
                          <a:pt x="3813" y="16847"/>
                          <a:pt x="3493" y="16890"/>
                        </a:cubicBezTo>
                        <a:cubicBezTo>
                          <a:pt x="3453" y="16896"/>
                          <a:pt x="3413" y="16899"/>
                          <a:pt x="3373" y="16899"/>
                        </a:cubicBezTo>
                        <a:cubicBezTo>
                          <a:pt x="3133" y="16899"/>
                          <a:pt x="2894" y="16792"/>
                          <a:pt x="2748" y="16591"/>
                        </a:cubicBezTo>
                        <a:cubicBezTo>
                          <a:pt x="2556" y="16379"/>
                          <a:pt x="2386" y="16123"/>
                          <a:pt x="2258" y="15867"/>
                        </a:cubicBezTo>
                        <a:cubicBezTo>
                          <a:pt x="2088" y="15612"/>
                          <a:pt x="1939" y="15335"/>
                          <a:pt x="1811" y="15058"/>
                        </a:cubicBezTo>
                        <a:cubicBezTo>
                          <a:pt x="1513" y="14504"/>
                          <a:pt x="1278" y="13951"/>
                          <a:pt x="1087" y="13354"/>
                        </a:cubicBezTo>
                        <a:cubicBezTo>
                          <a:pt x="874" y="12779"/>
                          <a:pt x="703" y="12183"/>
                          <a:pt x="597" y="11565"/>
                        </a:cubicBezTo>
                        <a:cubicBezTo>
                          <a:pt x="597" y="11528"/>
                          <a:pt x="626" y="11505"/>
                          <a:pt x="654" y="11505"/>
                        </a:cubicBezTo>
                        <a:cubicBezTo>
                          <a:pt x="674" y="11505"/>
                          <a:pt x="694" y="11517"/>
                          <a:pt x="703" y="11544"/>
                        </a:cubicBezTo>
                        <a:cubicBezTo>
                          <a:pt x="725" y="11693"/>
                          <a:pt x="767" y="11821"/>
                          <a:pt x="810" y="11970"/>
                        </a:cubicBezTo>
                        <a:cubicBezTo>
                          <a:pt x="959" y="12545"/>
                          <a:pt x="1151" y="13120"/>
                          <a:pt x="1364" y="13674"/>
                        </a:cubicBezTo>
                        <a:cubicBezTo>
                          <a:pt x="1598" y="14227"/>
                          <a:pt x="1853" y="14760"/>
                          <a:pt x="2152" y="15292"/>
                        </a:cubicBezTo>
                        <a:cubicBezTo>
                          <a:pt x="2301" y="15569"/>
                          <a:pt x="2450" y="15825"/>
                          <a:pt x="2620" y="16080"/>
                        </a:cubicBezTo>
                        <a:cubicBezTo>
                          <a:pt x="2727" y="16315"/>
                          <a:pt x="2918" y="16506"/>
                          <a:pt x="3153" y="16655"/>
                        </a:cubicBezTo>
                        <a:cubicBezTo>
                          <a:pt x="3236" y="16675"/>
                          <a:pt x="3321" y="16684"/>
                          <a:pt x="3406" y="16684"/>
                        </a:cubicBezTo>
                        <a:cubicBezTo>
                          <a:pt x="3604" y="16684"/>
                          <a:pt x="3804" y="16632"/>
                          <a:pt x="3983" y="16528"/>
                        </a:cubicBezTo>
                        <a:cubicBezTo>
                          <a:pt x="4004" y="16528"/>
                          <a:pt x="4047" y="16506"/>
                          <a:pt x="4068" y="16506"/>
                        </a:cubicBezTo>
                        <a:cubicBezTo>
                          <a:pt x="3983" y="16485"/>
                          <a:pt x="3898" y="16485"/>
                          <a:pt x="3813" y="16464"/>
                        </a:cubicBezTo>
                        <a:cubicBezTo>
                          <a:pt x="3600" y="16379"/>
                          <a:pt x="3429" y="16251"/>
                          <a:pt x="3302" y="16059"/>
                        </a:cubicBezTo>
                        <a:cubicBezTo>
                          <a:pt x="3089" y="15718"/>
                          <a:pt x="2897" y="15378"/>
                          <a:pt x="2748" y="15015"/>
                        </a:cubicBezTo>
                        <a:cubicBezTo>
                          <a:pt x="2727" y="14994"/>
                          <a:pt x="2705" y="14994"/>
                          <a:pt x="2684" y="14973"/>
                        </a:cubicBezTo>
                        <a:cubicBezTo>
                          <a:pt x="2556" y="14696"/>
                          <a:pt x="2450" y="14440"/>
                          <a:pt x="2322" y="14164"/>
                        </a:cubicBezTo>
                        <a:cubicBezTo>
                          <a:pt x="2237" y="13972"/>
                          <a:pt x="2173" y="13802"/>
                          <a:pt x="2088" y="13610"/>
                        </a:cubicBezTo>
                        <a:cubicBezTo>
                          <a:pt x="1939" y="13290"/>
                          <a:pt x="1811" y="12971"/>
                          <a:pt x="1683" y="12651"/>
                        </a:cubicBezTo>
                        <a:cubicBezTo>
                          <a:pt x="1491" y="12247"/>
                          <a:pt x="1364" y="11821"/>
                          <a:pt x="1300" y="11374"/>
                        </a:cubicBezTo>
                        <a:lnTo>
                          <a:pt x="1172" y="11416"/>
                        </a:lnTo>
                        <a:cubicBezTo>
                          <a:pt x="1160" y="11420"/>
                          <a:pt x="1149" y="11422"/>
                          <a:pt x="1139" y="11422"/>
                        </a:cubicBezTo>
                        <a:cubicBezTo>
                          <a:pt x="1093" y="11422"/>
                          <a:pt x="1061" y="11387"/>
                          <a:pt x="1044" y="11352"/>
                        </a:cubicBezTo>
                        <a:cubicBezTo>
                          <a:pt x="980" y="11374"/>
                          <a:pt x="916" y="11395"/>
                          <a:pt x="852" y="11395"/>
                        </a:cubicBezTo>
                        <a:cubicBezTo>
                          <a:pt x="810" y="11395"/>
                          <a:pt x="789" y="11331"/>
                          <a:pt x="810" y="11310"/>
                        </a:cubicBezTo>
                        <a:cubicBezTo>
                          <a:pt x="874" y="11246"/>
                          <a:pt x="938" y="11203"/>
                          <a:pt x="1023" y="11161"/>
                        </a:cubicBezTo>
                        <a:lnTo>
                          <a:pt x="1065" y="11161"/>
                        </a:lnTo>
                        <a:cubicBezTo>
                          <a:pt x="1044" y="11118"/>
                          <a:pt x="1023" y="11097"/>
                          <a:pt x="1002" y="11054"/>
                        </a:cubicBezTo>
                        <a:cubicBezTo>
                          <a:pt x="980" y="11012"/>
                          <a:pt x="959" y="10969"/>
                          <a:pt x="938" y="10926"/>
                        </a:cubicBezTo>
                        <a:cubicBezTo>
                          <a:pt x="895" y="10820"/>
                          <a:pt x="852" y="10735"/>
                          <a:pt x="810" y="10628"/>
                        </a:cubicBezTo>
                        <a:cubicBezTo>
                          <a:pt x="810" y="10586"/>
                          <a:pt x="789" y="10543"/>
                          <a:pt x="767" y="10500"/>
                        </a:cubicBezTo>
                        <a:cubicBezTo>
                          <a:pt x="767" y="10436"/>
                          <a:pt x="746" y="10394"/>
                          <a:pt x="767" y="10351"/>
                        </a:cubicBezTo>
                        <a:cubicBezTo>
                          <a:pt x="767" y="10336"/>
                          <a:pt x="778" y="10321"/>
                          <a:pt x="792" y="10321"/>
                        </a:cubicBezTo>
                        <a:cubicBezTo>
                          <a:pt x="797" y="10321"/>
                          <a:pt x="804" y="10324"/>
                          <a:pt x="810" y="10330"/>
                        </a:cubicBezTo>
                        <a:cubicBezTo>
                          <a:pt x="831" y="10351"/>
                          <a:pt x="852" y="10394"/>
                          <a:pt x="852" y="10415"/>
                        </a:cubicBezTo>
                        <a:cubicBezTo>
                          <a:pt x="874" y="10458"/>
                          <a:pt x="874" y="10458"/>
                          <a:pt x="916" y="10522"/>
                        </a:cubicBezTo>
                        <a:cubicBezTo>
                          <a:pt x="938" y="10607"/>
                          <a:pt x="959" y="10671"/>
                          <a:pt x="1002" y="10735"/>
                        </a:cubicBezTo>
                        <a:cubicBezTo>
                          <a:pt x="1023" y="10799"/>
                          <a:pt x="1065" y="10884"/>
                          <a:pt x="1087" y="10926"/>
                        </a:cubicBezTo>
                        <a:cubicBezTo>
                          <a:pt x="1108" y="10990"/>
                          <a:pt x="1151" y="11054"/>
                          <a:pt x="1172" y="11097"/>
                        </a:cubicBezTo>
                        <a:lnTo>
                          <a:pt x="1236" y="11054"/>
                        </a:lnTo>
                        <a:lnTo>
                          <a:pt x="1257" y="11054"/>
                        </a:lnTo>
                        <a:lnTo>
                          <a:pt x="1257" y="11033"/>
                        </a:lnTo>
                        <a:cubicBezTo>
                          <a:pt x="1214" y="10969"/>
                          <a:pt x="1172" y="10905"/>
                          <a:pt x="1151" y="10820"/>
                        </a:cubicBezTo>
                        <a:cubicBezTo>
                          <a:pt x="1087" y="10692"/>
                          <a:pt x="1023" y="10564"/>
                          <a:pt x="959" y="10415"/>
                        </a:cubicBezTo>
                        <a:cubicBezTo>
                          <a:pt x="944" y="10401"/>
                          <a:pt x="960" y="10376"/>
                          <a:pt x="978" y="10376"/>
                        </a:cubicBezTo>
                        <a:cubicBezTo>
                          <a:pt x="986" y="10376"/>
                          <a:pt x="995" y="10381"/>
                          <a:pt x="1002" y="10394"/>
                        </a:cubicBezTo>
                        <a:cubicBezTo>
                          <a:pt x="1087" y="10522"/>
                          <a:pt x="1151" y="10649"/>
                          <a:pt x="1236" y="10777"/>
                        </a:cubicBezTo>
                        <a:cubicBezTo>
                          <a:pt x="1257" y="10841"/>
                          <a:pt x="1300" y="10905"/>
                          <a:pt x="1342" y="10990"/>
                        </a:cubicBezTo>
                        <a:cubicBezTo>
                          <a:pt x="1342" y="10990"/>
                          <a:pt x="1364" y="11012"/>
                          <a:pt x="1364" y="11012"/>
                        </a:cubicBezTo>
                        <a:lnTo>
                          <a:pt x="1513" y="10948"/>
                        </a:lnTo>
                        <a:lnTo>
                          <a:pt x="1598" y="10905"/>
                        </a:lnTo>
                        <a:cubicBezTo>
                          <a:pt x="1577" y="10862"/>
                          <a:pt x="1534" y="10799"/>
                          <a:pt x="1513" y="10756"/>
                        </a:cubicBezTo>
                        <a:cubicBezTo>
                          <a:pt x="1491" y="10713"/>
                          <a:pt x="1470" y="10649"/>
                          <a:pt x="1449" y="10586"/>
                        </a:cubicBezTo>
                        <a:cubicBezTo>
                          <a:pt x="1385" y="10479"/>
                          <a:pt x="1342" y="10373"/>
                          <a:pt x="1278" y="10245"/>
                        </a:cubicBezTo>
                        <a:cubicBezTo>
                          <a:pt x="1278" y="10230"/>
                          <a:pt x="1299" y="10205"/>
                          <a:pt x="1318" y="10205"/>
                        </a:cubicBezTo>
                        <a:cubicBezTo>
                          <a:pt x="1327" y="10205"/>
                          <a:pt x="1336" y="10210"/>
                          <a:pt x="1342" y="10224"/>
                        </a:cubicBezTo>
                        <a:cubicBezTo>
                          <a:pt x="1385" y="10330"/>
                          <a:pt x="1449" y="10436"/>
                          <a:pt x="1513" y="10564"/>
                        </a:cubicBezTo>
                        <a:cubicBezTo>
                          <a:pt x="1534" y="10607"/>
                          <a:pt x="1577" y="10692"/>
                          <a:pt x="1598" y="10713"/>
                        </a:cubicBezTo>
                        <a:cubicBezTo>
                          <a:pt x="1619" y="10756"/>
                          <a:pt x="1640" y="10777"/>
                          <a:pt x="1640" y="10799"/>
                        </a:cubicBezTo>
                        <a:cubicBezTo>
                          <a:pt x="1640" y="10820"/>
                          <a:pt x="1640" y="10841"/>
                          <a:pt x="1640" y="10884"/>
                        </a:cubicBezTo>
                        <a:lnTo>
                          <a:pt x="1704" y="10841"/>
                        </a:lnTo>
                        <a:cubicBezTo>
                          <a:pt x="1726" y="10820"/>
                          <a:pt x="1768" y="10820"/>
                          <a:pt x="1790" y="10799"/>
                        </a:cubicBezTo>
                        <a:cubicBezTo>
                          <a:pt x="1768" y="10756"/>
                          <a:pt x="1726" y="10713"/>
                          <a:pt x="1704" y="10671"/>
                        </a:cubicBezTo>
                        <a:cubicBezTo>
                          <a:pt x="1662" y="10607"/>
                          <a:pt x="1640" y="10543"/>
                          <a:pt x="1619" y="10479"/>
                        </a:cubicBezTo>
                        <a:cubicBezTo>
                          <a:pt x="1555" y="10351"/>
                          <a:pt x="1491" y="10224"/>
                          <a:pt x="1427" y="10096"/>
                        </a:cubicBezTo>
                        <a:cubicBezTo>
                          <a:pt x="1412" y="10081"/>
                          <a:pt x="1429" y="10066"/>
                          <a:pt x="1448" y="10066"/>
                        </a:cubicBezTo>
                        <a:cubicBezTo>
                          <a:pt x="1456" y="10066"/>
                          <a:pt x="1464" y="10068"/>
                          <a:pt x="1470" y="10074"/>
                        </a:cubicBezTo>
                        <a:cubicBezTo>
                          <a:pt x="1534" y="10202"/>
                          <a:pt x="1619" y="10309"/>
                          <a:pt x="1683" y="10436"/>
                        </a:cubicBezTo>
                        <a:cubicBezTo>
                          <a:pt x="1726" y="10500"/>
                          <a:pt x="1747" y="10564"/>
                          <a:pt x="1790" y="10607"/>
                        </a:cubicBezTo>
                        <a:lnTo>
                          <a:pt x="1795" y="10617"/>
                        </a:lnTo>
                        <a:lnTo>
                          <a:pt x="1795" y="10617"/>
                        </a:lnTo>
                        <a:cubicBezTo>
                          <a:pt x="1790" y="10596"/>
                          <a:pt x="1790" y="10569"/>
                          <a:pt x="1790" y="10543"/>
                        </a:cubicBezTo>
                        <a:cubicBezTo>
                          <a:pt x="1747" y="10458"/>
                          <a:pt x="1704" y="10351"/>
                          <a:pt x="1662" y="10245"/>
                        </a:cubicBezTo>
                        <a:cubicBezTo>
                          <a:pt x="1662" y="10230"/>
                          <a:pt x="1683" y="10215"/>
                          <a:pt x="1703" y="10215"/>
                        </a:cubicBezTo>
                        <a:cubicBezTo>
                          <a:pt x="1711" y="10215"/>
                          <a:pt x="1719" y="10217"/>
                          <a:pt x="1726" y="10224"/>
                        </a:cubicBezTo>
                        <a:cubicBezTo>
                          <a:pt x="1768" y="10330"/>
                          <a:pt x="1811" y="10415"/>
                          <a:pt x="1832" y="10522"/>
                        </a:cubicBezTo>
                        <a:cubicBezTo>
                          <a:pt x="1875" y="10586"/>
                          <a:pt x="1896" y="10649"/>
                          <a:pt x="1896" y="10713"/>
                        </a:cubicBezTo>
                        <a:cubicBezTo>
                          <a:pt x="1939" y="10671"/>
                          <a:pt x="1939" y="10586"/>
                          <a:pt x="1917" y="10522"/>
                        </a:cubicBezTo>
                        <a:cubicBezTo>
                          <a:pt x="1896" y="10373"/>
                          <a:pt x="1832" y="10245"/>
                          <a:pt x="1768" y="10096"/>
                        </a:cubicBezTo>
                        <a:cubicBezTo>
                          <a:pt x="1726" y="9947"/>
                          <a:pt x="1662" y="9819"/>
                          <a:pt x="1598" y="9691"/>
                        </a:cubicBezTo>
                        <a:cubicBezTo>
                          <a:pt x="1470" y="9393"/>
                          <a:pt x="1342" y="9137"/>
                          <a:pt x="1214" y="8860"/>
                        </a:cubicBezTo>
                        <a:cubicBezTo>
                          <a:pt x="959" y="8349"/>
                          <a:pt x="682" y="7859"/>
                          <a:pt x="384" y="7370"/>
                        </a:cubicBezTo>
                        <a:lnTo>
                          <a:pt x="341" y="7434"/>
                        </a:lnTo>
                        <a:cubicBezTo>
                          <a:pt x="299" y="7540"/>
                          <a:pt x="256" y="7625"/>
                          <a:pt x="235" y="7732"/>
                        </a:cubicBezTo>
                        <a:cubicBezTo>
                          <a:pt x="213" y="7753"/>
                          <a:pt x="213" y="7796"/>
                          <a:pt x="235" y="7838"/>
                        </a:cubicBezTo>
                        <a:cubicBezTo>
                          <a:pt x="235" y="7859"/>
                          <a:pt x="213" y="7881"/>
                          <a:pt x="192" y="7881"/>
                        </a:cubicBezTo>
                        <a:cubicBezTo>
                          <a:pt x="64" y="8307"/>
                          <a:pt x="1" y="8733"/>
                          <a:pt x="1" y="9180"/>
                        </a:cubicBezTo>
                        <a:cubicBezTo>
                          <a:pt x="1" y="9691"/>
                          <a:pt x="22" y="10202"/>
                          <a:pt x="43" y="10756"/>
                        </a:cubicBezTo>
                        <a:cubicBezTo>
                          <a:pt x="64" y="11310"/>
                          <a:pt x="86" y="11885"/>
                          <a:pt x="128" y="12438"/>
                        </a:cubicBezTo>
                        <a:cubicBezTo>
                          <a:pt x="171" y="12992"/>
                          <a:pt x="192" y="13546"/>
                          <a:pt x="299" y="14100"/>
                        </a:cubicBezTo>
                        <a:cubicBezTo>
                          <a:pt x="469" y="15101"/>
                          <a:pt x="810" y="16080"/>
                          <a:pt x="1300" y="16975"/>
                        </a:cubicBezTo>
                        <a:cubicBezTo>
                          <a:pt x="1534" y="17422"/>
                          <a:pt x="1790" y="17848"/>
                          <a:pt x="2109" y="18253"/>
                        </a:cubicBezTo>
                        <a:cubicBezTo>
                          <a:pt x="2258" y="18444"/>
                          <a:pt x="2428" y="18593"/>
                          <a:pt x="2641" y="18743"/>
                        </a:cubicBezTo>
                        <a:cubicBezTo>
                          <a:pt x="2748" y="18806"/>
                          <a:pt x="2876" y="18892"/>
                          <a:pt x="3003" y="18934"/>
                        </a:cubicBezTo>
                        <a:cubicBezTo>
                          <a:pt x="2918" y="18785"/>
                          <a:pt x="2897" y="18615"/>
                          <a:pt x="2876" y="18423"/>
                        </a:cubicBezTo>
                        <a:cubicBezTo>
                          <a:pt x="2876" y="18412"/>
                          <a:pt x="2892" y="18407"/>
                          <a:pt x="2908" y="18407"/>
                        </a:cubicBezTo>
                        <a:cubicBezTo>
                          <a:pt x="2924" y="18407"/>
                          <a:pt x="2940" y="18412"/>
                          <a:pt x="2940" y="18423"/>
                        </a:cubicBezTo>
                        <a:cubicBezTo>
                          <a:pt x="2982" y="18636"/>
                          <a:pt x="3046" y="18849"/>
                          <a:pt x="3153" y="19019"/>
                        </a:cubicBezTo>
                        <a:cubicBezTo>
                          <a:pt x="3216" y="19062"/>
                          <a:pt x="3259" y="19083"/>
                          <a:pt x="3323" y="19105"/>
                        </a:cubicBezTo>
                        <a:cubicBezTo>
                          <a:pt x="3323" y="19083"/>
                          <a:pt x="3302" y="19062"/>
                          <a:pt x="3302" y="19041"/>
                        </a:cubicBezTo>
                        <a:cubicBezTo>
                          <a:pt x="3259" y="18977"/>
                          <a:pt x="3238" y="18892"/>
                          <a:pt x="3216" y="18806"/>
                        </a:cubicBezTo>
                        <a:cubicBezTo>
                          <a:pt x="3195" y="18657"/>
                          <a:pt x="3174" y="18508"/>
                          <a:pt x="3174" y="18338"/>
                        </a:cubicBezTo>
                        <a:cubicBezTo>
                          <a:pt x="3174" y="18326"/>
                          <a:pt x="3195" y="18313"/>
                          <a:pt x="3213" y="18313"/>
                        </a:cubicBezTo>
                        <a:cubicBezTo>
                          <a:pt x="3226" y="18313"/>
                          <a:pt x="3238" y="18320"/>
                          <a:pt x="3238" y="18338"/>
                        </a:cubicBezTo>
                        <a:cubicBezTo>
                          <a:pt x="3259" y="18466"/>
                          <a:pt x="3280" y="18615"/>
                          <a:pt x="3344" y="18743"/>
                        </a:cubicBezTo>
                        <a:cubicBezTo>
                          <a:pt x="3366" y="18806"/>
                          <a:pt x="3387" y="18870"/>
                          <a:pt x="3408" y="18934"/>
                        </a:cubicBezTo>
                        <a:cubicBezTo>
                          <a:pt x="3429" y="18956"/>
                          <a:pt x="3429" y="18998"/>
                          <a:pt x="3451" y="19019"/>
                        </a:cubicBezTo>
                        <a:cubicBezTo>
                          <a:pt x="3451" y="19041"/>
                          <a:pt x="3472" y="19041"/>
                          <a:pt x="3472" y="19062"/>
                        </a:cubicBezTo>
                        <a:lnTo>
                          <a:pt x="3472" y="19083"/>
                        </a:lnTo>
                        <a:cubicBezTo>
                          <a:pt x="3493" y="19105"/>
                          <a:pt x="3515" y="19147"/>
                          <a:pt x="3515" y="19168"/>
                        </a:cubicBezTo>
                        <a:lnTo>
                          <a:pt x="3515" y="19190"/>
                        </a:lnTo>
                        <a:lnTo>
                          <a:pt x="3685" y="19232"/>
                        </a:lnTo>
                        <a:cubicBezTo>
                          <a:pt x="3579" y="19105"/>
                          <a:pt x="3515" y="18977"/>
                          <a:pt x="3493" y="18828"/>
                        </a:cubicBezTo>
                        <a:cubicBezTo>
                          <a:pt x="3493" y="18817"/>
                          <a:pt x="3504" y="18812"/>
                          <a:pt x="3515" y="18812"/>
                        </a:cubicBezTo>
                        <a:cubicBezTo>
                          <a:pt x="3525" y="18812"/>
                          <a:pt x="3536" y="18817"/>
                          <a:pt x="3536" y="18828"/>
                        </a:cubicBezTo>
                        <a:cubicBezTo>
                          <a:pt x="3557" y="18913"/>
                          <a:pt x="3579" y="18998"/>
                          <a:pt x="3621" y="19062"/>
                        </a:cubicBezTo>
                        <a:cubicBezTo>
                          <a:pt x="3664" y="19147"/>
                          <a:pt x="3706" y="19211"/>
                          <a:pt x="3749" y="19275"/>
                        </a:cubicBezTo>
                        <a:cubicBezTo>
                          <a:pt x="3813" y="19296"/>
                          <a:pt x="3898" y="19318"/>
                          <a:pt x="3962" y="19339"/>
                        </a:cubicBezTo>
                        <a:cubicBezTo>
                          <a:pt x="3941" y="19296"/>
                          <a:pt x="3919" y="19254"/>
                          <a:pt x="3898" y="19232"/>
                        </a:cubicBezTo>
                        <a:lnTo>
                          <a:pt x="3834" y="19062"/>
                        </a:lnTo>
                        <a:lnTo>
                          <a:pt x="3855" y="19062"/>
                        </a:lnTo>
                        <a:cubicBezTo>
                          <a:pt x="3877" y="19105"/>
                          <a:pt x="3898" y="19168"/>
                          <a:pt x="3941" y="19232"/>
                        </a:cubicBezTo>
                        <a:cubicBezTo>
                          <a:pt x="3962" y="19275"/>
                          <a:pt x="3962" y="19318"/>
                          <a:pt x="3983" y="19360"/>
                        </a:cubicBezTo>
                        <a:lnTo>
                          <a:pt x="4239" y="19424"/>
                        </a:lnTo>
                        <a:lnTo>
                          <a:pt x="4217" y="19381"/>
                        </a:lnTo>
                        <a:cubicBezTo>
                          <a:pt x="4196" y="19339"/>
                          <a:pt x="4196" y="19275"/>
                          <a:pt x="4175" y="19232"/>
                        </a:cubicBezTo>
                        <a:cubicBezTo>
                          <a:pt x="4154" y="19147"/>
                          <a:pt x="4111" y="19041"/>
                          <a:pt x="4090" y="18956"/>
                        </a:cubicBezTo>
                        <a:cubicBezTo>
                          <a:pt x="4100" y="18945"/>
                          <a:pt x="4111" y="18940"/>
                          <a:pt x="4119" y="18940"/>
                        </a:cubicBezTo>
                        <a:cubicBezTo>
                          <a:pt x="4127" y="18940"/>
                          <a:pt x="4132" y="18945"/>
                          <a:pt x="4132" y="18956"/>
                        </a:cubicBezTo>
                        <a:cubicBezTo>
                          <a:pt x="4175" y="19041"/>
                          <a:pt x="4196" y="19126"/>
                          <a:pt x="4239" y="19211"/>
                        </a:cubicBezTo>
                        <a:cubicBezTo>
                          <a:pt x="4260" y="19254"/>
                          <a:pt x="4281" y="19318"/>
                          <a:pt x="4281" y="19360"/>
                        </a:cubicBezTo>
                        <a:cubicBezTo>
                          <a:pt x="4303" y="19381"/>
                          <a:pt x="4324" y="19424"/>
                          <a:pt x="4345" y="19467"/>
                        </a:cubicBezTo>
                        <a:lnTo>
                          <a:pt x="4473" y="19445"/>
                        </a:lnTo>
                        <a:lnTo>
                          <a:pt x="4473" y="19424"/>
                        </a:lnTo>
                        <a:lnTo>
                          <a:pt x="4409" y="19254"/>
                        </a:lnTo>
                        <a:cubicBezTo>
                          <a:pt x="4388" y="19147"/>
                          <a:pt x="4345" y="19019"/>
                          <a:pt x="4303" y="18913"/>
                        </a:cubicBezTo>
                        <a:cubicBezTo>
                          <a:pt x="4303" y="18878"/>
                          <a:pt x="4322" y="18862"/>
                          <a:pt x="4343" y="18862"/>
                        </a:cubicBezTo>
                        <a:cubicBezTo>
                          <a:pt x="4360" y="18862"/>
                          <a:pt x="4378" y="18872"/>
                          <a:pt x="4388" y="18892"/>
                        </a:cubicBezTo>
                        <a:cubicBezTo>
                          <a:pt x="4430" y="18998"/>
                          <a:pt x="4452" y="19126"/>
                          <a:pt x="4494" y="19232"/>
                        </a:cubicBezTo>
                        <a:lnTo>
                          <a:pt x="4558" y="19403"/>
                        </a:lnTo>
                        <a:cubicBezTo>
                          <a:pt x="4558" y="19403"/>
                          <a:pt x="4580" y="19445"/>
                          <a:pt x="4580" y="19467"/>
                        </a:cubicBezTo>
                        <a:cubicBezTo>
                          <a:pt x="4665" y="19467"/>
                          <a:pt x="4729" y="19488"/>
                          <a:pt x="4814" y="19488"/>
                        </a:cubicBezTo>
                        <a:cubicBezTo>
                          <a:pt x="4814" y="19467"/>
                          <a:pt x="4792" y="19424"/>
                          <a:pt x="4792" y="19381"/>
                        </a:cubicBezTo>
                        <a:cubicBezTo>
                          <a:pt x="4750" y="19211"/>
                          <a:pt x="4729" y="19041"/>
                          <a:pt x="4707" y="18870"/>
                        </a:cubicBezTo>
                        <a:cubicBezTo>
                          <a:pt x="4707" y="18844"/>
                          <a:pt x="4732" y="18826"/>
                          <a:pt x="4750" y="18826"/>
                        </a:cubicBezTo>
                        <a:cubicBezTo>
                          <a:pt x="4762" y="18826"/>
                          <a:pt x="4771" y="18833"/>
                          <a:pt x="4771" y="18849"/>
                        </a:cubicBezTo>
                        <a:cubicBezTo>
                          <a:pt x="4835" y="19019"/>
                          <a:pt x="4856" y="19190"/>
                          <a:pt x="4899" y="19339"/>
                        </a:cubicBezTo>
                        <a:cubicBezTo>
                          <a:pt x="4920" y="19381"/>
                          <a:pt x="4942" y="19424"/>
                          <a:pt x="4942" y="19467"/>
                        </a:cubicBezTo>
                        <a:cubicBezTo>
                          <a:pt x="4942" y="19488"/>
                          <a:pt x="4942" y="19509"/>
                          <a:pt x="4942" y="19509"/>
                        </a:cubicBezTo>
                        <a:cubicBezTo>
                          <a:pt x="5048" y="19531"/>
                          <a:pt x="5155" y="19531"/>
                          <a:pt x="5261" y="19531"/>
                        </a:cubicBezTo>
                        <a:cubicBezTo>
                          <a:pt x="5197" y="19445"/>
                          <a:pt x="5155" y="19318"/>
                          <a:pt x="5112" y="19211"/>
                        </a:cubicBezTo>
                        <a:cubicBezTo>
                          <a:pt x="5048" y="19062"/>
                          <a:pt x="5005" y="18913"/>
                          <a:pt x="4984" y="18764"/>
                        </a:cubicBezTo>
                        <a:cubicBezTo>
                          <a:pt x="4972" y="18727"/>
                          <a:pt x="4995" y="18704"/>
                          <a:pt x="5021" y="18704"/>
                        </a:cubicBezTo>
                        <a:cubicBezTo>
                          <a:pt x="5040" y="18704"/>
                          <a:pt x="5060" y="18716"/>
                          <a:pt x="5069" y="18743"/>
                        </a:cubicBezTo>
                        <a:cubicBezTo>
                          <a:pt x="5091" y="18892"/>
                          <a:pt x="5155" y="19019"/>
                          <a:pt x="5197" y="19168"/>
                        </a:cubicBezTo>
                        <a:cubicBezTo>
                          <a:pt x="5240" y="19296"/>
                          <a:pt x="5325" y="19403"/>
                          <a:pt x="5346" y="19531"/>
                        </a:cubicBezTo>
                        <a:lnTo>
                          <a:pt x="5559" y="19531"/>
                        </a:lnTo>
                        <a:cubicBezTo>
                          <a:pt x="5538" y="19509"/>
                          <a:pt x="5517" y="19488"/>
                          <a:pt x="5495" y="19445"/>
                        </a:cubicBezTo>
                        <a:cubicBezTo>
                          <a:pt x="5495" y="19424"/>
                          <a:pt x="5453" y="19381"/>
                          <a:pt x="5453" y="19339"/>
                        </a:cubicBezTo>
                        <a:cubicBezTo>
                          <a:pt x="5431" y="19275"/>
                          <a:pt x="5410" y="19190"/>
                          <a:pt x="5389" y="19126"/>
                        </a:cubicBezTo>
                        <a:cubicBezTo>
                          <a:pt x="5346" y="18977"/>
                          <a:pt x="5304" y="18806"/>
                          <a:pt x="5282" y="18657"/>
                        </a:cubicBezTo>
                        <a:cubicBezTo>
                          <a:pt x="5282" y="18636"/>
                          <a:pt x="5304" y="18625"/>
                          <a:pt x="5325" y="18625"/>
                        </a:cubicBezTo>
                        <a:cubicBezTo>
                          <a:pt x="5346" y="18625"/>
                          <a:pt x="5368" y="18636"/>
                          <a:pt x="5368" y="18657"/>
                        </a:cubicBezTo>
                        <a:cubicBezTo>
                          <a:pt x="5389" y="18806"/>
                          <a:pt x="5431" y="18956"/>
                          <a:pt x="5474" y="19105"/>
                        </a:cubicBezTo>
                        <a:cubicBezTo>
                          <a:pt x="5495" y="19168"/>
                          <a:pt x="5538" y="19254"/>
                          <a:pt x="5559" y="19318"/>
                        </a:cubicBezTo>
                        <a:cubicBezTo>
                          <a:pt x="5580" y="19381"/>
                          <a:pt x="5623" y="19467"/>
                          <a:pt x="5623" y="19531"/>
                        </a:cubicBezTo>
                        <a:lnTo>
                          <a:pt x="5623" y="19552"/>
                        </a:lnTo>
                        <a:lnTo>
                          <a:pt x="5879" y="19552"/>
                        </a:lnTo>
                        <a:cubicBezTo>
                          <a:pt x="5857" y="19488"/>
                          <a:pt x="5815" y="19424"/>
                          <a:pt x="5793" y="19360"/>
                        </a:cubicBezTo>
                        <a:cubicBezTo>
                          <a:pt x="5687" y="19105"/>
                          <a:pt x="5623" y="18849"/>
                          <a:pt x="5580" y="18572"/>
                        </a:cubicBezTo>
                        <a:cubicBezTo>
                          <a:pt x="5569" y="18537"/>
                          <a:pt x="5589" y="18521"/>
                          <a:pt x="5610" y="18521"/>
                        </a:cubicBezTo>
                        <a:cubicBezTo>
                          <a:pt x="5627" y="18521"/>
                          <a:pt x="5644" y="18532"/>
                          <a:pt x="5644" y="18551"/>
                        </a:cubicBezTo>
                        <a:cubicBezTo>
                          <a:pt x="5708" y="18721"/>
                          <a:pt x="5751" y="18913"/>
                          <a:pt x="5815" y="19083"/>
                        </a:cubicBezTo>
                        <a:cubicBezTo>
                          <a:pt x="5857" y="19168"/>
                          <a:pt x="5900" y="19254"/>
                          <a:pt x="5943" y="19339"/>
                        </a:cubicBezTo>
                        <a:lnTo>
                          <a:pt x="5985" y="19467"/>
                        </a:lnTo>
                        <a:cubicBezTo>
                          <a:pt x="6006" y="19488"/>
                          <a:pt x="6028" y="19509"/>
                          <a:pt x="6028" y="19531"/>
                        </a:cubicBezTo>
                        <a:lnTo>
                          <a:pt x="6156" y="19531"/>
                        </a:lnTo>
                        <a:cubicBezTo>
                          <a:pt x="6113" y="19509"/>
                          <a:pt x="6092" y="19488"/>
                          <a:pt x="6070" y="19445"/>
                        </a:cubicBezTo>
                        <a:cubicBezTo>
                          <a:pt x="6049" y="19403"/>
                          <a:pt x="6028" y="19360"/>
                          <a:pt x="6006" y="19318"/>
                        </a:cubicBezTo>
                        <a:cubicBezTo>
                          <a:pt x="5964" y="19232"/>
                          <a:pt x="5921" y="19147"/>
                          <a:pt x="5900" y="19062"/>
                        </a:cubicBezTo>
                        <a:cubicBezTo>
                          <a:pt x="5836" y="18870"/>
                          <a:pt x="5793" y="18700"/>
                          <a:pt x="5793" y="18508"/>
                        </a:cubicBezTo>
                        <a:cubicBezTo>
                          <a:pt x="5793" y="18498"/>
                          <a:pt x="5804" y="18492"/>
                          <a:pt x="5815" y="18492"/>
                        </a:cubicBezTo>
                        <a:cubicBezTo>
                          <a:pt x="5825" y="18492"/>
                          <a:pt x="5836" y="18498"/>
                          <a:pt x="5836" y="18508"/>
                        </a:cubicBezTo>
                        <a:cubicBezTo>
                          <a:pt x="5879" y="18700"/>
                          <a:pt x="5921" y="18870"/>
                          <a:pt x="5985" y="19041"/>
                        </a:cubicBezTo>
                        <a:cubicBezTo>
                          <a:pt x="6028" y="19126"/>
                          <a:pt x="6070" y="19190"/>
                          <a:pt x="6113" y="19275"/>
                        </a:cubicBezTo>
                        <a:cubicBezTo>
                          <a:pt x="6134" y="19318"/>
                          <a:pt x="6156" y="19360"/>
                          <a:pt x="6177" y="19403"/>
                        </a:cubicBezTo>
                        <a:cubicBezTo>
                          <a:pt x="6219" y="19424"/>
                          <a:pt x="6241" y="19467"/>
                          <a:pt x="6241" y="19509"/>
                        </a:cubicBezTo>
                        <a:cubicBezTo>
                          <a:pt x="6241" y="19531"/>
                          <a:pt x="6241" y="19531"/>
                          <a:pt x="6219" y="19552"/>
                        </a:cubicBezTo>
                        <a:lnTo>
                          <a:pt x="6432" y="19509"/>
                        </a:lnTo>
                        <a:cubicBezTo>
                          <a:pt x="6156" y="18636"/>
                          <a:pt x="5900" y="17763"/>
                          <a:pt x="5687" y="16868"/>
                        </a:cubicBezTo>
                        <a:cubicBezTo>
                          <a:pt x="5687" y="16843"/>
                          <a:pt x="5709" y="16833"/>
                          <a:pt x="5727" y="16833"/>
                        </a:cubicBezTo>
                        <a:cubicBezTo>
                          <a:pt x="5740" y="16833"/>
                          <a:pt x="5751" y="16838"/>
                          <a:pt x="5751" y="16847"/>
                        </a:cubicBezTo>
                        <a:cubicBezTo>
                          <a:pt x="6028" y="17742"/>
                          <a:pt x="6326" y="18636"/>
                          <a:pt x="6624" y="19509"/>
                        </a:cubicBezTo>
                        <a:cubicBezTo>
                          <a:pt x="7157" y="21064"/>
                          <a:pt x="7732" y="22619"/>
                          <a:pt x="8307" y="24152"/>
                        </a:cubicBezTo>
                        <a:lnTo>
                          <a:pt x="8520" y="24727"/>
                        </a:lnTo>
                        <a:cubicBezTo>
                          <a:pt x="8583" y="24876"/>
                          <a:pt x="8647" y="25025"/>
                          <a:pt x="8733" y="25153"/>
                        </a:cubicBezTo>
                        <a:cubicBezTo>
                          <a:pt x="8818" y="25281"/>
                          <a:pt x="8967" y="25366"/>
                          <a:pt x="9116" y="25387"/>
                        </a:cubicBezTo>
                        <a:cubicBezTo>
                          <a:pt x="9286" y="25387"/>
                          <a:pt x="9478" y="25366"/>
                          <a:pt x="9670" y="25323"/>
                        </a:cubicBezTo>
                        <a:lnTo>
                          <a:pt x="10884" y="25025"/>
                        </a:lnTo>
                        <a:lnTo>
                          <a:pt x="11459" y="24898"/>
                        </a:lnTo>
                        <a:cubicBezTo>
                          <a:pt x="11437" y="24876"/>
                          <a:pt x="11437" y="24876"/>
                          <a:pt x="11416" y="24855"/>
                        </a:cubicBezTo>
                        <a:cubicBezTo>
                          <a:pt x="11395" y="24748"/>
                          <a:pt x="11373" y="24621"/>
                          <a:pt x="11331" y="24514"/>
                        </a:cubicBezTo>
                        <a:cubicBezTo>
                          <a:pt x="11246" y="24216"/>
                          <a:pt x="11182" y="23939"/>
                          <a:pt x="11097" y="23641"/>
                        </a:cubicBezTo>
                        <a:cubicBezTo>
                          <a:pt x="10969" y="23258"/>
                          <a:pt x="10841" y="22853"/>
                          <a:pt x="10713" y="22448"/>
                        </a:cubicBezTo>
                        <a:cubicBezTo>
                          <a:pt x="10700" y="22421"/>
                          <a:pt x="10729" y="22394"/>
                          <a:pt x="10757" y="22394"/>
                        </a:cubicBezTo>
                        <a:cubicBezTo>
                          <a:pt x="10774" y="22394"/>
                          <a:pt x="10791" y="22404"/>
                          <a:pt x="10798" y="22427"/>
                        </a:cubicBezTo>
                        <a:cubicBezTo>
                          <a:pt x="10947" y="22789"/>
                          <a:pt x="11118" y="23194"/>
                          <a:pt x="11246" y="23598"/>
                        </a:cubicBezTo>
                        <a:cubicBezTo>
                          <a:pt x="11352" y="23897"/>
                          <a:pt x="11437" y="24216"/>
                          <a:pt x="11523" y="24535"/>
                        </a:cubicBezTo>
                        <a:cubicBezTo>
                          <a:pt x="11544" y="24599"/>
                          <a:pt x="11565" y="24663"/>
                          <a:pt x="11586" y="24727"/>
                        </a:cubicBezTo>
                        <a:cubicBezTo>
                          <a:pt x="11608" y="24770"/>
                          <a:pt x="11608" y="24812"/>
                          <a:pt x="11608" y="24855"/>
                        </a:cubicBezTo>
                        <a:cubicBezTo>
                          <a:pt x="11693" y="24834"/>
                          <a:pt x="11757" y="24770"/>
                          <a:pt x="11778" y="24685"/>
                        </a:cubicBezTo>
                        <a:lnTo>
                          <a:pt x="11757" y="24685"/>
                        </a:lnTo>
                        <a:cubicBezTo>
                          <a:pt x="11735" y="24663"/>
                          <a:pt x="11714" y="24642"/>
                          <a:pt x="11714" y="24621"/>
                        </a:cubicBezTo>
                        <a:cubicBezTo>
                          <a:pt x="11672" y="24535"/>
                          <a:pt x="11650" y="24450"/>
                          <a:pt x="11650" y="24386"/>
                        </a:cubicBezTo>
                        <a:cubicBezTo>
                          <a:pt x="11629" y="24280"/>
                          <a:pt x="11586" y="24152"/>
                          <a:pt x="11565" y="24046"/>
                        </a:cubicBezTo>
                        <a:cubicBezTo>
                          <a:pt x="11523" y="23833"/>
                          <a:pt x="11459" y="23620"/>
                          <a:pt x="11395" y="23407"/>
                        </a:cubicBezTo>
                        <a:cubicBezTo>
                          <a:pt x="10969" y="21895"/>
                          <a:pt x="10372" y="20425"/>
                          <a:pt x="9627" y="19041"/>
                        </a:cubicBezTo>
                        <a:cubicBezTo>
                          <a:pt x="9612" y="18995"/>
                          <a:pt x="9652" y="18960"/>
                          <a:pt x="9691" y="18960"/>
                        </a:cubicBezTo>
                        <a:cubicBezTo>
                          <a:pt x="9706" y="18960"/>
                          <a:pt x="9722" y="18965"/>
                          <a:pt x="9734" y="18977"/>
                        </a:cubicBezTo>
                        <a:cubicBezTo>
                          <a:pt x="9968" y="19360"/>
                          <a:pt x="10181" y="19765"/>
                          <a:pt x="10394" y="20148"/>
                        </a:cubicBezTo>
                        <a:cubicBezTo>
                          <a:pt x="10735" y="20872"/>
                          <a:pt x="11054" y="21596"/>
                          <a:pt x="11310" y="22363"/>
                        </a:cubicBezTo>
                        <a:cubicBezTo>
                          <a:pt x="11437" y="22725"/>
                          <a:pt x="11544" y="23109"/>
                          <a:pt x="11650" y="23492"/>
                        </a:cubicBezTo>
                        <a:cubicBezTo>
                          <a:pt x="11693" y="23684"/>
                          <a:pt x="11757" y="23875"/>
                          <a:pt x="11799" y="24067"/>
                        </a:cubicBezTo>
                        <a:cubicBezTo>
                          <a:pt x="11821" y="24173"/>
                          <a:pt x="11842" y="24259"/>
                          <a:pt x="11863" y="24365"/>
                        </a:cubicBezTo>
                        <a:cubicBezTo>
                          <a:pt x="11906" y="24450"/>
                          <a:pt x="11906" y="24535"/>
                          <a:pt x="11885" y="24621"/>
                        </a:cubicBezTo>
                        <a:cubicBezTo>
                          <a:pt x="12161" y="24152"/>
                          <a:pt x="11906" y="23492"/>
                          <a:pt x="11735" y="23002"/>
                        </a:cubicBezTo>
                        <a:cubicBezTo>
                          <a:pt x="11352" y="21809"/>
                          <a:pt x="10969" y="20638"/>
                          <a:pt x="10522" y="19488"/>
                        </a:cubicBezTo>
                        <a:cubicBezTo>
                          <a:pt x="10074" y="18317"/>
                          <a:pt x="9542" y="17209"/>
                          <a:pt x="8946" y="16123"/>
                        </a:cubicBezTo>
                        <a:cubicBezTo>
                          <a:pt x="8916" y="16093"/>
                          <a:pt x="8948" y="16053"/>
                          <a:pt x="8985" y="16053"/>
                        </a:cubicBezTo>
                        <a:cubicBezTo>
                          <a:pt x="9001" y="16053"/>
                          <a:pt x="9018" y="16061"/>
                          <a:pt x="9031" y="16080"/>
                        </a:cubicBezTo>
                        <a:cubicBezTo>
                          <a:pt x="9329" y="16528"/>
                          <a:pt x="9584" y="16975"/>
                          <a:pt x="9819" y="17443"/>
                        </a:cubicBezTo>
                        <a:lnTo>
                          <a:pt x="9819" y="17422"/>
                        </a:lnTo>
                        <a:lnTo>
                          <a:pt x="9883" y="17337"/>
                        </a:lnTo>
                        <a:cubicBezTo>
                          <a:pt x="9819" y="17294"/>
                          <a:pt x="9797" y="17188"/>
                          <a:pt x="9776" y="17124"/>
                        </a:cubicBezTo>
                        <a:cubicBezTo>
                          <a:pt x="9734" y="17039"/>
                          <a:pt x="9712" y="16954"/>
                          <a:pt x="9670" y="16868"/>
                        </a:cubicBezTo>
                        <a:cubicBezTo>
                          <a:pt x="9584" y="16677"/>
                          <a:pt x="9521" y="16485"/>
                          <a:pt x="9457" y="16293"/>
                        </a:cubicBezTo>
                        <a:cubicBezTo>
                          <a:pt x="9443" y="16267"/>
                          <a:pt x="9463" y="16249"/>
                          <a:pt x="9485" y="16249"/>
                        </a:cubicBezTo>
                        <a:cubicBezTo>
                          <a:pt x="9498" y="16249"/>
                          <a:pt x="9512" y="16256"/>
                          <a:pt x="9521" y="16272"/>
                        </a:cubicBezTo>
                        <a:cubicBezTo>
                          <a:pt x="9627" y="16442"/>
                          <a:pt x="9712" y="16613"/>
                          <a:pt x="9797" y="16783"/>
                        </a:cubicBezTo>
                        <a:cubicBezTo>
                          <a:pt x="9840" y="16868"/>
                          <a:pt x="9883" y="16954"/>
                          <a:pt x="9925" y="17060"/>
                        </a:cubicBezTo>
                        <a:cubicBezTo>
                          <a:pt x="9925" y="17081"/>
                          <a:pt x="9947" y="17124"/>
                          <a:pt x="9968" y="17167"/>
                        </a:cubicBezTo>
                        <a:lnTo>
                          <a:pt x="9989" y="17209"/>
                        </a:lnTo>
                        <a:lnTo>
                          <a:pt x="10096" y="17081"/>
                        </a:lnTo>
                        <a:lnTo>
                          <a:pt x="10096" y="17060"/>
                        </a:lnTo>
                        <a:cubicBezTo>
                          <a:pt x="10032" y="17017"/>
                          <a:pt x="10010" y="16954"/>
                          <a:pt x="9968" y="16868"/>
                        </a:cubicBezTo>
                        <a:cubicBezTo>
                          <a:pt x="9947" y="16804"/>
                          <a:pt x="9904" y="16719"/>
                          <a:pt x="9883" y="16655"/>
                        </a:cubicBezTo>
                        <a:cubicBezTo>
                          <a:pt x="9819" y="16506"/>
                          <a:pt x="9776" y="16336"/>
                          <a:pt x="9734" y="16187"/>
                        </a:cubicBezTo>
                        <a:cubicBezTo>
                          <a:pt x="9734" y="16150"/>
                          <a:pt x="9755" y="16127"/>
                          <a:pt x="9777" y="16127"/>
                        </a:cubicBezTo>
                        <a:cubicBezTo>
                          <a:pt x="9793" y="16127"/>
                          <a:pt x="9810" y="16139"/>
                          <a:pt x="9819" y="16166"/>
                        </a:cubicBezTo>
                        <a:cubicBezTo>
                          <a:pt x="9861" y="16315"/>
                          <a:pt x="9925" y="16464"/>
                          <a:pt x="9989" y="16613"/>
                        </a:cubicBezTo>
                        <a:cubicBezTo>
                          <a:pt x="10032" y="16677"/>
                          <a:pt x="10053" y="16741"/>
                          <a:pt x="10096" y="16804"/>
                        </a:cubicBezTo>
                        <a:lnTo>
                          <a:pt x="10159" y="16911"/>
                        </a:lnTo>
                        <a:cubicBezTo>
                          <a:pt x="10159" y="16932"/>
                          <a:pt x="10159" y="16932"/>
                          <a:pt x="10159" y="16954"/>
                        </a:cubicBezTo>
                        <a:cubicBezTo>
                          <a:pt x="10223" y="16868"/>
                          <a:pt x="10287" y="16783"/>
                          <a:pt x="10351" y="16698"/>
                        </a:cubicBezTo>
                        <a:cubicBezTo>
                          <a:pt x="10287" y="16655"/>
                          <a:pt x="10245" y="16570"/>
                          <a:pt x="10245" y="16506"/>
                        </a:cubicBezTo>
                        <a:lnTo>
                          <a:pt x="10159" y="16293"/>
                        </a:lnTo>
                        <a:cubicBezTo>
                          <a:pt x="10096" y="16144"/>
                          <a:pt x="10053" y="15995"/>
                          <a:pt x="9989" y="15846"/>
                        </a:cubicBezTo>
                        <a:cubicBezTo>
                          <a:pt x="9977" y="15809"/>
                          <a:pt x="10000" y="15786"/>
                          <a:pt x="10026" y="15786"/>
                        </a:cubicBezTo>
                        <a:cubicBezTo>
                          <a:pt x="10045" y="15786"/>
                          <a:pt x="10065" y="15798"/>
                          <a:pt x="10074" y="15825"/>
                        </a:cubicBezTo>
                        <a:lnTo>
                          <a:pt x="10266" y="16251"/>
                        </a:lnTo>
                        <a:lnTo>
                          <a:pt x="10351" y="16464"/>
                        </a:lnTo>
                        <a:cubicBezTo>
                          <a:pt x="10372" y="16528"/>
                          <a:pt x="10394" y="16570"/>
                          <a:pt x="10394" y="16634"/>
                        </a:cubicBezTo>
                        <a:lnTo>
                          <a:pt x="10500" y="16464"/>
                        </a:lnTo>
                        <a:cubicBezTo>
                          <a:pt x="10479" y="16442"/>
                          <a:pt x="10479" y="16421"/>
                          <a:pt x="10479" y="16400"/>
                        </a:cubicBezTo>
                        <a:cubicBezTo>
                          <a:pt x="10458" y="16336"/>
                          <a:pt x="10436" y="16272"/>
                          <a:pt x="10415" y="16208"/>
                        </a:cubicBezTo>
                        <a:cubicBezTo>
                          <a:pt x="10330" y="15953"/>
                          <a:pt x="10245" y="15718"/>
                          <a:pt x="10181" y="15441"/>
                        </a:cubicBezTo>
                        <a:cubicBezTo>
                          <a:pt x="10168" y="15415"/>
                          <a:pt x="10195" y="15397"/>
                          <a:pt x="10218" y="15397"/>
                        </a:cubicBezTo>
                        <a:cubicBezTo>
                          <a:pt x="10232" y="15397"/>
                          <a:pt x="10245" y="15404"/>
                          <a:pt x="10245" y="15420"/>
                        </a:cubicBezTo>
                        <a:cubicBezTo>
                          <a:pt x="10309" y="15590"/>
                          <a:pt x="10372" y="15761"/>
                          <a:pt x="10436" y="15931"/>
                        </a:cubicBezTo>
                        <a:cubicBezTo>
                          <a:pt x="10479" y="15995"/>
                          <a:pt x="10500" y="16080"/>
                          <a:pt x="10543" y="16166"/>
                        </a:cubicBezTo>
                        <a:lnTo>
                          <a:pt x="10585" y="16293"/>
                        </a:lnTo>
                        <a:cubicBezTo>
                          <a:pt x="10585" y="16315"/>
                          <a:pt x="10585" y="16315"/>
                          <a:pt x="10607" y="16336"/>
                        </a:cubicBezTo>
                        <a:cubicBezTo>
                          <a:pt x="10671" y="16229"/>
                          <a:pt x="10735" y="16123"/>
                          <a:pt x="10798" y="16016"/>
                        </a:cubicBezTo>
                        <a:cubicBezTo>
                          <a:pt x="10777" y="15953"/>
                          <a:pt x="10756" y="15889"/>
                          <a:pt x="10735" y="15846"/>
                        </a:cubicBezTo>
                        <a:lnTo>
                          <a:pt x="10607" y="15505"/>
                        </a:lnTo>
                        <a:cubicBezTo>
                          <a:pt x="10543" y="15292"/>
                          <a:pt x="10458" y="15058"/>
                          <a:pt x="10372" y="14824"/>
                        </a:cubicBezTo>
                        <a:cubicBezTo>
                          <a:pt x="10372" y="14809"/>
                          <a:pt x="10404" y="14794"/>
                          <a:pt x="10423" y="14794"/>
                        </a:cubicBezTo>
                        <a:cubicBezTo>
                          <a:pt x="10431" y="14794"/>
                          <a:pt x="10436" y="14796"/>
                          <a:pt x="10436" y="14802"/>
                        </a:cubicBezTo>
                        <a:cubicBezTo>
                          <a:pt x="10543" y="15015"/>
                          <a:pt x="10628" y="15250"/>
                          <a:pt x="10735" y="15463"/>
                        </a:cubicBezTo>
                        <a:lnTo>
                          <a:pt x="10841" y="15803"/>
                        </a:lnTo>
                        <a:cubicBezTo>
                          <a:pt x="10841" y="15825"/>
                          <a:pt x="10862" y="15846"/>
                          <a:pt x="10862" y="15867"/>
                        </a:cubicBezTo>
                        <a:cubicBezTo>
                          <a:pt x="10926" y="15782"/>
                          <a:pt x="10969" y="15697"/>
                          <a:pt x="11033" y="15612"/>
                        </a:cubicBezTo>
                        <a:cubicBezTo>
                          <a:pt x="10990" y="15590"/>
                          <a:pt x="10969" y="15548"/>
                          <a:pt x="10969" y="15505"/>
                        </a:cubicBezTo>
                        <a:lnTo>
                          <a:pt x="10905" y="15378"/>
                        </a:lnTo>
                        <a:lnTo>
                          <a:pt x="10820" y="15101"/>
                        </a:lnTo>
                        <a:cubicBezTo>
                          <a:pt x="10777" y="14909"/>
                          <a:pt x="10713" y="14717"/>
                          <a:pt x="10671" y="14547"/>
                        </a:cubicBezTo>
                        <a:cubicBezTo>
                          <a:pt x="10657" y="14520"/>
                          <a:pt x="10695" y="14493"/>
                          <a:pt x="10724" y="14493"/>
                        </a:cubicBezTo>
                        <a:cubicBezTo>
                          <a:pt x="10741" y="14493"/>
                          <a:pt x="10756" y="14502"/>
                          <a:pt x="10756" y="14526"/>
                        </a:cubicBezTo>
                        <a:cubicBezTo>
                          <a:pt x="10798" y="14696"/>
                          <a:pt x="10862" y="14888"/>
                          <a:pt x="10926" y="15079"/>
                        </a:cubicBezTo>
                        <a:lnTo>
                          <a:pt x="11033" y="15356"/>
                        </a:lnTo>
                        <a:lnTo>
                          <a:pt x="11075" y="15484"/>
                        </a:lnTo>
                        <a:cubicBezTo>
                          <a:pt x="11139" y="15378"/>
                          <a:pt x="11203" y="15250"/>
                          <a:pt x="11267" y="15143"/>
                        </a:cubicBezTo>
                        <a:lnTo>
                          <a:pt x="11246" y="15079"/>
                        </a:lnTo>
                        <a:lnTo>
                          <a:pt x="11182" y="14909"/>
                        </a:lnTo>
                        <a:cubicBezTo>
                          <a:pt x="11139" y="14802"/>
                          <a:pt x="11097" y="14675"/>
                          <a:pt x="11054" y="14568"/>
                        </a:cubicBezTo>
                        <a:cubicBezTo>
                          <a:pt x="10969" y="14334"/>
                          <a:pt x="10905" y="14100"/>
                          <a:pt x="10820" y="13844"/>
                        </a:cubicBezTo>
                        <a:cubicBezTo>
                          <a:pt x="10807" y="13818"/>
                          <a:pt x="10834" y="13800"/>
                          <a:pt x="10862" y="13800"/>
                        </a:cubicBezTo>
                        <a:cubicBezTo>
                          <a:pt x="10879" y="13800"/>
                          <a:pt x="10897" y="13807"/>
                          <a:pt x="10905" y="13823"/>
                        </a:cubicBezTo>
                        <a:lnTo>
                          <a:pt x="11160" y="14526"/>
                        </a:lnTo>
                        <a:cubicBezTo>
                          <a:pt x="11203" y="14632"/>
                          <a:pt x="11246" y="14739"/>
                          <a:pt x="11288" y="14845"/>
                        </a:cubicBezTo>
                        <a:lnTo>
                          <a:pt x="11331" y="14973"/>
                        </a:lnTo>
                        <a:cubicBezTo>
                          <a:pt x="11437" y="14760"/>
                          <a:pt x="11523" y="14547"/>
                          <a:pt x="11608" y="14334"/>
                        </a:cubicBezTo>
                        <a:cubicBezTo>
                          <a:pt x="11586" y="14291"/>
                          <a:pt x="11544" y="14249"/>
                          <a:pt x="11544" y="14206"/>
                        </a:cubicBezTo>
                        <a:lnTo>
                          <a:pt x="11480" y="14057"/>
                        </a:lnTo>
                        <a:cubicBezTo>
                          <a:pt x="11459" y="13972"/>
                          <a:pt x="11416" y="13865"/>
                          <a:pt x="11395" y="13759"/>
                        </a:cubicBezTo>
                        <a:cubicBezTo>
                          <a:pt x="11331" y="13546"/>
                          <a:pt x="11288" y="13333"/>
                          <a:pt x="11267" y="13120"/>
                        </a:cubicBezTo>
                        <a:cubicBezTo>
                          <a:pt x="11254" y="13094"/>
                          <a:pt x="11281" y="13075"/>
                          <a:pt x="11304" y="13075"/>
                        </a:cubicBezTo>
                        <a:cubicBezTo>
                          <a:pt x="11318" y="13075"/>
                          <a:pt x="11331" y="13082"/>
                          <a:pt x="11331" y="13099"/>
                        </a:cubicBezTo>
                        <a:cubicBezTo>
                          <a:pt x="11373" y="13312"/>
                          <a:pt x="11437" y="13503"/>
                          <a:pt x="11501" y="13716"/>
                        </a:cubicBezTo>
                        <a:cubicBezTo>
                          <a:pt x="11523" y="13802"/>
                          <a:pt x="11565" y="13908"/>
                          <a:pt x="11608" y="14014"/>
                        </a:cubicBezTo>
                        <a:cubicBezTo>
                          <a:pt x="11608" y="14057"/>
                          <a:pt x="11629" y="14100"/>
                          <a:pt x="11650" y="14142"/>
                        </a:cubicBezTo>
                        <a:lnTo>
                          <a:pt x="11650" y="14164"/>
                        </a:lnTo>
                        <a:cubicBezTo>
                          <a:pt x="11672" y="14100"/>
                          <a:pt x="11693" y="14078"/>
                          <a:pt x="11714" y="13972"/>
                        </a:cubicBezTo>
                        <a:cubicBezTo>
                          <a:pt x="11757" y="13865"/>
                          <a:pt x="11778" y="13759"/>
                          <a:pt x="11821" y="13652"/>
                        </a:cubicBezTo>
                        <a:lnTo>
                          <a:pt x="11799" y="13652"/>
                        </a:lnTo>
                        <a:cubicBezTo>
                          <a:pt x="11795" y="13654"/>
                          <a:pt x="11791" y="13654"/>
                          <a:pt x="11786" y="13654"/>
                        </a:cubicBezTo>
                        <a:cubicBezTo>
                          <a:pt x="11710" y="13654"/>
                          <a:pt x="11672" y="13480"/>
                          <a:pt x="11672" y="13439"/>
                        </a:cubicBezTo>
                        <a:cubicBezTo>
                          <a:pt x="11629" y="13333"/>
                          <a:pt x="11586" y="13205"/>
                          <a:pt x="11565" y="13099"/>
                        </a:cubicBezTo>
                        <a:cubicBezTo>
                          <a:pt x="11501" y="12864"/>
                          <a:pt x="11437" y="12630"/>
                          <a:pt x="11395" y="12396"/>
                        </a:cubicBezTo>
                        <a:cubicBezTo>
                          <a:pt x="11395" y="12371"/>
                          <a:pt x="11417" y="12361"/>
                          <a:pt x="11435" y="12361"/>
                        </a:cubicBezTo>
                        <a:cubicBezTo>
                          <a:pt x="11448" y="12361"/>
                          <a:pt x="11459" y="12366"/>
                          <a:pt x="11459" y="12375"/>
                        </a:cubicBezTo>
                        <a:cubicBezTo>
                          <a:pt x="11523" y="12609"/>
                          <a:pt x="11586" y="12843"/>
                          <a:pt x="11650" y="13077"/>
                        </a:cubicBezTo>
                        <a:lnTo>
                          <a:pt x="11778" y="13418"/>
                        </a:lnTo>
                        <a:cubicBezTo>
                          <a:pt x="11799" y="13461"/>
                          <a:pt x="11821" y="13525"/>
                          <a:pt x="11821" y="13589"/>
                        </a:cubicBezTo>
                        <a:cubicBezTo>
                          <a:pt x="11927" y="13205"/>
                          <a:pt x="11991" y="12801"/>
                          <a:pt x="12034" y="12417"/>
                        </a:cubicBezTo>
                        <a:cubicBezTo>
                          <a:pt x="11991" y="12375"/>
                          <a:pt x="11970" y="12332"/>
                          <a:pt x="11927" y="12289"/>
                        </a:cubicBezTo>
                        <a:cubicBezTo>
                          <a:pt x="11885" y="12204"/>
                          <a:pt x="11842" y="12119"/>
                          <a:pt x="11799" y="12034"/>
                        </a:cubicBezTo>
                        <a:cubicBezTo>
                          <a:pt x="11714" y="11863"/>
                          <a:pt x="11650" y="11693"/>
                          <a:pt x="11629" y="11501"/>
                        </a:cubicBezTo>
                        <a:cubicBezTo>
                          <a:pt x="11617" y="11489"/>
                          <a:pt x="11633" y="11477"/>
                          <a:pt x="11649" y="11477"/>
                        </a:cubicBezTo>
                        <a:cubicBezTo>
                          <a:pt x="11660" y="11477"/>
                          <a:pt x="11672" y="11483"/>
                          <a:pt x="11672" y="11501"/>
                        </a:cubicBezTo>
                        <a:cubicBezTo>
                          <a:pt x="11714" y="11672"/>
                          <a:pt x="11778" y="11842"/>
                          <a:pt x="11863" y="12013"/>
                        </a:cubicBezTo>
                        <a:cubicBezTo>
                          <a:pt x="11906" y="12098"/>
                          <a:pt x="11970" y="12162"/>
                          <a:pt x="12012" y="12247"/>
                        </a:cubicBezTo>
                        <a:cubicBezTo>
                          <a:pt x="12034" y="12247"/>
                          <a:pt x="12034" y="12268"/>
                          <a:pt x="12034" y="12289"/>
                        </a:cubicBezTo>
                        <a:cubicBezTo>
                          <a:pt x="12055" y="12204"/>
                          <a:pt x="12055" y="12119"/>
                          <a:pt x="12055" y="12034"/>
                        </a:cubicBezTo>
                        <a:lnTo>
                          <a:pt x="12034" y="12013"/>
                        </a:lnTo>
                        <a:cubicBezTo>
                          <a:pt x="12012" y="11927"/>
                          <a:pt x="11970" y="11821"/>
                          <a:pt x="11948" y="11714"/>
                        </a:cubicBezTo>
                        <a:cubicBezTo>
                          <a:pt x="11927" y="11629"/>
                          <a:pt x="11906" y="11523"/>
                          <a:pt x="11885" y="11416"/>
                        </a:cubicBezTo>
                        <a:cubicBezTo>
                          <a:pt x="11821" y="11203"/>
                          <a:pt x="11757" y="10990"/>
                          <a:pt x="11693" y="10799"/>
                        </a:cubicBezTo>
                        <a:cubicBezTo>
                          <a:pt x="11680" y="10774"/>
                          <a:pt x="11697" y="10763"/>
                          <a:pt x="11717" y="10763"/>
                        </a:cubicBezTo>
                        <a:cubicBezTo>
                          <a:pt x="11732" y="10763"/>
                          <a:pt x="11748" y="10768"/>
                          <a:pt x="11757" y="10777"/>
                        </a:cubicBezTo>
                        <a:cubicBezTo>
                          <a:pt x="11821" y="10990"/>
                          <a:pt x="11906" y="11182"/>
                          <a:pt x="11970" y="11395"/>
                        </a:cubicBezTo>
                        <a:cubicBezTo>
                          <a:pt x="11991" y="11501"/>
                          <a:pt x="12012" y="11587"/>
                          <a:pt x="12055" y="11693"/>
                        </a:cubicBezTo>
                        <a:cubicBezTo>
                          <a:pt x="12076" y="11736"/>
                          <a:pt x="12076" y="11757"/>
                          <a:pt x="12076" y="11800"/>
                        </a:cubicBezTo>
                        <a:lnTo>
                          <a:pt x="12076" y="11267"/>
                        </a:lnTo>
                        <a:lnTo>
                          <a:pt x="12076" y="11246"/>
                        </a:lnTo>
                        <a:cubicBezTo>
                          <a:pt x="12034" y="11139"/>
                          <a:pt x="11991" y="11033"/>
                          <a:pt x="11970" y="10926"/>
                        </a:cubicBezTo>
                        <a:cubicBezTo>
                          <a:pt x="11906" y="10713"/>
                          <a:pt x="11863" y="10500"/>
                          <a:pt x="11799" y="10266"/>
                        </a:cubicBezTo>
                        <a:cubicBezTo>
                          <a:pt x="11799" y="10255"/>
                          <a:pt x="11815" y="10250"/>
                          <a:pt x="11831" y="10250"/>
                        </a:cubicBezTo>
                        <a:cubicBezTo>
                          <a:pt x="11847" y="10250"/>
                          <a:pt x="11863" y="10255"/>
                          <a:pt x="11863" y="10266"/>
                        </a:cubicBezTo>
                        <a:cubicBezTo>
                          <a:pt x="11904" y="10493"/>
                          <a:pt x="11966" y="10679"/>
                          <a:pt x="12027" y="10884"/>
                        </a:cubicBezTo>
                        <a:lnTo>
                          <a:pt x="12027" y="10884"/>
                        </a:lnTo>
                        <a:cubicBezTo>
                          <a:pt x="12008" y="10689"/>
                          <a:pt x="11987" y="10479"/>
                          <a:pt x="11948" y="10287"/>
                        </a:cubicBezTo>
                        <a:cubicBezTo>
                          <a:pt x="11735" y="9010"/>
                          <a:pt x="11331" y="7774"/>
                          <a:pt x="10735" y="6646"/>
                        </a:cubicBezTo>
                        <a:cubicBezTo>
                          <a:pt x="10138" y="5495"/>
                          <a:pt x="9478" y="4388"/>
                          <a:pt x="8754" y="3323"/>
                        </a:cubicBezTo>
                        <a:lnTo>
                          <a:pt x="8733" y="3281"/>
                        </a:lnTo>
                        <a:lnTo>
                          <a:pt x="8711" y="3259"/>
                        </a:lnTo>
                        <a:cubicBezTo>
                          <a:pt x="8349" y="2855"/>
                          <a:pt x="7945" y="2450"/>
                          <a:pt x="7540" y="2067"/>
                        </a:cubicBezTo>
                        <a:cubicBezTo>
                          <a:pt x="7348" y="1896"/>
                          <a:pt x="7135" y="1726"/>
                          <a:pt x="6922" y="1577"/>
                        </a:cubicBezTo>
                        <a:cubicBezTo>
                          <a:pt x="6837" y="1534"/>
                          <a:pt x="6731" y="1492"/>
                          <a:pt x="6645" y="1470"/>
                        </a:cubicBezTo>
                        <a:lnTo>
                          <a:pt x="6624" y="1470"/>
                        </a:lnTo>
                        <a:cubicBezTo>
                          <a:pt x="6581" y="1470"/>
                          <a:pt x="6560" y="1449"/>
                          <a:pt x="6539" y="1428"/>
                        </a:cubicBezTo>
                        <a:lnTo>
                          <a:pt x="6496" y="1428"/>
                        </a:lnTo>
                        <a:cubicBezTo>
                          <a:pt x="6432" y="1406"/>
                          <a:pt x="6347" y="1406"/>
                          <a:pt x="6262" y="1385"/>
                        </a:cubicBezTo>
                        <a:lnTo>
                          <a:pt x="6262" y="1513"/>
                        </a:lnTo>
                        <a:lnTo>
                          <a:pt x="6262" y="1768"/>
                        </a:lnTo>
                        <a:cubicBezTo>
                          <a:pt x="6219" y="3025"/>
                          <a:pt x="6454" y="4260"/>
                          <a:pt x="6965" y="5410"/>
                        </a:cubicBezTo>
                        <a:cubicBezTo>
                          <a:pt x="7007" y="5346"/>
                          <a:pt x="7050" y="5261"/>
                          <a:pt x="7093" y="5197"/>
                        </a:cubicBezTo>
                        <a:lnTo>
                          <a:pt x="7029" y="5070"/>
                        </a:lnTo>
                        <a:lnTo>
                          <a:pt x="6922" y="4814"/>
                        </a:lnTo>
                        <a:cubicBezTo>
                          <a:pt x="6837" y="4622"/>
                          <a:pt x="6773" y="4452"/>
                          <a:pt x="6688" y="4282"/>
                        </a:cubicBezTo>
                        <a:cubicBezTo>
                          <a:pt x="6688" y="4250"/>
                          <a:pt x="6711" y="4231"/>
                          <a:pt x="6731" y="4231"/>
                        </a:cubicBezTo>
                        <a:cubicBezTo>
                          <a:pt x="6739" y="4231"/>
                          <a:pt x="6746" y="4233"/>
                          <a:pt x="6752" y="4239"/>
                        </a:cubicBezTo>
                        <a:cubicBezTo>
                          <a:pt x="6837" y="4409"/>
                          <a:pt x="6922" y="4580"/>
                          <a:pt x="7007" y="4771"/>
                        </a:cubicBezTo>
                        <a:cubicBezTo>
                          <a:pt x="7050" y="4857"/>
                          <a:pt x="7093" y="4942"/>
                          <a:pt x="7135" y="5027"/>
                        </a:cubicBezTo>
                        <a:cubicBezTo>
                          <a:pt x="7135" y="5048"/>
                          <a:pt x="7157" y="5048"/>
                          <a:pt x="7157" y="5070"/>
                        </a:cubicBezTo>
                        <a:cubicBezTo>
                          <a:pt x="7199" y="5006"/>
                          <a:pt x="7220" y="4942"/>
                          <a:pt x="7263" y="4857"/>
                        </a:cubicBezTo>
                        <a:cubicBezTo>
                          <a:pt x="7199" y="4771"/>
                          <a:pt x="7157" y="4686"/>
                          <a:pt x="7135" y="4601"/>
                        </a:cubicBezTo>
                        <a:lnTo>
                          <a:pt x="7007" y="4303"/>
                        </a:lnTo>
                        <a:cubicBezTo>
                          <a:pt x="6992" y="4288"/>
                          <a:pt x="7020" y="4273"/>
                          <a:pt x="7037" y="4273"/>
                        </a:cubicBezTo>
                        <a:cubicBezTo>
                          <a:pt x="7045" y="4273"/>
                          <a:pt x="7050" y="4275"/>
                          <a:pt x="7050" y="4282"/>
                        </a:cubicBezTo>
                        <a:lnTo>
                          <a:pt x="7178" y="4580"/>
                        </a:lnTo>
                        <a:cubicBezTo>
                          <a:pt x="7220" y="4665"/>
                          <a:pt x="7263" y="4750"/>
                          <a:pt x="7284" y="4835"/>
                        </a:cubicBezTo>
                        <a:cubicBezTo>
                          <a:pt x="7327" y="4771"/>
                          <a:pt x="7348" y="4729"/>
                          <a:pt x="7369" y="4665"/>
                        </a:cubicBezTo>
                        <a:cubicBezTo>
                          <a:pt x="7391" y="4633"/>
                          <a:pt x="7428" y="4617"/>
                          <a:pt x="7465" y="4617"/>
                        </a:cubicBezTo>
                        <a:cubicBezTo>
                          <a:pt x="7503" y="4617"/>
                          <a:pt x="7540" y="4633"/>
                          <a:pt x="7561" y="4665"/>
                        </a:cubicBezTo>
                        <a:cubicBezTo>
                          <a:pt x="7625" y="4814"/>
                          <a:pt x="7689" y="4942"/>
                          <a:pt x="7753" y="5091"/>
                        </a:cubicBezTo>
                        <a:lnTo>
                          <a:pt x="7923" y="5432"/>
                        </a:lnTo>
                        <a:cubicBezTo>
                          <a:pt x="7987" y="5559"/>
                          <a:pt x="8051" y="5666"/>
                          <a:pt x="8136" y="5815"/>
                        </a:cubicBezTo>
                        <a:cubicBezTo>
                          <a:pt x="8200" y="5964"/>
                          <a:pt x="8285" y="6134"/>
                          <a:pt x="8370" y="6283"/>
                        </a:cubicBezTo>
                        <a:cubicBezTo>
                          <a:pt x="8520" y="6603"/>
                          <a:pt x="8669" y="6922"/>
                          <a:pt x="8818" y="7242"/>
                        </a:cubicBezTo>
                        <a:cubicBezTo>
                          <a:pt x="9073" y="7796"/>
                          <a:pt x="9308" y="8349"/>
                          <a:pt x="9542" y="8924"/>
                        </a:cubicBezTo>
                        <a:cubicBezTo>
                          <a:pt x="9776" y="9499"/>
                          <a:pt x="9925" y="10096"/>
                          <a:pt x="9968" y="10713"/>
                        </a:cubicBezTo>
                        <a:cubicBezTo>
                          <a:pt x="9989" y="11267"/>
                          <a:pt x="9819" y="11800"/>
                          <a:pt x="9542" y="12268"/>
                        </a:cubicBezTo>
                        <a:cubicBezTo>
                          <a:pt x="9244" y="12715"/>
                          <a:pt x="8903" y="13120"/>
                          <a:pt x="8520" y="13482"/>
                        </a:cubicBezTo>
                        <a:cubicBezTo>
                          <a:pt x="8510" y="13492"/>
                          <a:pt x="8499" y="13496"/>
                          <a:pt x="8488" y="13496"/>
                        </a:cubicBezTo>
                        <a:cubicBezTo>
                          <a:pt x="8453" y="13496"/>
                          <a:pt x="8423" y="13451"/>
                          <a:pt x="8456" y="13418"/>
                        </a:cubicBezTo>
                        <a:cubicBezTo>
                          <a:pt x="8860" y="12992"/>
                          <a:pt x="9222" y="12502"/>
                          <a:pt x="9521" y="11991"/>
                        </a:cubicBezTo>
                        <a:cubicBezTo>
                          <a:pt x="9627" y="11757"/>
                          <a:pt x="9712" y="11523"/>
                          <a:pt x="9776" y="11267"/>
                        </a:cubicBezTo>
                        <a:lnTo>
                          <a:pt x="9776" y="11246"/>
                        </a:lnTo>
                        <a:cubicBezTo>
                          <a:pt x="9759" y="11271"/>
                          <a:pt x="9733" y="11283"/>
                          <a:pt x="9705" y="11283"/>
                        </a:cubicBezTo>
                        <a:cubicBezTo>
                          <a:pt x="9663" y="11283"/>
                          <a:pt x="9619" y="11255"/>
                          <a:pt x="9606" y="11203"/>
                        </a:cubicBezTo>
                        <a:cubicBezTo>
                          <a:pt x="9627" y="11033"/>
                          <a:pt x="9606" y="10884"/>
                          <a:pt x="9584" y="10713"/>
                        </a:cubicBezTo>
                        <a:cubicBezTo>
                          <a:pt x="9563" y="10607"/>
                          <a:pt x="9521" y="10479"/>
                          <a:pt x="9478" y="10373"/>
                        </a:cubicBezTo>
                        <a:cubicBezTo>
                          <a:pt x="9435" y="10522"/>
                          <a:pt x="9414" y="10671"/>
                          <a:pt x="9414" y="10820"/>
                        </a:cubicBezTo>
                        <a:cubicBezTo>
                          <a:pt x="9393" y="10820"/>
                          <a:pt x="9393" y="10841"/>
                          <a:pt x="9371" y="10841"/>
                        </a:cubicBezTo>
                        <a:lnTo>
                          <a:pt x="9329" y="10990"/>
                        </a:lnTo>
                        <a:cubicBezTo>
                          <a:pt x="9318" y="11022"/>
                          <a:pt x="9297" y="11038"/>
                          <a:pt x="9278" y="11038"/>
                        </a:cubicBezTo>
                        <a:cubicBezTo>
                          <a:pt x="9260" y="11038"/>
                          <a:pt x="9244" y="11022"/>
                          <a:pt x="9244" y="10990"/>
                        </a:cubicBezTo>
                        <a:lnTo>
                          <a:pt x="9244" y="10820"/>
                        </a:lnTo>
                        <a:cubicBezTo>
                          <a:pt x="9158" y="11203"/>
                          <a:pt x="9031" y="11565"/>
                          <a:pt x="8860" y="11927"/>
                        </a:cubicBezTo>
                        <a:cubicBezTo>
                          <a:pt x="8733" y="12140"/>
                          <a:pt x="8583" y="12353"/>
                          <a:pt x="8413" y="12566"/>
                        </a:cubicBezTo>
                        <a:cubicBezTo>
                          <a:pt x="8294" y="12725"/>
                          <a:pt x="8100" y="12996"/>
                          <a:pt x="7884" y="12996"/>
                        </a:cubicBezTo>
                        <a:cubicBezTo>
                          <a:pt x="7869" y="12996"/>
                          <a:pt x="7853" y="12995"/>
                          <a:pt x="7838" y="12992"/>
                        </a:cubicBezTo>
                        <a:cubicBezTo>
                          <a:pt x="7582" y="12928"/>
                          <a:pt x="7476" y="12651"/>
                          <a:pt x="7391" y="12438"/>
                        </a:cubicBezTo>
                        <a:cubicBezTo>
                          <a:pt x="7263" y="12140"/>
                          <a:pt x="7157" y="11842"/>
                          <a:pt x="7029" y="11544"/>
                        </a:cubicBezTo>
                        <a:cubicBezTo>
                          <a:pt x="6560" y="10351"/>
                          <a:pt x="6092" y="9137"/>
                          <a:pt x="5623" y="7945"/>
                        </a:cubicBezTo>
                        <a:cubicBezTo>
                          <a:pt x="5389" y="7327"/>
                          <a:pt x="5176" y="6731"/>
                          <a:pt x="4942" y="6134"/>
                        </a:cubicBezTo>
                        <a:cubicBezTo>
                          <a:pt x="4750" y="5602"/>
                          <a:pt x="4558" y="5070"/>
                          <a:pt x="4388" y="4537"/>
                        </a:cubicBezTo>
                        <a:cubicBezTo>
                          <a:pt x="4345" y="4516"/>
                          <a:pt x="4281" y="4494"/>
                          <a:pt x="4260" y="4473"/>
                        </a:cubicBezTo>
                        <a:cubicBezTo>
                          <a:pt x="4154" y="4431"/>
                          <a:pt x="4217" y="4324"/>
                          <a:pt x="4281" y="4303"/>
                        </a:cubicBezTo>
                        <a:cubicBezTo>
                          <a:pt x="4281" y="4303"/>
                          <a:pt x="4281" y="4303"/>
                          <a:pt x="4281" y="4282"/>
                        </a:cubicBezTo>
                        <a:cubicBezTo>
                          <a:pt x="4260" y="4196"/>
                          <a:pt x="4217" y="4111"/>
                          <a:pt x="4175" y="4047"/>
                        </a:cubicBezTo>
                        <a:cubicBezTo>
                          <a:pt x="4111" y="3877"/>
                          <a:pt x="4047" y="3706"/>
                          <a:pt x="3962" y="3536"/>
                        </a:cubicBezTo>
                        <a:cubicBezTo>
                          <a:pt x="3962" y="3521"/>
                          <a:pt x="3973" y="3506"/>
                          <a:pt x="3986" y="3506"/>
                        </a:cubicBezTo>
                        <a:cubicBezTo>
                          <a:pt x="3992" y="3506"/>
                          <a:pt x="3998" y="3509"/>
                          <a:pt x="4004" y="3515"/>
                        </a:cubicBezTo>
                        <a:cubicBezTo>
                          <a:pt x="4090" y="3664"/>
                          <a:pt x="4196" y="3834"/>
                          <a:pt x="4281" y="3983"/>
                        </a:cubicBezTo>
                        <a:cubicBezTo>
                          <a:pt x="4324" y="4069"/>
                          <a:pt x="4367" y="4175"/>
                          <a:pt x="4409" y="4260"/>
                        </a:cubicBezTo>
                        <a:cubicBezTo>
                          <a:pt x="4409" y="4282"/>
                          <a:pt x="4430" y="4303"/>
                          <a:pt x="4452" y="4345"/>
                        </a:cubicBezTo>
                        <a:cubicBezTo>
                          <a:pt x="4516" y="4345"/>
                          <a:pt x="4580" y="4367"/>
                          <a:pt x="4643" y="4367"/>
                        </a:cubicBezTo>
                        <a:cubicBezTo>
                          <a:pt x="4622" y="4303"/>
                          <a:pt x="4601" y="4239"/>
                          <a:pt x="4558" y="4175"/>
                        </a:cubicBezTo>
                        <a:cubicBezTo>
                          <a:pt x="4516" y="4090"/>
                          <a:pt x="4473" y="4005"/>
                          <a:pt x="4409" y="3919"/>
                        </a:cubicBezTo>
                        <a:cubicBezTo>
                          <a:pt x="4394" y="3888"/>
                          <a:pt x="4424" y="3868"/>
                          <a:pt x="4449" y="3868"/>
                        </a:cubicBezTo>
                        <a:cubicBezTo>
                          <a:pt x="4459" y="3868"/>
                          <a:pt x="4467" y="3871"/>
                          <a:pt x="4473" y="3877"/>
                        </a:cubicBezTo>
                        <a:cubicBezTo>
                          <a:pt x="4537" y="3962"/>
                          <a:pt x="4580" y="4069"/>
                          <a:pt x="4622" y="4154"/>
                        </a:cubicBezTo>
                        <a:cubicBezTo>
                          <a:pt x="4665" y="4218"/>
                          <a:pt x="4707" y="4282"/>
                          <a:pt x="4729" y="4367"/>
                        </a:cubicBezTo>
                        <a:cubicBezTo>
                          <a:pt x="4792" y="4367"/>
                          <a:pt x="4835" y="4345"/>
                          <a:pt x="4899" y="4345"/>
                        </a:cubicBezTo>
                        <a:cubicBezTo>
                          <a:pt x="4665" y="3983"/>
                          <a:pt x="4452" y="3621"/>
                          <a:pt x="4217" y="3281"/>
                        </a:cubicBezTo>
                        <a:cubicBezTo>
                          <a:pt x="3855" y="2684"/>
                          <a:pt x="3493" y="2109"/>
                          <a:pt x="3110" y="1534"/>
                        </a:cubicBezTo>
                        <a:cubicBezTo>
                          <a:pt x="2918" y="1279"/>
                          <a:pt x="2727" y="1002"/>
                          <a:pt x="2535" y="746"/>
                        </a:cubicBezTo>
                        <a:cubicBezTo>
                          <a:pt x="2322" y="491"/>
                          <a:pt x="2109" y="235"/>
                          <a:pt x="1896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34" name="Google Shape;3434;p47"/>
                  <p:cNvSpPr/>
                  <p:nvPr/>
                </p:nvSpPr>
                <p:spPr>
                  <a:xfrm>
                    <a:off x="7586150" y="3270688"/>
                    <a:ext cx="90550" cy="131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22" h="5241" extrusionOk="0">
                        <a:moveTo>
                          <a:pt x="1981" y="1"/>
                        </a:moveTo>
                        <a:cubicBezTo>
                          <a:pt x="1960" y="1"/>
                          <a:pt x="1917" y="22"/>
                          <a:pt x="1896" y="22"/>
                        </a:cubicBezTo>
                        <a:cubicBezTo>
                          <a:pt x="1683" y="86"/>
                          <a:pt x="1449" y="129"/>
                          <a:pt x="1214" y="171"/>
                        </a:cubicBezTo>
                        <a:cubicBezTo>
                          <a:pt x="810" y="256"/>
                          <a:pt x="405" y="363"/>
                          <a:pt x="1" y="448"/>
                        </a:cubicBezTo>
                        <a:cubicBezTo>
                          <a:pt x="128" y="746"/>
                          <a:pt x="256" y="1066"/>
                          <a:pt x="405" y="1385"/>
                        </a:cubicBezTo>
                        <a:cubicBezTo>
                          <a:pt x="661" y="2024"/>
                          <a:pt x="895" y="2663"/>
                          <a:pt x="1108" y="3302"/>
                        </a:cubicBezTo>
                        <a:cubicBezTo>
                          <a:pt x="1236" y="3621"/>
                          <a:pt x="1342" y="3962"/>
                          <a:pt x="1449" y="4282"/>
                        </a:cubicBezTo>
                        <a:cubicBezTo>
                          <a:pt x="1491" y="4431"/>
                          <a:pt x="1534" y="4601"/>
                          <a:pt x="1598" y="4750"/>
                        </a:cubicBezTo>
                        <a:cubicBezTo>
                          <a:pt x="1619" y="4835"/>
                          <a:pt x="1640" y="4921"/>
                          <a:pt x="1662" y="5027"/>
                        </a:cubicBezTo>
                        <a:cubicBezTo>
                          <a:pt x="1683" y="5070"/>
                          <a:pt x="1704" y="5134"/>
                          <a:pt x="1726" y="5197"/>
                        </a:cubicBezTo>
                        <a:cubicBezTo>
                          <a:pt x="1726" y="5197"/>
                          <a:pt x="1747" y="5219"/>
                          <a:pt x="1747" y="5240"/>
                        </a:cubicBezTo>
                        <a:cubicBezTo>
                          <a:pt x="1790" y="5219"/>
                          <a:pt x="1832" y="5219"/>
                          <a:pt x="1875" y="5219"/>
                        </a:cubicBezTo>
                        <a:lnTo>
                          <a:pt x="1960" y="5219"/>
                        </a:lnTo>
                        <a:cubicBezTo>
                          <a:pt x="1726" y="4367"/>
                          <a:pt x="1491" y="3536"/>
                          <a:pt x="1278" y="2684"/>
                        </a:cubicBezTo>
                        <a:cubicBezTo>
                          <a:pt x="1266" y="2672"/>
                          <a:pt x="1282" y="2660"/>
                          <a:pt x="1298" y="2660"/>
                        </a:cubicBezTo>
                        <a:cubicBezTo>
                          <a:pt x="1310" y="2660"/>
                          <a:pt x="1321" y="2666"/>
                          <a:pt x="1321" y="2684"/>
                        </a:cubicBezTo>
                        <a:cubicBezTo>
                          <a:pt x="1577" y="3472"/>
                          <a:pt x="1832" y="4260"/>
                          <a:pt x="2066" y="5048"/>
                        </a:cubicBezTo>
                        <a:cubicBezTo>
                          <a:pt x="2109" y="5048"/>
                          <a:pt x="2130" y="5070"/>
                          <a:pt x="2130" y="5112"/>
                        </a:cubicBezTo>
                        <a:cubicBezTo>
                          <a:pt x="2130" y="5155"/>
                          <a:pt x="2130" y="5155"/>
                          <a:pt x="2130" y="5197"/>
                        </a:cubicBezTo>
                        <a:lnTo>
                          <a:pt x="2215" y="5197"/>
                        </a:lnTo>
                        <a:lnTo>
                          <a:pt x="2365" y="5176"/>
                        </a:lnTo>
                        <a:cubicBezTo>
                          <a:pt x="2322" y="5048"/>
                          <a:pt x="2279" y="4942"/>
                          <a:pt x="2237" y="4814"/>
                        </a:cubicBezTo>
                        <a:cubicBezTo>
                          <a:pt x="2194" y="4665"/>
                          <a:pt x="2130" y="4495"/>
                          <a:pt x="2088" y="4346"/>
                        </a:cubicBezTo>
                        <a:cubicBezTo>
                          <a:pt x="1981" y="4026"/>
                          <a:pt x="1875" y="3707"/>
                          <a:pt x="1768" y="3387"/>
                        </a:cubicBezTo>
                        <a:cubicBezTo>
                          <a:pt x="1768" y="3377"/>
                          <a:pt x="1779" y="3371"/>
                          <a:pt x="1790" y="3371"/>
                        </a:cubicBezTo>
                        <a:cubicBezTo>
                          <a:pt x="1800" y="3371"/>
                          <a:pt x="1811" y="3377"/>
                          <a:pt x="1811" y="3387"/>
                        </a:cubicBezTo>
                        <a:cubicBezTo>
                          <a:pt x="1917" y="3685"/>
                          <a:pt x="2045" y="4005"/>
                          <a:pt x="2152" y="4324"/>
                        </a:cubicBezTo>
                        <a:cubicBezTo>
                          <a:pt x="2215" y="4473"/>
                          <a:pt x="2279" y="4644"/>
                          <a:pt x="2322" y="4793"/>
                        </a:cubicBezTo>
                        <a:cubicBezTo>
                          <a:pt x="2386" y="4921"/>
                          <a:pt x="2428" y="5048"/>
                          <a:pt x="2450" y="5176"/>
                        </a:cubicBezTo>
                        <a:lnTo>
                          <a:pt x="2748" y="5155"/>
                        </a:lnTo>
                        <a:cubicBezTo>
                          <a:pt x="2748" y="5112"/>
                          <a:pt x="2727" y="5091"/>
                          <a:pt x="2705" y="5070"/>
                        </a:cubicBezTo>
                        <a:cubicBezTo>
                          <a:pt x="2663" y="4942"/>
                          <a:pt x="2620" y="4793"/>
                          <a:pt x="2556" y="4686"/>
                        </a:cubicBezTo>
                        <a:cubicBezTo>
                          <a:pt x="2471" y="4409"/>
                          <a:pt x="2386" y="4154"/>
                          <a:pt x="2301" y="3877"/>
                        </a:cubicBezTo>
                        <a:cubicBezTo>
                          <a:pt x="2301" y="3865"/>
                          <a:pt x="2315" y="3852"/>
                          <a:pt x="2331" y="3852"/>
                        </a:cubicBezTo>
                        <a:cubicBezTo>
                          <a:pt x="2343" y="3852"/>
                          <a:pt x="2356" y="3859"/>
                          <a:pt x="2365" y="3877"/>
                        </a:cubicBezTo>
                        <a:cubicBezTo>
                          <a:pt x="2450" y="4133"/>
                          <a:pt x="2535" y="4388"/>
                          <a:pt x="2641" y="4622"/>
                        </a:cubicBezTo>
                        <a:lnTo>
                          <a:pt x="2812" y="5006"/>
                        </a:lnTo>
                        <a:cubicBezTo>
                          <a:pt x="2812" y="5048"/>
                          <a:pt x="2833" y="5091"/>
                          <a:pt x="2854" y="5134"/>
                        </a:cubicBezTo>
                        <a:lnTo>
                          <a:pt x="3621" y="5048"/>
                        </a:lnTo>
                        <a:cubicBezTo>
                          <a:pt x="3600" y="5048"/>
                          <a:pt x="3600" y="5027"/>
                          <a:pt x="3600" y="5027"/>
                        </a:cubicBezTo>
                        <a:cubicBezTo>
                          <a:pt x="3515" y="4835"/>
                          <a:pt x="3451" y="4644"/>
                          <a:pt x="3387" y="4452"/>
                        </a:cubicBezTo>
                        <a:lnTo>
                          <a:pt x="3216" y="3920"/>
                        </a:lnTo>
                        <a:cubicBezTo>
                          <a:pt x="2982" y="3259"/>
                          <a:pt x="2769" y="2620"/>
                          <a:pt x="2556" y="1960"/>
                        </a:cubicBezTo>
                        <a:cubicBezTo>
                          <a:pt x="2471" y="1620"/>
                          <a:pt x="2365" y="1300"/>
                          <a:pt x="2258" y="981"/>
                        </a:cubicBezTo>
                        <a:cubicBezTo>
                          <a:pt x="2152" y="640"/>
                          <a:pt x="2066" y="320"/>
                          <a:pt x="1981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35" name="Google Shape;3435;p47"/>
                  <p:cNvSpPr/>
                  <p:nvPr/>
                </p:nvSpPr>
                <p:spPr>
                  <a:xfrm>
                    <a:off x="7638850" y="3403813"/>
                    <a:ext cx="2175" cy="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" h="1" extrusionOk="0">
                        <a:moveTo>
                          <a:pt x="1" y="0"/>
                        </a:moveTo>
                        <a:lnTo>
                          <a:pt x="1" y="0"/>
                        </a:lnTo>
                        <a:lnTo>
                          <a:pt x="86" y="0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36" name="Google Shape;3436;p47"/>
                  <p:cNvSpPr/>
                  <p:nvPr/>
                </p:nvSpPr>
                <p:spPr>
                  <a:xfrm>
                    <a:off x="7606375" y="3379313"/>
                    <a:ext cx="10675" cy="7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7" h="299" extrusionOk="0">
                        <a:moveTo>
                          <a:pt x="405" y="1"/>
                        </a:moveTo>
                        <a:cubicBezTo>
                          <a:pt x="405" y="1"/>
                          <a:pt x="384" y="22"/>
                          <a:pt x="363" y="22"/>
                        </a:cubicBezTo>
                        <a:cubicBezTo>
                          <a:pt x="342" y="64"/>
                          <a:pt x="299" y="86"/>
                          <a:pt x="256" y="107"/>
                        </a:cubicBezTo>
                        <a:cubicBezTo>
                          <a:pt x="171" y="171"/>
                          <a:pt x="86" y="235"/>
                          <a:pt x="1" y="299"/>
                        </a:cubicBezTo>
                        <a:lnTo>
                          <a:pt x="256" y="128"/>
                        </a:lnTo>
                        <a:cubicBezTo>
                          <a:pt x="293" y="110"/>
                          <a:pt x="361" y="60"/>
                          <a:pt x="407" y="60"/>
                        </a:cubicBezTo>
                        <a:cubicBezTo>
                          <a:pt x="414" y="60"/>
                          <a:pt x="421" y="62"/>
                          <a:pt x="427" y="64"/>
                        </a:cubicBezTo>
                        <a:cubicBezTo>
                          <a:pt x="427" y="43"/>
                          <a:pt x="427" y="22"/>
                          <a:pt x="405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37" name="Google Shape;3437;p47"/>
                  <p:cNvSpPr/>
                  <p:nvPr/>
                </p:nvSpPr>
                <p:spPr>
                  <a:xfrm>
                    <a:off x="7736825" y="3443213"/>
                    <a:ext cx="25" cy="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extrusionOk="0">
                        <a:moveTo>
                          <a:pt x="1" y="0"/>
                        </a:move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38" name="Google Shape;3438;p47"/>
                  <p:cNvSpPr/>
                  <p:nvPr/>
                </p:nvSpPr>
                <p:spPr>
                  <a:xfrm>
                    <a:off x="7541425" y="3384638"/>
                    <a:ext cx="259325" cy="728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73" h="29157" extrusionOk="0">
                        <a:moveTo>
                          <a:pt x="2556" y="128"/>
                        </a:moveTo>
                        <a:lnTo>
                          <a:pt x="2536" y="142"/>
                        </a:lnTo>
                        <a:lnTo>
                          <a:pt x="2536" y="142"/>
                        </a:lnTo>
                        <a:cubicBezTo>
                          <a:pt x="2542" y="140"/>
                          <a:pt x="2549" y="135"/>
                          <a:pt x="2556" y="128"/>
                        </a:cubicBezTo>
                        <a:close/>
                        <a:moveTo>
                          <a:pt x="7894" y="2339"/>
                        </a:moveTo>
                        <a:cubicBezTo>
                          <a:pt x="7889" y="2340"/>
                          <a:pt x="7885" y="2342"/>
                          <a:pt x="7881" y="2343"/>
                        </a:cubicBezTo>
                        <a:cubicBezTo>
                          <a:pt x="7887" y="2343"/>
                          <a:pt x="7891" y="2342"/>
                          <a:pt x="7894" y="2339"/>
                        </a:cubicBezTo>
                        <a:close/>
                        <a:moveTo>
                          <a:pt x="7662" y="7267"/>
                        </a:moveTo>
                        <a:lnTo>
                          <a:pt x="7646" y="7284"/>
                        </a:lnTo>
                        <a:lnTo>
                          <a:pt x="7629" y="7306"/>
                        </a:lnTo>
                        <a:lnTo>
                          <a:pt x="7646" y="7306"/>
                        </a:lnTo>
                        <a:cubicBezTo>
                          <a:pt x="7659" y="7293"/>
                          <a:pt x="7664" y="7280"/>
                          <a:pt x="7662" y="7267"/>
                        </a:cubicBezTo>
                        <a:close/>
                        <a:moveTo>
                          <a:pt x="7263" y="6837"/>
                        </a:moveTo>
                        <a:cubicBezTo>
                          <a:pt x="7263" y="6858"/>
                          <a:pt x="7263" y="6880"/>
                          <a:pt x="7263" y="6901"/>
                        </a:cubicBezTo>
                        <a:cubicBezTo>
                          <a:pt x="7284" y="6901"/>
                          <a:pt x="7306" y="6901"/>
                          <a:pt x="7306" y="6922"/>
                        </a:cubicBezTo>
                        <a:cubicBezTo>
                          <a:pt x="7348" y="7029"/>
                          <a:pt x="7369" y="7157"/>
                          <a:pt x="7412" y="7284"/>
                        </a:cubicBezTo>
                        <a:lnTo>
                          <a:pt x="7455" y="7455"/>
                        </a:lnTo>
                        <a:cubicBezTo>
                          <a:pt x="7455" y="7455"/>
                          <a:pt x="7441" y="7482"/>
                          <a:pt x="7447" y="7482"/>
                        </a:cubicBezTo>
                        <a:cubicBezTo>
                          <a:pt x="7448" y="7482"/>
                          <a:pt x="7450" y="7480"/>
                          <a:pt x="7455" y="7476"/>
                        </a:cubicBezTo>
                        <a:cubicBezTo>
                          <a:pt x="7476" y="7455"/>
                          <a:pt x="7497" y="7433"/>
                          <a:pt x="7540" y="7412"/>
                        </a:cubicBezTo>
                        <a:lnTo>
                          <a:pt x="7629" y="7306"/>
                        </a:lnTo>
                        <a:lnTo>
                          <a:pt x="7625" y="7306"/>
                        </a:lnTo>
                        <a:cubicBezTo>
                          <a:pt x="7604" y="7284"/>
                          <a:pt x="7604" y="7284"/>
                          <a:pt x="7582" y="7263"/>
                        </a:cubicBezTo>
                        <a:cubicBezTo>
                          <a:pt x="7582" y="7242"/>
                          <a:pt x="7582" y="7220"/>
                          <a:pt x="7582" y="7199"/>
                        </a:cubicBezTo>
                        <a:cubicBezTo>
                          <a:pt x="7561" y="7178"/>
                          <a:pt x="7540" y="7135"/>
                          <a:pt x="7540" y="7093"/>
                        </a:cubicBezTo>
                        <a:lnTo>
                          <a:pt x="7540" y="7029"/>
                        </a:lnTo>
                        <a:cubicBezTo>
                          <a:pt x="7476" y="7007"/>
                          <a:pt x="7433" y="6986"/>
                          <a:pt x="7391" y="6944"/>
                        </a:cubicBezTo>
                        <a:cubicBezTo>
                          <a:pt x="7369" y="6922"/>
                          <a:pt x="7327" y="6880"/>
                          <a:pt x="7306" y="6858"/>
                        </a:cubicBezTo>
                        <a:lnTo>
                          <a:pt x="7263" y="6837"/>
                        </a:lnTo>
                        <a:close/>
                        <a:moveTo>
                          <a:pt x="3110" y="1"/>
                        </a:moveTo>
                        <a:cubicBezTo>
                          <a:pt x="3089" y="1"/>
                          <a:pt x="3067" y="22"/>
                          <a:pt x="3067" y="22"/>
                        </a:cubicBezTo>
                        <a:lnTo>
                          <a:pt x="3025" y="22"/>
                        </a:lnTo>
                        <a:lnTo>
                          <a:pt x="2940" y="86"/>
                        </a:lnTo>
                        <a:lnTo>
                          <a:pt x="2833" y="150"/>
                        </a:lnTo>
                        <a:lnTo>
                          <a:pt x="2641" y="277"/>
                        </a:lnTo>
                        <a:lnTo>
                          <a:pt x="2215" y="554"/>
                        </a:lnTo>
                        <a:cubicBezTo>
                          <a:pt x="1939" y="746"/>
                          <a:pt x="1662" y="938"/>
                          <a:pt x="1406" y="1151"/>
                        </a:cubicBezTo>
                        <a:cubicBezTo>
                          <a:pt x="1397" y="1154"/>
                          <a:pt x="1389" y="1155"/>
                          <a:pt x="1381" y="1155"/>
                        </a:cubicBezTo>
                        <a:cubicBezTo>
                          <a:pt x="1332" y="1155"/>
                          <a:pt x="1306" y="1105"/>
                          <a:pt x="1342" y="1087"/>
                        </a:cubicBezTo>
                        <a:cubicBezTo>
                          <a:pt x="1662" y="789"/>
                          <a:pt x="2003" y="533"/>
                          <a:pt x="2343" y="277"/>
                        </a:cubicBezTo>
                        <a:lnTo>
                          <a:pt x="2536" y="142"/>
                        </a:lnTo>
                        <a:lnTo>
                          <a:pt x="2536" y="142"/>
                        </a:lnTo>
                        <a:cubicBezTo>
                          <a:pt x="2533" y="144"/>
                          <a:pt x="2530" y="144"/>
                          <a:pt x="2527" y="144"/>
                        </a:cubicBezTo>
                        <a:cubicBezTo>
                          <a:pt x="2519" y="144"/>
                          <a:pt x="2514" y="139"/>
                          <a:pt x="2514" y="128"/>
                        </a:cubicBezTo>
                        <a:lnTo>
                          <a:pt x="2428" y="192"/>
                        </a:lnTo>
                        <a:lnTo>
                          <a:pt x="2109" y="384"/>
                        </a:lnTo>
                        <a:cubicBezTo>
                          <a:pt x="1917" y="512"/>
                          <a:pt x="1704" y="639"/>
                          <a:pt x="1513" y="789"/>
                        </a:cubicBezTo>
                        <a:cubicBezTo>
                          <a:pt x="1321" y="916"/>
                          <a:pt x="1151" y="1065"/>
                          <a:pt x="959" y="1215"/>
                        </a:cubicBezTo>
                        <a:lnTo>
                          <a:pt x="703" y="1470"/>
                        </a:lnTo>
                        <a:lnTo>
                          <a:pt x="618" y="1555"/>
                        </a:lnTo>
                        <a:cubicBezTo>
                          <a:pt x="618" y="1577"/>
                          <a:pt x="618" y="1598"/>
                          <a:pt x="597" y="1619"/>
                        </a:cubicBezTo>
                        <a:cubicBezTo>
                          <a:pt x="554" y="1640"/>
                          <a:pt x="512" y="1683"/>
                          <a:pt x="490" y="1726"/>
                        </a:cubicBezTo>
                        <a:lnTo>
                          <a:pt x="490" y="1747"/>
                        </a:lnTo>
                        <a:cubicBezTo>
                          <a:pt x="505" y="1762"/>
                          <a:pt x="499" y="1777"/>
                          <a:pt x="479" y="1777"/>
                        </a:cubicBezTo>
                        <a:cubicBezTo>
                          <a:pt x="471" y="1777"/>
                          <a:pt x="460" y="1775"/>
                          <a:pt x="448" y="1768"/>
                        </a:cubicBezTo>
                        <a:cubicBezTo>
                          <a:pt x="426" y="1811"/>
                          <a:pt x="405" y="1853"/>
                          <a:pt x="384" y="1896"/>
                        </a:cubicBezTo>
                        <a:lnTo>
                          <a:pt x="363" y="1960"/>
                        </a:lnTo>
                        <a:cubicBezTo>
                          <a:pt x="341" y="2045"/>
                          <a:pt x="320" y="2152"/>
                          <a:pt x="320" y="2258"/>
                        </a:cubicBezTo>
                        <a:cubicBezTo>
                          <a:pt x="299" y="2556"/>
                          <a:pt x="320" y="2854"/>
                          <a:pt x="320" y="3153"/>
                        </a:cubicBezTo>
                        <a:cubicBezTo>
                          <a:pt x="320" y="3813"/>
                          <a:pt x="277" y="4452"/>
                          <a:pt x="214" y="5112"/>
                        </a:cubicBezTo>
                        <a:cubicBezTo>
                          <a:pt x="150" y="5772"/>
                          <a:pt x="86" y="6454"/>
                          <a:pt x="43" y="7093"/>
                        </a:cubicBezTo>
                        <a:cubicBezTo>
                          <a:pt x="1" y="7753"/>
                          <a:pt x="1" y="8413"/>
                          <a:pt x="1" y="9073"/>
                        </a:cubicBezTo>
                        <a:cubicBezTo>
                          <a:pt x="1" y="9371"/>
                          <a:pt x="22" y="9670"/>
                          <a:pt x="64" y="9947"/>
                        </a:cubicBezTo>
                        <a:cubicBezTo>
                          <a:pt x="107" y="10181"/>
                          <a:pt x="171" y="10394"/>
                          <a:pt x="235" y="10607"/>
                        </a:cubicBezTo>
                        <a:cubicBezTo>
                          <a:pt x="241" y="10600"/>
                          <a:pt x="249" y="10598"/>
                          <a:pt x="257" y="10598"/>
                        </a:cubicBezTo>
                        <a:cubicBezTo>
                          <a:pt x="277" y="10598"/>
                          <a:pt x="299" y="10613"/>
                          <a:pt x="299" y="10628"/>
                        </a:cubicBezTo>
                        <a:cubicBezTo>
                          <a:pt x="363" y="10884"/>
                          <a:pt x="426" y="11160"/>
                          <a:pt x="469" y="11416"/>
                        </a:cubicBezTo>
                        <a:cubicBezTo>
                          <a:pt x="512" y="11693"/>
                          <a:pt x="554" y="11948"/>
                          <a:pt x="597" y="12225"/>
                        </a:cubicBezTo>
                        <a:cubicBezTo>
                          <a:pt x="703" y="12758"/>
                          <a:pt x="789" y="13290"/>
                          <a:pt x="895" y="13823"/>
                        </a:cubicBezTo>
                        <a:cubicBezTo>
                          <a:pt x="1065" y="14781"/>
                          <a:pt x="1214" y="15739"/>
                          <a:pt x="1385" y="16698"/>
                        </a:cubicBezTo>
                        <a:cubicBezTo>
                          <a:pt x="1470" y="17145"/>
                          <a:pt x="1577" y="17614"/>
                          <a:pt x="1704" y="18061"/>
                        </a:cubicBezTo>
                        <a:cubicBezTo>
                          <a:pt x="1832" y="18529"/>
                          <a:pt x="2003" y="18955"/>
                          <a:pt x="2173" y="19403"/>
                        </a:cubicBezTo>
                        <a:cubicBezTo>
                          <a:pt x="2514" y="20297"/>
                          <a:pt x="2876" y="21170"/>
                          <a:pt x="3238" y="22065"/>
                        </a:cubicBezTo>
                        <a:cubicBezTo>
                          <a:pt x="3408" y="22533"/>
                          <a:pt x="3600" y="22981"/>
                          <a:pt x="3770" y="23428"/>
                        </a:cubicBezTo>
                        <a:cubicBezTo>
                          <a:pt x="3855" y="23641"/>
                          <a:pt x="3941" y="23854"/>
                          <a:pt x="4026" y="24088"/>
                        </a:cubicBezTo>
                        <a:cubicBezTo>
                          <a:pt x="4132" y="24322"/>
                          <a:pt x="4196" y="24557"/>
                          <a:pt x="4281" y="24791"/>
                        </a:cubicBezTo>
                        <a:cubicBezTo>
                          <a:pt x="4430" y="25132"/>
                          <a:pt x="4580" y="25494"/>
                          <a:pt x="4707" y="25834"/>
                        </a:cubicBezTo>
                        <a:cubicBezTo>
                          <a:pt x="4899" y="26282"/>
                          <a:pt x="5091" y="26708"/>
                          <a:pt x="5304" y="27155"/>
                        </a:cubicBezTo>
                        <a:cubicBezTo>
                          <a:pt x="5453" y="27560"/>
                          <a:pt x="5666" y="27922"/>
                          <a:pt x="5921" y="28262"/>
                        </a:cubicBezTo>
                        <a:cubicBezTo>
                          <a:pt x="6305" y="28731"/>
                          <a:pt x="6858" y="29050"/>
                          <a:pt x="7455" y="29136"/>
                        </a:cubicBezTo>
                        <a:cubicBezTo>
                          <a:pt x="7561" y="29157"/>
                          <a:pt x="7668" y="29157"/>
                          <a:pt x="7753" y="29157"/>
                        </a:cubicBezTo>
                        <a:lnTo>
                          <a:pt x="8179" y="29157"/>
                        </a:lnTo>
                        <a:cubicBezTo>
                          <a:pt x="8285" y="28965"/>
                          <a:pt x="8392" y="28752"/>
                          <a:pt x="8498" y="28539"/>
                        </a:cubicBezTo>
                        <a:cubicBezTo>
                          <a:pt x="8733" y="28113"/>
                          <a:pt x="9031" y="27687"/>
                          <a:pt x="9329" y="27283"/>
                        </a:cubicBezTo>
                        <a:cubicBezTo>
                          <a:pt x="9499" y="27091"/>
                          <a:pt x="9670" y="26899"/>
                          <a:pt x="9840" y="26708"/>
                        </a:cubicBezTo>
                        <a:cubicBezTo>
                          <a:pt x="9883" y="26665"/>
                          <a:pt x="9947" y="26601"/>
                          <a:pt x="9989" y="26537"/>
                        </a:cubicBezTo>
                        <a:lnTo>
                          <a:pt x="10096" y="26452"/>
                        </a:lnTo>
                        <a:cubicBezTo>
                          <a:pt x="10181" y="26346"/>
                          <a:pt x="10266" y="26282"/>
                          <a:pt x="10372" y="26197"/>
                        </a:cubicBezTo>
                        <a:lnTo>
                          <a:pt x="8946" y="21170"/>
                        </a:lnTo>
                        <a:cubicBezTo>
                          <a:pt x="8583" y="19914"/>
                          <a:pt x="8221" y="18657"/>
                          <a:pt x="7881" y="17401"/>
                        </a:cubicBezTo>
                        <a:cubicBezTo>
                          <a:pt x="7861" y="17429"/>
                          <a:pt x="7834" y="17441"/>
                          <a:pt x="7809" y="17441"/>
                        </a:cubicBezTo>
                        <a:cubicBezTo>
                          <a:pt x="7778" y="17441"/>
                          <a:pt x="7753" y="17424"/>
                          <a:pt x="7753" y="17401"/>
                        </a:cubicBezTo>
                        <a:cubicBezTo>
                          <a:pt x="7689" y="17145"/>
                          <a:pt x="7646" y="16911"/>
                          <a:pt x="7561" y="16677"/>
                        </a:cubicBezTo>
                        <a:cubicBezTo>
                          <a:pt x="7476" y="16442"/>
                          <a:pt x="7391" y="16229"/>
                          <a:pt x="7263" y="16016"/>
                        </a:cubicBezTo>
                        <a:cubicBezTo>
                          <a:pt x="7071" y="15612"/>
                          <a:pt x="6837" y="15250"/>
                          <a:pt x="6624" y="14824"/>
                        </a:cubicBezTo>
                        <a:cubicBezTo>
                          <a:pt x="6411" y="14398"/>
                          <a:pt x="6177" y="13993"/>
                          <a:pt x="5985" y="13567"/>
                        </a:cubicBezTo>
                        <a:cubicBezTo>
                          <a:pt x="5559" y="12715"/>
                          <a:pt x="5176" y="11863"/>
                          <a:pt x="4814" y="11011"/>
                        </a:cubicBezTo>
                        <a:lnTo>
                          <a:pt x="4814" y="10990"/>
                        </a:lnTo>
                        <a:cubicBezTo>
                          <a:pt x="4729" y="10884"/>
                          <a:pt x="4665" y="10756"/>
                          <a:pt x="4601" y="10628"/>
                        </a:cubicBezTo>
                        <a:cubicBezTo>
                          <a:pt x="4537" y="10458"/>
                          <a:pt x="4558" y="10245"/>
                          <a:pt x="4707" y="10117"/>
                        </a:cubicBezTo>
                        <a:cubicBezTo>
                          <a:pt x="4835" y="9989"/>
                          <a:pt x="4963" y="9925"/>
                          <a:pt x="5112" y="9797"/>
                        </a:cubicBezTo>
                        <a:cubicBezTo>
                          <a:pt x="5261" y="9691"/>
                          <a:pt x="5389" y="9563"/>
                          <a:pt x="5517" y="9435"/>
                        </a:cubicBezTo>
                        <a:cubicBezTo>
                          <a:pt x="5772" y="9201"/>
                          <a:pt x="6028" y="8946"/>
                          <a:pt x="6241" y="8669"/>
                        </a:cubicBezTo>
                        <a:cubicBezTo>
                          <a:pt x="6475" y="8392"/>
                          <a:pt x="6667" y="8094"/>
                          <a:pt x="6837" y="7774"/>
                        </a:cubicBezTo>
                        <a:cubicBezTo>
                          <a:pt x="6922" y="7625"/>
                          <a:pt x="6986" y="7455"/>
                          <a:pt x="7029" y="7306"/>
                        </a:cubicBezTo>
                        <a:cubicBezTo>
                          <a:pt x="7050" y="7220"/>
                          <a:pt x="7071" y="7114"/>
                          <a:pt x="7093" y="7029"/>
                        </a:cubicBezTo>
                        <a:lnTo>
                          <a:pt x="7093" y="6901"/>
                        </a:lnTo>
                        <a:cubicBezTo>
                          <a:pt x="7093" y="6858"/>
                          <a:pt x="7093" y="6816"/>
                          <a:pt x="7114" y="6773"/>
                        </a:cubicBezTo>
                        <a:cubicBezTo>
                          <a:pt x="7114" y="6752"/>
                          <a:pt x="7114" y="6752"/>
                          <a:pt x="7135" y="6731"/>
                        </a:cubicBezTo>
                        <a:cubicBezTo>
                          <a:pt x="7114" y="6731"/>
                          <a:pt x="7093" y="6709"/>
                          <a:pt x="7071" y="6709"/>
                        </a:cubicBezTo>
                        <a:cubicBezTo>
                          <a:pt x="6901" y="6603"/>
                          <a:pt x="6731" y="6518"/>
                          <a:pt x="6539" y="6454"/>
                        </a:cubicBezTo>
                        <a:cubicBezTo>
                          <a:pt x="6460" y="6434"/>
                          <a:pt x="6491" y="6324"/>
                          <a:pt x="6563" y="6324"/>
                        </a:cubicBezTo>
                        <a:cubicBezTo>
                          <a:pt x="6569" y="6324"/>
                          <a:pt x="6575" y="6324"/>
                          <a:pt x="6581" y="6326"/>
                        </a:cubicBezTo>
                        <a:cubicBezTo>
                          <a:pt x="6773" y="6369"/>
                          <a:pt x="6965" y="6432"/>
                          <a:pt x="7157" y="6539"/>
                        </a:cubicBezTo>
                        <a:cubicBezTo>
                          <a:pt x="7242" y="6582"/>
                          <a:pt x="7348" y="6645"/>
                          <a:pt x="7433" y="6709"/>
                        </a:cubicBezTo>
                        <a:cubicBezTo>
                          <a:pt x="7476" y="6731"/>
                          <a:pt x="7519" y="6773"/>
                          <a:pt x="7561" y="6816"/>
                        </a:cubicBezTo>
                        <a:cubicBezTo>
                          <a:pt x="7582" y="6837"/>
                          <a:pt x="7625" y="6880"/>
                          <a:pt x="7646" y="6944"/>
                        </a:cubicBezTo>
                        <a:cubicBezTo>
                          <a:pt x="7646" y="6965"/>
                          <a:pt x="7625" y="7007"/>
                          <a:pt x="7604" y="7029"/>
                        </a:cubicBezTo>
                        <a:lnTo>
                          <a:pt x="7625" y="7093"/>
                        </a:lnTo>
                        <a:lnTo>
                          <a:pt x="7646" y="7199"/>
                        </a:lnTo>
                        <a:cubicBezTo>
                          <a:pt x="7646" y="7199"/>
                          <a:pt x="7646" y="7220"/>
                          <a:pt x="7646" y="7242"/>
                        </a:cubicBezTo>
                        <a:cubicBezTo>
                          <a:pt x="7655" y="7250"/>
                          <a:pt x="7660" y="7258"/>
                          <a:pt x="7662" y="7267"/>
                        </a:cubicBezTo>
                        <a:lnTo>
                          <a:pt x="7662" y="7267"/>
                        </a:lnTo>
                        <a:lnTo>
                          <a:pt x="7774" y="7135"/>
                        </a:lnTo>
                        <a:cubicBezTo>
                          <a:pt x="7732" y="7114"/>
                          <a:pt x="7732" y="7071"/>
                          <a:pt x="7710" y="7029"/>
                        </a:cubicBezTo>
                        <a:cubicBezTo>
                          <a:pt x="7710" y="6986"/>
                          <a:pt x="7689" y="6944"/>
                          <a:pt x="7689" y="6901"/>
                        </a:cubicBezTo>
                        <a:lnTo>
                          <a:pt x="7625" y="6624"/>
                        </a:lnTo>
                        <a:cubicBezTo>
                          <a:pt x="7625" y="6612"/>
                          <a:pt x="7646" y="6600"/>
                          <a:pt x="7664" y="6600"/>
                        </a:cubicBezTo>
                        <a:cubicBezTo>
                          <a:pt x="7678" y="6600"/>
                          <a:pt x="7689" y="6606"/>
                          <a:pt x="7689" y="6624"/>
                        </a:cubicBezTo>
                        <a:lnTo>
                          <a:pt x="7774" y="6880"/>
                        </a:lnTo>
                        <a:cubicBezTo>
                          <a:pt x="7774" y="6922"/>
                          <a:pt x="7795" y="6965"/>
                          <a:pt x="7795" y="7007"/>
                        </a:cubicBezTo>
                        <a:cubicBezTo>
                          <a:pt x="7817" y="7029"/>
                          <a:pt x="7817" y="7050"/>
                          <a:pt x="7817" y="7093"/>
                        </a:cubicBezTo>
                        <a:lnTo>
                          <a:pt x="7902" y="6965"/>
                        </a:lnTo>
                        <a:cubicBezTo>
                          <a:pt x="7902" y="6944"/>
                          <a:pt x="7881" y="6944"/>
                          <a:pt x="7881" y="6922"/>
                        </a:cubicBezTo>
                        <a:cubicBezTo>
                          <a:pt x="7859" y="6880"/>
                          <a:pt x="7859" y="6837"/>
                          <a:pt x="7838" y="6794"/>
                        </a:cubicBezTo>
                        <a:cubicBezTo>
                          <a:pt x="7817" y="6709"/>
                          <a:pt x="7795" y="6603"/>
                          <a:pt x="7774" y="6518"/>
                        </a:cubicBezTo>
                        <a:cubicBezTo>
                          <a:pt x="7774" y="6496"/>
                          <a:pt x="7795" y="6475"/>
                          <a:pt x="7817" y="6475"/>
                        </a:cubicBezTo>
                        <a:cubicBezTo>
                          <a:pt x="7838" y="6475"/>
                          <a:pt x="7859" y="6475"/>
                          <a:pt x="7881" y="6496"/>
                        </a:cubicBezTo>
                        <a:cubicBezTo>
                          <a:pt x="7902" y="6603"/>
                          <a:pt x="7923" y="6688"/>
                          <a:pt x="7945" y="6773"/>
                        </a:cubicBezTo>
                        <a:cubicBezTo>
                          <a:pt x="7945" y="6794"/>
                          <a:pt x="7966" y="6837"/>
                          <a:pt x="7966" y="6880"/>
                        </a:cubicBezTo>
                        <a:cubicBezTo>
                          <a:pt x="8051" y="6752"/>
                          <a:pt x="8136" y="6603"/>
                          <a:pt x="8200" y="6475"/>
                        </a:cubicBezTo>
                        <a:cubicBezTo>
                          <a:pt x="8456" y="5921"/>
                          <a:pt x="8562" y="5282"/>
                          <a:pt x="8520" y="4686"/>
                        </a:cubicBezTo>
                        <a:cubicBezTo>
                          <a:pt x="8520" y="4601"/>
                          <a:pt x="8498" y="4537"/>
                          <a:pt x="8434" y="4473"/>
                        </a:cubicBezTo>
                        <a:cubicBezTo>
                          <a:pt x="8392" y="4430"/>
                          <a:pt x="8328" y="4430"/>
                          <a:pt x="8264" y="4409"/>
                        </a:cubicBezTo>
                        <a:cubicBezTo>
                          <a:pt x="8072" y="4388"/>
                          <a:pt x="7881" y="4367"/>
                          <a:pt x="7689" y="4345"/>
                        </a:cubicBezTo>
                        <a:cubicBezTo>
                          <a:pt x="7327" y="4303"/>
                          <a:pt x="6944" y="4260"/>
                          <a:pt x="6560" y="4260"/>
                        </a:cubicBezTo>
                        <a:cubicBezTo>
                          <a:pt x="6496" y="4260"/>
                          <a:pt x="6496" y="4175"/>
                          <a:pt x="6560" y="4154"/>
                        </a:cubicBezTo>
                        <a:cubicBezTo>
                          <a:pt x="6737" y="4145"/>
                          <a:pt x="6917" y="4140"/>
                          <a:pt x="7097" y="4140"/>
                        </a:cubicBezTo>
                        <a:cubicBezTo>
                          <a:pt x="7353" y="4140"/>
                          <a:pt x="7610" y="4150"/>
                          <a:pt x="7859" y="4175"/>
                        </a:cubicBezTo>
                        <a:lnTo>
                          <a:pt x="7838" y="4154"/>
                        </a:lnTo>
                        <a:lnTo>
                          <a:pt x="7753" y="4026"/>
                        </a:lnTo>
                        <a:cubicBezTo>
                          <a:pt x="7689" y="3941"/>
                          <a:pt x="7625" y="3877"/>
                          <a:pt x="7561" y="3813"/>
                        </a:cubicBezTo>
                        <a:cubicBezTo>
                          <a:pt x="7544" y="3778"/>
                          <a:pt x="7569" y="3743"/>
                          <a:pt x="7602" y="3743"/>
                        </a:cubicBezTo>
                        <a:cubicBezTo>
                          <a:pt x="7609" y="3743"/>
                          <a:pt x="7617" y="3745"/>
                          <a:pt x="7625" y="3749"/>
                        </a:cubicBezTo>
                        <a:cubicBezTo>
                          <a:pt x="7689" y="3813"/>
                          <a:pt x="7753" y="3877"/>
                          <a:pt x="7838" y="3962"/>
                        </a:cubicBezTo>
                        <a:cubicBezTo>
                          <a:pt x="7859" y="4005"/>
                          <a:pt x="7902" y="4047"/>
                          <a:pt x="7923" y="4090"/>
                        </a:cubicBezTo>
                        <a:cubicBezTo>
                          <a:pt x="7945" y="4111"/>
                          <a:pt x="7945" y="4111"/>
                          <a:pt x="7966" y="4154"/>
                        </a:cubicBezTo>
                        <a:cubicBezTo>
                          <a:pt x="7966" y="4154"/>
                          <a:pt x="7987" y="4175"/>
                          <a:pt x="7987" y="4196"/>
                        </a:cubicBezTo>
                        <a:lnTo>
                          <a:pt x="8158" y="4217"/>
                        </a:lnTo>
                        <a:cubicBezTo>
                          <a:pt x="8136" y="4175"/>
                          <a:pt x="8115" y="4132"/>
                          <a:pt x="8094" y="4090"/>
                        </a:cubicBezTo>
                        <a:cubicBezTo>
                          <a:pt x="8051" y="4005"/>
                          <a:pt x="8008" y="3877"/>
                          <a:pt x="7987" y="3834"/>
                        </a:cubicBezTo>
                        <a:cubicBezTo>
                          <a:pt x="7974" y="3796"/>
                          <a:pt x="8000" y="3765"/>
                          <a:pt x="8027" y="3765"/>
                        </a:cubicBezTo>
                        <a:cubicBezTo>
                          <a:pt x="8045" y="3765"/>
                          <a:pt x="8064" y="3779"/>
                          <a:pt x="8072" y="3813"/>
                        </a:cubicBezTo>
                        <a:cubicBezTo>
                          <a:pt x="8094" y="3877"/>
                          <a:pt x="8158" y="4005"/>
                          <a:pt x="8179" y="4047"/>
                        </a:cubicBezTo>
                        <a:cubicBezTo>
                          <a:pt x="8200" y="4090"/>
                          <a:pt x="8221" y="4132"/>
                          <a:pt x="8243" y="4175"/>
                        </a:cubicBezTo>
                        <a:cubicBezTo>
                          <a:pt x="8243" y="4196"/>
                          <a:pt x="8243" y="4217"/>
                          <a:pt x="8264" y="4239"/>
                        </a:cubicBezTo>
                        <a:cubicBezTo>
                          <a:pt x="8307" y="4239"/>
                          <a:pt x="8349" y="4239"/>
                          <a:pt x="8392" y="4260"/>
                        </a:cubicBezTo>
                        <a:cubicBezTo>
                          <a:pt x="8413" y="4217"/>
                          <a:pt x="8413" y="4175"/>
                          <a:pt x="8413" y="4132"/>
                        </a:cubicBezTo>
                        <a:cubicBezTo>
                          <a:pt x="8413" y="4026"/>
                          <a:pt x="8434" y="3941"/>
                          <a:pt x="8434" y="3834"/>
                        </a:cubicBezTo>
                        <a:cubicBezTo>
                          <a:pt x="8456" y="3621"/>
                          <a:pt x="8456" y="3408"/>
                          <a:pt x="8413" y="3195"/>
                        </a:cubicBezTo>
                        <a:cubicBezTo>
                          <a:pt x="8328" y="2876"/>
                          <a:pt x="7987" y="2684"/>
                          <a:pt x="7732" y="2535"/>
                        </a:cubicBezTo>
                        <a:lnTo>
                          <a:pt x="7710" y="2492"/>
                        </a:lnTo>
                        <a:cubicBezTo>
                          <a:pt x="7646" y="2492"/>
                          <a:pt x="7604" y="2471"/>
                          <a:pt x="7540" y="2471"/>
                        </a:cubicBezTo>
                        <a:cubicBezTo>
                          <a:pt x="7433" y="2450"/>
                          <a:pt x="7306" y="2428"/>
                          <a:pt x="7199" y="2407"/>
                        </a:cubicBezTo>
                        <a:cubicBezTo>
                          <a:pt x="6965" y="2386"/>
                          <a:pt x="6731" y="2343"/>
                          <a:pt x="6496" y="2343"/>
                        </a:cubicBezTo>
                        <a:cubicBezTo>
                          <a:pt x="6359" y="2337"/>
                          <a:pt x="6222" y="2334"/>
                          <a:pt x="6085" y="2334"/>
                        </a:cubicBezTo>
                        <a:cubicBezTo>
                          <a:pt x="5753" y="2334"/>
                          <a:pt x="5422" y="2350"/>
                          <a:pt x="5091" y="2365"/>
                        </a:cubicBezTo>
                        <a:cubicBezTo>
                          <a:pt x="5005" y="2365"/>
                          <a:pt x="5005" y="2258"/>
                          <a:pt x="5091" y="2258"/>
                        </a:cubicBezTo>
                        <a:cubicBezTo>
                          <a:pt x="5559" y="2194"/>
                          <a:pt x="6049" y="2173"/>
                          <a:pt x="6539" y="2173"/>
                        </a:cubicBezTo>
                        <a:cubicBezTo>
                          <a:pt x="6709" y="2173"/>
                          <a:pt x="6880" y="2194"/>
                          <a:pt x="7071" y="2216"/>
                        </a:cubicBezTo>
                        <a:cubicBezTo>
                          <a:pt x="7029" y="2194"/>
                          <a:pt x="7029" y="2194"/>
                          <a:pt x="6986" y="2109"/>
                        </a:cubicBezTo>
                        <a:cubicBezTo>
                          <a:pt x="6922" y="2045"/>
                          <a:pt x="6816" y="1939"/>
                          <a:pt x="6794" y="1896"/>
                        </a:cubicBezTo>
                        <a:cubicBezTo>
                          <a:pt x="6780" y="1866"/>
                          <a:pt x="6775" y="1826"/>
                          <a:pt x="6795" y="1826"/>
                        </a:cubicBezTo>
                        <a:cubicBezTo>
                          <a:pt x="6804" y="1826"/>
                          <a:pt x="6818" y="1834"/>
                          <a:pt x="6837" y="1853"/>
                        </a:cubicBezTo>
                        <a:cubicBezTo>
                          <a:pt x="6901" y="1917"/>
                          <a:pt x="7007" y="2024"/>
                          <a:pt x="7029" y="2066"/>
                        </a:cubicBezTo>
                        <a:cubicBezTo>
                          <a:pt x="7050" y="2109"/>
                          <a:pt x="7093" y="2173"/>
                          <a:pt x="7114" y="2194"/>
                        </a:cubicBezTo>
                        <a:cubicBezTo>
                          <a:pt x="7114" y="2194"/>
                          <a:pt x="7135" y="2237"/>
                          <a:pt x="7135" y="2237"/>
                        </a:cubicBezTo>
                        <a:lnTo>
                          <a:pt x="7242" y="2237"/>
                        </a:lnTo>
                        <a:lnTo>
                          <a:pt x="7412" y="2258"/>
                        </a:lnTo>
                        <a:lnTo>
                          <a:pt x="7284" y="2152"/>
                        </a:lnTo>
                        <a:cubicBezTo>
                          <a:pt x="7135" y="2003"/>
                          <a:pt x="7007" y="1853"/>
                          <a:pt x="6880" y="1683"/>
                        </a:cubicBezTo>
                        <a:cubicBezTo>
                          <a:pt x="6850" y="1668"/>
                          <a:pt x="6861" y="1644"/>
                          <a:pt x="6885" y="1644"/>
                        </a:cubicBezTo>
                        <a:cubicBezTo>
                          <a:pt x="6896" y="1644"/>
                          <a:pt x="6909" y="1649"/>
                          <a:pt x="6922" y="1662"/>
                        </a:cubicBezTo>
                        <a:cubicBezTo>
                          <a:pt x="7029" y="1768"/>
                          <a:pt x="7157" y="1853"/>
                          <a:pt x="7263" y="1981"/>
                        </a:cubicBezTo>
                        <a:lnTo>
                          <a:pt x="7455" y="2152"/>
                        </a:lnTo>
                        <a:lnTo>
                          <a:pt x="7540" y="2237"/>
                        </a:lnTo>
                        <a:lnTo>
                          <a:pt x="7582" y="2279"/>
                        </a:lnTo>
                        <a:cubicBezTo>
                          <a:pt x="7646" y="2301"/>
                          <a:pt x="7710" y="2301"/>
                          <a:pt x="7753" y="2322"/>
                        </a:cubicBezTo>
                        <a:cubicBezTo>
                          <a:pt x="7795" y="2322"/>
                          <a:pt x="7817" y="2322"/>
                          <a:pt x="7838" y="2343"/>
                        </a:cubicBezTo>
                        <a:cubicBezTo>
                          <a:pt x="7817" y="2322"/>
                          <a:pt x="7795" y="2301"/>
                          <a:pt x="7774" y="2258"/>
                        </a:cubicBezTo>
                        <a:lnTo>
                          <a:pt x="7732" y="2194"/>
                        </a:lnTo>
                        <a:lnTo>
                          <a:pt x="7604" y="2045"/>
                        </a:lnTo>
                        <a:cubicBezTo>
                          <a:pt x="7519" y="1939"/>
                          <a:pt x="7433" y="1853"/>
                          <a:pt x="7348" y="1768"/>
                        </a:cubicBezTo>
                        <a:cubicBezTo>
                          <a:pt x="7317" y="1737"/>
                          <a:pt x="7331" y="1717"/>
                          <a:pt x="7350" y="1717"/>
                        </a:cubicBezTo>
                        <a:cubicBezTo>
                          <a:pt x="7357" y="1717"/>
                          <a:pt x="7364" y="1720"/>
                          <a:pt x="7369" y="1726"/>
                        </a:cubicBezTo>
                        <a:cubicBezTo>
                          <a:pt x="7476" y="1811"/>
                          <a:pt x="7582" y="1896"/>
                          <a:pt x="7668" y="1981"/>
                        </a:cubicBezTo>
                        <a:cubicBezTo>
                          <a:pt x="7710" y="2045"/>
                          <a:pt x="7753" y="2088"/>
                          <a:pt x="7795" y="2130"/>
                        </a:cubicBezTo>
                        <a:lnTo>
                          <a:pt x="7859" y="2216"/>
                        </a:lnTo>
                        <a:cubicBezTo>
                          <a:pt x="7881" y="2237"/>
                          <a:pt x="7902" y="2258"/>
                          <a:pt x="7902" y="2301"/>
                        </a:cubicBezTo>
                        <a:cubicBezTo>
                          <a:pt x="7902" y="2316"/>
                          <a:pt x="7902" y="2332"/>
                          <a:pt x="7894" y="2339"/>
                        </a:cubicBezTo>
                        <a:lnTo>
                          <a:pt x="7894" y="2339"/>
                        </a:lnTo>
                        <a:cubicBezTo>
                          <a:pt x="7953" y="2319"/>
                          <a:pt x="8011" y="2298"/>
                          <a:pt x="8051" y="2258"/>
                        </a:cubicBezTo>
                        <a:cubicBezTo>
                          <a:pt x="8030" y="2237"/>
                          <a:pt x="7987" y="2194"/>
                          <a:pt x="7966" y="2152"/>
                        </a:cubicBezTo>
                        <a:cubicBezTo>
                          <a:pt x="7945" y="2109"/>
                          <a:pt x="7945" y="2109"/>
                          <a:pt x="7902" y="2024"/>
                        </a:cubicBezTo>
                        <a:cubicBezTo>
                          <a:pt x="7859" y="1939"/>
                          <a:pt x="7795" y="1875"/>
                          <a:pt x="7732" y="1790"/>
                        </a:cubicBezTo>
                        <a:cubicBezTo>
                          <a:pt x="7732" y="1768"/>
                          <a:pt x="7732" y="1747"/>
                          <a:pt x="7732" y="1747"/>
                        </a:cubicBezTo>
                        <a:cubicBezTo>
                          <a:pt x="7742" y="1736"/>
                          <a:pt x="7753" y="1731"/>
                          <a:pt x="7764" y="1731"/>
                        </a:cubicBezTo>
                        <a:cubicBezTo>
                          <a:pt x="7774" y="1731"/>
                          <a:pt x="7785" y="1736"/>
                          <a:pt x="7795" y="1747"/>
                        </a:cubicBezTo>
                        <a:cubicBezTo>
                          <a:pt x="7859" y="1811"/>
                          <a:pt x="7902" y="1896"/>
                          <a:pt x="7966" y="1981"/>
                        </a:cubicBezTo>
                        <a:cubicBezTo>
                          <a:pt x="8008" y="2024"/>
                          <a:pt x="8030" y="2066"/>
                          <a:pt x="8051" y="2109"/>
                        </a:cubicBezTo>
                        <a:cubicBezTo>
                          <a:pt x="8072" y="2130"/>
                          <a:pt x="8094" y="2173"/>
                          <a:pt x="8115" y="2237"/>
                        </a:cubicBezTo>
                        <a:cubicBezTo>
                          <a:pt x="8200" y="2152"/>
                          <a:pt x="8243" y="2024"/>
                          <a:pt x="8221" y="1917"/>
                        </a:cubicBezTo>
                        <a:cubicBezTo>
                          <a:pt x="8179" y="1747"/>
                          <a:pt x="8136" y="1598"/>
                          <a:pt x="8051" y="1470"/>
                        </a:cubicBezTo>
                        <a:lnTo>
                          <a:pt x="8030" y="1428"/>
                        </a:lnTo>
                        <a:cubicBezTo>
                          <a:pt x="7966" y="1364"/>
                          <a:pt x="7923" y="1278"/>
                          <a:pt x="7859" y="1215"/>
                        </a:cubicBezTo>
                        <a:cubicBezTo>
                          <a:pt x="7753" y="1065"/>
                          <a:pt x="7625" y="916"/>
                          <a:pt x="7497" y="789"/>
                        </a:cubicBezTo>
                        <a:cubicBezTo>
                          <a:pt x="7412" y="682"/>
                          <a:pt x="7284" y="597"/>
                          <a:pt x="7135" y="554"/>
                        </a:cubicBezTo>
                        <a:cubicBezTo>
                          <a:pt x="7050" y="533"/>
                          <a:pt x="6970" y="522"/>
                          <a:pt x="6890" y="522"/>
                        </a:cubicBezTo>
                        <a:cubicBezTo>
                          <a:pt x="6810" y="522"/>
                          <a:pt x="6731" y="533"/>
                          <a:pt x="6645" y="554"/>
                        </a:cubicBezTo>
                        <a:lnTo>
                          <a:pt x="5708" y="639"/>
                        </a:lnTo>
                        <a:cubicBezTo>
                          <a:pt x="5687" y="682"/>
                          <a:pt x="5666" y="703"/>
                          <a:pt x="5623" y="725"/>
                        </a:cubicBezTo>
                        <a:cubicBezTo>
                          <a:pt x="5410" y="767"/>
                          <a:pt x="5176" y="831"/>
                          <a:pt x="4963" y="852"/>
                        </a:cubicBezTo>
                        <a:cubicBezTo>
                          <a:pt x="4750" y="895"/>
                          <a:pt x="4537" y="916"/>
                          <a:pt x="4324" y="938"/>
                        </a:cubicBezTo>
                        <a:cubicBezTo>
                          <a:pt x="4228" y="959"/>
                          <a:pt x="4132" y="970"/>
                          <a:pt x="4036" y="970"/>
                        </a:cubicBezTo>
                        <a:cubicBezTo>
                          <a:pt x="3941" y="970"/>
                          <a:pt x="3845" y="959"/>
                          <a:pt x="3749" y="938"/>
                        </a:cubicBezTo>
                        <a:cubicBezTo>
                          <a:pt x="3642" y="916"/>
                          <a:pt x="3557" y="874"/>
                          <a:pt x="3493" y="767"/>
                        </a:cubicBezTo>
                        <a:cubicBezTo>
                          <a:pt x="3472" y="778"/>
                          <a:pt x="3456" y="783"/>
                          <a:pt x="3443" y="783"/>
                        </a:cubicBezTo>
                        <a:cubicBezTo>
                          <a:pt x="3429" y="783"/>
                          <a:pt x="3419" y="778"/>
                          <a:pt x="3408" y="767"/>
                        </a:cubicBezTo>
                        <a:cubicBezTo>
                          <a:pt x="3387" y="767"/>
                          <a:pt x="3366" y="767"/>
                          <a:pt x="3366" y="746"/>
                        </a:cubicBezTo>
                        <a:cubicBezTo>
                          <a:pt x="3323" y="661"/>
                          <a:pt x="3280" y="554"/>
                          <a:pt x="3259" y="469"/>
                        </a:cubicBezTo>
                        <a:cubicBezTo>
                          <a:pt x="3259" y="405"/>
                          <a:pt x="3238" y="341"/>
                          <a:pt x="3216" y="277"/>
                        </a:cubicBezTo>
                        <a:cubicBezTo>
                          <a:pt x="2833" y="554"/>
                          <a:pt x="2450" y="789"/>
                          <a:pt x="2045" y="1044"/>
                        </a:cubicBezTo>
                        <a:cubicBezTo>
                          <a:pt x="2042" y="1047"/>
                          <a:pt x="2039" y="1048"/>
                          <a:pt x="2035" y="1048"/>
                        </a:cubicBezTo>
                        <a:cubicBezTo>
                          <a:pt x="2014" y="1048"/>
                          <a:pt x="1987" y="996"/>
                          <a:pt x="2024" y="959"/>
                        </a:cubicBezTo>
                        <a:cubicBezTo>
                          <a:pt x="2386" y="703"/>
                          <a:pt x="2769" y="427"/>
                          <a:pt x="3153" y="171"/>
                        </a:cubicBezTo>
                        <a:cubicBezTo>
                          <a:pt x="3131" y="107"/>
                          <a:pt x="3131" y="43"/>
                          <a:pt x="3110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39" name="Google Shape;3439;p47"/>
                  <p:cNvSpPr/>
                  <p:nvPr/>
                </p:nvSpPr>
                <p:spPr>
                  <a:xfrm>
                    <a:off x="7727775" y="4045938"/>
                    <a:ext cx="458450" cy="960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338" h="38421" extrusionOk="0">
                        <a:moveTo>
                          <a:pt x="3004" y="0"/>
                        </a:moveTo>
                        <a:cubicBezTo>
                          <a:pt x="2940" y="64"/>
                          <a:pt x="2855" y="128"/>
                          <a:pt x="2791" y="192"/>
                        </a:cubicBezTo>
                        <a:cubicBezTo>
                          <a:pt x="2727" y="277"/>
                          <a:pt x="2599" y="405"/>
                          <a:pt x="2493" y="511"/>
                        </a:cubicBezTo>
                        <a:cubicBezTo>
                          <a:pt x="2322" y="703"/>
                          <a:pt x="2130" y="916"/>
                          <a:pt x="1960" y="1129"/>
                        </a:cubicBezTo>
                        <a:cubicBezTo>
                          <a:pt x="1364" y="1938"/>
                          <a:pt x="895" y="2811"/>
                          <a:pt x="576" y="3770"/>
                        </a:cubicBezTo>
                        <a:cubicBezTo>
                          <a:pt x="405" y="4217"/>
                          <a:pt x="278" y="4686"/>
                          <a:pt x="171" y="5175"/>
                        </a:cubicBezTo>
                        <a:cubicBezTo>
                          <a:pt x="128" y="5410"/>
                          <a:pt x="107" y="5665"/>
                          <a:pt x="65" y="5900"/>
                        </a:cubicBezTo>
                        <a:cubicBezTo>
                          <a:pt x="43" y="6155"/>
                          <a:pt x="43" y="6411"/>
                          <a:pt x="1" y="6645"/>
                        </a:cubicBezTo>
                        <a:cubicBezTo>
                          <a:pt x="1" y="7071"/>
                          <a:pt x="22" y="7497"/>
                          <a:pt x="86" y="7944"/>
                        </a:cubicBezTo>
                        <a:cubicBezTo>
                          <a:pt x="171" y="8647"/>
                          <a:pt x="341" y="9350"/>
                          <a:pt x="597" y="10031"/>
                        </a:cubicBezTo>
                        <a:cubicBezTo>
                          <a:pt x="853" y="10691"/>
                          <a:pt x="1215" y="11309"/>
                          <a:pt x="1662" y="11863"/>
                        </a:cubicBezTo>
                        <a:cubicBezTo>
                          <a:pt x="2216" y="12459"/>
                          <a:pt x="2833" y="13013"/>
                          <a:pt x="3515" y="13524"/>
                        </a:cubicBezTo>
                        <a:cubicBezTo>
                          <a:pt x="4154" y="14035"/>
                          <a:pt x="4814" y="14504"/>
                          <a:pt x="5517" y="14930"/>
                        </a:cubicBezTo>
                        <a:cubicBezTo>
                          <a:pt x="5879" y="15143"/>
                          <a:pt x="6241" y="15334"/>
                          <a:pt x="6624" y="15505"/>
                        </a:cubicBezTo>
                        <a:cubicBezTo>
                          <a:pt x="7029" y="15675"/>
                          <a:pt x="7434" y="15824"/>
                          <a:pt x="7838" y="15973"/>
                        </a:cubicBezTo>
                        <a:cubicBezTo>
                          <a:pt x="9372" y="16506"/>
                          <a:pt x="10799" y="17315"/>
                          <a:pt x="12055" y="18359"/>
                        </a:cubicBezTo>
                        <a:cubicBezTo>
                          <a:pt x="12609" y="18827"/>
                          <a:pt x="13099" y="19360"/>
                          <a:pt x="13482" y="19956"/>
                        </a:cubicBezTo>
                        <a:cubicBezTo>
                          <a:pt x="13674" y="20254"/>
                          <a:pt x="13844" y="20552"/>
                          <a:pt x="13972" y="20893"/>
                        </a:cubicBezTo>
                        <a:cubicBezTo>
                          <a:pt x="14100" y="21212"/>
                          <a:pt x="14185" y="21574"/>
                          <a:pt x="14206" y="21915"/>
                        </a:cubicBezTo>
                        <a:cubicBezTo>
                          <a:pt x="14206" y="21971"/>
                          <a:pt x="14165" y="21998"/>
                          <a:pt x="14125" y="21998"/>
                        </a:cubicBezTo>
                        <a:cubicBezTo>
                          <a:pt x="14090" y="21998"/>
                          <a:pt x="14057" y="21977"/>
                          <a:pt x="14057" y="21937"/>
                        </a:cubicBezTo>
                        <a:cubicBezTo>
                          <a:pt x="14015" y="21766"/>
                          <a:pt x="13972" y="21596"/>
                          <a:pt x="13908" y="21447"/>
                        </a:cubicBezTo>
                        <a:cubicBezTo>
                          <a:pt x="13503" y="20062"/>
                          <a:pt x="12524" y="18955"/>
                          <a:pt x="11374" y="18103"/>
                        </a:cubicBezTo>
                        <a:cubicBezTo>
                          <a:pt x="10735" y="17634"/>
                          <a:pt x="10032" y="17208"/>
                          <a:pt x="9308" y="16846"/>
                        </a:cubicBezTo>
                        <a:cubicBezTo>
                          <a:pt x="8520" y="16463"/>
                          <a:pt x="7710" y="16208"/>
                          <a:pt x="6901" y="15888"/>
                        </a:cubicBezTo>
                        <a:cubicBezTo>
                          <a:pt x="5346" y="15249"/>
                          <a:pt x="4026" y="14248"/>
                          <a:pt x="2748" y="13183"/>
                        </a:cubicBezTo>
                        <a:cubicBezTo>
                          <a:pt x="2130" y="12715"/>
                          <a:pt x="1598" y="12140"/>
                          <a:pt x="1151" y="11522"/>
                        </a:cubicBezTo>
                        <a:lnTo>
                          <a:pt x="1151" y="11522"/>
                        </a:lnTo>
                        <a:cubicBezTo>
                          <a:pt x="1555" y="12608"/>
                          <a:pt x="2130" y="13631"/>
                          <a:pt x="2855" y="14568"/>
                        </a:cubicBezTo>
                        <a:cubicBezTo>
                          <a:pt x="3600" y="15526"/>
                          <a:pt x="4473" y="16378"/>
                          <a:pt x="5453" y="17102"/>
                        </a:cubicBezTo>
                        <a:cubicBezTo>
                          <a:pt x="5921" y="17485"/>
                          <a:pt x="6433" y="17826"/>
                          <a:pt x="6965" y="18146"/>
                        </a:cubicBezTo>
                        <a:cubicBezTo>
                          <a:pt x="7561" y="18508"/>
                          <a:pt x="8200" y="18827"/>
                          <a:pt x="8775" y="19232"/>
                        </a:cubicBezTo>
                        <a:cubicBezTo>
                          <a:pt x="9861" y="19977"/>
                          <a:pt x="10692" y="21063"/>
                          <a:pt x="11118" y="22320"/>
                        </a:cubicBezTo>
                        <a:cubicBezTo>
                          <a:pt x="11352" y="23001"/>
                          <a:pt x="11480" y="23683"/>
                          <a:pt x="11544" y="24386"/>
                        </a:cubicBezTo>
                        <a:cubicBezTo>
                          <a:pt x="11587" y="24748"/>
                          <a:pt x="11608" y="25089"/>
                          <a:pt x="11608" y="25451"/>
                        </a:cubicBezTo>
                        <a:cubicBezTo>
                          <a:pt x="11629" y="25813"/>
                          <a:pt x="11629" y="26153"/>
                          <a:pt x="11587" y="26516"/>
                        </a:cubicBezTo>
                        <a:cubicBezTo>
                          <a:pt x="11587" y="26558"/>
                          <a:pt x="11555" y="26579"/>
                          <a:pt x="11520" y="26579"/>
                        </a:cubicBezTo>
                        <a:cubicBezTo>
                          <a:pt x="11485" y="26579"/>
                          <a:pt x="11448" y="26558"/>
                          <a:pt x="11438" y="26516"/>
                        </a:cubicBezTo>
                        <a:cubicBezTo>
                          <a:pt x="11416" y="26345"/>
                          <a:pt x="11416" y="26175"/>
                          <a:pt x="11395" y="25983"/>
                        </a:cubicBezTo>
                        <a:cubicBezTo>
                          <a:pt x="11374" y="24599"/>
                          <a:pt x="11288" y="23172"/>
                          <a:pt x="10713" y="21873"/>
                        </a:cubicBezTo>
                        <a:cubicBezTo>
                          <a:pt x="10522" y="21468"/>
                          <a:pt x="10287" y="21063"/>
                          <a:pt x="9989" y="20701"/>
                        </a:cubicBezTo>
                        <a:lnTo>
                          <a:pt x="9989" y="20701"/>
                        </a:lnTo>
                        <a:cubicBezTo>
                          <a:pt x="10373" y="21915"/>
                          <a:pt x="10479" y="23193"/>
                          <a:pt x="10330" y="24471"/>
                        </a:cubicBezTo>
                        <a:cubicBezTo>
                          <a:pt x="10202" y="25855"/>
                          <a:pt x="9861" y="27197"/>
                          <a:pt x="9606" y="28560"/>
                        </a:cubicBezTo>
                        <a:cubicBezTo>
                          <a:pt x="9329" y="29987"/>
                          <a:pt x="9116" y="31435"/>
                          <a:pt x="9308" y="32883"/>
                        </a:cubicBezTo>
                        <a:cubicBezTo>
                          <a:pt x="9393" y="33586"/>
                          <a:pt x="9563" y="34268"/>
                          <a:pt x="9798" y="34949"/>
                        </a:cubicBezTo>
                        <a:cubicBezTo>
                          <a:pt x="9989" y="35503"/>
                          <a:pt x="10202" y="36057"/>
                          <a:pt x="10458" y="36589"/>
                        </a:cubicBezTo>
                        <a:cubicBezTo>
                          <a:pt x="10607" y="36887"/>
                          <a:pt x="10777" y="37207"/>
                          <a:pt x="10969" y="37484"/>
                        </a:cubicBezTo>
                        <a:cubicBezTo>
                          <a:pt x="10756" y="36973"/>
                          <a:pt x="10607" y="36419"/>
                          <a:pt x="10522" y="35844"/>
                        </a:cubicBezTo>
                        <a:cubicBezTo>
                          <a:pt x="10437" y="35354"/>
                          <a:pt x="10394" y="34864"/>
                          <a:pt x="10351" y="34374"/>
                        </a:cubicBezTo>
                        <a:cubicBezTo>
                          <a:pt x="10287" y="33799"/>
                          <a:pt x="10266" y="33203"/>
                          <a:pt x="10309" y="32628"/>
                        </a:cubicBezTo>
                        <a:cubicBezTo>
                          <a:pt x="10458" y="31563"/>
                          <a:pt x="10799" y="30541"/>
                          <a:pt x="11331" y="29604"/>
                        </a:cubicBezTo>
                        <a:cubicBezTo>
                          <a:pt x="11842" y="28645"/>
                          <a:pt x="12460" y="27751"/>
                          <a:pt x="12928" y="26771"/>
                        </a:cubicBezTo>
                        <a:cubicBezTo>
                          <a:pt x="13184" y="26303"/>
                          <a:pt x="13397" y="25791"/>
                          <a:pt x="13546" y="25280"/>
                        </a:cubicBezTo>
                        <a:cubicBezTo>
                          <a:pt x="13631" y="25025"/>
                          <a:pt x="13695" y="24748"/>
                          <a:pt x="13738" y="24492"/>
                        </a:cubicBezTo>
                        <a:cubicBezTo>
                          <a:pt x="13780" y="24215"/>
                          <a:pt x="13802" y="23960"/>
                          <a:pt x="13823" y="23683"/>
                        </a:cubicBezTo>
                        <a:cubicBezTo>
                          <a:pt x="13823" y="23645"/>
                          <a:pt x="13869" y="23614"/>
                          <a:pt x="13910" y="23614"/>
                        </a:cubicBezTo>
                        <a:cubicBezTo>
                          <a:pt x="13938" y="23614"/>
                          <a:pt x="13963" y="23628"/>
                          <a:pt x="13972" y="23662"/>
                        </a:cubicBezTo>
                        <a:cubicBezTo>
                          <a:pt x="13972" y="23789"/>
                          <a:pt x="13993" y="23939"/>
                          <a:pt x="13972" y="24066"/>
                        </a:cubicBezTo>
                        <a:cubicBezTo>
                          <a:pt x="13951" y="25131"/>
                          <a:pt x="13503" y="26175"/>
                          <a:pt x="13014" y="27112"/>
                        </a:cubicBezTo>
                        <a:cubicBezTo>
                          <a:pt x="12524" y="28028"/>
                          <a:pt x="11906" y="28943"/>
                          <a:pt x="11416" y="29902"/>
                        </a:cubicBezTo>
                        <a:cubicBezTo>
                          <a:pt x="10884" y="30839"/>
                          <a:pt x="10564" y="31904"/>
                          <a:pt x="10500" y="32969"/>
                        </a:cubicBezTo>
                        <a:cubicBezTo>
                          <a:pt x="10479" y="33522"/>
                          <a:pt x="10500" y="34097"/>
                          <a:pt x="10564" y="34651"/>
                        </a:cubicBezTo>
                        <a:cubicBezTo>
                          <a:pt x="10607" y="35141"/>
                          <a:pt x="10671" y="35631"/>
                          <a:pt x="10756" y="36099"/>
                        </a:cubicBezTo>
                        <a:cubicBezTo>
                          <a:pt x="10841" y="36589"/>
                          <a:pt x="10969" y="37037"/>
                          <a:pt x="11161" y="37484"/>
                        </a:cubicBezTo>
                        <a:cubicBezTo>
                          <a:pt x="11288" y="37803"/>
                          <a:pt x="11438" y="38080"/>
                          <a:pt x="11629" y="38357"/>
                        </a:cubicBezTo>
                        <a:lnTo>
                          <a:pt x="11693" y="38421"/>
                        </a:lnTo>
                        <a:cubicBezTo>
                          <a:pt x="11650" y="38336"/>
                          <a:pt x="11629" y="38272"/>
                          <a:pt x="11608" y="38187"/>
                        </a:cubicBezTo>
                        <a:cubicBezTo>
                          <a:pt x="11597" y="38197"/>
                          <a:pt x="11587" y="38203"/>
                          <a:pt x="11576" y="38203"/>
                        </a:cubicBezTo>
                        <a:cubicBezTo>
                          <a:pt x="11565" y="38203"/>
                          <a:pt x="11555" y="38197"/>
                          <a:pt x="11544" y="38187"/>
                        </a:cubicBezTo>
                        <a:cubicBezTo>
                          <a:pt x="11438" y="37974"/>
                          <a:pt x="11352" y="37739"/>
                          <a:pt x="11288" y="37505"/>
                        </a:cubicBezTo>
                        <a:cubicBezTo>
                          <a:pt x="11203" y="37271"/>
                          <a:pt x="11139" y="37015"/>
                          <a:pt x="11075" y="36781"/>
                        </a:cubicBezTo>
                        <a:cubicBezTo>
                          <a:pt x="10799" y="35482"/>
                          <a:pt x="10820" y="34140"/>
                          <a:pt x="11139" y="32862"/>
                        </a:cubicBezTo>
                        <a:cubicBezTo>
                          <a:pt x="11203" y="32628"/>
                          <a:pt x="11267" y="32415"/>
                          <a:pt x="11352" y="32223"/>
                        </a:cubicBezTo>
                        <a:cubicBezTo>
                          <a:pt x="11416" y="32010"/>
                          <a:pt x="11501" y="31819"/>
                          <a:pt x="11608" y="31627"/>
                        </a:cubicBezTo>
                        <a:cubicBezTo>
                          <a:pt x="11615" y="31605"/>
                          <a:pt x="11633" y="31595"/>
                          <a:pt x="11651" y="31595"/>
                        </a:cubicBezTo>
                        <a:cubicBezTo>
                          <a:pt x="11685" y="31595"/>
                          <a:pt x="11721" y="31628"/>
                          <a:pt x="11693" y="31670"/>
                        </a:cubicBezTo>
                        <a:cubicBezTo>
                          <a:pt x="11650" y="31904"/>
                          <a:pt x="11544" y="32138"/>
                          <a:pt x="11480" y="32372"/>
                        </a:cubicBezTo>
                        <a:cubicBezTo>
                          <a:pt x="11416" y="32607"/>
                          <a:pt x="11352" y="32820"/>
                          <a:pt x="11288" y="33054"/>
                        </a:cubicBezTo>
                        <a:cubicBezTo>
                          <a:pt x="11097" y="33884"/>
                          <a:pt x="11033" y="34758"/>
                          <a:pt x="11097" y="35610"/>
                        </a:cubicBezTo>
                        <a:cubicBezTo>
                          <a:pt x="11118" y="36057"/>
                          <a:pt x="11182" y="36483"/>
                          <a:pt x="11267" y="36909"/>
                        </a:cubicBezTo>
                        <a:cubicBezTo>
                          <a:pt x="11331" y="37143"/>
                          <a:pt x="11395" y="37399"/>
                          <a:pt x="11459" y="37633"/>
                        </a:cubicBezTo>
                        <a:cubicBezTo>
                          <a:pt x="11438" y="37505"/>
                          <a:pt x="11416" y="37377"/>
                          <a:pt x="11416" y="37249"/>
                        </a:cubicBezTo>
                        <a:cubicBezTo>
                          <a:pt x="11395" y="36270"/>
                          <a:pt x="11501" y="35311"/>
                          <a:pt x="11736" y="34374"/>
                        </a:cubicBezTo>
                        <a:cubicBezTo>
                          <a:pt x="11927" y="33522"/>
                          <a:pt x="12183" y="32649"/>
                          <a:pt x="12481" y="31819"/>
                        </a:cubicBezTo>
                        <a:cubicBezTo>
                          <a:pt x="12758" y="30988"/>
                          <a:pt x="13141" y="30200"/>
                          <a:pt x="13631" y="29455"/>
                        </a:cubicBezTo>
                        <a:cubicBezTo>
                          <a:pt x="14142" y="28709"/>
                          <a:pt x="14717" y="28028"/>
                          <a:pt x="15335" y="27410"/>
                        </a:cubicBezTo>
                        <a:cubicBezTo>
                          <a:pt x="16336" y="26345"/>
                          <a:pt x="17380" y="25238"/>
                          <a:pt x="17848" y="23853"/>
                        </a:cubicBezTo>
                        <a:cubicBezTo>
                          <a:pt x="17827" y="23832"/>
                          <a:pt x="17805" y="23789"/>
                          <a:pt x="17827" y="23768"/>
                        </a:cubicBezTo>
                        <a:lnTo>
                          <a:pt x="18040" y="23023"/>
                        </a:lnTo>
                        <a:cubicBezTo>
                          <a:pt x="18189" y="22533"/>
                          <a:pt x="18274" y="22022"/>
                          <a:pt x="18317" y="21489"/>
                        </a:cubicBezTo>
                        <a:cubicBezTo>
                          <a:pt x="18338" y="21021"/>
                          <a:pt x="18274" y="20574"/>
                          <a:pt x="18146" y="20126"/>
                        </a:cubicBezTo>
                        <a:cubicBezTo>
                          <a:pt x="17848" y="19274"/>
                          <a:pt x="17337" y="18508"/>
                          <a:pt x="16677" y="17890"/>
                        </a:cubicBezTo>
                        <a:cubicBezTo>
                          <a:pt x="15995" y="17272"/>
                          <a:pt x="15207" y="16719"/>
                          <a:pt x="14398" y="16271"/>
                        </a:cubicBezTo>
                        <a:cubicBezTo>
                          <a:pt x="13546" y="15760"/>
                          <a:pt x="12651" y="15313"/>
                          <a:pt x="11757" y="14887"/>
                        </a:cubicBezTo>
                        <a:cubicBezTo>
                          <a:pt x="10862" y="14482"/>
                          <a:pt x="9947" y="14120"/>
                          <a:pt x="9010" y="13780"/>
                        </a:cubicBezTo>
                        <a:cubicBezTo>
                          <a:pt x="8733" y="13694"/>
                          <a:pt x="8498" y="13609"/>
                          <a:pt x="8243" y="13524"/>
                        </a:cubicBezTo>
                        <a:cubicBezTo>
                          <a:pt x="8232" y="13535"/>
                          <a:pt x="8216" y="13540"/>
                          <a:pt x="8203" y="13540"/>
                        </a:cubicBezTo>
                        <a:cubicBezTo>
                          <a:pt x="8190" y="13540"/>
                          <a:pt x="8179" y="13535"/>
                          <a:pt x="8179" y="13524"/>
                        </a:cubicBezTo>
                        <a:lnTo>
                          <a:pt x="8179" y="13503"/>
                        </a:lnTo>
                        <a:lnTo>
                          <a:pt x="7817" y="13375"/>
                        </a:lnTo>
                        <a:cubicBezTo>
                          <a:pt x="7806" y="13386"/>
                          <a:pt x="7796" y="13391"/>
                          <a:pt x="7788" y="13391"/>
                        </a:cubicBezTo>
                        <a:cubicBezTo>
                          <a:pt x="7780" y="13391"/>
                          <a:pt x="7774" y="13386"/>
                          <a:pt x="7774" y="13375"/>
                        </a:cubicBezTo>
                        <a:lnTo>
                          <a:pt x="7625" y="13332"/>
                        </a:lnTo>
                        <a:cubicBezTo>
                          <a:pt x="7157" y="13205"/>
                          <a:pt x="6688" y="13077"/>
                          <a:pt x="6241" y="12885"/>
                        </a:cubicBezTo>
                        <a:cubicBezTo>
                          <a:pt x="5410" y="12566"/>
                          <a:pt x="4686" y="12033"/>
                          <a:pt x="4154" y="11352"/>
                        </a:cubicBezTo>
                        <a:cubicBezTo>
                          <a:pt x="3621" y="10628"/>
                          <a:pt x="3323" y="9754"/>
                          <a:pt x="3259" y="8860"/>
                        </a:cubicBezTo>
                        <a:cubicBezTo>
                          <a:pt x="3089" y="6837"/>
                          <a:pt x="3856" y="4877"/>
                          <a:pt x="3813" y="2854"/>
                        </a:cubicBezTo>
                        <a:cubicBezTo>
                          <a:pt x="3813" y="2854"/>
                          <a:pt x="3813" y="2833"/>
                          <a:pt x="3834" y="2811"/>
                        </a:cubicBezTo>
                        <a:lnTo>
                          <a:pt x="3387" y="1321"/>
                        </a:lnTo>
                        <a:cubicBezTo>
                          <a:pt x="3387" y="1406"/>
                          <a:pt x="3344" y="1470"/>
                          <a:pt x="3302" y="1555"/>
                        </a:cubicBezTo>
                        <a:cubicBezTo>
                          <a:pt x="3259" y="1640"/>
                          <a:pt x="3217" y="1704"/>
                          <a:pt x="3174" y="1789"/>
                        </a:cubicBezTo>
                        <a:lnTo>
                          <a:pt x="2897" y="2258"/>
                        </a:lnTo>
                        <a:cubicBezTo>
                          <a:pt x="2727" y="2577"/>
                          <a:pt x="2514" y="2875"/>
                          <a:pt x="2322" y="3195"/>
                        </a:cubicBezTo>
                        <a:cubicBezTo>
                          <a:pt x="2316" y="3207"/>
                          <a:pt x="2304" y="3212"/>
                          <a:pt x="2292" y="3212"/>
                        </a:cubicBezTo>
                        <a:cubicBezTo>
                          <a:pt x="2262" y="3212"/>
                          <a:pt x="2228" y="3182"/>
                          <a:pt x="2258" y="3152"/>
                        </a:cubicBezTo>
                        <a:cubicBezTo>
                          <a:pt x="2429" y="2833"/>
                          <a:pt x="2578" y="2492"/>
                          <a:pt x="2769" y="2172"/>
                        </a:cubicBezTo>
                        <a:lnTo>
                          <a:pt x="3025" y="1683"/>
                        </a:lnTo>
                        <a:cubicBezTo>
                          <a:pt x="3089" y="1534"/>
                          <a:pt x="3195" y="1384"/>
                          <a:pt x="3323" y="1257"/>
                        </a:cubicBezTo>
                        <a:cubicBezTo>
                          <a:pt x="3344" y="1257"/>
                          <a:pt x="3366" y="1257"/>
                          <a:pt x="3387" y="1278"/>
                        </a:cubicBezTo>
                        <a:lnTo>
                          <a:pt x="3302" y="980"/>
                        </a:lnTo>
                        <a:cubicBezTo>
                          <a:pt x="3238" y="1065"/>
                          <a:pt x="3174" y="1150"/>
                          <a:pt x="3110" y="1257"/>
                        </a:cubicBezTo>
                        <a:cubicBezTo>
                          <a:pt x="3046" y="1342"/>
                          <a:pt x="2918" y="1512"/>
                          <a:pt x="2833" y="1640"/>
                        </a:cubicBezTo>
                        <a:cubicBezTo>
                          <a:pt x="2514" y="2109"/>
                          <a:pt x="2258" y="2620"/>
                          <a:pt x="2024" y="3152"/>
                        </a:cubicBezTo>
                        <a:cubicBezTo>
                          <a:pt x="1790" y="3685"/>
                          <a:pt x="1598" y="4217"/>
                          <a:pt x="1428" y="4771"/>
                        </a:cubicBezTo>
                        <a:cubicBezTo>
                          <a:pt x="1419" y="4787"/>
                          <a:pt x="1405" y="4794"/>
                          <a:pt x="1391" y="4794"/>
                        </a:cubicBezTo>
                        <a:cubicBezTo>
                          <a:pt x="1367" y="4794"/>
                          <a:pt x="1342" y="4776"/>
                          <a:pt x="1342" y="4749"/>
                        </a:cubicBezTo>
                        <a:cubicBezTo>
                          <a:pt x="1385" y="4430"/>
                          <a:pt x="1470" y="4111"/>
                          <a:pt x="1577" y="3791"/>
                        </a:cubicBezTo>
                        <a:cubicBezTo>
                          <a:pt x="1768" y="3237"/>
                          <a:pt x="2003" y="2705"/>
                          <a:pt x="2280" y="2194"/>
                        </a:cubicBezTo>
                        <a:cubicBezTo>
                          <a:pt x="2429" y="1917"/>
                          <a:pt x="2578" y="1683"/>
                          <a:pt x="2748" y="1448"/>
                        </a:cubicBezTo>
                        <a:cubicBezTo>
                          <a:pt x="2897" y="1214"/>
                          <a:pt x="3046" y="980"/>
                          <a:pt x="3238" y="767"/>
                        </a:cubicBezTo>
                        <a:cubicBezTo>
                          <a:pt x="3217" y="682"/>
                          <a:pt x="3195" y="618"/>
                          <a:pt x="3153" y="533"/>
                        </a:cubicBezTo>
                        <a:cubicBezTo>
                          <a:pt x="3110" y="341"/>
                          <a:pt x="3068" y="170"/>
                          <a:pt x="3004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40" name="Google Shape;3440;p47"/>
                  <p:cNvSpPr/>
                  <p:nvPr/>
                </p:nvSpPr>
                <p:spPr>
                  <a:xfrm>
                    <a:off x="8017950" y="4592213"/>
                    <a:ext cx="240700" cy="537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28" h="21511" extrusionOk="0">
                        <a:moveTo>
                          <a:pt x="6901" y="0"/>
                        </a:moveTo>
                        <a:cubicBezTo>
                          <a:pt x="6880" y="171"/>
                          <a:pt x="6859" y="341"/>
                          <a:pt x="6816" y="490"/>
                        </a:cubicBezTo>
                        <a:cubicBezTo>
                          <a:pt x="6837" y="480"/>
                          <a:pt x="6859" y="474"/>
                          <a:pt x="6877" y="474"/>
                        </a:cubicBezTo>
                        <a:cubicBezTo>
                          <a:pt x="6896" y="474"/>
                          <a:pt x="6912" y="480"/>
                          <a:pt x="6923" y="490"/>
                        </a:cubicBezTo>
                        <a:cubicBezTo>
                          <a:pt x="6986" y="575"/>
                          <a:pt x="7050" y="661"/>
                          <a:pt x="7072" y="767"/>
                        </a:cubicBezTo>
                        <a:cubicBezTo>
                          <a:pt x="7114" y="852"/>
                          <a:pt x="7136" y="937"/>
                          <a:pt x="7178" y="1023"/>
                        </a:cubicBezTo>
                        <a:cubicBezTo>
                          <a:pt x="7242" y="1214"/>
                          <a:pt x="7285" y="1406"/>
                          <a:pt x="7327" y="1598"/>
                        </a:cubicBezTo>
                        <a:cubicBezTo>
                          <a:pt x="7647" y="2961"/>
                          <a:pt x="7519" y="4409"/>
                          <a:pt x="6944" y="5687"/>
                        </a:cubicBezTo>
                        <a:cubicBezTo>
                          <a:pt x="6937" y="5708"/>
                          <a:pt x="6918" y="5718"/>
                          <a:pt x="6897" y="5718"/>
                        </a:cubicBezTo>
                        <a:cubicBezTo>
                          <a:pt x="6854" y="5718"/>
                          <a:pt x="6802" y="5680"/>
                          <a:pt x="6816" y="5623"/>
                        </a:cubicBezTo>
                        <a:cubicBezTo>
                          <a:pt x="7370" y="4324"/>
                          <a:pt x="7455" y="2876"/>
                          <a:pt x="7093" y="1491"/>
                        </a:cubicBezTo>
                        <a:cubicBezTo>
                          <a:pt x="7050" y="1342"/>
                          <a:pt x="7008" y="1193"/>
                          <a:pt x="6944" y="1023"/>
                        </a:cubicBezTo>
                        <a:cubicBezTo>
                          <a:pt x="6923" y="937"/>
                          <a:pt x="6880" y="874"/>
                          <a:pt x="6859" y="788"/>
                        </a:cubicBezTo>
                        <a:cubicBezTo>
                          <a:pt x="6816" y="724"/>
                          <a:pt x="6816" y="661"/>
                          <a:pt x="6795" y="597"/>
                        </a:cubicBezTo>
                        <a:cubicBezTo>
                          <a:pt x="6731" y="852"/>
                          <a:pt x="6667" y="1108"/>
                          <a:pt x="6582" y="1363"/>
                        </a:cubicBezTo>
                        <a:cubicBezTo>
                          <a:pt x="6603" y="1427"/>
                          <a:pt x="6624" y="1470"/>
                          <a:pt x="6624" y="1534"/>
                        </a:cubicBezTo>
                        <a:lnTo>
                          <a:pt x="6561" y="1449"/>
                        </a:lnTo>
                        <a:lnTo>
                          <a:pt x="6561" y="1512"/>
                        </a:lnTo>
                        <a:cubicBezTo>
                          <a:pt x="6710" y="2066"/>
                          <a:pt x="6816" y="2641"/>
                          <a:pt x="6816" y="3216"/>
                        </a:cubicBezTo>
                        <a:cubicBezTo>
                          <a:pt x="6816" y="3493"/>
                          <a:pt x="6795" y="3791"/>
                          <a:pt x="6774" y="4068"/>
                        </a:cubicBezTo>
                        <a:cubicBezTo>
                          <a:pt x="6774" y="4345"/>
                          <a:pt x="6688" y="4601"/>
                          <a:pt x="6561" y="4835"/>
                        </a:cubicBezTo>
                        <a:cubicBezTo>
                          <a:pt x="6544" y="4851"/>
                          <a:pt x="6525" y="4858"/>
                          <a:pt x="6508" y="4858"/>
                        </a:cubicBezTo>
                        <a:cubicBezTo>
                          <a:pt x="6482" y="4858"/>
                          <a:pt x="6462" y="4840"/>
                          <a:pt x="6475" y="4814"/>
                        </a:cubicBezTo>
                        <a:cubicBezTo>
                          <a:pt x="6561" y="4558"/>
                          <a:pt x="6624" y="4281"/>
                          <a:pt x="6624" y="4026"/>
                        </a:cubicBezTo>
                        <a:cubicBezTo>
                          <a:pt x="6646" y="3749"/>
                          <a:pt x="6646" y="3472"/>
                          <a:pt x="6624" y="3195"/>
                        </a:cubicBezTo>
                        <a:cubicBezTo>
                          <a:pt x="6603" y="2790"/>
                          <a:pt x="6539" y="2386"/>
                          <a:pt x="6454" y="1981"/>
                        </a:cubicBezTo>
                        <a:cubicBezTo>
                          <a:pt x="6411" y="2088"/>
                          <a:pt x="6390" y="2194"/>
                          <a:pt x="6348" y="2300"/>
                        </a:cubicBezTo>
                        <a:cubicBezTo>
                          <a:pt x="6390" y="2556"/>
                          <a:pt x="6390" y="2833"/>
                          <a:pt x="6348" y="3089"/>
                        </a:cubicBezTo>
                        <a:cubicBezTo>
                          <a:pt x="6326" y="3387"/>
                          <a:pt x="6262" y="3685"/>
                          <a:pt x="6135" y="3940"/>
                        </a:cubicBezTo>
                        <a:cubicBezTo>
                          <a:pt x="6126" y="3957"/>
                          <a:pt x="6115" y="3964"/>
                          <a:pt x="6104" y="3964"/>
                        </a:cubicBezTo>
                        <a:cubicBezTo>
                          <a:pt x="6087" y="3964"/>
                          <a:pt x="6071" y="3945"/>
                          <a:pt x="6071" y="3919"/>
                        </a:cubicBezTo>
                        <a:cubicBezTo>
                          <a:pt x="6071" y="3791"/>
                          <a:pt x="6092" y="3642"/>
                          <a:pt x="6135" y="3514"/>
                        </a:cubicBezTo>
                        <a:cubicBezTo>
                          <a:pt x="6156" y="3365"/>
                          <a:pt x="6198" y="3216"/>
                          <a:pt x="6198" y="3089"/>
                        </a:cubicBezTo>
                        <a:cubicBezTo>
                          <a:pt x="6220" y="2918"/>
                          <a:pt x="6241" y="2769"/>
                          <a:pt x="6241" y="2599"/>
                        </a:cubicBezTo>
                        <a:lnTo>
                          <a:pt x="6241" y="2599"/>
                        </a:lnTo>
                        <a:cubicBezTo>
                          <a:pt x="5986" y="3131"/>
                          <a:pt x="5687" y="3642"/>
                          <a:pt x="5325" y="4111"/>
                        </a:cubicBezTo>
                        <a:cubicBezTo>
                          <a:pt x="4793" y="4792"/>
                          <a:pt x="4154" y="5431"/>
                          <a:pt x="3558" y="6070"/>
                        </a:cubicBezTo>
                        <a:cubicBezTo>
                          <a:pt x="2919" y="6709"/>
                          <a:pt x="2365" y="7433"/>
                          <a:pt x="1918" y="8200"/>
                        </a:cubicBezTo>
                        <a:cubicBezTo>
                          <a:pt x="1470" y="8967"/>
                          <a:pt x="1130" y="9776"/>
                          <a:pt x="874" y="10628"/>
                        </a:cubicBezTo>
                        <a:cubicBezTo>
                          <a:pt x="597" y="11501"/>
                          <a:pt x="363" y="12396"/>
                          <a:pt x="193" y="13290"/>
                        </a:cubicBezTo>
                        <a:cubicBezTo>
                          <a:pt x="107" y="13780"/>
                          <a:pt x="43" y="14248"/>
                          <a:pt x="22" y="14738"/>
                        </a:cubicBezTo>
                        <a:cubicBezTo>
                          <a:pt x="1" y="14973"/>
                          <a:pt x="1" y="15207"/>
                          <a:pt x="22" y="15420"/>
                        </a:cubicBezTo>
                        <a:cubicBezTo>
                          <a:pt x="65" y="15590"/>
                          <a:pt x="107" y="15761"/>
                          <a:pt x="171" y="15931"/>
                        </a:cubicBezTo>
                        <a:cubicBezTo>
                          <a:pt x="214" y="16144"/>
                          <a:pt x="299" y="16357"/>
                          <a:pt x="406" y="16570"/>
                        </a:cubicBezTo>
                        <a:cubicBezTo>
                          <a:pt x="512" y="16762"/>
                          <a:pt x="640" y="16974"/>
                          <a:pt x="810" y="17145"/>
                        </a:cubicBezTo>
                        <a:cubicBezTo>
                          <a:pt x="725" y="17038"/>
                          <a:pt x="661" y="16932"/>
                          <a:pt x="619" y="16804"/>
                        </a:cubicBezTo>
                        <a:cubicBezTo>
                          <a:pt x="363" y="16293"/>
                          <a:pt x="193" y="15739"/>
                          <a:pt x="171" y="15164"/>
                        </a:cubicBezTo>
                        <a:cubicBezTo>
                          <a:pt x="150" y="14866"/>
                          <a:pt x="171" y="14589"/>
                          <a:pt x="214" y="14291"/>
                        </a:cubicBezTo>
                        <a:cubicBezTo>
                          <a:pt x="235" y="14014"/>
                          <a:pt x="320" y="13737"/>
                          <a:pt x="469" y="13503"/>
                        </a:cubicBezTo>
                        <a:cubicBezTo>
                          <a:pt x="485" y="13488"/>
                          <a:pt x="500" y="13481"/>
                          <a:pt x="513" y="13481"/>
                        </a:cubicBezTo>
                        <a:cubicBezTo>
                          <a:pt x="537" y="13481"/>
                          <a:pt x="555" y="13504"/>
                          <a:pt x="555" y="13546"/>
                        </a:cubicBezTo>
                        <a:cubicBezTo>
                          <a:pt x="512" y="13844"/>
                          <a:pt x="406" y="14142"/>
                          <a:pt x="384" y="14461"/>
                        </a:cubicBezTo>
                        <a:cubicBezTo>
                          <a:pt x="320" y="14994"/>
                          <a:pt x="363" y="15548"/>
                          <a:pt x="512" y="16080"/>
                        </a:cubicBezTo>
                        <a:cubicBezTo>
                          <a:pt x="682" y="16612"/>
                          <a:pt x="938" y="17102"/>
                          <a:pt x="1257" y="17550"/>
                        </a:cubicBezTo>
                        <a:lnTo>
                          <a:pt x="1257" y="17571"/>
                        </a:lnTo>
                        <a:cubicBezTo>
                          <a:pt x="1470" y="17720"/>
                          <a:pt x="1683" y="17848"/>
                          <a:pt x="1939" y="17954"/>
                        </a:cubicBezTo>
                        <a:cubicBezTo>
                          <a:pt x="2045" y="18018"/>
                          <a:pt x="2152" y="18061"/>
                          <a:pt x="2280" y="18103"/>
                        </a:cubicBezTo>
                        <a:lnTo>
                          <a:pt x="2216" y="18061"/>
                        </a:lnTo>
                        <a:cubicBezTo>
                          <a:pt x="1300" y="17379"/>
                          <a:pt x="768" y="16314"/>
                          <a:pt x="789" y="15164"/>
                        </a:cubicBezTo>
                        <a:cubicBezTo>
                          <a:pt x="800" y="15143"/>
                          <a:pt x="821" y="15132"/>
                          <a:pt x="839" y="15132"/>
                        </a:cubicBezTo>
                        <a:cubicBezTo>
                          <a:pt x="858" y="15132"/>
                          <a:pt x="874" y="15143"/>
                          <a:pt x="874" y="15164"/>
                        </a:cubicBezTo>
                        <a:cubicBezTo>
                          <a:pt x="895" y="15484"/>
                          <a:pt x="959" y="15803"/>
                          <a:pt x="1044" y="16123"/>
                        </a:cubicBezTo>
                        <a:cubicBezTo>
                          <a:pt x="1215" y="16612"/>
                          <a:pt x="1470" y="17081"/>
                          <a:pt x="1832" y="17464"/>
                        </a:cubicBezTo>
                        <a:cubicBezTo>
                          <a:pt x="2003" y="17656"/>
                          <a:pt x="2195" y="17805"/>
                          <a:pt x="2408" y="17933"/>
                        </a:cubicBezTo>
                        <a:cubicBezTo>
                          <a:pt x="2514" y="17997"/>
                          <a:pt x="2620" y="18061"/>
                          <a:pt x="2727" y="18125"/>
                        </a:cubicBezTo>
                        <a:cubicBezTo>
                          <a:pt x="2833" y="18167"/>
                          <a:pt x="2940" y="18231"/>
                          <a:pt x="3046" y="18274"/>
                        </a:cubicBezTo>
                        <a:lnTo>
                          <a:pt x="3089" y="18274"/>
                        </a:lnTo>
                        <a:cubicBezTo>
                          <a:pt x="3515" y="18359"/>
                          <a:pt x="3920" y="18401"/>
                          <a:pt x="4346" y="18487"/>
                        </a:cubicBezTo>
                        <a:cubicBezTo>
                          <a:pt x="4622" y="18444"/>
                          <a:pt x="4899" y="18401"/>
                          <a:pt x="5198" y="18316"/>
                        </a:cubicBezTo>
                        <a:cubicBezTo>
                          <a:pt x="5283" y="18316"/>
                          <a:pt x="5368" y="18274"/>
                          <a:pt x="5453" y="18252"/>
                        </a:cubicBezTo>
                        <a:cubicBezTo>
                          <a:pt x="5453" y="18210"/>
                          <a:pt x="5474" y="18188"/>
                          <a:pt x="5517" y="18167"/>
                        </a:cubicBezTo>
                        <a:cubicBezTo>
                          <a:pt x="5815" y="17975"/>
                          <a:pt x="6135" y="17869"/>
                          <a:pt x="6497" y="17848"/>
                        </a:cubicBezTo>
                        <a:cubicBezTo>
                          <a:pt x="6795" y="17848"/>
                          <a:pt x="7072" y="17975"/>
                          <a:pt x="7263" y="18210"/>
                        </a:cubicBezTo>
                        <a:cubicBezTo>
                          <a:pt x="7434" y="18401"/>
                          <a:pt x="7540" y="18614"/>
                          <a:pt x="7604" y="18870"/>
                        </a:cubicBezTo>
                        <a:cubicBezTo>
                          <a:pt x="7732" y="19339"/>
                          <a:pt x="7647" y="19828"/>
                          <a:pt x="7370" y="20233"/>
                        </a:cubicBezTo>
                        <a:cubicBezTo>
                          <a:pt x="7412" y="20340"/>
                          <a:pt x="7434" y="20446"/>
                          <a:pt x="7476" y="20552"/>
                        </a:cubicBezTo>
                        <a:cubicBezTo>
                          <a:pt x="7562" y="20382"/>
                          <a:pt x="7668" y="20212"/>
                          <a:pt x="7732" y="20041"/>
                        </a:cubicBezTo>
                        <a:cubicBezTo>
                          <a:pt x="7753" y="19999"/>
                          <a:pt x="7775" y="19977"/>
                          <a:pt x="7775" y="19935"/>
                        </a:cubicBezTo>
                        <a:cubicBezTo>
                          <a:pt x="7817" y="19828"/>
                          <a:pt x="7838" y="19722"/>
                          <a:pt x="7860" y="19594"/>
                        </a:cubicBezTo>
                        <a:lnTo>
                          <a:pt x="7860" y="19466"/>
                        </a:lnTo>
                        <a:cubicBezTo>
                          <a:pt x="7902" y="19147"/>
                          <a:pt x="7902" y="18806"/>
                          <a:pt x="7817" y="18487"/>
                        </a:cubicBezTo>
                        <a:cubicBezTo>
                          <a:pt x="7732" y="18231"/>
                          <a:pt x="7540" y="17997"/>
                          <a:pt x="7285" y="17869"/>
                        </a:cubicBezTo>
                        <a:cubicBezTo>
                          <a:pt x="7008" y="17720"/>
                          <a:pt x="6688" y="17613"/>
                          <a:pt x="6369" y="17571"/>
                        </a:cubicBezTo>
                        <a:cubicBezTo>
                          <a:pt x="6028" y="17507"/>
                          <a:pt x="5687" y="17486"/>
                          <a:pt x="5347" y="17422"/>
                        </a:cubicBezTo>
                        <a:cubicBezTo>
                          <a:pt x="5283" y="17422"/>
                          <a:pt x="5304" y="17337"/>
                          <a:pt x="5347" y="17337"/>
                        </a:cubicBezTo>
                        <a:cubicBezTo>
                          <a:pt x="5457" y="17326"/>
                          <a:pt x="5567" y="17320"/>
                          <a:pt x="5677" y="17320"/>
                        </a:cubicBezTo>
                        <a:cubicBezTo>
                          <a:pt x="5993" y="17320"/>
                          <a:pt x="6309" y="17364"/>
                          <a:pt x="6624" y="17443"/>
                        </a:cubicBezTo>
                        <a:cubicBezTo>
                          <a:pt x="7242" y="17571"/>
                          <a:pt x="7924" y="17912"/>
                          <a:pt x="8030" y="18614"/>
                        </a:cubicBezTo>
                        <a:cubicBezTo>
                          <a:pt x="8051" y="18849"/>
                          <a:pt x="8051" y="19083"/>
                          <a:pt x="8030" y="19317"/>
                        </a:cubicBezTo>
                        <a:cubicBezTo>
                          <a:pt x="8030" y="19402"/>
                          <a:pt x="8030" y="19509"/>
                          <a:pt x="8030" y="19594"/>
                        </a:cubicBezTo>
                        <a:cubicBezTo>
                          <a:pt x="8009" y="19722"/>
                          <a:pt x="7987" y="19850"/>
                          <a:pt x="7945" y="19977"/>
                        </a:cubicBezTo>
                        <a:cubicBezTo>
                          <a:pt x="7881" y="20212"/>
                          <a:pt x="7753" y="20446"/>
                          <a:pt x="7604" y="20659"/>
                        </a:cubicBezTo>
                        <a:cubicBezTo>
                          <a:pt x="7583" y="20702"/>
                          <a:pt x="7540" y="20702"/>
                          <a:pt x="7498" y="20702"/>
                        </a:cubicBezTo>
                        <a:lnTo>
                          <a:pt x="7583" y="20957"/>
                        </a:lnTo>
                        <a:cubicBezTo>
                          <a:pt x="7689" y="20808"/>
                          <a:pt x="7796" y="20638"/>
                          <a:pt x="7881" y="20489"/>
                        </a:cubicBezTo>
                        <a:cubicBezTo>
                          <a:pt x="7987" y="20297"/>
                          <a:pt x="8073" y="20127"/>
                          <a:pt x="8137" y="19935"/>
                        </a:cubicBezTo>
                        <a:cubicBezTo>
                          <a:pt x="8200" y="19722"/>
                          <a:pt x="8243" y="19530"/>
                          <a:pt x="8264" y="19317"/>
                        </a:cubicBezTo>
                        <a:cubicBezTo>
                          <a:pt x="8264" y="19232"/>
                          <a:pt x="8307" y="19126"/>
                          <a:pt x="8307" y="19019"/>
                        </a:cubicBezTo>
                        <a:cubicBezTo>
                          <a:pt x="8307" y="18934"/>
                          <a:pt x="8307" y="18827"/>
                          <a:pt x="8328" y="18742"/>
                        </a:cubicBezTo>
                        <a:cubicBezTo>
                          <a:pt x="8328" y="18719"/>
                          <a:pt x="8354" y="18702"/>
                          <a:pt x="8381" y="18702"/>
                        </a:cubicBezTo>
                        <a:cubicBezTo>
                          <a:pt x="8402" y="18702"/>
                          <a:pt x="8425" y="18713"/>
                          <a:pt x="8435" y="18742"/>
                        </a:cubicBezTo>
                        <a:cubicBezTo>
                          <a:pt x="8456" y="18827"/>
                          <a:pt x="8456" y="18934"/>
                          <a:pt x="8456" y="19040"/>
                        </a:cubicBezTo>
                        <a:cubicBezTo>
                          <a:pt x="8456" y="19147"/>
                          <a:pt x="8456" y="19253"/>
                          <a:pt x="8435" y="19360"/>
                        </a:cubicBezTo>
                        <a:cubicBezTo>
                          <a:pt x="8413" y="19573"/>
                          <a:pt x="8350" y="19786"/>
                          <a:pt x="8286" y="19977"/>
                        </a:cubicBezTo>
                        <a:cubicBezTo>
                          <a:pt x="8222" y="20190"/>
                          <a:pt x="8137" y="20382"/>
                          <a:pt x="8030" y="20552"/>
                        </a:cubicBezTo>
                        <a:cubicBezTo>
                          <a:pt x="7924" y="20744"/>
                          <a:pt x="7775" y="20915"/>
                          <a:pt x="7625" y="21064"/>
                        </a:cubicBezTo>
                        <a:cubicBezTo>
                          <a:pt x="7647" y="21128"/>
                          <a:pt x="7668" y="21191"/>
                          <a:pt x="7689" y="21255"/>
                        </a:cubicBezTo>
                        <a:cubicBezTo>
                          <a:pt x="7796" y="21106"/>
                          <a:pt x="7924" y="20957"/>
                          <a:pt x="8051" y="20808"/>
                        </a:cubicBezTo>
                        <a:cubicBezTo>
                          <a:pt x="8158" y="20659"/>
                          <a:pt x="8264" y="20510"/>
                          <a:pt x="8371" y="20318"/>
                        </a:cubicBezTo>
                        <a:cubicBezTo>
                          <a:pt x="8712" y="19722"/>
                          <a:pt x="8861" y="19019"/>
                          <a:pt x="8839" y="18316"/>
                        </a:cubicBezTo>
                        <a:cubicBezTo>
                          <a:pt x="8818" y="17954"/>
                          <a:pt x="8733" y="17592"/>
                          <a:pt x="8605" y="17251"/>
                        </a:cubicBezTo>
                        <a:cubicBezTo>
                          <a:pt x="8520" y="17081"/>
                          <a:pt x="8413" y="16911"/>
                          <a:pt x="8286" y="16783"/>
                        </a:cubicBezTo>
                        <a:cubicBezTo>
                          <a:pt x="8137" y="16655"/>
                          <a:pt x="7966" y="16570"/>
                          <a:pt x="7796" y="16506"/>
                        </a:cubicBezTo>
                        <a:cubicBezTo>
                          <a:pt x="7732" y="16485"/>
                          <a:pt x="7753" y="16378"/>
                          <a:pt x="7817" y="16378"/>
                        </a:cubicBezTo>
                        <a:cubicBezTo>
                          <a:pt x="7827" y="16378"/>
                          <a:pt x="7838" y="16377"/>
                          <a:pt x="7848" y="16377"/>
                        </a:cubicBezTo>
                        <a:cubicBezTo>
                          <a:pt x="8301" y="16377"/>
                          <a:pt x="8651" y="16834"/>
                          <a:pt x="8797" y="17230"/>
                        </a:cubicBezTo>
                        <a:cubicBezTo>
                          <a:pt x="9052" y="17954"/>
                          <a:pt x="9095" y="18721"/>
                          <a:pt x="8882" y="19466"/>
                        </a:cubicBezTo>
                        <a:cubicBezTo>
                          <a:pt x="8797" y="19828"/>
                          <a:pt x="8648" y="20169"/>
                          <a:pt x="8477" y="20489"/>
                        </a:cubicBezTo>
                        <a:cubicBezTo>
                          <a:pt x="8286" y="20829"/>
                          <a:pt x="8051" y="21106"/>
                          <a:pt x="7732" y="21319"/>
                        </a:cubicBezTo>
                        <a:lnTo>
                          <a:pt x="7711" y="21319"/>
                        </a:lnTo>
                        <a:cubicBezTo>
                          <a:pt x="7732" y="21383"/>
                          <a:pt x="7753" y="21447"/>
                          <a:pt x="7775" y="21511"/>
                        </a:cubicBezTo>
                        <a:cubicBezTo>
                          <a:pt x="7838" y="21426"/>
                          <a:pt x="7924" y="21340"/>
                          <a:pt x="7987" y="21277"/>
                        </a:cubicBezTo>
                        <a:cubicBezTo>
                          <a:pt x="8584" y="20616"/>
                          <a:pt x="9010" y="19828"/>
                          <a:pt x="9287" y="18998"/>
                        </a:cubicBezTo>
                        <a:cubicBezTo>
                          <a:pt x="9521" y="18188"/>
                          <a:pt x="9627" y="17273"/>
                          <a:pt x="9265" y="16506"/>
                        </a:cubicBezTo>
                        <a:cubicBezTo>
                          <a:pt x="8882" y="15739"/>
                          <a:pt x="8179" y="15420"/>
                          <a:pt x="7434" y="15164"/>
                        </a:cubicBezTo>
                        <a:cubicBezTo>
                          <a:pt x="7050" y="15015"/>
                          <a:pt x="6667" y="14887"/>
                          <a:pt x="6262" y="14760"/>
                        </a:cubicBezTo>
                        <a:cubicBezTo>
                          <a:pt x="5794" y="14589"/>
                          <a:pt x="5347" y="14397"/>
                          <a:pt x="4921" y="14185"/>
                        </a:cubicBezTo>
                        <a:cubicBezTo>
                          <a:pt x="4495" y="13972"/>
                          <a:pt x="4090" y="13737"/>
                          <a:pt x="3728" y="13460"/>
                        </a:cubicBezTo>
                        <a:cubicBezTo>
                          <a:pt x="3387" y="13269"/>
                          <a:pt x="3174" y="12885"/>
                          <a:pt x="3174" y="12502"/>
                        </a:cubicBezTo>
                        <a:cubicBezTo>
                          <a:pt x="3174" y="12454"/>
                          <a:pt x="3208" y="12426"/>
                          <a:pt x="3241" y="12426"/>
                        </a:cubicBezTo>
                        <a:cubicBezTo>
                          <a:pt x="3267" y="12426"/>
                          <a:pt x="3293" y="12443"/>
                          <a:pt x="3302" y="12481"/>
                        </a:cubicBezTo>
                        <a:cubicBezTo>
                          <a:pt x="3302" y="12566"/>
                          <a:pt x="3345" y="12672"/>
                          <a:pt x="3387" y="12736"/>
                        </a:cubicBezTo>
                        <a:cubicBezTo>
                          <a:pt x="3600" y="13098"/>
                          <a:pt x="3898" y="13375"/>
                          <a:pt x="4260" y="13546"/>
                        </a:cubicBezTo>
                        <a:cubicBezTo>
                          <a:pt x="4686" y="13801"/>
                          <a:pt x="5134" y="14035"/>
                          <a:pt x="5602" y="14227"/>
                        </a:cubicBezTo>
                        <a:cubicBezTo>
                          <a:pt x="6007" y="14419"/>
                          <a:pt x="6454" y="14568"/>
                          <a:pt x="6880" y="14717"/>
                        </a:cubicBezTo>
                        <a:lnTo>
                          <a:pt x="7263" y="14845"/>
                        </a:lnTo>
                        <a:cubicBezTo>
                          <a:pt x="6816" y="14589"/>
                          <a:pt x="6348" y="14334"/>
                          <a:pt x="5900" y="14078"/>
                        </a:cubicBezTo>
                        <a:cubicBezTo>
                          <a:pt x="5155" y="13673"/>
                          <a:pt x="4473" y="13162"/>
                          <a:pt x="3877" y="12566"/>
                        </a:cubicBezTo>
                        <a:cubicBezTo>
                          <a:pt x="3844" y="12533"/>
                          <a:pt x="3874" y="12488"/>
                          <a:pt x="3909" y="12488"/>
                        </a:cubicBezTo>
                        <a:cubicBezTo>
                          <a:pt x="3920" y="12488"/>
                          <a:pt x="3931" y="12492"/>
                          <a:pt x="3941" y="12502"/>
                        </a:cubicBezTo>
                        <a:cubicBezTo>
                          <a:pt x="4303" y="12821"/>
                          <a:pt x="4686" y="13141"/>
                          <a:pt x="5091" y="13397"/>
                        </a:cubicBezTo>
                        <a:cubicBezTo>
                          <a:pt x="5602" y="13716"/>
                          <a:pt x="6135" y="14014"/>
                          <a:pt x="6667" y="14312"/>
                        </a:cubicBezTo>
                        <a:cubicBezTo>
                          <a:pt x="6007" y="13886"/>
                          <a:pt x="5432" y="13333"/>
                          <a:pt x="5006" y="12672"/>
                        </a:cubicBezTo>
                        <a:cubicBezTo>
                          <a:pt x="4772" y="12289"/>
                          <a:pt x="4580" y="11863"/>
                          <a:pt x="4431" y="11437"/>
                        </a:cubicBezTo>
                        <a:cubicBezTo>
                          <a:pt x="4260" y="11011"/>
                          <a:pt x="4133" y="10564"/>
                          <a:pt x="4090" y="10117"/>
                        </a:cubicBezTo>
                        <a:cubicBezTo>
                          <a:pt x="4090" y="10085"/>
                          <a:pt x="4111" y="10069"/>
                          <a:pt x="4133" y="10069"/>
                        </a:cubicBezTo>
                        <a:cubicBezTo>
                          <a:pt x="4154" y="10069"/>
                          <a:pt x="4175" y="10085"/>
                          <a:pt x="4175" y="10117"/>
                        </a:cubicBezTo>
                        <a:cubicBezTo>
                          <a:pt x="4260" y="10607"/>
                          <a:pt x="4431" y="11096"/>
                          <a:pt x="4622" y="11565"/>
                        </a:cubicBezTo>
                        <a:cubicBezTo>
                          <a:pt x="4793" y="11970"/>
                          <a:pt x="4985" y="12374"/>
                          <a:pt x="5219" y="12736"/>
                        </a:cubicBezTo>
                        <a:cubicBezTo>
                          <a:pt x="5453" y="13056"/>
                          <a:pt x="5730" y="13333"/>
                          <a:pt x="6028" y="13588"/>
                        </a:cubicBezTo>
                        <a:cubicBezTo>
                          <a:pt x="6198" y="13737"/>
                          <a:pt x="6390" y="13886"/>
                          <a:pt x="6603" y="14014"/>
                        </a:cubicBezTo>
                        <a:cubicBezTo>
                          <a:pt x="6177" y="13652"/>
                          <a:pt x="5815" y="13226"/>
                          <a:pt x="5496" y="12758"/>
                        </a:cubicBezTo>
                        <a:cubicBezTo>
                          <a:pt x="5155" y="12289"/>
                          <a:pt x="4942" y="11735"/>
                          <a:pt x="4857" y="11160"/>
                        </a:cubicBezTo>
                        <a:cubicBezTo>
                          <a:pt x="4793" y="10628"/>
                          <a:pt x="4814" y="10053"/>
                          <a:pt x="4963" y="9520"/>
                        </a:cubicBezTo>
                        <a:cubicBezTo>
                          <a:pt x="5027" y="9265"/>
                          <a:pt x="5134" y="8988"/>
                          <a:pt x="5261" y="8754"/>
                        </a:cubicBezTo>
                        <a:cubicBezTo>
                          <a:pt x="5325" y="8626"/>
                          <a:pt x="5410" y="8498"/>
                          <a:pt x="5496" y="8392"/>
                        </a:cubicBezTo>
                        <a:cubicBezTo>
                          <a:pt x="5517" y="8328"/>
                          <a:pt x="5560" y="8285"/>
                          <a:pt x="5602" y="8221"/>
                        </a:cubicBezTo>
                        <a:lnTo>
                          <a:pt x="5645" y="8200"/>
                        </a:lnTo>
                        <a:cubicBezTo>
                          <a:pt x="5730" y="8093"/>
                          <a:pt x="5815" y="8008"/>
                          <a:pt x="5900" y="7923"/>
                        </a:cubicBezTo>
                        <a:cubicBezTo>
                          <a:pt x="6156" y="7667"/>
                          <a:pt x="6411" y="7412"/>
                          <a:pt x="6603" y="7114"/>
                        </a:cubicBezTo>
                        <a:cubicBezTo>
                          <a:pt x="6986" y="6560"/>
                          <a:pt x="7306" y="5964"/>
                          <a:pt x="7562" y="5346"/>
                        </a:cubicBezTo>
                        <a:cubicBezTo>
                          <a:pt x="7838" y="4750"/>
                          <a:pt x="7966" y="4111"/>
                          <a:pt x="7987" y="3451"/>
                        </a:cubicBezTo>
                        <a:cubicBezTo>
                          <a:pt x="7966" y="2215"/>
                          <a:pt x="7583" y="1023"/>
                          <a:pt x="6901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41" name="Google Shape;3441;p47"/>
                  <p:cNvSpPr/>
                  <p:nvPr/>
                </p:nvSpPr>
                <p:spPr>
                  <a:xfrm>
                    <a:off x="8187275" y="5052238"/>
                    <a:ext cx="12275" cy="3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1" h="1279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43" y="128"/>
                          <a:pt x="86" y="256"/>
                          <a:pt x="128" y="384"/>
                        </a:cubicBezTo>
                        <a:cubicBezTo>
                          <a:pt x="235" y="682"/>
                          <a:pt x="320" y="980"/>
                          <a:pt x="426" y="1278"/>
                        </a:cubicBezTo>
                        <a:cubicBezTo>
                          <a:pt x="448" y="1129"/>
                          <a:pt x="469" y="980"/>
                          <a:pt x="469" y="810"/>
                        </a:cubicBezTo>
                        <a:cubicBezTo>
                          <a:pt x="490" y="469"/>
                          <a:pt x="299" y="150"/>
                          <a:pt x="1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42" name="Google Shape;3442;p47"/>
                  <p:cNvSpPr/>
                  <p:nvPr/>
                </p:nvSpPr>
                <p:spPr>
                  <a:xfrm>
                    <a:off x="8087700" y="5145938"/>
                    <a:ext cx="69775" cy="96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91" h="3877" extrusionOk="0">
                        <a:moveTo>
                          <a:pt x="2748" y="1896"/>
                        </a:moveTo>
                        <a:cubicBezTo>
                          <a:pt x="2748" y="1918"/>
                          <a:pt x="2727" y="1939"/>
                          <a:pt x="2727" y="1960"/>
                        </a:cubicBezTo>
                        <a:lnTo>
                          <a:pt x="2684" y="1993"/>
                        </a:lnTo>
                        <a:lnTo>
                          <a:pt x="2684" y="1993"/>
                        </a:lnTo>
                        <a:cubicBezTo>
                          <a:pt x="2707" y="1982"/>
                          <a:pt x="2730" y="1973"/>
                          <a:pt x="2753" y="1973"/>
                        </a:cubicBezTo>
                        <a:cubicBezTo>
                          <a:pt x="2766" y="1973"/>
                          <a:pt x="2778" y="1975"/>
                          <a:pt x="2791" y="1981"/>
                        </a:cubicBezTo>
                        <a:cubicBezTo>
                          <a:pt x="2791" y="1960"/>
                          <a:pt x="2770" y="1918"/>
                          <a:pt x="2748" y="1896"/>
                        </a:cubicBezTo>
                        <a:close/>
                        <a:moveTo>
                          <a:pt x="2684" y="1993"/>
                        </a:moveTo>
                        <a:lnTo>
                          <a:pt x="2684" y="1993"/>
                        </a:lnTo>
                        <a:cubicBezTo>
                          <a:pt x="2677" y="1996"/>
                          <a:pt x="2670" y="1999"/>
                          <a:pt x="2663" y="2003"/>
                        </a:cubicBezTo>
                        <a:cubicBezTo>
                          <a:pt x="2660" y="2007"/>
                          <a:pt x="2658" y="2010"/>
                          <a:pt x="2655" y="2014"/>
                        </a:cubicBezTo>
                        <a:lnTo>
                          <a:pt x="2655" y="2014"/>
                        </a:lnTo>
                        <a:lnTo>
                          <a:pt x="2684" y="1993"/>
                        </a:lnTo>
                        <a:close/>
                        <a:moveTo>
                          <a:pt x="2216" y="1"/>
                        </a:moveTo>
                        <a:cubicBezTo>
                          <a:pt x="2067" y="256"/>
                          <a:pt x="1875" y="448"/>
                          <a:pt x="1619" y="618"/>
                        </a:cubicBezTo>
                        <a:cubicBezTo>
                          <a:pt x="1066" y="1002"/>
                          <a:pt x="597" y="1513"/>
                          <a:pt x="299" y="2131"/>
                        </a:cubicBezTo>
                        <a:cubicBezTo>
                          <a:pt x="43" y="2684"/>
                          <a:pt x="1" y="3302"/>
                          <a:pt x="193" y="3877"/>
                        </a:cubicBezTo>
                        <a:cubicBezTo>
                          <a:pt x="256" y="3664"/>
                          <a:pt x="342" y="3430"/>
                          <a:pt x="406" y="3217"/>
                        </a:cubicBezTo>
                        <a:cubicBezTo>
                          <a:pt x="469" y="3046"/>
                          <a:pt x="576" y="2876"/>
                          <a:pt x="704" y="2706"/>
                        </a:cubicBezTo>
                        <a:cubicBezTo>
                          <a:pt x="810" y="2556"/>
                          <a:pt x="959" y="2429"/>
                          <a:pt x="1108" y="2301"/>
                        </a:cubicBezTo>
                        <a:cubicBezTo>
                          <a:pt x="1172" y="2237"/>
                          <a:pt x="1257" y="2194"/>
                          <a:pt x="1343" y="2131"/>
                        </a:cubicBezTo>
                        <a:cubicBezTo>
                          <a:pt x="1428" y="2088"/>
                          <a:pt x="1513" y="2045"/>
                          <a:pt x="1619" y="2045"/>
                        </a:cubicBezTo>
                        <a:cubicBezTo>
                          <a:pt x="1662" y="2045"/>
                          <a:pt x="1683" y="2088"/>
                          <a:pt x="1662" y="2131"/>
                        </a:cubicBezTo>
                        <a:cubicBezTo>
                          <a:pt x="1577" y="2194"/>
                          <a:pt x="1513" y="2237"/>
                          <a:pt x="1428" y="2280"/>
                        </a:cubicBezTo>
                        <a:cubicBezTo>
                          <a:pt x="1343" y="2344"/>
                          <a:pt x="1279" y="2386"/>
                          <a:pt x="1194" y="2450"/>
                        </a:cubicBezTo>
                        <a:cubicBezTo>
                          <a:pt x="1066" y="2556"/>
                          <a:pt x="938" y="2684"/>
                          <a:pt x="810" y="2812"/>
                        </a:cubicBezTo>
                        <a:cubicBezTo>
                          <a:pt x="746" y="2897"/>
                          <a:pt x="682" y="2982"/>
                          <a:pt x="640" y="3046"/>
                        </a:cubicBezTo>
                        <a:cubicBezTo>
                          <a:pt x="704" y="2982"/>
                          <a:pt x="789" y="2919"/>
                          <a:pt x="874" y="2876"/>
                        </a:cubicBezTo>
                        <a:cubicBezTo>
                          <a:pt x="1066" y="2748"/>
                          <a:pt x="1279" y="2642"/>
                          <a:pt x="1492" y="2578"/>
                        </a:cubicBezTo>
                        <a:cubicBezTo>
                          <a:pt x="1892" y="2472"/>
                          <a:pt x="2397" y="2367"/>
                          <a:pt x="2655" y="2014"/>
                        </a:cubicBezTo>
                        <a:lnTo>
                          <a:pt x="2655" y="2014"/>
                        </a:lnTo>
                        <a:lnTo>
                          <a:pt x="2642" y="2024"/>
                        </a:lnTo>
                        <a:cubicBezTo>
                          <a:pt x="2599" y="2067"/>
                          <a:pt x="2535" y="2109"/>
                          <a:pt x="2471" y="2152"/>
                        </a:cubicBezTo>
                        <a:cubicBezTo>
                          <a:pt x="2450" y="2152"/>
                          <a:pt x="2429" y="2152"/>
                          <a:pt x="2429" y="2131"/>
                        </a:cubicBezTo>
                        <a:cubicBezTo>
                          <a:pt x="2408" y="2109"/>
                          <a:pt x="2408" y="2088"/>
                          <a:pt x="2429" y="2067"/>
                        </a:cubicBezTo>
                        <a:cubicBezTo>
                          <a:pt x="2493" y="2045"/>
                          <a:pt x="2535" y="2003"/>
                          <a:pt x="2578" y="1939"/>
                        </a:cubicBezTo>
                        <a:lnTo>
                          <a:pt x="2642" y="1875"/>
                        </a:lnTo>
                        <a:lnTo>
                          <a:pt x="2663" y="1854"/>
                        </a:lnTo>
                        <a:cubicBezTo>
                          <a:pt x="2663" y="1832"/>
                          <a:pt x="2684" y="1811"/>
                          <a:pt x="2706" y="1811"/>
                        </a:cubicBezTo>
                        <a:lnTo>
                          <a:pt x="2727" y="1811"/>
                        </a:lnTo>
                        <a:cubicBezTo>
                          <a:pt x="2684" y="1641"/>
                          <a:pt x="2642" y="1492"/>
                          <a:pt x="2599" y="1321"/>
                        </a:cubicBezTo>
                        <a:cubicBezTo>
                          <a:pt x="2578" y="1343"/>
                          <a:pt x="2557" y="1364"/>
                          <a:pt x="2535" y="1385"/>
                        </a:cubicBezTo>
                        <a:cubicBezTo>
                          <a:pt x="2493" y="1449"/>
                          <a:pt x="2429" y="1492"/>
                          <a:pt x="2365" y="1556"/>
                        </a:cubicBezTo>
                        <a:cubicBezTo>
                          <a:pt x="2237" y="1662"/>
                          <a:pt x="2109" y="1747"/>
                          <a:pt x="1960" y="1832"/>
                        </a:cubicBezTo>
                        <a:cubicBezTo>
                          <a:pt x="1954" y="1835"/>
                          <a:pt x="1949" y="1837"/>
                          <a:pt x="1943" y="1837"/>
                        </a:cubicBezTo>
                        <a:cubicBezTo>
                          <a:pt x="1907" y="1837"/>
                          <a:pt x="1878" y="1784"/>
                          <a:pt x="1896" y="1747"/>
                        </a:cubicBezTo>
                        <a:cubicBezTo>
                          <a:pt x="2024" y="1641"/>
                          <a:pt x="2152" y="1534"/>
                          <a:pt x="2258" y="1428"/>
                        </a:cubicBezTo>
                        <a:cubicBezTo>
                          <a:pt x="2322" y="1385"/>
                          <a:pt x="2365" y="1321"/>
                          <a:pt x="2429" y="1279"/>
                        </a:cubicBezTo>
                        <a:lnTo>
                          <a:pt x="2493" y="1193"/>
                        </a:lnTo>
                        <a:cubicBezTo>
                          <a:pt x="2493" y="1172"/>
                          <a:pt x="2514" y="1130"/>
                          <a:pt x="2535" y="1130"/>
                        </a:cubicBezTo>
                        <a:cubicBezTo>
                          <a:pt x="2429" y="746"/>
                          <a:pt x="2322" y="384"/>
                          <a:pt x="2216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43" name="Google Shape;3443;p47"/>
                  <p:cNvSpPr/>
                  <p:nvPr/>
                </p:nvSpPr>
                <p:spPr>
                  <a:xfrm>
                    <a:off x="8124975" y="5049963"/>
                    <a:ext cx="129425" cy="224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77" h="8994" extrusionOk="0">
                        <a:moveTo>
                          <a:pt x="2045" y="1"/>
                        </a:moveTo>
                        <a:cubicBezTo>
                          <a:pt x="1939" y="1"/>
                          <a:pt x="1832" y="17"/>
                          <a:pt x="1726" y="49"/>
                        </a:cubicBezTo>
                        <a:cubicBezTo>
                          <a:pt x="1832" y="368"/>
                          <a:pt x="1939" y="688"/>
                          <a:pt x="2045" y="1007"/>
                        </a:cubicBezTo>
                        <a:cubicBezTo>
                          <a:pt x="2109" y="1178"/>
                          <a:pt x="2152" y="1348"/>
                          <a:pt x="2194" y="1497"/>
                        </a:cubicBezTo>
                        <a:cubicBezTo>
                          <a:pt x="2258" y="1667"/>
                          <a:pt x="2280" y="1817"/>
                          <a:pt x="2301" y="1987"/>
                        </a:cubicBezTo>
                        <a:cubicBezTo>
                          <a:pt x="2301" y="1998"/>
                          <a:pt x="2296" y="2003"/>
                          <a:pt x="2288" y="2003"/>
                        </a:cubicBezTo>
                        <a:cubicBezTo>
                          <a:pt x="2280" y="2003"/>
                          <a:pt x="2269" y="1998"/>
                          <a:pt x="2258" y="1987"/>
                        </a:cubicBezTo>
                        <a:cubicBezTo>
                          <a:pt x="2194" y="1817"/>
                          <a:pt x="2130" y="1667"/>
                          <a:pt x="2088" y="1497"/>
                        </a:cubicBezTo>
                        <a:cubicBezTo>
                          <a:pt x="2045" y="1348"/>
                          <a:pt x="2003" y="1178"/>
                          <a:pt x="1960" y="1029"/>
                        </a:cubicBezTo>
                        <a:cubicBezTo>
                          <a:pt x="1875" y="688"/>
                          <a:pt x="1790" y="368"/>
                          <a:pt x="1683" y="28"/>
                        </a:cubicBezTo>
                        <a:cubicBezTo>
                          <a:pt x="1598" y="49"/>
                          <a:pt x="1513" y="70"/>
                          <a:pt x="1428" y="91"/>
                        </a:cubicBezTo>
                        <a:cubicBezTo>
                          <a:pt x="1534" y="368"/>
                          <a:pt x="1641" y="666"/>
                          <a:pt x="1726" y="943"/>
                        </a:cubicBezTo>
                        <a:cubicBezTo>
                          <a:pt x="1790" y="1114"/>
                          <a:pt x="1832" y="1263"/>
                          <a:pt x="1896" y="1433"/>
                        </a:cubicBezTo>
                        <a:cubicBezTo>
                          <a:pt x="1939" y="1582"/>
                          <a:pt x="1981" y="1731"/>
                          <a:pt x="2003" y="1902"/>
                        </a:cubicBezTo>
                        <a:cubicBezTo>
                          <a:pt x="2003" y="1914"/>
                          <a:pt x="1988" y="1926"/>
                          <a:pt x="1972" y="1926"/>
                        </a:cubicBezTo>
                        <a:cubicBezTo>
                          <a:pt x="1961" y="1926"/>
                          <a:pt x="1948" y="1920"/>
                          <a:pt x="1939" y="1902"/>
                        </a:cubicBezTo>
                        <a:cubicBezTo>
                          <a:pt x="1875" y="1753"/>
                          <a:pt x="1811" y="1604"/>
                          <a:pt x="1790" y="1433"/>
                        </a:cubicBezTo>
                        <a:cubicBezTo>
                          <a:pt x="1726" y="1284"/>
                          <a:pt x="1683" y="1135"/>
                          <a:pt x="1641" y="965"/>
                        </a:cubicBezTo>
                        <a:cubicBezTo>
                          <a:pt x="1534" y="688"/>
                          <a:pt x="1449" y="411"/>
                          <a:pt x="1364" y="134"/>
                        </a:cubicBezTo>
                        <a:lnTo>
                          <a:pt x="1151" y="177"/>
                        </a:lnTo>
                        <a:lnTo>
                          <a:pt x="1087" y="198"/>
                        </a:lnTo>
                        <a:cubicBezTo>
                          <a:pt x="1215" y="496"/>
                          <a:pt x="1321" y="773"/>
                          <a:pt x="1406" y="1071"/>
                        </a:cubicBezTo>
                        <a:cubicBezTo>
                          <a:pt x="1534" y="1391"/>
                          <a:pt x="1598" y="1710"/>
                          <a:pt x="1641" y="2030"/>
                        </a:cubicBezTo>
                        <a:cubicBezTo>
                          <a:pt x="1641" y="2051"/>
                          <a:pt x="1630" y="2061"/>
                          <a:pt x="1619" y="2061"/>
                        </a:cubicBezTo>
                        <a:cubicBezTo>
                          <a:pt x="1609" y="2061"/>
                          <a:pt x="1598" y="2051"/>
                          <a:pt x="1598" y="2030"/>
                        </a:cubicBezTo>
                        <a:cubicBezTo>
                          <a:pt x="1492" y="1731"/>
                          <a:pt x="1428" y="1391"/>
                          <a:pt x="1342" y="1092"/>
                        </a:cubicBezTo>
                        <a:cubicBezTo>
                          <a:pt x="1257" y="773"/>
                          <a:pt x="1151" y="496"/>
                          <a:pt x="1044" y="198"/>
                        </a:cubicBezTo>
                        <a:cubicBezTo>
                          <a:pt x="895" y="241"/>
                          <a:pt x="725" y="283"/>
                          <a:pt x="554" y="304"/>
                        </a:cubicBezTo>
                        <a:cubicBezTo>
                          <a:pt x="640" y="517"/>
                          <a:pt x="725" y="752"/>
                          <a:pt x="810" y="965"/>
                        </a:cubicBezTo>
                        <a:cubicBezTo>
                          <a:pt x="895" y="1199"/>
                          <a:pt x="980" y="1454"/>
                          <a:pt x="1023" y="1710"/>
                        </a:cubicBezTo>
                        <a:cubicBezTo>
                          <a:pt x="1023" y="1736"/>
                          <a:pt x="1007" y="1755"/>
                          <a:pt x="994" y="1755"/>
                        </a:cubicBezTo>
                        <a:cubicBezTo>
                          <a:pt x="987" y="1755"/>
                          <a:pt x="980" y="1748"/>
                          <a:pt x="980" y="1731"/>
                        </a:cubicBezTo>
                        <a:cubicBezTo>
                          <a:pt x="874" y="1497"/>
                          <a:pt x="810" y="1241"/>
                          <a:pt x="746" y="1007"/>
                        </a:cubicBezTo>
                        <a:lnTo>
                          <a:pt x="512" y="326"/>
                        </a:lnTo>
                        <a:lnTo>
                          <a:pt x="299" y="347"/>
                        </a:lnTo>
                        <a:cubicBezTo>
                          <a:pt x="384" y="517"/>
                          <a:pt x="448" y="709"/>
                          <a:pt x="512" y="879"/>
                        </a:cubicBezTo>
                        <a:cubicBezTo>
                          <a:pt x="576" y="1092"/>
                          <a:pt x="640" y="1305"/>
                          <a:pt x="661" y="1518"/>
                        </a:cubicBezTo>
                        <a:cubicBezTo>
                          <a:pt x="661" y="1543"/>
                          <a:pt x="646" y="1554"/>
                          <a:pt x="630" y="1554"/>
                        </a:cubicBezTo>
                        <a:cubicBezTo>
                          <a:pt x="618" y="1554"/>
                          <a:pt x="606" y="1548"/>
                          <a:pt x="597" y="1540"/>
                        </a:cubicBezTo>
                        <a:cubicBezTo>
                          <a:pt x="512" y="1348"/>
                          <a:pt x="469" y="1114"/>
                          <a:pt x="405" y="922"/>
                        </a:cubicBezTo>
                        <a:cubicBezTo>
                          <a:pt x="341" y="709"/>
                          <a:pt x="299" y="539"/>
                          <a:pt x="235" y="347"/>
                        </a:cubicBezTo>
                        <a:lnTo>
                          <a:pt x="107" y="368"/>
                        </a:lnTo>
                        <a:cubicBezTo>
                          <a:pt x="150" y="432"/>
                          <a:pt x="171" y="496"/>
                          <a:pt x="192" y="560"/>
                        </a:cubicBezTo>
                        <a:cubicBezTo>
                          <a:pt x="214" y="624"/>
                          <a:pt x="256" y="773"/>
                          <a:pt x="299" y="858"/>
                        </a:cubicBezTo>
                        <a:cubicBezTo>
                          <a:pt x="341" y="965"/>
                          <a:pt x="363" y="1071"/>
                          <a:pt x="384" y="1178"/>
                        </a:cubicBezTo>
                        <a:cubicBezTo>
                          <a:pt x="427" y="1284"/>
                          <a:pt x="448" y="1391"/>
                          <a:pt x="448" y="1497"/>
                        </a:cubicBezTo>
                        <a:cubicBezTo>
                          <a:pt x="437" y="1518"/>
                          <a:pt x="427" y="1529"/>
                          <a:pt x="419" y="1529"/>
                        </a:cubicBezTo>
                        <a:cubicBezTo>
                          <a:pt x="411" y="1529"/>
                          <a:pt x="405" y="1518"/>
                          <a:pt x="405" y="1497"/>
                        </a:cubicBezTo>
                        <a:cubicBezTo>
                          <a:pt x="341" y="1412"/>
                          <a:pt x="320" y="1305"/>
                          <a:pt x="299" y="1199"/>
                        </a:cubicBezTo>
                        <a:cubicBezTo>
                          <a:pt x="256" y="1092"/>
                          <a:pt x="235" y="1007"/>
                          <a:pt x="192" y="901"/>
                        </a:cubicBezTo>
                        <a:cubicBezTo>
                          <a:pt x="171" y="794"/>
                          <a:pt x="128" y="688"/>
                          <a:pt x="107" y="581"/>
                        </a:cubicBezTo>
                        <a:cubicBezTo>
                          <a:pt x="65" y="475"/>
                          <a:pt x="43" y="432"/>
                          <a:pt x="43" y="368"/>
                        </a:cubicBezTo>
                        <a:lnTo>
                          <a:pt x="1" y="368"/>
                        </a:lnTo>
                        <a:cubicBezTo>
                          <a:pt x="43" y="517"/>
                          <a:pt x="86" y="645"/>
                          <a:pt x="128" y="794"/>
                        </a:cubicBezTo>
                        <a:cubicBezTo>
                          <a:pt x="150" y="879"/>
                          <a:pt x="150" y="965"/>
                          <a:pt x="150" y="1050"/>
                        </a:cubicBezTo>
                        <a:cubicBezTo>
                          <a:pt x="150" y="1092"/>
                          <a:pt x="150" y="1156"/>
                          <a:pt x="150" y="1199"/>
                        </a:cubicBezTo>
                        <a:lnTo>
                          <a:pt x="150" y="1263"/>
                        </a:lnTo>
                        <a:cubicBezTo>
                          <a:pt x="767" y="3393"/>
                          <a:pt x="1406" y="5522"/>
                          <a:pt x="2045" y="7652"/>
                        </a:cubicBezTo>
                        <a:lnTo>
                          <a:pt x="2450" y="8994"/>
                        </a:lnTo>
                        <a:lnTo>
                          <a:pt x="5176" y="8994"/>
                        </a:lnTo>
                        <a:cubicBezTo>
                          <a:pt x="4857" y="7993"/>
                          <a:pt x="4537" y="6992"/>
                          <a:pt x="4218" y="5991"/>
                        </a:cubicBezTo>
                        <a:cubicBezTo>
                          <a:pt x="3792" y="4649"/>
                          <a:pt x="3366" y="3307"/>
                          <a:pt x="2961" y="1966"/>
                        </a:cubicBezTo>
                        <a:cubicBezTo>
                          <a:pt x="2918" y="1944"/>
                          <a:pt x="2918" y="1902"/>
                          <a:pt x="2918" y="1880"/>
                        </a:cubicBezTo>
                        <a:cubicBezTo>
                          <a:pt x="2727" y="1263"/>
                          <a:pt x="2556" y="645"/>
                          <a:pt x="2365" y="49"/>
                        </a:cubicBezTo>
                        <a:cubicBezTo>
                          <a:pt x="2258" y="17"/>
                          <a:pt x="2152" y="1"/>
                          <a:pt x="2045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44" name="Google Shape;3444;p47"/>
                  <p:cNvSpPr/>
                  <p:nvPr/>
                </p:nvSpPr>
                <p:spPr>
                  <a:xfrm>
                    <a:off x="8322525" y="5256688"/>
                    <a:ext cx="44200" cy="18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68" h="747" extrusionOk="0">
                        <a:moveTo>
                          <a:pt x="21" y="1"/>
                        </a:moveTo>
                        <a:cubicBezTo>
                          <a:pt x="21" y="256"/>
                          <a:pt x="0" y="491"/>
                          <a:pt x="0" y="746"/>
                        </a:cubicBezTo>
                        <a:lnTo>
                          <a:pt x="1768" y="746"/>
                        </a:lnTo>
                        <a:cubicBezTo>
                          <a:pt x="1299" y="597"/>
                          <a:pt x="831" y="427"/>
                          <a:pt x="383" y="214"/>
                        </a:cubicBezTo>
                        <a:cubicBezTo>
                          <a:pt x="277" y="150"/>
                          <a:pt x="149" y="86"/>
                          <a:pt x="21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45" name="Google Shape;3445;p47"/>
                  <p:cNvSpPr/>
                  <p:nvPr/>
                </p:nvSpPr>
                <p:spPr>
                  <a:xfrm>
                    <a:off x="8278850" y="5053838"/>
                    <a:ext cx="312050" cy="221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482" h="8861" extrusionOk="0">
                        <a:moveTo>
                          <a:pt x="1534" y="0"/>
                        </a:moveTo>
                        <a:lnTo>
                          <a:pt x="1534" y="0"/>
                        </a:lnTo>
                        <a:cubicBezTo>
                          <a:pt x="1300" y="618"/>
                          <a:pt x="1066" y="1214"/>
                          <a:pt x="810" y="1811"/>
                        </a:cubicBezTo>
                        <a:cubicBezTo>
                          <a:pt x="576" y="2386"/>
                          <a:pt x="384" y="2982"/>
                          <a:pt x="214" y="3578"/>
                        </a:cubicBezTo>
                        <a:cubicBezTo>
                          <a:pt x="43" y="4153"/>
                          <a:pt x="1" y="4771"/>
                          <a:pt x="65" y="5367"/>
                        </a:cubicBezTo>
                        <a:cubicBezTo>
                          <a:pt x="128" y="5921"/>
                          <a:pt x="341" y="6432"/>
                          <a:pt x="682" y="6879"/>
                        </a:cubicBezTo>
                        <a:cubicBezTo>
                          <a:pt x="1385" y="7774"/>
                          <a:pt x="2429" y="8285"/>
                          <a:pt x="3494" y="8605"/>
                        </a:cubicBezTo>
                        <a:cubicBezTo>
                          <a:pt x="3792" y="8690"/>
                          <a:pt x="4090" y="8775"/>
                          <a:pt x="4388" y="8860"/>
                        </a:cubicBezTo>
                        <a:lnTo>
                          <a:pt x="12481" y="8860"/>
                        </a:lnTo>
                        <a:cubicBezTo>
                          <a:pt x="11757" y="8626"/>
                          <a:pt x="11054" y="8413"/>
                          <a:pt x="10351" y="8200"/>
                        </a:cubicBezTo>
                        <a:cubicBezTo>
                          <a:pt x="9712" y="8029"/>
                          <a:pt x="9073" y="7838"/>
                          <a:pt x="8456" y="7604"/>
                        </a:cubicBezTo>
                        <a:cubicBezTo>
                          <a:pt x="7838" y="7369"/>
                          <a:pt x="7284" y="7114"/>
                          <a:pt x="6688" y="6837"/>
                        </a:cubicBezTo>
                        <a:cubicBezTo>
                          <a:pt x="5730" y="6411"/>
                          <a:pt x="4793" y="5921"/>
                          <a:pt x="3898" y="5367"/>
                        </a:cubicBezTo>
                        <a:cubicBezTo>
                          <a:pt x="3770" y="5303"/>
                          <a:pt x="3643" y="5218"/>
                          <a:pt x="3515" y="5112"/>
                        </a:cubicBezTo>
                        <a:cubicBezTo>
                          <a:pt x="3344" y="4984"/>
                          <a:pt x="3153" y="4835"/>
                          <a:pt x="2982" y="4686"/>
                        </a:cubicBezTo>
                        <a:lnTo>
                          <a:pt x="2897" y="4537"/>
                        </a:lnTo>
                        <a:cubicBezTo>
                          <a:pt x="2897" y="4537"/>
                          <a:pt x="2897" y="4515"/>
                          <a:pt x="2897" y="4515"/>
                        </a:cubicBezTo>
                        <a:cubicBezTo>
                          <a:pt x="2918" y="4494"/>
                          <a:pt x="2918" y="4473"/>
                          <a:pt x="2897" y="4473"/>
                        </a:cubicBezTo>
                        <a:lnTo>
                          <a:pt x="2833" y="4366"/>
                        </a:lnTo>
                        <a:cubicBezTo>
                          <a:pt x="2833" y="4345"/>
                          <a:pt x="2812" y="4324"/>
                          <a:pt x="2812" y="4324"/>
                        </a:cubicBezTo>
                        <a:cubicBezTo>
                          <a:pt x="2748" y="4260"/>
                          <a:pt x="2684" y="4175"/>
                          <a:pt x="2620" y="4111"/>
                        </a:cubicBezTo>
                        <a:cubicBezTo>
                          <a:pt x="2471" y="3940"/>
                          <a:pt x="2301" y="3770"/>
                          <a:pt x="2130" y="3621"/>
                        </a:cubicBezTo>
                        <a:cubicBezTo>
                          <a:pt x="2045" y="3536"/>
                          <a:pt x="1939" y="3451"/>
                          <a:pt x="1854" y="3387"/>
                        </a:cubicBezTo>
                        <a:cubicBezTo>
                          <a:pt x="1683" y="3088"/>
                          <a:pt x="1555" y="2769"/>
                          <a:pt x="1470" y="2450"/>
                        </a:cubicBezTo>
                        <a:cubicBezTo>
                          <a:pt x="1321" y="1640"/>
                          <a:pt x="1342" y="810"/>
                          <a:pt x="1534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46" name="Google Shape;3446;p47"/>
                  <p:cNvSpPr/>
                  <p:nvPr/>
                </p:nvSpPr>
                <p:spPr>
                  <a:xfrm>
                    <a:off x="8271925" y="4390938"/>
                    <a:ext cx="825325" cy="884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013" h="35398" extrusionOk="0">
                        <a:moveTo>
                          <a:pt x="2152" y="1"/>
                        </a:moveTo>
                        <a:lnTo>
                          <a:pt x="2152" y="65"/>
                        </a:lnTo>
                        <a:cubicBezTo>
                          <a:pt x="2152" y="171"/>
                          <a:pt x="2152" y="299"/>
                          <a:pt x="2152" y="406"/>
                        </a:cubicBezTo>
                        <a:lnTo>
                          <a:pt x="2152" y="874"/>
                        </a:lnTo>
                        <a:cubicBezTo>
                          <a:pt x="2152" y="1151"/>
                          <a:pt x="2173" y="1449"/>
                          <a:pt x="2194" y="1747"/>
                        </a:cubicBezTo>
                        <a:cubicBezTo>
                          <a:pt x="2258" y="2344"/>
                          <a:pt x="2365" y="2961"/>
                          <a:pt x="2514" y="3536"/>
                        </a:cubicBezTo>
                        <a:cubicBezTo>
                          <a:pt x="2514" y="3561"/>
                          <a:pt x="2492" y="3572"/>
                          <a:pt x="2474" y="3572"/>
                        </a:cubicBezTo>
                        <a:cubicBezTo>
                          <a:pt x="2461" y="3572"/>
                          <a:pt x="2450" y="3566"/>
                          <a:pt x="2450" y="3558"/>
                        </a:cubicBezTo>
                        <a:cubicBezTo>
                          <a:pt x="2237" y="2983"/>
                          <a:pt x="2109" y="2386"/>
                          <a:pt x="2067" y="1769"/>
                        </a:cubicBezTo>
                        <a:cubicBezTo>
                          <a:pt x="2024" y="1513"/>
                          <a:pt x="2024" y="1236"/>
                          <a:pt x="2003" y="981"/>
                        </a:cubicBezTo>
                        <a:cubicBezTo>
                          <a:pt x="1982" y="1130"/>
                          <a:pt x="1939" y="1279"/>
                          <a:pt x="1896" y="1428"/>
                        </a:cubicBezTo>
                        <a:cubicBezTo>
                          <a:pt x="1875" y="1769"/>
                          <a:pt x="1875" y="2131"/>
                          <a:pt x="1896" y="2493"/>
                        </a:cubicBezTo>
                        <a:cubicBezTo>
                          <a:pt x="1918" y="2748"/>
                          <a:pt x="1939" y="3025"/>
                          <a:pt x="1982" y="3281"/>
                        </a:cubicBezTo>
                        <a:cubicBezTo>
                          <a:pt x="2003" y="3408"/>
                          <a:pt x="2024" y="3536"/>
                          <a:pt x="2045" y="3643"/>
                        </a:cubicBezTo>
                        <a:cubicBezTo>
                          <a:pt x="2088" y="3771"/>
                          <a:pt x="2088" y="3898"/>
                          <a:pt x="2109" y="4026"/>
                        </a:cubicBezTo>
                        <a:cubicBezTo>
                          <a:pt x="2109" y="4037"/>
                          <a:pt x="2099" y="4042"/>
                          <a:pt x="2088" y="4042"/>
                        </a:cubicBezTo>
                        <a:cubicBezTo>
                          <a:pt x="2077" y="4042"/>
                          <a:pt x="2067" y="4037"/>
                          <a:pt x="2067" y="4026"/>
                        </a:cubicBezTo>
                        <a:cubicBezTo>
                          <a:pt x="2003" y="3920"/>
                          <a:pt x="1982" y="3792"/>
                          <a:pt x="1960" y="3664"/>
                        </a:cubicBezTo>
                        <a:cubicBezTo>
                          <a:pt x="1918" y="3536"/>
                          <a:pt x="1896" y="3408"/>
                          <a:pt x="1875" y="3281"/>
                        </a:cubicBezTo>
                        <a:cubicBezTo>
                          <a:pt x="1832" y="3004"/>
                          <a:pt x="1811" y="2748"/>
                          <a:pt x="1790" y="2493"/>
                        </a:cubicBezTo>
                        <a:cubicBezTo>
                          <a:pt x="1790" y="2258"/>
                          <a:pt x="1790" y="2024"/>
                          <a:pt x="1790" y="1790"/>
                        </a:cubicBezTo>
                        <a:cubicBezTo>
                          <a:pt x="1747" y="1939"/>
                          <a:pt x="1705" y="2088"/>
                          <a:pt x="1641" y="2216"/>
                        </a:cubicBezTo>
                        <a:cubicBezTo>
                          <a:pt x="1619" y="2706"/>
                          <a:pt x="1641" y="3196"/>
                          <a:pt x="1683" y="3685"/>
                        </a:cubicBezTo>
                        <a:cubicBezTo>
                          <a:pt x="1705" y="3941"/>
                          <a:pt x="1726" y="4197"/>
                          <a:pt x="1769" y="4431"/>
                        </a:cubicBezTo>
                        <a:cubicBezTo>
                          <a:pt x="1790" y="4686"/>
                          <a:pt x="1832" y="4921"/>
                          <a:pt x="1854" y="5155"/>
                        </a:cubicBezTo>
                        <a:cubicBezTo>
                          <a:pt x="1854" y="5176"/>
                          <a:pt x="1843" y="5187"/>
                          <a:pt x="1830" y="5187"/>
                        </a:cubicBezTo>
                        <a:cubicBezTo>
                          <a:pt x="1816" y="5187"/>
                          <a:pt x="1800" y="5176"/>
                          <a:pt x="1790" y="5155"/>
                        </a:cubicBezTo>
                        <a:cubicBezTo>
                          <a:pt x="1705" y="4878"/>
                          <a:pt x="1641" y="4601"/>
                          <a:pt x="1619" y="4324"/>
                        </a:cubicBezTo>
                        <a:cubicBezTo>
                          <a:pt x="1534" y="3728"/>
                          <a:pt x="1513" y="3132"/>
                          <a:pt x="1534" y="2535"/>
                        </a:cubicBezTo>
                        <a:lnTo>
                          <a:pt x="1534" y="2535"/>
                        </a:lnTo>
                        <a:cubicBezTo>
                          <a:pt x="1428" y="2770"/>
                          <a:pt x="1343" y="3004"/>
                          <a:pt x="1257" y="3238"/>
                        </a:cubicBezTo>
                        <a:lnTo>
                          <a:pt x="1257" y="3259"/>
                        </a:lnTo>
                        <a:cubicBezTo>
                          <a:pt x="1257" y="3451"/>
                          <a:pt x="1257" y="3621"/>
                          <a:pt x="1257" y="3792"/>
                        </a:cubicBezTo>
                        <a:cubicBezTo>
                          <a:pt x="1279" y="4324"/>
                          <a:pt x="1406" y="4835"/>
                          <a:pt x="1470" y="5347"/>
                        </a:cubicBezTo>
                        <a:cubicBezTo>
                          <a:pt x="1470" y="5368"/>
                          <a:pt x="1454" y="5379"/>
                          <a:pt x="1438" y="5379"/>
                        </a:cubicBezTo>
                        <a:cubicBezTo>
                          <a:pt x="1422" y="5379"/>
                          <a:pt x="1406" y="5368"/>
                          <a:pt x="1406" y="5347"/>
                        </a:cubicBezTo>
                        <a:cubicBezTo>
                          <a:pt x="1257" y="4814"/>
                          <a:pt x="1151" y="4282"/>
                          <a:pt x="1130" y="3749"/>
                        </a:cubicBezTo>
                        <a:lnTo>
                          <a:pt x="1130" y="3558"/>
                        </a:lnTo>
                        <a:cubicBezTo>
                          <a:pt x="1066" y="3728"/>
                          <a:pt x="1002" y="3898"/>
                          <a:pt x="938" y="4069"/>
                        </a:cubicBezTo>
                        <a:cubicBezTo>
                          <a:pt x="917" y="4197"/>
                          <a:pt x="917" y="4346"/>
                          <a:pt x="917" y="4473"/>
                        </a:cubicBezTo>
                        <a:cubicBezTo>
                          <a:pt x="895" y="4729"/>
                          <a:pt x="917" y="5006"/>
                          <a:pt x="959" y="5261"/>
                        </a:cubicBezTo>
                        <a:cubicBezTo>
                          <a:pt x="1002" y="5538"/>
                          <a:pt x="1087" y="5794"/>
                          <a:pt x="1151" y="6049"/>
                        </a:cubicBezTo>
                        <a:cubicBezTo>
                          <a:pt x="1151" y="6076"/>
                          <a:pt x="1135" y="6094"/>
                          <a:pt x="1117" y="6094"/>
                        </a:cubicBezTo>
                        <a:cubicBezTo>
                          <a:pt x="1106" y="6094"/>
                          <a:pt x="1095" y="6087"/>
                          <a:pt x="1087" y="6071"/>
                        </a:cubicBezTo>
                        <a:cubicBezTo>
                          <a:pt x="895" y="5602"/>
                          <a:pt x="789" y="5112"/>
                          <a:pt x="810" y="4601"/>
                        </a:cubicBezTo>
                        <a:lnTo>
                          <a:pt x="810" y="4601"/>
                        </a:lnTo>
                        <a:cubicBezTo>
                          <a:pt x="768" y="4963"/>
                          <a:pt x="768" y="5347"/>
                          <a:pt x="831" y="5709"/>
                        </a:cubicBezTo>
                        <a:cubicBezTo>
                          <a:pt x="917" y="6220"/>
                          <a:pt x="1066" y="6710"/>
                          <a:pt x="1194" y="7221"/>
                        </a:cubicBezTo>
                        <a:cubicBezTo>
                          <a:pt x="1194" y="7236"/>
                          <a:pt x="1172" y="7251"/>
                          <a:pt x="1160" y="7251"/>
                        </a:cubicBezTo>
                        <a:cubicBezTo>
                          <a:pt x="1155" y="7251"/>
                          <a:pt x="1151" y="7248"/>
                          <a:pt x="1151" y="7242"/>
                        </a:cubicBezTo>
                        <a:cubicBezTo>
                          <a:pt x="938" y="6752"/>
                          <a:pt x="789" y="6262"/>
                          <a:pt x="725" y="5751"/>
                        </a:cubicBezTo>
                        <a:cubicBezTo>
                          <a:pt x="682" y="5474"/>
                          <a:pt x="661" y="5197"/>
                          <a:pt x="682" y="4942"/>
                        </a:cubicBezTo>
                        <a:lnTo>
                          <a:pt x="682" y="4942"/>
                        </a:lnTo>
                        <a:lnTo>
                          <a:pt x="661" y="4963"/>
                        </a:lnTo>
                        <a:cubicBezTo>
                          <a:pt x="512" y="5453"/>
                          <a:pt x="384" y="5964"/>
                          <a:pt x="320" y="6475"/>
                        </a:cubicBezTo>
                        <a:cubicBezTo>
                          <a:pt x="363" y="6837"/>
                          <a:pt x="448" y="7178"/>
                          <a:pt x="576" y="7519"/>
                        </a:cubicBezTo>
                        <a:cubicBezTo>
                          <a:pt x="661" y="7774"/>
                          <a:pt x="768" y="8051"/>
                          <a:pt x="895" y="8307"/>
                        </a:cubicBezTo>
                        <a:cubicBezTo>
                          <a:pt x="959" y="8435"/>
                          <a:pt x="1023" y="8563"/>
                          <a:pt x="1087" y="8690"/>
                        </a:cubicBezTo>
                        <a:cubicBezTo>
                          <a:pt x="1151" y="8797"/>
                          <a:pt x="1215" y="8925"/>
                          <a:pt x="1257" y="9052"/>
                        </a:cubicBezTo>
                        <a:cubicBezTo>
                          <a:pt x="1272" y="9067"/>
                          <a:pt x="1256" y="9082"/>
                          <a:pt x="1237" y="9082"/>
                        </a:cubicBezTo>
                        <a:cubicBezTo>
                          <a:pt x="1229" y="9082"/>
                          <a:pt x="1221" y="9080"/>
                          <a:pt x="1215" y="9074"/>
                        </a:cubicBezTo>
                        <a:cubicBezTo>
                          <a:pt x="1108" y="8925"/>
                          <a:pt x="1023" y="8797"/>
                          <a:pt x="938" y="8648"/>
                        </a:cubicBezTo>
                        <a:cubicBezTo>
                          <a:pt x="874" y="8499"/>
                          <a:pt x="789" y="8350"/>
                          <a:pt x="725" y="8200"/>
                        </a:cubicBezTo>
                        <a:cubicBezTo>
                          <a:pt x="512" y="7796"/>
                          <a:pt x="363" y="7349"/>
                          <a:pt x="256" y="6901"/>
                        </a:cubicBezTo>
                        <a:cubicBezTo>
                          <a:pt x="214" y="7221"/>
                          <a:pt x="214" y="7540"/>
                          <a:pt x="256" y="7838"/>
                        </a:cubicBezTo>
                        <a:cubicBezTo>
                          <a:pt x="299" y="8158"/>
                          <a:pt x="405" y="8456"/>
                          <a:pt x="555" y="8712"/>
                        </a:cubicBezTo>
                        <a:cubicBezTo>
                          <a:pt x="831" y="9201"/>
                          <a:pt x="1151" y="9627"/>
                          <a:pt x="1513" y="10011"/>
                        </a:cubicBezTo>
                        <a:cubicBezTo>
                          <a:pt x="2258" y="10756"/>
                          <a:pt x="3046" y="11459"/>
                          <a:pt x="3877" y="12098"/>
                        </a:cubicBezTo>
                        <a:cubicBezTo>
                          <a:pt x="4282" y="12439"/>
                          <a:pt x="4686" y="12779"/>
                          <a:pt x="5048" y="13141"/>
                        </a:cubicBezTo>
                        <a:cubicBezTo>
                          <a:pt x="5240" y="13333"/>
                          <a:pt x="5432" y="13525"/>
                          <a:pt x="5581" y="13717"/>
                        </a:cubicBezTo>
                        <a:cubicBezTo>
                          <a:pt x="5751" y="13929"/>
                          <a:pt x="5900" y="14142"/>
                          <a:pt x="6028" y="14355"/>
                        </a:cubicBezTo>
                        <a:cubicBezTo>
                          <a:pt x="6060" y="14403"/>
                          <a:pt x="6020" y="14463"/>
                          <a:pt x="5980" y="14463"/>
                        </a:cubicBezTo>
                        <a:cubicBezTo>
                          <a:pt x="5967" y="14463"/>
                          <a:pt x="5954" y="14457"/>
                          <a:pt x="5943" y="14441"/>
                        </a:cubicBezTo>
                        <a:cubicBezTo>
                          <a:pt x="5858" y="14334"/>
                          <a:pt x="5772" y="14228"/>
                          <a:pt x="5666" y="14142"/>
                        </a:cubicBezTo>
                        <a:cubicBezTo>
                          <a:pt x="5325" y="13759"/>
                          <a:pt x="4963" y="13376"/>
                          <a:pt x="4580" y="13014"/>
                        </a:cubicBezTo>
                        <a:cubicBezTo>
                          <a:pt x="4196" y="12652"/>
                          <a:pt x="3792" y="12311"/>
                          <a:pt x="3366" y="11970"/>
                        </a:cubicBezTo>
                        <a:cubicBezTo>
                          <a:pt x="2535" y="11331"/>
                          <a:pt x="1747" y="10628"/>
                          <a:pt x="1044" y="9840"/>
                        </a:cubicBezTo>
                        <a:cubicBezTo>
                          <a:pt x="682" y="9414"/>
                          <a:pt x="363" y="8925"/>
                          <a:pt x="150" y="8392"/>
                        </a:cubicBezTo>
                        <a:cubicBezTo>
                          <a:pt x="107" y="8243"/>
                          <a:pt x="65" y="8115"/>
                          <a:pt x="43" y="7966"/>
                        </a:cubicBezTo>
                        <a:lnTo>
                          <a:pt x="43" y="8158"/>
                        </a:lnTo>
                        <a:cubicBezTo>
                          <a:pt x="1" y="9031"/>
                          <a:pt x="86" y="9904"/>
                          <a:pt x="299" y="10735"/>
                        </a:cubicBezTo>
                        <a:cubicBezTo>
                          <a:pt x="384" y="11118"/>
                          <a:pt x="555" y="11480"/>
                          <a:pt x="768" y="11800"/>
                        </a:cubicBezTo>
                        <a:cubicBezTo>
                          <a:pt x="895" y="12013"/>
                          <a:pt x="1044" y="12183"/>
                          <a:pt x="1215" y="12353"/>
                        </a:cubicBezTo>
                        <a:cubicBezTo>
                          <a:pt x="1225" y="12332"/>
                          <a:pt x="1252" y="12322"/>
                          <a:pt x="1281" y="12322"/>
                        </a:cubicBezTo>
                        <a:cubicBezTo>
                          <a:pt x="1311" y="12322"/>
                          <a:pt x="1343" y="12332"/>
                          <a:pt x="1364" y="12353"/>
                        </a:cubicBezTo>
                        <a:cubicBezTo>
                          <a:pt x="1470" y="12524"/>
                          <a:pt x="1619" y="12673"/>
                          <a:pt x="1790" y="12801"/>
                        </a:cubicBezTo>
                        <a:cubicBezTo>
                          <a:pt x="1896" y="12886"/>
                          <a:pt x="2003" y="12950"/>
                          <a:pt x="2131" y="13035"/>
                        </a:cubicBezTo>
                        <a:cubicBezTo>
                          <a:pt x="2237" y="13099"/>
                          <a:pt x="2386" y="13184"/>
                          <a:pt x="2535" y="13248"/>
                        </a:cubicBezTo>
                        <a:cubicBezTo>
                          <a:pt x="2535" y="13227"/>
                          <a:pt x="2551" y="13216"/>
                          <a:pt x="2567" y="13216"/>
                        </a:cubicBezTo>
                        <a:cubicBezTo>
                          <a:pt x="2583" y="13216"/>
                          <a:pt x="2599" y="13227"/>
                          <a:pt x="2599" y="13248"/>
                        </a:cubicBezTo>
                        <a:lnTo>
                          <a:pt x="2599" y="13269"/>
                        </a:lnTo>
                        <a:lnTo>
                          <a:pt x="2876" y="13376"/>
                        </a:lnTo>
                        <a:cubicBezTo>
                          <a:pt x="3323" y="13567"/>
                          <a:pt x="3771" y="13717"/>
                          <a:pt x="4239" y="13887"/>
                        </a:cubicBezTo>
                        <a:cubicBezTo>
                          <a:pt x="4282" y="13908"/>
                          <a:pt x="4303" y="13972"/>
                          <a:pt x="4282" y="14036"/>
                        </a:cubicBezTo>
                        <a:lnTo>
                          <a:pt x="4537" y="14142"/>
                        </a:lnTo>
                        <a:cubicBezTo>
                          <a:pt x="4899" y="14313"/>
                          <a:pt x="5304" y="14462"/>
                          <a:pt x="5666" y="14632"/>
                        </a:cubicBezTo>
                        <a:cubicBezTo>
                          <a:pt x="5687" y="14632"/>
                          <a:pt x="5687" y="14654"/>
                          <a:pt x="5666" y="14675"/>
                        </a:cubicBezTo>
                        <a:lnTo>
                          <a:pt x="5879" y="14760"/>
                        </a:lnTo>
                        <a:cubicBezTo>
                          <a:pt x="6624" y="15058"/>
                          <a:pt x="7349" y="15356"/>
                          <a:pt x="8051" y="15697"/>
                        </a:cubicBezTo>
                        <a:cubicBezTo>
                          <a:pt x="9457" y="16400"/>
                          <a:pt x="10799" y="17209"/>
                          <a:pt x="12055" y="18146"/>
                        </a:cubicBezTo>
                        <a:cubicBezTo>
                          <a:pt x="12673" y="18594"/>
                          <a:pt x="13291" y="19083"/>
                          <a:pt x="13866" y="19616"/>
                        </a:cubicBezTo>
                        <a:cubicBezTo>
                          <a:pt x="13993" y="19722"/>
                          <a:pt x="14121" y="19850"/>
                          <a:pt x="14270" y="19978"/>
                        </a:cubicBezTo>
                        <a:cubicBezTo>
                          <a:pt x="14717" y="20383"/>
                          <a:pt x="15122" y="20830"/>
                          <a:pt x="15527" y="21298"/>
                        </a:cubicBezTo>
                        <a:cubicBezTo>
                          <a:pt x="15574" y="21345"/>
                          <a:pt x="15529" y="21415"/>
                          <a:pt x="15476" y="21415"/>
                        </a:cubicBezTo>
                        <a:cubicBezTo>
                          <a:pt x="15457" y="21415"/>
                          <a:pt x="15437" y="21406"/>
                          <a:pt x="15420" y="21384"/>
                        </a:cubicBezTo>
                        <a:lnTo>
                          <a:pt x="14994" y="20979"/>
                        </a:lnTo>
                        <a:lnTo>
                          <a:pt x="14462" y="20489"/>
                        </a:lnTo>
                        <a:cubicBezTo>
                          <a:pt x="14057" y="20106"/>
                          <a:pt x="13653" y="19744"/>
                          <a:pt x="13248" y="19382"/>
                        </a:cubicBezTo>
                        <a:cubicBezTo>
                          <a:pt x="12652" y="18871"/>
                          <a:pt x="12034" y="18402"/>
                          <a:pt x="11395" y="17933"/>
                        </a:cubicBezTo>
                        <a:cubicBezTo>
                          <a:pt x="10096" y="17039"/>
                          <a:pt x="8733" y="16251"/>
                          <a:pt x="7306" y="15612"/>
                        </a:cubicBezTo>
                        <a:cubicBezTo>
                          <a:pt x="5836" y="14930"/>
                          <a:pt x="4282" y="14462"/>
                          <a:pt x="2855" y="13695"/>
                        </a:cubicBezTo>
                        <a:lnTo>
                          <a:pt x="2770" y="13674"/>
                        </a:lnTo>
                        <a:lnTo>
                          <a:pt x="2770" y="13674"/>
                        </a:lnTo>
                        <a:cubicBezTo>
                          <a:pt x="2919" y="13908"/>
                          <a:pt x="3068" y="14142"/>
                          <a:pt x="3259" y="14355"/>
                        </a:cubicBezTo>
                        <a:cubicBezTo>
                          <a:pt x="3494" y="14632"/>
                          <a:pt x="3771" y="14909"/>
                          <a:pt x="4069" y="15165"/>
                        </a:cubicBezTo>
                        <a:cubicBezTo>
                          <a:pt x="4729" y="15718"/>
                          <a:pt x="5453" y="16187"/>
                          <a:pt x="6198" y="16592"/>
                        </a:cubicBezTo>
                        <a:cubicBezTo>
                          <a:pt x="6646" y="16847"/>
                          <a:pt x="7072" y="17082"/>
                          <a:pt x="7519" y="17316"/>
                        </a:cubicBezTo>
                        <a:cubicBezTo>
                          <a:pt x="8115" y="17657"/>
                          <a:pt x="8712" y="17976"/>
                          <a:pt x="9287" y="18359"/>
                        </a:cubicBezTo>
                        <a:cubicBezTo>
                          <a:pt x="9862" y="18700"/>
                          <a:pt x="10394" y="19147"/>
                          <a:pt x="10841" y="19637"/>
                        </a:cubicBezTo>
                        <a:cubicBezTo>
                          <a:pt x="10874" y="19670"/>
                          <a:pt x="10844" y="19715"/>
                          <a:pt x="10809" y="19715"/>
                        </a:cubicBezTo>
                        <a:cubicBezTo>
                          <a:pt x="10798" y="19715"/>
                          <a:pt x="10787" y="19711"/>
                          <a:pt x="10777" y="19701"/>
                        </a:cubicBezTo>
                        <a:cubicBezTo>
                          <a:pt x="10479" y="19467"/>
                          <a:pt x="10181" y="19211"/>
                          <a:pt x="9883" y="18977"/>
                        </a:cubicBezTo>
                        <a:cubicBezTo>
                          <a:pt x="9563" y="18743"/>
                          <a:pt x="9244" y="18530"/>
                          <a:pt x="8925" y="18317"/>
                        </a:cubicBezTo>
                        <a:cubicBezTo>
                          <a:pt x="7966" y="17720"/>
                          <a:pt x="6923" y="17209"/>
                          <a:pt x="5943" y="16634"/>
                        </a:cubicBezTo>
                        <a:cubicBezTo>
                          <a:pt x="5730" y="16528"/>
                          <a:pt x="5538" y="16400"/>
                          <a:pt x="5347" y="16272"/>
                        </a:cubicBezTo>
                        <a:cubicBezTo>
                          <a:pt x="4772" y="15931"/>
                          <a:pt x="4218" y="15527"/>
                          <a:pt x="3728" y="15058"/>
                        </a:cubicBezTo>
                        <a:cubicBezTo>
                          <a:pt x="3323" y="14717"/>
                          <a:pt x="3004" y="14292"/>
                          <a:pt x="2748" y="13823"/>
                        </a:cubicBezTo>
                        <a:lnTo>
                          <a:pt x="2748" y="13823"/>
                        </a:lnTo>
                        <a:cubicBezTo>
                          <a:pt x="2748" y="13908"/>
                          <a:pt x="2770" y="13972"/>
                          <a:pt x="2770" y="14057"/>
                        </a:cubicBezTo>
                        <a:cubicBezTo>
                          <a:pt x="2812" y="14654"/>
                          <a:pt x="2727" y="15271"/>
                          <a:pt x="2535" y="15846"/>
                        </a:cubicBezTo>
                        <a:cubicBezTo>
                          <a:pt x="2365" y="16379"/>
                          <a:pt x="2280" y="16911"/>
                          <a:pt x="2258" y="17465"/>
                        </a:cubicBezTo>
                        <a:cubicBezTo>
                          <a:pt x="2258" y="17720"/>
                          <a:pt x="2301" y="17997"/>
                          <a:pt x="2407" y="18232"/>
                        </a:cubicBezTo>
                        <a:cubicBezTo>
                          <a:pt x="2493" y="18487"/>
                          <a:pt x="2642" y="18721"/>
                          <a:pt x="2833" y="18913"/>
                        </a:cubicBezTo>
                        <a:cubicBezTo>
                          <a:pt x="3025" y="19105"/>
                          <a:pt x="3238" y="19275"/>
                          <a:pt x="3472" y="19446"/>
                        </a:cubicBezTo>
                        <a:cubicBezTo>
                          <a:pt x="3685" y="19616"/>
                          <a:pt x="3920" y="19786"/>
                          <a:pt x="4154" y="19935"/>
                        </a:cubicBezTo>
                        <a:cubicBezTo>
                          <a:pt x="5070" y="20596"/>
                          <a:pt x="6028" y="21171"/>
                          <a:pt x="7029" y="21660"/>
                        </a:cubicBezTo>
                        <a:cubicBezTo>
                          <a:pt x="7838" y="22065"/>
                          <a:pt x="8648" y="22427"/>
                          <a:pt x="9478" y="22768"/>
                        </a:cubicBezTo>
                        <a:cubicBezTo>
                          <a:pt x="9691" y="22853"/>
                          <a:pt x="9926" y="22938"/>
                          <a:pt x="10139" y="23024"/>
                        </a:cubicBezTo>
                        <a:cubicBezTo>
                          <a:pt x="10671" y="23237"/>
                          <a:pt x="11203" y="23428"/>
                          <a:pt x="11736" y="23620"/>
                        </a:cubicBezTo>
                        <a:lnTo>
                          <a:pt x="12524" y="23918"/>
                        </a:lnTo>
                        <a:cubicBezTo>
                          <a:pt x="12801" y="24003"/>
                          <a:pt x="13056" y="24110"/>
                          <a:pt x="13312" y="24216"/>
                        </a:cubicBezTo>
                        <a:cubicBezTo>
                          <a:pt x="13369" y="24235"/>
                          <a:pt x="13341" y="24305"/>
                          <a:pt x="13289" y="24305"/>
                        </a:cubicBezTo>
                        <a:cubicBezTo>
                          <a:pt x="13283" y="24305"/>
                          <a:pt x="13276" y="24304"/>
                          <a:pt x="13269" y="24301"/>
                        </a:cubicBezTo>
                        <a:cubicBezTo>
                          <a:pt x="13141" y="24280"/>
                          <a:pt x="12992" y="24237"/>
                          <a:pt x="12865" y="24195"/>
                        </a:cubicBezTo>
                        <a:cubicBezTo>
                          <a:pt x="11821" y="23854"/>
                          <a:pt x="10777" y="23492"/>
                          <a:pt x="9755" y="23087"/>
                        </a:cubicBezTo>
                        <a:lnTo>
                          <a:pt x="9627" y="23045"/>
                        </a:lnTo>
                        <a:cubicBezTo>
                          <a:pt x="8562" y="22640"/>
                          <a:pt x="7519" y="22150"/>
                          <a:pt x="6518" y="21639"/>
                        </a:cubicBezTo>
                        <a:cubicBezTo>
                          <a:pt x="5496" y="21107"/>
                          <a:pt x="4537" y="20510"/>
                          <a:pt x="3621" y="19829"/>
                        </a:cubicBezTo>
                        <a:cubicBezTo>
                          <a:pt x="3515" y="19744"/>
                          <a:pt x="3387" y="19659"/>
                          <a:pt x="3259" y="19573"/>
                        </a:cubicBezTo>
                        <a:lnTo>
                          <a:pt x="3259" y="19573"/>
                        </a:lnTo>
                        <a:cubicBezTo>
                          <a:pt x="3621" y="19978"/>
                          <a:pt x="4005" y="20361"/>
                          <a:pt x="4431" y="20723"/>
                        </a:cubicBezTo>
                        <a:cubicBezTo>
                          <a:pt x="4708" y="20979"/>
                          <a:pt x="5006" y="21213"/>
                          <a:pt x="5325" y="21426"/>
                        </a:cubicBezTo>
                        <a:cubicBezTo>
                          <a:pt x="5623" y="21639"/>
                          <a:pt x="5964" y="21831"/>
                          <a:pt x="6262" y="22044"/>
                        </a:cubicBezTo>
                        <a:cubicBezTo>
                          <a:pt x="6299" y="22062"/>
                          <a:pt x="6273" y="22112"/>
                          <a:pt x="6251" y="22112"/>
                        </a:cubicBezTo>
                        <a:cubicBezTo>
                          <a:pt x="6247" y="22112"/>
                          <a:pt x="6244" y="22111"/>
                          <a:pt x="6241" y="22108"/>
                        </a:cubicBezTo>
                        <a:cubicBezTo>
                          <a:pt x="5836" y="21937"/>
                          <a:pt x="5474" y="21703"/>
                          <a:pt x="5134" y="21448"/>
                        </a:cubicBezTo>
                        <a:cubicBezTo>
                          <a:pt x="4516" y="21022"/>
                          <a:pt x="3941" y="20510"/>
                          <a:pt x="3430" y="19957"/>
                        </a:cubicBezTo>
                        <a:cubicBezTo>
                          <a:pt x="3323" y="19829"/>
                          <a:pt x="3217" y="19722"/>
                          <a:pt x="3110" y="19595"/>
                        </a:cubicBezTo>
                        <a:lnTo>
                          <a:pt x="3110" y="19595"/>
                        </a:lnTo>
                        <a:cubicBezTo>
                          <a:pt x="3323" y="19871"/>
                          <a:pt x="3558" y="20170"/>
                          <a:pt x="3792" y="20425"/>
                        </a:cubicBezTo>
                        <a:cubicBezTo>
                          <a:pt x="4005" y="20638"/>
                          <a:pt x="4218" y="20872"/>
                          <a:pt x="4452" y="21064"/>
                        </a:cubicBezTo>
                        <a:cubicBezTo>
                          <a:pt x="4686" y="21277"/>
                          <a:pt x="4942" y="21469"/>
                          <a:pt x="5155" y="21682"/>
                        </a:cubicBezTo>
                        <a:cubicBezTo>
                          <a:pt x="5189" y="21699"/>
                          <a:pt x="5168" y="21730"/>
                          <a:pt x="5136" y="21730"/>
                        </a:cubicBezTo>
                        <a:cubicBezTo>
                          <a:pt x="5129" y="21730"/>
                          <a:pt x="5120" y="21728"/>
                          <a:pt x="5112" y="21724"/>
                        </a:cubicBezTo>
                        <a:cubicBezTo>
                          <a:pt x="4814" y="21554"/>
                          <a:pt x="4537" y="21341"/>
                          <a:pt x="4282" y="21085"/>
                        </a:cubicBezTo>
                        <a:cubicBezTo>
                          <a:pt x="3600" y="20468"/>
                          <a:pt x="3004" y="19744"/>
                          <a:pt x="2535" y="18956"/>
                        </a:cubicBezTo>
                        <a:lnTo>
                          <a:pt x="2429" y="18721"/>
                        </a:lnTo>
                        <a:lnTo>
                          <a:pt x="2429" y="18700"/>
                        </a:lnTo>
                        <a:cubicBezTo>
                          <a:pt x="2365" y="18636"/>
                          <a:pt x="2322" y="18551"/>
                          <a:pt x="2280" y="18466"/>
                        </a:cubicBezTo>
                        <a:cubicBezTo>
                          <a:pt x="2237" y="18381"/>
                          <a:pt x="2194" y="18317"/>
                          <a:pt x="2131" y="18232"/>
                        </a:cubicBezTo>
                        <a:lnTo>
                          <a:pt x="2131" y="18445"/>
                        </a:lnTo>
                        <a:lnTo>
                          <a:pt x="2173" y="18615"/>
                        </a:lnTo>
                        <a:cubicBezTo>
                          <a:pt x="2194" y="18679"/>
                          <a:pt x="2216" y="18743"/>
                          <a:pt x="2216" y="18807"/>
                        </a:cubicBezTo>
                        <a:cubicBezTo>
                          <a:pt x="2322" y="19062"/>
                          <a:pt x="2471" y="19296"/>
                          <a:pt x="2642" y="19509"/>
                        </a:cubicBezTo>
                        <a:cubicBezTo>
                          <a:pt x="3025" y="20021"/>
                          <a:pt x="3430" y="20510"/>
                          <a:pt x="3856" y="20979"/>
                        </a:cubicBezTo>
                        <a:cubicBezTo>
                          <a:pt x="4069" y="21235"/>
                          <a:pt x="4282" y="21469"/>
                          <a:pt x="4495" y="21703"/>
                        </a:cubicBezTo>
                        <a:cubicBezTo>
                          <a:pt x="4729" y="21937"/>
                          <a:pt x="4942" y="22150"/>
                          <a:pt x="5155" y="22385"/>
                        </a:cubicBezTo>
                        <a:cubicBezTo>
                          <a:pt x="5188" y="22417"/>
                          <a:pt x="5158" y="22463"/>
                          <a:pt x="5123" y="22463"/>
                        </a:cubicBezTo>
                        <a:cubicBezTo>
                          <a:pt x="5112" y="22463"/>
                          <a:pt x="5101" y="22458"/>
                          <a:pt x="5091" y="22448"/>
                        </a:cubicBezTo>
                        <a:cubicBezTo>
                          <a:pt x="4814" y="22214"/>
                          <a:pt x="4559" y="21959"/>
                          <a:pt x="4303" y="21682"/>
                        </a:cubicBezTo>
                        <a:cubicBezTo>
                          <a:pt x="3856" y="21213"/>
                          <a:pt x="3430" y="20702"/>
                          <a:pt x="3025" y="20191"/>
                        </a:cubicBezTo>
                        <a:cubicBezTo>
                          <a:pt x="2833" y="19935"/>
                          <a:pt x="2642" y="19680"/>
                          <a:pt x="2450" y="19424"/>
                        </a:cubicBezTo>
                        <a:lnTo>
                          <a:pt x="2386" y="19318"/>
                        </a:lnTo>
                        <a:lnTo>
                          <a:pt x="2386" y="19318"/>
                        </a:lnTo>
                        <a:cubicBezTo>
                          <a:pt x="2450" y="19573"/>
                          <a:pt x="2557" y="19808"/>
                          <a:pt x="2663" y="20021"/>
                        </a:cubicBezTo>
                        <a:cubicBezTo>
                          <a:pt x="3259" y="21128"/>
                          <a:pt x="4026" y="22108"/>
                          <a:pt x="4963" y="22917"/>
                        </a:cubicBezTo>
                        <a:cubicBezTo>
                          <a:pt x="5410" y="23343"/>
                          <a:pt x="5900" y="23769"/>
                          <a:pt x="6369" y="24174"/>
                        </a:cubicBezTo>
                        <a:cubicBezTo>
                          <a:pt x="6411" y="24216"/>
                          <a:pt x="6433" y="24237"/>
                          <a:pt x="6475" y="24280"/>
                        </a:cubicBezTo>
                        <a:cubicBezTo>
                          <a:pt x="6731" y="24493"/>
                          <a:pt x="6965" y="24727"/>
                          <a:pt x="7221" y="24940"/>
                        </a:cubicBezTo>
                        <a:cubicBezTo>
                          <a:pt x="7476" y="25175"/>
                          <a:pt x="7711" y="25430"/>
                          <a:pt x="7924" y="25686"/>
                        </a:cubicBezTo>
                        <a:cubicBezTo>
                          <a:pt x="7957" y="25735"/>
                          <a:pt x="7926" y="25785"/>
                          <a:pt x="7880" y="25785"/>
                        </a:cubicBezTo>
                        <a:cubicBezTo>
                          <a:pt x="7867" y="25785"/>
                          <a:pt x="7853" y="25781"/>
                          <a:pt x="7838" y="25771"/>
                        </a:cubicBezTo>
                        <a:cubicBezTo>
                          <a:pt x="7540" y="25515"/>
                          <a:pt x="7263" y="25238"/>
                          <a:pt x="6965" y="24983"/>
                        </a:cubicBezTo>
                        <a:cubicBezTo>
                          <a:pt x="6731" y="24770"/>
                          <a:pt x="6475" y="24536"/>
                          <a:pt x="6220" y="24323"/>
                        </a:cubicBezTo>
                        <a:lnTo>
                          <a:pt x="6113" y="24237"/>
                        </a:lnTo>
                        <a:cubicBezTo>
                          <a:pt x="5112" y="23364"/>
                          <a:pt x="4111" y="22491"/>
                          <a:pt x="3323" y="21426"/>
                        </a:cubicBezTo>
                        <a:cubicBezTo>
                          <a:pt x="2961" y="20936"/>
                          <a:pt x="2642" y="20404"/>
                          <a:pt x="2407" y="19850"/>
                        </a:cubicBezTo>
                        <a:cubicBezTo>
                          <a:pt x="2280" y="19573"/>
                          <a:pt x="2194" y="19318"/>
                          <a:pt x="2131" y="19041"/>
                        </a:cubicBezTo>
                        <a:lnTo>
                          <a:pt x="2131" y="19360"/>
                        </a:lnTo>
                        <a:cubicBezTo>
                          <a:pt x="2109" y="20106"/>
                          <a:pt x="2237" y="20851"/>
                          <a:pt x="2514" y="21554"/>
                        </a:cubicBezTo>
                        <a:cubicBezTo>
                          <a:pt x="2833" y="22193"/>
                          <a:pt x="3238" y="22768"/>
                          <a:pt x="3728" y="23279"/>
                        </a:cubicBezTo>
                        <a:cubicBezTo>
                          <a:pt x="4196" y="23812"/>
                          <a:pt x="4708" y="24323"/>
                          <a:pt x="5219" y="24813"/>
                        </a:cubicBezTo>
                        <a:cubicBezTo>
                          <a:pt x="5474" y="25025"/>
                          <a:pt x="5709" y="25260"/>
                          <a:pt x="5964" y="25473"/>
                        </a:cubicBezTo>
                        <a:cubicBezTo>
                          <a:pt x="6795" y="26197"/>
                          <a:pt x="7668" y="26857"/>
                          <a:pt x="8541" y="27539"/>
                        </a:cubicBezTo>
                        <a:lnTo>
                          <a:pt x="12311" y="30414"/>
                        </a:lnTo>
                        <a:cubicBezTo>
                          <a:pt x="13589" y="31393"/>
                          <a:pt x="14867" y="32331"/>
                          <a:pt x="16102" y="33374"/>
                        </a:cubicBezTo>
                        <a:cubicBezTo>
                          <a:pt x="16155" y="33410"/>
                          <a:pt x="16104" y="33490"/>
                          <a:pt x="16049" y="33490"/>
                        </a:cubicBezTo>
                        <a:cubicBezTo>
                          <a:pt x="16038" y="33490"/>
                          <a:pt x="16027" y="33487"/>
                          <a:pt x="16017" y="33481"/>
                        </a:cubicBezTo>
                        <a:cubicBezTo>
                          <a:pt x="15846" y="33374"/>
                          <a:pt x="15676" y="33246"/>
                          <a:pt x="15506" y="33140"/>
                        </a:cubicBezTo>
                        <a:cubicBezTo>
                          <a:pt x="14206" y="32181"/>
                          <a:pt x="12950" y="31180"/>
                          <a:pt x="11651" y="30201"/>
                        </a:cubicBezTo>
                        <a:cubicBezTo>
                          <a:pt x="10373" y="29221"/>
                          <a:pt x="9159" y="28305"/>
                          <a:pt x="7902" y="27326"/>
                        </a:cubicBezTo>
                        <a:cubicBezTo>
                          <a:pt x="7285" y="26857"/>
                          <a:pt x="6646" y="26346"/>
                          <a:pt x="6049" y="25835"/>
                        </a:cubicBezTo>
                        <a:cubicBezTo>
                          <a:pt x="5538" y="25430"/>
                          <a:pt x="5048" y="24983"/>
                          <a:pt x="4580" y="24536"/>
                        </a:cubicBezTo>
                        <a:cubicBezTo>
                          <a:pt x="4069" y="24025"/>
                          <a:pt x="3579" y="23492"/>
                          <a:pt x="3132" y="22938"/>
                        </a:cubicBezTo>
                        <a:cubicBezTo>
                          <a:pt x="2855" y="22576"/>
                          <a:pt x="2599" y="22193"/>
                          <a:pt x="2386" y="21788"/>
                        </a:cubicBezTo>
                        <a:lnTo>
                          <a:pt x="2386" y="21788"/>
                        </a:lnTo>
                        <a:cubicBezTo>
                          <a:pt x="2386" y="21916"/>
                          <a:pt x="2407" y="22044"/>
                          <a:pt x="2407" y="22193"/>
                        </a:cubicBezTo>
                        <a:cubicBezTo>
                          <a:pt x="2450" y="23513"/>
                          <a:pt x="2344" y="24834"/>
                          <a:pt x="2109" y="26133"/>
                        </a:cubicBezTo>
                        <a:cubicBezTo>
                          <a:pt x="1982" y="26751"/>
                          <a:pt x="1896" y="27411"/>
                          <a:pt x="1875" y="28050"/>
                        </a:cubicBezTo>
                        <a:cubicBezTo>
                          <a:pt x="1854" y="28667"/>
                          <a:pt x="2024" y="29264"/>
                          <a:pt x="2322" y="29775"/>
                        </a:cubicBezTo>
                        <a:cubicBezTo>
                          <a:pt x="2407" y="29945"/>
                          <a:pt x="2514" y="30094"/>
                          <a:pt x="2620" y="30243"/>
                        </a:cubicBezTo>
                        <a:cubicBezTo>
                          <a:pt x="2620" y="30243"/>
                          <a:pt x="2642" y="30243"/>
                          <a:pt x="2642" y="30265"/>
                        </a:cubicBezTo>
                        <a:cubicBezTo>
                          <a:pt x="3068" y="30797"/>
                          <a:pt x="3579" y="31244"/>
                          <a:pt x="4154" y="31628"/>
                        </a:cubicBezTo>
                        <a:cubicBezTo>
                          <a:pt x="4431" y="31777"/>
                          <a:pt x="4665" y="31947"/>
                          <a:pt x="4921" y="32096"/>
                        </a:cubicBezTo>
                        <a:cubicBezTo>
                          <a:pt x="5453" y="32373"/>
                          <a:pt x="5985" y="32650"/>
                          <a:pt x="6518" y="32906"/>
                        </a:cubicBezTo>
                        <a:cubicBezTo>
                          <a:pt x="7114" y="33204"/>
                          <a:pt x="7711" y="33481"/>
                          <a:pt x="8328" y="33715"/>
                        </a:cubicBezTo>
                        <a:cubicBezTo>
                          <a:pt x="9542" y="34226"/>
                          <a:pt x="10820" y="34545"/>
                          <a:pt x="12098" y="34929"/>
                        </a:cubicBezTo>
                        <a:cubicBezTo>
                          <a:pt x="12566" y="35057"/>
                          <a:pt x="13014" y="35206"/>
                          <a:pt x="13461" y="35376"/>
                        </a:cubicBezTo>
                        <a:lnTo>
                          <a:pt x="17422" y="35376"/>
                        </a:lnTo>
                        <a:cubicBezTo>
                          <a:pt x="16379" y="34482"/>
                          <a:pt x="15399" y="33523"/>
                          <a:pt x="14483" y="32501"/>
                        </a:cubicBezTo>
                        <a:cubicBezTo>
                          <a:pt x="14467" y="32468"/>
                          <a:pt x="14488" y="32423"/>
                          <a:pt x="14518" y="32423"/>
                        </a:cubicBezTo>
                        <a:cubicBezTo>
                          <a:pt x="14527" y="32423"/>
                          <a:pt x="14537" y="32427"/>
                          <a:pt x="14547" y="32437"/>
                        </a:cubicBezTo>
                        <a:lnTo>
                          <a:pt x="14930" y="32799"/>
                        </a:lnTo>
                        <a:cubicBezTo>
                          <a:pt x="15804" y="33694"/>
                          <a:pt x="16741" y="34545"/>
                          <a:pt x="17699" y="35376"/>
                        </a:cubicBezTo>
                        <a:lnTo>
                          <a:pt x="24003" y="35376"/>
                        </a:lnTo>
                        <a:lnTo>
                          <a:pt x="23875" y="35227"/>
                        </a:lnTo>
                        <a:cubicBezTo>
                          <a:pt x="22725" y="34141"/>
                          <a:pt x="21426" y="33204"/>
                          <a:pt x="20021" y="32458"/>
                        </a:cubicBezTo>
                        <a:cubicBezTo>
                          <a:pt x="19275" y="32032"/>
                          <a:pt x="18487" y="31649"/>
                          <a:pt x="17678" y="31287"/>
                        </a:cubicBezTo>
                        <a:cubicBezTo>
                          <a:pt x="16890" y="30925"/>
                          <a:pt x="16081" y="30627"/>
                          <a:pt x="15314" y="30222"/>
                        </a:cubicBezTo>
                        <a:cubicBezTo>
                          <a:pt x="15257" y="30203"/>
                          <a:pt x="15284" y="30134"/>
                          <a:pt x="15336" y="30134"/>
                        </a:cubicBezTo>
                        <a:cubicBezTo>
                          <a:pt x="15343" y="30134"/>
                          <a:pt x="15349" y="30135"/>
                          <a:pt x="15356" y="30137"/>
                        </a:cubicBezTo>
                        <a:cubicBezTo>
                          <a:pt x="15825" y="30286"/>
                          <a:pt x="16272" y="30478"/>
                          <a:pt x="16719" y="30669"/>
                        </a:cubicBezTo>
                        <a:cubicBezTo>
                          <a:pt x="17167" y="30861"/>
                          <a:pt x="17635" y="31053"/>
                          <a:pt x="18083" y="31266"/>
                        </a:cubicBezTo>
                        <a:cubicBezTo>
                          <a:pt x="19616" y="31947"/>
                          <a:pt x="21085" y="32799"/>
                          <a:pt x="22449" y="33779"/>
                        </a:cubicBezTo>
                        <a:cubicBezTo>
                          <a:pt x="23087" y="34269"/>
                          <a:pt x="23684" y="34801"/>
                          <a:pt x="24238" y="35376"/>
                        </a:cubicBezTo>
                        <a:lnTo>
                          <a:pt x="26452" y="35376"/>
                        </a:lnTo>
                        <a:cubicBezTo>
                          <a:pt x="26176" y="34971"/>
                          <a:pt x="25899" y="34588"/>
                          <a:pt x="25601" y="34205"/>
                        </a:cubicBezTo>
                        <a:cubicBezTo>
                          <a:pt x="25175" y="33672"/>
                          <a:pt x="24791" y="33097"/>
                          <a:pt x="24514" y="32501"/>
                        </a:cubicBezTo>
                        <a:cubicBezTo>
                          <a:pt x="24498" y="32453"/>
                          <a:pt x="24530" y="32429"/>
                          <a:pt x="24556" y="32429"/>
                        </a:cubicBezTo>
                        <a:cubicBezTo>
                          <a:pt x="24565" y="32429"/>
                          <a:pt x="24573" y="32432"/>
                          <a:pt x="24578" y="32437"/>
                        </a:cubicBezTo>
                        <a:cubicBezTo>
                          <a:pt x="25004" y="33097"/>
                          <a:pt x="25473" y="33715"/>
                          <a:pt x="25920" y="34333"/>
                        </a:cubicBezTo>
                        <a:cubicBezTo>
                          <a:pt x="26176" y="34673"/>
                          <a:pt x="26431" y="35014"/>
                          <a:pt x="26644" y="35397"/>
                        </a:cubicBezTo>
                        <a:lnTo>
                          <a:pt x="27539" y="35397"/>
                        </a:lnTo>
                        <a:cubicBezTo>
                          <a:pt x="27539" y="35376"/>
                          <a:pt x="27539" y="35355"/>
                          <a:pt x="27517" y="35355"/>
                        </a:cubicBezTo>
                        <a:cubicBezTo>
                          <a:pt x="27304" y="34865"/>
                          <a:pt x="27049" y="34396"/>
                          <a:pt x="26751" y="33949"/>
                        </a:cubicBezTo>
                        <a:cubicBezTo>
                          <a:pt x="26734" y="33916"/>
                          <a:pt x="26768" y="33871"/>
                          <a:pt x="26804" y="33871"/>
                        </a:cubicBezTo>
                        <a:cubicBezTo>
                          <a:pt x="26815" y="33871"/>
                          <a:pt x="26826" y="33875"/>
                          <a:pt x="26836" y="33885"/>
                        </a:cubicBezTo>
                        <a:cubicBezTo>
                          <a:pt x="27219" y="34333"/>
                          <a:pt x="27539" y="34844"/>
                          <a:pt x="27730" y="35397"/>
                        </a:cubicBezTo>
                        <a:lnTo>
                          <a:pt x="28540" y="35397"/>
                        </a:lnTo>
                        <a:cubicBezTo>
                          <a:pt x="28391" y="34865"/>
                          <a:pt x="28199" y="34354"/>
                          <a:pt x="27901" y="33864"/>
                        </a:cubicBezTo>
                        <a:cubicBezTo>
                          <a:pt x="27603" y="33353"/>
                          <a:pt x="27240" y="32863"/>
                          <a:pt x="26836" y="32416"/>
                        </a:cubicBezTo>
                        <a:cubicBezTo>
                          <a:pt x="26431" y="31968"/>
                          <a:pt x="25984" y="31521"/>
                          <a:pt x="25601" y="31074"/>
                        </a:cubicBezTo>
                        <a:cubicBezTo>
                          <a:pt x="25568" y="31041"/>
                          <a:pt x="25598" y="30996"/>
                          <a:pt x="25633" y="30996"/>
                        </a:cubicBezTo>
                        <a:cubicBezTo>
                          <a:pt x="25644" y="30996"/>
                          <a:pt x="25655" y="31000"/>
                          <a:pt x="25664" y="31010"/>
                        </a:cubicBezTo>
                        <a:cubicBezTo>
                          <a:pt x="26197" y="31457"/>
                          <a:pt x="26687" y="31947"/>
                          <a:pt x="27155" y="32480"/>
                        </a:cubicBezTo>
                        <a:cubicBezTo>
                          <a:pt x="27901" y="33310"/>
                          <a:pt x="28454" y="34311"/>
                          <a:pt x="28731" y="35397"/>
                        </a:cubicBezTo>
                        <a:lnTo>
                          <a:pt x="29434" y="35397"/>
                        </a:lnTo>
                        <a:lnTo>
                          <a:pt x="29434" y="34673"/>
                        </a:lnTo>
                        <a:cubicBezTo>
                          <a:pt x="29413" y="34141"/>
                          <a:pt x="29349" y="33608"/>
                          <a:pt x="29264" y="33076"/>
                        </a:cubicBezTo>
                        <a:cubicBezTo>
                          <a:pt x="29093" y="32011"/>
                          <a:pt x="28795" y="30968"/>
                          <a:pt x="28412" y="29988"/>
                        </a:cubicBezTo>
                        <a:cubicBezTo>
                          <a:pt x="28199" y="29477"/>
                          <a:pt x="27986" y="28987"/>
                          <a:pt x="27730" y="28518"/>
                        </a:cubicBezTo>
                        <a:cubicBezTo>
                          <a:pt x="27496" y="28050"/>
                          <a:pt x="27240" y="27581"/>
                          <a:pt x="26942" y="27134"/>
                        </a:cubicBezTo>
                        <a:cubicBezTo>
                          <a:pt x="26916" y="27108"/>
                          <a:pt x="26938" y="27089"/>
                          <a:pt x="26965" y="27089"/>
                        </a:cubicBezTo>
                        <a:cubicBezTo>
                          <a:pt x="26981" y="27089"/>
                          <a:pt x="26998" y="27096"/>
                          <a:pt x="27006" y="27113"/>
                        </a:cubicBezTo>
                        <a:lnTo>
                          <a:pt x="27240" y="27432"/>
                        </a:lnTo>
                        <a:cubicBezTo>
                          <a:pt x="27858" y="28305"/>
                          <a:pt x="28348" y="29264"/>
                          <a:pt x="28731" y="30265"/>
                        </a:cubicBezTo>
                        <a:cubicBezTo>
                          <a:pt x="29093" y="31266"/>
                          <a:pt x="29370" y="32309"/>
                          <a:pt x="29498" y="33374"/>
                        </a:cubicBezTo>
                        <a:cubicBezTo>
                          <a:pt x="29583" y="33907"/>
                          <a:pt x="29626" y="34460"/>
                          <a:pt x="29626" y="34993"/>
                        </a:cubicBezTo>
                        <a:lnTo>
                          <a:pt x="29626" y="35355"/>
                        </a:lnTo>
                        <a:lnTo>
                          <a:pt x="29839" y="35355"/>
                        </a:lnTo>
                        <a:lnTo>
                          <a:pt x="29839" y="35206"/>
                        </a:lnTo>
                        <a:cubicBezTo>
                          <a:pt x="29860" y="34737"/>
                          <a:pt x="29860" y="34247"/>
                          <a:pt x="29839" y="33757"/>
                        </a:cubicBezTo>
                        <a:cubicBezTo>
                          <a:pt x="29818" y="33523"/>
                          <a:pt x="29796" y="33289"/>
                          <a:pt x="29754" y="33033"/>
                        </a:cubicBezTo>
                        <a:cubicBezTo>
                          <a:pt x="29754" y="32906"/>
                          <a:pt x="29732" y="32799"/>
                          <a:pt x="29711" y="32671"/>
                        </a:cubicBezTo>
                        <a:cubicBezTo>
                          <a:pt x="29690" y="32565"/>
                          <a:pt x="29668" y="32437"/>
                          <a:pt x="29668" y="32309"/>
                        </a:cubicBezTo>
                        <a:cubicBezTo>
                          <a:pt x="29668" y="32288"/>
                          <a:pt x="29684" y="32277"/>
                          <a:pt x="29703" y="32277"/>
                        </a:cubicBezTo>
                        <a:cubicBezTo>
                          <a:pt x="29722" y="32277"/>
                          <a:pt x="29743" y="32288"/>
                          <a:pt x="29754" y="32309"/>
                        </a:cubicBezTo>
                        <a:cubicBezTo>
                          <a:pt x="29796" y="32437"/>
                          <a:pt x="29839" y="32565"/>
                          <a:pt x="29860" y="32693"/>
                        </a:cubicBezTo>
                        <a:cubicBezTo>
                          <a:pt x="29903" y="32842"/>
                          <a:pt x="29903" y="32969"/>
                          <a:pt x="29924" y="33119"/>
                        </a:cubicBezTo>
                        <a:cubicBezTo>
                          <a:pt x="29967" y="33374"/>
                          <a:pt x="30009" y="33651"/>
                          <a:pt x="30009" y="33928"/>
                        </a:cubicBezTo>
                        <a:cubicBezTo>
                          <a:pt x="30030" y="34396"/>
                          <a:pt x="30030" y="34886"/>
                          <a:pt x="29988" y="35355"/>
                        </a:cubicBezTo>
                        <a:lnTo>
                          <a:pt x="30180" y="35355"/>
                        </a:lnTo>
                        <a:cubicBezTo>
                          <a:pt x="30201" y="35184"/>
                          <a:pt x="30222" y="35014"/>
                          <a:pt x="30243" y="34865"/>
                        </a:cubicBezTo>
                        <a:cubicBezTo>
                          <a:pt x="30265" y="34482"/>
                          <a:pt x="30286" y="34120"/>
                          <a:pt x="30265" y="33736"/>
                        </a:cubicBezTo>
                        <a:cubicBezTo>
                          <a:pt x="30265" y="33374"/>
                          <a:pt x="30222" y="32991"/>
                          <a:pt x="30243" y="32607"/>
                        </a:cubicBezTo>
                        <a:cubicBezTo>
                          <a:pt x="30254" y="32586"/>
                          <a:pt x="30275" y="32575"/>
                          <a:pt x="30294" y="32575"/>
                        </a:cubicBezTo>
                        <a:cubicBezTo>
                          <a:pt x="30313" y="32575"/>
                          <a:pt x="30329" y="32586"/>
                          <a:pt x="30329" y="32607"/>
                        </a:cubicBezTo>
                        <a:cubicBezTo>
                          <a:pt x="30435" y="33033"/>
                          <a:pt x="30456" y="33459"/>
                          <a:pt x="30435" y="33885"/>
                        </a:cubicBezTo>
                        <a:cubicBezTo>
                          <a:pt x="30435" y="34375"/>
                          <a:pt x="30414" y="34886"/>
                          <a:pt x="30350" y="35376"/>
                        </a:cubicBezTo>
                        <a:lnTo>
                          <a:pt x="30755" y="35376"/>
                        </a:lnTo>
                        <a:cubicBezTo>
                          <a:pt x="30755" y="35142"/>
                          <a:pt x="30776" y="34929"/>
                          <a:pt x="30776" y="34695"/>
                        </a:cubicBezTo>
                        <a:cubicBezTo>
                          <a:pt x="30776" y="34375"/>
                          <a:pt x="30776" y="34056"/>
                          <a:pt x="30755" y="33736"/>
                        </a:cubicBezTo>
                        <a:cubicBezTo>
                          <a:pt x="30755" y="33587"/>
                          <a:pt x="30733" y="33417"/>
                          <a:pt x="30712" y="33246"/>
                        </a:cubicBezTo>
                        <a:cubicBezTo>
                          <a:pt x="30712" y="33161"/>
                          <a:pt x="30712" y="33097"/>
                          <a:pt x="30712" y="33012"/>
                        </a:cubicBezTo>
                        <a:cubicBezTo>
                          <a:pt x="30691" y="32927"/>
                          <a:pt x="30691" y="32863"/>
                          <a:pt x="30712" y="32799"/>
                        </a:cubicBezTo>
                        <a:cubicBezTo>
                          <a:pt x="30712" y="32778"/>
                          <a:pt x="30723" y="32767"/>
                          <a:pt x="30736" y="32767"/>
                        </a:cubicBezTo>
                        <a:cubicBezTo>
                          <a:pt x="30749" y="32767"/>
                          <a:pt x="30765" y="32778"/>
                          <a:pt x="30776" y="32799"/>
                        </a:cubicBezTo>
                        <a:cubicBezTo>
                          <a:pt x="30797" y="32863"/>
                          <a:pt x="30818" y="32969"/>
                          <a:pt x="30840" y="33055"/>
                        </a:cubicBezTo>
                        <a:cubicBezTo>
                          <a:pt x="30840" y="33140"/>
                          <a:pt x="30861" y="33225"/>
                          <a:pt x="30861" y="33332"/>
                        </a:cubicBezTo>
                        <a:cubicBezTo>
                          <a:pt x="30882" y="33502"/>
                          <a:pt x="30904" y="33672"/>
                          <a:pt x="30904" y="33864"/>
                        </a:cubicBezTo>
                        <a:cubicBezTo>
                          <a:pt x="30925" y="34354"/>
                          <a:pt x="30925" y="34865"/>
                          <a:pt x="30904" y="35376"/>
                        </a:cubicBezTo>
                        <a:lnTo>
                          <a:pt x="31479" y="35376"/>
                        </a:lnTo>
                        <a:cubicBezTo>
                          <a:pt x="31479" y="35248"/>
                          <a:pt x="31500" y="35142"/>
                          <a:pt x="31500" y="35035"/>
                        </a:cubicBezTo>
                        <a:cubicBezTo>
                          <a:pt x="31585" y="34013"/>
                          <a:pt x="31457" y="32969"/>
                          <a:pt x="31159" y="31990"/>
                        </a:cubicBezTo>
                        <a:cubicBezTo>
                          <a:pt x="30861" y="30989"/>
                          <a:pt x="30414" y="30052"/>
                          <a:pt x="29839" y="29179"/>
                        </a:cubicBezTo>
                        <a:cubicBezTo>
                          <a:pt x="29285" y="28348"/>
                          <a:pt x="28646" y="27560"/>
                          <a:pt x="27922" y="26857"/>
                        </a:cubicBezTo>
                        <a:cubicBezTo>
                          <a:pt x="27560" y="26495"/>
                          <a:pt x="27198" y="26154"/>
                          <a:pt x="26793" y="25835"/>
                        </a:cubicBezTo>
                        <a:cubicBezTo>
                          <a:pt x="26410" y="25494"/>
                          <a:pt x="26027" y="25175"/>
                          <a:pt x="25643" y="24855"/>
                        </a:cubicBezTo>
                        <a:cubicBezTo>
                          <a:pt x="25591" y="24803"/>
                          <a:pt x="25638" y="24737"/>
                          <a:pt x="25680" y="24737"/>
                        </a:cubicBezTo>
                        <a:cubicBezTo>
                          <a:pt x="25690" y="24737"/>
                          <a:pt x="25699" y="24741"/>
                          <a:pt x="25707" y="24749"/>
                        </a:cubicBezTo>
                        <a:cubicBezTo>
                          <a:pt x="25814" y="24813"/>
                          <a:pt x="25941" y="24876"/>
                          <a:pt x="26048" y="24962"/>
                        </a:cubicBezTo>
                        <a:cubicBezTo>
                          <a:pt x="26878" y="25558"/>
                          <a:pt x="27645" y="26239"/>
                          <a:pt x="28369" y="26985"/>
                        </a:cubicBezTo>
                        <a:cubicBezTo>
                          <a:pt x="29093" y="27730"/>
                          <a:pt x="29711" y="28540"/>
                          <a:pt x="30265" y="29413"/>
                        </a:cubicBezTo>
                        <a:cubicBezTo>
                          <a:pt x="30818" y="30307"/>
                          <a:pt x="31223" y="31287"/>
                          <a:pt x="31479" y="32309"/>
                        </a:cubicBezTo>
                        <a:cubicBezTo>
                          <a:pt x="31606" y="32820"/>
                          <a:pt x="31692" y="33310"/>
                          <a:pt x="31713" y="33821"/>
                        </a:cubicBezTo>
                        <a:cubicBezTo>
                          <a:pt x="31729" y="33816"/>
                          <a:pt x="31745" y="33813"/>
                          <a:pt x="31760" y="33813"/>
                        </a:cubicBezTo>
                        <a:cubicBezTo>
                          <a:pt x="31806" y="33813"/>
                          <a:pt x="31846" y="33837"/>
                          <a:pt x="31862" y="33885"/>
                        </a:cubicBezTo>
                        <a:cubicBezTo>
                          <a:pt x="31905" y="34077"/>
                          <a:pt x="31947" y="34247"/>
                          <a:pt x="31947" y="34439"/>
                        </a:cubicBezTo>
                        <a:cubicBezTo>
                          <a:pt x="32395" y="33182"/>
                          <a:pt x="32927" y="31926"/>
                          <a:pt x="32970" y="30584"/>
                        </a:cubicBezTo>
                        <a:cubicBezTo>
                          <a:pt x="33012" y="29668"/>
                          <a:pt x="32842" y="28731"/>
                          <a:pt x="32522" y="27879"/>
                        </a:cubicBezTo>
                        <a:lnTo>
                          <a:pt x="32522" y="27858"/>
                        </a:lnTo>
                        <a:lnTo>
                          <a:pt x="32522" y="27837"/>
                        </a:lnTo>
                        <a:cubicBezTo>
                          <a:pt x="32395" y="27496"/>
                          <a:pt x="32224" y="27177"/>
                          <a:pt x="32054" y="26857"/>
                        </a:cubicBezTo>
                        <a:lnTo>
                          <a:pt x="32054" y="26836"/>
                        </a:lnTo>
                        <a:cubicBezTo>
                          <a:pt x="32011" y="26772"/>
                          <a:pt x="31969" y="26708"/>
                          <a:pt x="31926" y="26665"/>
                        </a:cubicBezTo>
                        <a:lnTo>
                          <a:pt x="31734" y="26389"/>
                        </a:lnTo>
                        <a:lnTo>
                          <a:pt x="31351" y="25856"/>
                        </a:lnTo>
                        <a:cubicBezTo>
                          <a:pt x="31335" y="25840"/>
                          <a:pt x="31368" y="25799"/>
                          <a:pt x="31394" y="25799"/>
                        </a:cubicBezTo>
                        <a:cubicBezTo>
                          <a:pt x="31402" y="25799"/>
                          <a:pt x="31410" y="25803"/>
                          <a:pt x="31415" y="25814"/>
                        </a:cubicBezTo>
                        <a:cubicBezTo>
                          <a:pt x="31543" y="25984"/>
                          <a:pt x="31670" y="26154"/>
                          <a:pt x="31819" y="26325"/>
                        </a:cubicBezTo>
                        <a:cubicBezTo>
                          <a:pt x="31883" y="26410"/>
                          <a:pt x="31947" y="26495"/>
                          <a:pt x="32011" y="26602"/>
                        </a:cubicBezTo>
                        <a:cubicBezTo>
                          <a:pt x="32075" y="26687"/>
                          <a:pt x="32096" y="26708"/>
                          <a:pt x="32118" y="26772"/>
                        </a:cubicBezTo>
                        <a:cubicBezTo>
                          <a:pt x="32139" y="26772"/>
                          <a:pt x="32160" y="26793"/>
                          <a:pt x="32160" y="26793"/>
                        </a:cubicBezTo>
                        <a:cubicBezTo>
                          <a:pt x="32245" y="26921"/>
                          <a:pt x="32309" y="27027"/>
                          <a:pt x="32373" y="27155"/>
                        </a:cubicBezTo>
                        <a:cubicBezTo>
                          <a:pt x="32352" y="26985"/>
                          <a:pt x="32331" y="26814"/>
                          <a:pt x="32288" y="26644"/>
                        </a:cubicBezTo>
                        <a:cubicBezTo>
                          <a:pt x="32267" y="26623"/>
                          <a:pt x="32224" y="26580"/>
                          <a:pt x="32203" y="26538"/>
                        </a:cubicBezTo>
                        <a:cubicBezTo>
                          <a:pt x="32160" y="26474"/>
                          <a:pt x="32139" y="26431"/>
                          <a:pt x="32096" y="26367"/>
                        </a:cubicBezTo>
                        <a:cubicBezTo>
                          <a:pt x="32032" y="26261"/>
                          <a:pt x="31947" y="26154"/>
                          <a:pt x="31883" y="26048"/>
                        </a:cubicBezTo>
                        <a:cubicBezTo>
                          <a:pt x="31713" y="25835"/>
                          <a:pt x="31521" y="25643"/>
                          <a:pt x="31330" y="25451"/>
                        </a:cubicBezTo>
                        <a:cubicBezTo>
                          <a:pt x="31295" y="25417"/>
                          <a:pt x="31331" y="25382"/>
                          <a:pt x="31369" y="25382"/>
                        </a:cubicBezTo>
                        <a:cubicBezTo>
                          <a:pt x="31377" y="25382"/>
                          <a:pt x="31386" y="25384"/>
                          <a:pt x="31394" y="25388"/>
                        </a:cubicBezTo>
                        <a:cubicBezTo>
                          <a:pt x="31585" y="25579"/>
                          <a:pt x="31777" y="25771"/>
                          <a:pt x="31947" y="25963"/>
                        </a:cubicBezTo>
                        <a:cubicBezTo>
                          <a:pt x="32011" y="26069"/>
                          <a:pt x="32096" y="26176"/>
                          <a:pt x="32160" y="26282"/>
                        </a:cubicBezTo>
                        <a:lnTo>
                          <a:pt x="32203" y="26346"/>
                        </a:lnTo>
                        <a:cubicBezTo>
                          <a:pt x="32118" y="25920"/>
                          <a:pt x="32032" y="25473"/>
                          <a:pt x="31905" y="25047"/>
                        </a:cubicBezTo>
                        <a:cubicBezTo>
                          <a:pt x="31798" y="24663"/>
                          <a:pt x="31649" y="24301"/>
                          <a:pt x="31457" y="23961"/>
                        </a:cubicBezTo>
                        <a:cubicBezTo>
                          <a:pt x="31244" y="23641"/>
                          <a:pt x="31010" y="23343"/>
                          <a:pt x="30733" y="23109"/>
                        </a:cubicBezTo>
                        <a:cubicBezTo>
                          <a:pt x="30158" y="22619"/>
                          <a:pt x="29541" y="22172"/>
                          <a:pt x="28902" y="21788"/>
                        </a:cubicBezTo>
                        <a:cubicBezTo>
                          <a:pt x="28263" y="21384"/>
                          <a:pt x="27624" y="21000"/>
                          <a:pt x="27006" y="20553"/>
                        </a:cubicBezTo>
                        <a:cubicBezTo>
                          <a:pt x="26687" y="20340"/>
                          <a:pt x="26389" y="20106"/>
                          <a:pt x="26112" y="19871"/>
                        </a:cubicBezTo>
                        <a:cubicBezTo>
                          <a:pt x="25814" y="19637"/>
                          <a:pt x="25558" y="19360"/>
                          <a:pt x="25302" y="19105"/>
                        </a:cubicBezTo>
                        <a:cubicBezTo>
                          <a:pt x="25268" y="19070"/>
                          <a:pt x="25290" y="19035"/>
                          <a:pt x="25322" y="19035"/>
                        </a:cubicBezTo>
                        <a:cubicBezTo>
                          <a:pt x="25329" y="19035"/>
                          <a:pt x="25337" y="19037"/>
                          <a:pt x="25345" y="19041"/>
                        </a:cubicBezTo>
                        <a:cubicBezTo>
                          <a:pt x="25963" y="19637"/>
                          <a:pt x="26644" y="20170"/>
                          <a:pt x="27368" y="20617"/>
                        </a:cubicBezTo>
                        <a:cubicBezTo>
                          <a:pt x="28029" y="21022"/>
                          <a:pt x="28667" y="21426"/>
                          <a:pt x="29328" y="21831"/>
                        </a:cubicBezTo>
                        <a:cubicBezTo>
                          <a:pt x="29967" y="22214"/>
                          <a:pt x="30584" y="22661"/>
                          <a:pt x="31138" y="23194"/>
                        </a:cubicBezTo>
                        <a:lnTo>
                          <a:pt x="31159" y="23215"/>
                        </a:lnTo>
                        <a:lnTo>
                          <a:pt x="31159" y="23087"/>
                        </a:lnTo>
                        <a:cubicBezTo>
                          <a:pt x="31117" y="23045"/>
                          <a:pt x="31074" y="23002"/>
                          <a:pt x="31053" y="22960"/>
                        </a:cubicBezTo>
                        <a:lnTo>
                          <a:pt x="30904" y="22789"/>
                        </a:lnTo>
                        <a:cubicBezTo>
                          <a:pt x="30818" y="22683"/>
                          <a:pt x="30712" y="22576"/>
                          <a:pt x="30606" y="22470"/>
                        </a:cubicBezTo>
                        <a:cubicBezTo>
                          <a:pt x="30520" y="22363"/>
                          <a:pt x="30414" y="22257"/>
                          <a:pt x="30286" y="22172"/>
                        </a:cubicBezTo>
                        <a:cubicBezTo>
                          <a:pt x="30180" y="22065"/>
                          <a:pt x="30052" y="21980"/>
                          <a:pt x="29924" y="21895"/>
                        </a:cubicBezTo>
                        <a:cubicBezTo>
                          <a:pt x="29906" y="21876"/>
                          <a:pt x="29919" y="21827"/>
                          <a:pt x="29950" y="21827"/>
                        </a:cubicBezTo>
                        <a:cubicBezTo>
                          <a:pt x="29955" y="21827"/>
                          <a:pt x="29961" y="21828"/>
                          <a:pt x="29967" y="21831"/>
                        </a:cubicBezTo>
                        <a:cubicBezTo>
                          <a:pt x="30222" y="22001"/>
                          <a:pt x="30478" y="22172"/>
                          <a:pt x="30691" y="22363"/>
                        </a:cubicBezTo>
                        <a:cubicBezTo>
                          <a:pt x="30818" y="22470"/>
                          <a:pt x="30925" y="22576"/>
                          <a:pt x="31010" y="22704"/>
                        </a:cubicBezTo>
                        <a:cubicBezTo>
                          <a:pt x="31074" y="22747"/>
                          <a:pt x="31117" y="22811"/>
                          <a:pt x="31159" y="22853"/>
                        </a:cubicBezTo>
                        <a:lnTo>
                          <a:pt x="31159" y="22598"/>
                        </a:lnTo>
                        <a:cubicBezTo>
                          <a:pt x="30989" y="22257"/>
                          <a:pt x="30755" y="21959"/>
                          <a:pt x="30478" y="21724"/>
                        </a:cubicBezTo>
                        <a:cubicBezTo>
                          <a:pt x="30180" y="21469"/>
                          <a:pt x="29860" y="21256"/>
                          <a:pt x="29541" y="21043"/>
                        </a:cubicBezTo>
                        <a:cubicBezTo>
                          <a:pt x="29506" y="21026"/>
                          <a:pt x="29527" y="20967"/>
                          <a:pt x="29570" y="20967"/>
                        </a:cubicBezTo>
                        <a:cubicBezTo>
                          <a:pt x="29580" y="20967"/>
                          <a:pt x="29592" y="20971"/>
                          <a:pt x="29605" y="20979"/>
                        </a:cubicBezTo>
                        <a:cubicBezTo>
                          <a:pt x="29924" y="21171"/>
                          <a:pt x="30243" y="21405"/>
                          <a:pt x="30563" y="21660"/>
                        </a:cubicBezTo>
                        <a:cubicBezTo>
                          <a:pt x="30797" y="21852"/>
                          <a:pt x="30989" y="22086"/>
                          <a:pt x="31159" y="22342"/>
                        </a:cubicBezTo>
                        <a:lnTo>
                          <a:pt x="31181" y="22086"/>
                        </a:lnTo>
                        <a:cubicBezTo>
                          <a:pt x="31138" y="22044"/>
                          <a:pt x="31095" y="21980"/>
                          <a:pt x="31074" y="21937"/>
                        </a:cubicBezTo>
                        <a:cubicBezTo>
                          <a:pt x="31031" y="21895"/>
                          <a:pt x="30968" y="21831"/>
                          <a:pt x="30925" y="21788"/>
                        </a:cubicBezTo>
                        <a:cubicBezTo>
                          <a:pt x="30840" y="21682"/>
                          <a:pt x="30733" y="21575"/>
                          <a:pt x="30648" y="21490"/>
                        </a:cubicBezTo>
                        <a:cubicBezTo>
                          <a:pt x="30435" y="21298"/>
                          <a:pt x="30201" y="21128"/>
                          <a:pt x="29967" y="20979"/>
                        </a:cubicBezTo>
                        <a:cubicBezTo>
                          <a:pt x="29910" y="20941"/>
                          <a:pt x="29937" y="20869"/>
                          <a:pt x="29989" y="20869"/>
                        </a:cubicBezTo>
                        <a:cubicBezTo>
                          <a:pt x="29996" y="20869"/>
                          <a:pt x="30002" y="20870"/>
                          <a:pt x="30009" y="20872"/>
                        </a:cubicBezTo>
                        <a:cubicBezTo>
                          <a:pt x="30265" y="21022"/>
                          <a:pt x="30499" y="21192"/>
                          <a:pt x="30712" y="21384"/>
                        </a:cubicBezTo>
                        <a:cubicBezTo>
                          <a:pt x="30818" y="21490"/>
                          <a:pt x="30925" y="21597"/>
                          <a:pt x="31031" y="21703"/>
                        </a:cubicBezTo>
                        <a:cubicBezTo>
                          <a:pt x="31074" y="21746"/>
                          <a:pt x="31117" y="21810"/>
                          <a:pt x="31159" y="21873"/>
                        </a:cubicBezTo>
                        <a:lnTo>
                          <a:pt x="31202" y="21895"/>
                        </a:lnTo>
                        <a:cubicBezTo>
                          <a:pt x="31202" y="21724"/>
                          <a:pt x="31223" y="21554"/>
                          <a:pt x="31266" y="21362"/>
                        </a:cubicBezTo>
                        <a:cubicBezTo>
                          <a:pt x="31202" y="21362"/>
                          <a:pt x="31181" y="21298"/>
                          <a:pt x="31181" y="21256"/>
                        </a:cubicBezTo>
                        <a:lnTo>
                          <a:pt x="31223" y="21022"/>
                        </a:lnTo>
                        <a:cubicBezTo>
                          <a:pt x="31181" y="21000"/>
                          <a:pt x="31138" y="20979"/>
                          <a:pt x="31095" y="20936"/>
                        </a:cubicBezTo>
                        <a:lnTo>
                          <a:pt x="30946" y="20809"/>
                        </a:lnTo>
                        <a:lnTo>
                          <a:pt x="30669" y="20532"/>
                        </a:lnTo>
                        <a:lnTo>
                          <a:pt x="30073" y="19978"/>
                        </a:lnTo>
                        <a:cubicBezTo>
                          <a:pt x="30041" y="19962"/>
                          <a:pt x="30058" y="19921"/>
                          <a:pt x="30086" y="19921"/>
                        </a:cubicBezTo>
                        <a:cubicBezTo>
                          <a:pt x="30095" y="19921"/>
                          <a:pt x="30105" y="19925"/>
                          <a:pt x="30116" y="19935"/>
                        </a:cubicBezTo>
                        <a:lnTo>
                          <a:pt x="30733" y="20468"/>
                        </a:lnTo>
                        <a:lnTo>
                          <a:pt x="31031" y="20745"/>
                        </a:lnTo>
                        <a:lnTo>
                          <a:pt x="31181" y="20872"/>
                        </a:lnTo>
                        <a:lnTo>
                          <a:pt x="31244" y="20915"/>
                        </a:lnTo>
                        <a:cubicBezTo>
                          <a:pt x="31266" y="20745"/>
                          <a:pt x="31287" y="20553"/>
                          <a:pt x="31308" y="20383"/>
                        </a:cubicBezTo>
                        <a:cubicBezTo>
                          <a:pt x="31351" y="20212"/>
                          <a:pt x="31372" y="19957"/>
                          <a:pt x="31394" y="19744"/>
                        </a:cubicBezTo>
                        <a:cubicBezTo>
                          <a:pt x="31330" y="19722"/>
                          <a:pt x="31266" y="19659"/>
                          <a:pt x="31223" y="19616"/>
                        </a:cubicBezTo>
                        <a:lnTo>
                          <a:pt x="31053" y="19446"/>
                        </a:lnTo>
                        <a:cubicBezTo>
                          <a:pt x="30946" y="19318"/>
                          <a:pt x="30818" y="19211"/>
                          <a:pt x="30691" y="19105"/>
                        </a:cubicBezTo>
                        <a:cubicBezTo>
                          <a:pt x="30435" y="18892"/>
                          <a:pt x="30158" y="18700"/>
                          <a:pt x="29881" y="18551"/>
                        </a:cubicBezTo>
                        <a:cubicBezTo>
                          <a:pt x="29845" y="18533"/>
                          <a:pt x="29871" y="18483"/>
                          <a:pt x="29893" y="18483"/>
                        </a:cubicBezTo>
                        <a:cubicBezTo>
                          <a:pt x="29896" y="18483"/>
                          <a:pt x="29900" y="18484"/>
                          <a:pt x="29903" y="18487"/>
                        </a:cubicBezTo>
                        <a:cubicBezTo>
                          <a:pt x="30222" y="18636"/>
                          <a:pt x="30499" y="18807"/>
                          <a:pt x="30755" y="19020"/>
                        </a:cubicBezTo>
                        <a:cubicBezTo>
                          <a:pt x="30882" y="19126"/>
                          <a:pt x="31010" y="19233"/>
                          <a:pt x="31138" y="19339"/>
                        </a:cubicBezTo>
                        <a:cubicBezTo>
                          <a:pt x="31202" y="19403"/>
                          <a:pt x="31244" y="19467"/>
                          <a:pt x="31308" y="19531"/>
                        </a:cubicBezTo>
                        <a:cubicBezTo>
                          <a:pt x="31351" y="19573"/>
                          <a:pt x="31372" y="19595"/>
                          <a:pt x="31394" y="19637"/>
                        </a:cubicBezTo>
                        <a:lnTo>
                          <a:pt x="31394" y="19531"/>
                        </a:lnTo>
                        <a:cubicBezTo>
                          <a:pt x="31394" y="19446"/>
                          <a:pt x="31415" y="19360"/>
                          <a:pt x="31415" y="19254"/>
                        </a:cubicBezTo>
                        <a:lnTo>
                          <a:pt x="31394" y="19254"/>
                        </a:lnTo>
                        <a:cubicBezTo>
                          <a:pt x="31330" y="19211"/>
                          <a:pt x="31287" y="19147"/>
                          <a:pt x="31223" y="19083"/>
                        </a:cubicBezTo>
                        <a:cubicBezTo>
                          <a:pt x="31181" y="19020"/>
                          <a:pt x="31117" y="18956"/>
                          <a:pt x="31053" y="18892"/>
                        </a:cubicBezTo>
                        <a:cubicBezTo>
                          <a:pt x="30946" y="18785"/>
                          <a:pt x="30840" y="18658"/>
                          <a:pt x="30712" y="18572"/>
                        </a:cubicBezTo>
                        <a:cubicBezTo>
                          <a:pt x="30456" y="18338"/>
                          <a:pt x="30180" y="18168"/>
                          <a:pt x="29881" y="17997"/>
                        </a:cubicBezTo>
                        <a:cubicBezTo>
                          <a:pt x="29845" y="17997"/>
                          <a:pt x="29871" y="17950"/>
                          <a:pt x="29893" y="17950"/>
                        </a:cubicBezTo>
                        <a:cubicBezTo>
                          <a:pt x="29896" y="17950"/>
                          <a:pt x="29900" y="17952"/>
                          <a:pt x="29903" y="17955"/>
                        </a:cubicBezTo>
                        <a:cubicBezTo>
                          <a:pt x="30371" y="18168"/>
                          <a:pt x="30797" y="18466"/>
                          <a:pt x="31138" y="18828"/>
                        </a:cubicBezTo>
                        <a:cubicBezTo>
                          <a:pt x="31244" y="18934"/>
                          <a:pt x="31351" y="19062"/>
                          <a:pt x="31415" y="19190"/>
                        </a:cubicBezTo>
                        <a:lnTo>
                          <a:pt x="31415" y="18977"/>
                        </a:lnTo>
                        <a:cubicBezTo>
                          <a:pt x="31287" y="18828"/>
                          <a:pt x="31181" y="18679"/>
                          <a:pt x="31053" y="18530"/>
                        </a:cubicBezTo>
                        <a:cubicBezTo>
                          <a:pt x="30861" y="18317"/>
                          <a:pt x="30648" y="18104"/>
                          <a:pt x="30435" y="17933"/>
                        </a:cubicBezTo>
                        <a:cubicBezTo>
                          <a:pt x="30420" y="17902"/>
                          <a:pt x="30427" y="17882"/>
                          <a:pt x="30440" y="17882"/>
                        </a:cubicBezTo>
                        <a:cubicBezTo>
                          <a:pt x="30445" y="17882"/>
                          <a:pt x="30451" y="17885"/>
                          <a:pt x="30456" y="17891"/>
                        </a:cubicBezTo>
                        <a:cubicBezTo>
                          <a:pt x="30818" y="18168"/>
                          <a:pt x="31138" y="18487"/>
                          <a:pt x="31415" y="18828"/>
                        </a:cubicBezTo>
                        <a:lnTo>
                          <a:pt x="31415" y="18679"/>
                        </a:lnTo>
                        <a:cubicBezTo>
                          <a:pt x="31394" y="18423"/>
                          <a:pt x="31266" y="18189"/>
                          <a:pt x="31031" y="18061"/>
                        </a:cubicBezTo>
                        <a:cubicBezTo>
                          <a:pt x="30818" y="17912"/>
                          <a:pt x="30584" y="17784"/>
                          <a:pt x="30371" y="17678"/>
                        </a:cubicBezTo>
                        <a:cubicBezTo>
                          <a:pt x="29413" y="17145"/>
                          <a:pt x="28454" y="16613"/>
                          <a:pt x="27475" y="16102"/>
                        </a:cubicBezTo>
                        <a:cubicBezTo>
                          <a:pt x="25515" y="15080"/>
                          <a:pt x="23450" y="14313"/>
                          <a:pt x="21298" y="13823"/>
                        </a:cubicBezTo>
                        <a:cubicBezTo>
                          <a:pt x="20170" y="13589"/>
                          <a:pt x="19020" y="13440"/>
                          <a:pt x="17891" y="13227"/>
                        </a:cubicBezTo>
                        <a:cubicBezTo>
                          <a:pt x="16741" y="13014"/>
                          <a:pt x="15633" y="12716"/>
                          <a:pt x="14526" y="12417"/>
                        </a:cubicBezTo>
                        <a:cubicBezTo>
                          <a:pt x="12375" y="11800"/>
                          <a:pt x="10224" y="11161"/>
                          <a:pt x="8222" y="10181"/>
                        </a:cubicBezTo>
                        <a:cubicBezTo>
                          <a:pt x="7285" y="9713"/>
                          <a:pt x="6390" y="9201"/>
                          <a:pt x="5538" y="8605"/>
                        </a:cubicBezTo>
                        <a:cubicBezTo>
                          <a:pt x="4921" y="8179"/>
                          <a:pt x="4324" y="7732"/>
                          <a:pt x="3771" y="7242"/>
                        </a:cubicBezTo>
                        <a:cubicBezTo>
                          <a:pt x="3749" y="7242"/>
                          <a:pt x="3749" y="7221"/>
                          <a:pt x="3728" y="7221"/>
                        </a:cubicBezTo>
                        <a:cubicBezTo>
                          <a:pt x="3579" y="7114"/>
                          <a:pt x="3451" y="7008"/>
                          <a:pt x="3323" y="6901"/>
                        </a:cubicBezTo>
                        <a:lnTo>
                          <a:pt x="3238" y="6837"/>
                        </a:lnTo>
                        <a:cubicBezTo>
                          <a:pt x="3132" y="6752"/>
                          <a:pt x="3046" y="6667"/>
                          <a:pt x="2940" y="6582"/>
                        </a:cubicBezTo>
                        <a:cubicBezTo>
                          <a:pt x="2876" y="6518"/>
                          <a:pt x="2791" y="6454"/>
                          <a:pt x="2727" y="6369"/>
                        </a:cubicBezTo>
                        <a:cubicBezTo>
                          <a:pt x="2620" y="6241"/>
                          <a:pt x="2514" y="6113"/>
                          <a:pt x="2407" y="5986"/>
                        </a:cubicBezTo>
                        <a:cubicBezTo>
                          <a:pt x="2365" y="5922"/>
                          <a:pt x="2407" y="5858"/>
                          <a:pt x="2471" y="5836"/>
                        </a:cubicBezTo>
                        <a:cubicBezTo>
                          <a:pt x="2322" y="5602"/>
                          <a:pt x="2237" y="5347"/>
                          <a:pt x="2173" y="5091"/>
                        </a:cubicBezTo>
                        <a:cubicBezTo>
                          <a:pt x="2173" y="5050"/>
                          <a:pt x="2200" y="5026"/>
                          <a:pt x="2224" y="5026"/>
                        </a:cubicBezTo>
                        <a:cubicBezTo>
                          <a:pt x="2238" y="5026"/>
                          <a:pt x="2251" y="5033"/>
                          <a:pt x="2258" y="5048"/>
                        </a:cubicBezTo>
                        <a:cubicBezTo>
                          <a:pt x="2407" y="5325"/>
                          <a:pt x="2535" y="5581"/>
                          <a:pt x="2684" y="5815"/>
                        </a:cubicBezTo>
                        <a:cubicBezTo>
                          <a:pt x="2748" y="5943"/>
                          <a:pt x="2833" y="6049"/>
                          <a:pt x="2919" y="6156"/>
                        </a:cubicBezTo>
                        <a:cubicBezTo>
                          <a:pt x="2983" y="6220"/>
                          <a:pt x="3025" y="6305"/>
                          <a:pt x="3089" y="6369"/>
                        </a:cubicBezTo>
                        <a:lnTo>
                          <a:pt x="3323" y="6582"/>
                        </a:lnTo>
                        <a:lnTo>
                          <a:pt x="3323" y="6561"/>
                        </a:lnTo>
                        <a:cubicBezTo>
                          <a:pt x="3068" y="6156"/>
                          <a:pt x="2855" y="5709"/>
                          <a:pt x="2663" y="5261"/>
                        </a:cubicBezTo>
                        <a:cubicBezTo>
                          <a:pt x="2642" y="5176"/>
                          <a:pt x="2599" y="5091"/>
                          <a:pt x="2578" y="5006"/>
                        </a:cubicBezTo>
                        <a:cubicBezTo>
                          <a:pt x="2555" y="4960"/>
                          <a:pt x="2575" y="4939"/>
                          <a:pt x="2602" y="4939"/>
                        </a:cubicBezTo>
                        <a:cubicBezTo>
                          <a:pt x="2625" y="4939"/>
                          <a:pt x="2653" y="4955"/>
                          <a:pt x="2663" y="4985"/>
                        </a:cubicBezTo>
                        <a:lnTo>
                          <a:pt x="2663" y="5006"/>
                        </a:lnTo>
                        <a:cubicBezTo>
                          <a:pt x="2833" y="5410"/>
                          <a:pt x="3025" y="5836"/>
                          <a:pt x="3238" y="6241"/>
                        </a:cubicBezTo>
                        <a:cubicBezTo>
                          <a:pt x="3153" y="5858"/>
                          <a:pt x="3068" y="5496"/>
                          <a:pt x="2983" y="5134"/>
                        </a:cubicBezTo>
                        <a:cubicBezTo>
                          <a:pt x="2876" y="4622"/>
                          <a:pt x="2770" y="4090"/>
                          <a:pt x="2684" y="3579"/>
                        </a:cubicBezTo>
                        <a:cubicBezTo>
                          <a:pt x="2578" y="3068"/>
                          <a:pt x="2493" y="2557"/>
                          <a:pt x="2407" y="2045"/>
                        </a:cubicBezTo>
                        <a:cubicBezTo>
                          <a:pt x="2301" y="1364"/>
                          <a:pt x="2216" y="682"/>
                          <a:pt x="2152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47" name="Google Shape;3447;p47"/>
                  <p:cNvSpPr/>
                  <p:nvPr/>
                </p:nvSpPr>
                <p:spPr>
                  <a:xfrm>
                    <a:off x="8808625" y="4510738"/>
                    <a:ext cx="263600" cy="3141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544" h="12567" extrusionOk="0">
                        <a:moveTo>
                          <a:pt x="7157" y="1"/>
                        </a:moveTo>
                        <a:cubicBezTo>
                          <a:pt x="7199" y="107"/>
                          <a:pt x="7221" y="235"/>
                          <a:pt x="7242" y="342"/>
                        </a:cubicBezTo>
                        <a:cubicBezTo>
                          <a:pt x="7476" y="725"/>
                          <a:pt x="7604" y="1151"/>
                          <a:pt x="7583" y="1598"/>
                        </a:cubicBezTo>
                        <a:cubicBezTo>
                          <a:pt x="7519" y="2067"/>
                          <a:pt x="7327" y="2471"/>
                          <a:pt x="7029" y="2812"/>
                        </a:cubicBezTo>
                        <a:cubicBezTo>
                          <a:pt x="6113" y="4069"/>
                          <a:pt x="4729" y="4878"/>
                          <a:pt x="3430" y="5666"/>
                        </a:cubicBezTo>
                        <a:cubicBezTo>
                          <a:pt x="2770" y="6071"/>
                          <a:pt x="2152" y="6518"/>
                          <a:pt x="1556" y="6986"/>
                        </a:cubicBezTo>
                        <a:cubicBezTo>
                          <a:pt x="1257" y="7242"/>
                          <a:pt x="981" y="7498"/>
                          <a:pt x="725" y="7796"/>
                        </a:cubicBezTo>
                        <a:cubicBezTo>
                          <a:pt x="576" y="7966"/>
                          <a:pt x="448" y="8158"/>
                          <a:pt x="320" y="8349"/>
                        </a:cubicBezTo>
                        <a:cubicBezTo>
                          <a:pt x="278" y="8413"/>
                          <a:pt x="235" y="8499"/>
                          <a:pt x="193" y="8562"/>
                        </a:cubicBezTo>
                        <a:cubicBezTo>
                          <a:pt x="193" y="8605"/>
                          <a:pt x="193" y="8648"/>
                          <a:pt x="150" y="8669"/>
                        </a:cubicBezTo>
                        <a:lnTo>
                          <a:pt x="86" y="8712"/>
                        </a:lnTo>
                        <a:lnTo>
                          <a:pt x="43" y="8797"/>
                        </a:lnTo>
                        <a:lnTo>
                          <a:pt x="1" y="8861"/>
                        </a:lnTo>
                        <a:lnTo>
                          <a:pt x="214" y="8903"/>
                        </a:lnTo>
                        <a:cubicBezTo>
                          <a:pt x="405" y="8541"/>
                          <a:pt x="640" y="8222"/>
                          <a:pt x="938" y="7924"/>
                        </a:cubicBezTo>
                        <a:cubicBezTo>
                          <a:pt x="1087" y="7774"/>
                          <a:pt x="1257" y="7625"/>
                          <a:pt x="1428" y="7476"/>
                        </a:cubicBezTo>
                        <a:cubicBezTo>
                          <a:pt x="1598" y="7348"/>
                          <a:pt x="1790" y="7242"/>
                          <a:pt x="2024" y="7178"/>
                        </a:cubicBezTo>
                        <a:cubicBezTo>
                          <a:pt x="2045" y="7178"/>
                          <a:pt x="2088" y="7221"/>
                          <a:pt x="2045" y="7242"/>
                        </a:cubicBezTo>
                        <a:cubicBezTo>
                          <a:pt x="1875" y="7370"/>
                          <a:pt x="1705" y="7498"/>
                          <a:pt x="1513" y="7625"/>
                        </a:cubicBezTo>
                        <a:cubicBezTo>
                          <a:pt x="1343" y="7753"/>
                          <a:pt x="1194" y="7881"/>
                          <a:pt x="1044" y="8030"/>
                        </a:cubicBezTo>
                        <a:cubicBezTo>
                          <a:pt x="789" y="8307"/>
                          <a:pt x="533" y="8605"/>
                          <a:pt x="320" y="8925"/>
                        </a:cubicBezTo>
                        <a:cubicBezTo>
                          <a:pt x="405" y="8946"/>
                          <a:pt x="491" y="8967"/>
                          <a:pt x="597" y="8988"/>
                        </a:cubicBezTo>
                        <a:cubicBezTo>
                          <a:pt x="789" y="8733"/>
                          <a:pt x="1023" y="8499"/>
                          <a:pt x="1257" y="8286"/>
                        </a:cubicBezTo>
                        <a:cubicBezTo>
                          <a:pt x="1406" y="8158"/>
                          <a:pt x="1534" y="8030"/>
                          <a:pt x="1683" y="7924"/>
                        </a:cubicBezTo>
                        <a:cubicBezTo>
                          <a:pt x="1811" y="7796"/>
                          <a:pt x="1960" y="7711"/>
                          <a:pt x="2109" y="7625"/>
                        </a:cubicBezTo>
                        <a:cubicBezTo>
                          <a:pt x="2152" y="7625"/>
                          <a:pt x="2173" y="7668"/>
                          <a:pt x="2152" y="7689"/>
                        </a:cubicBezTo>
                        <a:cubicBezTo>
                          <a:pt x="2024" y="7817"/>
                          <a:pt x="1896" y="7945"/>
                          <a:pt x="1747" y="8030"/>
                        </a:cubicBezTo>
                        <a:cubicBezTo>
                          <a:pt x="1598" y="8136"/>
                          <a:pt x="1470" y="8264"/>
                          <a:pt x="1343" y="8371"/>
                        </a:cubicBezTo>
                        <a:cubicBezTo>
                          <a:pt x="1108" y="8584"/>
                          <a:pt x="895" y="8797"/>
                          <a:pt x="661" y="9010"/>
                        </a:cubicBezTo>
                        <a:lnTo>
                          <a:pt x="1172" y="9137"/>
                        </a:lnTo>
                        <a:cubicBezTo>
                          <a:pt x="3302" y="9734"/>
                          <a:pt x="5304" y="10692"/>
                          <a:pt x="7242" y="11714"/>
                        </a:cubicBezTo>
                        <a:cubicBezTo>
                          <a:pt x="7668" y="11949"/>
                          <a:pt x="8073" y="12162"/>
                          <a:pt x="8477" y="12396"/>
                        </a:cubicBezTo>
                        <a:cubicBezTo>
                          <a:pt x="8435" y="12204"/>
                          <a:pt x="8413" y="11991"/>
                          <a:pt x="8435" y="11778"/>
                        </a:cubicBezTo>
                        <a:cubicBezTo>
                          <a:pt x="8435" y="11651"/>
                          <a:pt x="8456" y="11502"/>
                          <a:pt x="8477" y="11374"/>
                        </a:cubicBezTo>
                        <a:cubicBezTo>
                          <a:pt x="8499" y="11267"/>
                          <a:pt x="8520" y="11054"/>
                          <a:pt x="8626" y="11033"/>
                        </a:cubicBezTo>
                        <a:cubicBezTo>
                          <a:pt x="8632" y="11032"/>
                          <a:pt x="8637" y="11032"/>
                          <a:pt x="8642" y="11032"/>
                        </a:cubicBezTo>
                        <a:cubicBezTo>
                          <a:pt x="8751" y="11032"/>
                          <a:pt x="8712" y="11249"/>
                          <a:pt x="8712" y="11310"/>
                        </a:cubicBezTo>
                        <a:cubicBezTo>
                          <a:pt x="8669" y="11459"/>
                          <a:pt x="8648" y="11587"/>
                          <a:pt x="8626" y="11736"/>
                        </a:cubicBezTo>
                        <a:cubicBezTo>
                          <a:pt x="8626" y="11864"/>
                          <a:pt x="8626" y="12013"/>
                          <a:pt x="8626" y="12140"/>
                        </a:cubicBezTo>
                        <a:cubicBezTo>
                          <a:pt x="8626" y="12290"/>
                          <a:pt x="8626" y="12375"/>
                          <a:pt x="8626" y="12481"/>
                        </a:cubicBezTo>
                        <a:lnTo>
                          <a:pt x="8712" y="12524"/>
                        </a:lnTo>
                        <a:lnTo>
                          <a:pt x="8797" y="12566"/>
                        </a:lnTo>
                        <a:cubicBezTo>
                          <a:pt x="8754" y="12502"/>
                          <a:pt x="8733" y="12417"/>
                          <a:pt x="8712" y="12332"/>
                        </a:cubicBezTo>
                        <a:cubicBezTo>
                          <a:pt x="8712" y="12332"/>
                          <a:pt x="8712" y="12311"/>
                          <a:pt x="8712" y="12290"/>
                        </a:cubicBezTo>
                        <a:cubicBezTo>
                          <a:pt x="8733" y="11885"/>
                          <a:pt x="8861" y="11523"/>
                          <a:pt x="9052" y="11182"/>
                        </a:cubicBezTo>
                        <a:cubicBezTo>
                          <a:pt x="9223" y="10841"/>
                          <a:pt x="9414" y="10522"/>
                          <a:pt x="9606" y="10181"/>
                        </a:cubicBezTo>
                        <a:cubicBezTo>
                          <a:pt x="9947" y="9627"/>
                          <a:pt x="10202" y="9010"/>
                          <a:pt x="10394" y="8371"/>
                        </a:cubicBezTo>
                        <a:cubicBezTo>
                          <a:pt x="10543" y="7753"/>
                          <a:pt x="10543" y="7114"/>
                          <a:pt x="10351" y="6518"/>
                        </a:cubicBezTo>
                        <a:cubicBezTo>
                          <a:pt x="10181" y="5964"/>
                          <a:pt x="9926" y="5410"/>
                          <a:pt x="9627" y="4921"/>
                        </a:cubicBezTo>
                        <a:cubicBezTo>
                          <a:pt x="9436" y="5091"/>
                          <a:pt x="9287" y="5261"/>
                          <a:pt x="9116" y="5453"/>
                        </a:cubicBezTo>
                        <a:cubicBezTo>
                          <a:pt x="9111" y="5459"/>
                          <a:pt x="9102" y="5461"/>
                          <a:pt x="9092" y="5461"/>
                        </a:cubicBezTo>
                        <a:cubicBezTo>
                          <a:pt x="9067" y="5461"/>
                          <a:pt x="9037" y="5442"/>
                          <a:pt x="9052" y="5410"/>
                        </a:cubicBezTo>
                        <a:cubicBezTo>
                          <a:pt x="9180" y="5176"/>
                          <a:pt x="9350" y="4963"/>
                          <a:pt x="9563" y="4793"/>
                        </a:cubicBezTo>
                        <a:lnTo>
                          <a:pt x="9414" y="4537"/>
                        </a:lnTo>
                        <a:cubicBezTo>
                          <a:pt x="9265" y="4708"/>
                          <a:pt x="9116" y="4857"/>
                          <a:pt x="8988" y="5027"/>
                        </a:cubicBezTo>
                        <a:cubicBezTo>
                          <a:pt x="8839" y="5197"/>
                          <a:pt x="8712" y="5368"/>
                          <a:pt x="8562" y="5559"/>
                        </a:cubicBezTo>
                        <a:cubicBezTo>
                          <a:pt x="8556" y="5573"/>
                          <a:pt x="8545" y="5578"/>
                          <a:pt x="8534" y="5578"/>
                        </a:cubicBezTo>
                        <a:cubicBezTo>
                          <a:pt x="8510" y="5578"/>
                          <a:pt x="8484" y="5553"/>
                          <a:pt x="8499" y="5538"/>
                        </a:cubicBezTo>
                        <a:cubicBezTo>
                          <a:pt x="8605" y="5325"/>
                          <a:pt x="8733" y="5134"/>
                          <a:pt x="8861" y="4963"/>
                        </a:cubicBezTo>
                        <a:cubicBezTo>
                          <a:pt x="9010" y="4771"/>
                          <a:pt x="9159" y="4601"/>
                          <a:pt x="9308" y="4431"/>
                        </a:cubicBezTo>
                        <a:cubicBezTo>
                          <a:pt x="9308" y="4409"/>
                          <a:pt x="9329" y="4409"/>
                          <a:pt x="9350" y="4388"/>
                        </a:cubicBezTo>
                        <a:cubicBezTo>
                          <a:pt x="9287" y="4282"/>
                          <a:pt x="9223" y="4175"/>
                          <a:pt x="9180" y="4069"/>
                        </a:cubicBezTo>
                        <a:cubicBezTo>
                          <a:pt x="9159" y="4090"/>
                          <a:pt x="9116" y="4133"/>
                          <a:pt x="9095" y="4154"/>
                        </a:cubicBezTo>
                        <a:lnTo>
                          <a:pt x="8925" y="4367"/>
                        </a:lnTo>
                        <a:cubicBezTo>
                          <a:pt x="8818" y="4495"/>
                          <a:pt x="8712" y="4644"/>
                          <a:pt x="8605" y="4771"/>
                        </a:cubicBezTo>
                        <a:cubicBezTo>
                          <a:pt x="8392" y="5070"/>
                          <a:pt x="8179" y="5347"/>
                          <a:pt x="7987" y="5645"/>
                        </a:cubicBezTo>
                        <a:cubicBezTo>
                          <a:pt x="7975" y="5663"/>
                          <a:pt x="7959" y="5671"/>
                          <a:pt x="7943" y="5671"/>
                        </a:cubicBezTo>
                        <a:cubicBezTo>
                          <a:pt x="7904" y="5671"/>
                          <a:pt x="7866" y="5626"/>
                          <a:pt x="7881" y="5581"/>
                        </a:cubicBezTo>
                        <a:cubicBezTo>
                          <a:pt x="8073" y="5283"/>
                          <a:pt x="8264" y="4963"/>
                          <a:pt x="8456" y="4686"/>
                        </a:cubicBezTo>
                        <a:cubicBezTo>
                          <a:pt x="8562" y="4537"/>
                          <a:pt x="8669" y="4388"/>
                          <a:pt x="8775" y="4239"/>
                        </a:cubicBezTo>
                        <a:lnTo>
                          <a:pt x="8946" y="4026"/>
                        </a:lnTo>
                        <a:cubicBezTo>
                          <a:pt x="8988" y="3983"/>
                          <a:pt x="9031" y="3941"/>
                          <a:pt x="9095" y="3920"/>
                        </a:cubicBezTo>
                        <a:cubicBezTo>
                          <a:pt x="9052" y="3813"/>
                          <a:pt x="8988" y="3707"/>
                          <a:pt x="8946" y="3600"/>
                        </a:cubicBezTo>
                        <a:cubicBezTo>
                          <a:pt x="8882" y="3728"/>
                          <a:pt x="8818" y="3834"/>
                          <a:pt x="8733" y="3941"/>
                        </a:cubicBezTo>
                        <a:cubicBezTo>
                          <a:pt x="8562" y="4196"/>
                          <a:pt x="8371" y="4431"/>
                          <a:pt x="8179" y="4665"/>
                        </a:cubicBezTo>
                        <a:cubicBezTo>
                          <a:pt x="7987" y="4921"/>
                          <a:pt x="7796" y="5197"/>
                          <a:pt x="7604" y="5453"/>
                        </a:cubicBezTo>
                        <a:cubicBezTo>
                          <a:pt x="7412" y="5730"/>
                          <a:pt x="7242" y="5985"/>
                          <a:pt x="7050" y="6262"/>
                        </a:cubicBezTo>
                        <a:cubicBezTo>
                          <a:pt x="6880" y="6560"/>
                          <a:pt x="6710" y="6837"/>
                          <a:pt x="6518" y="7093"/>
                        </a:cubicBezTo>
                        <a:cubicBezTo>
                          <a:pt x="6503" y="7115"/>
                          <a:pt x="6480" y="7125"/>
                          <a:pt x="6459" y="7125"/>
                        </a:cubicBezTo>
                        <a:cubicBezTo>
                          <a:pt x="6419" y="7125"/>
                          <a:pt x="6384" y="7092"/>
                          <a:pt x="6411" y="7050"/>
                        </a:cubicBezTo>
                        <a:cubicBezTo>
                          <a:pt x="6561" y="6710"/>
                          <a:pt x="6731" y="6390"/>
                          <a:pt x="6944" y="6092"/>
                        </a:cubicBezTo>
                        <a:cubicBezTo>
                          <a:pt x="7114" y="5794"/>
                          <a:pt x="7327" y="5496"/>
                          <a:pt x="7540" y="5197"/>
                        </a:cubicBezTo>
                        <a:cubicBezTo>
                          <a:pt x="7732" y="4899"/>
                          <a:pt x="7902" y="4686"/>
                          <a:pt x="8094" y="4431"/>
                        </a:cubicBezTo>
                        <a:cubicBezTo>
                          <a:pt x="8307" y="4175"/>
                          <a:pt x="8477" y="3962"/>
                          <a:pt x="8626" y="3728"/>
                        </a:cubicBezTo>
                        <a:cubicBezTo>
                          <a:pt x="8733" y="3579"/>
                          <a:pt x="8797" y="3451"/>
                          <a:pt x="8861" y="3302"/>
                        </a:cubicBezTo>
                        <a:cubicBezTo>
                          <a:pt x="8839" y="3195"/>
                          <a:pt x="8839" y="3110"/>
                          <a:pt x="8861" y="3025"/>
                        </a:cubicBezTo>
                        <a:cubicBezTo>
                          <a:pt x="8876" y="2994"/>
                          <a:pt x="8903" y="2974"/>
                          <a:pt x="8925" y="2974"/>
                        </a:cubicBezTo>
                        <a:cubicBezTo>
                          <a:pt x="8933" y="2974"/>
                          <a:pt x="8940" y="2977"/>
                          <a:pt x="8946" y="2982"/>
                        </a:cubicBezTo>
                        <a:cubicBezTo>
                          <a:pt x="8946" y="2961"/>
                          <a:pt x="8946" y="2940"/>
                          <a:pt x="8946" y="2940"/>
                        </a:cubicBezTo>
                        <a:cubicBezTo>
                          <a:pt x="8988" y="2642"/>
                          <a:pt x="8946" y="2344"/>
                          <a:pt x="8839" y="2067"/>
                        </a:cubicBezTo>
                        <a:cubicBezTo>
                          <a:pt x="8584" y="1513"/>
                          <a:pt x="8222" y="1002"/>
                          <a:pt x="7753" y="597"/>
                        </a:cubicBezTo>
                        <a:lnTo>
                          <a:pt x="7157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48" name="Google Shape;3448;p47"/>
                  <p:cNvSpPr/>
                  <p:nvPr/>
                </p:nvSpPr>
                <p:spPr>
                  <a:xfrm>
                    <a:off x="8977950" y="4502763"/>
                    <a:ext cx="3750" cy="6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" h="256" extrusionOk="0"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43" y="86"/>
                          <a:pt x="86" y="171"/>
                          <a:pt x="150" y="256"/>
                        </a:cubicBezTo>
                        <a:cubicBezTo>
                          <a:pt x="107" y="171"/>
                          <a:pt x="43" y="86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49" name="Google Shape;3449;p47"/>
                  <p:cNvSpPr/>
                  <p:nvPr/>
                </p:nvSpPr>
                <p:spPr>
                  <a:xfrm>
                    <a:off x="8978475" y="4214713"/>
                    <a:ext cx="1625" cy="4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" h="171" extrusionOk="0">
                        <a:moveTo>
                          <a:pt x="1" y="0"/>
                        </a:moveTo>
                        <a:lnTo>
                          <a:pt x="1" y="171"/>
                        </a:lnTo>
                        <a:lnTo>
                          <a:pt x="6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50" name="Google Shape;3450;p47"/>
                  <p:cNvSpPr/>
                  <p:nvPr/>
                </p:nvSpPr>
                <p:spPr>
                  <a:xfrm>
                    <a:off x="8171825" y="3738188"/>
                    <a:ext cx="1242225" cy="1004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689" h="40189" extrusionOk="0">
                        <a:moveTo>
                          <a:pt x="4559" y="17826"/>
                        </a:moveTo>
                        <a:cubicBezTo>
                          <a:pt x="4559" y="17828"/>
                          <a:pt x="4559" y="17830"/>
                          <a:pt x="4559" y="17832"/>
                        </a:cubicBezTo>
                        <a:lnTo>
                          <a:pt x="4559" y="17832"/>
                        </a:lnTo>
                        <a:lnTo>
                          <a:pt x="4559" y="17826"/>
                        </a:lnTo>
                        <a:close/>
                        <a:moveTo>
                          <a:pt x="6071" y="22064"/>
                        </a:moveTo>
                        <a:cubicBezTo>
                          <a:pt x="6077" y="22074"/>
                          <a:pt x="6084" y="22084"/>
                          <a:pt x="6092" y="22094"/>
                        </a:cubicBezTo>
                        <a:lnTo>
                          <a:pt x="6092" y="22094"/>
                        </a:lnTo>
                        <a:cubicBezTo>
                          <a:pt x="6091" y="22078"/>
                          <a:pt x="6088" y="22064"/>
                          <a:pt x="6071" y="22064"/>
                        </a:cubicBezTo>
                        <a:close/>
                        <a:moveTo>
                          <a:pt x="24536" y="0"/>
                        </a:moveTo>
                        <a:cubicBezTo>
                          <a:pt x="24408" y="64"/>
                          <a:pt x="24301" y="128"/>
                          <a:pt x="24195" y="171"/>
                        </a:cubicBezTo>
                        <a:cubicBezTo>
                          <a:pt x="24088" y="234"/>
                          <a:pt x="24003" y="298"/>
                          <a:pt x="23897" y="362"/>
                        </a:cubicBezTo>
                        <a:cubicBezTo>
                          <a:pt x="23918" y="383"/>
                          <a:pt x="23918" y="405"/>
                          <a:pt x="23897" y="426"/>
                        </a:cubicBezTo>
                        <a:cubicBezTo>
                          <a:pt x="23769" y="490"/>
                          <a:pt x="23748" y="746"/>
                          <a:pt x="23748" y="809"/>
                        </a:cubicBezTo>
                        <a:lnTo>
                          <a:pt x="23748" y="1086"/>
                        </a:lnTo>
                        <a:cubicBezTo>
                          <a:pt x="23748" y="1171"/>
                          <a:pt x="23769" y="1257"/>
                          <a:pt x="23769" y="1342"/>
                        </a:cubicBezTo>
                        <a:cubicBezTo>
                          <a:pt x="23769" y="1367"/>
                          <a:pt x="23754" y="1377"/>
                          <a:pt x="23738" y="1377"/>
                        </a:cubicBezTo>
                        <a:cubicBezTo>
                          <a:pt x="23726" y="1377"/>
                          <a:pt x="23714" y="1372"/>
                          <a:pt x="23705" y="1363"/>
                        </a:cubicBezTo>
                        <a:cubicBezTo>
                          <a:pt x="23684" y="1321"/>
                          <a:pt x="23663" y="1257"/>
                          <a:pt x="23663" y="1214"/>
                        </a:cubicBezTo>
                        <a:cubicBezTo>
                          <a:pt x="23641" y="1150"/>
                          <a:pt x="23620" y="1108"/>
                          <a:pt x="23620" y="1065"/>
                        </a:cubicBezTo>
                        <a:cubicBezTo>
                          <a:pt x="23599" y="959"/>
                          <a:pt x="23599" y="852"/>
                          <a:pt x="23620" y="746"/>
                        </a:cubicBezTo>
                        <a:lnTo>
                          <a:pt x="23620" y="746"/>
                        </a:lnTo>
                        <a:cubicBezTo>
                          <a:pt x="23577" y="873"/>
                          <a:pt x="23556" y="1022"/>
                          <a:pt x="23535" y="1150"/>
                        </a:cubicBezTo>
                        <a:cubicBezTo>
                          <a:pt x="23535" y="1299"/>
                          <a:pt x="23535" y="1448"/>
                          <a:pt x="23535" y="1597"/>
                        </a:cubicBezTo>
                        <a:cubicBezTo>
                          <a:pt x="23556" y="1661"/>
                          <a:pt x="23556" y="1725"/>
                          <a:pt x="23577" y="1789"/>
                        </a:cubicBezTo>
                        <a:cubicBezTo>
                          <a:pt x="23599" y="1832"/>
                          <a:pt x="23620" y="1896"/>
                          <a:pt x="23641" y="1959"/>
                        </a:cubicBezTo>
                        <a:cubicBezTo>
                          <a:pt x="23663" y="1981"/>
                          <a:pt x="23641" y="2023"/>
                          <a:pt x="23599" y="2023"/>
                        </a:cubicBezTo>
                        <a:cubicBezTo>
                          <a:pt x="23428" y="2002"/>
                          <a:pt x="23364" y="1789"/>
                          <a:pt x="23343" y="1661"/>
                        </a:cubicBezTo>
                        <a:cubicBezTo>
                          <a:pt x="23322" y="1491"/>
                          <a:pt x="23322" y="1321"/>
                          <a:pt x="23343" y="1171"/>
                        </a:cubicBezTo>
                        <a:cubicBezTo>
                          <a:pt x="23364" y="1022"/>
                          <a:pt x="23386" y="873"/>
                          <a:pt x="23450" y="746"/>
                        </a:cubicBezTo>
                        <a:lnTo>
                          <a:pt x="23450" y="746"/>
                        </a:lnTo>
                        <a:cubicBezTo>
                          <a:pt x="23173" y="1001"/>
                          <a:pt x="23002" y="1342"/>
                          <a:pt x="22960" y="1725"/>
                        </a:cubicBezTo>
                        <a:cubicBezTo>
                          <a:pt x="23002" y="1896"/>
                          <a:pt x="23066" y="2087"/>
                          <a:pt x="23151" y="2258"/>
                        </a:cubicBezTo>
                        <a:cubicBezTo>
                          <a:pt x="23279" y="2449"/>
                          <a:pt x="23407" y="2662"/>
                          <a:pt x="23556" y="2854"/>
                        </a:cubicBezTo>
                        <a:cubicBezTo>
                          <a:pt x="23620" y="2918"/>
                          <a:pt x="23684" y="3003"/>
                          <a:pt x="23748" y="3067"/>
                        </a:cubicBezTo>
                        <a:cubicBezTo>
                          <a:pt x="23769" y="3067"/>
                          <a:pt x="23833" y="3067"/>
                          <a:pt x="23833" y="3088"/>
                        </a:cubicBezTo>
                        <a:cubicBezTo>
                          <a:pt x="23833" y="3131"/>
                          <a:pt x="23833" y="3173"/>
                          <a:pt x="23854" y="3216"/>
                        </a:cubicBezTo>
                        <a:cubicBezTo>
                          <a:pt x="23918" y="3280"/>
                          <a:pt x="23961" y="3344"/>
                          <a:pt x="24003" y="3408"/>
                        </a:cubicBezTo>
                        <a:cubicBezTo>
                          <a:pt x="24003" y="3429"/>
                          <a:pt x="24003" y="3450"/>
                          <a:pt x="24003" y="3472"/>
                        </a:cubicBezTo>
                        <a:cubicBezTo>
                          <a:pt x="24174" y="3685"/>
                          <a:pt x="24408" y="3834"/>
                          <a:pt x="24578" y="4004"/>
                        </a:cubicBezTo>
                        <a:cubicBezTo>
                          <a:pt x="25111" y="4536"/>
                          <a:pt x="25366" y="5282"/>
                          <a:pt x="25239" y="6006"/>
                        </a:cubicBezTo>
                        <a:cubicBezTo>
                          <a:pt x="25771" y="6113"/>
                          <a:pt x="26261" y="6368"/>
                          <a:pt x="26666" y="6751"/>
                        </a:cubicBezTo>
                        <a:cubicBezTo>
                          <a:pt x="27028" y="7092"/>
                          <a:pt x="27304" y="7518"/>
                          <a:pt x="27454" y="8008"/>
                        </a:cubicBezTo>
                        <a:cubicBezTo>
                          <a:pt x="27603" y="8477"/>
                          <a:pt x="27645" y="8966"/>
                          <a:pt x="27560" y="9456"/>
                        </a:cubicBezTo>
                        <a:cubicBezTo>
                          <a:pt x="27411" y="10138"/>
                          <a:pt x="27049" y="10755"/>
                          <a:pt x="26495" y="11203"/>
                        </a:cubicBezTo>
                        <a:cubicBezTo>
                          <a:pt x="26325" y="11352"/>
                          <a:pt x="26133" y="11458"/>
                          <a:pt x="25920" y="11543"/>
                        </a:cubicBezTo>
                        <a:lnTo>
                          <a:pt x="25899" y="11543"/>
                        </a:lnTo>
                        <a:cubicBezTo>
                          <a:pt x="25941" y="11692"/>
                          <a:pt x="25963" y="11842"/>
                          <a:pt x="25984" y="11991"/>
                        </a:cubicBezTo>
                        <a:cubicBezTo>
                          <a:pt x="26027" y="12715"/>
                          <a:pt x="25601" y="13354"/>
                          <a:pt x="25068" y="13822"/>
                        </a:cubicBezTo>
                        <a:cubicBezTo>
                          <a:pt x="24898" y="13971"/>
                          <a:pt x="24706" y="14120"/>
                          <a:pt x="24493" y="14227"/>
                        </a:cubicBezTo>
                        <a:lnTo>
                          <a:pt x="24472" y="14248"/>
                        </a:lnTo>
                        <a:lnTo>
                          <a:pt x="24429" y="14248"/>
                        </a:lnTo>
                        <a:cubicBezTo>
                          <a:pt x="24158" y="14392"/>
                          <a:pt x="23838" y="14464"/>
                          <a:pt x="23525" y="14464"/>
                        </a:cubicBezTo>
                        <a:cubicBezTo>
                          <a:pt x="23420" y="14464"/>
                          <a:pt x="23316" y="14456"/>
                          <a:pt x="23215" y="14440"/>
                        </a:cubicBezTo>
                        <a:cubicBezTo>
                          <a:pt x="22704" y="14355"/>
                          <a:pt x="22236" y="14078"/>
                          <a:pt x="21916" y="13673"/>
                        </a:cubicBezTo>
                        <a:cubicBezTo>
                          <a:pt x="21874" y="13652"/>
                          <a:pt x="21831" y="13609"/>
                          <a:pt x="21810" y="13567"/>
                        </a:cubicBezTo>
                        <a:lnTo>
                          <a:pt x="21810" y="13545"/>
                        </a:lnTo>
                        <a:cubicBezTo>
                          <a:pt x="21767" y="13503"/>
                          <a:pt x="21746" y="13439"/>
                          <a:pt x="21703" y="13375"/>
                        </a:cubicBezTo>
                        <a:cubicBezTo>
                          <a:pt x="21682" y="13354"/>
                          <a:pt x="21682" y="13311"/>
                          <a:pt x="21703" y="13290"/>
                        </a:cubicBezTo>
                        <a:lnTo>
                          <a:pt x="21703" y="13290"/>
                        </a:lnTo>
                        <a:cubicBezTo>
                          <a:pt x="21490" y="13439"/>
                          <a:pt x="21256" y="13567"/>
                          <a:pt x="21022" y="13631"/>
                        </a:cubicBezTo>
                        <a:cubicBezTo>
                          <a:pt x="20835" y="13697"/>
                          <a:pt x="20632" y="13730"/>
                          <a:pt x="20433" y="13730"/>
                        </a:cubicBezTo>
                        <a:cubicBezTo>
                          <a:pt x="20314" y="13730"/>
                          <a:pt x="20196" y="13718"/>
                          <a:pt x="20085" y="13694"/>
                        </a:cubicBezTo>
                        <a:cubicBezTo>
                          <a:pt x="19659" y="13567"/>
                          <a:pt x="19318" y="13226"/>
                          <a:pt x="19211" y="12779"/>
                        </a:cubicBezTo>
                        <a:cubicBezTo>
                          <a:pt x="19105" y="12843"/>
                          <a:pt x="18998" y="12906"/>
                          <a:pt x="18913" y="12970"/>
                        </a:cubicBezTo>
                        <a:cubicBezTo>
                          <a:pt x="18807" y="13013"/>
                          <a:pt x="18700" y="13077"/>
                          <a:pt x="18594" y="13119"/>
                        </a:cubicBezTo>
                        <a:cubicBezTo>
                          <a:pt x="18487" y="13162"/>
                          <a:pt x="18381" y="13205"/>
                          <a:pt x="18274" y="13226"/>
                        </a:cubicBezTo>
                        <a:cubicBezTo>
                          <a:pt x="18296" y="13354"/>
                          <a:pt x="18317" y="13460"/>
                          <a:pt x="18359" y="13588"/>
                        </a:cubicBezTo>
                        <a:cubicBezTo>
                          <a:pt x="18466" y="13950"/>
                          <a:pt x="18615" y="14312"/>
                          <a:pt x="18764" y="14674"/>
                        </a:cubicBezTo>
                        <a:cubicBezTo>
                          <a:pt x="18849" y="14866"/>
                          <a:pt x="18913" y="15057"/>
                          <a:pt x="18934" y="15249"/>
                        </a:cubicBezTo>
                        <a:cubicBezTo>
                          <a:pt x="18956" y="15462"/>
                          <a:pt x="18934" y="15654"/>
                          <a:pt x="18892" y="15845"/>
                        </a:cubicBezTo>
                        <a:cubicBezTo>
                          <a:pt x="18764" y="16484"/>
                          <a:pt x="18253" y="16996"/>
                          <a:pt x="17614" y="17123"/>
                        </a:cubicBezTo>
                        <a:cubicBezTo>
                          <a:pt x="17555" y="17131"/>
                          <a:pt x="17497" y="17135"/>
                          <a:pt x="17439" y="17135"/>
                        </a:cubicBezTo>
                        <a:cubicBezTo>
                          <a:pt x="16847" y="17135"/>
                          <a:pt x="16319" y="16749"/>
                          <a:pt x="16144" y="16186"/>
                        </a:cubicBezTo>
                        <a:cubicBezTo>
                          <a:pt x="16017" y="16527"/>
                          <a:pt x="15761" y="16825"/>
                          <a:pt x="15420" y="17017"/>
                        </a:cubicBezTo>
                        <a:cubicBezTo>
                          <a:pt x="15104" y="17183"/>
                          <a:pt x="14748" y="17272"/>
                          <a:pt x="14394" y="17272"/>
                        </a:cubicBezTo>
                        <a:cubicBezTo>
                          <a:pt x="14296" y="17272"/>
                          <a:pt x="14197" y="17265"/>
                          <a:pt x="14100" y="17251"/>
                        </a:cubicBezTo>
                        <a:cubicBezTo>
                          <a:pt x="13653" y="17187"/>
                          <a:pt x="13227" y="16996"/>
                          <a:pt x="12907" y="16697"/>
                        </a:cubicBezTo>
                        <a:cubicBezTo>
                          <a:pt x="12609" y="16399"/>
                          <a:pt x="12375" y="16037"/>
                          <a:pt x="12226" y="15654"/>
                        </a:cubicBezTo>
                        <a:cubicBezTo>
                          <a:pt x="11864" y="14695"/>
                          <a:pt x="11991" y="13652"/>
                          <a:pt x="12162" y="12693"/>
                        </a:cubicBezTo>
                        <a:cubicBezTo>
                          <a:pt x="12268" y="12161"/>
                          <a:pt x="12375" y="11629"/>
                          <a:pt x="12460" y="11096"/>
                        </a:cubicBezTo>
                        <a:cubicBezTo>
                          <a:pt x="12481" y="11011"/>
                          <a:pt x="12481" y="10947"/>
                          <a:pt x="12481" y="10883"/>
                        </a:cubicBezTo>
                        <a:lnTo>
                          <a:pt x="12481" y="10883"/>
                        </a:lnTo>
                        <a:cubicBezTo>
                          <a:pt x="12375" y="11267"/>
                          <a:pt x="12226" y="11629"/>
                          <a:pt x="12055" y="11991"/>
                        </a:cubicBezTo>
                        <a:cubicBezTo>
                          <a:pt x="11778" y="12587"/>
                          <a:pt x="11331" y="13119"/>
                          <a:pt x="10777" y="13503"/>
                        </a:cubicBezTo>
                        <a:cubicBezTo>
                          <a:pt x="10392" y="13734"/>
                          <a:pt x="9962" y="13854"/>
                          <a:pt x="9520" y="13854"/>
                        </a:cubicBezTo>
                        <a:cubicBezTo>
                          <a:pt x="9351" y="13854"/>
                          <a:pt x="9180" y="13836"/>
                          <a:pt x="9010" y="13801"/>
                        </a:cubicBezTo>
                        <a:cubicBezTo>
                          <a:pt x="8456" y="13652"/>
                          <a:pt x="7987" y="13290"/>
                          <a:pt x="7711" y="12779"/>
                        </a:cubicBezTo>
                        <a:cubicBezTo>
                          <a:pt x="7562" y="12480"/>
                          <a:pt x="7519" y="12140"/>
                          <a:pt x="7540" y="11820"/>
                        </a:cubicBezTo>
                        <a:cubicBezTo>
                          <a:pt x="7519" y="11714"/>
                          <a:pt x="7562" y="11607"/>
                          <a:pt x="7647" y="11522"/>
                        </a:cubicBezTo>
                        <a:cubicBezTo>
                          <a:pt x="7540" y="11458"/>
                          <a:pt x="7434" y="11394"/>
                          <a:pt x="7349" y="11309"/>
                        </a:cubicBezTo>
                        <a:cubicBezTo>
                          <a:pt x="7221" y="11203"/>
                          <a:pt x="7136" y="11075"/>
                          <a:pt x="7093" y="10926"/>
                        </a:cubicBezTo>
                        <a:cubicBezTo>
                          <a:pt x="7050" y="10755"/>
                          <a:pt x="7072" y="10585"/>
                          <a:pt x="7136" y="10436"/>
                        </a:cubicBezTo>
                        <a:cubicBezTo>
                          <a:pt x="7343" y="9965"/>
                          <a:pt x="7717" y="9293"/>
                          <a:pt x="8303" y="9293"/>
                        </a:cubicBezTo>
                        <a:cubicBezTo>
                          <a:pt x="8379" y="9293"/>
                          <a:pt x="8458" y="9304"/>
                          <a:pt x="8541" y="9328"/>
                        </a:cubicBezTo>
                        <a:cubicBezTo>
                          <a:pt x="8584" y="9350"/>
                          <a:pt x="8584" y="9414"/>
                          <a:pt x="8563" y="9435"/>
                        </a:cubicBezTo>
                        <a:cubicBezTo>
                          <a:pt x="8712" y="9435"/>
                          <a:pt x="8861" y="9435"/>
                          <a:pt x="9031" y="9478"/>
                        </a:cubicBezTo>
                        <a:cubicBezTo>
                          <a:pt x="9109" y="9485"/>
                          <a:pt x="9187" y="9490"/>
                          <a:pt x="9265" y="9490"/>
                        </a:cubicBezTo>
                        <a:cubicBezTo>
                          <a:pt x="9400" y="9490"/>
                          <a:pt x="9535" y="9475"/>
                          <a:pt x="9670" y="9435"/>
                        </a:cubicBezTo>
                        <a:cubicBezTo>
                          <a:pt x="9989" y="9350"/>
                          <a:pt x="10266" y="9158"/>
                          <a:pt x="10501" y="8881"/>
                        </a:cubicBezTo>
                        <a:lnTo>
                          <a:pt x="10586" y="8796"/>
                        </a:lnTo>
                        <a:cubicBezTo>
                          <a:pt x="10799" y="8540"/>
                          <a:pt x="10969" y="8242"/>
                          <a:pt x="11076" y="7923"/>
                        </a:cubicBezTo>
                        <a:cubicBezTo>
                          <a:pt x="11203" y="7518"/>
                          <a:pt x="11203" y="7092"/>
                          <a:pt x="11097" y="6688"/>
                        </a:cubicBezTo>
                        <a:cubicBezTo>
                          <a:pt x="11054" y="6475"/>
                          <a:pt x="10990" y="6283"/>
                          <a:pt x="10927" y="6070"/>
                        </a:cubicBezTo>
                        <a:cubicBezTo>
                          <a:pt x="10841" y="5878"/>
                          <a:pt x="10777" y="5687"/>
                          <a:pt x="10714" y="5495"/>
                        </a:cubicBezTo>
                        <a:lnTo>
                          <a:pt x="10415" y="5325"/>
                        </a:lnTo>
                        <a:cubicBezTo>
                          <a:pt x="9989" y="5048"/>
                          <a:pt x="9521" y="4813"/>
                          <a:pt x="9095" y="4558"/>
                        </a:cubicBezTo>
                        <a:cubicBezTo>
                          <a:pt x="8754" y="4345"/>
                          <a:pt x="8435" y="4111"/>
                          <a:pt x="8158" y="3834"/>
                        </a:cubicBezTo>
                        <a:cubicBezTo>
                          <a:pt x="7860" y="3514"/>
                          <a:pt x="7647" y="3131"/>
                          <a:pt x="7562" y="2705"/>
                        </a:cubicBezTo>
                        <a:cubicBezTo>
                          <a:pt x="7498" y="2471"/>
                          <a:pt x="7455" y="2236"/>
                          <a:pt x="7434" y="2002"/>
                        </a:cubicBezTo>
                        <a:cubicBezTo>
                          <a:pt x="7029" y="1917"/>
                          <a:pt x="6624" y="1874"/>
                          <a:pt x="6220" y="1874"/>
                        </a:cubicBezTo>
                        <a:cubicBezTo>
                          <a:pt x="6168" y="1872"/>
                          <a:pt x="6116" y="1870"/>
                          <a:pt x="6064" y="1870"/>
                        </a:cubicBezTo>
                        <a:cubicBezTo>
                          <a:pt x="5716" y="1870"/>
                          <a:pt x="5380" y="1931"/>
                          <a:pt x="5027" y="2023"/>
                        </a:cubicBezTo>
                        <a:cubicBezTo>
                          <a:pt x="4750" y="2109"/>
                          <a:pt x="4473" y="2236"/>
                          <a:pt x="4218" y="2407"/>
                        </a:cubicBezTo>
                        <a:lnTo>
                          <a:pt x="4111" y="2492"/>
                        </a:lnTo>
                        <a:cubicBezTo>
                          <a:pt x="3813" y="2726"/>
                          <a:pt x="3579" y="3003"/>
                          <a:pt x="3387" y="3323"/>
                        </a:cubicBezTo>
                        <a:cubicBezTo>
                          <a:pt x="3025" y="4025"/>
                          <a:pt x="2770" y="4771"/>
                          <a:pt x="2599" y="5537"/>
                        </a:cubicBezTo>
                        <a:lnTo>
                          <a:pt x="1790" y="8264"/>
                        </a:lnTo>
                        <a:cubicBezTo>
                          <a:pt x="1683" y="8668"/>
                          <a:pt x="1577" y="9052"/>
                          <a:pt x="1449" y="9456"/>
                        </a:cubicBezTo>
                        <a:cubicBezTo>
                          <a:pt x="1343" y="10031"/>
                          <a:pt x="1172" y="10585"/>
                          <a:pt x="981" y="11139"/>
                        </a:cubicBezTo>
                        <a:cubicBezTo>
                          <a:pt x="768" y="11756"/>
                          <a:pt x="555" y="12374"/>
                          <a:pt x="363" y="13013"/>
                        </a:cubicBezTo>
                        <a:cubicBezTo>
                          <a:pt x="214" y="13460"/>
                          <a:pt x="107" y="13907"/>
                          <a:pt x="1" y="14355"/>
                        </a:cubicBezTo>
                        <a:cubicBezTo>
                          <a:pt x="107" y="14291"/>
                          <a:pt x="214" y="14248"/>
                          <a:pt x="320" y="14227"/>
                        </a:cubicBezTo>
                        <a:cubicBezTo>
                          <a:pt x="406" y="13929"/>
                          <a:pt x="469" y="13652"/>
                          <a:pt x="533" y="13311"/>
                        </a:cubicBezTo>
                        <a:cubicBezTo>
                          <a:pt x="597" y="12970"/>
                          <a:pt x="619" y="12630"/>
                          <a:pt x="661" y="12289"/>
                        </a:cubicBezTo>
                        <a:cubicBezTo>
                          <a:pt x="661" y="12268"/>
                          <a:pt x="672" y="12257"/>
                          <a:pt x="682" y="12257"/>
                        </a:cubicBezTo>
                        <a:cubicBezTo>
                          <a:pt x="693" y="12257"/>
                          <a:pt x="704" y="12268"/>
                          <a:pt x="704" y="12289"/>
                        </a:cubicBezTo>
                        <a:cubicBezTo>
                          <a:pt x="725" y="12928"/>
                          <a:pt x="619" y="13588"/>
                          <a:pt x="406" y="14184"/>
                        </a:cubicBezTo>
                        <a:lnTo>
                          <a:pt x="725" y="14078"/>
                        </a:lnTo>
                        <a:lnTo>
                          <a:pt x="746" y="14078"/>
                        </a:lnTo>
                        <a:cubicBezTo>
                          <a:pt x="810" y="13865"/>
                          <a:pt x="874" y="13652"/>
                          <a:pt x="917" y="13418"/>
                        </a:cubicBezTo>
                        <a:cubicBezTo>
                          <a:pt x="938" y="13290"/>
                          <a:pt x="981" y="13162"/>
                          <a:pt x="981" y="13034"/>
                        </a:cubicBezTo>
                        <a:cubicBezTo>
                          <a:pt x="1002" y="12885"/>
                          <a:pt x="1002" y="12757"/>
                          <a:pt x="1023" y="12630"/>
                        </a:cubicBezTo>
                        <a:cubicBezTo>
                          <a:pt x="1023" y="12612"/>
                          <a:pt x="1035" y="12605"/>
                          <a:pt x="1048" y="12605"/>
                        </a:cubicBezTo>
                        <a:cubicBezTo>
                          <a:pt x="1066" y="12605"/>
                          <a:pt x="1087" y="12617"/>
                          <a:pt x="1087" y="12630"/>
                        </a:cubicBezTo>
                        <a:cubicBezTo>
                          <a:pt x="1108" y="12757"/>
                          <a:pt x="1108" y="12885"/>
                          <a:pt x="1087" y="13034"/>
                        </a:cubicBezTo>
                        <a:cubicBezTo>
                          <a:pt x="1066" y="13162"/>
                          <a:pt x="1066" y="13290"/>
                          <a:pt x="1023" y="13418"/>
                        </a:cubicBezTo>
                        <a:cubicBezTo>
                          <a:pt x="981" y="13631"/>
                          <a:pt x="917" y="13844"/>
                          <a:pt x="853" y="14035"/>
                        </a:cubicBezTo>
                        <a:lnTo>
                          <a:pt x="1215" y="13907"/>
                        </a:lnTo>
                        <a:cubicBezTo>
                          <a:pt x="1279" y="13631"/>
                          <a:pt x="1321" y="13354"/>
                          <a:pt x="1343" y="13077"/>
                        </a:cubicBezTo>
                        <a:cubicBezTo>
                          <a:pt x="1364" y="12779"/>
                          <a:pt x="1385" y="12480"/>
                          <a:pt x="1470" y="12204"/>
                        </a:cubicBezTo>
                        <a:cubicBezTo>
                          <a:pt x="1470" y="12182"/>
                          <a:pt x="1481" y="12172"/>
                          <a:pt x="1492" y="12172"/>
                        </a:cubicBezTo>
                        <a:cubicBezTo>
                          <a:pt x="1502" y="12172"/>
                          <a:pt x="1513" y="12182"/>
                          <a:pt x="1513" y="12204"/>
                        </a:cubicBezTo>
                        <a:cubicBezTo>
                          <a:pt x="1492" y="12502"/>
                          <a:pt x="1470" y="12821"/>
                          <a:pt x="1428" y="13119"/>
                        </a:cubicBezTo>
                        <a:cubicBezTo>
                          <a:pt x="1407" y="13375"/>
                          <a:pt x="1364" y="13631"/>
                          <a:pt x="1279" y="13886"/>
                        </a:cubicBezTo>
                        <a:lnTo>
                          <a:pt x="1556" y="13780"/>
                        </a:lnTo>
                        <a:cubicBezTo>
                          <a:pt x="1598" y="13439"/>
                          <a:pt x="1641" y="13119"/>
                          <a:pt x="1662" y="12800"/>
                        </a:cubicBezTo>
                        <a:cubicBezTo>
                          <a:pt x="1683" y="12608"/>
                          <a:pt x="1705" y="12438"/>
                          <a:pt x="1726" y="12268"/>
                        </a:cubicBezTo>
                        <a:cubicBezTo>
                          <a:pt x="1726" y="12097"/>
                          <a:pt x="1769" y="11927"/>
                          <a:pt x="1832" y="11778"/>
                        </a:cubicBezTo>
                        <a:cubicBezTo>
                          <a:pt x="1841" y="11769"/>
                          <a:pt x="1854" y="11764"/>
                          <a:pt x="1865" y="11764"/>
                        </a:cubicBezTo>
                        <a:cubicBezTo>
                          <a:pt x="1882" y="11764"/>
                          <a:pt x="1896" y="11774"/>
                          <a:pt x="1896" y="11799"/>
                        </a:cubicBezTo>
                        <a:cubicBezTo>
                          <a:pt x="1896" y="11884"/>
                          <a:pt x="1875" y="11969"/>
                          <a:pt x="1854" y="12055"/>
                        </a:cubicBezTo>
                        <a:lnTo>
                          <a:pt x="1832" y="12310"/>
                        </a:lnTo>
                        <a:cubicBezTo>
                          <a:pt x="1811" y="12502"/>
                          <a:pt x="1790" y="12672"/>
                          <a:pt x="1769" y="12843"/>
                        </a:cubicBezTo>
                        <a:cubicBezTo>
                          <a:pt x="1747" y="13141"/>
                          <a:pt x="1705" y="13439"/>
                          <a:pt x="1620" y="13716"/>
                        </a:cubicBezTo>
                        <a:lnTo>
                          <a:pt x="1811" y="13631"/>
                        </a:lnTo>
                        <a:lnTo>
                          <a:pt x="1854" y="13609"/>
                        </a:lnTo>
                        <a:cubicBezTo>
                          <a:pt x="1832" y="13609"/>
                          <a:pt x="1832" y="13588"/>
                          <a:pt x="1832" y="13588"/>
                        </a:cubicBezTo>
                        <a:cubicBezTo>
                          <a:pt x="1854" y="13332"/>
                          <a:pt x="1896" y="13077"/>
                          <a:pt x="1939" y="12821"/>
                        </a:cubicBezTo>
                        <a:cubicBezTo>
                          <a:pt x="1982" y="12544"/>
                          <a:pt x="2024" y="12289"/>
                          <a:pt x="2045" y="12012"/>
                        </a:cubicBezTo>
                        <a:cubicBezTo>
                          <a:pt x="2045" y="12001"/>
                          <a:pt x="2061" y="11996"/>
                          <a:pt x="2077" y="11996"/>
                        </a:cubicBezTo>
                        <a:cubicBezTo>
                          <a:pt x="2093" y="11996"/>
                          <a:pt x="2109" y="12001"/>
                          <a:pt x="2109" y="12012"/>
                        </a:cubicBezTo>
                        <a:cubicBezTo>
                          <a:pt x="2173" y="12566"/>
                          <a:pt x="1939" y="13077"/>
                          <a:pt x="1854" y="13609"/>
                        </a:cubicBezTo>
                        <a:lnTo>
                          <a:pt x="1982" y="13503"/>
                        </a:lnTo>
                        <a:lnTo>
                          <a:pt x="2216" y="13311"/>
                        </a:lnTo>
                        <a:lnTo>
                          <a:pt x="2237" y="13268"/>
                        </a:lnTo>
                        <a:cubicBezTo>
                          <a:pt x="2280" y="13077"/>
                          <a:pt x="2301" y="12864"/>
                          <a:pt x="2301" y="12651"/>
                        </a:cubicBezTo>
                        <a:cubicBezTo>
                          <a:pt x="2322" y="12502"/>
                          <a:pt x="2344" y="12353"/>
                          <a:pt x="2344" y="12204"/>
                        </a:cubicBezTo>
                        <a:cubicBezTo>
                          <a:pt x="2344" y="12055"/>
                          <a:pt x="2365" y="11905"/>
                          <a:pt x="2429" y="11778"/>
                        </a:cubicBezTo>
                        <a:cubicBezTo>
                          <a:pt x="2438" y="11769"/>
                          <a:pt x="2446" y="11764"/>
                          <a:pt x="2455" y="11764"/>
                        </a:cubicBezTo>
                        <a:cubicBezTo>
                          <a:pt x="2468" y="11764"/>
                          <a:pt x="2480" y="11774"/>
                          <a:pt x="2493" y="11799"/>
                        </a:cubicBezTo>
                        <a:cubicBezTo>
                          <a:pt x="2471" y="11863"/>
                          <a:pt x="2471" y="11948"/>
                          <a:pt x="2471" y="12033"/>
                        </a:cubicBezTo>
                        <a:cubicBezTo>
                          <a:pt x="2450" y="12118"/>
                          <a:pt x="2450" y="12182"/>
                          <a:pt x="2450" y="12268"/>
                        </a:cubicBezTo>
                        <a:cubicBezTo>
                          <a:pt x="2429" y="12417"/>
                          <a:pt x="2429" y="12566"/>
                          <a:pt x="2429" y="12715"/>
                        </a:cubicBezTo>
                        <a:cubicBezTo>
                          <a:pt x="2429" y="12864"/>
                          <a:pt x="2408" y="13013"/>
                          <a:pt x="2386" y="13162"/>
                        </a:cubicBezTo>
                        <a:lnTo>
                          <a:pt x="2599" y="12970"/>
                        </a:lnTo>
                        <a:cubicBezTo>
                          <a:pt x="2642" y="12736"/>
                          <a:pt x="2663" y="12480"/>
                          <a:pt x="2663" y="12246"/>
                        </a:cubicBezTo>
                        <a:cubicBezTo>
                          <a:pt x="2663" y="11927"/>
                          <a:pt x="2642" y="11607"/>
                          <a:pt x="2684" y="11288"/>
                        </a:cubicBezTo>
                        <a:cubicBezTo>
                          <a:pt x="2684" y="11267"/>
                          <a:pt x="2695" y="11256"/>
                          <a:pt x="2706" y="11256"/>
                        </a:cubicBezTo>
                        <a:cubicBezTo>
                          <a:pt x="2716" y="11256"/>
                          <a:pt x="2727" y="11267"/>
                          <a:pt x="2727" y="11288"/>
                        </a:cubicBezTo>
                        <a:cubicBezTo>
                          <a:pt x="2748" y="11607"/>
                          <a:pt x="2770" y="11948"/>
                          <a:pt x="2748" y="12268"/>
                        </a:cubicBezTo>
                        <a:cubicBezTo>
                          <a:pt x="2748" y="12480"/>
                          <a:pt x="2727" y="12672"/>
                          <a:pt x="2706" y="12864"/>
                        </a:cubicBezTo>
                        <a:cubicBezTo>
                          <a:pt x="2791" y="12779"/>
                          <a:pt x="2876" y="12693"/>
                          <a:pt x="2961" y="12587"/>
                        </a:cubicBezTo>
                        <a:cubicBezTo>
                          <a:pt x="3025" y="12417"/>
                          <a:pt x="3046" y="12225"/>
                          <a:pt x="3046" y="12012"/>
                        </a:cubicBezTo>
                        <a:lnTo>
                          <a:pt x="3046" y="11586"/>
                        </a:lnTo>
                        <a:cubicBezTo>
                          <a:pt x="3025" y="11458"/>
                          <a:pt x="3025" y="11330"/>
                          <a:pt x="3046" y="11203"/>
                        </a:cubicBezTo>
                        <a:cubicBezTo>
                          <a:pt x="3046" y="11192"/>
                          <a:pt x="3057" y="11187"/>
                          <a:pt x="3070" y="11187"/>
                        </a:cubicBezTo>
                        <a:cubicBezTo>
                          <a:pt x="3084" y="11187"/>
                          <a:pt x="3100" y="11192"/>
                          <a:pt x="3110" y="11203"/>
                        </a:cubicBezTo>
                        <a:cubicBezTo>
                          <a:pt x="3132" y="11352"/>
                          <a:pt x="3132" y="11479"/>
                          <a:pt x="3132" y="11607"/>
                        </a:cubicBezTo>
                        <a:cubicBezTo>
                          <a:pt x="3153" y="11756"/>
                          <a:pt x="3153" y="11927"/>
                          <a:pt x="3132" y="12076"/>
                        </a:cubicBezTo>
                        <a:cubicBezTo>
                          <a:pt x="3132" y="12204"/>
                          <a:pt x="3110" y="12331"/>
                          <a:pt x="3089" y="12438"/>
                        </a:cubicBezTo>
                        <a:cubicBezTo>
                          <a:pt x="3217" y="12289"/>
                          <a:pt x="3366" y="12118"/>
                          <a:pt x="3494" y="11948"/>
                        </a:cubicBezTo>
                        <a:cubicBezTo>
                          <a:pt x="3512" y="11924"/>
                          <a:pt x="3539" y="11913"/>
                          <a:pt x="3566" y="11913"/>
                        </a:cubicBezTo>
                        <a:cubicBezTo>
                          <a:pt x="3634" y="11913"/>
                          <a:pt x="3704" y="11978"/>
                          <a:pt x="3643" y="12055"/>
                        </a:cubicBezTo>
                        <a:lnTo>
                          <a:pt x="3494" y="12246"/>
                        </a:lnTo>
                        <a:cubicBezTo>
                          <a:pt x="3600" y="12502"/>
                          <a:pt x="3707" y="12736"/>
                          <a:pt x="3792" y="12992"/>
                        </a:cubicBezTo>
                        <a:cubicBezTo>
                          <a:pt x="3877" y="13247"/>
                          <a:pt x="3984" y="13481"/>
                          <a:pt x="4090" y="13758"/>
                        </a:cubicBezTo>
                        <a:cubicBezTo>
                          <a:pt x="4090" y="13773"/>
                          <a:pt x="4069" y="13788"/>
                          <a:pt x="4056" y="13788"/>
                        </a:cubicBezTo>
                        <a:cubicBezTo>
                          <a:pt x="4051" y="13788"/>
                          <a:pt x="4047" y="13786"/>
                          <a:pt x="4047" y="13780"/>
                        </a:cubicBezTo>
                        <a:cubicBezTo>
                          <a:pt x="3898" y="13567"/>
                          <a:pt x="3771" y="13332"/>
                          <a:pt x="3707" y="13056"/>
                        </a:cubicBezTo>
                        <a:cubicBezTo>
                          <a:pt x="3621" y="12821"/>
                          <a:pt x="3558" y="12566"/>
                          <a:pt x="3451" y="12310"/>
                        </a:cubicBezTo>
                        <a:lnTo>
                          <a:pt x="3323" y="12502"/>
                        </a:lnTo>
                        <a:cubicBezTo>
                          <a:pt x="3387" y="12693"/>
                          <a:pt x="3472" y="12864"/>
                          <a:pt x="3536" y="13056"/>
                        </a:cubicBezTo>
                        <a:cubicBezTo>
                          <a:pt x="3579" y="13162"/>
                          <a:pt x="3621" y="13247"/>
                          <a:pt x="3664" y="13354"/>
                        </a:cubicBezTo>
                        <a:cubicBezTo>
                          <a:pt x="3707" y="13439"/>
                          <a:pt x="3707" y="13545"/>
                          <a:pt x="3707" y="13652"/>
                        </a:cubicBezTo>
                        <a:lnTo>
                          <a:pt x="3664" y="13652"/>
                        </a:lnTo>
                        <a:cubicBezTo>
                          <a:pt x="3621" y="13545"/>
                          <a:pt x="3579" y="13460"/>
                          <a:pt x="3558" y="13354"/>
                        </a:cubicBezTo>
                        <a:cubicBezTo>
                          <a:pt x="3536" y="13247"/>
                          <a:pt x="3494" y="13162"/>
                          <a:pt x="3451" y="13056"/>
                        </a:cubicBezTo>
                        <a:cubicBezTo>
                          <a:pt x="3387" y="12885"/>
                          <a:pt x="3323" y="12715"/>
                          <a:pt x="3259" y="12544"/>
                        </a:cubicBezTo>
                        <a:lnTo>
                          <a:pt x="3089" y="12779"/>
                        </a:lnTo>
                        <a:cubicBezTo>
                          <a:pt x="3174" y="12949"/>
                          <a:pt x="3259" y="13141"/>
                          <a:pt x="3323" y="13354"/>
                        </a:cubicBezTo>
                        <a:cubicBezTo>
                          <a:pt x="3366" y="13460"/>
                          <a:pt x="3409" y="13567"/>
                          <a:pt x="3451" y="13673"/>
                        </a:cubicBezTo>
                        <a:cubicBezTo>
                          <a:pt x="3494" y="13780"/>
                          <a:pt x="3536" y="13886"/>
                          <a:pt x="3558" y="13993"/>
                        </a:cubicBezTo>
                        <a:cubicBezTo>
                          <a:pt x="3558" y="14008"/>
                          <a:pt x="3547" y="14023"/>
                          <a:pt x="3533" y="14023"/>
                        </a:cubicBezTo>
                        <a:cubicBezTo>
                          <a:pt x="3527" y="14023"/>
                          <a:pt x="3521" y="14020"/>
                          <a:pt x="3515" y="14014"/>
                        </a:cubicBezTo>
                        <a:cubicBezTo>
                          <a:pt x="3451" y="13929"/>
                          <a:pt x="3409" y="13844"/>
                          <a:pt x="3366" y="13737"/>
                        </a:cubicBezTo>
                        <a:cubicBezTo>
                          <a:pt x="3323" y="13631"/>
                          <a:pt x="3281" y="13503"/>
                          <a:pt x="3238" y="13396"/>
                        </a:cubicBezTo>
                        <a:cubicBezTo>
                          <a:pt x="3174" y="13205"/>
                          <a:pt x="3132" y="13013"/>
                          <a:pt x="3046" y="12821"/>
                        </a:cubicBezTo>
                        <a:cubicBezTo>
                          <a:pt x="2983" y="12906"/>
                          <a:pt x="2940" y="12970"/>
                          <a:pt x="2876" y="13034"/>
                        </a:cubicBezTo>
                        <a:cubicBezTo>
                          <a:pt x="2855" y="13056"/>
                          <a:pt x="2855" y="13077"/>
                          <a:pt x="2855" y="13098"/>
                        </a:cubicBezTo>
                        <a:cubicBezTo>
                          <a:pt x="2855" y="13098"/>
                          <a:pt x="2876" y="13098"/>
                          <a:pt x="2876" y="13119"/>
                        </a:cubicBezTo>
                        <a:cubicBezTo>
                          <a:pt x="2940" y="13354"/>
                          <a:pt x="3004" y="13588"/>
                          <a:pt x="3110" y="13822"/>
                        </a:cubicBezTo>
                        <a:cubicBezTo>
                          <a:pt x="3153" y="13950"/>
                          <a:pt x="3196" y="14056"/>
                          <a:pt x="3259" y="14184"/>
                        </a:cubicBezTo>
                        <a:cubicBezTo>
                          <a:pt x="3302" y="14291"/>
                          <a:pt x="3345" y="14376"/>
                          <a:pt x="3366" y="14482"/>
                        </a:cubicBezTo>
                        <a:cubicBezTo>
                          <a:pt x="3366" y="14504"/>
                          <a:pt x="3323" y="14504"/>
                          <a:pt x="3323" y="14504"/>
                        </a:cubicBezTo>
                        <a:cubicBezTo>
                          <a:pt x="3238" y="14419"/>
                          <a:pt x="3174" y="14312"/>
                          <a:pt x="3132" y="14206"/>
                        </a:cubicBezTo>
                        <a:cubicBezTo>
                          <a:pt x="3089" y="14099"/>
                          <a:pt x="3046" y="13971"/>
                          <a:pt x="3004" y="13865"/>
                        </a:cubicBezTo>
                        <a:cubicBezTo>
                          <a:pt x="2919" y="13631"/>
                          <a:pt x="2855" y="13396"/>
                          <a:pt x="2791" y="13162"/>
                        </a:cubicBezTo>
                        <a:cubicBezTo>
                          <a:pt x="2770" y="13205"/>
                          <a:pt x="2727" y="13247"/>
                          <a:pt x="2706" y="13268"/>
                        </a:cubicBezTo>
                        <a:lnTo>
                          <a:pt x="2663" y="13311"/>
                        </a:lnTo>
                        <a:lnTo>
                          <a:pt x="2791" y="13631"/>
                        </a:lnTo>
                        <a:cubicBezTo>
                          <a:pt x="2855" y="13801"/>
                          <a:pt x="2940" y="14014"/>
                          <a:pt x="2983" y="14184"/>
                        </a:cubicBezTo>
                        <a:cubicBezTo>
                          <a:pt x="3025" y="14333"/>
                          <a:pt x="3068" y="14504"/>
                          <a:pt x="3110" y="14674"/>
                        </a:cubicBezTo>
                        <a:cubicBezTo>
                          <a:pt x="3153" y="14738"/>
                          <a:pt x="3174" y="14823"/>
                          <a:pt x="3217" y="14887"/>
                        </a:cubicBezTo>
                        <a:cubicBezTo>
                          <a:pt x="3238" y="14951"/>
                          <a:pt x="3259" y="15015"/>
                          <a:pt x="3281" y="15079"/>
                        </a:cubicBezTo>
                        <a:cubicBezTo>
                          <a:pt x="3281" y="15094"/>
                          <a:pt x="3270" y="15109"/>
                          <a:pt x="3256" y="15109"/>
                        </a:cubicBezTo>
                        <a:cubicBezTo>
                          <a:pt x="3251" y="15109"/>
                          <a:pt x="3244" y="15106"/>
                          <a:pt x="3238" y="15100"/>
                        </a:cubicBezTo>
                        <a:cubicBezTo>
                          <a:pt x="3153" y="15079"/>
                          <a:pt x="3132" y="15015"/>
                          <a:pt x="3089" y="14951"/>
                        </a:cubicBezTo>
                        <a:cubicBezTo>
                          <a:pt x="3046" y="14887"/>
                          <a:pt x="3025" y="14823"/>
                          <a:pt x="3004" y="14738"/>
                        </a:cubicBezTo>
                        <a:cubicBezTo>
                          <a:pt x="2940" y="14589"/>
                          <a:pt x="2897" y="14440"/>
                          <a:pt x="2855" y="14248"/>
                        </a:cubicBezTo>
                        <a:cubicBezTo>
                          <a:pt x="2791" y="14056"/>
                          <a:pt x="2727" y="13865"/>
                          <a:pt x="2663" y="13673"/>
                        </a:cubicBezTo>
                        <a:cubicBezTo>
                          <a:pt x="2620" y="13588"/>
                          <a:pt x="2599" y="13503"/>
                          <a:pt x="2557" y="13396"/>
                        </a:cubicBezTo>
                        <a:lnTo>
                          <a:pt x="2493" y="13460"/>
                        </a:lnTo>
                        <a:cubicBezTo>
                          <a:pt x="2514" y="13460"/>
                          <a:pt x="2514" y="13460"/>
                          <a:pt x="2514" y="13481"/>
                        </a:cubicBezTo>
                        <a:cubicBezTo>
                          <a:pt x="2663" y="13865"/>
                          <a:pt x="2791" y="14269"/>
                          <a:pt x="2940" y="14653"/>
                        </a:cubicBezTo>
                        <a:cubicBezTo>
                          <a:pt x="3174" y="15334"/>
                          <a:pt x="3472" y="15995"/>
                          <a:pt x="3856" y="16591"/>
                        </a:cubicBezTo>
                        <a:cubicBezTo>
                          <a:pt x="4047" y="16868"/>
                          <a:pt x="4239" y="17145"/>
                          <a:pt x="4452" y="17400"/>
                        </a:cubicBezTo>
                        <a:cubicBezTo>
                          <a:pt x="4559" y="17507"/>
                          <a:pt x="4665" y="17613"/>
                          <a:pt x="4793" y="17741"/>
                        </a:cubicBezTo>
                        <a:cubicBezTo>
                          <a:pt x="4921" y="17847"/>
                          <a:pt x="5027" y="17954"/>
                          <a:pt x="5134" y="18082"/>
                        </a:cubicBezTo>
                        <a:cubicBezTo>
                          <a:pt x="5172" y="18139"/>
                          <a:pt x="5125" y="18213"/>
                          <a:pt x="5069" y="18213"/>
                        </a:cubicBezTo>
                        <a:cubicBezTo>
                          <a:pt x="5062" y="18213"/>
                          <a:pt x="5055" y="18212"/>
                          <a:pt x="5048" y="18210"/>
                        </a:cubicBezTo>
                        <a:cubicBezTo>
                          <a:pt x="4878" y="18124"/>
                          <a:pt x="4708" y="18018"/>
                          <a:pt x="4580" y="17869"/>
                        </a:cubicBezTo>
                        <a:cubicBezTo>
                          <a:pt x="4580" y="17850"/>
                          <a:pt x="4563" y="17848"/>
                          <a:pt x="4559" y="17832"/>
                        </a:cubicBezTo>
                        <a:lnTo>
                          <a:pt x="4559" y="17832"/>
                        </a:lnTo>
                        <a:lnTo>
                          <a:pt x="4580" y="18018"/>
                        </a:lnTo>
                        <a:cubicBezTo>
                          <a:pt x="4622" y="18188"/>
                          <a:pt x="4644" y="18380"/>
                          <a:pt x="4686" y="18572"/>
                        </a:cubicBezTo>
                        <a:cubicBezTo>
                          <a:pt x="4772" y="19232"/>
                          <a:pt x="4942" y="19871"/>
                          <a:pt x="5155" y="20488"/>
                        </a:cubicBezTo>
                        <a:cubicBezTo>
                          <a:pt x="5240" y="20659"/>
                          <a:pt x="5304" y="20787"/>
                          <a:pt x="5389" y="20936"/>
                        </a:cubicBezTo>
                        <a:cubicBezTo>
                          <a:pt x="5283" y="20616"/>
                          <a:pt x="5198" y="20297"/>
                          <a:pt x="5112" y="19956"/>
                        </a:cubicBezTo>
                        <a:cubicBezTo>
                          <a:pt x="5112" y="19945"/>
                          <a:pt x="5128" y="19940"/>
                          <a:pt x="5142" y="19940"/>
                        </a:cubicBezTo>
                        <a:cubicBezTo>
                          <a:pt x="5155" y="19940"/>
                          <a:pt x="5166" y="19945"/>
                          <a:pt x="5155" y="19956"/>
                        </a:cubicBezTo>
                        <a:cubicBezTo>
                          <a:pt x="5261" y="20318"/>
                          <a:pt x="5368" y="20659"/>
                          <a:pt x="5496" y="20978"/>
                        </a:cubicBezTo>
                        <a:cubicBezTo>
                          <a:pt x="5560" y="21149"/>
                          <a:pt x="5623" y="21298"/>
                          <a:pt x="5687" y="21447"/>
                        </a:cubicBezTo>
                        <a:cubicBezTo>
                          <a:pt x="5815" y="21596"/>
                          <a:pt x="5922" y="21766"/>
                          <a:pt x="6007" y="21915"/>
                        </a:cubicBezTo>
                        <a:cubicBezTo>
                          <a:pt x="5986" y="21851"/>
                          <a:pt x="5964" y="21787"/>
                          <a:pt x="5922" y="21724"/>
                        </a:cubicBezTo>
                        <a:cubicBezTo>
                          <a:pt x="5858" y="21532"/>
                          <a:pt x="5794" y="21340"/>
                          <a:pt x="5730" y="21149"/>
                        </a:cubicBezTo>
                        <a:cubicBezTo>
                          <a:pt x="5538" y="20765"/>
                          <a:pt x="5453" y="20339"/>
                          <a:pt x="5474" y="19913"/>
                        </a:cubicBezTo>
                        <a:cubicBezTo>
                          <a:pt x="5474" y="19881"/>
                          <a:pt x="5496" y="19865"/>
                          <a:pt x="5517" y="19865"/>
                        </a:cubicBezTo>
                        <a:cubicBezTo>
                          <a:pt x="5538" y="19865"/>
                          <a:pt x="5560" y="19881"/>
                          <a:pt x="5560" y="19913"/>
                        </a:cubicBezTo>
                        <a:cubicBezTo>
                          <a:pt x="5581" y="20318"/>
                          <a:pt x="5687" y="20744"/>
                          <a:pt x="5858" y="21106"/>
                        </a:cubicBezTo>
                        <a:cubicBezTo>
                          <a:pt x="5922" y="21298"/>
                          <a:pt x="5986" y="21489"/>
                          <a:pt x="6071" y="21660"/>
                        </a:cubicBezTo>
                        <a:cubicBezTo>
                          <a:pt x="6092" y="21766"/>
                          <a:pt x="6135" y="21851"/>
                          <a:pt x="6177" y="21937"/>
                        </a:cubicBezTo>
                        <a:cubicBezTo>
                          <a:pt x="6220" y="22022"/>
                          <a:pt x="6262" y="22107"/>
                          <a:pt x="6305" y="22192"/>
                        </a:cubicBezTo>
                        <a:cubicBezTo>
                          <a:pt x="6305" y="22223"/>
                          <a:pt x="6282" y="22243"/>
                          <a:pt x="6262" y="22243"/>
                        </a:cubicBezTo>
                        <a:cubicBezTo>
                          <a:pt x="6254" y="22243"/>
                          <a:pt x="6247" y="22240"/>
                          <a:pt x="6241" y="22235"/>
                        </a:cubicBezTo>
                        <a:cubicBezTo>
                          <a:pt x="6187" y="22199"/>
                          <a:pt x="6133" y="22147"/>
                          <a:pt x="6092" y="22094"/>
                        </a:cubicBezTo>
                        <a:lnTo>
                          <a:pt x="6092" y="22094"/>
                        </a:lnTo>
                        <a:cubicBezTo>
                          <a:pt x="6092" y="22098"/>
                          <a:pt x="6092" y="22103"/>
                          <a:pt x="6092" y="22107"/>
                        </a:cubicBezTo>
                        <a:cubicBezTo>
                          <a:pt x="6125" y="22156"/>
                          <a:pt x="6081" y="22206"/>
                          <a:pt x="6040" y="22206"/>
                        </a:cubicBezTo>
                        <a:cubicBezTo>
                          <a:pt x="6028" y="22206"/>
                          <a:pt x="6016" y="22202"/>
                          <a:pt x="6007" y="22192"/>
                        </a:cubicBezTo>
                        <a:cubicBezTo>
                          <a:pt x="5879" y="22064"/>
                          <a:pt x="5751" y="21915"/>
                          <a:pt x="5666" y="21766"/>
                        </a:cubicBezTo>
                        <a:lnTo>
                          <a:pt x="5602" y="21681"/>
                        </a:lnTo>
                        <a:lnTo>
                          <a:pt x="5602" y="21681"/>
                        </a:lnTo>
                        <a:cubicBezTo>
                          <a:pt x="5623" y="21851"/>
                          <a:pt x="5645" y="22022"/>
                          <a:pt x="5666" y="22192"/>
                        </a:cubicBezTo>
                        <a:cubicBezTo>
                          <a:pt x="5730" y="22810"/>
                          <a:pt x="5858" y="23449"/>
                          <a:pt x="6007" y="24066"/>
                        </a:cubicBezTo>
                        <a:cubicBezTo>
                          <a:pt x="6071" y="24364"/>
                          <a:pt x="6156" y="24684"/>
                          <a:pt x="6241" y="24982"/>
                        </a:cubicBezTo>
                        <a:cubicBezTo>
                          <a:pt x="6284" y="25131"/>
                          <a:pt x="6326" y="25280"/>
                          <a:pt x="6369" y="25451"/>
                        </a:cubicBezTo>
                        <a:cubicBezTo>
                          <a:pt x="6433" y="25600"/>
                          <a:pt x="6475" y="25749"/>
                          <a:pt x="6475" y="25898"/>
                        </a:cubicBezTo>
                        <a:cubicBezTo>
                          <a:pt x="6475" y="25950"/>
                          <a:pt x="6444" y="25978"/>
                          <a:pt x="6410" y="25978"/>
                        </a:cubicBezTo>
                        <a:cubicBezTo>
                          <a:pt x="6388" y="25978"/>
                          <a:pt x="6364" y="25966"/>
                          <a:pt x="6348" y="25941"/>
                        </a:cubicBezTo>
                        <a:lnTo>
                          <a:pt x="6348" y="25941"/>
                        </a:lnTo>
                        <a:cubicBezTo>
                          <a:pt x="6369" y="26239"/>
                          <a:pt x="6411" y="26516"/>
                          <a:pt x="6454" y="26814"/>
                        </a:cubicBezTo>
                        <a:cubicBezTo>
                          <a:pt x="6518" y="27304"/>
                          <a:pt x="6582" y="27772"/>
                          <a:pt x="6667" y="28305"/>
                        </a:cubicBezTo>
                        <a:cubicBezTo>
                          <a:pt x="6752" y="28837"/>
                          <a:pt x="6837" y="29391"/>
                          <a:pt x="6944" y="29902"/>
                        </a:cubicBezTo>
                        <a:cubicBezTo>
                          <a:pt x="7050" y="30413"/>
                          <a:pt x="7157" y="30945"/>
                          <a:pt x="7263" y="31435"/>
                        </a:cubicBezTo>
                        <a:cubicBezTo>
                          <a:pt x="7391" y="31946"/>
                          <a:pt x="7519" y="32458"/>
                          <a:pt x="7625" y="32947"/>
                        </a:cubicBezTo>
                        <a:cubicBezTo>
                          <a:pt x="7625" y="32969"/>
                          <a:pt x="7625" y="32990"/>
                          <a:pt x="7625" y="32990"/>
                        </a:cubicBezTo>
                        <a:lnTo>
                          <a:pt x="7881" y="33203"/>
                        </a:lnTo>
                        <a:lnTo>
                          <a:pt x="7881" y="33224"/>
                        </a:lnTo>
                        <a:cubicBezTo>
                          <a:pt x="9372" y="34481"/>
                          <a:pt x="11012" y="35524"/>
                          <a:pt x="12779" y="36334"/>
                        </a:cubicBezTo>
                        <a:cubicBezTo>
                          <a:pt x="12758" y="36312"/>
                          <a:pt x="12737" y="36270"/>
                          <a:pt x="12737" y="36249"/>
                        </a:cubicBezTo>
                        <a:cubicBezTo>
                          <a:pt x="12716" y="36185"/>
                          <a:pt x="12694" y="36099"/>
                          <a:pt x="12673" y="36036"/>
                        </a:cubicBezTo>
                        <a:cubicBezTo>
                          <a:pt x="12417" y="35375"/>
                          <a:pt x="12204" y="34736"/>
                          <a:pt x="12034" y="34076"/>
                        </a:cubicBezTo>
                        <a:cubicBezTo>
                          <a:pt x="11928" y="33650"/>
                          <a:pt x="11821" y="33267"/>
                          <a:pt x="11736" y="32862"/>
                        </a:cubicBezTo>
                        <a:cubicBezTo>
                          <a:pt x="11736" y="32836"/>
                          <a:pt x="11760" y="32818"/>
                          <a:pt x="11779" y="32818"/>
                        </a:cubicBezTo>
                        <a:cubicBezTo>
                          <a:pt x="11790" y="32818"/>
                          <a:pt x="11800" y="32825"/>
                          <a:pt x="11800" y="32841"/>
                        </a:cubicBezTo>
                        <a:cubicBezTo>
                          <a:pt x="11885" y="33096"/>
                          <a:pt x="11949" y="33373"/>
                          <a:pt x="12034" y="33629"/>
                        </a:cubicBezTo>
                        <a:cubicBezTo>
                          <a:pt x="12098" y="33821"/>
                          <a:pt x="12141" y="33991"/>
                          <a:pt x="12204" y="34161"/>
                        </a:cubicBezTo>
                        <a:cubicBezTo>
                          <a:pt x="12290" y="34460"/>
                          <a:pt x="12375" y="34758"/>
                          <a:pt x="12481" y="35056"/>
                        </a:cubicBezTo>
                        <a:cubicBezTo>
                          <a:pt x="12566" y="35290"/>
                          <a:pt x="12652" y="35503"/>
                          <a:pt x="12737" y="35737"/>
                        </a:cubicBezTo>
                        <a:cubicBezTo>
                          <a:pt x="12758" y="35865"/>
                          <a:pt x="12822" y="35972"/>
                          <a:pt x="12865" y="36078"/>
                        </a:cubicBezTo>
                        <a:lnTo>
                          <a:pt x="12929" y="36270"/>
                        </a:lnTo>
                        <a:lnTo>
                          <a:pt x="12950" y="36355"/>
                        </a:lnTo>
                        <a:cubicBezTo>
                          <a:pt x="12958" y="36351"/>
                          <a:pt x="12965" y="36349"/>
                          <a:pt x="12972" y="36349"/>
                        </a:cubicBezTo>
                        <a:cubicBezTo>
                          <a:pt x="13000" y="36349"/>
                          <a:pt x="13014" y="36380"/>
                          <a:pt x="13014" y="36398"/>
                        </a:cubicBezTo>
                        <a:cubicBezTo>
                          <a:pt x="13014" y="36419"/>
                          <a:pt x="13014" y="36419"/>
                          <a:pt x="13014" y="36440"/>
                        </a:cubicBezTo>
                        <a:lnTo>
                          <a:pt x="13269" y="36547"/>
                        </a:lnTo>
                        <a:cubicBezTo>
                          <a:pt x="14313" y="36994"/>
                          <a:pt x="15399" y="37377"/>
                          <a:pt x="16485" y="37697"/>
                        </a:cubicBezTo>
                        <a:cubicBezTo>
                          <a:pt x="17593" y="38038"/>
                          <a:pt x="18679" y="38357"/>
                          <a:pt x="19829" y="38655"/>
                        </a:cubicBezTo>
                        <a:cubicBezTo>
                          <a:pt x="20958" y="38953"/>
                          <a:pt x="22108" y="39166"/>
                          <a:pt x="23258" y="39358"/>
                        </a:cubicBezTo>
                        <a:lnTo>
                          <a:pt x="23322" y="39358"/>
                        </a:lnTo>
                        <a:cubicBezTo>
                          <a:pt x="23364" y="39251"/>
                          <a:pt x="23450" y="39166"/>
                          <a:pt x="23513" y="39060"/>
                        </a:cubicBezTo>
                        <a:cubicBezTo>
                          <a:pt x="23620" y="38975"/>
                          <a:pt x="23705" y="38868"/>
                          <a:pt x="23790" y="38783"/>
                        </a:cubicBezTo>
                        <a:cubicBezTo>
                          <a:pt x="23876" y="38698"/>
                          <a:pt x="23982" y="38591"/>
                          <a:pt x="24067" y="38506"/>
                        </a:cubicBezTo>
                        <a:cubicBezTo>
                          <a:pt x="24131" y="38485"/>
                          <a:pt x="24174" y="38442"/>
                          <a:pt x="24216" y="38400"/>
                        </a:cubicBezTo>
                        <a:cubicBezTo>
                          <a:pt x="24280" y="38357"/>
                          <a:pt x="24323" y="38336"/>
                          <a:pt x="24387" y="38314"/>
                        </a:cubicBezTo>
                        <a:cubicBezTo>
                          <a:pt x="24408" y="38336"/>
                          <a:pt x="24429" y="38357"/>
                          <a:pt x="24429" y="38378"/>
                        </a:cubicBezTo>
                        <a:cubicBezTo>
                          <a:pt x="24408" y="38421"/>
                          <a:pt x="24365" y="38485"/>
                          <a:pt x="24323" y="38506"/>
                        </a:cubicBezTo>
                        <a:cubicBezTo>
                          <a:pt x="24280" y="38549"/>
                          <a:pt x="24216" y="38591"/>
                          <a:pt x="24174" y="38634"/>
                        </a:cubicBezTo>
                        <a:cubicBezTo>
                          <a:pt x="24088" y="38719"/>
                          <a:pt x="24003" y="38804"/>
                          <a:pt x="23918" y="38889"/>
                        </a:cubicBezTo>
                        <a:cubicBezTo>
                          <a:pt x="23812" y="38975"/>
                          <a:pt x="23726" y="39060"/>
                          <a:pt x="23641" y="39145"/>
                        </a:cubicBezTo>
                        <a:cubicBezTo>
                          <a:pt x="23577" y="39230"/>
                          <a:pt x="23513" y="39315"/>
                          <a:pt x="23428" y="39379"/>
                        </a:cubicBezTo>
                        <a:cubicBezTo>
                          <a:pt x="24003" y="39486"/>
                          <a:pt x="24600" y="39571"/>
                          <a:pt x="25175" y="39699"/>
                        </a:cubicBezTo>
                        <a:lnTo>
                          <a:pt x="25217" y="39614"/>
                        </a:lnTo>
                        <a:cubicBezTo>
                          <a:pt x="25260" y="39550"/>
                          <a:pt x="25281" y="39507"/>
                          <a:pt x="25324" y="39443"/>
                        </a:cubicBezTo>
                        <a:lnTo>
                          <a:pt x="25430" y="39294"/>
                        </a:lnTo>
                        <a:cubicBezTo>
                          <a:pt x="25856" y="38655"/>
                          <a:pt x="26367" y="38080"/>
                          <a:pt x="26964" y="37612"/>
                        </a:cubicBezTo>
                        <a:cubicBezTo>
                          <a:pt x="27986" y="36802"/>
                          <a:pt x="29157" y="36206"/>
                          <a:pt x="30222" y="35482"/>
                        </a:cubicBezTo>
                        <a:cubicBezTo>
                          <a:pt x="30414" y="35354"/>
                          <a:pt x="30584" y="35226"/>
                          <a:pt x="30776" y="35098"/>
                        </a:cubicBezTo>
                        <a:cubicBezTo>
                          <a:pt x="31394" y="34651"/>
                          <a:pt x="31926" y="34119"/>
                          <a:pt x="32373" y="33522"/>
                        </a:cubicBezTo>
                        <a:cubicBezTo>
                          <a:pt x="32863" y="32990"/>
                          <a:pt x="32970" y="32202"/>
                          <a:pt x="32629" y="31542"/>
                        </a:cubicBezTo>
                        <a:lnTo>
                          <a:pt x="32629" y="31542"/>
                        </a:lnTo>
                        <a:cubicBezTo>
                          <a:pt x="32623" y="31548"/>
                          <a:pt x="32616" y="31551"/>
                          <a:pt x="32610" y="31551"/>
                        </a:cubicBezTo>
                        <a:cubicBezTo>
                          <a:pt x="32595" y="31551"/>
                          <a:pt x="32580" y="31536"/>
                          <a:pt x="32565" y="31520"/>
                        </a:cubicBezTo>
                        <a:cubicBezTo>
                          <a:pt x="32416" y="31350"/>
                          <a:pt x="32309" y="31158"/>
                          <a:pt x="32203" y="30967"/>
                        </a:cubicBezTo>
                        <a:cubicBezTo>
                          <a:pt x="32096" y="30775"/>
                          <a:pt x="31990" y="30583"/>
                          <a:pt x="31905" y="30392"/>
                        </a:cubicBezTo>
                        <a:cubicBezTo>
                          <a:pt x="31798" y="30179"/>
                          <a:pt x="31692" y="29987"/>
                          <a:pt x="31607" y="29795"/>
                        </a:cubicBezTo>
                        <a:cubicBezTo>
                          <a:pt x="31521" y="29604"/>
                          <a:pt x="31436" y="29412"/>
                          <a:pt x="31372" y="29220"/>
                        </a:cubicBezTo>
                        <a:cubicBezTo>
                          <a:pt x="31351" y="29242"/>
                          <a:pt x="31308" y="29242"/>
                          <a:pt x="31287" y="29263"/>
                        </a:cubicBezTo>
                        <a:cubicBezTo>
                          <a:pt x="31223" y="29263"/>
                          <a:pt x="31159" y="29220"/>
                          <a:pt x="31181" y="29156"/>
                        </a:cubicBezTo>
                        <a:cubicBezTo>
                          <a:pt x="31223" y="29029"/>
                          <a:pt x="31330" y="28922"/>
                          <a:pt x="31372" y="28794"/>
                        </a:cubicBezTo>
                        <a:cubicBezTo>
                          <a:pt x="31415" y="28645"/>
                          <a:pt x="31415" y="28496"/>
                          <a:pt x="31394" y="28347"/>
                        </a:cubicBezTo>
                        <a:cubicBezTo>
                          <a:pt x="31351" y="28049"/>
                          <a:pt x="31266" y="27730"/>
                          <a:pt x="31159" y="27431"/>
                        </a:cubicBezTo>
                        <a:cubicBezTo>
                          <a:pt x="31074" y="27133"/>
                          <a:pt x="30989" y="26814"/>
                          <a:pt x="30904" y="26494"/>
                        </a:cubicBezTo>
                        <a:cubicBezTo>
                          <a:pt x="30733" y="25898"/>
                          <a:pt x="30542" y="25280"/>
                          <a:pt x="30414" y="24663"/>
                        </a:cubicBezTo>
                        <a:cubicBezTo>
                          <a:pt x="30393" y="24705"/>
                          <a:pt x="30371" y="24769"/>
                          <a:pt x="30329" y="24812"/>
                        </a:cubicBezTo>
                        <a:cubicBezTo>
                          <a:pt x="30322" y="24824"/>
                          <a:pt x="30311" y="24829"/>
                          <a:pt x="30298" y="24829"/>
                        </a:cubicBezTo>
                        <a:cubicBezTo>
                          <a:pt x="30267" y="24829"/>
                          <a:pt x="30228" y="24799"/>
                          <a:pt x="30244" y="24769"/>
                        </a:cubicBezTo>
                        <a:cubicBezTo>
                          <a:pt x="30350" y="24428"/>
                          <a:pt x="30499" y="24088"/>
                          <a:pt x="30606" y="23768"/>
                        </a:cubicBezTo>
                        <a:cubicBezTo>
                          <a:pt x="30733" y="23470"/>
                          <a:pt x="30840" y="23172"/>
                          <a:pt x="30968" y="22852"/>
                        </a:cubicBezTo>
                        <a:lnTo>
                          <a:pt x="31010" y="22682"/>
                        </a:lnTo>
                        <a:cubicBezTo>
                          <a:pt x="31053" y="22469"/>
                          <a:pt x="31095" y="22256"/>
                          <a:pt x="31095" y="22043"/>
                        </a:cubicBezTo>
                        <a:cubicBezTo>
                          <a:pt x="31095" y="22014"/>
                          <a:pt x="31117" y="22003"/>
                          <a:pt x="31141" y="22003"/>
                        </a:cubicBezTo>
                        <a:cubicBezTo>
                          <a:pt x="31170" y="22003"/>
                          <a:pt x="31202" y="22020"/>
                          <a:pt x="31202" y="22043"/>
                        </a:cubicBezTo>
                        <a:lnTo>
                          <a:pt x="31202" y="22213"/>
                        </a:lnTo>
                        <a:cubicBezTo>
                          <a:pt x="31351" y="21809"/>
                          <a:pt x="31479" y="21425"/>
                          <a:pt x="31607" y="21021"/>
                        </a:cubicBezTo>
                        <a:cubicBezTo>
                          <a:pt x="31820" y="20424"/>
                          <a:pt x="31969" y="19807"/>
                          <a:pt x="32054" y="19189"/>
                        </a:cubicBezTo>
                        <a:cubicBezTo>
                          <a:pt x="32054" y="18550"/>
                          <a:pt x="31990" y="17911"/>
                          <a:pt x="31841" y="17294"/>
                        </a:cubicBezTo>
                        <a:cubicBezTo>
                          <a:pt x="31798" y="16996"/>
                          <a:pt x="31734" y="16676"/>
                          <a:pt x="31670" y="16357"/>
                        </a:cubicBezTo>
                        <a:cubicBezTo>
                          <a:pt x="31670" y="16271"/>
                          <a:pt x="31649" y="16186"/>
                          <a:pt x="31628" y="16101"/>
                        </a:cubicBezTo>
                        <a:cubicBezTo>
                          <a:pt x="31564" y="15909"/>
                          <a:pt x="31500" y="15696"/>
                          <a:pt x="31457" y="15462"/>
                        </a:cubicBezTo>
                        <a:cubicBezTo>
                          <a:pt x="31457" y="15441"/>
                          <a:pt x="31500" y="15420"/>
                          <a:pt x="31521" y="15420"/>
                        </a:cubicBezTo>
                        <a:lnTo>
                          <a:pt x="31521" y="15398"/>
                        </a:lnTo>
                        <a:cubicBezTo>
                          <a:pt x="31521" y="15377"/>
                          <a:pt x="31543" y="15356"/>
                          <a:pt x="31543" y="15356"/>
                        </a:cubicBezTo>
                        <a:cubicBezTo>
                          <a:pt x="31500" y="15185"/>
                          <a:pt x="31479" y="15015"/>
                          <a:pt x="31457" y="14845"/>
                        </a:cubicBezTo>
                        <a:cubicBezTo>
                          <a:pt x="31457" y="14797"/>
                          <a:pt x="31493" y="14773"/>
                          <a:pt x="31529" y="14773"/>
                        </a:cubicBezTo>
                        <a:cubicBezTo>
                          <a:pt x="31541" y="14773"/>
                          <a:pt x="31553" y="14775"/>
                          <a:pt x="31564" y="14781"/>
                        </a:cubicBezTo>
                        <a:cubicBezTo>
                          <a:pt x="31479" y="14440"/>
                          <a:pt x="31415" y="14078"/>
                          <a:pt x="31351" y="13737"/>
                        </a:cubicBezTo>
                        <a:cubicBezTo>
                          <a:pt x="31351" y="13700"/>
                          <a:pt x="31380" y="13677"/>
                          <a:pt x="31408" y="13677"/>
                        </a:cubicBezTo>
                        <a:cubicBezTo>
                          <a:pt x="31428" y="13677"/>
                          <a:pt x="31449" y="13689"/>
                          <a:pt x="31457" y="13716"/>
                        </a:cubicBezTo>
                        <a:cubicBezTo>
                          <a:pt x="31479" y="13822"/>
                          <a:pt x="31521" y="13929"/>
                          <a:pt x="31543" y="14035"/>
                        </a:cubicBezTo>
                        <a:cubicBezTo>
                          <a:pt x="31670" y="14461"/>
                          <a:pt x="31756" y="14887"/>
                          <a:pt x="31862" y="15313"/>
                        </a:cubicBezTo>
                        <a:cubicBezTo>
                          <a:pt x="31883" y="15356"/>
                          <a:pt x="31905" y="15377"/>
                          <a:pt x="31905" y="15420"/>
                        </a:cubicBezTo>
                        <a:lnTo>
                          <a:pt x="31947" y="15633"/>
                        </a:lnTo>
                        <a:lnTo>
                          <a:pt x="31947" y="15377"/>
                        </a:lnTo>
                        <a:cubicBezTo>
                          <a:pt x="31947" y="14802"/>
                          <a:pt x="31990" y="14206"/>
                          <a:pt x="32054" y="13609"/>
                        </a:cubicBezTo>
                        <a:cubicBezTo>
                          <a:pt x="32054" y="13599"/>
                          <a:pt x="32070" y="13593"/>
                          <a:pt x="32086" y="13593"/>
                        </a:cubicBezTo>
                        <a:cubicBezTo>
                          <a:pt x="32102" y="13593"/>
                          <a:pt x="32118" y="13599"/>
                          <a:pt x="32118" y="13609"/>
                        </a:cubicBezTo>
                        <a:cubicBezTo>
                          <a:pt x="32075" y="14206"/>
                          <a:pt x="32054" y="14781"/>
                          <a:pt x="32075" y="15377"/>
                        </a:cubicBezTo>
                        <a:cubicBezTo>
                          <a:pt x="32075" y="15654"/>
                          <a:pt x="32096" y="15931"/>
                          <a:pt x="32118" y="16186"/>
                        </a:cubicBezTo>
                        <a:cubicBezTo>
                          <a:pt x="32139" y="16335"/>
                          <a:pt x="32182" y="16463"/>
                          <a:pt x="32224" y="16612"/>
                        </a:cubicBezTo>
                        <a:cubicBezTo>
                          <a:pt x="32267" y="16761"/>
                          <a:pt x="32309" y="16889"/>
                          <a:pt x="32352" y="17038"/>
                        </a:cubicBezTo>
                        <a:cubicBezTo>
                          <a:pt x="32267" y="15973"/>
                          <a:pt x="32267" y="14887"/>
                          <a:pt x="32373" y="13822"/>
                        </a:cubicBezTo>
                        <a:cubicBezTo>
                          <a:pt x="32373" y="13801"/>
                          <a:pt x="32389" y="13790"/>
                          <a:pt x="32405" y="13790"/>
                        </a:cubicBezTo>
                        <a:cubicBezTo>
                          <a:pt x="32421" y="13790"/>
                          <a:pt x="32437" y="13801"/>
                          <a:pt x="32437" y="13822"/>
                        </a:cubicBezTo>
                        <a:cubicBezTo>
                          <a:pt x="32416" y="14163"/>
                          <a:pt x="32395" y="14504"/>
                          <a:pt x="32395" y="14823"/>
                        </a:cubicBezTo>
                        <a:cubicBezTo>
                          <a:pt x="32395" y="15420"/>
                          <a:pt x="32416" y="16016"/>
                          <a:pt x="32458" y="16612"/>
                        </a:cubicBezTo>
                        <a:cubicBezTo>
                          <a:pt x="32480" y="16889"/>
                          <a:pt x="32501" y="17187"/>
                          <a:pt x="32544" y="17485"/>
                        </a:cubicBezTo>
                        <a:cubicBezTo>
                          <a:pt x="32544" y="17549"/>
                          <a:pt x="32565" y="17634"/>
                          <a:pt x="32565" y="17698"/>
                        </a:cubicBezTo>
                        <a:lnTo>
                          <a:pt x="32629" y="17933"/>
                        </a:lnTo>
                        <a:lnTo>
                          <a:pt x="32735" y="18146"/>
                        </a:lnTo>
                        <a:cubicBezTo>
                          <a:pt x="32735" y="18146"/>
                          <a:pt x="32757" y="18167"/>
                          <a:pt x="32757" y="18167"/>
                        </a:cubicBezTo>
                        <a:cubicBezTo>
                          <a:pt x="32799" y="18231"/>
                          <a:pt x="32799" y="18295"/>
                          <a:pt x="32778" y="18359"/>
                        </a:cubicBezTo>
                        <a:cubicBezTo>
                          <a:pt x="32821" y="18465"/>
                          <a:pt x="32863" y="18572"/>
                          <a:pt x="32884" y="18678"/>
                        </a:cubicBezTo>
                        <a:lnTo>
                          <a:pt x="32884" y="18593"/>
                        </a:lnTo>
                        <a:cubicBezTo>
                          <a:pt x="32884" y="18422"/>
                          <a:pt x="32863" y="18295"/>
                          <a:pt x="32863" y="18167"/>
                        </a:cubicBezTo>
                        <a:cubicBezTo>
                          <a:pt x="32842" y="17890"/>
                          <a:pt x="32821" y="17613"/>
                          <a:pt x="32799" y="17336"/>
                        </a:cubicBezTo>
                        <a:cubicBezTo>
                          <a:pt x="32778" y="16783"/>
                          <a:pt x="32757" y="16229"/>
                          <a:pt x="32757" y="15675"/>
                        </a:cubicBezTo>
                        <a:cubicBezTo>
                          <a:pt x="32757" y="15654"/>
                          <a:pt x="32773" y="15643"/>
                          <a:pt x="32789" y="15643"/>
                        </a:cubicBezTo>
                        <a:cubicBezTo>
                          <a:pt x="32805" y="15643"/>
                          <a:pt x="32821" y="15654"/>
                          <a:pt x="32821" y="15675"/>
                        </a:cubicBezTo>
                        <a:cubicBezTo>
                          <a:pt x="32842" y="16229"/>
                          <a:pt x="32863" y="16804"/>
                          <a:pt x="32906" y="17336"/>
                        </a:cubicBezTo>
                        <a:cubicBezTo>
                          <a:pt x="32927" y="17592"/>
                          <a:pt x="32948" y="17869"/>
                          <a:pt x="32970" y="18124"/>
                        </a:cubicBezTo>
                        <a:lnTo>
                          <a:pt x="33012" y="18550"/>
                        </a:lnTo>
                        <a:cubicBezTo>
                          <a:pt x="33033" y="18678"/>
                          <a:pt x="33033" y="18806"/>
                          <a:pt x="33012" y="18934"/>
                        </a:cubicBezTo>
                        <a:cubicBezTo>
                          <a:pt x="33012" y="18976"/>
                          <a:pt x="32991" y="18976"/>
                          <a:pt x="32991" y="18976"/>
                        </a:cubicBezTo>
                        <a:cubicBezTo>
                          <a:pt x="33012" y="19019"/>
                          <a:pt x="33033" y="19083"/>
                          <a:pt x="33055" y="19125"/>
                        </a:cubicBezTo>
                        <a:cubicBezTo>
                          <a:pt x="33353" y="19956"/>
                          <a:pt x="33715" y="20765"/>
                          <a:pt x="34098" y="21575"/>
                        </a:cubicBezTo>
                        <a:cubicBezTo>
                          <a:pt x="34311" y="22000"/>
                          <a:pt x="34524" y="22384"/>
                          <a:pt x="34759" y="22788"/>
                        </a:cubicBezTo>
                        <a:lnTo>
                          <a:pt x="34695" y="22618"/>
                        </a:lnTo>
                        <a:cubicBezTo>
                          <a:pt x="34311" y="21489"/>
                          <a:pt x="34013" y="20339"/>
                          <a:pt x="33822" y="19168"/>
                        </a:cubicBezTo>
                        <a:cubicBezTo>
                          <a:pt x="33808" y="19142"/>
                          <a:pt x="33836" y="19123"/>
                          <a:pt x="33859" y="19123"/>
                        </a:cubicBezTo>
                        <a:cubicBezTo>
                          <a:pt x="33873" y="19123"/>
                          <a:pt x="33885" y="19130"/>
                          <a:pt x="33885" y="19147"/>
                        </a:cubicBezTo>
                        <a:cubicBezTo>
                          <a:pt x="33949" y="19466"/>
                          <a:pt x="34034" y="19807"/>
                          <a:pt x="34098" y="20126"/>
                        </a:cubicBezTo>
                        <a:cubicBezTo>
                          <a:pt x="34247" y="20701"/>
                          <a:pt x="34418" y="21276"/>
                          <a:pt x="34588" y="21830"/>
                        </a:cubicBezTo>
                        <a:cubicBezTo>
                          <a:pt x="34695" y="22128"/>
                          <a:pt x="34780" y="22405"/>
                          <a:pt x="34886" y="22682"/>
                        </a:cubicBezTo>
                        <a:lnTo>
                          <a:pt x="35035" y="23108"/>
                        </a:lnTo>
                        <a:cubicBezTo>
                          <a:pt x="35078" y="23214"/>
                          <a:pt x="35121" y="23342"/>
                          <a:pt x="35163" y="23491"/>
                        </a:cubicBezTo>
                        <a:cubicBezTo>
                          <a:pt x="35227" y="23598"/>
                          <a:pt x="35312" y="23726"/>
                          <a:pt x="35376" y="23832"/>
                        </a:cubicBezTo>
                        <a:cubicBezTo>
                          <a:pt x="35312" y="23640"/>
                          <a:pt x="35248" y="23427"/>
                          <a:pt x="35185" y="23236"/>
                        </a:cubicBezTo>
                        <a:cubicBezTo>
                          <a:pt x="35057" y="22810"/>
                          <a:pt x="34972" y="22363"/>
                          <a:pt x="34865" y="21937"/>
                        </a:cubicBezTo>
                        <a:cubicBezTo>
                          <a:pt x="34865" y="21910"/>
                          <a:pt x="34899" y="21883"/>
                          <a:pt x="34924" y="21883"/>
                        </a:cubicBezTo>
                        <a:cubicBezTo>
                          <a:pt x="34939" y="21883"/>
                          <a:pt x="34950" y="21892"/>
                          <a:pt x="34950" y="21915"/>
                        </a:cubicBezTo>
                        <a:cubicBezTo>
                          <a:pt x="35057" y="22341"/>
                          <a:pt x="35163" y="22767"/>
                          <a:pt x="35291" y="23193"/>
                        </a:cubicBezTo>
                        <a:cubicBezTo>
                          <a:pt x="35355" y="23385"/>
                          <a:pt x="35419" y="23598"/>
                          <a:pt x="35483" y="23811"/>
                        </a:cubicBezTo>
                        <a:lnTo>
                          <a:pt x="35589" y="24109"/>
                        </a:lnTo>
                        <a:cubicBezTo>
                          <a:pt x="35610" y="24152"/>
                          <a:pt x="35610" y="24173"/>
                          <a:pt x="35632" y="24215"/>
                        </a:cubicBezTo>
                        <a:cubicBezTo>
                          <a:pt x="35802" y="24450"/>
                          <a:pt x="35973" y="24705"/>
                          <a:pt x="36143" y="24940"/>
                        </a:cubicBezTo>
                        <a:cubicBezTo>
                          <a:pt x="36228" y="25067"/>
                          <a:pt x="36335" y="25174"/>
                          <a:pt x="36420" y="25302"/>
                        </a:cubicBezTo>
                        <a:cubicBezTo>
                          <a:pt x="36441" y="25302"/>
                          <a:pt x="36462" y="25323"/>
                          <a:pt x="36462" y="25344"/>
                        </a:cubicBezTo>
                        <a:cubicBezTo>
                          <a:pt x="36633" y="25557"/>
                          <a:pt x="36803" y="25749"/>
                          <a:pt x="36974" y="25962"/>
                        </a:cubicBezTo>
                        <a:cubicBezTo>
                          <a:pt x="37022" y="26043"/>
                          <a:pt x="36947" y="26112"/>
                          <a:pt x="36881" y="26112"/>
                        </a:cubicBezTo>
                        <a:cubicBezTo>
                          <a:pt x="36860" y="26112"/>
                          <a:pt x="36840" y="26105"/>
                          <a:pt x="36824" y="26090"/>
                        </a:cubicBezTo>
                        <a:cubicBezTo>
                          <a:pt x="36739" y="26004"/>
                          <a:pt x="36654" y="25919"/>
                          <a:pt x="36590" y="25834"/>
                        </a:cubicBezTo>
                        <a:cubicBezTo>
                          <a:pt x="36569" y="25813"/>
                          <a:pt x="36526" y="25770"/>
                          <a:pt x="36505" y="25749"/>
                        </a:cubicBezTo>
                        <a:lnTo>
                          <a:pt x="36505" y="25749"/>
                        </a:lnTo>
                        <a:cubicBezTo>
                          <a:pt x="36611" y="26707"/>
                          <a:pt x="36782" y="27666"/>
                          <a:pt x="37016" y="28603"/>
                        </a:cubicBezTo>
                        <a:cubicBezTo>
                          <a:pt x="37229" y="29561"/>
                          <a:pt x="37506" y="30498"/>
                          <a:pt x="37847" y="31393"/>
                        </a:cubicBezTo>
                        <a:cubicBezTo>
                          <a:pt x="38209" y="32308"/>
                          <a:pt x="38613" y="33203"/>
                          <a:pt x="39103" y="34055"/>
                        </a:cubicBezTo>
                        <a:cubicBezTo>
                          <a:pt x="39614" y="34971"/>
                          <a:pt x="40189" y="35823"/>
                          <a:pt x="40765" y="36696"/>
                        </a:cubicBezTo>
                        <a:cubicBezTo>
                          <a:pt x="41233" y="37399"/>
                          <a:pt x="41723" y="38101"/>
                          <a:pt x="42213" y="38826"/>
                        </a:cubicBezTo>
                        <a:cubicBezTo>
                          <a:pt x="42234" y="38847"/>
                          <a:pt x="42255" y="38868"/>
                          <a:pt x="42277" y="38911"/>
                        </a:cubicBezTo>
                        <a:cubicBezTo>
                          <a:pt x="42277" y="38889"/>
                          <a:pt x="42277" y="38868"/>
                          <a:pt x="42277" y="38847"/>
                        </a:cubicBezTo>
                        <a:cubicBezTo>
                          <a:pt x="42287" y="38836"/>
                          <a:pt x="42303" y="38831"/>
                          <a:pt x="42317" y="38831"/>
                        </a:cubicBezTo>
                        <a:cubicBezTo>
                          <a:pt x="42330" y="38831"/>
                          <a:pt x="42341" y="38836"/>
                          <a:pt x="42341" y="38847"/>
                        </a:cubicBezTo>
                        <a:cubicBezTo>
                          <a:pt x="42362" y="38953"/>
                          <a:pt x="42404" y="39038"/>
                          <a:pt x="42426" y="39124"/>
                        </a:cubicBezTo>
                        <a:cubicBezTo>
                          <a:pt x="42468" y="39166"/>
                          <a:pt x="42490" y="39230"/>
                          <a:pt x="42511" y="39273"/>
                        </a:cubicBezTo>
                        <a:lnTo>
                          <a:pt x="42511" y="39294"/>
                        </a:lnTo>
                        <a:cubicBezTo>
                          <a:pt x="42511" y="39279"/>
                          <a:pt x="42532" y="39264"/>
                          <a:pt x="42552" y="39264"/>
                        </a:cubicBezTo>
                        <a:cubicBezTo>
                          <a:pt x="42561" y="39264"/>
                          <a:pt x="42569" y="39267"/>
                          <a:pt x="42575" y="39273"/>
                        </a:cubicBezTo>
                        <a:cubicBezTo>
                          <a:pt x="42532" y="39188"/>
                          <a:pt x="42511" y="39081"/>
                          <a:pt x="42490" y="38996"/>
                        </a:cubicBezTo>
                        <a:cubicBezTo>
                          <a:pt x="42468" y="38996"/>
                          <a:pt x="42468" y="38975"/>
                          <a:pt x="42490" y="38975"/>
                        </a:cubicBezTo>
                        <a:cubicBezTo>
                          <a:pt x="42490" y="38964"/>
                          <a:pt x="42495" y="38959"/>
                          <a:pt x="42503" y="38959"/>
                        </a:cubicBezTo>
                        <a:cubicBezTo>
                          <a:pt x="42511" y="38959"/>
                          <a:pt x="42522" y="38964"/>
                          <a:pt x="42532" y="38975"/>
                        </a:cubicBezTo>
                        <a:cubicBezTo>
                          <a:pt x="42596" y="39102"/>
                          <a:pt x="42660" y="39251"/>
                          <a:pt x="42703" y="39401"/>
                        </a:cubicBezTo>
                        <a:lnTo>
                          <a:pt x="42788" y="39614"/>
                        </a:lnTo>
                        <a:cubicBezTo>
                          <a:pt x="42830" y="39677"/>
                          <a:pt x="42852" y="39763"/>
                          <a:pt x="42852" y="39827"/>
                        </a:cubicBezTo>
                        <a:cubicBezTo>
                          <a:pt x="42852" y="39842"/>
                          <a:pt x="42841" y="39857"/>
                          <a:pt x="42827" y="39857"/>
                        </a:cubicBezTo>
                        <a:cubicBezTo>
                          <a:pt x="42822" y="39857"/>
                          <a:pt x="42815" y="39854"/>
                          <a:pt x="42809" y="39848"/>
                        </a:cubicBezTo>
                        <a:cubicBezTo>
                          <a:pt x="42766" y="39805"/>
                          <a:pt x="42724" y="39720"/>
                          <a:pt x="42703" y="39656"/>
                        </a:cubicBezTo>
                        <a:lnTo>
                          <a:pt x="42617" y="39443"/>
                        </a:lnTo>
                        <a:cubicBezTo>
                          <a:pt x="42596" y="39422"/>
                          <a:pt x="42596" y="39401"/>
                          <a:pt x="42596" y="39379"/>
                        </a:cubicBezTo>
                        <a:lnTo>
                          <a:pt x="42575" y="39315"/>
                        </a:lnTo>
                        <a:lnTo>
                          <a:pt x="42511" y="39315"/>
                        </a:lnTo>
                        <a:cubicBezTo>
                          <a:pt x="42511" y="39315"/>
                          <a:pt x="42511" y="39337"/>
                          <a:pt x="42532" y="39358"/>
                        </a:cubicBezTo>
                        <a:cubicBezTo>
                          <a:pt x="42575" y="39464"/>
                          <a:pt x="42596" y="39550"/>
                          <a:pt x="42639" y="39656"/>
                        </a:cubicBezTo>
                        <a:lnTo>
                          <a:pt x="42639" y="39720"/>
                        </a:lnTo>
                        <a:cubicBezTo>
                          <a:pt x="42681" y="39784"/>
                          <a:pt x="42703" y="39869"/>
                          <a:pt x="42703" y="39933"/>
                        </a:cubicBezTo>
                        <a:cubicBezTo>
                          <a:pt x="42827" y="39902"/>
                          <a:pt x="42963" y="39882"/>
                          <a:pt x="43103" y="39882"/>
                        </a:cubicBezTo>
                        <a:cubicBezTo>
                          <a:pt x="43154" y="39882"/>
                          <a:pt x="43205" y="39885"/>
                          <a:pt x="43256" y="39890"/>
                        </a:cubicBezTo>
                        <a:cubicBezTo>
                          <a:pt x="43256" y="39869"/>
                          <a:pt x="43299" y="39848"/>
                          <a:pt x="43320" y="39848"/>
                        </a:cubicBezTo>
                        <a:cubicBezTo>
                          <a:pt x="43427" y="39869"/>
                          <a:pt x="43533" y="39933"/>
                          <a:pt x="43618" y="40018"/>
                        </a:cubicBezTo>
                        <a:cubicBezTo>
                          <a:pt x="43661" y="40061"/>
                          <a:pt x="43704" y="40103"/>
                          <a:pt x="43725" y="40167"/>
                        </a:cubicBezTo>
                        <a:lnTo>
                          <a:pt x="43725" y="40189"/>
                        </a:lnTo>
                        <a:lnTo>
                          <a:pt x="43831" y="40167"/>
                        </a:lnTo>
                        <a:cubicBezTo>
                          <a:pt x="43831" y="40146"/>
                          <a:pt x="43853" y="40146"/>
                          <a:pt x="43874" y="40146"/>
                        </a:cubicBezTo>
                        <a:cubicBezTo>
                          <a:pt x="44279" y="40061"/>
                          <a:pt x="44662" y="39912"/>
                          <a:pt x="45003" y="39720"/>
                        </a:cubicBezTo>
                        <a:cubicBezTo>
                          <a:pt x="44981" y="39677"/>
                          <a:pt x="44960" y="39635"/>
                          <a:pt x="44939" y="39592"/>
                        </a:cubicBezTo>
                        <a:cubicBezTo>
                          <a:pt x="44811" y="39379"/>
                          <a:pt x="44790" y="39124"/>
                          <a:pt x="44918" y="38932"/>
                        </a:cubicBezTo>
                        <a:cubicBezTo>
                          <a:pt x="45045" y="38740"/>
                          <a:pt x="45216" y="38591"/>
                          <a:pt x="45407" y="38485"/>
                        </a:cubicBezTo>
                        <a:cubicBezTo>
                          <a:pt x="45599" y="38357"/>
                          <a:pt x="45791" y="38229"/>
                          <a:pt x="46004" y="38123"/>
                        </a:cubicBezTo>
                        <a:cubicBezTo>
                          <a:pt x="46195" y="38016"/>
                          <a:pt x="46408" y="37931"/>
                          <a:pt x="46621" y="37867"/>
                        </a:cubicBezTo>
                        <a:cubicBezTo>
                          <a:pt x="46792" y="37803"/>
                          <a:pt x="46962" y="37761"/>
                          <a:pt x="47154" y="37739"/>
                        </a:cubicBezTo>
                        <a:cubicBezTo>
                          <a:pt x="47175" y="37718"/>
                          <a:pt x="47218" y="37675"/>
                          <a:pt x="47260" y="37654"/>
                        </a:cubicBezTo>
                        <a:lnTo>
                          <a:pt x="47345" y="37569"/>
                        </a:lnTo>
                        <a:cubicBezTo>
                          <a:pt x="47367" y="37548"/>
                          <a:pt x="47409" y="37505"/>
                          <a:pt x="47473" y="37505"/>
                        </a:cubicBezTo>
                        <a:cubicBezTo>
                          <a:pt x="47495" y="37505"/>
                          <a:pt x="47495" y="37526"/>
                          <a:pt x="47516" y="37548"/>
                        </a:cubicBezTo>
                        <a:cubicBezTo>
                          <a:pt x="47537" y="37569"/>
                          <a:pt x="47537" y="37590"/>
                          <a:pt x="47516" y="37612"/>
                        </a:cubicBezTo>
                        <a:cubicBezTo>
                          <a:pt x="47495" y="37633"/>
                          <a:pt x="47473" y="37633"/>
                          <a:pt x="47452" y="37654"/>
                        </a:cubicBezTo>
                        <a:lnTo>
                          <a:pt x="47409" y="37675"/>
                        </a:lnTo>
                        <a:cubicBezTo>
                          <a:pt x="47409" y="37697"/>
                          <a:pt x="47388" y="37697"/>
                          <a:pt x="47367" y="37718"/>
                        </a:cubicBezTo>
                        <a:lnTo>
                          <a:pt x="47345" y="37739"/>
                        </a:lnTo>
                        <a:lnTo>
                          <a:pt x="47324" y="37761"/>
                        </a:lnTo>
                        <a:cubicBezTo>
                          <a:pt x="47345" y="37761"/>
                          <a:pt x="47345" y="37782"/>
                          <a:pt x="47324" y="37782"/>
                        </a:cubicBezTo>
                        <a:lnTo>
                          <a:pt x="47239" y="37825"/>
                        </a:lnTo>
                        <a:lnTo>
                          <a:pt x="47196" y="37867"/>
                        </a:lnTo>
                        <a:cubicBezTo>
                          <a:pt x="47186" y="37878"/>
                          <a:pt x="47175" y="37883"/>
                          <a:pt x="47164" y="37883"/>
                        </a:cubicBezTo>
                        <a:cubicBezTo>
                          <a:pt x="47154" y="37883"/>
                          <a:pt x="47143" y="37878"/>
                          <a:pt x="47133" y="37867"/>
                        </a:cubicBezTo>
                        <a:cubicBezTo>
                          <a:pt x="46983" y="37910"/>
                          <a:pt x="46813" y="37952"/>
                          <a:pt x="46664" y="37995"/>
                        </a:cubicBezTo>
                        <a:cubicBezTo>
                          <a:pt x="46451" y="38080"/>
                          <a:pt x="46238" y="38165"/>
                          <a:pt x="46046" y="38272"/>
                        </a:cubicBezTo>
                        <a:lnTo>
                          <a:pt x="46004" y="38293"/>
                        </a:lnTo>
                        <a:cubicBezTo>
                          <a:pt x="45833" y="38463"/>
                          <a:pt x="45599" y="38613"/>
                          <a:pt x="45407" y="38762"/>
                        </a:cubicBezTo>
                        <a:cubicBezTo>
                          <a:pt x="45280" y="38889"/>
                          <a:pt x="45173" y="39038"/>
                          <a:pt x="45109" y="39209"/>
                        </a:cubicBezTo>
                        <a:lnTo>
                          <a:pt x="45109" y="39315"/>
                        </a:lnTo>
                        <a:lnTo>
                          <a:pt x="45088" y="39315"/>
                        </a:lnTo>
                        <a:lnTo>
                          <a:pt x="45088" y="39379"/>
                        </a:lnTo>
                        <a:cubicBezTo>
                          <a:pt x="45131" y="39464"/>
                          <a:pt x="45173" y="39571"/>
                          <a:pt x="45237" y="39656"/>
                        </a:cubicBezTo>
                        <a:cubicBezTo>
                          <a:pt x="45322" y="39827"/>
                          <a:pt x="45471" y="39954"/>
                          <a:pt x="45663" y="40018"/>
                        </a:cubicBezTo>
                        <a:cubicBezTo>
                          <a:pt x="45769" y="40039"/>
                          <a:pt x="45881" y="40050"/>
                          <a:pt x="45993" y="40050"/>
                        </a:cubicBezTo>
                        <a:cubicBezTo>
                          <a:pt x="46105" y="40050"/>
                          <a:pt x="46217" y="40039"/>
                          <a:pt x="46323" y="40018"/>
                        </a:cubicBezTo>
                        <a:cubicBezTo>
                          <a:pt x="46557" y="39997"/>
                          <a:pt x="46792" y="39954"/>
                          <a:pt x="47005" y="39912"/>
                        </a:cubicBezTo>
                        <a:cubicBezTo>
                          <a:pt x="47239" y="39848"/>
                          <a:pt x="47452" y="39805"/>
                          <a:pt x="47665" y="39741"/>
                        </a:cubicBezTo>
                        <a:lnTo>
                          <a:pt x="48027" y="39614"/>
                        </a:lnTo>
                        <a:cubicBezTo>
                          <a:pt x="48112" y="39571"/>
                          <a:pt x="48219" y="39550"/>
                          <a:pt x="48304" y="39528"/>
                        </a:cubicBezTo>
                        <a:cubicBezTo>
                          <a:pt x="48325" y="39507"/>
                          <a:pt x="48346" y="39486"/>
                          <a:pt x="48389" y="39464"/>
                        </a:cubicBezTo>
                        <a:lnTo>
                          <a:pt x="48559" y="39379"/>
                        </a:lnTo>
                        <a:cubicBezTo>
                          <a:pt x="48666" y="39294"/>
                          <a:pt x="48794" y="39230"/>
                          <a:pt x="48900" y="39145"/>
                        </a:cubicBezTo>
                        <a:lnTo>
                          <a:pt x="48943" y="39124"/>
                        </a:lnTo>
                        <a:lnTo>
                          <a:pt x="48964" y="39124"/>
                        </a:lnTo>
                        <a:cubicBezTo>
                          <a:pt x="49134" y="38996"/>
                          <a:pt x="49305" y="38847"/>
                          <a:pt x="49475" y="38719"/>
                        </a:cubicBezTo>
                        <a:cubicBezTo>
                          <a:pt x="49518" y="38676"/>
                          <a:pt x="49582" y="38613"/>
                          <a:pt x="49603" y="38591"/>
                        </a:cubicBezTo>
                        <a:cubicBezTo>
                          <a:pt x="49646" y="38549"/>
                          <a:pt x="49688" y="38527"/>
                          <a:pt x="49688" y="38463"/>
                        </a:cubicBezTo>
                        <a:cubicBezTo>
                          <a:pt x="49646" y="38400"/>
                          <a:pt x="49603" y="38357"/>
                          <a:pt x="49539" y="38314"/>
                        </a:cubicBezTo>
                        <a:cubicBezTo>
                          <a:pt x="49518" y="38272"/>
                          <a:pt x="49497" y="38229"/>
                          <a:pt x="49475" y="38187"/>
                        </a:cubicBezTo>
                        <a:cubicBezTo>
                          <a:pt x="49347" y="37995"/>
                          <a:pt x="49198" y="37803"/>
                          <a:pt x="49049" y="37633"/>
                        </a:cubicBezTo>
                        <a:cubicBezTo>
                          <a:pt x="48900" y="37462"/>
                          <a:pt x="48730" y="37313"/>
                          <a:pt x="48581" y="37143"/>
                        </a:cubicBezTo>
                        <a:cubicBezTo>
                          <a:pt x="48559" y="37164"/>
                          <a:pt x="48538" y="37164"/>
                          <a:pt x="48517" y="37164"/>
                        </a:cubicBezTo>
                        <a:cubicBezTo>
                          <a:pt x="48432" y="37164"/>
                          <a:pt x="48346" y="37143"/>
                          <a:pt x="48261" y="37122"/>
                        </a:cubicBezTo>
                        <a:cubicBezTo>
                          <a:pt x="48155" y="37100"/>
                          <a:pt x="48070" y="37079"/>
                          <a:pt x="47963" y="37058"/>
                        </a:cubicBezTo>
                        <a:cubicBezTo>
                          <a:pt x="47793" y="37037"/>
                          <a:pt x="47622" y="37037"/>
                          <a:pt x="47431" y="37037"/>
                        </a:cubicBezTo>
                        <a:cubicBezTo>
                          <a:pt x="47090" y="37058"/>
                          <a:pt x="46770" y="37143"/>
                          <a:pt x="46472" y="37313"/>
                        </a:cubicBezTo>
                        <a:cubicBezTo>
                          <a:pt x="46464" y="37316"/>
                          <a:pt x="46455" y="37318"/>
                          <a:pt x="46447" y="37318"/>
                        </a:cubicBezTo>
                        <a:cubicBezTo>
                          <a:pt x="46398" y="37318"/>
                          <a:pt x="46372" y="37265"/>
                          <a:pt x="46408" y="37228"/>
                        </a:cubicBezTo>
                        <a:cubicBezTo>
                          <a:pt x="46536" y="37122"/>
                          <a:pt x="46664" y="37058"/>
                          <a:pt x="46813" y="36994"/>
                        </a:cubicBezTo>
                        <a:lnTo>
                          <a:pt x="46770" y="36994"/>
                        </a:lnTo>
                        <a:lnTo>
                          <a:pt x="46685" y="37037"/>
                        </a:lnTo>
                        <a:lnTo>
                          <a:pt x="46579" y="37037"/>
                        </a:lnTo>
                        <a:cubicBezTo>
                          <a:pt x="46536" y="37058"/>
                          <a:pt x="46472" y="37058"/>
                          <a:pt x="46408" y="37100"/>
                        </a:cubicBezTo>
                        <a:cubicBezTo>
                          <a:pt x="46344" y="37122"/>
                          <a:pt x="46281" y="37143"/>
                          <a:pt x="46217" y="37186"/>
                        </a:cubicBezTo>
                        <a:cubicBezTo>
                          <a:pt x="46132" y="37186"/>
                          <a:pt x="46089" y="37100"/>
                          <a:pt x="46132" y="37037"/>
                        </a:cubicBezTo>
                        <a:cubicBezTo>
                          <a:pt x="46195" y="36994"/>
                          <a:pt x="46281" y="36951"/>
                          <a:pt x="46344" y="36930"/>
                        </a:cubicBezTo>
                        <a:cubicBezTo>
                          <a:pt x="46408" y="36909"/>
                          <a:pt x="46472" y="36887"/>
                          <a:pt x="46557" y="36866"/>
                        </a:cubicBezTo>
                        <a:cubicBezTo>
                          <a:pt x="46621" y="36845"/>
                          <a:pt x="46685" y="36845"/>
                          <a:pt x="46749" y="36845"/>
                        </a:cubicBezTo>
                        <a:lnTo>
                          <a:pt x="46834" y="36802"/>
                        </a:lnTo>
                        <a:lnTo>
                          <a:pt x="46834" y="36781"/>
                        </a:lnTo>
                        <a:cubicBezTo>
                          <a:pt x="46813" y="36717"/>
                          <a:pt x="46792" y="36632"/>
                          <a:pt x="46792" y="36568"/>
                        </a:cubicBezTo>
                        <a:cubicBezTo>
                          <a:pt x="46770" y="36525"/>
                          <a:pt x="46749" y="36461"/>
                          <a:pt x="46749" y="36419"/>
                        </a:cubicBezTo>
                        <a:cubicBezTo>
                          <a:pt x="46494" y="35418"/>
                          <a:pt x="46281" y="34374"/>
                          <a:pt x="46132" y="33352"/>
                        </a:cubicBezTo>
                        <a:cubicBezTo>
                          <a:pt x="45961" y="32308"/>
                          <a:pt x="45833" y="31265"/>
                          <a:pt x="45706" y="30221"/>
                        </a:cubicBezTo>
                        <a:cubicBezTo>
                          <a:pt x="45642" y="29710"/>
                          <a:pt x="45578" y="29178"/>
                          <a:pt x="45493" y="28667"/>
                        </a:cubicBezTo>
                        <a:cubicBezTo>
                          <a:pt x="45407" y="28155"/>
                          <a:pt x="45301" y="27644"/>
                          <a:pt x="45131" y="27154"/>
                        </a:cubicBezTo>
                        <a:cubicBezTo>
                          <a:pt x="44768" y="26239"/>
                          <a:pt x="44257" y="25365"/>
                          <a:pt x="43640" y="24556"/>
                        </a:cubicBezTo>
                        <a:cubicBezTo>
                          <a:pt x="43363" y="24152"/>
                          <a:pt x="43043" y="23768"/>
                          <a:pt x="42724" y="23385"/>
                        </a:cubicBezTo>
                        <a:cubicBezTo>
                          <a:pt x="42404" y="23001"/>
                          <a:pt x="42064" y="22618"/>
                          <a:pt x="41744" y="22235"/>
                        </a:cubicBezTo>
                        <a:cubicBezTo>
                          <a:pt x="41728" y="22185"/>
                          <a:pt x="41762" y="22136"/>
                          <a:pt x="41799" y="22136"/>
                        </a:cubicBezTo>
                        <a:cubicBezTo>
                          <a:pt x="41809" y="22136"/>
                          <a:pt x="41820" y="22140"/>
                          <a:pt x="41829" y="22150"/>
                        </a:cubicBezTo>
                        <a:cubicBezTo>
                          <a:pt x="41872" y="22171"/>
                          <a:pt x="41915" y="22213"/>
                          <a:pt x="41936" y="22235"/>
                        </a:cubicBezTo>
                        <a:cubicBezTo>
                          <a:pt x="41893" y="21979"/>
                          <a:pt x="41829" y="21724"/>
                          <a:pt x="41766" y="21468"/>
                        </a:cubicBezTo>
                        <a:cubicBezTo>
                          <a:pt x="41702" y="21127"/>
                          <a:pt x="41638" y="20765"/>
                          <a:pt x="41553" y="20424"/>
                        </a:cubicBezTo>
                        <a:cubicBezTo>
                          <a:pt x="41297" y="19189"/>
                          <a:pt x="41020" y="17975"/>
                          <a:pt x="40701" y="16761"/>
                        </a:cubicBezTo>
                        <a:cubicBezTo>
                          <a:pt x="40552" y="16144"/>
                          <a:pt x="40381" y="15547"/>
                          <a:pt x="40211" y="14930"/>
                        </a:cubicBezTo>
                        <a:cubicBezTo>
                          <a:pt x="40126" y="14632"/>
                          <a:pt x="40019" y="14333"/>
                          <a:pt x="39934" y="14035"/>
                        </a:cubicBezTo>
                        <a:cubicBezTo>
                          <a:pt x="39891" y="13886"/>
                          <a:pt x="39849" y="13716"/>
                          <a:pt x="39806" y="13567"/>
                        </a:cubicBezTo>
                        <a:cubicBezTo>
                          <a:pt x="39806" y="13545"/>
                          <a:pt x="39785" y="13524"/>
                          <a:pt x="39785" y="13481"/>
                        </a:cubicBezTo>
                        <a:lnTo>
                          <a:pt x="39785" y="13545"/>
                        </a:lnTo>
                        <a:cubicBezTo>
                          <a:pt x="39776" y="13572"/>
                          <a:pt x="39752" y="13584"/>
                          <a:pt x="39727" y="13584"/>
                        </a:cubicBezTo>
                        <a:cubicBezTo>
                          <a:pt x="39693" y="13584"/>
                          <a:pt x="39657" y="13561"/>
                          <a:pt x="39657" y="13524"/>
                        </a:cubicBezTo>
                        <a:cubicBezTo>
                          <a:pt x="39657" y="13354"/>
                          <a:pt x="39678" y="13205"/>
                          <a:pt x="39700" y="13056"/>
                        </a:cubicBezTo>
                        <a:cubicBezTo>
                          <a:pt x="39785" y="12438"/>
                          <a:pt x="39870" y="11820"/>
                          <a:pt x="39891" y="11181"/>
                        </a:cubicBezTo>
                        <a:cubicBezTo>
                          <a:pt x="39934" y="10564"/>
                          <a:pt x="39891" y="9946"/>
                          <a:pt x="39806" y="9328"/>
                        </a:cubicBezTo>
                        <a:cubicBezTo>
                          <a:pt x="39721" y="8711"/>
                          <a:pt x="39572" y="8136"/>
                          <a:pt x="39423" y="7539"/>
                        </a:cubicBezTo>
                        <a:cubicBezTo>
                          <a:pt x="39295" y="6986"/>
                          <a:pt x="39125" y="6453"/>
                          <a:pt x="38933" y="5942"/>
                        </a:cubicBezTo>
                        <a:cubicBezTo>
                          <a:pt x="38720" y="5410"/>
                          <a:pt x="38422" y="4941"/>
                          <a:pt x="38060" y="4494"/>
                        </a:cubicBezTo>
                        <a:cubicBezTo>
                          <a:pt x="37698" y="4068"/>
                          <a:pt x="37272" y="3685"/>
                          <a:pt x="36824" y="3365"/>
                        </a:cubicBezTo>
                        <a:cubicBezTo>
                          <a:pt x="35951" y="2684"/>
                          <a:pt x="34950" y="2215"/>
                          <a:pt x="33864" y="1981"/>
                        </a:cubicBezTo>
                        <a:cubicBezTo>
                          <a:pt x="33488" y="1908"/>
                          <a:pt x="33112" y="1866"/>
                          <a:pt x="32729" y="1866"/>
                        </a:cubicBezTo>
                        <a:cubicBezTo>
                          <a:pt x="32548" y="1866"/>
                          <a:pt x="32366" y="1875"/>
                          <a:pt x="32182" y="1896"/>
                        </a:cubicBezTo>
                        <a:cubicBezTo>
                          <a:pt x="31905" y="1917"/>
                          <a:pt x="31628" y="1959"/>
                          <a:pt x="31351" y="2045"/>
                        </a:cubicBezTo>
                        <a:cubicBezTo>
                          <a:pt x="31223" y="2066"/>
                          <a:pt x="31074" y="2109"/>
                          <a:pt x="30946" y="2172"/>
                        </a:cubicBezTo>
                        <a:lnTo>
                          <a:pt x="30755" y="2236"/>
                        </a:lnTo>
                        <a:lnTo>
                          <a:pt x="30712" y="2258"/>
                        </a:lnTo>
                        <a:cubicBezTo>
                          <a:pt x="30712" y="2343"/>
                          <a:pt x="30669" y="2407"/>
                          <a:pt x="30584" y="2407"/>
                        </a:cubicBezTo>
                        <a:cubicBezTo>
                          <a:pt x="30499" y="3429"/>
                          <a:pt x="30052" y="4494"/>
                          <a:pt x="29179" y="5026"/>
                        </a:cubicBezTo>
                        <a:cubicBezTo>
                          <a:pt x="29285" y="5410"/>
                          <a:pt x="29200" y="5814"/>
                          <a:pt x="28966" y="6134"/>
                        </a:cubicBezTo>
                        <a:cubicBezTo>
                          <a:pt x="28710" y="6453"/>
                          <a:pt x="28327" y="6688"/>
                          <a:pt x="27901" y="6751"/>
                        </a:cubicBezTo>
                        <a:cubicBezTo>
                          <a:pt x="27800" y="6762"/>
                          <a:pt x="27698" y="6767"/>
                          <a:pt x="27598" y="6767"/>
                        </a:cubicBezTo>
                        <a:cubicBezTo>
                          <a:pt x="27295" y="6767"/>
                          <a:pt x="26996" y="6719"/>
                          <a:pt x="26708" y="6624"/>
                        </a:cubicBezTo>
                        <a:cubicBezTo>
                          <a:pt x="26516" y="6560"/>
                          <a:pt x="26325" y="6475"/>
                          <a:pt x="26176" y="6368"/>
                        </a:cubicBezTo>
                        <a:cubicBezTo>
                          <a:pt x="26005" y="6240"/>
                          <a:pt x="25856" y="6091"/>
                          <a:pt x="25750" y="5921"/>
                        </a:cubicBezTo>
                        <a:cubicBezTo>
                          <a:pt x="25494" y="5580"/>
                          <a:pt x="25324" y="5175"/>
                          <a:pt x="25239" y="4771"/>
                        </a:cubicBezTo>
                        <a:cubicBezTo>
                          <a:pt x="25217" y="4771"/>
                          <a:pt x="25217" y="4771"/>
                          <a:pt x="25196" y="4749"/>
                        </a:cubicBezTo>
                        <a:cubicBezTo>
                          <a:pt x="24983" y="4494"/>
                          <a:pt x="24877" y="4153"/>
                          <a:pt x="24898" y="3812"/>
                        </a:cubicBezTo>
                        <a:cubicBezTo>
                          <a:pt x="24940" y="3450"/>
                          <a:pt x="25004" y="3088"/>
                          <a:pt x="25089" y="2748"/>
                        </a:cubicBezTo>
                        <a:cubicBezTo>
                          <a:pt x="25175" y="2385"/>
                          <a:pt x="25196" y="2002"/>
                          <a:pt x="25196" y="1640"/>
                        </a:cubicBezTo>
                        <a:cubicBezTo>
                          <a:pt x="25175" y="1022"/>
                          <a:pt x="24940" y="447"/>
                          <a:pt x="24536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51" name="Google Shape;3451;p47"/>
                  <p:cNvSpPr/>
                  <p:nvPr/>
                </p:nvSpPr>
                <p:spPr>
                  <a:xfrm>
                    <a:off x="9217025" y="4721588"/>
                    <a:ext cx="207675" cy="183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07" h="7349" extrusionOk="0">
                        <a:moveTo>
                          <a:pt x="7156" y="1"/>
                        </a:moveTo>
                        <a:cubicBezTo>
                          <a:pt x="7050" y="65"/>
                          <a:pt x="6943" y="150"/>
                          <a:pt x="6837" y="214"/>
                        </a:cubicBezTo>
                        <a:cubicBezTo>
                          <a:pt x="6773" y="235"/>
                          <a:pt x="6709" y="278"/>
                          <a:pt x="6645" y="320"/>
                        </a:cubicBezTo>
                        <a:lnTo>
                          <a:pt x="6602" y="320"/>
                        </a:lnTo>
                        <a:cubicBezTo>
                          <a:pt x="6496" y="384"/>
                          <a:pt x="6347" y="448"/>
                          <a:pt x="6219" y="469"/>
                        </a:cubicBezTo>
                        <a:cubicBezTo>
                          <a:pt x="6113" y="512"/>
                          <a:pt x="6027" y="533"/>
                          <a:pt x="5921" y="576"/>
                        </a:cubicBezTo>
                        <a:cubicBezTo>
                          <a:pt x="5985" y="640"/>
                          <a:pt x="6006" y="746"/>
                          <a:pt x="6027" y="831"/>
                        </a:cubicBezTo>
                        <a:cubicBezTo>
                          <a:pt x="6027" y="938"/>
                          <a:pt x="6049" y="1023"/>
                          <a:pt x="6049" y="1129"/>
                        </a:cubicBezTo>
                        <a:lnTo>
                          <a:pt x="6049" y="1215"/>
                        </a:lnTo>
                        <a:cubicBezTo>
                          <a:pt x="6091" y="1204"/>
                          <a:pt x="6139" y="1199"/>
                          <a:pt x="6190" y="1199"/>
                        </a:cubicBezTo>
                        <a:cubicBezTo>
                          <a:pt x="6240" y="1199"/>
                          <a:pt x="6294" y="1204"/>
                          <a:pt x="6347" y="1215"/>
                        </a:cubicBezTo>
                        <a:cubicBezTo>
                          <a:pt x="6411" y="1215"/>
                          <a:pt x="6453" y="1236"/>
                          <a:pt x="6517" y="1257"/>
                        </a:cubicBezTo>
                        <a:cubicBezTo>
                          <a:pt x="6581" y="1257"/>
                          <a:pt x="6624" y="1300"/>
                          <a:pt x="6666" y="1342"/>
                        </a:cubicBezTo>
                        <a:cubicBezTo>
                          <a:pt x="6683" y="1360"/>
                          <a:pt x="6673" y="1391"/>
                          <a:pt x="6646" y="1391"/>
                        </a:cubicBezTo>
                        <a:cubicBezTo>
                          <a:pt x="6639" y="1391"/>
                          <a:pt x="6632" y="1389"/>
                          <a:pt x="6624" y="1385"/>
                        </a:cubicBezTo>
                        <a:cubicBezTo>
                          <a:pt x="6581" y="1385"/>
                          <a:pt x="6538" y="1364"/>
                          <a:pt x="6475" y="1342"/>
                        </a:cubicBezTo>
                        <a:cubicBezTo>
                          <a:pt x="6432" y="1321"/>
                          <a:pt x="6389" y="1321"/>
                          <a:pt x="6325" y="1300"/>
                        </a:cubicBezTo>
                        <a:lnTo>
                          <a:pt x="6049" y="1300"/>
                        </a:lnTo>
                        <a:cubicBezTo>
                          <a:pt x="6027" y="1342"/>
                          <a:pt x="6027" y="1385"/>
                          <a:pt x="6027" y="1428"/>
                        </a:cubicBezTo>
                        <a:cubicBezTo>
                          <a:pt x="6069" y="1386"/>
                          <a:pt x="6128" y="1363"/>
                          <a:pt x="6193" y="1363"/>
                        </a:cubicBezTo>
                        <a:cubicBezTo>
                          <a:pt x="6229" y="1363"/>
                          <a:pt x="6266" y="1370"/>
                          <a:pt x="6304" y="1385"/>
                        </a:cubicBezTo>
                        <a:cubicBezTo>
                          <a:pt x="6389" y="1406"/>
                          <a:pt x="6453" y="1428"/>
                          <a:pt x="6538" y="1470"/>
                        </a:cubicBezTo>
                        <a:cubicBezTo>
                          <a:pt x="6581" y="1491"/>
                          <a:pt x="6602" y="1513"/>
                          <a:pt x="6645" y="1534"/>
                        </a:cubicBezTo>
                        <a:cubicBezTo>
                          <a:pt x="6688" y="1555"/>
                          <a:pt x="6709" y="1577"/>
                          <a:pt x="6730" y="1619"/>
                        </a:cubicBezTo>
                        <a:cubicBezTo>
                          <a:pt x="6730" y="1641"/>
                          <a:pt x="6730" y="1662"/>
                          <a:pt x="6709" y="1662"/>
                        </a:cubicBezTo>
                        <a:cubicBezTo>
                          <a:pt x="6688" y="1673"/>
                          <a:pt x="6666" y="1678"/>
                          <a:pt x="6648" y="1678"/>
                        </a:cubicBezTo>
                        <a:cubicBezTo>
                          <a:pt x="6629" y="1678"/>
                          <a:pt x="6613" y="1673"/>
                          <a:pt x="6602" y="1662"/>
                        </a:cubicBezTo>
                        <a:cubicBezTo>
                          <a:pt x="6560" y="1662"/>
                          <a:pt x="6538" y="1641"/>
                          <a:pt x="6496" y="1641"/>
                        </a:cubicBezTo>
                        <a:cubicBezTo>
                          <a:pt x="6432" y="1619"/>
                          <a:pt x="6368" y="1577"/>
                          <a:pt x="6304" y="1555"/>
                        </a:cubicBezTo>
                        <a:cubicBezTo>
                          <a:pt x="6274" y="1540"/>
                          <a:pt x="6233" y="1525"/>
                          <a:pt x="6189" y="1525"/>
                        </a:cubicBezTo>
                        <a:cubicBezTo>
                          <a:pt x="6171" y="1525"/>
                          <a:pt x="6153" y="1528"/>
                          <a:pt x="6134" y="1534"/>
                        </a:cubicBezTo>
                        <a:cubicBezTo>
                          <a:pt x="6198" y="1577"/>
                          <a:pt x="6262" y="1641"/>
                          <a:pt x="6325" y="1704"/>
                        </a:cubicBezTo>
                        <a:lnTo>
                          <a:pt x="6517" y="1875"/>
                        </a:lnTo>
                        <a:cubicBezTo>
                          <a:pt x="6560" y="1939"/>
                          <a:pt x="6624" y="2003"/>
                          <a:pt x="6688" y="2067"/>
                        </a:cubicBezTo>
                        <a:cubicBezTo>
                          <a:pt x="6730" y="2109"/>
                          <a:pt x="6751" y="2130"/>
                          <a:pt x="6773" y="2173"/>
                        </a:cubicBezTo>
                        <a:cubicBezTo>
                          <a:pt x="6815" y="2216"/>
                          <a:pt x="6815" y="2258"/>
                          <a:pt x="6837" y="2301"/>
                        </a:cubicBezTo>
                        <a:cubicBezTo>
                          <a:pt x="6815" y="2322"/>
                          <a:pt x="6794" y="2343"/>
                          <a:pt x="6773" y="2343"/>
                        </a:cubicBezTo>
                        <a:cubicBezTo>
                          <a:pt x="6730" y="2343"/>
                          <a:pt x="6688" y="2322"/>
                          <a:pt x="6666" y="2279"/>
                        </a:cubicBezTo>
                        <a:cubicBezTo>
                          <a:pt x="6624" y="2258"/>
                          <a:pt x="6602" y="2216"/>
                          <a:pt x="6560" y="2194"/>
                        </a:cubicBezTo>
                        <a:lnTo>
                          <a:pt x="6389" y="2003"/>
                        </a:lnTo>
                        <a:lnTo>
                          <a:pt x="6198" y="1811"/>
                        </a:lnTo>
                        <a:cubicBezTo>
                          <a:pt x="6134" y="1768"/>
                          <a:pt x="6070" y="1704"/>
                          <a:pt x="6006" y="1641"/>
                        </a:cubicBezTo>
                        <a:lnTo>
                          <a:pt x="6006" y="1619"/>
                        </a:lnTo>
                        <a:cubicBezTo>
                          <a:pt x="6006" y="1662"/>
                          <a:pt x="5985" y="1704"/>
                          <a:pt x="5963" y="1747"/>
                        </a:cubicBezTo>
                        <a:cubicBezTo>
                          <a:pt x="5949" y="1769"/>
                          <a:pt x="5926" y="1779"/>
                          <a:pt x="5903" y="1779"/>
                        </a:cubicBezTo>
                        <a:cubicBezTo>
                          <a:pt x="5860" y="1779"/>
                          <a:pt x="5814" y="1746"/>
                          <a:pt x="5814" y="1704"/>
                        </a:cubicBezTo>
                        <a:cubicBezTo>
                          <a:pt x="5814" y="1598"/>
                          <a:pt x="5836" y="1513"/>
                          <a:pt x="5857" y="1406"/>
                        </a:cubicBezTo>
                        <a:cubicBezTo>
                          <a:pt x="5878" y="1321"/>
                          <a:pt x="5878" y="1236"/>
                          <a:pt x="5900" y="1151"/>
                        </a:cubicBezTo>
                        <a:cubicBezTo>
                          <a:pt x="5900" y="1066"/>
                          <a:pt x="5900" y="980"/>
                          <a:pt x="5900" y="874"/>
                        </a:cubicBezTo>
                        <a:cubicBezTo>
                          <a:pt x="5878" y="789"/>
                          <a:pt x="5878" y="725"/>
                          <a:pt x="5900" y="640"/>
                        </a:cubicBezTo>
                        <a:lnTo>
                          <a:pt x="5857" y="640"/>
                        </a:lnTo>
                        <a:cubicBezTo>
                          <a:pt x="5580" y="725"/>
                          <a:pt x="5303" y="789"/>
                          <a:pt x="5026" y="831"/>
                        </a:cubicBezTo>
                        <a:cubicBezTo>
                          <a:pt x="4771" y="874"/>
                          <a:pt x="4536" y="916"/>
                          <a:pt x="4281" y="916"/>
                        </a:cubicBezTo>
                        <a:lnTo>
                          <a:pt x="4068" y="916"/>
                        </a:lnTo>
                        <a:cubicBezTo>
                          <a:pt x="4068" y="938"/>
                          <a:pt x="4068" y="959"/>
                          <a:pt x="4068" y="959"/>
                        </a:cubicBezTo>
                        <a:cubicBezTo>
                          <a:pt x="4068" y="1087"/>
                          <a:pt x="4047" y="1215"/>
                          <a:pt x="4025" y="1342"/>
                        </a:cubicBezTo>
                        <a:cubicBezTo>
                          <a:pt x="4004" y="1491"/>
                          <a:pt x="3983" y="1619"/>
                          <a:pt x="3961" y="1768"/>
                        </a:cubicBezTo>
                        <a:cubicBezTo>
                          <a:pt x="3919" y="2003"/>
                          <a:pt x="3961" y="2258"/>
                          <a:pt x="4068" y="2471"/>
                        </a:cubicBezTo>
                        <a:cubicBezTo>
                          <a:pt x="4196" y="2663"/>
                          <a:pt x="4324" y="2855"/>
                          <a:pt x="4494" y="3025"/>
                        </a:cubicBezTo>
                        <a:lnTo>
                          <a:pt x="5005" y="3621"/>
                        </a:lnTo>
                        <a:cubicBezTo>
                          <a:pt x="5069" y="3728"/>
                          <a:pt x="5154" y="3834"/>
                          <a:pt x="5239" y="3919"/>
                        </a:cubicBezTo>
                        <a:cubicBezTo>
                          <a:pt x="5282" y="3962"/>
                          <a:pt x="5303" y="4005"/>
                          <a:pt x="5346" y="4047"/>
                        </a:cubicBezTo>
                        <a:cubicBezTo>
                          <a:pt x="5388" y="4068"/>
                          <a:pt x="5431" y="4111"/>
                          <a:pt x="5474" y="4132"/>
                        </a:cubicBezTo>
                        <a:cubicBezTo>
                          <a:pt x="5516" y="4196"/>
                          <a:pt x="5474" y="4281"/>
                          <a:pt x="5410" y="4281"/>
                        </a:cubicBezTo>
                        <a:cubicBezTo>
                          <a:pt x="5282" y="4281"/>
                          <a:pt x="5175" y="4154"/>
                          <a:pt x="5090" y="4068"/>
                        </a:cubicBezTo>
                        <a:lnTo>
                          <a:pt x="4792" y="3706"/>
                        </a:lnTo>
                        <a:cubicBezTo>
                          <a:pt x="4622" y="3472"/>
                          <a:pt x="4430" y="3259"/>
                          <a:pt x="4260" y="3046"/>
                        </a:cubicBezTo>
                        <a:cubicBezTo>
                          <a:pt x="4089" y="2855"/>
                          <a:pt x="3961" y="2663"/>
                          <a:pt x="3855" y="2429"/>
                        </a:cubicBezTo>
                        <a:cubicBezTo>
                          <a:pt x="3770" y="2194"/>
                          <a:pt x="3748" y="1917"/>
                          <a:pt x="3791" y="1662"/>
                        </a:cubicBezTo>
                        <a:cubicBezTo>
                          <a:pt x="3812" y="1534"/>
                          <a:pt x="3855" y="1406"/>
                          <a:pt x="3876" y="1257"/>
                        </a:cubicBezTo>
                        <a:cubicBezTo>
                          <a:pt x="3876" y="1193"/>
                          <a:pt x="3898" y="1108"/>
                          <a:pt x="3919" y="1023"/>
                        </a:cubicBezTo>
                        <a:lnTo>
                          <a:pt x="3876" y="1023"/>
                        </a:lnTo>
                        <a:lnTo>
                          <a:pt x="3876" y="1044"/>
                        </a:lnTo>
                        <a:cubicBezTo>
                          <a:pt x="3876" y="1066"/>
                          <a:pt x="3876" y="1087"/>
                          <a:pt x="3855" y="1108"/>
                        </a:cubicBezTo>
                        <a:cubicBezTo>
                          <a:pt x="3835" y="1118"/>
                          <a:pt x="3817" y="1122"/>
                          <a:pt x="3798" y="1122"/>
                        </a:cubicBezTo>
                        <a:cubicBezTo>
                          <a:pt x="3739" y="1122"/>
                          <a:pt x="3686" y="1077"/>
                          <a:pt x="3621" y="1044"/>
                        </a:cubicBezTo>
                        <a:cubicBezTo>
                          <a:pt x="3578" y="1023"/>
                          <a:pt x="3514" y="1002"/>
                          <a:pt x="3472" y="980"/>
                        </a:cubicBezTo>
                        <a:cubicBezTo>
                          <a:pt x="3396" y="965"/>
                          <a:pt x="3310" y="950"/>
                          <a:pt x="3229" y="950"/>
                        </a:cubicBezTo>
                        <a:cubicBezTo>
                          <a:pt x="3195" y="950"/>
                          <a:pt x="3162" y="953"/>
                          <a:pt x="3131" y="959"/>
                        </a:cubicBezTo>
                        <a:cubicBezTo>
                          <a:pt x="2918" y="1002"/>
                          <a:pt x="2705" y="1129"/>
                          <a:pt x="2577" y="1321"/>
                        </a:cubicBezTo>
                        <a:cubicBezTo>
                          <a:pt x="2492" y="1491"/>
                          <a:pt x="2428" y="1662"/>
                          <a:pt x="2343" y="1811"/>
                        </a:cubicBezTo>
                        <a:cubicBezTo>
                          <a:pt x="2215" y="2024"/>
                          <a:pt x="2151" y="2279"/>
                          <a:pt x="2151" y="2535"/>
                        </a:cubicBezTo>
                        <a:cubicBezTo>
                          <a:pt x="2215" y="2812"/>
                          <a:pt x="2322" y="3089"/>
                          <a:pt x="2513" y="3323"/>
                        </a:cubicBezTo>
                        <a:lnTo>
                          <a:pt x="3003" y="4175"/>
                        </a:lnTo>
                        <a:cubicBezTo>
                          <a:pt x="3173" y="4431"/>
                          <a:pt x="3344" y="4707"/>
                          <a:pt x="3493" y="5006"/>
                        </a:cubicBezTo>
                        <a:cubicBezTo>
                          <a:pt x="3508" y="5051"/>
                          <a:pt x="3470" y="5096"/>
                          <a:pt x="3424" y="5096"/>
                        </a:cubicBezTo>
                        <a:cubicBezTo>
                          <a:pt x="3404" y="5096"/>
                          <a:pt x="3384" y="5088"/>
                          <a:pt x="3365" y="5069"/>
                        </a:cubicBezTo>
                        <a:cubicBezTo>
                          <a:pt x="3152" y="4771"/>
                          <a:pt x="2960" y="4431"/>
                          <a:pt x="2769" y="4111"/>
                        </a:cubicBezTo>
                        <a:cubicBezTo>
                          <a:pt x="2598" y="3834"/>
                          <a:pt x="2428" y="3536"/>
                          <a:pt x="2258" y="3259"/>
                        </a:cubicBezTo>
                        <a:cubicBezTo>
                          <a:pt x="2109" y="3025"/>
                          <a:pt x="2002" y="2727"/>
                          <a:pt x="1981" y="2450"/>
                        </a:cubicBezTo>
                        <a:cubicBezTo>
                          <a:pt x="2002" y="2194"/>
                          <a:pt x="2066" y="1960"/>
                          <a:pt x="2194" y="1747"/>
                        </a:cubicBezTo>
                        <a:cubicBezTo>
                          <a:pt x="2322" y="1513"/>
                          <a:pt x="2428" y="1279"/>
                          <a:pt x="2513" y="1044"/>
                        </a:cubicBezTo>
                        <a:lnTo>
                          <a:pt x="2364" y="1044"/>
                        </a:lnTo>
                        <a:lnTo>
                          <a:pt x="2343" y="1066"/>
                        </a:lnTo>
                        <a:cubicBezTo>
                          <a:pt x="2258" y="1087"/>
                          <a:pt x="2172" y="1087"/>
                          <a:pt x="2109" y="1087"/>
                        </a:cubicBezTo>
                        <a:lnTo>
                          <a:pt x="2066" y="1087"/>
                        </a:lnTo>
                        <a:cubicBezTo>
                          <a:pt x="2045" y="1087"/>
                          <a:pt x="2045" y="1108"/>
                          <a:pt x="2023" y="1108"/>
                        </a:cubicBezTo>
                        <a:lnTo>
                          <a:pt x="1981" y="1108"/>
                        </a:lnTo>
                        <a:cubicBezTo>
                          <a:pt x="1959" y="1108"/>
                          <a:pt x="1938" y="1129"/>
                          <a:pt x="1917" y="1151"/>
                        </a:cubicBezTo>
                        <a:cubicBezTo>
                          <a:pt x="1832" y="1172"/>
                          <a:pt x="1789" y="1215"/>
                          <a:pt x="1725" y="1257"/>
                        </a:cubicBezTo>
                        <a:lnTo>
                          <a:pt x="1661" y="1342"/>
                        </a:lnTo>
                        <a:cubicBezTo>
                          <a:pt x="1619" y="1385"/>
                          <a:pt x="1597" y="1406"/>
                          <a:pt x="1576" y="1428"/>
                        </a:cubicBezTo>
                        <a:lnTo>
                          <a:pt x="1555" y="1428"/>
                        </a:lnTo>
                        <a:cubicBezTo>
                          <a:pt x="1427" y="1662"/>
                          <a:pt x="1299" y="1896"/>
                          <a:pt x="1214" y="2152"/>
                        </a:cubicBezTo>
                        <a:cubicBezTo>
                          <a:pt x="1150" y="2279"/>
                          <a:pt x="1108" y="2407"/>
                          <a:pt x="1065" y="2556"/>
                        </a:cubicBezTo>
                        <a:cubicBezTo>
                          <a:pt x="1001" y="2684"/>
                          <a:pt x="980" y="2833"/>
                          <a:pt x="1022" y="2982"/>
                        </a:cubicBezTo>
                        <a:cubicBezTo>
                          <a:pt x="1086" y="3110"/>
                          <a:pt x="1150" y="3238"/>
                          <a:pt x="1235" y="3344"/>
                        </a:cubicBezTo>
                        <a:lnTo>
                          <a:pt x="1470" y="3749"/>
                        </a:lnTo>
                        <a:lnTo>
                          <a:pt x="1959" y="4537"/>
                        </a:lnTo>
                        <a:lnTo>
                          <a:pt x="2194" y="4942"/>
                        </a:lnTo>
                        <a:cubicBezTo>
                          <a:pt x="2300" y="5069"/>
                          <a:pt x="2364" y="5197"/>
                          <a:pt x="2428" y="5346"/>
                        </a:cubicBezTo>
                        <a:cubicBezTo>
                          <a:pt x="2444" y="5409"/>
                          <a:pt x="2402" y="5448"/>
                          <a:pt x="2354" y="5448"/>
                        </a:cubicBezTo>
                        <a:cubicBezTo>
                          <a:pt x="2336" y="5448"/>
                          <a:pt x="2317" y="5443"/>
                          <a:pt x="2300" y="5432"/>
                        </a:cubicBezTo>
                        <a:cubicBezTo>
                          <a:pt x="2236" y="5346"/>
                          <a:pt x="2172" y="5261"/>
                          <a:pt x="2130" y="5176"/>
                        </a:cubicBezTo>
                        <a:lnTo>
                          <a:pt x="2002" y="4963"/>
                        </a:lnTo>
                        <a:lnTo>
                          <a:pt x="1725" y="4494"/>
                        </a:lnTo>
                        <a:lnTo>
                          <a:pt x="1235" y="3643"/>
                        </a:lnTo>
                        <a:cubicBezTo>
                          <a:pt x="1150" y="3493"/>
                          <a:pt x="1065" y="3366"/>
                          <a:pt x="980" y="3217"/>
                        </a:cubicBezTo>
                        <a:cubicBezTo>
                          <a:pt x="895" y="3110"/>
                          <a:pt x="852" y="2961"/>
                          <a:pt x="852" y="2833"/>
                        </a:cubicBezTo>
                        <a:cubicBezTo>
                          <a:pt x="852" y="2684"/>
                          <a:pt x="895" y="2535"/>
                          <a:pt x="937" y="2407"/>
                        </a:cubicBezTo>
                        <a:cubicBezTo>
                          <a:pt x="1001" y="2258"/>
                          <a:pt x="1044" y="2130"/>
                          <a:pt x="1108" y="1981"/>
                        </a:cubicBezTo>
                        <a:cubicBezTo>
                          <a:pt x="1235" y="1704"/>
                          <a:pt x="1384" y="1428"/>
                          <a:pt x="1534" y="1193"/>
                        </a:cubicBezTo>
                        <a:cubicBezTo>
                          <a:pt x="1555" y="1172"/>
                          <a:pt x="1576" y="1151"/>
                          <a:pt x="1597" y="1151"/>
                        </a:cubicBezTo>
                        <a:lnTo>
                          <a:pt x="1619" y="1129"/>
                        </a:lnTo>
                        <a:cubicBezTo>
                          <a:pt x="1683" y="1066"/>
                          <a:pt x="1747" y="1002"/>
                          <a:pt x="1832" y="959"/>
                        </a:cubicBezTo>
                        <a:lnTo>
                          <a:pt x="1896" y="938"/>
                        </a:lnTo>
                        <a:lnTo>
                          <a:pt x="1874" y="916"/>
                        </a:lnTo>
                        <a:lnTo>
                          <a:pt x="1853" y="874"/>
                        </a:lnTo>
                        <a:lnTo>
                          <a:pt x="1832" y="853"/>
                        </a:lnTo>
                        <a:lnTo>
                          <a:pt x="1832" y="831"/>
                        </a:lnTo>
                        <a:lnTo>
                          <a:pt x="1810" y="810"/>
                        </a:lnTo>
                        <a:lnTo>
                          <a:pt x="1768" y="746"/>
                        </a:lnTo>
                        <a:lnTo>
                          <a:pt x="1747" y="746"/>
                        </a:lnTo>
                        <a:lnTo>
                          <a:pt x="1704" y="725"/>
                        </a:lnTo>
                        <a:cubicBezTo>
                          <a:pt x="1632" y="714"/>
                          <a:pt x="1561" y="708"/>
                          <a:pt x="1490" y="708"/>
                        </a:cubicBezTo>
                        <a:cubicBezTo>
                          <a:pt x="1285" y="708"/>
                          <a:pt x="1084" y="752"/>
                          <a:pt x="895" y="831"/>
                        </a:cubicBezTo>
                        <a:cubicBezTo>
                          <a:pt x="660" y="1002"/>
                          <a:pt x="511" y="1236"/>
                          <a:pt x="447" y="1491"/>
                        </a:cubicBezTo>
                        <a:cubicBezTo>
                          <a:pt x="320" y="1790"/>
                          <a:pt x="234" y="2088"/>
                          <a:pt x="149" y="2407"/>
                        </a:cubicBezTo>
                        <a:cubicBezTo>
                          <a:pt x="85" y="2705"/>
                          <a:pt x="21" y="3025"/>
                          <a:pt x="0" y="3344"/>
                        </a:cubicBezTo>
                        <a:lnTo>
                          <a:pt x="0" y="3472"/>
                        </a:lnTo>
                        <a:cubicBezTo>
                          <a:pt x="9" y="3463"/>
                          <a:pt x="18" y="3458"/>
                          <a:pt x="27" y="3458"/>
                        </a:cubicBezTo>
                        <a:cubicBezTo>
                          <a:pt x="39" y="3458"/>
                          <a:pt x="52" y="3469"/>
                          <a:pt x="64" y="3493"/>
                        </a:cubicBezTo>
                        <a:cubicBezTo>
                          <a:pt x="107" y="3536"/>
                          <a:pt x="64" y="3643"/>
                          <a:pt x="64" y="3706"/>
                        </a:cubicBezTo>
                        <a:cubicBezTo>
                          <a:pt x="43" y="3792"/>
                          <a:pt x="43" y="3877"/>
                          <a:pt x="64" y="3941"/>
                        </a:cubicBezTo>
                        <a:cubicBezTo>
                          <a:pt x="64" y="4068"/>
                          <a:pt x="107" y="4196"/>
                          <a:pt x="149" y="4303"/>
                        </a:cubicBezTo>
                        <a:lnTo>
                          <a:pt x="298" y="4558"/>
                        </a:lnTo>
                        <a:cubicBezTo>
                          <a:pt x="405" y="4729"/>
                          <a:pt x="511" y="4899"/>
                          <a:pt x="618" y="5091"/>
                        </a:cubicBezTo>
                        <a:cubicBezTo>
                          <a:pt x="746" y="5261"/>
                          <a:pt x="852" y="5432"/>
                          <a:pt x="980" y="5623"/>
                        </a:cubicBezTo>
                        <a:lnTo>
                          <a:pt x="1171" y="5836"/>
                        </a:lnTo>
                        <a:cubicBezTo>
                          <a:pt x="1235" y="5921"/>
                          <a:pt x="1299" y="6007"/>
                          <a:pt x="1342" y="6113"/>
                        </a:cubicBezTo>
                        <a:lnTo>
                          <a:pt x="1342" y="6134"/>
                        </a:lnTo>
                        <a:cubicBezTo>
                          <a:pt x="1470" y="6262"/>
                          <a:pt x="1534" y="6433"/>
                          <a:pt x="1555" y="6603"/>
                        </a:cubicBezTo>
                        <a:cubicBezTo>
                          <a:pt x="1576" y="6688"/>
                          <a:pt x="1597" y="6752"/>
                          <a:pt x="1619" y="6837"/>
                        </a:cubicBezTo>
                        <a:cubicBezTo>
                          <a:pt x="1640" y="6944"/>
                          <a:pt x="1683" y="7050"/>
                          <a:pt x="1768" y="7135"/>
                        </a:cubicBezTo>
                        <a:cubicBezTo>
                          <a:pt x="1853" y="7199"/>
                          <a:pt x="1938" y="7263"/>
                          <a:pt x="2045" y="7284"/>
                        </a:cubicBezTo>
                        <a:cubicBezTo>
                          <a:pt x="2151" y="7327"/>
                          <a:pt x="2279" y="7348"/>
                          <a:pt x="2407" y="7348"/>
                        </a:cubicBezTo>
                        <a:cubicBezTo>
                          <a:pt x="2598" y="7306"/>
                          <a:pt x="2790" y="7242"/>
                          <a:pt x="2960" y="7135"/>
                        </a:cubicBezTo>
                        <a:cubicBezTo>
                          <a:pt x="3088" y="7050"/>
                          <a:pt x="3259" y="7008"/>
                          <a:pt x="3408" y="6986"/>
                        </a:cubicBezTo>
                        <a:cubicBezTo>
                          <a:pt x="3408" y="6965"/>
                          <a:pt x="3429" y="6922"/>
                          <a:pt x="3472" y="6922"/>
                        </a:cubicBezTo>
                        <a:cubicBezTo>
                          <a:pt x="3548" y="6931"/>
                          <a:pt x="3625" y="6936"/>
                          <a:pt x="3702" y="6936"/>
                        </a:cubicBezTo>
                        <a:cubicBezTo>
                          <a:pt x="4182" y="6936"/>
                          <a:pt x="4662" y="6766"/>
                          <a:pt x="5048" y="6454"/>
                        </a:cubicBezTo>
                        <a:cubicBezTo>
                          <a:pt x="5069" y="6433"/>
                          <a:pt x="5112" y="6390"/>
                          <a:pt x="5154" y="6369"/>
                        </a:cubicBezTo>
                        <a:cubicBezTo>
                          <a:pt x="5133" y="6347"/>
                          <a:pt x="5154" y="6305"/>
                          <a:pt x="5197" y="6305"/>
                        </a:cubicBezTo>
                        <a:cubicBezTo>
                          <a:pt x="5224" y="6306"/>
                          <a:pt x="5252" y="6307"/>
                          <a:pt x="5280" y="6307"/>
                        </a:cubicBezTo>
                        <a:cubicBezTo>
                          <a:pt x="5635" y="6307"/>
                          <a:pt x="5985" y="6181"/>
                          <a:pt x="6262" y="5964"/>
                        </a:cubicBezTo>
                        <a:cubicBezTo>
                          <a:pt x="6538" y="5772"/>
                          <a:pt x="6794" y="5538"/>
                          <a:pt x="7092" y="5368"/>
                        </a:cubicBezTo>
                        <a:cubicBezTo>
                          <a:pt x="7326" y="5240"/>
                          <a:pt x="7582" y="5155"/>
                          <a:pt x="7816" y="5006"/>
                        </a:cubicBezTo>
                        <a:cubicBezTo>
                          <a:pt x="8072" y="4878"/>
                          <a:pt x="8264" y="4622"/>
                          <a:pt x="8306" y="4345"/>
                        </a:cubicBezTo>
                        <a:cubicBezTo>
                          <a:pt x="8285" y="4196"/>
                          <a:pt x="8242" y="4068"/>
                          <a:pt x="8200" y="3941"/>
                        </a:cubicBezTo>
                        <a:lnTo>
                          <a:pt x="8200" y="3919"/>
                        </a:lnTo>
                        <a:lnTo>
                          <a:pt x="8178" y="3728"/>
                        </a:lnTo>
                        <a:cubicBezTo>
                          <a:pt x="8178" y="3685"/>
                          <a:pt x="8136" y="3643"/>
                          <a:pt x="8136" y="3579"/>
                        </a:cubicBezTo>
                        <a:cubicBezTo>
                          <a:pt x="8114" y="3515"/>
                          <a:pt x="8093" y="3451"/>
                          <a:pt x="8093" y="3366"/>
                        </a:cubicBezTo>
                        <a:lnTo>
                          <a:pt x="8029" y="3004"/>
                        </a:lnTo>
                        <a:cubicBezTo>
                          <a:pt x="7838" y="1981"/>
                          <a:pt x="7539" y="959"/>
                          <a:pt x="7156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452" name="Google Shape;3452;p47"/>
                <p:cNvGrpSpPr/>
                <p:nvPr/>
              </p:nvGrpSpPr>
              <p:grpSpPr>
                <a:xfrm>
                  <a:off x="7344438" y="2697263"/>
                  <a:ext cx="2078650" cy="2578625"/>
                  <a:chOff x="2293175" y="2801613"/>
                  <a:chExt cx="2078650" cy="2578625"/>
                </a:xfrm>
              </p:grpSpPr>
              <p:sp>
                <p:nvSpPr>
                  <p:cNvPr id="3453" name="Google Shape;3453;p47"/>
                  <p:cNvSpPr/>
                  <p:nvPr/>
                </p:nvSpPr>
                <p:spPr>
                  <a:xfrm>
                    <a:off x="3453875" y="3522863"/>
                    <a:ext cx="84150" cy="159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66" h="6361" extrusionOk="0">
                        <a:moveTo>
                          <a:pt x="2497" y="1"/>
                        </a:moveTo>
                        <a:cubicBezTo>
                          <a:pt x="2474" y="1"/>
                          <a:pt x="2452" y="3"/>
                          <a:pt x="2429" y="9"/>
                        </a:cubicBezTo>
                        <a:lnTo>
                          <a:pt x="1832" y="30"/>
                        </a:lnTo>
                        <a:lnTo>
                          <a:pt x="1896" y="1159"/>
                        </a:lnTo>
                        <a:cubicBezTo>
                          <a:pt x="1366" y="730"/>
                          <a:pt x="737" y="497"/>
                          <a:pt x="86" y="497"/>
                        </a:cubicBezTo>
                        <a:cubicBezTo>
                          <a:pt x="58" y="497"/>
                          <a:pt x="29" y="498"/>
                          <a:pt x="1" y="499"/>
                        </a:cubicBezTo>
                        <a:cubicBezTo>
                          <a:pt x="512" y="797"/>
                          <a:pt x="1002" y="1138"/>
                          <a:pt x="1428" y="1542"/>
                        </a:cubicBezTo>
                        <a:cubicBezTo>
                          <a:pt x="1492" y="1585"/>
                          <a:pt x="1556" y="1649"/>
                          <a:pt x="1598" y="1734"/>
                        </a:cubicBezTo>
                        <a:cubicBezTo>
                          <a:pt x="1619" y="1798"/>
                          <a:pt x="1641" y="1883"/>
                          <a:pt x="1641" y="1968"/>
                        </a:cubicBezTo>
                        <a:cubicBezTo>
                          <a:pt x="1726" y="3076"/>
                          <a:pt x="1705" y="4205"/>
                          <a:pt x="1577" y="5312"/>
                        </a:cubicBezTo>
                        <a:cubicBezTo>
                          <a:pt x="1556" y="5376"/>
                          <a:pt x="1556" y="5461"/>
                          <a:pt x="1577" y="5525"/>
                        </a:cubicBezTo>
                        <a:cubicBezTo>
                          <a:pt x="1598" y="5610"/>
                          <a:pt x="1662" y="5674"/>
                          <a:pt x="1726" y="5717"/>
                        </a:cubicBezTo>
                        <a:cubicBezTo>
                          <a:pt x="1939" y="5930"/>
                          <a:pt x="2194" y="6121"/>
                          <a:pt x="2471" y="6249"/>
                        </a:cubicBezTo>
                        <a:cubicBezTo>
                          <a:pt x="2610" y="6324"/>
                          <a:pt x="2764" y="6361"/>
                          <a:pt x="2919" y="6361"/>
                        </a:cubicBezTo>
                        <a:cubicBezTo>
                          <a:pt x="3073" y="6361"/>
                          <a:pt x="3227" y="6324"/>
                          <a:pt x="3366" y="6249"/>
                        </a:cubicBezTo>
                        <a:cubicBezTo>
                          <a:pt x="3281" y="5994"/>
                          <a:pt x="3068" y="5802"/>
                          <a:pt x="2919" y="5568"/>
                        </a:cubicBezTo>
                        <a:cubicBezTo>
                          <a:pt x="2791" y="5291"/>
                          <a:pt x="2748" y="4971"/>
                          <a:pt x="2748" y="4673"/>
                        </a:cubicBezTo>
                        <a:cubicBezTo>
                          <a:pt x="2727" y="3267"/>
                          <a:pt x="2897" y="1841"/>
                          <a:pt x="2833" y="414"/>
                        </a:cubicBezTo>
                        <a:cubicBezTo>
                          <a:pt x="2812" y="286"/>
                          <a:pt x="2791" y="115"/>
                          <a:pt x="2684" y="52"/>
                        </a:cubicBezTo>
                        <a:cubicBezTo>
                          <a:pt x="2622" y="20"/>
                          <a:pt x="2560" y="1"/>
                          <a:pt x="2497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54" name="Google Shape;3454;p47"/>
                  <p:cNvSpPr/>
                  <p:nvPr/>
                </p:nvSpPr>
                <p:spPr>
                  <a:xfrm>
                    <a:off x="3442700" y="3558688"/>
                    <a:ext cx="51675" cy="10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67" h="429" extrusionOk="0">
                        <a:moveTo>
                          <a:pt x="791" y="0"/>
                        </a:moveTo>
                        <a:cubicBezTo>
                          <a:pt x="583" y="0"/>
                          <a:pt x="375" y="22"/>
                          <a:pt x="171" y="67"/>
                        </a:cubicBezTo>
                        <a:cubicBezTo>
                          <a:pt x="107" y="67"/>
                          <a:pt x="1" y="109"/>
                          <a:pt x="22" y="195"/>
                        </a:cubicBezTo>
                        <a:lnTo>
                          <a:pt x="150" y="386"/>
                        </a:lnTo>
                        <a:lnTo>
                          <a:pt x="852" y="322"/>
                        </a:lnTo>
                        <a:cubicBezTo>
                          <a:pt x="992" y="300"/>
                          <a:pt x="1134" y="288"/>
                          <a:pt x="1276" y="288"/>
                        </a:cubicBezTo>
                        <a:cubicBezTo>
                          <a:pt x="1546" y="288"/>
                          <a:pt x="1815" y="331"/>
                          <a:pt x="2066" y="429"/>
                        </a:cubicBezTo>
                        <a:cubicBezTo>
                          <a:pt x="2003" y="280"/>
                          <a:pt x="1832" y="152"/>
                          <a:pt x="1662" y="131"/>
                        </a:cubicBezTo>
                        <a:cubicBezTo>
                          <a:pt x="1376" y="44"/>
                          <a:pt x="1083" y="0"/>
                          <a:pt x="791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55" name="Google Shape;3455;p47"/>
                  <p:cNvSpPr/>
                  <p:nvPr/>
                </p:nvSpPr>
                <p:spPr>
                  <a:xfrm>
                    <a:off x="3590725" y="3550538"/>
                    <a:ext cx="60725" cy="15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29" h="606" extrusionOk="0">
                        <a:moveTo>
                          <a:pt x="1765" y="0"/>
                        </a:moveTo>
                        <a:cubicBezTo>
                          <a:pt x="1220" y="0"/>
                          <a:pt x="677" y="104"/>
                          <a:pt x="149" y="286"/>
                        </a:cubicBezTo>
                        <a:cubicBezTo>
                          <a:pt x="107" y="308"/>
                          <a:pt x="64" y="329"/>
                          <a:pt x="43" y="350"/>
                        </a:cubicBezTo>
                        <a:cubicBezTo>
                          <a:pt x="0" y="393"/>
                          <a:pt x="0" y="435"/>
                          <a:pt x="43" y="478"/>
                        </a:cubicBezTo>
                        <a:lnTo>
                          <a:pt x="235" y="606"/>
                        </a:lnTo>
                        <a:cubicBezTo>
                          <a:pt x="746" y="393"/>
                          <a:pt x="1299" y="286"/>
                          <a:pt x="1874" y="286"/>
                        </a:cubicBezTo>
                        <a:cubicBezTo>
                          <a:pt x="1928" y="297"/>
                          <a:pt x="1981" y="302"/>
                          <a:pt x="2034" y="302"/>
                        </a:cubicBezTo>
                        <a:cubicBezTo>
                          <a:pt x="2087" y="302"/>
                          <a:pt x="2141" y="297"/>
                          <a:pt x="2194" y="286"/>
                        </a:cubicBezTo>
                        <a:cubicBezTo>
                          <a:pt x="2300" y="286"/>
                          <a:pt x="2407" y="201"/>
                          <a:pt x="2428" y="95"/>
                        </a:cubicBezTo>
                        <a:cubicBezTo>
                          <a:pt x="2341" y="42"/>
                          <a:pt x="2224" y="4"/>
                          <a:pt x="2114" y="4"/>
                        </a:cubicBezTo>
                        <a:cubicBezTo>
                          <a:pt x="2091" y="4"/>
                          <a:pt x="2067" y="6"/>
                          <a:pt x="2045" y="9"/>
                        </a:cubicBezTo>
                        <a:cubicBezTo>
                          <a:pt x="1952" y="3"/>
                          <a:pt x="1858" y="0"/>
                          <a:pt x="176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56" name="Google Shape;3456;p47"/>
                  <p:cNvSpPr/>
                  <p:nvPr/>
                </p:nvSpPr>
                <p:spPr>
                  <a:xfrm>
                    <a:off x="3561425" y="3520413"/>
                    <a:ext cx="77775" cy="84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11" h="3387" extrusionOk="0">
                        <a:moveTo>
                          <a:pt x="2812" y="0"/>
                        </a:moveTo>
                        <a:cubicBezTo>
                          <a:pt x="2344" y="43"/>
                          <a:pt x="1854" y="128"/>
                          <a:pt x="1385" y="256"/>
                        </a:cubicBezTo>
                        <a:cubicBezTo>
                          <a:pt x="917" y="384"/>
                          <a:pt x="469" y="618"/>
                          <a:pt x="107" y="938"/>
                        </a:cubicBezTo>
                        <a:cubicBezTo>
                          <a:pt x="65" y="959"/>
                          <a:pt x="22" y="1001"/>
                          <a:pt x="22" y="1044"/>
                        </a:cubicBezTo>
                        <a:cubicBezTo>
                          <a:pt x="1" y="1087"/>
                          <a:pt x="1" y="1129"/>
                          <a:pt x="22" y="1172"/>
                        </a:cubicBezTo>
                        <a:cubicBezTo>
                          <a:pt x="22" y="1342"/>
                          <a:pt x="22" y="1491"/>
                          <a:pt x="22" y="1662"/>
                        </a:cubicBezTo>
                        <a:cubicBezTo>
                          <a:pt x="1" y="1960"/>
                          <a:pt x="22" y="2258"/>
                          <a:pt x="65" y="2556"/>
                        </a:cubicBezTo>
                        <a:cubicBezTo>
                          <a:pt x="65" y="2833"/>
                          <a:pt x="150" y="3131"/>
                          <a:pt x="299" y="3387"/>
                        </a:cubicBezTo>
                        <a:cubicBezTo>
                          <a:pt x="299" y="2833"/>
                          <a:pt x="363" y="2279"/>
                          <a:pt x="533" y="1747"/>
                        </a:cubicBezTo>
                        <a:cubicBezTo>
                          <a:pt x="555" y="1598"/>
                          <a:pt x="640" y="1449"/>
                          <a:pt x="746" y="1321"/>
                        </a:cubicBezTo>
                        <a:cubicBezTo>
                          <a:pt x="810" y="1257"/>
                          <a:pt x="874" y="1193"/>
                          <a:pt x="959" y="1151"/>
                        </a:cubicBezTo>
                        <a:cubicBezTo>
                          <a:pt x="1598" y="788"/>
                          <a:pt x="2322" y="618"/>
                          <a:pt x="2983" y="299"/>
                        </a:cubicBezTo>
                        <a:cubicBezTo>
                          <a:pt x="3025" y="277"/>
                          <a:pt x="3068" y="256"/>
                          <a:pt x="3089" y="213"/>
                        </a:cubicBezTo>
                        <a:cubicBezTo>
                          <a:pt x="3110" y="192"/>
                          <a:pt x="3110" y="150"/>
                          <a:pt x="3089" y="107"/>
                        </a:cubicBezTo>
                        <a:lnTo>
                          <a:pt x="2812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57" name="Google Shape;3457;p47"/>
                  <p:cNvSpPr/>
                  <p:nvPr/>
                </p:nvSpPr>
                <p:spPr>
                  <a:xfrm>
                    <a:off x="3122700" y="3990013"/>
                    <a:ext cx="112375" cy="269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95" h="10799" extrusionOk="0">
                        <a:moveTo>
                          <a:pt x="2386" y="1"/>
                        </a:moveTo>
                        <a:lnTo>
                          <a:pt x="1896" y="874"/>
                        </a:lnTo>
                        <a:cubicBezTo>
                          <a:pt x="1577" y="3558"/>
                          <a:pt x="107" y="6049"/>
                          <a:pt x="1" y="8754"/>
                        </a:cubicBezTo>
                        <a:cubicBezTo>
                          <a:pt x="874" y="8477"/>
                          <a:pt x="1683" y="8073"/>
                          <a:pt x="2407" y="7519"/>
                        </a:cubicBezTo>
                        <a:cubicBezTo>
                          <a:pt x="2642" y="8328"/>
                          <a:pt x="2940" y="9116"/>
                          <a:pt x="3259" y="9883"/>
                        </a:cubicBezTo>
                        <a:cubicBezTo>
                          <a:pt x="3387" y="10245"/>
                          <a:pt x="3621" y="10564"/>
                          <a:pt x="3919" y="10799"/>
                        </a:cubicBezTo>
                        <a:cubicBezTo>
                          <a:pt x="3770" y="9180"/>
                          <a:pt x="4132" y="7561"/>
                          <a:pt x="4409" y="5964"/>
                        </a:cubicBezTo>
                        <a:cubicBezTo>
                          <a:pt x="4473" y="5687"/>
                          <a:pt x="4494" y="5389"/>
                          <a:pt x="4452" y="5091"/>
                        </a:cubicBezTo>
                        <a:cubicBezTo>
                          <a:pt x="4324" y="4708"/>
                          <a:pt x="4111" y="4346"/>
                          <a:pt x="3813" y="4069"/>
                        </a:cubicBezTo>
                        <a:cubicBezTo>
                          <a:pt x="2918" y="2919"/>
                          <a:pt x="2258" y="1470"/>
                          <a:pt x="2386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58" name="Google Shape;3458;p47"/>
                  <p:cNvSpPr/>
                  <p:nvPr/>
                </p:nvSpPr>
                <p:spPr>
                  <a:xfrm>
                    <a:off x="3367625" y="4287188"/>
                    <a:ext cx="176800" cy="302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72" h="12095" extrusionOk="0">
                        <a:moveTo>
                          <a:pt x="3502" y="1"/>
                        </a:moveTo>
                        <a:cubicBezTo>
                          <a:pt x="3076" y="1"/>
                          <a:pt x="2657" y="103"/>
                          <a:pt x="2279" y="275"/>
                        </a:cubicBezTo>
                        <a:cubicBezTo>
                          <a:pt x="1129" y="722"/>
                          <a:pt x="1" y="1638"/>
                          <a:pt x="1" y="2852"/>
                        </a:cubicBezTo>
                        <a:cubicBezTo>
                          <a:pt x="999" y="1978"/>
                          <a:pt x="2180" y="1125"/>
                          <a:pt x="3524" y="1125"/>
                        </a:cubicBezTo>
                        <a:cubicBezTo>
                          <a:pt x="3556" y="1125"/>
                          <a:pt x="3589" y="1126"/>
                          <a:pt x="3621" y="1127"/>
                        </a:cubicBezTo>
                        <a:cubicBezTo>
                          <a:pt x="3651" y="1124"/>
                          <a:pt x="3681" y="1123"/>
                          <a:pt x="3711" y="1123"/>
                        </a:cubicBezTo>
                        <a:cubicBezTo>
                          <a:pt x="3979" y="1123"/>
                          <a:pt x="4243" y="1208"/>
                          <a:pt x="4473" y="1361"/>
                        </a:cubicBezTo>
                        <a:cubicBezTo>
                          <a:pt x="4942" y="1680"/>
                          <a:pt x="5048" y="2319"/>
                          <a:pt x="5133" y="2894"/>
                        </a:cubicBezTo>
                        <a:cubicBezTo>
                          <a:pt x="5495" y="5684"/>
                          <a:pt x="5857" y="8496"/>
                          <a:pt x="6219" y="11307"/>
                        </a:cubicBezTo>
                        <a:lnTo>
                          <a:pt x="7071" y="12095"/>
                        </a:lnTo>
                        <a:cubicBezTo>
                          <a:pt x="6539" y="9539"/>
                          <a:pt x="6219" y="6962"/>
                          <a:pt x="6092" y="4364"/>
                        </a:cubicBezTo>
                        <a:cubicBezTo>
                          <a:pt x="6049" y="3469"/>
                          <a:pt x="6028" y="2554"/>
                          <a:pt x="5708" y="1723"/>
                        </a:cubicBezTo>
                        <a:cubicBezTo>
                          <a:pt x="5368" y="892"/>
                          <a:pt x="4686" y="147"/>
                          <a:pt x="3813" y="19"/>
                        </a:cubicBezTo>
                        <a:cubicBezTo>
                          <a:pt x="3709" y="7"/>
                          <a:pt x="3606" y="1"/>
                          <a:pt x="3502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59" name="Google Shape;3459;p47"/>
                  <p:cNvSpPr/>
                  <p:nvPr/>
                </p:nvSpPr>
                <p:spPr>
                  <a:xfrm>
                    <a:off x="3609350" y="4302038"/>
                    <a:ext cx="146975" cy="295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79" h="11800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1151" y="1534"/>
                          <a:pt x="2130" y="3216"/>
                          <a:pt x="2940" y="4963"/>
                        </a:cubicBezTo>
                        <a:cubicBezTo>
                          <a:pt x="3302" y="5772"/>
                          <a:pt x="3643" y="6624"/>
                          <a:pt x="3536" y="7518"/>
                        </a:cubicBezTo>
                        <a:cubicBezTo>
                          <a:pt x="3554" y="7515"/>
                          <a:pt x="3572" y="7514"/>
                          <a:pt x="3589" y="7514"/>
                        </a:cubicBezTo>
                        <a:cubicBezTo>
                          <a:pt x="3840" y="7514"/>
                          <a:pt x="4027" y="7793"/>
                          <a:pt x="4047" y="8072"/>
                        </a:cubicBezTo>
                        <a:cubicBezTo>
                          <a:pt x="4069" y="8349"/>
                          <a:pt x="4005" y="8626"/>
                          <a:pt x="4047" y="8903"/>
                        </a:cubicBezTo>
                        <a:cubicBezTo>
                          <a:pt x="4090" y="9094"/>
                          <a:pt x="4196" y="9307"/>
                          <a:pt x="4303" y="9478"/>
                        </a:cubicBezTo>
                        <a:lnTo>
                          <a:pt x="5794" y="11799"/>
                        </a:lnTo>
                        <a:cubicBezTo>
                          <a:pt x="5879" y="11096"/>
                          <a:pt x="5453" y="10415"/>
                          <a:pt x="5261" y="9733"/>
                        </a:cubicBezTo>
                        <a:cubicBezTo>
                          <a:pt x="4963" y="8753"/>
                          <a:pt x="5048" y="7731"/>
                          <a:pt x="4984" y="6709"/>
                        </a:cubicBezTo>
                        <a:cubicBezTo>
                          <a:pt x="4793" y="4238"/>
                          <a:pt x="3557" y="1981"/>
                          <a:pt x="1577" y="469"/>
                        </a:cubicBez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0" name="Google Shape;3460;p47"/>
                  <p:cNvSpPr/>
                  <p:nvPr/>
                </p:nvSpPr>
                <p:spPr>
                  <a:xfrm>
                    <a:off x="3577950" y="4524063"/>
                    <a:ext cx="132600" cy="43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04" h="1739" extrusionOk="0">
                        <a:moveTo>
                          <a:pt x="5282" y="0"/>
                        </a:moveTo>
                        <a:lnTo>
                          <a:pt x="5282" y="0"/>
                        </a:lnTo>
                        <a:cubicBezTo>
                          <a:pt x="3773" y="834"/>
                          <a:pt x="2097" y="1502"/>
                          <a:pt x="375" y="1502"/>
                        </a:cubicBezTo>
                        <a:cubicBezTo>
                          <a:pt x="250" y="1502"/>
                          <a:pt x="125" y="1498"/>
                          <a:pt x="0" y="1491"/>
                        </a:cubicBezTo>
                        <a:lnTo>
                          <a:pt x="0" y="1491"/>
                        </a:lnTo>
                        <a:lnTo>
                          <a:pt x="1044" y="1576"/>
                        </a:lnTo>
                        <a:cubicBezTo>
                          <a:pt x="1229" y="1677"/>
                          <a:pt x="1441" y="1739"/>
                          <a:pt x="1659" y="1739"/>
                        </a:cubicBezTo>
                        <a:cubicBezTo>
                          <a:pt x="1716" y="1739"/>
                          <a:pt x="1774" y="1734"/>
                          <a:pt x="1832" y="1725"/>
                        </a:cubicBezTo>
                        <a:cubicBezTo>
                          <a:pt x="2854" y="1704"/>
                          <a:pt x="3855" y="1385"/>
                          <a:pt x="4707" y="831"/>
                        </a:cubicBezTo>
                        <a:cubicBezTo>
                          <a:pt x="5005" y="639"/>
                          <a:pt x="5303" y="341"/>
                          <a:pt x="5282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1" name="Google Shape;3461;p47"/>
                  <p:cNvSpPr/>
                  <p:nvPr/>
                </p:nvSpPr>
                <p:spPr>
                  <a:xfrm>
                    <a:off x="3400650" y="4577313"/>
                    <a:ext cx="95850" cy="431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4" h="1727" extrusionOk="0">
                        <a:moveTo>
                          <a:pt x="3834" y="0"/>
                        </a:moveTo>
                        <a:lnTo>
                          <a:pt x="3834" y="0"/>
                        </a:lnTo>
                        <a:cubicBezTo>
                          <a:pt x="3642" y="192"/>
                          <a:pt x="3408" y="341"/>
                          <a:pt x="3152" y="426"/>
                        </a:cubicBezTo>
                        <a:cubicBezTo>
                          <a:pt x="2262" y="748"/>
                          <a:pt x="1304" y="902"/>
                          <a:pt x="353" y="902"/>
                        </a:cubicBezTo>
                        <a:cubicBezTo>
                          <a:pt x="235" y="902"/>
                          <a:pt x="118" y="899"/>
                          <a:pt x="0" y="895"/>
                        </a:cubicBezTo>
                        <a:lnTo>
                          <a:pt x="0" y="895"/>
                        </a:lnTo>
                        <a:cubicBezTo>
                          <a:pt x="469" y="1406"/>
                          <a:pt x="1129" y="1704"/>
                          <a:pt x="1810" y="1725"/>
                        </a:cubicBezTo>
                        <a:cubicBezTo>
                          <a:pt x="1850" y="1726"/>
                          <a:pt x="1889" y="1727"/>
                          <a:pt x="1928" y="1727"/>
                        </a:cubicBezTo>
                        <a:cubicBezTo>
                          <a:pt x="2589" y="1727"/>
                          <a:pt x="3228" y="1558"/>
                          <a:pt x="3791" y="1257"/>
                        </a:cubicBezTo>
                        <a:lnTo>
                          <a:pt x="3834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2" name="Google Shape;3462;p47"/>
                  <p:cNvSpPr/>
                  <p:nvPr/>
                </p:nvSpPr>
                <p:spPr>
                  <a:xfrm>
                    <a:off x="3228125" y="3889388"/>
                    <a:ext cx="174675" cy="173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987" h="6923" extrusionOk="0">
                        <a:moveTo>
                          <a:pt x="2003" y="1"/>
                        </a:moveTo>
                        <a:cubicBezTo>
                          <a:pt x="1598" y="1"/>
                          <a:pt x="1193" y="43"/>
                          <a:pt x="810" y="171"/>
                        </a:cubicBezTo>
                        <a:cubicBezTo>
                          <a:pt x="512" y="235"/>
                          <a:pt x="235" y="384"/>
                          <a:pt x="1" y="554"/>
                        </a:cubicBezTo>
                        <a:cubicBezTo>
                          <a:pt x="43" y="1215"/>
                          <a:pt x="405" y="1832"/>
                          <a:pt x="1002" y="2173"/>
                        </a:cubicBezTo>
                        <a:cubicBezTo>
                          <a:pt x="1619" y="2514"/>
                          <a:pt x="2279" y="2769"/>
                          <a:pt x="2982" y="2897"/>
                        </a:cubicBezTo>
                        <a:cubicBezTo>
                          <a:pt x="3664" y="3067"/>
                          <a:pt x="4388" y="3259"/>
                          <a:pt x="4920" y="3706"/>
                        </a:cubicBezTo>
                        <a:cubicBezTo>
                          <a:pt x="5836" y="4473"/>
                          <a:pt x="6113" y="5751"/>
                          <a:pt x="6347" y="6922"/>
                        </a:cubicBezTo>
                        <a:cubicBezTo>
                          <a:pt x="6560" y="6667"/>
                          <a:pt x="6731" y="6369"/>
                          <a:pt x="6837" y="6070"/>
                        </a:cubicBezTo>
                        <a:cubicBezTo>
                          <a:pt x="6965" y="5666"/>
                          <a:pt x="6986" y="5219"/>
                          <a:pt x="6880" y="4814"/>
                        </a:cubicBezTo>
                        <a:cubicBezTo>
                          <a:pt x="6837" y="4622"/>
                          <a:pt x="6773" y="4409"/>
                          <a:pt x="6688" y="4218"/>
                        </a:cubicBezTo>
                        <a:cubicBezTo>
                          <a:pt x="6624" y="4026"/>
                          <a:pt x="6560" y="3813"/>
                          <a:pt x="6475" y="3621"/>
                        </a:cubicBezTo>
                        <a:lnTo>
                          <a:pt x="6198" y="3451"/>
                        </a:lnTo>
                        <a:cubicBezTo>
                          <a:pt x="5751" y="3195"/>
                          <a:pt x="5304" y="2961"/>
                          <a:pt x="4856" y="2684"/>
                        </a:cubicBezTo>
                        <a:cubicBezTo>
                          <a:pt x="4516" y="2492"/>
                          <a:pt x="4196" y="2258"/>
                          <a:pt x="3919" y="1960"/>
                        </a:cubicBezTo>
                        <a:cubicBezTo>
                          <a:pt x="3621" y="1641"/>
                          <a:pt x="3430" y="1257"/>
                          <a:pt x="3323" y="831"/>
                        </a:cubicBezTo>
                        <a:cubicBezTo>
                          <a:pt x="3259" y="618"/>
                          <a:pt x="3217" y="363"/>
                          <a:pt x="3195" y="128"/>
                        </a:cubicBezTo>
                        <a:cubicBezTo>
                          <a:pt x="2812" y="65"/>
                          <a:pt x="2407" y="22"/>
                          <a:pt x="2003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3" name="Google Shape;3463;p47"/>
                  <p:cNvSpPr/>
                  <p:nvPr/>
                </p:nvSpPr>
                <p:spPr>
                  <a:xfrm>
                    <a:off x="3288825" y="4550138"/>
                    <a:ext cx="153375" cy="200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35" h="8031" extrusionOk="0">
                        <a:moveTo>
                          <a:pt x="1" y="1"/>
                        </a:moveTo>
                        <a:cubicBezTo>
                          <a:pt x="107" y="533"/>
                          <a:pt x="192" y="1087"/>
                          <a:pt x="299" y="1598"/>
                        </a:cubicBezTo>
                        <a:cubicBezTo>
                          <a:pt x="384" y="2109"/>
                          <a:pt x="490" y="2642"/>
                          <a:pt x="618" y="3153"/>
                        </a:cubicBezTo>
                        <a:cubicBezTo>
                          <a:pt x="725" y="3664"/>
                          <a:pt x="852" y="4154"/>
                          <a:pt x="980" y="4665"/>
                        </a:cubicBezTo>
                        <a:cubicBezTo>
                          <a:pt x="980" y="4665"/>
                          <a:pt x="980" y="4686"/>
                          <a:pt x="980" y="4686"/>
                        </a:cubicBezTo>
                        <a:lnTo>
                          <a:pt x="1214" y="4921"/>
                        </a:lnTo>
                        <a:cubicBezTo>
                          <a:pt x="2705" y="6156"/>
                          <a:pt x="4367" y="7221"/>
                          <a:pt x="6134" y="8030"/>
                        </a:cubicBezTo>
                        <a:cubicBezTo>
                          <a:pt x="6113" y="8009"/>
                          <a:pt x="6113" y="7966"/>
                          <a:pt x="6092" y="7945"/>
                        </a:cubicBezTo>
                        <a:lnTo>
                          <a:pt x="6028" y="7732"/>
                        </a:lnTo>
                        <a:cubicBezTo>
                          <a:pt x="5793" y="7093"/>
                          <a:pt x="5581" y="6433"/>
                          <a:pt x="5389" y="5772"/>
                        </a:cubicBezTo>
                        <a:cubicBezTo>
                          <a:pt x="4729" y="5325"/>
                          <a:pt x="4090" y="4857"/>
                          <a:pt x="3493" y="4324"/>
                        </a:cubicBezTo>
                        <a:cubicBezTo>
                          <a:pt x="2088" y="3110"/>
                          <a:pt x="895" y="1662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4" name="Google Shape;3464;p47"/>
                  <p:cNvSpPr/>
                  <p:nvPr/>
                </p:nvSpPr>
                <p:spPr>
                  <a:xfrm>
                    <a:off x="3427250" y="4697088"/>
                    <a:ext cx="451550" cy="137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062" h="5518" extrusionOk="0"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86" y="299"/>
                          <a:pt x="193" y="597"/>
                          <a:pt x="278" y="874"/>
                        </a:cubicBezTo>
                        <a:cubicBezTo>
                          <a:pt x="363" y="1108"/>
                          <a:pt x="448" y="1343"/>
                          <a:pt x="533" y="1577"/>
                        </a:cubicBezTo>
                        <a:lnTo>
                          <a:pt x="661" y="1918"/>
                        </a:lnTo>
                        <a:cubicBezTo>
                          <a:pt x="682" y="1982"/>
                          <a:pt x="704" y="2046"/>
                          <a:pt x="725" y="2109"/>
                        </a:cubicBezTo>
                        <a:cubicBezTo>
                          <a:pt x="746" y="2131"/>
                          <a:pt x="746" y="2152"/>
                          <a:pt x="768" y="2173"/>
                        </a:cubicBezTo>
                        <a:cubicBezTo>
                          <a:pt x="810" y="2173"/>
                          <a:pt x="832" y="2195"/>
                          <a:pt x="832" y="2237"/>
                        </a:cubicBezTo>
                        <a:cubicBezTo>
                          <a:pt x="832" y="2237"/>
                          <a:pt x="832" y="2259"/>
                          <a:pt x="832" y="2280"/>
                        </a:cubicBezTo>
                        <a:lnTo>
                          <a:pt x="1087" y="2365"/>
                        </a:lnTo>
                        <a:cubicBezTo>
                          <a:pt x="2131" y="2812"/>
                          <a:pt x="3196" y="3196"/>
                          <a:pt x="4303" y="3536"/>
                        </a:cubicBezTo>
                        <a:cubicBezTo>
                          <a:pt x="5410" y="3877"/>
                          <a:pt x="6497" y="4197"/>
                          <a:pt x="7647" y="4495"/>
                        </a:cubicBezTo>
                        <a:cubicBezTo>
                          <a:pt x="8776" y="4793"/>
                          <a:pt x="9926" y="5006"/>
                          <a:pt x="11076" y="5198"/>
                        </a:cubicBezTo>
                        <a:lnTo>
                          <a:pt x="11140" y="5198"/>
                        </a:lnTo>
                        <a:cubicBezTo>
                          <a:pt x="11182" y="5091"/>
                          <a:pt x="11246" y="4985"/>
                          <a:pt x="11331" y="4899"/>
                        </a:cubicBezTo>
                        <a:cubicBezTo>
                          <a:pt x="11416" y="4793"/>
                          <a:pt x="11502" y="4708"/>
                          <a:pt x="11608" y="4623"/>
                        </a:cubicBezTo>
                        <a:cubicBezTo>
                          <a:pt x="11693" y="4516"/>
                          <a:pt x="11800" y="4431"/>
                          <a:pt x="11885" y="4346"/>
                        </a:cubicBezTo>
                        <a:cubicBezTo>
                          <a:pt x="11928" y="4303"/>
                          <a:pt x="11991" y="4260"/>
                          <a:pt x="12034" y="4239"/>
                        </a:cubicBezTo>
                        <a:cubicBezTo>
                          <a:pt x="12077" y="4197"/>
                          <a:pt x="12141" y="4175"/>
                          <a:pt x="12204" y="4154"/>
                        </a:cubicBezTo>
                        <a:cubicBezTo>
                          <a:pt x="12226" y="4154"/>
                          <a:pt x="12247" y="4175"/>
                          <a:pt x="12247" y="4218"/>
                        </a:cubicBezTo>
                        <a:cubicBezTo>
                          <a:pt x="12226" y="4260"/>
                          <a:pt x="12183" y="4303"/>
                          <a:pt x="12141" y="4346"/>
                        </a:cubicBezTo>
                        <a:cubicBezTo>
                          <a:pt x="12077" y="4388"/>
                          <a:pt x="12034" y="4431"/>
                          <a:pt x="11991" y="4473"/>
                        </a:cubicBezTo>
                        <a:cubicBezTo>
                          <a:pt x="11906" y="4559"/>
                          <a:pt x="11821" y="4644"/>
                          <a:pt x="11715" y="4708"/>
                        </a:cubicBezTo>
                        <a:cubicBezTo>
                          <a:pt x="11629" y="4793"/>
                          <a:pt x="11523" y="4899"/>
                          <a:pt x="11459" y="4985"/>
                        </a:cubicBezTo>
                        <a:cubicBezTo>
                          <a:pt x="11395" y="5070"/>
                          <a:pt x="11331" y="5134"/>
                          <a:pt x="11246" y="5219"/>
                        </a:cubicBezTo>
                        <a:cubicBezTo>
                          <a:pt x="11821" y="5304"/>
                          <a:pt x="12417" y="5411"/>
                          <a:pt x="12992" y="5517"/>
                        </a:cubicBezTo>
                        <a:cubicBezTo>
                          <a:pt x="12992" y="5496"/>
                          <a:pt x="13014" y="5474"/>
                          <a:pt x="13035" y="5453"/>
                        </a:cubicBezTo>
                        <a:cubicBezTo>
                          <a:pt x="13078" y="5389"/>
                          <a:pt x="13099" y="5325"/>
                          <a:pt x="13142" y="5283"/>
                        </a:cubicBezTo>
                        <a:lnTo>
                          <a:pt x="13248" y="5134"/>
                        </a:lnTo>
                        <a:cubicBezTo>
                          <a:pt x="13653" y="4473"/>
                          <a:pt x="14185" y="3898"/>
                          <a:pt x="14781" y="3430"/>
                        </a:cubicBezTo>
                        <a:cubicBezTo>
                          <a:pt x="15804" y="2642"/>
                          <a:pt x="16975" y="2024"/>
                          <a:pt x="18040" y="1300"/>
                        </a:cubicBezTo>
                        <a:cubicBezTo>
                          <a:pt x="18061" y="1066"/>
                          <a:pt x="18040" y="810"/>
                          <a:pt x="17997" y="576"/>
                        </a:cubicBezTo>
                        <a:cubicBezTo>
                          <a:pt x="15426" y="2104"/>
                          <a:pt x="12594" y="3681"/>
                          <a:pt x="9672" y="3681"/>
                        </a:cubicBezTo>
                        <a:cubicBezTo>
                          <a:pt x="9254" y="3681"/>
                          <a:pt x="8835" y="3648"/>
                          <a:pt x="8413" y="3579"/>
                        </a:cubicBezTo>
                        <a:cubicBezTo>
                          <a:pt x="7668" y="3430"/>
                          <a:pt x="6944" y="3238"/>
                          <a:pt x="6262" y="2983"/>
                        </a:cubicBezTo>
                        <a:cubicBezTo>
                          <a:pt x="4047" y="2237"/>
                          <a:pt x="1960" y="1236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5" name="Google Shape;3465;p47"/>
                  <p:cNvSpPr/>
                  <p:nvPr/>
                </p:nvSpPr>
                <p:spPr>
                  <a:xfrm>
                    <a:off x="2491775" y="3538513"/>
                    <a:ext cx="249725" cy="679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989" h="27198" extrusionOk="0">
                        <a:moveTo>
                          <a:pt x="362" y="1"/>
                        </a:moveTo>
                        <a:cubicBezTo>
                          <a:pt x="319" y="86"/>
                          <a:pt x="298" y="192"/>
                          <a:pt x="298" y="277"/>
                        </a:cubicBezTo>
                        <a:cubicBezTo>
                          <a:pt x="277" y="576"/>
                          <a:pt x="319" y="874"/>
                          <a:pt x="319" y="1193"/>
                        </a:cubicBezTo>
                        <a:cubicBezTo>
                          <a:pt x="319" y="1832"/>
                          <a:pt x="277" y="2492"/>
                          <a:pt x="192" y="3153"/>
                        </a:cubicBezTo>
                        <a:cubicBezTo>
                          <a:pt x="128" y="3792"/>
                          <a:pt x="64" y="4473"/>
                          <a:pt x="21" y="5133"/>
                        </a:cubicBezTo>
                        <a:cubicBezTo>
                          <a:pt x="0" y="5772"/>
                          <a:pt x="0" y="6454"/>
                          <a:pt x="0" y="7114"/>
                        </a:cubicBezTo>
                        <a:cubicBezTo>
                          <a:pt x="0" y="7412"/>
                          <a:pt x="21" y="7689"/>
                          <a:pt x="64" y="7987"/>
                        </a:cubicBezTo>
                        <a:cubicBezTo>
                          <a:pt x="85" y="8200"/>
                          <a:pt x="149" y="8434"/>
                          <a:pt x="234" y="8647"/>
                        </a:cubicBezTo>
                        <a:cubicBezTo>
                          <a:pt x="243" y="8639"/>
                          <a:pt x="252" y="8633"/>
                          <a:pt x="261" y="8633"/>
                        </a:cubicBezTo>
                        <a:cubicBezTo>
                          <a:pt x="273" y="8633"/>
                          <a:pt x="286" y="8644"/>
                          <a:pt x="298" y="8669"/>
                        </a:cubicBezTo>
                        <a:cubicBezTo>
                          <a:pt x="362" y="8924"/>
                          <a:pt x="405" y="9180"/>
                          <a:pt x="447" y="9457"/>
                        </a:cubicBezTo>
                        <a:cubicBezTo>
                          <a:pt x="511" y="9734"/>
                          <a:pt x="554" y="9989"/>
                          <a:pt x="596" y="10266"/>
                        </a:cubicBezTo>
                        <a:cubicBezTo>
                          <a:pt x="703" y="10798"/>
                          <a:pt x="788" y="11331"/>
                          <a:pt x="873" y="11863"/>
                        </a:cubicBezTo>
                        <a:cubicBezTo>
                          <a:pt x="1044" y="12800"/>
                          <a:pt x="1193" y="13780"/>
                          <a:pt x="1384" y="14717"/>
                        </a:cubicBezTo>
                        <a:cubicBezTo>
                          <a:pt x="1448" y="15186"/>
                          <a:pt x="1555" y="15654"/>
                          <a:pt x="1683" y="16101"/>
                        </a:cubicBezTo>
                        <a:cubicBezTo>
                          <a:pt x="1810" y="16549"/>
                          <a:pt x="1981" y="16996"/>
                          <a:pt x="2151" y="17422"/>
                        </a:cubicBezTo>
                        <a:cubicBezTo>
                          <a:pt x="2492" y="18316"/>
                          <a:pt x="2854" y="19211"/>
                          <a:pt x="3216" y="20105"/>
                        </a:cubicBezTo>
                        <a:cubicBezTo>
                          <a:pt x="3386" y="20553"/>
                          <a:pt x="3578" y="21000"/>
                          <a:pt x="3748" y="21447"/>
                        </a:cubicBezTo>
                        <a:lnTo>
                          <a:pt x="4025" y="22129"/>
                        </a:lnTo>
                        <a:cubicBezTo>
                          <a:pt x="4110" y="22363"/>
                          <a:pt x="4174" y="22597"/>
                          <a:pt x="4260" y="22832"/>
                        </a:cubicBezTo>
                        <a:cubicBezTo>
                          <a:pt x="4409" y="23172"/>
                          <a:pt x="4558" y="23513"/>
                          <a:pt x="4685" y="23854"/>
                        </a:cubicBezTo>
                        <a:cubicBezTo>
                          <a:pt x="4877" y="24301"/>
                          <a:pt x="5069" y="24748"/>
                          <a:pt x="5282" y="25196"/>
                        </a:cubicBezTo>
                        <a:cubicBezTo>
                          <a:pt x="5431" y="25579"/>
                          <a:pt x="5644" y="25962"/>
                          <a:pt x="5899" y="26303"/>
                        </a:cubicBezTo>
                        <a:cubicBezTo>
                          <a:pt x="6283" y="26772"/>
                          <a:pt x="6837" y="27091"/>
                          <a:pt x="7433" y="27176"/>
                        </a:cubicBezTo>
                        <a:cubicBezTo>
                          <a:pt x="7539" y="27176"/>
                          <a:pt x="7646" y="27197"/>
                          <a:pt x="7752" y="27197"/>
                        </a:cubicBezTo>
                        <a:lnTo>
                          <a:pt x="8178" y="27197"/>
                        </a:lnTo>
                        <a:cubicBezTo>
                          <a:pt x="8263" y="26985"/>
                          <a:pt x="8370" y="26772"/>
                          <a:pt x="8476" y="26580"/>
                        </a:cubicBezTo>
                        <a:cubicBezTo>
                          <a:pt x="8732" y="26133"/>
                          <a:pt x="9009" y="25707"/>
                          <a:pt x="9328" y="25323"/>
                        </a:cubicBezTo>
                        <a:cubicBezTo>
                          <a:pt x="9477" y="25132"/>
                          <a:pt x="9648" y="24919"/>
                          <a:pt x="9818" y="24748"/>
                        </a:cubicBezTo>
                        <a:lnTo>
                          <a:pt x="9989" y="24578"/>
                        </a:lnTo>
                        <a:cubicBezTo>
                          <a:pt x="9456" y="24450"/>
                          <a:pt x="8924" y="24301"/>
                          <a:pt x="8413" y="24088"/>
                        </a:cubicBezTo>
                        <a:cubicBezTo>
                          <a:pt x="6240" y="23172"/>
                          <a:pt x="4302" y="13950"/>
                          <a:pt x="3514" y="12119"/>
                        </a:cubicBezTo>
                        <a:cubicBezTo>
                          <a:pt x="2705" y="10266"/>
                          <a:pt x="4196" y="6667"/>
                          <a:pt x="4792" y="3621"/>
                        </a:cubicBezTo>
                        <a:cubicBezTo>
                          <a:pt x="5175" y="1534"/>
                          <a:pt x="2300" y="469"/>
                          <a:pt x="362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6" name="Google Shape;3466;p47"/>
                  <p:cNvSpPr/>
                  <p:nvPr/>
                </p:nvSpPr>
                <p:spPr>
                  <a:xfrm>
                    <a:off x="2342675" y="2801613"/>
                    <a:ext cx="18675" cy="87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7" h="3515" extrusionOk="0">
                        <a:moveTo>
                          <a:pt x="1" y="1"/>
                        </a:moveTo>
                        <a:cubicBezTo>
                          <a:pt x="22" y="640"/>
                          <a:pt x="65" y="1257"/>
                          <a:pt x="107" y="1896"/>
                        </a:cubicBezTo>
                        <a:cubicBezTo>
                          <a:pt x="150" y="2344"/>
                          <a:pt x="171" y="2769"/>
                          <a:pt x="192" y="3217"/>
                        </a:cubicBezTo>
                        <a:cubicBezTo>
                          <a:pt x="192" y="3302"/>
                          <a:pt x="192" y="3387"/>
                          <a:pt x="214" y="3472"/>
                        </a:cubicBezTo>
                        <a:cubicBezTo>
                          <a:pt x="229" y="3503"/>
                          <a:pt x="247" y="3514"/>
                          <a:pt x="266" y="3514"/>
                        </a:cubicBezTo>
                        <a:cubicBezTo>
                          <a:pt x="299" y="3514"/>
                          <a:pt x="335" y="3478"/>
                          <a:pt x="363" y="3451"/>
                        </a:cubicBezTo>
                        <a:cubicBezTo>
                          <a:pt x="491" y="3302"/>
                          <a:pt x="576" y="3132"/>
                          <a:pt x="618" y="2940"/>
                        </a:cubicBezTo>
                        <a:lnTo>
                          <a:pt x="618" y="2684"/>
                        </a:lnTo>
                        <a:cubicBezTo>
                          <a:pt x="618" y="2620"/>
                          <a:pt x="682" y="2578"/>
                          <a:pt x="746" y="2578"/>
                        </a:cubicBezTo>
                        <a:lnTo>
                          <a:pt x="1" y="1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7" name="Google Shape;3467;p47"/>
                  <p:cNvSpPr/>
                  <p:nvPr/>
                </p:nvSpPr>
                <p:spPr>
                  <a:xfrm>
                    <a:off x="2293175" y="2873488"/>
                    <a:ext cx="285925" cy="509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37" h="20362" extrusionOk="0">
                        <a:moveTo>
                          <a:pt x="2833" y="1"/>
                        </a:moveTo>
                        <a:lnTo>
                          <a:pt x="2833" y="299"/>
                        </a:lnTo>
                        <a:cubicBezTo>
                          <a:pt x="2896" y="938"/>
                          <a:pt x="3024" y="1598"/>
                          <a:pt x="3237" y="2216"/>
                        </a:cubicBezTo>
                        <a:cubicBezTo>
                          <a:pt x="3408" y="2855"/>
                          <a:pt x="3621" y="3494"/>
                          <a:pt x="3791" y="4133"/>
                        </a:cubicBezTo>
                        <a:cubicBezTo>
                          <a:pt x="4110" y="5453"/>
                          <a:pt x="4387" y="6752"/>
                          <a:pt x="4622" y="8094"/>
                        </a:cubicBezTo>
                        <a:cubicBezTo>
                          <a:pt x="4749" y="8754"/>
                          <a:pt x="4856" y="9414"/>
                          <a:pt x="4962" y="10075"/>
                        </a:cubicBezTo>
                        <a:cubicBezTo>
                          <a:pt x="4984" y="10202"/>
                          <a:pt x="5005" y="10330"/>
                          <a:pt x="5026" y="10437"/>
                        </a:cubicBezTo>
                        <a:cubicBezTo>
                          <a:pt x="5048" y="10458"/>
                          <a:pt x="5069" y="10501"/>
                          <a:pt x="5069" y="10543"/>
                        </a:cubicBezTo>
                        <a:lnTo>
                          <a:pt x="5048" y="10565"/>
                        </a:lnTo>
                        <a:cubicBezTo>
                          <a:pt x="5069" y="10671"/>
                          <a:pt x="5090" y="10799"/>
                          <a:pt x="5069" y="10905"/>
                        </a:cubicBezTo>
                        <a:cubicBezTo>
                          <a:pt x="5090" y="10927"/>
                          <a:pt x="5111" y="10948"/>
                          <a:pt x="5111" y="10948"/>
                        </a:cubicBezTo>
                        <a:cubicBezTo>
                          <a:pt x="5154" y="11076"/>
                          <a:pt x="5048" y="11161"/>
                          <a:pt x="4941" y="11225"/>
                        </a:cubicBezTo>
                        <a:cubicBezTo>
                          <a:pt x="4898" y="11267"/>
                          <a:pt x="4856" y="11310"/>
                          <a:pt x="4792" y="11353"/>
                        </a:cubicBezTo>
                        <a:cubicBezTo>
                          <a:pt x="4664" y="11438"/>
                          <a:pt x="4536" y="11502"/>
                          <a:pt x="4387" y="11587"/>
                        </a:cubicBezTo>
                        <a:cubicBezTo>
                          <a:pt x="4110" y="11736"/>
                          <a:pt x="3812" y="11842"/>
                          <a:pt x="3493" y="11906"/>
                        </a:cubicBezTo>
                        <a:cubicBezTo>
                          <a:pt x="3470" y="11908"/>
                          <a:pt x="3446" y="11909"/>
                          <a:pt x="3423" y="11909"/>
                        </a:cubicBezTo>
                        <a:cubicBezTo>
                          <a:pt x="3167" y="11909"/>
                          <a:pt x="2903" y="11803"/>
                          <a:pt x="2747" y="11608"/>
                        </a:cubicBezTo>
                        <a:cubicBezTo>
                          <a:pt x="2556" y="11374"/>
                          <a:pt x="2385" y="11118"/>
                          <a:pt x="2258" y="10863"/>
                        </a:cubicBezTo>
                        <a:cubicBezTo>
                          <a:pt x="2087" y="10607"/>
                          <a:pt x="1938" y="10330"/>
                          <a:pt x="1810" y="10075"/>
                        </a:cubicBezTo>
                        <a:cubicBezTo>
                          <a:pt x="1512" y="9521"/>
                          <a:pt x="1278" y="8946"/>
                          <a:pt x="1065" y="8350"/>
                        </a:cubicBezTo>
                        <a:cubicBezTo>
                          <a:pt x="873" y="7775"/>
                          <a:pt x="703" y="7178"/>
                          <a:pt x="596" y="6582"/>
                        </a:cubicBezTo>
                        <a:cubicBezTo>
                          <a:pt x="584" y="6545"/>
                          <a:pt x="615" y="6522"/>
                          <a:pt x="643" y="6522"/>
                        </a:cubicBezTo>
                        <a:cubicBezTo>
                          <a:pt x="663" y="6522"/>
                          <a:pt x="682" y="6534"/>
                          <a:pt x="682" y="6561"/>
                        </a:cubicBezTo>
                        <a:cubicBezTo>
                          <a:pt x="724" y="6688"/>
                          <a:pt x="767" y="6837"/>
                          <a:pt x="809" y="6987"/>
                        </a:cubicBezTo>
                        <a:cubicBezTo>
                          <a:pt x="958" y="7562"/>
                          <a:pt x="1150" y="8115"/>
                          <a:pt x="1363" y="8690"/>
                        </a:cubicBezTo>
                        <a:cubicBezTo>
                          <a:pt x="1597" y="9244"/>
                          <a:pt x="1853" y="9777"/>
                          <a:pt x="2151" y="10309"/>
                        </a:cubicBezTo>
                        <a:cubicBezTo>
                          <a:pt x="2300" y="10565"/>
                          <a:pt x="2449" y="10820"/>
                          <a:pt x="2620" y="11076"/>
                        </a:cubicBezTo>
                        <a:cubicBezTo>
                          <a:pt x="2726" y="11310"/>
                          <a:pt x="2918" y="11523"/>
                          <a:pt x="3152" y="11651"/>
                        </a:cubicBezTo>
                        <a:cubicBezTo>
                          <a:pt x="3228" y="11689"/>
                          <a:pt x="3310" y="11704"/>
                          <a:pt x="3394" y="11704"/>
                        </a:cubicBezTo>
                        <a:cubicBezTo>
                          <a:pt x="3592" y="11704"/>
                          <a:pt x="3803" y="11619"/>
                          <a:pt x="3983" y="11544"/>
                        </a:cubicBezTo>
                        <a:lnTo>
                          <a:pt x="4068" y="11502"/>
                        </a:lnTo>
                        <a:cubicBezTo>
                          <a:pt x="3983" y="11502"/>
                          <a:pt x="3897" y="11480"/>
                          <a:pt x="3812" y="11459"/>
                        </a:cubicBezTo>
                        <a:cubicBezTo>
                          <a:pt x="3599" y="11395"/>
                          <a:pt x="3429" y="11246"/>
                          <a:pt x="3301" y="11054"/>
                        </a:cubicBezTo>
                        <a:cubicBezTo>
                          <a:pt x="3088" y="10735"/>
                          <a:pt x="2896" y="10373"/>
                          <a:pt x="2747" y="10011"/>
                        </a:cubicBezTo>
                        <a:cubicBezTo>
                          <a:pt x="2726" y="10011"/>
                          <a:pt x="2705" y="9989"/>
                          <a:pt x="2683" y="9968"/>
                        </a:cubicBezTo>
                        <a:cubicBezTo>
                          <a:pt x="2577" y="9713"/>
                          <a:pt x="2449" y="9436"/>
                          <a:pt x="2321" y="9180"/>
                        </a:cubicBezTo>
                        <a:cubicBezTo>
                          <a:pt x="2258" y="8988"/>
                          <a:pt x="2172" y="8797"/>
                          <a:pt x="2087" y="8626"/>
                        </a:cubicBezTo>
                        <a:cubicBezTo>
                          <a:pt x="1938" y="8307"/>
                          <a:pt x="1810" y="7988"/>
                          <a:pt x="1683" y="7668"/>
                        </a:cubicBezTo>
                        <a:cubicBezTo>
                          <a:pt x="1491" y="7263"/>
                          <a:pt x="1363" y="6837"/>
                          <a:pt x="1299" y="6411"/>
                        </a:cubicBezTo>
                        <a:lnTo>
                          <a:pt x="1193" y="6454"/>
                        </a:lnTo>
                        <a:cubicBezTo>
                          <a:pt x="1129" y="6454"/>
                          <a:pt x="1086" y="6433"/>
                          <a:pt x="1065" y="6369"/>
                        </a:cubicBezTo>
                        <a:cubicBezTo>
                          <a:pt x="1001" y="6390"/>
                          <a:pt x="958" y="6411"/>
                          <a:pt x="895" y="6433"/>
                        </a:cubicBezTo>
                        <a:cubicBezTo>
                          <a:pt x="852" y="6433"/>
                          <a:pt x="809" y="6369"/>
                          <a:pt x="852" y="6326"/>
                        </a:cubicBezTo>
                        <a:cubicBezTo>
                          <a:pt x="916" y="6284"/>
                          <a:pt x="980" y="6241"/>
                          <a:pt x="1065" y="6199"/>
                        </a:cubicBezTo>
                        <a:lnTo>
                          <a:pt x="1086" y="6177"/>
                        </a:lnTo>
                        <a:cubicBezTo>
                          <a:pt x="1065" y="6156"/>
                          <a:pt x="1044" y="6113"/>
                          <a:pt x="1044" y="6092"/>
                        </a:cubicBezTo>
                        <a:lnTo>
                          <a:pt x="980" y="5964"/>
                        </a:lnTo>
                        <a:cubicBezTo>
                          <a:pt x="937" y="5858"/>
                          <a:pt x="895" y="5773"/>
                          <a:pt x="852" y="5666"/>
                        </a:cubicBezTo>
                        <a:cubicBezTo>
                          <a:pt x="831" y="5623"/>
                          <a:pt x="809" y="5560"/>
                          <a:pt x="809" y="5517"/>
                        </a:cubicBezTo>
                        <a:cubicBezTo>
                          <a:pt x="788" y="5474"/>
                          <a:pt x="788" y="5432"/>
                          <a:pt x="788" y="5368"/>
                        </a:cubicBezTo>
                        <a:cubicBezTo>
                          <a:pt x="799" y="5357"/>
                          <a:pt x="809" y="5352"/>
                          <a:pt x="820" y="5352"/>
                        </a:cubicBezTo>
                        <a:cubicBezTo>
                          <a:pt x="831" y="5352"/>
                          <a:pt x="841" y="5357"/>
                          <a:pt x="852" y="5368"/>
                        </a:cubicBezTo>
                        <a:cubicBezTo>
                          <a:pt x="873" y="5389"/>
                          <a:pt x="895" y="5411"/>
                          <a:pt x="895" y="5453"/>
                        </a:cubicBezTo>
                        <a:cubicBezTo>
                          <a:pt x="916" y="5496"/>
                          <a:pt x="916" y="5496"/>
                          <a:pt x="937" y="5560"/>
                        </a:cubicBezTo>
                        <a:cubicBezTo>
                          <a:pt x="958" y="5623"/>
                          <a:pt x="1001" y="5687"/>
                          <a:pt x="1022" y="5773"/>
                        </a:cubicBezTo>
                        <a:cubicBezTo>
                          <a:pt x="1065" y="5836"/>
                          <a:pt x="1107" y="5922"/>
                          <a:pt x="1129" y="5964"/>
                        </a:cubicBezTo>
                        <a:cubicBezTo>
                          <a:pt x="1150" y="6007"/>
                          <a:pt x="1193" y="6071"/>
                          <a:pt x="1214" y="6113"/>
                        </a:cubicBezTo>
                        <a:lnTo>
                          <a:pt x="1278" y="6092"/>
                        </a:lnTo>
                        <a:lnTo>
                          <a:pt x="1299" y="6071"/>
                        </a:lnTo>
                        <a:lnTo>
                          <a:pt x="1278" y="6049"/>
                        </a:lnTo>
                        <a:lnTo>
                          <a:pt x="1171" y="5858"/>
                        </a:lnTo>
                        <a:cubicBezTo>
                          <a:pt x="1107" y="5709"/>
                          <a:pt x="1044" y="5581"/>
                          <a:pt x="1001" y="5432"/>
                        </a:cubicBezTo>
                        <a:cubicBezTo>
                          <a:pt x="986" y="5417"/>
                          <a:pt x="1002" y="5392"/>
                          <a:pt x="1020" y="5392"/>
                        </a:cubicBezTo>
                        <a:cubicBezTo>
                          <a:pt x="1028" y="5392"/>
                          <a:pt x="1037" y="5397"/>
                          <a:pt x="1044" y="5411"/>
                        </a:cubicBezTo>
                        <a:cubicBezTo>
                          <a:pt x="1107" y="5538"/>
                          <a:pt x="1193" y="5666"/>
                          <a:pt x="1257" y="5794"/>
                        </a:cubicBezTo>
                        <a:lnTo>
                          <a:pt x="1363" y="6007"/>
                        </a:lnTo>
                        <a:lnTo>
                          <a:pt x="1384" y="6049"/>
                        </a:lnTo>
                        <a:lnTo>
                          <a:pt x="1555" y="5964"/>
                        </a:lnTo>
                        <a:lnTo>
                          <a:pt x="1640" y="5922"/>
                        </a:lnTo>
                        <a:cubicBezTo>
                          <a:pt x="1597" y="5879"/>
                          <a:pt x="1576" y="5836"/>
                          <a:pt x="1555" y="5773"/>
                        </a:cubicBezTo>
                        <a:cubicBezTo>
                          <a:pt x="1533" y="5730"/>
                          <a:pt x="1491" y="5666"/>
                          <a:pt x="1470" y="5623"/>
                        </a:cubicBezTo>
                        <a:cubicBezTo>
                          <a:pt x="1427" y="5496"/>
                          <a:pt x="1363" y="5389"/>
                          <a:pt x="1320" y="5261"/>
                        </a:cubicBezTo>
                        <a:cubicBezTo>
                          <a:pt x="1305" y="5246"/>
                          <a:pt x="1322" y="5231"/>
                          <a:pt x="1341" y="5231"/>
                        </a:cubicBezTo>
                        <a:cubicBezTo>
                          <a:pt x="1349" y="5231"/>
                          <a:pt x="1357" y="5234"/>
                          <a:pt x="1363" y="5240"/>
                        </a:cubicBezTo>
                        <a:lnTo>
                          <a:pt x="1555" y="5581"/>
                        </a:lnTo>
                        <a:cubicBezTo>
                          <a:pt x="1576" y="5623"/>
                          <a:pt x="1619" y="5709"/>
                          <a:pt x="1640" y="5730"/>
                        </a:cubicBezTo>
                        <a:cubicBezTo>
                          <a:pt x="1640" y="5773"/>
                          <a:pt x="1661" y="5794"/>
                          <a:pt x="1661" y="5836"/>
                        </a:cubicBezTo>
                        <a:cubicBezTo>
                          <a:pt x="1683" y="5858"/>
                          <a:pt x="1683" y="5879"/>
                          <a:pt x="1661" y="5900"/>
                        </a:cubicBezTo>
                        <a:lnTo>
                          <a:pt x="1725" y="5858"/>
                        </a:lnTo>
                        <a:lnTo>
                          <a:pt x="1810" y="5815"/>
                        </a:lnTo>
                        <a:cubicBezTo>
                          <a:pt x="1789" y="5773"/>
                          <a:pt x="1746" y="5730"/>
                          <a:pt x="1725" y="5687"/>
                        </a:cubicBezTo>
                        <a:lnTo>
                          <a:pt x="1619" y="5496"/>
                        </a:lnTo>
                        <a:lnTo>
                          <a:pt x="1448" y="5134"/>
                        </a:lnTo>
                        <a:cubicBezTo>
                          <a:pt x="1433" y="5102"/>
                          <a:pt x="1451" y="5083"/>
                          <a:pt x="1471" y="5083"/>
                        </a:cubicBezTo>
                        <a:cubicBezTo>
                          <a:pt x="1478" y="5083"/>
                          <a:pt x="1485" y="5085"/>
                          <a:pt x="1491" y="5091"/>
                        </a:cubicBezTo>
                        <a:cubicBezTo>
                          <a:pt x="1576" y="5219"/>
                          <a:pt x="1640" y="5347"/>
                          <a:pt x="1704" y="5453"/>
                        </a:cubicBezTo>
                        <a:cubicBezTo>
                          <a:pt x="1746" y="5517"/>
                          <a:pt x="1768" y="5581"/>
                          <a:pt x="1810" y="5645"/>
                        </a:cubicBezTo>
                        <a:lnTo>
                          <a:pt x="1832" y="5687"/>
                        </a:lnTo>
                        <a:cubicBezTo>
                          <a:pt x="1832" y="5645"/>
                          <a:pt x="1810" y="5602"/>
                          <a:pt x="1810" y="5581"/>
                        </a:cubicBezTo>
                        <a:cubicBezTo>
                          <a:pt x="1768" y="5474"/>
                          <a:pt x="1725" y="5368"/>
                          <a:pt x="1704" y="5283"/>
                        </a:cubicBezTo>
                        <a:cubicBezTo>
                          <a:pt x="1688" y="5252"/>
                          <a:pt x="1718" y="5232"/>
                          <a:pt x="1736" y="5232"/>
                        </a:cubicBezTo>
                        <a:cubicBezTo>
                          <a:pt x="1742" y="5232"/>
                          <a:pt x="1746" y="5234"/>
                          <a:pt x="1746" y="5240"/>
                        </a:cubicBezTo>
                        <a:cubicBezTo>
                          <a:pt x="1789" y="5347"/>
                          <a:pt x="1832" y="5453"/>
                          <a:pt x="1874" y="5538"/>
                        </a:cubicBezTo>
                        <a:cubicBezTo>
                          <a:pt x="1874" y="5602"/>
                          <a:pt x="1895" y="5687"/>
                          <a:pt x="1917" y="5751"/>
                        </a:cubicBezTo>
                        <a:cubicBezTo>
                          <a:pt x="1938" y="5687"/>
                          <a:pt x="1959" y="5623"/>
                          <a:pt x="1938" y="5560"/>
                        </a:cubicBezTo>
                        <a:cubicBezTo>
                          <a:pt x="1895" y="5411"/>
                          <a:pt x="1853" y="5261"/>
                          <a:pt x="1789" y="5134"/>
                        </a:cubicBezTo>
                        <a:cubicBezTo>
                          <a:pt x="1725" y="4985"/>
                          <a:pt x="1661" y="4857"/>
                          <a:pt x="1619" y="4708"/>
                        </a:cubicBezTo>
                        <a:cubicBezTo>
                          <a:pt x="1491" y="4431"/>
                          <a:pt x="1363" y="4154"/>
                          <a:pt x="1214" y="3898"/>
                        </a:cubicBezTo>
                        <a:cubicBezTo>
                          <a:pt x="958" y="3366"/>
                          <a:pt x="682" y="2876"/>
                          <a:pt x="383" y="2386"/>
                        </a:cubicBezTo>
                        <a:lnTo>
                          <a:pt x="341" y="2450"/>
                        </a:lnTo>
                        <a:cubicBezTo>
                          <a:pt x="298" y="2557"/>
                          <a:pt x="256" y="2642"/>
                          <a:pt x="234" y="2748"/>
                        </a:cubicBezTo>
                        <a:cubicBezTo>
                          <a:pt x="234" y="2791"/>
                          <a:pt x="234" y="2812"/>
                          <a:pt x="234" y="2855"/>
                        </a:cubicBezTo>
                        <a:cubicBezTo>
                          <a:pt x="234" y="2876"/>
                          <a:pt x="213" y="2897"/>
                          <a:pt x="192" y="2919"/>
                        </a:cubicBezTo>
                        <a:cubicBezTo>
                          <a:pt x="64" y="3323"/>
                          <a:pt x="0" y="3771"/>
                          <a:pt x="0" y="4197"/>
                        </a:cubicBezTo>
                        <a:cubicBezTo>
                          <a:pt x="0" y="4729"/>
                          <a:pt x="21" y="5219"/>
                          <a:pt x="43" y="5773"/>
                        </a:cubicBezTo>
                        <a:cubicBezTo>
                          <a:pt x="64" y="6348"/>
                          <a:pt x="85" y="6901"/>
                          <a:pt x="128" y="7455"/>
                        </a:cubicBezTo>
                        <a:cubicBezTo>
                          <a:pt x="170" y="8009"/>
                          <a:pt x="192" y="8563"/>
                          <a:pt x="298" y="9116"/>
                        </a:cubicBezTo>
                        <a:cubicBezTo>
                          <a:pt x="469" y="10117"/>
                          <a:pt x="831" y="11097"/>
                          <a:pt x="1320" y="11991"/>
                        </a:cubicBezTo>
                        <a:cubicBezTo>
                          <a:pt x="1533" y="12439"/>
                          <a:pt x="1810" y="12865"/>
                          <a:pt x="2108" y="13248"/>
                        </a:cubicBezTo>
                        <a:cubicBezTo>
                          <a:pt x="2258" y="13440"/>
                          <a:pt x="2428" y="13610"/>
                          <a:pt x="2641" y="13738"/>
                        </a:cubicBezTo>
                        <a:cubicBezTo>
                          <a:pt x="2747" y="13823"/>
                          <a:pt x="2875" y="13887"/>
                          <a:pt x="2982" y="13951"/>
                        </a:cubicBezTo>
                        <a:cubicBezTo>
                          <a:pt x="2918" y="13780"/>
                          <a:pt x="2875" y="13610"/>
                          <a:pt x="2875" y="13440"/>
                        </a:cubicBezTo>
                        <a:cubicBezTo>
                          <a:pt x="2875" y="13418"/>
                          <a:pt x="2891" y="13408"/>
                          <a:pt x="2907" y="13408"/>
                        </a:cubicBezTo>
                        <a:cubicBezTo>
                          <a:pt x="2923" y="13408"/>
                          <a:pt x="2939" y="13418"/>
                          <a:pt x="2939" y="13440"/>
                        </a:cubicBezTo>
                        <a:cubicBezTo>
                          <a:pt x="2982" y="13631"/>
                          <a:pt x="3046" y="13844"/>
                          <a:pt x="3152" y="14036"/>
                        </a:cubicBezTo>
                        <a:lnTo>
                          <a:pt x="3322" y="14100"/>
                        </a:lnTo>
                        <a:lnTo>
                          <a:pt x="3322" y="14100"/>
                        </a:lnTo>
                        <a:lnTo>
                          <a:pt x="3301" y="14057"/>
                        </a:lnTo>
                        <a:cubicBezTo>
                          <a:pt x="3259" y="13972"/>
                          <a:pt x="3237" y="13887"/>
                          <a:pt x="3216" y="13823"/>
                        </a:cubicBezTo>
                        <a:cubicBezTo>
                          <a:pt x="3173" y="13653"/>
                          <a:pt x="3152" y="13504"/>
                          <a:pt x="3152" y="13333"/>
                        </a:cubicBezTo>
                        <a:cubicBezTo>
                          <a:pt x="3152" y="13323"/>
                          <a:pt x="3173" y="13317"/>
                          <a:pt x="3195" y="13317"/>
                        </a:cubicBezTo>
                        <a:cubicBezTo>
                          <a:pt x="3216" y="13317"/>
                          <a:pt x="3237" y="13323"/>
                          <a:pt x="3237" y="13333"/>
                        </a:cubicBezTo>
                        <a:cubicBezTo>
                          <a:pt x="3259" y="13482"/>
                          <a:pt x="3280" y="13610"/>
                          <a:pt x="3322" y="13738"/>
                        </a:cubicBezTo>
                        <a:cubicBezTo>
                          <a:pt x="3344" y="13802"/>
                          <a:pt x="3386" y="13866"/>
                          <a:pt x="3408" y="13930"/>
                        </a:cubicBezTo>
                        <a:lnTo>
                          <a:pt x="3450" y="14015"/>
                        </a:lnTo>
                        <a:lnTo>
                          <a:pt x="3472" y="14057"/>
                        </a:lnTo>
                        <a:lnTo>
                          <a:pt x="3472" y="14079"/>
                        </a:lnTo>
                        <a:cubicBezTo>
                          <a:pt x="3514" y="14100"/>
                          <a:pt x="3535" y="14142"/>
                          <a:pt x="3514" y="14164"/>
                        </a:cubicBezTo>
                        <a:cubicBezTo>
                          <a:pt x="3578" y="14185"/>
                          <a:pt x="3621" y="14228"/>
                          <a:pt x="3684" y="14249"/>
                        </a:cubicBezTo>
                        <a:cubicBezTo>
                          <a:pt x="3578" y="14121"/>
                          <a:pt x="3514" y="13972"/>
                          <a:pt x="3493" y="13823"/>
                        </a:cubicBezTo>
                        <a:cubicBezTo>
                          <a:pt x="3493" y="13812"/>
                          <a:pt x="3503" y="13807"/>
                          <a:pt x="3514" y="13807"/>
                        </a:cubicBezTo>
                        <a:cubicBezTo>
                          <a:pt x="3525" y="13807"/>
                          <a:pt x="3535" y="13812"/>
                          <a:pt x="3535" y="13823"/>
                        </a:cubicBezTo>
                        <a:cubicBezTo>
                          <a:pt x="3557" y="13908"/>
                          <a:pt x="3578" y="13993"/>
                          <a:pt x="3621" y="14079"/>
                        </a:cubicBezTo>
                        <a:cubicBezTo>
                          <a:pt x="3663" y="14142"/>
                          <a:pt x="3706" y="14206"/>
                          <a:pt x="3748" y="14270"/>
                        </a:cubicBezTo>
                        <a:cubicBezTo>
                          <a:pt x="3834" y="14313"/>
                          <a:pt x="3897" y="14334"/>
                          <a:pt x="3961" y="14355"/>
                        </a:cubicBezTo>
                        <a:cubicBezTo>
                          <a:pt x="3940" y="14313"/>
                          <a:pt x="3940" y="14270"/>
                          <a:pt x="3919" y="14228"/>
                        </a:cubicBezTo>
                        <a:lnTo>
                          <a:pt x="3834" y="14057"/>
                        </a:lnTo>
                        <a:cubicBezTo>
                          <a:pt x="3834" y="14057"/>
                          <a:pt x="3843" y="14048"/>
                          <a:pt x="3849" y="14048"/>
                        </a:cubicBezTo>
                        <a:cubicBezTo>
                          <a:pt x="3853" y="14048"/>
                          <a:pt x="3855" y="14050"/>
                          <a:pt x="3855" y="14057"/>
                        </a:cubicBezTo>
                        <a:cubicBezTo>
                          <a:pt x="3897" y="14121"/>
                          <a:pt x="3919" y="14185"/>
                          <a:pt x="3940" y="14228"/>
                        </a:cubicBezTo>
                        <a:cubicBezTo>
                          <a:pt x="3961" y="14270"/>
                          <a:pt x="3983" y="14313"/>
                          <a:pt x="4004" y="14377"/>
                        </a:cubicBezTo>
                        <a:lnTo>
                          <a:pt x="4238" y="14441"/>
                        </a:lnTo>
                        <a:cubicBezTo>
                          <a:pt x="4238" y="14419"/>
                          <a:pt x="4238" y="14441"/>
                          <a:pt x="4217" y="14377"/>
                        </a:cubicBezTo>
                        <a:cubicBezTo>
                          <a:pt x="4196" y="14334"/>
                          <a:pt x="4174" y="14292"/>
                          <a:pt x="4174" y="14249"/>
                        </a:cubicBezTo>
                        <a:cubicBezTo>
                          <a:pt x="4132" y="14142"/>
                          <a:pt x="4110" y="14057"/>
                          <a:pt x="4089" y="13951"/>
                        </a:cubicBezTo>
                        <a:cubicBezTo>
                          <a:pt x="4089" y="13940"/>
                          <a:pt x="4105" y="13935"/>
                          <a:pt x="4118" y="13935"/>
                        </a:cubicBezTo>
                        <a:cubicBezTo>
                          <a:pt x="4132" y="13935"/>
                          <a:pt x="4142" y="13940"/>
                          <a:pt x="4132" y="13951"/>
                        </a:cubicBezTo>
                        <a:cubicBezTo>
                          <a:pt x="4174" y="14036"/>
                          <a:pt x="4196" y="14142"/>
                          <a:pt x="4238" y="14228"/>
                        </a:cubicBezTo>
                        <a:cubicBezTo>
                          <a:pt x="4260" y="14270"/>
                          <a:pt x="4260" y="14313"/>
                          <a:pt x="4281" y="14355"/>
                        </a:cubicBezTo>
                        <a:cubicBezTo>
                          <a:pt x="4302" y="14398"/>
                          <a:pt x="4323" y="14441"/>
                          <a:pt x="4323" y="14462"/>
                        </a:cubicBezTo>
                        <a:lnTo>
                          <a:pt x="4472" y="14505"/>
                        </a:lnTo>
                        <a:lnTo>
                          <a:pt x="4472" y="14483"/>
                        </a:lnTo>
                        <a:lnTo>
                          <a:pt x="4430" y="14313"/>
                        </a:lnTo>
                        <a:lnTo>
                          <a:pt x="4302" y="13972"/>
                        </a:lnTo>
                        <a:cubicBezTo>
                          <a:pt x="4302" y="13946"/>
                          <a:pt x="4327" y="13928"/>
                          <a:pt x="4350" y="13928"/>
                        </a:cubicBezTo>
                        <a:cubicBezTo>
                          <a:pt x="4365" y="13928"/>
                          <a:pt x="4379" y="13935"/>
                          <a:pt x="4387" y="13951"/>
                        </a:cubicBezTo>
                        <a:lnTo>
                          <a:pt x="4515" y="14292"/>
                        </a:lnTo>
                        <a:cubicBezTo>
                          <a:pt x="4536" y="14355"/>
                          <a:pt x="4558" y="14398"/>
                          <a:pt x="4558" y="14462"/>
                        </a:cubicBezTo>
                        <a:cubicBezTo>
                          <a:pt x="4579" y="14483"/>
                          <a:pt x="4600" y="14505"/>
                          <a:pt x="4600" y="14526"/>
                        </a:cubicBezTo>
                        <a:lnTo>
                          <a:pt x="4813" y="14568"/>
                        </a:lnTo>
                        <a:cubicBezTo>
                          <a:pt x="4813" y="14526"/>
                          <a:pt x="4792" y="14483"/>
                          <a:pt x="4792" y="14441"/>
                        </a:cubicBezTo>
                        <a:cubicBezTo>
                          <a:pt x="4749" y="14270"/>
                          <a:pt x="4749" y="14100"/>
                          <a:pt x="4707" y="13951"/>
                        </a:cubicBezTo>
                        <a:cubicBezTo>
                          <a:pt x="4694" y="13914"/>
                          <a:pt x="4718" y="13891"/>
                          <a:pt x="4744" y="13891"/>
                        </a:cubicBezTo>
                        <a:cubicBezTo>
                          <a:pt x="4763" y="13891"/>
                          <a:pt x="4783" y="13903"/>
                          <a:pt x="4792" y="13930"/>
                        </a:cubicBezTo>
                        <a:cubicBezTo>
                          <a:pt x="4835" y="14079"/>
                          <a:pt x="4856" y="14249"/>
                          <a:pt x="4898" y="14419"/>
                        </a:cubicBezTo>
                        <a:cubicBezTo>
                          <a:pt x="4920" y="14462"/>
                          <a:pt x="4941" y="14483"/>
                          <a:pt x="4941" y="14526"/>
                        </a:cubicBezTo>
                        <a:lnTo>
                          <a:pt x="4962" y="14568"/>
                        </a:lnTo>
                        <a:cubicBezTo>
                          <a:pt x="5069" y="14611"/>
                          <a:pt x="5154" y="14611"/>
                          <a:pt x="5282" y="14611"/>
                        </a:cubicBezTo>
                        <a:cubicBezTo>
                          <a:pt x="5197" y="14505"/>
                          <a:pt x="5154" y="14377"/>
                          <a:pt x="5111" y="14270"/>
                        </a:cubicBezTo>
                        <a:cubicBezTo>
                          <a:pt x="5048" y="14121"/>
                          <a:pt x="5005" y="13972"/>
                          <a:pt x="4984" y="13802"/>
                        </a:cubicBezTo>
                        <a:cubicBezTo>
                          <a:pt x="4984" y="13777"/>
                          <a:pt x="4998" y="13766"/>
                          <a:pt x="5019" y="13766"/>
                        </a:cubicBezTo>
                        <a:cubicBezTo>
                          <a:pt x="5034" y="13766"/>
                          <a:pt x="5051" y="13772"/>
                          <a:pt x="5069" y="13780"/>
                        </a:cubicBezTo>
                        <a:cubicBezTo>
                          <a:pt x="5090" y="13930"/>
                          <a:pt x="5133" y="14057"/>
                          <a:pt x="5197" y="14185"/>
                        </a:cubicBezTo>
                        <a:cubicBezTo>
                          <a:pt x="5239" y="14313"/>
                          <a:pt x="5303" y="14441"/>
                          <a:pt x="5346" y="14547"/>
                        </a:cubicBezTo>
                        <a:lnTo>
                          <a:pt x="5559" y="14547"/>
                        </a:lnTo>
                        <a:cubicBezTo>
                          <a:pt x="5516" y="14526"/>
                          <a:pt x="5495" y="14505"/>
                          <a:pt x="5495" y="14462"/>
                        </a:cubicBezTo>
                        <a:cubicBezTo>
                          <a:pt x="5473" y="14441"/>
                          <a:pt x="5473" y="14441"/>
                          <a:pt x="5452" y="14355"/>
                        </a:cubicBezTo>
                        <a:cubicBezTo>
                          <a:pt x="5410" y="14292"/>
                          <a:pt x="5388" y="14206"/>
                          <a:pt x="5367" y="14142"/>
                        </a:cubicBezTo>
                        <a:cubicBezTo>
                          <a:pt x="5324" y="13993"/>
                          <a:pt x="5303" y="13823"/>
                          <a:pt x="5282" y="13674"/>
                        </a:cubicBezTo>
                        <a:cubicBezTo>
                          <a:pt x="5282" y="13653"/>
                          <a:pt x="5303" y="13642"/>
                          <a:pt x="5324" y="13642"/>
                        </a:cubicBezTo>
                        <a:cubicBezTo>
                          <a:pt x="5346" y="13642"/>
                          <a:pt x="5367" y="13653"/>
                          <a:pt x="5367" y="13674"/>
                        </a:cubicBezTo>
                        <a:cubicBezTo>
                          <a:pt x="5388" y="13823"/>
                          <a:pt x="5410" y="13972"/>
                          <a:pt x="5473" y="14121"/>
                        </a:cubicBezTo>
                        <a:cubicBezTo>
                          <a:pt x="5495" y="14206"/>
                          <a:pt x="5516" y="14270"/>
                          <a:pt x="5559" y="14334"/>
                        </a:cubicBezTo>
                        <a:cubicBezTo>
                          <a:pt x="5580" y="14398"/>
                          <a:pt x="5623" y="14483"/>
                          <a:pt x="5623" y="14547"/>
                        </a:cubicBezTo>
                        <a:lnTo>
                          <a:pt x="5623" y="14568"/>
                        </a:lnTo>
                        <a:lnTo>
                          <a:pt x="5878" y="14568"/>
                        </a:lnTo>
                        <a:cubicBezTo>
                          <a:pt x="5836" y="14505"/>
                          <a:pt x="5814" y="14441"/>
                          <a:pt x="5793" y="14377"/>
                        </a:cubicBezTo>
                        <a:cubicBezTo>
                          <a:pt x="5686" y="14121"/>
                          <a:pt x="5601" y="13866"/>
                          <a:pt x="5580" y="13589"/>
                        </a:cubicBezTo>
                        <a:cubicBezTo>
                          <a:pt x="5567" y="13562"/>
                          <a:pt x="5594" y="13544"/>
                          <a:pt x="5617" y="13544"/>
                        </a:cubicBezTo>
                        <a:cubicBezTo>
                          <a:pt x="5631" y="13544"/>
                          <a:pt x="5644" y="13551"/>
                          <a:pt x="5644" y="13567"/>
                        </a:cubicBezTo>
                        <a:cubicBezTo>
                          <a:pt x="5686" y="13738"/>
                          <a:pt x="5750" y="13930"/>
                          <a:pt x="5814" y="14100"/>
                        </a:cubicBezTo>
                        <a:cubicBezTo>
                          <a:pt x="5857" y="14185"/>
                          <a:pt x="5878" y="14292"/>
                          <a:pt x="5921" y="14355"/>
                        </a:cubicBezTo>
                        <a:cubicBezTo>
                          <a:pt x="5942" y="14398"/>
                          <a:pt x="5963" y="14462"/>
                          <a:pt x="5985" y="14483"/>
                        </a:cubicBezTo>
                        <a:cubicBezTo>
                          <a:pt x="5985" y="14505"/>
                          <a:pt x="6006" y="14526"/>
                          <a:pt x="6006" y="14568"/>
                        </a:cubicBezTo>
                        <a:lnTo>
                          <a:pt x="6134" y="14547"/>
                        </a:lnTo>
                        <a:cubicBezTo>
                          <a:pt x="6112" y="14526"/>
                          <a:pt x="6070" y="14483"/>
                          <a:pt x="6049" y="14462"/>
                        </a:cubicBezTo>
                        <a:cubicBezTo>
                          <a:pt x="6027" y="14419"/>
                          <a:pt x="6006" y="14377"/>
                          <a:pt x="5985" y="14334"/>
                        </a:cubicBezTo>
                        <a:cubicBezTo>
                          <a:pt x="5942" y="14249"/>
                          <a:pt x="5921" y="14164"/>
                          <a:pt x="5878" y="14057"/>
                        </a:cubicBezTo>
                        <a:cubicBezTo>
                          <a:pt x="5836" y="13887"/>
                          <a:pt x="5793" y="13695"/>
                          <a:pt x="5772" y="13504"/>
                        </a:cubicBezTo>
                        <a:cubicBezTo>
                          <a:pt x="5772" y="13493"/>
                          <a:pt x="5788" y="13488"/>
                          <a:pt x="5804" y="13488"/>
                        </a:cubicBezTo>
                        <a:cubicBezTo>
                          <a:pt x="5820" y="13488"/>
                          <a:pt x="5836" y="13493"/>
                          <a:pt x="5836" y="13504"/>
                        </a:cubicBezTo>
                        <a:cubicBezTo>
                          <a:pt x="5857" y="13695"/>
                          <a:pt x="5921" y="13866"/>
                          <a:pt x="5985" y="14036"/>
                        </a:cubicBezTo>
                        <a:cubicBezTo>
                          <a:pt x="6027" y="14121"/>
                          <a:pt x="6049" y="14185"/>
                          <a:pt x="6091" y="14270"/>
                        </a:cubicBezTo>
                        <a:lnTo>
                          <a:pt x="6176" y="14377"/>
                        </a:lnTo>
                        <a:cubicBezTo>
                          <a:pt x="6198" y="14398"/>
                          <a:pt x="6219" y="14441"/>
                          <a:pt x="6219" y="14483"/>
                        </a:cubicBezTo>
                        <a:cubicBezTo>
                          <a:pt x="6219" y="14505"/>
                          <a:pt x="6219" y="14505"/>
                          <a:pt x="6219" y="14526"/>
                        </a:cubicBezTo>
                        <a:lnTo>
                          <a:pt x="6411" y="14505"/>
                        </a:lnTo>
                        <a:cubicBezTo>
                          <a:pt x="6134" y="13631"/>
                          <a:pt x="5878" y="12737"/>
                          <a:pt x="5686" y="11842"/>
                        </a:cubicBezTo>
                        <a:cubicBezTo>
                          <a:pt x="5674" y="11830"/>
                          <a:pt x="5690" y="11818"/>
                          <a:pt x="5710" y="11818"/>
                        </a:cubicBezTo>
                        <a:cubicBezTo>
                          <a:pt x="5725" y="11818"/>
                          <a:pt x="5741" y="11824"/>
                          <a:pt x="5750" y="11842"/>
                        </a:cubicBezTo>
                        <a:cubicBezTo>
                          <a:pt x="6027" y="12737"/>
                          <a:pt x="6304" y="13610"/>
                          <a:pt x="6602" y="14505"/>
                        </a:cubicBezTo>
                        <a:cubicBezTo>
                          <a:pt x="7135" y="16059"/>
                          <a:pt x="7710" y="17593"/>
                          <a:pt x="8306" y="19147"/>
                        </a:cubicBezTo>
                        <a:cubicBezTo>
                          <a:pt x="8370" y="19339"/>
                          <a:pt x="8434" y="19531"/>
                          <a:pt x="8519" y="19722"/>
                        </a:cubicBezTo>
                        <a:cubicBezTo>
                          <a:pt x="8562" y="19872"/>
                          <a:pt x="8626" y="19999"/>
                          <a:pt x="8711" y="20127"/>
                        </a:cubicBezTo>
                        <a:cubicBezTo>
                          <a:pt x="8796" y="20255"/>
                          <a:pt x="8945" y="20340"/>
                          <a:pt x="9094" y="20361"/>
                        </a:cubicBezTo>
                        <a:cubicBezTo>
                          <a:pt x="9286" y="20361"/>
                          <a:pt x="9477" y="20340"/>
                          <a:pt x="9648" y="20297"/>
                        </a:cubicBezTo>
                        <a:lnTo>
                          <a:pt x="10883" y="20021"/>
                        </a:lnTo>
                        <a:cubicBezTo>
                          <a:pt x="11075" y="19978"/>
                          <a:pt x="11266" y="19957"/>
                          <a:pt x="11437" y="19914"/>
                        </a:cubicBezTo>
                        <a:cubicBezTo>
                          <a:pt x="11437" y="19893"/>
                          <a:pt x="11416" y="19872"/>
                          <a:pt x="11416" y="19872"/>
                        </a:cubicBezTo>
                        <a:cubicBezTo>
                          <a:pt x="11394" y="19765"/>
                          <a:pt x="11352" y="19637"/>
                          <a:pt x="11330" y="19552"/>
                        </a:cubicBezTo>
                        <a:cubicBezTo>
                          <a:pt x="10777" y="19531"/>
                          <a:pt x="10244" y="19446"/>
                          <a:pt x="9712" y="19339"/>
                        </a:cubicBezTo>
                        <a:cubicBezTo>
                          <a:pt x="8732" y="18998"/>
                          <a:pt x="6091" y="11608"/>
                          <a:pt x="6027" y="10990"/>
                        </a:cubicBezTo>
                        <a:cubicBezTo>
                          <a:pt x="5985" y="10650"/>
                          <a:pt x="4260" y="4857"/>
                          <a:pt x="2833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8" name="Google Shape;3468;p47"/>
                  <p:cNvSpPr/>
                  <p:nvPr/>
                </p:nvSpPr>
                <p:spPr>
                  <a:xfrm>
                    <a:off x="2581225" y="3362288"/>
                    <a:ext cx="6400" cy="8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6" h="320" extrusionOk="0">
                        <a:moveTo>
                          <a:pt x="0" y="0"/>
                        </a:moveTo>
                        <a:lnTo>
                          <a:pt x="0" y="0"/>
                        </a:lnTo>
                        <a:cubicBezTo>
                          <a:pt x="21" y="64"/>
                          <a:pt x="43" y="128"/>
                          <a:pt x="43" y="192"/>
                        </a:cubicBezTo>
                        <a:cubicBezTo>
                          <a:pt x="64" y="234"/>
                          <a:pt x="85" y="277"/>
                          <a:pt x="64" y="320"/>
                        </a:cubicBezTo>
                        <a:cubicBezTo>
                          <a:pt x="149" y="298"/>
                          <a:pt x="213" y="234"/>
                          <a:pt x="256" y="149"/>
                        </a:cubicBezTo>
                        <a:lnTo>
                          <a:pt x="234" y="128"/>
                        </a:lnTo>
                        <a:cubicBezTo>
                          <a:pt x="213" y="107"/>
                          <a:pt x="192" y="85"/>
                          <a:pt x="170" y="43"/>
                        </a:cubicBezTo>
                        <a:cubicBezTo>
                          <a:pt x="128" y="21"/>
                          <a:pt x="64" y="21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9" name="Google Shape;3469;p47"/>
                  <p:cNvSpPr/>
                  <p:nvPr/>
                </p:nvSpPr>
                <p:spPr>
                  <a:xfrm>
                    <a:off x="2928375" y="3876613"/>
                    <a:ext cx="335975" cy="650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39" h="26027" extrusionOk="0">
                        <a:moveTo>
                          <a:pt x="10691" y="0"/>
                        </a:moveTo>
                        <a:cubicBezTo>
                          <a:pt x="9477" y="22"/>
                          <a:pt x="8200" y="426"/>
                          <a:pt x="7433" y="1449"/>
                        </a:cubicBezTo>
                        <a:cubicBezTo>
                          <a:pt x="7241" y="1747"/>
                          <a:pt x="7050" y="2045"/>
                          <a:pt x="6900" y="2343"/>
                        </a:cubicBezTo>
                        <a:cubicBezTo>
                          <a:pt x="6730" y="2641"/>
                          <a:pt x="6581" y="2940"/>
                          <a:pt x="6411" y="3259"/>
                        </a:cubicBezTo>
                        <a:cubicBezTo>
                          <a:pt x="6240" y="3578"/>
                          <a:pt x="6112" y="3898"/>
                          <a:pt x="5985" y="4217"/>
                        </a:cubicBezTo>
                        <a:cubicBezTo>
                          <a:pt x="5836" y="4537"/>
                          <a:pt x="5729" y="4856"/>
                          <a:pt x="5580" y="5154"/>
                        </a:cubicBezTo>
                        <a:cubicBezTo>
                          <a:pt x="5573" y="5177"/>
                          <a:pt x="5557" y="5186"/>
                          <a:pt x="5541" y="5186"/>
                        </a:cubicBezTo>
                        <a:cubicBezTo>
                          <a:pt x="5510" y="5186"/>
                          <a:pt x="5474" y="5154"/>
                          <a:pt x="5474" y="5112"/>
                        </a:cubicBezTo>
                        <a:cubicBezTo>
                          <a:pt x="5580" y="4729"/>
                          <a:pt x="5708" y="4345"/>
                          <a:pt x="5878" y="3983"/>
                        </a:cubicBezTo>
                        <a:cubicBezTo>
                          <a:pt x="6027" y="3600"/>
                          <a:pt x="6198" y="3238"/>
                          <a:pt x="6389" y="2876"/>
                        </a:cubicBezTo>
                        <a:cubicBezTo>
                          <a:pt x="6475" y="2727"/>
                          <a:pt x="6560" y="2556"/>
                          <a:pt x="6645" y="2407"/>
                        </a:cubicBezTo>
                        <a:lnTo>
                          <a:pt x="6645" y="2407"/>
                        </a:lnTo>
                        <a:cubicBezTo>
                          <a:pt x="6560" y="2492"/>
                          <a:pt x="6453" y="2599"/>
                          <a:pt x="6347" y="2663"/>
                        </a:cubicBezTo>
                        <a:cubicBezTo>
                          <a:pt x="5793" y="3067"/>
                          <a:pt x="5218" y="3387"/>
                          <a:pt x="4579" y="3621"/>
                        </a:cubicBezTo>
                        <a:cubicBezTo>
                          <a:pt x="4004" y="3834"/>
                          <a:pt x="3408" y="4004"/>
                          <a:pt x="2811" y="4154"/>
                        </a:cubicBezTo>
                        <a:cubicBezTo>
                          <a:pt x="3131" y="4324"/>
                          <a:pt x="3408" y="4537"/>
                          <a:pt x="3642" y="4814"/>
                        </a:cubicBezTo>
                        <a:cubicBezTo>
                          <a:pt x="4174" y="5495"/>
                          <a:pt x="4366" y="6390"/>
                          <a:pt x="4409" y="7242"/>
                        </a:cubicBezTo>
                        <a:cubicBezTo>
                          <a:pt x="4430" y="8392"/>
                          <a:pt x="4345" y="9542"/>
                          <a:pt x="4110" y="10649"/>
                        </a:cubicBezTo>
                        <a:cubicBezTo>
                          <a:pt x="3578" y="13886"/>
                          <a:pt x="2854" y="17081"/>
                          <a:pt x="1981" y="20212"/>
                        </a:cubicBezTo>
                        <a:cubicBezTo>
                          <a:pt x="1555" y="21703"/>
                          <a:pt x="1065" y="23193"/>
                          <a:pt x="64" y="24365"/>
                        </a:cubicBezTo>
                        <a:lnTo>
                          <a:pt x="0" y="24429"/>
                        </a:lnTo>
                        <a:cubicBezTo>
                          <a:pt x="64" y="24578"/>
                          <a:pt x="107" y="24748"/>
                          <a:pt x="149" y="24897"/>
                        </a:cubicBezTo>
                        <a:cubicBezTo>
                          <a:pt x="788" y="25153"/>
                          <a:pt x="1406" y="25408"/>
                          <a:pt x="2023" y="25707"/>
                        </a:cubicBezTo>
                        <a:cubicBezTo>
                          <a:pt x="2109" y="25558"/>
                          <a:pt x="2215" y="25408"/>
                          <a:pt x="2343" y="25302"/>
                        </a:cubicBezTo>
                        <a:cubicBezTo>
                          <a:pt x="2471" y="25153"/>
                          <a:pt x="2598" y="25025"/>
                          <a:pt x="2705" y="24876"/>
                        </a:cubicBezTo>
                        <a:cubicBezTo>
                          <a:pt x="2811" y="24727"/>
                          <a:pt x="2918" y="24578"/>
                          <a:pt x="3024" y="24429"/>
                        </a:cubicBezTo>
                        <a:cubicBezTo>
                          <a:pt x="3067" y="24365"/>
                          <a:pt x="3131" y="24280"/>
                          <a:pt x="3173" y="24194"/>
                        </a:cubicBezTo>
                        <a:cubicBezTo>
                          <a:pt x="3216" y="24131"/>
                          <a:pt x="3259" y="24067"/>
                          <a:pt x="3322" y="24024"/>
                        </a:cubicBezTo>
                        <a:cubicBezTo>
                          <a:pt x="3334" y="24018"/>
                          <a:pt x="3345" y="24016"/>
                          <a:pt x="3356" y="24016"/>
                        </a:cubicBezTo>
                        <a:cubicBezTo>
                          <a:pt x="3385" y="24016"/>
                          <a:pt x="3408" y="24036"/>
                          <a:pt x="3408" y="24067"/>
                        </a:cubicBezTo>
                        <a:cubicBezTo>
                          <a:pt x="3386" y="24152"/>
                          <a:pt x="3365" y="24237"/>
                          <a:pt x="3301" y="24301"/>
                        </a:cubicBezTo>
                        <a:cubicBezTo>
                          <a:pt x="3259" y="24386"/>
                          <a:pt x="3195" y="24471"/>
                          <a:pt x="3152" y="24535"/>
                        </a:cubicBezTo>
                        <a:cubicBezTo>
                          <a:pt x="3046" y="24684"/>
                          <a:pt x="2939" y="24833"/>
                          <a:pt x="2833" y="24982"/>
                        </a:cubicBezTo>
                        <a:cubicBezTo>
                          <a:pt x="2705" y="25132"/>
                          <a:pt x="2598" y="25259"/>
                          <a:pt x="2471" y="25408"/>
                        </a:cubicBezTo>
                        <a:cubicBezTo>
                          <a:pt x="2364" y="25536"/>
                          <a:pt x="2236" y="25643"/>
                          <a:pt x="2087" y="25728"/>
                        </a:cubicBezTo>
                        <a:lnTo>
                          <a:pt x="2300" y="25834"/>
                        </a:lnTo>
                        <a:cubicBezTo>
                          <a:pt x="2513" y="25621"/>
                          <a:pt x="2726" y="25430"/>
                          <a:pt x="2918" y="25217"/>
                        </a:cubicBezTo>
                        <a:cubicBezTo>
                          <a:pt x="3322" y="24812"/>
                          <a:pt x="3663" y="24365"/>
                          <a:pt x="3983" y="23875"/>
                        </a:cubicBezTo>
                        <a:cubicBezTo>
                          <a:pt x="4153" y="23641"/>
                          <a:pt x="4302" y="23385"/>
                          <a:pt x="4409" y="23130"/>
                        </a:cubicBezTo>
                        <a:cubicBezTo>
                          <a:pt x="4536" y="22874"/>
                          <a:pt x="4664" y="22618"/>
                          <a:pt x="4813" y="22363"/>
                        </a:cubicBezTo>
                        <a:cubicBezTo>
                          <a:pt x="4819" y="22357"/>
                          <a:pt x="4826" y="22355"/>
                          <a:pt x="4834" y="22355"/>
                        </a:cubicBezTo>
                        <a:cubicBezTo>
                          <a:pt x="4854" y="22355"/>
                          <a:pt x="4877" y="22374"/>
                          <a:pt x="4877" y="22405"/>
                        </a:cubicBezTo>
                        <a:cubicBezTo>
                          <a:pt x="4792" y="22725"/>
                          <a:pt x="4664" y="23023"/>
                          <a:pt x="4494" y="23321"/>
                        </a:cubicBezTo>
                        <a:cubicBezTo>
                          <a:pt x="4238" y="23832"/>
                          <a:pt x="3919" y="24322"/>
                          <a:pt x="3535" y="24770"/>
                        </a:cubicBezTo>
                        <a:cubicBezTo>
                          <a:pt x="3216" y="25195"/>
                          <a:pt x="2833" y="25579"/>
                          <a:pt x="2428" y="25898"/>
                        </a:cubicBezTo>
                        <a:lnTo>
                          <a:pt x="2705" y="26026"/>
                        </a:lnTo>
                        <a:cubicBezTo>
                          <a:pt x="2747" y="25962"/>
                          <a:pt x="2811" y="25898"/>
                          <a:pt x="2875" y="25856"/>
                        </a:cubicBezTo>
                        <a:cubicBezTo>
                          <a:pt x="2982" y="25770"/>
                          <a:pt x="3046" y="25685"/>
                          <a:pt x="3131" y="25600"/>
                        </a:cubicBezTo>
                        <a:lnTo>
                          <a:pt x="3259" y="25472"/>
                        </a:lnTo>
                        <a:cubicBezTo>
                          <a:pt x="3472" y="25238"/>
                          <a:pt x="3685" y="25025"/>
                          <a:pt x="3876" y="24791"/>
                        </a:cubicBezTo>
                        <a:lnTo>
                          <a:pt x="4068" y="24557"/>
                        </a:lnTo>
                        <a:cubicBezTo>
                          <a:pt x="4132" y="24471"/>
                          <a:pt x="4196" y="24365"/>
                          <a:pt x="4260" y="24280"/>
                        </a:cubicBezTo>
                        <a:cubicBezTo>
                          <a:pt x="4323" y="24194"/>
                          <a:pt x="4387" y="24088"/>
                          <a:pt x="4473" y="24024"/>
                        </a:cubicBezTo>
                        <a:cubicBezTo>
                          <a:pt x="4483" y="24013"/>
                          <a:pt x="4494" y="24008"/>
                          <a:pt x="4502" y="24008"/>
                        </a:cubicBezTo>
                        <a:cubicBezTo>
                          <a:pt x="4510" y="24008"/>
                          <a:pt x="4515" y="24013"/>
                          <a:pt x="4515" y="24024"/>
                        </a:cubicBezTo>
                        <a:cubicBezTo>
                          <a:pt x="4835" y="23598"/>
                          <a:pt x="5111" y="23172"/>
                          <a:pt x="5346" y="22704"/>
                        </a:cubicBezTo>
                        <a:cubicBezTo>
                          <a:pt x="5921" y="21554"/>
                          <a:pt x="6155" y="20254"/>
                          <a:pt x="6368" y="18998"/>
                        </a:cubicBezTo>
                        <a:cubicBezTo>
                          <a:pt x="6602" y="17677"/>
                          <a:pt x="6815" y="16357"/>
                          <a:pt x="7071" y="15058"/>
                        </a:cubicBezTo>
                        <a:cubicBezTo>
                          <a:pt x="7326" y="13716"/>
                          <a:pt x="7646" y="12396"/>
                          <a:pt x="8051" y="11118"/>
                        </a:cubicBezTo>
                        <a:cubicBezTo>
                          <a:pt x="8264" y="10500"/>
                          <a:pt x="8498" y="9883"/>
                          <a:pt x="8689" y="9244"/>
                        </a:cubicBezTo>
                        <a:cubicBezTo>
                          <a:pt x="8711" y="9201"/>
                          <a:pt x="8711" y="9137"/>
                          <a:pt x="8732" y="9073"/>
                        </a:cubicBezTo>
                        <a:cubicBezTo>
                          <a:pt x="8775" y="8903"/>
                          <a:pt x="8839" y="8711"/>
                          <a:pt x="8881" y="8541"/>
                        </a:cubicBezTo>
                        <a:cubicBezTo>
                          <a:pt x="8966" y="8157"/>
                          <a:pt x="9052" y="7774"/>
                          <a:pt x="9094" y="7369"/>
                        </a:cubicBezTo>
                        <a:cubicBezTo>
                          <a:pt x="9115" y="7348"/>
                          <a:pt x="9115" y="7327"/>
                          <a:pt x="9137" y="7327"/>
                        </a:cubicBezTo>
                        <a:cubicBezTo>
                          <a:pt x="9158" y="7178"/>
                          <a:pt x="9201" y="7007"/>
                          <a:pt x="9222" y="6858"/>
                        </a:cubicBezTo>
                        <a:cubicBezTo>
                          <a:pt x="9243" y="6773"/>
                          <a:pt x="9243" y="6709"/>
                          <a:pt x="9265" y="6645"/>
                        </a:cubicBezTo>
                        <a:cubicBezTo>
                          <a:pt x="9286" y="6624"/>
                          <a:pt x="9286" y="6603"/>
                          <a:pt x="9286" y="6581"/>
                        </a:cubicBezTo>
                        <a:cubicBezTo>
                          <a:pt x="9435" y="5793"/>
                          <a:pt x="9605" y="5005"/>
                          <a:pt x="9776" y="4217"/>
                        </a:cubicBezTo>
                        <a:cubicBezTo>
                          <a:pt x="9840" y="3877"/>
                          <a:pt x="9925" y="3515"/>
                          <a:pt x="10031" y="3174"/>
                        </a:cubicBezTo>
                        <a:cubicBezTo>
                          <a:pt x="10138" y="2854"/>
                          <a:pt x="10308" y="2535"/>
                          <a:pt x="10542" y="2279"/>
                        </a:cubicBezTo>
                        <a:cubicBezTo>
                          <a:pt x="10555" y="2267"/>
                          <a:pt x="10567" y="2262"/>
                          <a:pt x="10579" y="2262"/>
                        </a:cubicBezTo>
                        <a:cubicBezTo>
                          <a:pt x="10606" y="2262"/>
                          <a:pt x="10628" y="2292"/>
                          <a:pt x="10628" y="2322"/>
                        </a:cubicBezTo>
                        <a:cubicBezTo>
                          <a:pt x="10436" y="2684"/>
                          <a:pt x="10287" y="3046"/>
                          <a:pt x="10159" y="3408"/>
                        </a:cubicBezTo>
                        <a:cubicBezTo>
                          <a:pt x="10074" y="3749"/>
                          <a:pt x="9989" y="4090"/>
                          <a:pt x="9925" y="4430"/>
                        </a:cubicBezTo>
                        <a:cubicBezTo>
                          <a:pt x="9818" y="4814"/>
                          <a:pt x="9733" y="5218"/>
                          <a:pt x="9648" y="5602"/>
                        </a:cubicBezTo>
                        <a:cubicBezTo>
                          <a:pt x="9584" y="5879"/>
                          <a:pt x="9520" y="6177"/>
                          <a:pt x="9456" y="6454"/>
                        </a:cubicBezTo>
                        <a:cubicBezTo>
                          <a:pt x="9733" y="5538"/>
                          <a:pt x="10010" y="4601"/>
                          <a:pt x="10265" y="3685"/>
                        </a:cubicBezTo>
                        <a:cubicBezTo>
                          <a:pt x="10500" y="2940"/>
                          <a:pt x="10713" y="2173"/>
                          <a:pt x="11181" y="1555"/>
                        </a:cubicBezTo>
                        <a:cubicBezTo>
                          <a:pt x="11629" y="959"/>
                          <a:pt x="12289" y="554"/>
                          <a:pt x="13013" y="405"/>
                        </a:cubicBezTo>
                        <a:cubicBezTo>
                          <a:pt x="13141" y="363"/>
                          <a:pt x="13290" y="341"/>
                          <a:pt x="13439" y="341"/>
                        </a:cubicBezTo>
                        <a:cubicBezTo>
                          <a:pt x="13439" y="320"/>
                          <a:pt x="13418" y="299"/>
                          <a:pt x="13418" y="299"/>
                        </a:cubicBezTo>
                        <a:cubicBezTo>
                          <a:pt x="12855" y="162"/>
                          <a:pt x="12266" y="94"/>
                          <a:pt x="11682" y="94"/>
                        </a:cubicBezTo>
                        <a:cubicBezTo>
                          <a:pt x="11536" y="94"/>
                          <a:pt x="11390" y="98"/>
                          <a:pt x="11245" y="107"/>
                        </a:cubicBezTo>
                        <a:cubicBezTo>
                          <a:pt x="10436" y="213"/>
                          <a:pt x="9669" y="554"/>
                          <a:pt x="9073" y="1087"/>
                        </a:cubicBezTo>
                        <a:cubicBezTo>
                          <a:pt x="8455" y="1640"/>
                          <a:pt x="7987" y="2301"/>
                          <a:pt x="7688" y="3067"/>
                        </a:cubicBezTo>
                        <a:cubicBezTo>
                          <a:pt x="7348" y="3898"/>
                          <a:pt x="7113" y="4771"/>
                          <a:pt x="6964" y="5666"/>
                        </a:cubicBezTo>
                        <a:cubicBezTo>
                          <a:pt x="6879" y="6155"/>
                          <a:pt x="6815" y="6624"/>
                          <a:pt x="6751" y="7114"/>
                        </a:cubicBezTo>
                        <a:cubicBezTo>
                          <a:pt x="6687" y="7582"/>
                          <a:pt x="6645" y="8072"/>
                          <a:pt x="6560" y="8541"/>
                        </a:cubicBezTo>
                        <a:cubicBezTo>
                          <a:pt x="6550" y="8570"/>
                          <a:pt x="6527" y="8581"/>
                          <a:pt x="6506" y="8581"/>
                        </a:cubicBezTo>
                        <a:cubicBezTo>
                          <a:pt x="6479" y="8581"/>
                          <a:pt x="6453" y="8564"/>
                          <a:pt x="6453" y="8541"/>
                        </a:cubicBezTo>
                        <a:cubicBezTo>
                          <a:pt x="6453" y="8413"/>
                          <a:pt x="6475" y="8285"/>
                          <a:pt x="6475" y="8157"/>
                        </a:cubicBezTo>
                        <a:cubicBezTo>
                          <a:pt x="6560" y="7178"/>
                          <a:pt x="6687" y="6198"/>
                          <a:pt x="6879" y="5218"/>
                        </a:cubicBezTo>
                        <a:cubicBezTo>
                          <a:pt x="7050" y="4324"/>
                          <a:pt x="7326" y="3429"/>
                          <a:pt x="7710" y="2599"/>
                        </a:cubicBezTo>
                        <a:cubicBezTo>
                          <a:pt x="8072" y="1875"/>
                          <a:pt x="8583" y="1236"/>
                          <a:pt x="9222" y="746"/>
                        </a:cubicBezTo>
                        <a:cubicBezTo>
                          <a:pt x="9690" y="384"/>
                          <a:pt x="10265" y="128"/>
                          <a:pt x="10862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0" name="Google Shape;3470;p47"/>
                  <p:cNvSpPr/>
                  <p:nvPr/>
                </p:nvSpPr>
                <p:spPr>
                  <a:xfrm>
                    <a:off x="3368700" y="3447413"/>
                    <a:ext cx="52725" cy="231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09" h="9268" extrusionOk="0">
                        <a:moveTo>
                          <a:pt x="641" y="0"/>
                        </a:moveTo>
                        <a:cubicBezTo>
                          <a:pt x="487" y="0"/>
                          <a:pt x="337" y="63"/>
                          <a:pt x="213" y="216"/>
                        </a:cubicBezTo>
                        <a:cubicBezTo>
                          <a:pt x="0" y="471"/>
                          <a:pt x="128" y="791"/>
                          <a:pt x="277" y="1025"/>
                        </a:cubicBezTo>
                        <a:cubicBezTo>
                          <a:pt x="724" y="1749"/>
                          <a:pt x="916" y="2537"/>
                          <a:pt x="597" y="3346"/>
                        </a:cubicBezTo>
                        <a:cubicBezTo>
                          <a:pt x="767" y="3453"/>
                          <a:pt x="852" y="3623"/>
                          <a:pt x="873" y="3815"/>
                        </a:cubicBezTo>
                        <a:cubicBezTo>
                          <a:pt x="895" y="4007"/>
                          <a:pt x="873" y="4198"/>
                          <a:pt x="831" y="4390"/>
                        </a:cubicBezTo>
                        <a:cubicBezTo>
                          <a:pt x="746" y="4773"/>
                          <a:pt x="597" y="5157"/>
                          <a:pt x="426" y="5519"/>
                        </a:cubicBezTo>
                        <a:cubicBezTo>
                          <a:pt x="405" y="5561"/>
                          <a:pt x="384" y="5625"/>
                          <a:pt x="384" y="5689"/>
                        </a:cubicBezTo>
                        <a:cubicBezTo>
                          <a:pt x="384" y="5732"/>
                          <a:pt x="405" y="5796"/>
                          <a:pt x="426" y="5859"/>
                        </a:cubicBezTo>
                        <a:cubicBezTo>
                          <a:pt x="597" y="6392"/>
                          <a:pt x="426" y="6988"/>
                          <a:pt x="234" y="7521"/>
                        </a:cubicBezTo>
                        <a:cubicBezTo>
                          <a:pt x="270" y="7515"/>
                          <a:pt x="305" y="7513"/>
                          <a:pt x="341" y="7513"/>
                        </a:cubicBezTo>
                        <a:cubicBezTo>
                          <a:pt x="580" y="7513"/>
                          <a:pt x="807" y="7636"/>
                          <a:pt x="937" y="7840"/>
                        </a:cubicBezTo>
                        <a:cubicBezTo>
                          <a:pt x="1086" y="8074"/>
                          <a:pt x="1108" y="8351"/>
                          <a:pt x="1022" y="8628"/>
                        </a:cubicBezTo>
                        <a:cubicBezTo>
                          <a:pt x="937" y="8820"/>
                          <a:pt x="873" y="9054"/>
                          <a:pt x="852" y="9267"/>
                        </a:cubicBezTo>
                        <a:cubicBezTo>
                          <a:pt x="1172" y="8799"/>
                          <a:pt x="1448" y="8309"/>
                          <a:pt x="1704" y="7798"/>
                        </a:cubicBezTo>
                        <a:cubicBezTo>
                          <a:pt x="1853" y="7542"/>
                          <a:pt x="1938" y="7286"/>
                          <a:pt x="2002" y="7010"/>
                        </a:cubicBezTo>
                        <a:cubicBezTo>
                          <a:pt x="2109" y="6392"/>
                          <a:pt x="1853" y="5774"/>
                          <a:pt x="1747" y="5178"/>
                        </a:cubicBezTo>
                        <a:cubicBezTo>
                          <a:pt x="1683" y="4731"/>
                          <a:pt x="1661" y="4283"/>
                          <a:pt x="1683" y="3836"/>
                        </a:cubicBezTo>
                        <a:cubicBezTo>
                          <a:pt x="1661" y="2899"/>
                          <a:pt x="1619" y="1962"/>
                          <a:pt x="1576" y="1004"/>
                        </a:cubicBezTo>
                        <a:cubicBezTo>
                          <a:pt x="1576" y="855"/>
                          <a:pt x="1534" y="705"/>
                          <a:pt x="1491" y="578"/>
                        </a:cubicBezTo>
                        <a:cubicBezTo>
                          <a:pt x="1406" y="429"/>
                          <a:pt x="1299" y="322"/>
                          <a:pt x="1193" y="237"/>
                        </a:cubicBezTo>
                        <a:cubicBezTo>
                          <a:pt x="1028" y="96"/>
                          <a:pt x="831" y="0"/>
                          <a:pt x="641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1" name="Google Shape;3471;p47"/>
                  <p:cNvSpPr/>
                  <p:nvPr/>
                </p:nvSpPr>
                <p:spPr>
                  <a:xfrm>
                    <a:off x="3355925" y="3306363"/>
                    <a:ext cx="162400" cy="1589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96" h="6356" extrusionOk="0">
                        <a:moveTo>
                          <a:pt x="660" y="1"/>
                        </a:moveTo>
                        <a:cubicBezTo>
                          <a:pt x="618" y="427"/>
                          <a:pt x="596" y="874"/>
                          <a:pt x="596" y="1321"/>
                        </a:cubicBezTo>
                        <a:cubicBezTo>
                          <a:pt x="639" y="1534"/>
                          <a:pt x="554" y="1726"/>
                          <a:pt x="405" y="1875"/>
                        </a:cubicBezTo>
                        <a:cubicBezTo>
                          <a:pt x="341" y="1918"/>
                          <a:pt x="272" y="1939"/>
                          <a:pt x="205" y="1939"/>
                        </a:cubicBezTo>
                        <a:cubicBezTo>
                          <a:pt x="138" y="1939"/>
                          <a:pt x="75" y="1918"/>
                          <a:pt x="21" y="1875"/>
                        </a:cubicBezTo>
                        <a:lnTo>
                          <a:pt x="21" y="1896"/>
                        </a:lnTo>
                        <a:cubicBezTo>
                          <a:pt x="0" y="1939"/>
                          <a:pt x="0" y="1982"/>
                          <a:pt x="21" y="2024"/>
                        </a:cubicBezTo>
                        <a:cubicBezTo>
                          <a:pt x="64" y="2067"/>
                          <a:pt x="107" y="2131"/>
                          <a:pt x="149" y="2173"/>
                        </a:cubicBezTo>
                        <a:cubicBezTo>
                          <a:pt x="213" y="2237"/>
                          <a:pt x="256" y="2301"/>
                          <a:pt x="298" y="2365"/>
                        </a:cubicBezTo>
                        <a:cubicBezTo>
                          <a:pt x="575" y="2833"/>
                          <a:pt x="745" y="3345"/>
                          <a:pt x="809" y="3898"/>
                        </a:cubicBezTo>
                        <a:cubicBezTo>
                          <a:pt x="852" y="4196"/>
                          <a:pt x="916" y="4495"/>
                          <a:pt x="1001" y="4771"/>
                        </a:cubicBezTo>
                        <a:cubicBezTo>
                          <a:pt x="1022" y="4857"/>
                          <a:pt x="1065" y="4942"/>
                          <a:pt x="1086" y="5006"/>
                        </a:cubicBezTo>
                        <a:lnTo>
                          <a:pt x="1108" y="5027"/>
                        </a:lnTo>
                        <a:cubicBezTo>
                          <a:pt x="1150" y="5091"/>
                          <a:pt x="1171" y="5134"/>
                          <a:pt x="1214" y="5176"/>
                        </a:cubicBezTo>
                        <a:cubicBezTo>
                          <a:pt x="1257" y="5240"/>
                          <a:pt x="1320" y="5283"/>
                          <a:pt x="1384" y="5325"/>
                        </a:cubicBezTo>
                        <a:cubicBezTo>
                          <a:pt x="1427" y="5325"/>
                          <a:pt x="1427" y="5368"/>
                          <a:pt x="1406" y="5410"/>
                        </a:cubicBezTo>
                        <a:cubicBezTo>
                          <a:pt x="1470" y="5474"/>
                          <a:pt x="1555" y="5538"/>
                          <a:pt x="1619" y="5581"/>
                        </a:cubicBezTo>
                        <a:cubicBezTo>
                          <a:pt x="1896" y="5687"/>
                          <a:pt x="2194" y="5772"/>
                          <a:pt x="2449" y="5858"/>
                        </a:cubicBezTo>
                        <a:cubicBezTo>
                          <a:pt x="2833" y="5943"/>
                          <a:pt x="3216" y="6049"/>
                          <a:pt x="3599" y="6113"/>
                        </a:cubicBezTo>
                        <a:cubicBezTo>
                          <a:pt x="3855" y="6156"/>
                          <a:pt x="4089" y="6198"/>
                          <a:pt x="4323" y="6241"/>
                        </a:cubicBezTo>
                        <a:cubicBezTo>
                          <a:pt x="4608" y="6268"/>
                          <a:pt x="5003" y="6355"/>
                          <a:pt x="5363" y="6355"/>
                        </a:cubicBezTo>
                        <a:cubicBezTo>
                          <a:pt x="5570" y="6355"/>
                          <a:pt x="5765" y="6326"/>
                          <a:pt x="5921" y="6241"/>
                        </a:cubicBezTo>
                        <a:cubicBezTo>
                          <a:pt x="5963" y="6198"/>
                          <a:pt x="6006" y="6177"/>
                          <a:pt x="6049" y="6135"/>
                        </a:cubicBezTo>
                        <a:cubicBezTo>
                          <a:pt x="6496" y="5687"/>
                          <a:pt x="5665" y="4857"/>
                          <a:pt x="5431" y="4452"/>
                        </a:cubicBezTo>
                        <a:cubicBezTo>
                          <a:pt x="5069" y="3813"/>
                          <a:pt x="4792" y="3110"/>
                          <a:pt x="4664" y="2407"/>
                        </a:cubicBezTo>
                        <a:cubicBezTo>
                          <a:pt x="4302" y="2450"/>
                          <a:pt x="3919" y="2493"/>
                          <a:pt x="3557" y="2493"/>
                        </a:cubicBezTo>
                        <a:lnTo>
                          <a:pt x="2897" y="2493"/>
                        </a:lnTo>
                        <a:cubicBezTo>
                          <a:pt x="2705" y="2493"/>
                          <a:pt x="2492" y="2493"/>
                          <a:pt x="2300" y="2450"/>
                        </a:cubicBezTo>
                        <a:cubicBezTo>
                          <a:pt x="2108" y="2429"/>
                          <a:pt x="1938" y="2365"/>
                          <a:pt x="1789" y="2258"/>
                        </a:cubicBezTo>
                        <a:cubicBezTo>
                          <a:pt x="1661" y="2131"/>
                          <a:pt x="1555" y="2003"/>
                          <a:pt x="1491" y="1854"/>
                        </a:cubicBezTo>
                        <a:cubicBezTo>
                          <a:pt x="1299" y="1492"/>
                          <a:pt x="1129" y="1130"/>
                          <a:pt x="980" y="746"/>
                        </a:cubicBezTo>
                        <a:cubicBezTo>
                          <a:pt x="895" y="491"/>
                          <a:pt x="788" y="235"/>
                          <a:pt x="660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2" name="Google Shape;3472;p47"/>
                  <p:cNvSpPr/>
                  <p:nvPr/>
                </p:nvSpPr>
                <p:spPr>
                  <a:xfrm>
                    <a:off x="3411825" y="3241413"/>
                    <a:ext cx="153350" cy="108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34" h="4324" extrusionOk="0">
                        <a:moveTo>
                          <a:pt x="6027" y="1"/>
                        </a:moveTo>
                        <a:lnTo>
                          <a:pt x="5857" y="22"/>
                        </a:lnTo>
                        <a:cubicBezTo>
                          <a:pt x="5857" y="64"/>
                          <a:pt x="5836" y="86"/>
                          <a:pt x="5793" y="86"/>
                        </a:cubicBezTo>
                        <a:lnTo>
                          <a:pt x="4792" y="86"/>
                        </a:lnTo>
                        <a:cubicBezTo>
                          <a:pt x="4473" y="86"/>
                          <a:pt x="4132" y="107"/>
                          <a:pt x="3813" y="150"/>
                        </a:cubicBezTo>
                        <a:cubicBezTo>
                          <a:pt x="3238" y="192"/>
                          <a:pt x="2684" y="341"/>
                          <a:pt x="2173" y="597"/>
                        </a:cubicBezTo>
                        <a:cubicBezTo>
                          <a:pt x="1747" y="810"/>
                          <a:pt x="1363" y="1108"/>
                          <a:pt x="1044" y="1470"/>
                        </a:cubicBezTo>
                        <a:cubicBezTo>
                          <a:pt x="724" y="1811"/>
                          <a:pt x="448" y="2215"/>
                          <a:pt x="256" y="2641"/>
                        </a:cubicBezTo>
                        <a:cubicBezTo>
                          <a:pt x="235" y="2748"/>
                          <a:pt x="192" y="2833"/>
                          <a:pt x="171" y="2918"/>
                        </a:cubicBezTo>
                        <a:cubicBezTo>
                          <a:pt x="171" y="2918"/>
                          <a:pt x="171" y="2940"/>
                          <a:pt x="171" y="2961"/>
                        </a:cubicBezTo>
                        <a:cubicBezTo>
                          <a:pt x="64" y="3323"/>
                          <a:pt x="0" y="3685"/>
                          <a:pt x="0" y="4068"/>
                        </a:cubicBezTo>
                        <a:cubicBezTo>
                          <a:pt x="0" y="4068"/>
                          <a:pt x="0" y="4090"/>
                          <a:pt x="0" y="4111"/>
                        </a:cubicBezTo>
                        <a:lnTo>
                          <a:pt x="85" y="4175"/>
                        </a:lnTo>
                        <a:cubicBezTo>
                          <a:pt x="85" y="3941"/>
                          <a:pt x="128" y="3728"/>
                          <a:pt x="171" y="3515"/>
                        </a:cubicBezTo>
                        <a:cubicBezTo>
                          <a:pt x="235" y="3259"/>
                          <a:pt x="320" y="3025"/>
                          <a:pt x="426" y="2791"/>
                        </a:cubicBezTo>
                        <a:cubicBezTo>
                          <a:pt x="533" y="2599"/>
                          <a:pt x="661" y="2428"/>
                          <a:pt x="810" y="2258"/>
                        </a:cubicBezTo>
                        <a:cubicBezTo>
                          <a:pt x="959" y="2109"/>
                          <a:pt x="1150" y="2002"/>
                          <a:pt x="1342" y="1939"/>
                        </a:cubicBezTo>
                        <a:cubicBezTo>
                          <a:pt x="1385" y="1939"/>
                          <a:pt x="1406" y="1981"/>
                          <a:pt x="1385" y="2002"/>
                        </a:cubicBezTo>
                        <a:cubicBezTo>
                          <a:pt x="1321" y="2066"/>
                          <a:pt x="1214" y="2130"/>
                          <a:pt x="1150" y="2194"/>
                        </a:cubicBezTo>
                        <a:cubicBezTo>
                          <a:pt x="1065" y="2258"/>
                          <a:pt x="1001" y="2322"/>
                          <a:pt x="937" y="2407"/>
                        </a:cubicBezTo>
                        <a:cubicBezTo>
                          <a:pt x="788" y="2556"/>
                          <a:pt x="682" y="2727"/>
                          <a:pt x="575" y="2897"/>
                        </a:cubicBezTo>
                        <a:cubicBezTo>
                          <a:pt x="469" y="3110"/>
                          <a:pt x="405" y="3344"/>
                          <a:pt x="341" y="3579"/>
                        </a:cubicBezTo>
                        <a:cubicBezTo>
                          <a:pt x="298" y="3813"/>
                          <a:pt x="277" y="4026"/>
                          <a:pt x="235" y="4260"/>
                        </a:cubicBezTo>
                        <a:cubicBezTo>
                          <a:pt x="277" y="4281"/>
                          <a:pt x="341" y="4303"/>
                          <a:pt x="384" y="4303"/>
                        </a:cubicBezTo>
                        <a:lnTo>
                          <a:pt x="405" y="4281"/>
                        </a:lnTo>
                        <a:cubicBezTo>
                          <a:pt x="420" y="4266"/>
                          <a:pt x="438" y="4259"/>
                          <a:pt x="455" y="4259"/>
                        </a:cubicBezTo>
                        <a:cubicBezTo>
                          <a:pt x="487" y="4259"/>
                          <a:pt x="519" y="4283"/>
                          <a:pt x="533" y="4324"/>
                        </a:cubicBezTo>
                        <a:lnTo>
                          <a:pt x="810" y="4324"/>
                        </a:lnTo>
                        <a:cubicBezTo>
                          <a:pt x="1193" y="4303"/>
                          <a:pt x="1576" y="4260"/>
                          <a:pt x="1981" y="4217"/>
                        </a:cubicBezTo>
                        <a:cubicBezTo>
                          <a:pt x="2087" y="4196"/>
                          <a:pt x="2237" y="4175"/>
                          <a:pt x="2364" y="4154"/>
                        </a:cubicBezTo>
                        <a:lnTo>
                          <a:pt x="2407" y="4154"/>
                        </a:lnTo>
                        <a:cubicBezTo>
                          <a:pt x="2535" y="3408"/>
                          <a:pt x="2875" y="2705"/>
                          <a:pt x="3387" y="2173"/>
                        </a:cubicBezTo>
                        <a:cubicBezTo>
                          <a:pt x="3450" y="2088"/>
                          <a:pt x="3514" y="2024"/>
                          <a:pt x="3578" y="1960"/>
                        </a:cubicBezTo>
                        <a:lnTo>
                          <a:pt x="3642" y="1917"/>
                        </a:lnTo>
                        <a:cubicBezTo>
                          <a:pt x="4388" y="1236"/>
                          <a:pt x="5197" y="661"/>
                          <a:pt x="6113" y="214"/>
                        </a:cubicBezTo>
                        <a:cubicBezTo>
                          <a:pt x="6134" y="128"/>
                          <a:pt x="6113" y="43"/>
                          <a:pt x="6027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3" name="Google Shape;3473;p47"/>
                  <p:cNvSpPr/>
                  <p:nvPr/>
                </p:nvSpPr>
                <p:spPr>
                  <a:xfrm>
                    <a:off x="3286700" y="3742438"/>
                    <a:ext cx="62850" cy="111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14" h="4473" extrusionOk="0">
                        <a:moveTo>
                          <a:pt x="1725" y="1"/>
                        </a:moveTo>
                        <a:lnTo>
                          <a:pt x="1725" y="1"/>
                        </a:lnTo>
                        <a:cubicBezTo>
                          <a:pt x="1576" y="107"/>
                          <a:pt x="1449" y="235"/>
                          <a:pt x="1299" y="384"/>
                        </a:cubicBezTo>
                        <a:cubicBezTo>
                          <a:pt x="895" y="746"/>
                          <a:pt x="448" y="1129"/>
                          <a:pt x="256" y="1662"/>
                        </a:cubicBezTo>
                        <a:cubicBezTo>
                          <a:pt x="0" y="2386"/>
                          <a:pt x="0" y="3323"/>
                          <a:pt x="448" y="3962"/>
                        </a:cubicBezTo>
                        <a:cubicBezTo>
                          <a:pt x="490" y="3770"/>
                          <a:pt x="554" y="3578"/>
                          <a:pt x="661" y="3408"/>
                        </a:cubicBezTo>
                        <a:cubicBezTo>
                          <a:pt x="724" y="3280"/>
                          <a:pt x="788" y="3153"/>
                          <a:pt x="874" y="3046"/>
                        </a:cubicBezTo>
                        <a:cubicBezTo>
                          <a:pt x="916" y="2982"/>
                          <a:pt x="959" y="2940"/>
                          <a:pt x="1001" y="2876"/>
                        </a:cubicBezTo>
                        <a:cubicBezTo>
                          <a:pt x="1023" y="2833"/>
                          <a:pt x="1065" y="2790"/>
                          <a:pt x="1129" y="2748"/>
                        </a:cubicBezTo>
                        <a:cubicBezTo>
                          <a:pt x="1150" y="2748"/>
                          <a:pt x="1193" y="2769"/>
                          <a:pt x="1193" y="2812"/>
                        </a:cubicBezTo>
                        <a:cubicBezTo>
                          <a:pt x="1172" y="2876"/>
                          <a:pt x="1129" y="2918"/>
                          <a:pt x="1108" y="2982"/>
                        </a:cubicBezTo>
                        <a:lnTo>
                          <a:pt x="1001" y="3131"/>
                        </a:lnTo>
                        <a:cubicBezTo>
                          <a:pt x="916" y="3238"/>
                          <a:pt x="852" y="3344"/>
                          <a:pt x="788" y="3451"/>
                        </a:cubicBezTo>
                        <a:cubicBezTo>
                          <a:pt x="682" y="3642"/>
                          <a:pt x="597" y="3834"/>
                          <a:pt x="511" y="4047"/>
                        </a:cubicBezTo>
                        <a:cubicBezTo>
                          <a:pt x="618" y="4154"/>
                          <a:pt x="703" y="4260"/>
                          <a:pt x="831" y="4324"/>
                        </a:cubicBezTo>
                        <a:cubicBezTo>
                          <a:pt x="810" y="4281"/>
                          <a:pt x="810" y="4217"/>
                          <a:pt x="831" y="4154"/>
                        </a:cubicBezTo>
                        <a:cubicBezTo>
                          <a:pt x="831" y="4068"/>
                          <a:pt x="874" y="3962"/>
                          <a:pt x="895" y="3877"/>
                        </a:cubicBezTo>
                        <a:cubicBezTo>
                          <a:pt x="959" y="3706"/>
                          <a:pt x="1044" y="3536"/>
                          <a:pt x="1129" y="3366"/>
                        </a:cubicBezTo>
                        <a:cubicBezTo>
                          <a:pt x="1236" y="3195"/>
                          <a:pt x="1342" y="3046"/>
                          <a:pt x="1449" y="2897"/>
                        </a:cubicBezTo>
                        <a:cubicBezTo>
                          <a:pt x="1512" y="2812"/>
                          <a:pt x="1576" y="2727"/>
                          <a:pt x="1640" y="2663"/>
                        </a:cubicBezTo>
                        <a:cubicBezTo>
                          <a:pt x="1704" y="2599"/>
                          <a:pt x="1768" y="2535"/>
                          <a:pt x="1832" y="2471"/>
                        </a:cubicBezTo>
                        <a:cubicBezTo>
                          <a:pt x="1853" y="2471"/>
                          <a:pt x="1875" y="2492"/>
                          <a:pt x="1875" y="2492"/>
                        </a:cubicBezTo>
                        <a:cubicBezTo>
                          <a:pt x="1832" y="2578"/>
                          <a:pt x="1789" y="2663"/>
                          <a:pt x="1747" y="2727"/>
                        </a:cubicBezTo>
                        <a:cubicBezTo>
                          <a:pt x="1683" y="2812"/>
                          <a:pt x="1640" y="2897"/>
                          <a:pt x="1576" y="2961"/>
                        </a:cubicBezTo>
                        <a:cubicBezTo>
                          <a:pt x="1470" y="3131"/>
                          <a:pt x="1385" y="3259"/>
                          <a:pt x="1278" y="3429"/>
                        </a:cubicBezTo>
                        <a:cubicBezTo>
                          <a:pt x="1193" y="3578"/>
                          <a:pt x="1108" y="3749"/>
                          <a:pt x="1044" y="3919"/>
                        </a:cubicBezTo>
                        <a:cubicBezTo>
                          <a:pt x="1001" y="4004"/>
                          <a:pt x="980" y="4132"/>
                          <a:pt x="959" y="4196"/>
                        </a:cubicBezTo>
                        <a:cubicBezTo>
                          <a:pt x="937" y="4260"/>
                          <a:pt x="937" y="4345"/>
                          <a:pt x="874" y="4388"/>
                        </a:cubicBezTo>
                        <a:cubicBezTo>
                          <a:pt x="916" y="4409"/>
                          <a:pt x="980" y="4452"/>
                          <a:pt x="1023" y="4473"/>
                        </a:cubicBezTo>
                        <a:cubicBezTo>
                          <a:pt x="1087" y="4303"/>
                          <a:pt x="1172" y="4132"/>
                          <a:pt x="1257" y="3962"/>
                        </a:cubicBezTo>
                        <a:cubicBezTo>
                          <a:pt x="1598" y="3366"/>
                          <a:pt x="2024" y="2812"/>
                          <a:pt x="2513" y="2301"/>
                        </a:cubicBezTo>
                        <a:lnTo>
                          <a:pt x="2513" y="2301"/>
                        </a:lnTo>
                        <a:cubicBezTo>
                          <a:pt x="2388" y="2360"/>
                          <a:pt x="2258" y="2388"/>
                          <a:pt x="2131" y="2388"/>
                        </a:cubicBezTo>
                        <a:cubicBezTo>
                          <a:pt x="1804" y="2388"/>
                          <a:pt x="1496" y="2203"/>
                          <a:pt x="1342" y="1896"/>
                        </a:cubicBezTo>
                        <a:cubicBezTo>
                          <a:pt x="1257" y="1726"/>
                          <a:pt x="1214" y="1513"/>
                          <a:pt x="1236" y="1321"/>
                        </a:cubicBezTo>
                        <a:cubicBezTo>
                          <a:pt x="1299" y="852"/>
                          <a:pt x="1470" y="384"/>
                          <a:pt x="1725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4" name="Google Shape;3474;p47"/>
                  <p:cNvSpPr/>
                  <p:nvPr/>
                </p:nvSpPr>
                <p:spPr>
                  <a:xfrm>
                    <a:off x="3308000" y="3816438"/>
                    <a:ext cx="111825" cy="287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73" h="11502" extrusionOk="0">
                        <a:moveTo>
                          <a:pt x="2300" y="10735"/>
                        </a:moveTo>
                        <a:cubicBezTo>
                          <a:pt x="2296" y="10737"/>
                          <a:pt x="2291" y="10740"/>
                          <a:pt x="2286" y="10742"/>
                        </a:cubicBezTo>
                        <a:lnTo>
                          <a:pt x="2286" y="10742"/>
                        </a:lnTo>
                        <a:lnTo>
                          <a:pt x="2322" y="10735"/>
                        </a:lnTo>
                        <a:close/>
                        <a:moveTo>
                          <a:pt x="1363" y="1"/>
                        </a:moveTo>
                        <a:lnTo>
                          <a:pt x="1363" y="1"/>
                        </a:lnTo>
                        <a:cubicBezTo>
                          <a:pt x="1001" y="406"/>
                          <a:pt x="703" y="874"/>
                          <a:pt x="469" y="1364"/>
                        </a:cubicBezTo>
                        <a:cubicBezTo>
                          <a:pt x="298" y="1790"/>
                          <a:pt x="213" y="2237"/>
                          <a:pt x="235" y="2706"/>
                        </a:cubicBezTo>
                        <a:cubicBezTo>
                          <a:pt x="235" y="2961"/>
                          <a:pt x="277" y="3217"/>
                          <a:pt x="320" y="3472"/>
                        </a:cubicBezTo>
                        <a:cubicBezTo>
                          <a:pt x="362" y="3707"/>
                          <a:pt x="426" y="3941"/>
                          <a:pt x="533" y="4154"/>
                        </a:cubicBezTo>
                        <a:cubicBezTo>
                          <a:pt x="873" y="4899"/>
                          <a:pt x="1640" y="5304"/>
                          <a:pt x="2322" y="5687"/>
                        </a:cubicBezTo>
                        <a:cubicBezTo>
                          <a:pt x="2769" y="5943"/>
                          <a:pt x="3195" y="6177"/>
                          <a:pt x="3642" y="6454"/>
                        </a:cubicBezTo>
                        <a:cubicBezTo>
                          <a:pt x="3578" y="6411"/>
                          <a:pt x="3536" y="6348"/>
                          <a:pt x="3493" y="6305"/>
                        </a:cubicBezTo>
                        <a:cubicBezTo>
                          <a:pt x="3301" y="6135"/>
                          <a:pt x="3088" y="5985"/>
                          <a:pt x="2854" y="5879"/>
                        </a:cubicBezTo>
                        <a:cubicBezTo>
                          <a:pt x="2833" y="5879"/>
                          <a:pt x="2833" y="5836"/>
                          <a:pt x="2854" y="5836"/>
                        </a:cubicBezTo>
                        <a:cubicBezTo>
                          <a:pt x="3110" y="5943"/>
                          <a:pt x="3344" y="6071"/>
                          <a:pt x="3557" y="6241"/>
                        </a:cubicBezTo>
                        <a:cubicBezTo>
                          <a:pt x="3642" y="6348"/>
                          <a:pt x="3727" y="6454"/>
                          <a:pt x="3813" y="6561"/>
                        </a:cubicBezTo>
                        <a:lnTo>
                          <a:pt x="3834" y="6582"/>
                        </a:lnTo>
                        <a:cubicBezTo>
                          <a:pt x="3940" y="6646"/>
                          <a:pt x="4047" y="6731"/>
                          <a:pt x="4132" y="6837"/>
                        </a:cubicBezTo>
                        <a:cubicBezTo>
                          <a:pt x="4302" y="6986"/>
                          <a:pt x="4324" y="7221"/>
                          <a:pt x="4217" y="7412"/>
                        </a:cubicBezTo>
                        <a:cubicBezTo>
                          <a:pt x="4194" y="7444"/>
                          <a:pt x="4165" y="7458"/>
                          <a:pt x="4138" y="7458"/>
                        </a:cubicBezTo>
                        <a:cubicBezTo>
                          <a:pt x="4092" y="7458"/>
                          <a:pt x="4055" y="7416"/>
                          <a:pt x="4068" y="7349"/>
                        </a:cubicBezTo>
                        <a:cubicBezTo>
                          <a:pt x="4111" y="7093"/>
                          <a:pt x="3898" y="6923"/>
                          <a:pt x="3706" y="6795"/>
                        </a:cubicBezTo>
                        <a:lnTo>
                          <a:pt x="3450" y="6646"/>
                        </a:lnTo>
                        <a:lnTo>
                          <a:pt x="3450" y="6646"/>
                        </a:lnTo>
                        <a:cubicBezTo>
                          <a:pt x="3536" y="6816"/>
                          <a:pt x="3642" y="6986"/>
                          <a:pt x="3706" y="7178"/>
                        </a:cubicBezTo>
                        <a:cubicBezTo>
                          <a:pt x="3813" y="7412"/>
                          <a:pt x="3876" y="7647"/>
                          <a:pt x="3919" y="7902"/>
                        </a:cubicBezTo>
                        <a:cubicBezTo>
                          <a:pt x="4004" y="8349"/>
                          <a:pt x="3962" y="8818"/>
                          <a:pt x="3791" y="9223"/>
                        </a:cubicBezTo>
                        <a:cubicBezTo>
                          <a:pt x="3642" y="9585"/>
                          <a:pt x="3429" y="9904"/>
                          <a:pt x="3152" y="10202"/>
                        </a:cubicBezTo>
                        <a:cubicBezTo>
                          <a:pt x="3003" y="10330"/>
                          <a:pt x="2854" y="10458"/>
                          <a:pt x="2684" y="10564"/>
                        </a:cubicBezTo>
                        <a:lnTo>
                          <a:pt x="2684" y="10586"/>
                        </a:lnTo>
                        <a:cubicBezTo>
                          <a:pt x="2641" y="10650"/>
                          <a:pt x="2599" y="10692"/>
                          <a:pt x="2535" y="10735"/>
                        </a:cubicBezTo>
                        <a:cubicBezTo>
                          <a:pt x="2471" y="10777"/>
                          <a:pt x="2386" y="10820"/>
                          <a:pt x="2322" y="10863"/>
                        </a:cubicBezTo>
                        <a:cubicBezTo>
                          <a:pt x="2194" y="10926"/>
                          <a:pt x="2045" y="10990"/>
                          <a:pt x="1896" y="11012"/>
                        </a:cubicBezTo>
                        <a:cubicBezTo>
                          <a:pt x="1841" y="11020"/>
                          <a:pt x="1787" y="11024"/>
                          <a:pt x="1733" y="11024"/>
                        </a:cubicBezTo>
                        <a:cubicBezTo>
                          <a:pt x="1513" y="11024"/>
                          <a:pt x="1300" y="10953"/>
                          <a:pt x="1129" y="10799"/>
                        </a:cubicBezTo>
                        <a:cubicBezTo>
                          <a:pt x="1080" y="10766"/>
                          <a:pt x="1106" y="10721"/>
                          <a:pt x="1150" y="10721"/>
                        </a:cubicBezTo>
                        <a:cubicBezTo>
                          <a:pt x="1163" y="10721"/>
                          <a:pt x="1178" y="10725"/>
                          <a:pt x="1193" y="10735"/>
                        </a:cubicBezTo>
                        <a:cubicBezTo>
                          <a:pt x="1349" y="10828"/>
                          <a:pt x="1528" y="10888"/>
                          <a:pt x="1712" y="10888"/>
                        </a:cubicBezTo>
                        <a:cubicBezTo>
                          <a:pt x="1780" y="10888"/>
                          <a:pt x="1849" y="10880"/>
                          <a:pt x="1917" y="10863"/>
                        </a:cubicBezTo>
                        <a:cubicBezTo>
                          <a:pt x="2040" y="10842"/>
                          <a:pt x="2163" y="10802"/>
                          <a:pt x="2286" y="10742"/>
                        </a:cubicBezTo>
                        <a:lnTo>
                          <a:pt x="2286" y="10742"/>
                        </a:lnTo>
                        <a:lnTo>
                          <a:pt x="2215" y="10756"/>
                        </a:lnTo>
                        <a:cubicBezTo>
                          <a:pt x="2090" y="10781"/>
                          <a:pt x="1966" y="10791"/>
                          <a:pt x="1841" y="10791"/>
                        </a:cubicBezTo>
                        <a:cubicBezTo>
                          <a:pt x="1753" y="10791"/>
                          <a:pt x="1664" y="10786"/>
                          <a:pt x="1576" y="10777"/>
                        </a:cubicBezTo>
                        <a:lnTo>
                          <a:pt x="1236" y="10735"/>
                        </a:lnTo>
                        <a:cubicBezTo>
                          <a:pt x="1129" y="10714"/>
                          <a:pt x="1023" y="10692"/>
                          <a:pt x="916" y="10671"/>
                        </a:cubicBezTo>
                        <a:cubicBezTo>
                          <a:pt x="873" y="10650"/>
                          <a:pt x="852" y="10586"/>
                          <a:pt x="916" y="10564"/>
                        </a:cubicBezTo>
                        <a:cubicBezTo>
                          <a:pt x="937" y="10543"/>
                          <a:pt x="980" y="10522"/>
                          <a:pt x="1023" y="10522"/>
                        </a:cubicBezTo>
                        <a:cubicBezTo>
                          <a:pt x="703" y="10522"/>
                          <a:pt x="405" y="10671"/>
                          <a:pt x="235" y="10969"/>
                        </a:cubicBezTo>
                        <a:cubicBezTo>
                          <a:pt x="149" y="11118"/>
                          <a:pt x="64" y="11267"/>
                          <a:pt x="0" y="11416"/>
                        </a:cubicBezTo>
                        <a:lnTo>
                          <a:pt x="22" y="11416"/>
                        </a:lnTo>
                        <a:cubicBezTo>
                          <a:pt x="213" y="11480"/>
                          <a:pt x="426" y="11502"/>
                          <a:pt x="618" y="11502"/>
                        </a:cubicBezTo>
                        <a:cubicBezTo>
                          <a:pt x="1342" y="11480"/>
                          <a:pt x="2087" y="11480"/>
                          <a:pt x="2705" y="11097"/>
                        </a:cubicBezTo>
                        <a:cubicBezTo>
                          <a:pt x="3408" y="10671"/>
                          <a:pt x="3791" y="9883"/>
                          <a:pt x="4004" y="9095"/>
                        </a:cubicBezTo>
                        <a:cubicBezTo>
                          <a:pt x="4175" y="8499"/>
                          <a:pt x="4302" y="7902"/>
                          <a:pt x="4366" y="7285"/>
                        </a:cubicBezTo>
                        <a:cubicBezTo>
                          <a:pt x="4473" y="6880"/>
                          <a:pt x="4430" y="6433"/>
                          <a:pt x="4302" y="6028"/>
                        </a:cubicBezTo>
                        <a:cubicBezTo>
                          <a:pt x="4132" y="5730"/>
                          <a:pt x="3919" y="5474"/>
                          <a:pt x="3642" y="5283"/>
                        </a:cubicBezTo>
                        <a:cubicBezTo>
                          <a:pt x="3025" y="4814"/>
                          <a:pt x="2343" y="4388"/>
                          <a:pt x="1832" y="3792"/>
                        </a:cubicBezTo>
                        <a:cubicBezTo>
                          <a:pt x="1001" y="2706"/>
                          <a:pt x="831" y="1257"/>
                          <a:pt x="1363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5" name="Google Shape;3475;p47"/>
                  <p:cNvSpPr/>
                  <p:nvPr/>
                </p:nvSpPr>
                <p:spPr>
                  <a:xfrm>
                    <a:off x="3274450" y="4971313"/>
                    <a:ext cx="102775" cy="160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11" h="6433" extrusionOk="0">
                        <a:moveTo>
                          <a:pt x="22" y="0"/>
                        </a:moveTo>
                        <a:lnTo>
                          <a:pt x="22" y="320"/>
                        </a:lnTo>
                        <a:cubicBezTo>
                          <a:pt x="0" y="1065"/>
                          <a:pt x="150" y="1832"/>
                          <a:pt x="426" y="2535"/>
                        </a:cubicBezTo>
                        <a:cubicBezTo>
                          <a:pt x="725" y="3152"/>
                          <a:pt x="1151" y="3727"/>
                          <a:pt x="1619" y="4238"/>
                        </a:cubicBezTo>
                        <a:cubicBezTo>
                          <a:pt x="2088" y="4792"/>
                          <a:pt x="2599" y="5303"/>
                          <a:pt x="3110" y="5793"/>
                        </a:cubicBezTo>
                        <a:cubicBezTo>
                          <a:pt x="3366" y="6006"/>
                          <a:pt x="3600" y="6219"/>
                          <a:pt x="3855" y="6432"/>
                        </a:cubicBezTo>
                        <a:cubicBezTo>
                          <a:pt x="3791" y="6027"/>
                          <a:pt x="3877" y="5623"/>
                          <a:pt x="4111" y="5303"/>
                        </a:cubicBezTo>
                        <a:lnTo>
                          <a:pt x="4004" y="5197"/>
                        </a:lnTo>
                        <a:cubicBezTo>
                          <a:pt x="3003" y="4324"/>
                          <a:pt x="2024" y="3472"/>
                          <a:pt x="1214" y="2407"/>
                        </a:cubicBezTo>
                        <a:cubicBezTo>
                          <a:pt x="852" y="1917"/>
                          <a:pt x="533" y="1385"/>
                          <a:pt x="299" y="810"/>
                        </a:cubicBezTo>
                        <a:cubicBezTo>
                          <a:pt x="192" y="554"/>
                          <a:pt x="86" y="277"/>
                          <a:pt x="22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6" name="Google Shape;3476;p47"/>
                  <p:cNvSpPr/>
                  <p:nvPr/>
                </p:nvSpPr>
                <p:spPr>
                  <a:xfrm>
                    <a:off x="3229200" y="5158713"/>
                    <a:ext cx="177325" cy="221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93" h="8840" extrusionOk="0">
                        <a:moveTo>
                          <a:pt x="1534" y="1"/>
                        </a:moveTo>
                        <a:cubicBezTo>
                          <a:pt x="1299" y="597"/>
                          <a:pt x="1065" y="1194"/>
                          <a:pt x="810" y="1811"/>
                        </a:cubicBezTo>
                        <a:cubicBezTo>
                          <a:pt x="575" y="2386"/>
                          <a:pt x="362" y="2961"/>
                          <a:pt x="213" y="3558"/>
                        </a:cubicBezTo>
                        <a:cubicBezTo>
                          <a:pt x="43" y="4154"/>
                          <a:pt x="0" y="4750"/>
                          <a:pt x="64" y="5368"/>
                        </a:cubicBezTo>
                        <a:cubicBezTo>
                          <a:pt x="128" y="5922"/>
                          <a:pt x="341" y="6433"/>
                          <a:pt x="682" y="6880"/>
                        </a:cubicBezTo>
                        <a:cubicBezTo>
                          <a:pt x="1385" y="7775"/>
                          <a:pt x="2428" y="8286"/>
                          <a:pt x="3493" y="8605"/>
                        </a:cubicBezTo>
                        <a:cubicBezTo>
                          <a:pt x="3791" y="8690"/>
                          <a:pt x="4089" y="8776"/>
                          <a:pt x="4388" y="8839"/>
                        </a:cubicBezTo>
                        <a:lnTo>
                          <a:pt x="7092" y="8839"/>
                        </a:lnTo>
                        <a:cubicBezTo>
                          <a:pt x="6624" y="7689"/>
                          <a:pt x="5410" y="6837"/>
                          <a:pt x="4388" y="6007"/>
                        </a:cubicBezTo>
                        <a:cubicBezTo>
                          <a:pt x="4175" y="5836"/>
                          <a:pt x="4004" y="5623"/>
                          <a:pt x="3898" y="5368"/>
                        </a:cubicBezTo>
                        <a:lnTo>
                          <a:pt x="3514" y="5091"/>
                        </a:lnTo>
                        <a:cubicBezTo>
                          <a:pt x="3344" y="4963"/>
                          <a:pt x="3152" y="4814"/>
                          <a:pt x="2982" y="4665"/>
                        </a:cubicBezTo>
                        <a:cubicBezTo>
                          <a:pt x="2961" y="4622"/>
                          <a:pt x="2939" y="4580"/>
                          <a:pt x="2897" y="4537"/>
                        </a:cubicBezTo>
                        <a:cubicBezTo>
                          <a:pt x="2918" y="4516"/>
                          <a:pt x="2918" y="4516"/>
                          <a:pt x="2897" y="4495"/>
                        </a:cubicBezTo>
                        <a:cubicBezTo>
                          <a:pt x="2918" y="4473"/>
                          <a:pt x="2918" y="4473"/>
                          <a:pt x="2897" y="4452"/>
                        </a:cubicBezTo>
                        <a:lnTo>
                          <a:pt x="2833" y="4346"/>
                        </a:lnTo>
                        <a:cubicBezTo>
                          <a:pt x="2833" y="4346"/>
                          <a:pt x="2811" y="4324"/>
                          <a:pt x="2811" y="4324"/>
                        </a:cubicBezTo>
                        <a:cubicBezTo>
                          <a:pt x="2748" y="4239"/>
                          <a:pt x="2684" y="4175"/>
                          <a:pt x="2620" y="4111"/>
                        </a:cubicBezTo>
                        <a:cubicBezTo>
                          <a:pt x="2471" y="3920"/>
                          <a:pt x="2300" y="3771"/>
                          <a:pt x="2130" y="3600"/>
                        </a:cubicBezTo>
                        <a:cubicBezTo>
                          <a:pt x="2045" y="3515"/>
                          <a:pt x="1938" y="3451"/>
                          <a:pt x="1853" y="3366"/>
                        </a:cubicBezTo>
                        <a:cubicBezTo>
                          <a:pt x="1683" y="3068"/>
                          <a:pt x="1555" y="2748"/>
                          <a:pt x="1470" y="2429"/>
                        </a:cubicBezTo>
                        <a:cubicBezTo>
                          <a:pt x="1321" y="1620"/>
                          <a:pt x="1342" y="789"/>
                          <a:pt x="1534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7" name="Google Shape;3477;p47"/>
                  <p:cNvSpPr/>
                  <p:nvPr/>
                </p:nvSpPr>
                <p:spPr>
                  <a:xfrm>
                    <a:off x="3278700" y="4841388"/>
                    <a:ext cx="180000" cy="223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00" h="8946" extrusionOk="0">
                        <a:moveTo>
                          <a:pt x="491" y="1"/>
                        </a:moveTo>
                        <a:cubicBezTo>
                          <a:pt x="491" y="86"/>
                          <a:pt x="512" y="150"/>
                          <a:pt x="512" y="235"/>
                        </a:cubicBezTo>
                        <a:cubicBezTo>
                          <a:pt x="555" y="831"/>
                          <a:pt x="469" y="1449"/>
                          <a:pt x="278" y="2024"/>
                        </a:cubicBezTo>
                        <a:cubicBezTo>
                          <a:pt x="107" y="2556"/>
                          <a:pt x="22" y="3089"/>
                          <a:pt x="1" y="3642"/>
                        </a:cubicBezTo>
                        <a:cubicBezTo>
                          <a:pt x="1" y="3919"/>
                          <a:pt x="43" y="4175"/>
                          <a:pt x="150" y="4409"/>
                        </a:cubicBezTo>
                        <a:cubicBezTo>
                          <a:pt x="235" y="4665"/>
                          <a:pt x="384" y="4899"/>
                          <a:pt x="576" y="5091"/>
                        </a:cubicBezTo>
                        <a:cubicBezTo>
                          <a:pt x="768" y="5282"/>
                          <a:pt x="981" y="5453"/>
                          <a:pt x="1215" y="5623"/>
                        </a:cubicBezTo>
                        <a:cubicBezTo>
                          <a:pt x="1428" y="5794"/>
                          <a:pt x="1662" y="5964"/>
                          <a:pt x="1875" y="6134"/>
                        </a:cubicBezTo>
                        <a:cubicBezTo>
                          <a:pt x="2791" y="6773"/>
                          <a:pt x="3771" y="7348"/>
                          <a:pt x="4772" y="7838"/>
                        </a:cubicBezTo>
                        <a:cubicBezTo>
                          <a:pt x="5581" y="8243"/>
                          <a:pt x="6369" y="8605"/>
                          <a:pt x="7199" y="8946"/>
                        </a:cubicBezTo>
                        <a:cubicBezTo>
                          <a:pt x="6880" y="8626"/>
                          <a:pt x="6539" y="8328"/>
                          <a:pt x="6177" y="8072"/>
                        </a:cubicBezTo>
                        <a:cubicBezTo>
                          <a:pt x="5134" y="7284"/>
                          <a:pt x="4175" y="6432"/>
                          <a:pt x="3281" y="5517"/>
                        </a:cubicBezTo>
                        <a:cubicBezTo>
                          <a:pt x="2897" y="5112"/>
                          <a:pt x="2493" y="4643"/>
                          <a:pt x="2493" y="4090"/>
                        </a:cubicBezTo>
                        <a:cubicBezTo>
                          <a:pt x="2514" y="3472"/>
                          <a:pt x="3068" y="2961"/>
                          <a:pt x="3685" y="2833"/>
                        </a:cubicBezTo>
                        <a:cubicBezTo>
                          <a:pt x="3494" y="2705"/>
                          <a:pt x="3281" y="2578"/>
                          <a:pt x="3089" y="2450"/>
                        </a:cubicBezTo>
                        <a:cubicBezTo>
                          <a:pt x="2514" y="2109"/>
                          <a:pt x="1960" y="1704"/>
                          <a:pt x="1470" y="1236"/>
                        </a:cubicBezTo>
                        <a:cubicBezTo>
                          <a:pt x="1066" y="895"/>
                          <a:pt x="746" y="469"/>
                          <a:pt x="491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8" name="Google Shape;3478;p47"/>
                  <p:cNvSpPr/>
                  <p:nvPr/>
                </p:nvSpPr>
                <p:spPr>
                  <a:xfrm>
                    <a:off x="3274975" y="4951063"/>
                    <a:ext cx="200750" cy="149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30" h="5965" extrusionOk="0">
                        <a:moveTo>
                          <a:pt x="980" y="1364"/>
                        </a:moveTo>
                        <a:cubicBezTo>
                          <a:pt x="1007" y="1403"/>
                          <a:pt x="1035" y="1443"/>
                          <a:pt x="1066" y="1482"/>
                        </a:cubicBezTo>
                        <a:lnTo>
                          <a:pt x="1066" y="1482"/>
                        </a:lnTo>
                        <a:cubicBezTo>
                          <a:pt x="1037" y="1443"/>
                          <a:pt x="1009" y="1404"/>
                          <a:pt x="980" y="1364"/>
                        </a:cubicBezTo>
                        <a:close/>
                        <a:moveTo>
                          <a:pt x="1" y="1"/>
                        </a:moveTo>
                        <a:lnTo>
                          <a:pt x="1" y="214"/>
                        </a:lnTo>
                        <a:lnTo>
                          <a:pt x="43" y="406"/>
                        </a:lnTo>
                        <a:lnTo>
                          <a:pt x="86" y="597"/>
                        </a:lnTo>
                        <a:cubicBezTo>
                          <a:pt x="192" y="853"/>
                          <a:pt x="342" y="1087"/>
                          <a:pt x="512" y="1300"/>
                        </a:cubicBezTo>
                        <a:cubicBezTo>
                          <a:pt x="895" y="1790"/>
                          <a:pt x="1300" y="2280"/>
                          <a:pt x="1726" y="2770"/>
                        </a:cubicBezTo>
                        <a:cubicBezTo>
                          <a:pt x="1939" y="3004"/>
                          <a:pt x="2152" y="3238"/>
                          <a:pt x="2365" y="3472"/>
                        </a:cubicBezTo>
                        <a:cubicBezTo>
                          <a:pt x="2578" y="3707"/>
                          <a:pt x="2812" y="3920"/>
                          <a:pt x="3025" y="4175"/>
                        </a:cubicBezTo>
                        <a:cubicBezTo>
                          <a:pt x="3060" y="4210"/>
                          <a:pt x="3024" y="4245"/>
                          <a:pt x="2986" y="4245"/>
                        </a:cubicBezTo>
                        <a:cubicBezTo>
                          <a:pt x="2978" y="4245"/>
                          <a:pt x="2969" y="4243"/>
                          <a:pt x="2961" y="4239"/>
                        </a:cubicBezTo>
                        <a:cubicBezTo>
                          <a:pt x="2684" y="3984"/>
                          <a:pt x="2407" y="3728"/>
                          <a:pt x="2173" y="3451"/>
                        </a:cubicBezTo>
                        <a:cubicBezTo>
                          <a:pt x="1726" y="2983"/>
                          <a:pt x="1300" y="2493"/>
                          <a:pt x="895" y="1960"/>
                        </a:cubicBezTo>
                        <a:cubicBezTo>
                          <a:pt x="704" y="1726"/>
                          <a:pt x="512" y="1470"/>
                          <a:pt x="320" y="1215"/>
                        </a:cubicBezTo>
                        <a:lnTo>
                          <a:pt x="256" y="1108"/>
                        </a:lnTo>
                        <a:lnTo>
                          <a:pt x="256" y="1108"/>
                        </a:lnTo>
                        <a:cubicBezTo>
                          <a:pt x="320" y="1343"/>
                          <a:pt x="427" y="1577"/>
                          <a:pt x="533" y="1811"/>
                        </a:cubicBezTo>
                        <a:cubicBezTo>
                          <a:pt x="1130" y="2897"/>
                          <a:pt x="1896" y="3877"/>
                          <a:pt x="2812" y="4686"/>
                        </a:cubicBezTo>
                        <a:cubicBezTo>
                          <a:pt x="3281" y="5134"/>
                          <a:pt x="3770" y="5538"/>
                          <a:pt x="4239" y="5964"/>
                        </a:cubicBezTo>
                        <a:cubicBezTo>
                          <a:pt x="4303" y="5900"/>
                          <a:pt x="4346" y="5858"/>
                          <a:pt x="4409" y="5815"/>
                        </a:cubicBezTo>
                        <a:cubicBezTo>
                          <a:pt x="4661" y="5717"/>
                          <a:pt x="4922" y="5665"/>
                          <a:pt x="5180" y="5665"/>
                        </a:cubicBezTo>
                        <a:cubicBezTo>
                          <a:pt x="5315" y="5665"/>
                          <a:pt x="5449" y="5679"/>
                          <a:pt x="5581" y="5709"/>
                        </a:cubicBezTo>
                        <a:lnTo>
                          <a:pt x="8030" y="5900"/>
                        </a:lnTo>
                        <a:cubicBezTo>
                          <a:pt x="8009" y="5538"/>
                          <a:pt x="7860" y="5176"/>
                          <a:pt x="7625" y="4878"/>
                        </a:cubicBezTo>
                        <a:lnTo>
                          <a:pt x="7519" y="4835"/>
                        </a:lnTo>
                        <a:cubicBezTo>
                          <a:pt x="6454" y="4409"/>
                          <a:pt x="5410" y="3941"/>
                          <a:pt x="4388" y="3430"/>
                        </a:cubicBezTo>
                        <a:cubicBezTo>
                          <a:pt x="3387" y="2897"/>
                          <a:pt x="2429" y="2301"/>
                          <a:pt x="1513" y="1620"/>
                        </a:cubicBezTo>
                        <a:cubicBezTo>
                          <a:pt x="1406" y="1534"/>
                          <a:pt x="1279" y="1449"/>
                          <a:pt x="1151" y="1364"/>
                        </a:cubicBezTo>
                        <a:lnTo>
                          <a:pt x="1151" y="1364"/>
                        </a:lnTo>
                        <a:cubicBezTo>
                          <a:pt x="1513" y="1769"/>
                          <a:pt x="1896" y="2152"/>
                          <a:pt x="2301" y="2514"/>
                        </a:cubicBezTo>
                        <a:cubicBezTo>
                          <a:pt x="2599" y="2748"/>
                          <a:pt x="2876" y="2983"/>
                          <a:pt x="3174" y="3196"/>
                        </a:cubicBezTo>
                        <a:cubicBezTo>
                          <a:pt x="3494" y="3409"/>
                          <a:pt x="3813" y="3600"/>
                          <a:pt x="4133" y="3813"/>
                        </a:cubicBezTo>
                        <a:cubicBezTo>
                          <a:pt x="4151" y="3831"/>
                          <a:pt x="4138" y="3881"/>
                          <a:pt x="4120" y="3881"/>
                        </a:cubicBezTo>
                        <a:cubicBezTo>
                          <a:pt x="4117" y="3881"/>
                          <a:pt x="4114" y="3880"/>
                          <a:pt x="4111" y="3877"/>
                        </a:cubicBezTo>
                        <a:cubicBezTo>
                          <a:pt x="3707" y="3707"/>
                          <a:pt x="3345" y="3494"/>
                          <a:pt x="3004" y="3238"/>
                        </a:cubicBezTo>
                        <a:cubicBezTo>
                          <a:pt x="2386" y="2791"/>
                          <a:pt x="1811" y="2280"/>
                          <a:pt x="1300" y="1726"/>
                        </a:cubicBezTo>
                        <a:cubicBezTo>
                          <a:pt x="1212" y="1652"/>
                          <a:pt x="1133" y="1569"/>
                          <a:pt x="1066" y="1482"/>
                        </a:cubicBezTo>
                        <a:lnTo>
                          <a:pt x="1066" y="1482"/>
                        </a:lnTo>
                        <a:cubicBezTo>
                          <a:pt x="1251" y="1735"/>
                          <a:pt x="1440" y="1973"/>
                          <a:pt x="1662" y="2195"/>
                        </a:cubicBezTo>
                        <a:cubicBezTo>
                          <a:pt x="1875" y="2429"/>
                          <a:pt x="2088" y="2642"/>
                          <a:pt x="2322" y="2855"/>
                        </a:cubicBezTo>
                        <a:cubicBezTo>
                          <a:pt x="2535" y="3046"/>
                          <a:pt x="2791" y="3238"/>
                          <a:pt x="3025" y="3451"/>
                        </a:cubicBezTo>
                        <a:cubicBezTo>
                          <a:pt x="3043" y="3469"/>
                          <a:pt x="3014" y="3519"/>
                          <a:pt x="2992" y="3519"/>
                        </a:cubicBezTo>
                        <a:cubicBezTo>
                          <a:pt x="2989" y="3519"/>
                          <a:pt x="2985" y="3518"/>
                          <a:pt x="2982" y="3515"/>
                        </a:cubicBezTo>
                        <a:cubicBezTo>
                          <a:pt x="2684" y="3323"/>
                          <a:pt x="2386" y="3110"/>
                          <a:pt x="2152" y="2876"/>
                        </a:cubicBezTo>
                        <a:cubicBezTo>
                          <a:pt x="1683" y="2471"/>
                          <a:pt x="1279" y="2003"/>
                          <a:pt x="917" y="1513"/>
                        </a:cubicBezTo>
                        <a:cubicBezTo>
                          <a:pt x="725" y="1257"/>
                          <a:pt x="555" y="1002"/>
                          <a:pt x="405" y="725"/>
                        </a:cubicBezTo>
                        <a:lnTo>
                          <a:pt x="278" y="512"/>
                        </a:lnTo>
                        <a:lnTo>
                          <a:pt x="278" y="491"/>
                        </a:lnTo>
                        <a:cubicBezTo>
                          <a:pt x="235" y="406"/>
                          <a:pt x="192" y="320"/>
                          <a:pt x="150" y="235"/>
                        </a:cubicBezTo>
                        <a:cubicBezTo>
                          <a:pt x="107" y="171"/>
                          <a:pt x="43" y="86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9" name="Google Shape;3479;p47"/>
                  <p:cNvSpPr/>
                  <p:nvPr/>
                </p:nvSpPr>
                <p:spPr>
                  <a:xfrm>
                    <a:off x="3268050" y="5039988"/>
                    <a:ext cx="250825" cy="288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33" h="11523" extrusionOk="0">
                        <a:moveTo>
                          <a:pt x="533" y="1"/>
                        </a:moveTo>
                        <a:cubicBezTo>
                          <a:pt x="533" y="128"/>
                          <a:pt x="555" y="256"/>
                          <a:pt x="555" y="405"/>
                        </a:cubicBezTo>
                        <a:cubicBezTo>
                          <a:pt x="576" y="1726"/>
                          <a:pt x="491" y="3046"/>
                          <a:pt x="235" y="4345"/>
                        </a:cubicBezTo>
                        <a:cubicBezTo>
                          <a:pt x="107" y="4963"/>
                          <a:pt x="22" y="5602"/>
                          <a:pt x="1" y="6262"/>
                        </a:cubicBezTo>
                        <a:cubicBezTo>
                          <a:pt x="1" y="6858"/>
                          <a:pt x="150" y="7476"/>
                          <a:pt x="448" y="7987"/>
                        </a:cubicBezTo>
                        <a:cubicBezTo>
                          <a:pt x="555" y="8158"/>
                          <a:pt x="640" y="8307"/>
                          <a:pt x="746" y="8456"/>
                        </a:cubicBezTo>
                        <a:cubicBezTo>
                          <a:pt x="768" y="8456"/>
                          <a:pt x="768" y="8456"/>
                          <a:pt x="768" y="8477"/>
                        </a:cubicBezTo>
                        <a:cubicBezTo>
                          <a:pt x="1215" y="9009"/>
                          <a:pt x="1726" y="9457"/>
                          <a:pt x="2301" y="9819"/>
                        </a:cubicBezTo>
                        <a:cubicBezTo>
                          <a:pt x="2301" y="9755"/>
                          <a:pt x="2344" y="9670"/>
                          <a:pt x="2386" y="9606"/>
                        </a:cubicBezTo>
                        <a:cubicBezTo>
                          <a:pt x="2563" y="9465"/>
                          <a:pt x="2768" y="9382"/>
                          <a:pt x="2979" y="9382"/>
                        </a:cubicBezTo>
                        <a:cubicBezTo>
                          <a:pt x="3023" y="9382"/>
                          <a:pt x="3067" y="9385"/>
                          <a:pt x="3110" y="9393"/>
                        </a:cubicBezTo>
                        <a:cubicBezTo>
                          <a:pt x="5560" y="9457"/>
                          <a:pt x="7966" y="10181"/>
                          <a:pt x="10032" y="11523"/>
                        </a:cubicBezTo>
                        <a:lnTo>
                          <a:pt x="5070" y="5431"/>
                        </a:lnTo>
                        <a:cubicBezTo>
                          <a:pt x="4686" y="5027"/>
                          <a:pt x="4388" y="4558"/>
                          <a:pt x="4175" y="4047"/>
                        </a:cubicBezTo>
                        <a:cubicBezTo>
                          <a:pt x="3685" y="3621"/>
                          <a:pt x="3196" y="3195"/>
                          <a:pt x="2727" y="2727"/>
                        </a:cubicBezTo>
                        <a:cubicBezTo>
                          <a:pt x="2216" y="2237"/>
                          <a:pt x="1726" y="1704"/>
                          <a:pt x="1279" y="1129"/>
                        </a:cubicBezTo>
                        <a:cubicBezTo>
                          <a:pt x="981" y="789"/>
                          <a:pt x="725" y="405"/>
                          <a:pt x="533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0" name="Google Shape;3480;p47"/>
                  <p:cNvSpPr/>
                  <p:nvPr/>
                </p:nvSpPr>
                <p:spPr>
                  <a:xfrm>
                    <a:off x="3222275" y="4496363"/>
                    <a:ext cx="357300" cy="498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292" h="19957" extrusionOk="0">
                        <a:moveTo>
                          <a:pt x="2194" y="1"/>
                        </a:moveTo>
                        <a:cubicBezTo>
                          <a:pt x="2194" y="22"/>
                          <a:pt x="2194" y="43"/>
                          <a:pt x="2194" y="65"/>
                        </a:cubicBezTo>
                        <a:cubicBezTo>
                          <a:pt x="2194" y="171"/>
                          <a:pt x="2194" y="278"/>
                          <a:pt x="2194" y="405"/>
                        </a:cubicBezTo>
                        <a:lnTo>
                          <a:pt x="2194" y="853"/>
                        </a:lnTo>
                        <a:cubicBezTo>
                          <a:pt x="2194" y="1151"/>
                          <a:pt x="2215" y="1449"/>
                          <a:pt x="2237" y="1747"/>
                        </a:cubicBezTo>
                        <a:cubicBezTo>
                          <a:pt x="2300" y="2344"/>
                          <a:pt x="2407" y="2940"/>
                          <a:pt x="2535" y="3515"/>
                        </a:cubicBezTo>
                        <a:cubicBezTo>
                          <a:pt x="2535" y="3540"/>
                          <a:pt x="2520" y="3550"/>
                          <a:pt x="2504" y="3550"/>
                        </a:cubicBezTo>
                        <a:cubicBezTo>
                          <a:pt x="2492" y="3550"/>
                          <a:pt x="2480" y="3545"/>
                          <a:pt x="2471" y="3536"/>
                        </a:cubicBezTo>
                        <a:cubicBezTo>
                          <a:pt x="2279" y="2961"/>
                          <a:pt x="2130" y="2365"/>
                          <a:pt x="2087" y="1747"/>
                        </a:cubicBezTo>
                        <a:cubicBezTo>
                          <a:pt x="2066" y="1492"/>
                          <a:pt x="2045" y="1215"/>
                          <a:pt x="2045" y="959"/>
                        </a:cubicBezTo>
                        <a:cubicBezTo>
                          <a:pt x="2002" y="1108"/>
                          <a:pt x="1960" y="1257"/>
                          <a:pt x="1917" y="1406"/>
                        </a:cubicBezTo>
                        <a:cubicBezTo>
                          <a:pt x="1896" y="1747"/>
                          <a:pt x="1896" y="2109"/>
                          <a:pt x="1917" y="2471"/>
                        </a:cubicBezTo>
                        <a:cubicBezTo>
                          <a:pt x="1938" y="2727"/>
                          <a:pt x="1981" y="3004"/>
                          <a:pt x="2024" y="3259"/>
                        </a:cubicBezTo>
                        <a:cubicBezTo>
                          <a:pt x="2024" y="3387"/>
                          <a:pt x="2066" y="3515"/>
                          <a:pt x="2087" y="3621"/>
                        </a:cubicBezTo>
                        <a:cubicBezTo>
                          <a:pt x="2109" y="3749"/>
                          <a:pt x="2130" y="3877"/>
                          <a:pt x="2130" y="4005"/>
                        </a:cubicBezTo>
                        <a:cubicBezTo>
                          <a:pt x="2130" y="4020"/>
                          <a:pt x="2119" y="4035"/>
                          <a:pt x="2106" y="4035"/>
                        </a:cubicBezTo>
                        <a:cubicBezTo>
                          <a:pt x="2100" y="4035"/>
                          <a:pt x="2094" y="4032"/>
                          <a:pt x="2087" y="4026"/>
                        </a:cubicBezTo>
                        <a:cubicBezTo>
                          <a:pt x="2045" y="3898"/>
                          <a:pt x="2002" y="3770"/>
                          <a:pt x="1981" y="3664"/>
                        </a:cubicBezTo>
                        <a:cubicBezTo>
                          <a:pt x="1938" y="3536"/>
                          <a:pt x="1917" y="3387"/>
                          <a:pt x="1896" y="3259"/>
                        </a:cubicBezTo>
                        <a:cubicBezTo>
                          <a:pt x="1853" y="3004"/>
                          <a:pt x="1832" y="2727"/>
                          <a:pt x="1811" y="2471"/>
                        </a:cubicBezTo>
                        <a:lnTo>
                          <a:pt x="1811" y="1769"/>
                        </a:lnTo>
                        <a:cubicBezTo>
                          <a:pt x="1768" y="1918"/>
                          <a:pt x="1725" y="2045"/>
                          <a:pt x="1683" y="2194"/>
                        </a:cubicBezTo>
                        <a:cubicBezTo>
                          <a:pt x="1662" y="2684"/>
                          <a:pt x="1662" y="3174"/>
                          <a:pt x="1704" y="3664"/>
                        </a:cubicBezTo>
                        <a:cubicBezTo>
                          <a:pt x="1725" y="3941"/>
                          <a:pt x="1747" y="4196"/>
                          <a:pt x="1789" y="4431"/>
                        </a:cubicBezTo>
                        <a:cubicBezTo>
                          <a:pt x="1811" y="4686"/>
                          <a:pt x="1853" y="4921"/>
                          <a:pt x="1875" y="5155"/>
                        </a:cubicBezTo>
                        <a:cubicBezTo>
                          <a:pt x="1875" y="5176"/>
                          <a:pt x="1859" y="5187"/>
                          <a:pt x="1843" y="5187"/>
                        </a:cubicBezTo>
                        <a:cubicBezTo>
                          <a:pt x="1827" y="5187"/>
                          <a:pt x="1811" y="5176"/>
                          <a:pt x="1811" y="5155"/>
                        </a:cubicBezTo>
                        <a:cubicBezTo>
                          <a:pt x="1725" y="4878"/>
                          <a:pt x="1662" y="4601"/>
                          <a:pt x="1640" y="4324"/>
                        </a:cubicBezTo>
                        <a:cubicBezTo>
                          <a:pt x="1555" y="3728"/>
                          <a:pt x="1534" y="3132"/>
                          <a:pt x="1555" y="2535"/>
                        </a:cubicBezTo>
                        <a:lnTo>
                          <a:pt x="1555" y="2535"/>
                        </a:lnTo>
                        <a:cubicBezTo>
                          <a:pt x="1449" y="2769"/>
                          <a:pt x="1363" y="3004"/>
                          <a:pt x="1257" y="3238"/>
                        </a:cubicBezTo>
                        <a:lnTo>
                          <a:pt x="1257" y="3259"/>
                        </a:lnTo>
                        <a:cubicBezTo>
                          <a:pt x="1257" y="3451"/>
                          <a:pt x="1257" y="3621"/>
                          <a:pt x="1257" y="3792"/>
                        </a:cubicBezTo>
                        <a:cubicBezTo>
                          <a:pt x="1299" y="4324"/>
                          <a:pt x="1406" y="4835"/>
                          <a:pt x="1470" y="5346"/>
                        </a:cubicBezTo>
                        <a:cubicBezTo>
                          <a:pt x="1470" y="5357"/>
                          <a:pt x="1454" y="5362"/>
                          <a:pt x="1438" y="5362"/>
                        </a:cubicBezTo>
                        <a:cubicBezTo>
                          <a:pt x="1422" y="5362"/>
                          <a:pt x="1406" y="5357"/>
                          <a:pt x="1406" y="5346"/>
                        </a:cubicBezTo>
                        <a:cubicBezTo>
                          <a:pt x="1257" y="4835"/>
                          <a:pt x="1172" y="4282"/>
                          <a:pt x="1150" y="3749"/>
                        </a:cubicBezTo>
                        <a:lnTo>
                          <a:pt x="1150" y="3557"/>
                        </a:lnTo>
                        <a:lnTo>
                          <a:pt x="937" y="4069"/>
                        </a:lnTo>
                        <a:cubicBezTo>
                          <a:pt x="937" y="4218"/>
                          <a:pt x="916" y="4346"/>
                          <a:pt x="916" y="4473"/>
                        </a:cubicBezTo>
                        <a:cubicBezTo>
                          <a:pt x="916" y="4750"/>
                          <a:pt x="937" y="5006"/>
                          <a:pt x="980" y="5283"/>
                        </a:cubicBezTo>
                        <a:cubicBezTo>
                          <a:pt x="1023" y="5538"/>
                          <a:pt x="1087" y="5794"/>
                          <a:pt x="1150" y="6049"/>
                        </a:cubicBezTo>
                        <a:cubicBezTo>
                          <a:pt x="1150" y="6080"/>
                          <a:pt x="1128" y="6100"/>
                          <a:pt x="1107" y="6100"/>
                        </a:cubicBezTo>
                        <a:cubicBezTo>
                          <a:pt x="1099" y="6100"/>
                          <a:pt x="1092" y="6098"/>
                          <a:pt x="1087" y="6092"/>
                        </a:cubicBezTo>
                        <a:cubicBezTo>
                          <a:pt x="895" y="5623"/>
                          <a:pt x="788" y="5112"/>
                          <a:pt x="810" y="4601"/>
                        </a:cubicBezTo>
                        <a:lnTo>
                          <a:pt x="810" y="4601"/>
                        </a:lnTo>
                        <a:cubicBezTo>
                          <a:pt x="767" y="4984"/>
                          <a:pt x="767" y="5346"/>
                          <a:pt x="831" y="5709"/>
                        </a:cubicBezTo>
                        <a:cubicBezTo>
                          <a:pt x="895" y="6220"/>
                          <a:pt x="1065" y="6710"/>
                          <a:pt x="1193" y="7221"/>
                        </a:cubicBezTo>
                        <a:cubicBezTo>
                          <a:pt x="1193" y="7235"/>
                          <a:pt x="1173" y="7260"/>
                          <a:pt x="1153" y="7260"/>
                        </a:cubicBezTo>
                        <a:cubicBezTo>
                          <a:pt x="1144" y="7260"/>
                          <a:pt x="1136" y="7255"/>
                          <a:pt x="1129" y="7242"/>
                        </a:cubicBezTo>
                        <a:cubicBezTo>
                          <a:pt x="916" y="6752"/>
                          <a:pt x="788" y="6241"/>
                          <a:pt x="703" y="5709"/>
                        </a:cubicBezTo>
                        <a:cubicBezTo>
                          <a:pt x="661" y="5432"/>
                          <a:pt x="661" y="5155"/>
                          <a:pt x="661" y="4878"/>
                        </a:cubicBezTo>
                        <a:lnTo>
                          <a:pt x="661" y="4921"/>
                        </a:lnTo>
                        <a:cubicBezTo>
                          <a:pt x="511" y="5410"/>
                          <a:pt x="384" y="5922"/>
                          <a:pt x="320" y="6433"/>
                        </a:cubicBezTo>
                        <a:cubicBezTo>
                          <a:pt x="362" y="6773"/>
                          <a:pt x="448" y="7135"/>
                          <a:pt x="554" y="7455"/>
                        </a:cubicBezTo>
                        <a:cubicBezTo>
                          <a:pt x="661" y="7732"/>
                          <a:pt x="767" y="8009"/>
                          <a:pt x="895" y="8264"/>
                        </a:cubicBezTo>
                        <a:cubicBezTo>
                          <a:pt x="959" y="8392"/>
                          <a:pt x="1023" y="8541"/>
                          <a:pt x="1087" y="8648"/>
                        </a:cubicBezTo>
                        <a:cubicBezTo>
                          <a:pt x="1150" y="8775"/>
                          <a:pt x="1214" y="8882"/>
                          <a:pt x="1257" y="9010"/>
                        </a:cubicBezTo>
                        <a:cubicBezTo>
                          <a:pt x="1272" y="9025"/>
                          <a:pt x="1255" y="9040"/>
                          <a:pt x="1236" y="9040"/>
                        </a:cubicBezTo>
                        <a:cubicBezTo>
                          <a:pt x="1229" y="9040"/>
                          <a:pt x="1221" y="9037"/>
                          <a:pt x="1214" y="9031"/>
                        </a:cubicBezTo>
                        <a:cubicBezTo>
                          <a:pt x="1108" y="8882"/>
                          <a:pt x="1023" y="8754"/>
                          <a:pt x="937" y="8605"/>
                        </a:cubicBezTo>
                        <a:cubicBezTo>
                          <a:pt x="874" y="8456"/>
                          <a:pt x="788" y="8328"/>
                          <a:pt x="724" y="8179"/>
                        </a:cubicBezTo>
                        <a:cubicBezTo>
                          <a:pt x="511" y="7753"/>
                          <a:pt x="362" y="7306"/>
                          <a:pt x="256" y="6859"/>
                        </a:cubicBezTo>
                        <a:cubicBezTo>
                          <a:pt x="213" y="7178"/>
                          <a:pt x="213" y="7498"/>
                          <a:pt x="256" y="7817"/>
                        </a:cubicBezTo>
                        <a:cubicBezTo>
                          <a:pt x="298" y="8115"/>
                          <a:pt x="405" y="8413"/>
                          <a:pt x="554" y="8690"/>
                        </a:cubicBezTo>
                        <a:cubicBezTo>
                          <a:pt x="831" y="9159"/>
                          <a:pt x="1150" y="9585"/>
                          <a:pt x="1512" y="9989"/>
                        </a:cubicBezTo>
                        <a:cubicBezTo>
                          <a:pt x="2258" y="10735"/>
                          <a:pt x="3046" y="11416"/>
                          <a:pt x="3876" y="12055"/>
                        </a:cubicBezTo>
                        <a:cubicBezTo>
                          <a:pt x="4281" y="12396"/>
                          <a:pt x="4686" y="12737"/>
                          <a:pt x="5048" y="13120"/>
                        </a:cubicBezTo>
                        <a:cubicBezTo>
                          <a:pt x="5240" y="13290"/>
                          <a:pt x="5410" y="13482"/>
                          <a:pt x="5580" y="13695"/>
                        </a:cubicBezTo>
                        <a:cubicBezTo>
                          <a:pt x="5751" y="13887"/>
                          <a:pt x="5900" y="14100"/>
                          <a:pt x="6049" y="14334"/>
                        </a:cubicBezTo>
                        <a:cubicBezTo>
                          <a:pt x="6064" y="14379"/>
                          <a:pt x="6026" y="14424"/>
                          <a:pt x="5987" y="14424"/>
                        </a:cubicBezTo>
                        <a:cubicBezTo>
                          <a:pt x="5971" y="14424"/>
                          <a:pt x="5955" y="14417"/>
                          <a:pt x="5942" y="14398"/>
                        </a:cubicBezTo>
                        <a:cubicBezTo>
                          <a:pt x="5857" y="14313"/>
                          <a:pt x="5772" y="14206"/>
                          <a:pt x="5687" y="14100"/>
                        </a:cubicBezTo>
                        <a:cubicBezTo>
                          <a:pt x="5325" y="13716"/>
                          <a:pt x="4984" y="13333"/>
                          <a:pt x="4601" y="12971"/>
                        </a:cubicBezTo>
                        <a:cubicBezTo>
                          <a:pt x="4196" y="12609"/>
                          <a:pt x="3791" y="12289"/>
                          <a:pt x="3387" y="11949"/>
                        </a:cubicBezTo>
                        <a:cubicBezTo>
                          <a:pt x="2535" y="11310"/>
                          <a:pt x="1768" y="10586"/>
                          <a:pt x="1065" y="9798"/>
                        </a:cubicBezTo>
                        <a:cubicBezTo>
                          <a:pt x="682" y="9372"/>
                          <a:pt x="384" y="8882"/>
                          <a:pt x="171" y="8349"/>
                        </a:cubicBezTo>
                        <a:cubicBezTo>
                          <a:pt x="128" y="8222"/>
                          <a:pt x="86" y="8073"/>
                          <a:pt x="64" y="7945"/>
                        </a:cubicBezTo>
                        <a:lnTo>
                          <a:pt x="64" y="8136"/>
                        </a:lnTo>
                        <a:cubicBezTo>
                          <a:pt x="0" y="8988"/>
                          <a:pt x="86" y="9862"/>
                          <a:pt x="298" y="10692"/>
                        </a:cubicBezTo>
                        <a:cubicBezTo>
                          <a:pt x="405" y="11076"/>
                          <a:pt x="554" y="11438"/>
                          <a:pt x="767" y="11778"/>
                        </a:cubicBezTo>
                        <a:cubicBezTo>
                          <a:pt x="895" y="11970"/>
                          <a:pt x="1065" y="12162"/>
                          <a:pt x="1257" y="12311"/>
                        </a:cubicBezTo>
                        <a:cubicBezTo>
                          <a:pt x="1266" y="12302"/>
                          <a:pt x="1285" y="12297"/>
                          <a:pt x="1307" y="12297"/>
                        </a:cubicBezTo>
                        <a:cubicBezTo>
                          <a:pt x="1338" y="12297"/>
                          <a:pt x="1372" y="12307"/>
                          <a:pt x="1385" y="12332"/>
                        </a:cubicBezTo>
                        <a:cubicBezTo>
                          <a:pt x="1512" y="12502"/>
                          <a:pt x="1662" y="12652"/>
                          <a:pt x="1832" y="12801"/>
                        </a:cubicBezTo>
                        <a:cubicBezTo>
                          <a:pt x="1938" y="12865"/>
                          <a:pt x="2024" y="12928"/>
                          <a:pt x="2151" y="13014"/>
                        </a:cubicBezTo>
                        <a:cubicBezTo>
                          <a:pt x="2279" y="13077"/>
                          <a:pt x="2428" y="13163"/>
                          <a:pt x="2577" y="13227"/>
                        </a:cubicBezTo>
                        <a:cubicBezTo>
                          <a:pt x="2577" y="13205"/>
                          <a:pt x="2588" y="13195"/>
                          <a:pt x="2601" y="13195"/>
                        </a:cubicBezTo>
                        <a:cubicBezTo>
                          <a:pt x="2615" y="13195"/>
                          <a:pt x="2631" y="13205"/>
                          <a:pt x="2641" y="13227"/>
                        </a:cubicBezTo>
                        <a:lnTo>
                          <a:pt x="2641" y="13248"/>
                        </a:lnTo>
                        <a:cubicBezTo>
                          <a:pt x="2726" y="13290"/>
                          <a:pt x="2812" y="13333"/>
                          <a:pt x="2897" y="13376"/>
                        </a:cubicBezTo>
                        <a:cubicBezTo>
                          <a:pt x="3344" y="13546"/>
                          <a:pt x="3813" y="13716"/>
                          <a:pt x="4260" y="13887"/>
                        </a:cubicBezTo>
                        <a:cubicBezTo>
                          <a:pt x="4324" y="13908"/>
                          <a:pt x="4345" y="13972"/>
                          <a:pt x="4324" y="14015"/>
                        </a:cubicBezTo>
                        <a:lnTo>
                          <a:pt x="4558" y="14121"/>
                        </a:lnTo>
                        <a:cubicBezTo>
                          <a:pt x="4941" y="14291"/>
                          <a:pt x="5325" y="14441"/>
                          <a:pt x="5708" y="14611"/>
                        </a:cubicBezTo>
                        <a:cubicBezTo>
                          <a:pt x="5729" y="14632"/>
                          <a:pt x="5729" y="14654"/>
                          <a:pt x="5708" y="14675"/>
                        </a:cubicBezTo>
                        <a:lnTo>
                          <a:pt x="5921" y="14739"/>
                        </a:lnTo>
                        <a:cubicBezTo>
                          <a:pt x="6645" y="15037"/>
                          <a:pt x="7391" y="15335"/>
                          <a:pt x="8093" y="15697"/>
                        </a:cubicBezTo>
                        <a:cubicBezTo>
                          <a:pt x="9499" y="16379"/>
                          <a:pt x="10841" y="17188"/>
                          <a:pt x="12076" y="18125"/>
                        </a:cubicBezTo>
                        <a:cubicBezTo>
                          <a:pt x="12715" y="18594"/>
                          <a:pt x="13311" y="19083"/>
                          <a:pt x="13886" y="19595"/>
                        </a:cubicBezTo>
                        <a:cubicBezTo>
                          <a:pt x="14035" y="19722"/>
                          <a:pt x="14163" y="19850"/>
                          <a:pt x="14291" y="19957"/>
                        </a:cubicBezTo>
                        <a:cubicBezTo>
                          <a:pt x="13609" y="18466"/>
                          <a:pt x="12417" y="17167"/>
                          <a:pt x="11118" y="16123"/>
                        </a:cubicBezTo>
                        <a:cubicBezTo>
                          <a:pt x="9286" y="14632"/>
                          <a:pt x="7156" y="13525"/>
                          <a:pt x="5346" y="12013"/>
                        </a:cubicBezTo>
                        <a:cubicBezTo>
                          <a:pt x="4792" y="11565"/>
                          <a:pt x="4281" y="11033"/>
                          <a:pt x="3855" y="10415"/>
                        </a:cubicBezTo>
                        <a:cubicBezTo>
                          <a:pt x="3131" y="9308"/>
                          <a:pt x="2897" y="7966"/>
                          <a:pt x="2769" y="6624"/>
                        </a:cubicBezTo>
                        <a:cubicBezTo>
                          <a:pt x="2769" y="6539"/>
                          <a:pt x="2748" y="6454"/>
                          <a:pt x="2748" y="6369"/>
                        </a:cubicBezTo>
                        <a:cubicBezTo>
                          <a:pt x="2726" y="6177"/>
                          <a:pt x="2726" y="6007"/>
                          <a:pt x="2705" y="5815"/>
                        </a:cubicBezTo>
                        <a:cubicBezTo>
                          <a:pt x="2705" y="5623"/>
                          <a:pt x="2684" y="5453"/>
                          <a:pt x="2684" y="5261"/>
                        </a:cubicBezTo>
                        <a:lnTo>
                          <a:pt x="2684" y="5006"/>
                        </a:lnTo>
                        <a:cubicBezTo>
                          <a:pt x="2684" y="4516"/>
                          <a:pt x="2684" y="4047"/>
                          <a:pt x="2705" y="3579"/>
                        </a:cubicBezTo>
                        <a:cubicBezTo>
                          <a:pt x="2620" y="3068"/>
                          <a:pt x="2535" y="2557"/>
                          <a:pt x="2450" y="2045"/>
                        </a:cubicBezTo>
                        <a:cubicBezTo>
                          <a:pt x="2343" y="1364"/>
                          <a:pt x="2258" y="682"/>
                          <a:pt x="2194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1" name="Google Shape;3481;p47"/>
                  <p:cNvSpPr/>
                  <p:nvPr/>
                </p:nvSpPr>
                <p:spPr>
                  <a:xfrm>
                    <a:off x="3291500" y="4837138"/>
                    <a:ext cx="301900" cy="207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76" h="8285" extrusionOk="0">
                        <a:moveTo>
                          <a:pt x="0" y="0"/>
                        </a:moveTo>
                        <a:lnTo>
                          <a:pt x="0" y="0"/>
                        </a:lnTo>
                        <a:cubicBezTo>
                          <a:pt x="128" y="256"/>
                          <a:pt x="298" y="469"/>
                          <a:pt x="469" y="682"/>
                        </a:cubicBezTo>
                        <a:cubicBezTo>
                          <a:pt x="724" y="980"/>
                          <a:pt x="1001" y="1257"/>
                          <a:pt x="1299" y="1512"/>
                        </a:cubicBezTo>
                        <a:cubicBezTo>
                          <a:pt x="1959" y="2045"/>
                          <a:pt x="2662" y="2535"/>
                          <a:pt x="3429" y="2939"/>
                        </a:cubicBezTo>
                        <a:cubicBezTo>
                          <a:pt x="3500" y="2933"/>
                          <a:pt x="3571" y="2929"/>
                          <a:pt x="3642" y="2929"/>
                        </a:cubicBezTo>
                        <a:cubicBezTo>
                          <a:pt x="4248" y="2929"/>
                          <a:pt x="4835" y="3162"/>
                          <a:pt x="5388" y="3429"/>
                        </a:cubicBezTo>
                        <a:cubicBezTo>
                          <a:pt x="7923" y="4600"/>
                          <a:pt x="10180" y="6240"/>
                          <a:pt x="12076" y="8285"/>
                        </a:cubicBezTo>
                        <a:cubicBezTo>
                          <a:pt x="12012" y="7795"/>
                          <a:pt x="11905" y="7305"/>
                          <a:pt x="11714" y="6837"/>
                        </a:cubicBezTo>
                        <a:cubicBezTo>
                          <a:pt x="11330" y="6475"/>
                          <a:pt x="10926" y="6091"/>
                          <a:pt x="10521" y="5751"/>
                        </a:cubicBezTo>
                        <a:cubicBezTo>
                          <a:pt x="9925" y="5239"/>
                          <a:pt x="9286" y="4750"/>
                          <a:pt x="8647" y="4302"/>
                        </a:cubicBezTo>
                        <a:cubicBezTo>
                          <a:pt x="7348" y="3387"/>
                          <a:pt x="5985" y="2599"/>
                          <a:pt x="4536" y="1938"/>
                        </a:cubicBezTo>
                        <a:cubicBezTo>
                          <a:pt x="3067" y="1278"/>
                          <a:pt x="1512" y="788"/>
                          <a:pt x="64" y="4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2" name="Google Shape;3482;p47"/>
                  <p:cNvSpPr/>
                  <p:nvPr/>
                </p:nvSpPr>
                <p:spPr>
                  <a:xfrm>
                    <a:off x="3963575" y="4026488"/>
                    <a:ext cx="114875" cy="107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95" h="4281" extrusionOk="0">
                        <a:moveTo>
                          <a:pt x="995" y="1"/>
                        </a:moveTo>
                        <a:cubicBezTo>
                          <a:pt x="1" y="1"/>
                          <a:pt x="1134" y="2243"/>
                          <a:pt x="1400" y="2674"/>
                        </a:cubicBezTo>
                        <a:cubicBezTo>
                          <a:pt x="2027" y="3604"/>
                          <a:pt x="3094" y="4280"/>
                          <a:pt x="4193" y="4280"/>
                        </a:cubicBezTo>
                        <a:cubicBezTo>
                          <a:pt x="4327" y="4280"/>
                          <a:pt x="4461" y="4270"/>
                          <a:pt x="4595" y="4250"/>
                        </a:cubicBezTo>
                        <a:cubicBezTo>
                          <a:pt x="4446" y="3696"/>
                          <a:pt x="4020" y="3270"/>
                          <a:pt x="3615" y="2887"/>
                        </a:cubicBezTo>
                        <a:cubicBezTo>
                          <a:pt x="3104" y="2418"/>
                          <a:pt x="2636" y="1928"/>
                          <a:pt x="2188" y="1396"/>
                        </a:cubicBezTo>
                        <a:cubicBezTo>
                          <a:pt x="1954" y="1119"/>
                          <a:pt x="1464" y="75"/>
                          <a:pt x="1123" y="11"/>
                        </a:cubicBezTo>
                        <a:cubicBezTo>
                          <a:pt x="1077" y="4"/>
                          <a:pt x="1034" y="1"/>
                          <a:pt x="995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3" name="Google Shape;3483;p47"/>
                  <p:cNvSpPr/>
                  <p:nvPr/>
                </p:nvSpPr>
                <p:spPr>
                  <a:xfrm>
                    <a:off x="3903800" y="4070963"/>
                    <a:ext cx="282750" cy="753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310" h="30158" extrusionOk="0">
                        <a:moveTo>
                          <a:pt x="937" y="0"/>
                        </a:moveTo>
                        <a:lnTo>
                          <a:pt x="0" y="2343"/>
                        </a:lnTo>
                        <a:cubicBezTo>
                          <a:pt x="213" y="3663"/>
                          <a:pt x="426" y="4984"/>
                          <a:pt x="639" y="6283"/>
                        </a:cubicBezTo>
                        <a:cubicBezTo>
                          <a:pt x="660" y="6368"/>
                          <a:pt x="682" y="6432"/>
                          <a:pt x="703" y="6496"/>
                        </a:cubicBezTo>
                        <a:lnTo>
                          <a:pt x="703" y="6262"/>
                        </a:lnTo>
                        <a:cubicBezTo>
                          <a:pt x="703" y="5665"/>
                          <a:pt x="724" y="5069"/>
                          <a:pt x="788" y="4494"/>
                        </a:cubicBezTo>
                        <a:cubicBezTo>
                          <a:pt x="799" y="4473"/>
                          <a:pt x="815" y="4462"/>
                          <a:pt x="828" y="4462"/>
                        </a:cubicBezTo>
                        <a:cubicBezTo>
                          <a:pt x="842" y="4462"/>
                          <a:pt x="852" y="4473"/>
                          <a:pt x="852" y="4494"/>
                        </a:cubicBezTo>
                        <a:cubicBezTo>
                          <a:pt x="810" y="5069"/>
                          <a:pt x="788" y="5665"/>
                          <a:pt x="810" y="6240"/>
                        </a:cubicBezTo>
                        <a:cubicBezTo>
                          <a:pt x="810" y="6517"/>
                          <a:pt x="831" y="6794"/>
                          <a:pt x="852" y="7071"/>
                        </a:cubicBezTo>
                        <a:cubicBezTo>
                          <a:pt x="895" y="7220"/>
                          <a:pt x="916" y="7326"/>
                          <a:pt x="959" y="7476"/>
                        </a:cubicBezTo>
                        <a:cubicBezTo>
                          <a:pt x="1001" y="7625"/>
                          <a:pt x="1065" y="7774"/>
                          <a:pt x="1108" y="7923"/>
                        </a:cubicBezTo>
                        <a:cubicBezTo>
                          <a:pt x="1001" y="6837"/>
                          <a:pt x="1001" y="5772"/>
                          <a:pt x="1108" y="4707"/>
                        </a:cubicBezTo>
                        <a:cubicBezTo>
                          <a:pt x="1108" y="4675"/>
                          <a:pt x="1124" y="4659"/>
                          <a:pt x="1140" y="4659"/>
                        </a:cubicBezTo>
                        <a:cubicBezTo>
                          <a:pt x="1156" y="4659"/>
                          <a:pt x="1172" y="4675"/>
                          <a:pt x="1172" y="4707"/>
                        </a:cubicBezTo>
                        <a:cubicBezTo>
                          <a:pt x="1150" y="5026"/>
                          <a:pt x="1129" y="5367"/>
                          <a:pt x="1129" y="5708"/>
                        </a:cubicBezTo>
                        <a:cubicBezTo>
                          <a:pt x="1108" y="6283"/>
                          <a:pt x="1129" y="6879"/>
                          <a:pt x="1172" y="7476"/>
                        </a:cubicBezTo>
                        <a:cubicBezTo>
                          <a:pt x="1193" y="7752"/>
                          <a:pt x="1236" y="8051"/>
                          <a:pt x="1257" y="8349"/>
                        </a:cubicBezTo>
                        <a:cubicBezTo>
                          <a:pt x="1278" y="8434"/>
                          <a:pt x="1299" y="8498"/>
                          <a:pt x="1299" y="8562"/>
                        </a:cubicBezTo>
                        <a:lnTo>
                          <a:pt x="1363" y="8796"/>
                        </a:lnTo>
                        <a:lnTo>
                          <a:pt x="1449" y="9009"/>
                        </a:lnTo>
                        <a:cubicBezTo>
                          <a:pt x="1470" y="9030"/>
                          <a:pt x="1491" y="9030"/>
                          <a:pt x="1491" y="9030"/>
                        </a:cubicBezTo>
                        <a:cubicBezTo>
                          <a:pt x="1534" y="9094"/>
                          <a:pt x="1534" y="9158"/>
                          <a:pt x="1512" y="9222"/>
                        </a:cubicBezTo>
                        <a:cubicBezTo>
                          <a:pt x="1555" y="9328"/>
                          <a:pt x="1576" y="9435"/>
                          <a:pt x="1619" y="9541"/>
                        </a:cubicBezTo>
                        <a:lnTo>
                          <a:pt x="1619" y="9456"/>
                        </a:lnTo>
                        <a:cubicBezTo>
                          <a:pt x="1619" y="9307"/>
                          <a:pt x="1576" y="9179"/>
                          <a:pt x="1576" y="9030"/>
                        </a:cubicBezTo>
                        <a:cubicBezTo>
                          <a:pt x="1555" y="8753"/>
                          <a:pt x="1555" y="8476"/>
                          <a:pt x="1534" y="8221"/>
                        </a:cubicBezTo>
                        <a:cubicBezTo>
                          <a:pt x="1512" y="7667"/>
                          <a:pt x="1491" y="7113"/>
                          <a:pt x="1491" y="6560"/>
                        </a:cubicBezTo>
                        <a:cubicBezTo>
                          <a:pt x="1480" y="6528"/>
                          <a:pt x="1502" y="6512"/>
                          <a:pt x="1523" y="6512"/>
                        </a:cubicBezTo>
                        <a:cubicBezTo>
                          <a:pt x="1544" y="6512"/>
                          <a:pt x="1566" y="6528"/>
                          <a:pt x="1555" y="6560"/>
                        </a:cubicBezTo>
                        <a:cubicBezTo>
                          <a:pt x="1576" y="7092"/>
                          <a:pt x="1598" y="7646"/>
                          <a:pt x="1640" y="8200"/>
                        </a:cubicBezTo>
                        <a:cubicBezTo>
                          <a:pt x="1661" y="8455"/>
                          <a:pt x="1683" y="8732"/>
                          <a:pt x="1704" y="8988"/>
                        </a:cubicBezTo>
                        <a:cubicBezTo>
                          <a:pt x="1725" y="9137"/>
                          <a:pt x="1747" y="9265"/>
                          <a:pt x="1747" y="9414"/>
                        </a:cubicBezTo>
                        <a:cubicBezTo>
                          <a:pt x="1789" y="9541"/>
                          <a:pt x="1789" y="9669"/>
                          <a:pt x="1768" y="9797"/>
                        </a:cubicBezTo>
                        <a:cubicBezTo>
                          <a:pt x="1768" y="9818"/>
                          <a:pt x="1747" y="9840"/>
                          <a:pt x="1747" y="9840"/>
                        </a:cubicBezTo>
                        <a:cubicBezTo>
                          <a:pt x="1768" y="9882"/>
                          <a:pt x="1768" y="9946"/>
                          <a:pt x="1811" y="9989"/>
                        </a:cubicBezTo>
                        <a:cubicBezTo>
                          <a:pt x="2109" y="10819"/>
                          <a:pt x="2449" y="11629"/>
                          <a:pt x="2833" y="12438"/>
                        </a:cubicBezTo>
                        <a:cubicBezTo>
                          <a:pt x="3046" y="12842"/>
                          <a:pt x="3259" y="13268"/>
                          <a:pt x="3493" y="13652"/>
                        </a:cubicBezTo>
                        <a:cubicBezTo>
                          <a:pt x="3472" y="13609"/>
                          <a:pt x="3450" y="13545"/>
                          <a:pt x="3429" y="13481"/>
                        </a:cubicBezTo>
                        <a:cubicBezTo>
                          <a:pt x="3046" y="12353"/>
                          <a:pt x="2769" y="11203"/>
                          <a:pt x="2556" y="10031"/>
                        </a:cubicBezTo>
                        <a:cubicBezTo>
                          <a:pt x="2556" y="10005"/>
                          <a:pt x="2589" y="9987"/>
                          <a:pt x="2613" y="9987"/>
                        </a:cubicBezTo>
                        <a:cubicBezTo>
                          <a:pt x="2629" y="9987"/>
                          <a:pt x="2641" y="9994"/>
                          <a:pt x="2641" y="10010"/>
                        </a:cubicBezTo>
                        <a:cubicBezTo>
                          <a:pt x="2705" y="10329"/>
                          <a:pt x="2769" y="10670"/>
                          <a:pt x="2854" y="10990"/>
                        </a:cubicBezTo>
                        <a:cubicBezTo>
                          <a:pt x="3003" y="11565"/>
                          <a:pt x="3174" y="12140"/>
                          <a:pt x="3344" y="12693"/>
                        </a:cubicBezTo>
                        <a:cubicBezTo>
                          <a:pt x="3429" y="12992"/>
                          <a:pt x="3536" y="13268"/>
                          <a:pt x="3621" y="13545"/>
                        </a:cubicBezTo>
                        <a:cubicBezTo>
                          <a:pt x="3663" y="13694"/>
                          <a:pt x="3727" y="13822"/>
                          <a:pt x="3770" y="13971"/>
                        </a:cubicBezTo>
                        <a:cubicBezTo>
                          <a:pt x="3834" y="14099"/>
                          <a:pt x="3876" y="14227"/>
                          <a:pt x="3898" y="14355"/>
                        </a:cubicBezTo>
                        <a:cubicBezTo>
                          <a:pt x="3983" y="14461"/>
                          <a:pt x="4047" y="14589"/>
                          <a:pt x="4132" y="14717"/>
                        </a:cubicBezTo>
                        <a:cubicBezTo>
                          <a:pt x="4068" y="14504"/>
                          <a:pt x="4004" y="14291"/>
                          <a:pt x="3940" y="14099"/>
                        </a:cubicBezTo>
                        <a:cubicBezTo>
                          <a:pt x="3813" y="13673"/>
                          <a:pt x="3706" y="13247"/>
                          <a:pt x="3621" y="12800"/>
                        </a:cubicBezTo>
                        <a:cubicBezTo>
                          <a:pt x="3608" y="12774"/>
                          <a:pt x="3635" y="12755"/>
                          <a:pt x="3663" y="12755"/>
                        </a:cubicBezTo>
                        <a:cubicBezTo>
                          <a:pt x="3680" y="12755"/>
                          <a:pt x="3698" y="12762"/>
                          <a:pt x="3706" y="12779"/>
                        </a:cubicBezTo>
                        <a:cubicBezTo>
                          <a:pt x="3791" y="13205"/>
                          <a:pt x="3919" y="13630"/>
                          <a:pt x="4047" y="14056"/>
                        </a:cubicBezTo>
                        <a:cubicBezTo>
                          <a:pt x="4111" y="14269"/>
                          <a:pt x="4175" y="14461"/>
                          <a:pt x="4238" y="14674"/>
                        </a:cubicBezTo>
                        <a:lnTo>
                          <a:pt x="4345" y="14972"/>
                        </a:lnTo>
                        <a:cubicBezTo>
                          <a:pt x="4345" y="15015"/>
                          <a:pt x="4366" y="15057"/>
                          <a:pt x="4366" y="15079"/>
                        </a:cubicBezTo>
                        <a:cubicBezTo>
                          <a:pt x="4537" y="15334"/>
                          <a:pt x="4707" y="15569"/>
                          <a:pt x="4899" y="15803"/>
                        </a:cubicBezTo>
                        <a:cubicBezTo>
                          <a:pt x="4984" y="15931"/>
                          <a:pt x="5069" y="16037"/>
                          <a:pt x="5176" y="16165"/>
                        </a:cubicBezTo>
                        <a:cubicBezTo>
                          <a:pt x="5197" y="16165"/>
                          <a:pt x="5218" y="16186"/>
                          <a:pt x="5218" y="16207"/>
                        </a:cubicBezTo>
                        <a:cubicBezTo>
                          <a:pt x="5389" y="16420"/>
                          <a:pt x="5559" y="16633"/>
                          <a:pt x="5708" y="16846"/>
                        </a:cubicBezTo>
                        <a:cubicBezTo>
                          <a:pt x="5772" y="16911"/>
                          <a:pt x="5703" y="16975"/>
                          <a:pt x="5628" y="16975"/>
                        </a:cubicBezTo>
                        <a:cubicBezTo>
                          <a:pt x="5604" y="16975"/>
                          <a:pt x="5580" y="16969"/>
                          <a:pt x="5559" y="16953"/>
                        </a:cubicBezTo>
                        <a:cubicBezTo>
                          <a:pt x="5474" y="16868"/>
                          <a:pt x="5410" y="16804"/>
                          <a:pt x="5346" y="16719"/>
                        </a:cubicBezTo>
                        <a:lnTo>
                          <a:pt x="5261" y="16612"/>
                        </a:lnTo>
                        <a:lnTo>
                          <a:pt x="5261" y="16612"/>
                        </a:lnTo>
                        <a:cubicBezTo>
                          <a:pt x="5346" y="17571"/>
                          <a:pt x="5516" y="18529"/>
                          <a:pt x="5729" y="19466"/>
                        </a:cubicBezTo>
                        <a:cubicBezTo>
                          <a:pt x="5942" y="20424"/>
                          <a:pt x="6219" y="21362"/>
                          <a:pt x="6560" y="22256"/>
                        </a:cubicBezTo>
                        <a:cubicBezTo>
                          <a:pt x="6922" y="23172"/>
                          <a:pt x="7327" y="24066"/>
                          <a:pt x="7816" y="24918"/>
                        </a:cubicBezTo>
                        <a:cubicBezTo>
                          <a:pt x="8328" y="25834"/>
                          <a:pt x="8903" y="26686"/>
                          <a:pt x="9478" y="27559"/>
                        </a:cubicBezTo>
                        <a:cubicBezTo>
                          <a:pt x="9946" y="28262"/>
                          <a:pt x="10436" y="28965"/>
                          <a:pt x="10926" y="29689"/>
                        </a:cubicBezTo>
                        <a:cubicBezTo>
                          <a:pt x="10947" y="29710"/>
                          <a:pt x="10969" y="29731"/>
                          <a:pt x="10990" y="29774"/>
                        </a:cubicBezTo>
                        <a:cubicBezTo>
                          <a:pt x="10990" y="29753"/>
                          <a:pt x="10990" y="29731"/>
                          <a:pt x="10990" y="29710"/>
                        </a:cubicBezTo>
                        <a:cubicBezTo>
                          <a:pt x="11000" y="29699"/>
                          <a:pt x="11016" y="29694"/>
                          <a:pt x="11030" y="29694"/>
                        </a:cubicBezTo>
                        <a:cubicBezTo>
                          <a:pt x="11043" y="29694"/>
                          <a:pt x="11054" y="29699"/>
                          <a:pt x="11054" y="29710"/>
                        </a:cubicBezTo>
                        <a:cubicBezTo>
                          <a:pt x="11075" y="29795"/>
                          <a:pt x="11118" y="29902"/>
                          <a:pt x="11139" y="29987"/>
                        </a:cubicBezTo>
                        <a:cubicBezTo>
                          <a:pt x="11160" y="30030"/>
                          <a:pt x="11203" y="30093"/>
                          <a:pt x="11224" y="30136"/>
                        </a:cubicBezTo>
                        <a:lnTo>
                          <a:pt x="11224" y="30157"/>
                        </a:lnTo>
                        <a:cubicBezTo>
                          <a:pt x="11245" y="30136"/>
                          <a:pt x="11267" y="30115"/>
                          <a:pt x="11309" y="30115"/>
                        </a:cubicBezTo>
                        <a:cubicBezTo>
                          <a:pt x="11267" y="30030"/>
                          <a:pt x="11245" y="29944"/>
                          <a:pt x="11203" y="29859"/>
                        </a:cubicBezTo>
                        <a:cubicBezTo>
                          <a:pt x="11203" y="29838"/>
                          <a:pt x="11203" y="29838"/>
                          <a:pt x="11224" y="29817"/>
                        </a:cubicBezTo>
                        <a:cubicBezTo>
                          <a:pt x="10181" y="26579"/>
                          <a:pt x="8967" y="23385"/>
                          <a:pt x="7604" y="20275"/>
                        </a:cubicBezTo>
                        <a:cubicBezTo>
                          <a:pt x="7135" y="19338"/>
                          <a:pt x="6794" y="18359"/>
                          <a:pt x="6560" y="17358"/>
                        </a:cubicBezTo>
                        <a:cubicBezTo>
                          <a:pt x="6390" y="16335"/>
                          <a:pt x="6475" y="15228"/>
                          <a:pt x="7028" y="14376"/>
                        </a:cubicBezTo>
                        <a:cubicBezTo>
                          <a:pt x="7199" y="14142"/>
                          <a:pt x="7412" y="13822"/>
                          <a:pt x="7241" y="13567"/>
                        </a:cubicBezTo>
                        <a:cubicBezTo>
                          <a:pt x="7135" y="13396"/>
                          <a:pt x="6901" y="13354"/>
                          <a:pt x="6709" y="13290"/>
                        </a:cubicBezTo>
                        <a:cubicBezTo>
                          <a:pt x="6177" y="13077"/>
                          <a:pt x="5836" y="12544"/>
                          <a:pt x="5538" y="12033"/>
                        </a:cubicBezTo>
                        <a:cubicBezTo>
                          <a:pt x="3983" y="9307"/>
                          <a:pt x="2662" y="6475"/>
                          <a:pt x="1555" y="3557"/>
                        </a:cubicBezTo>
                        <a:cubicBezTo>
                          <a:pt x="1129" y="2407"/>
                          <a:pt x="724" y="1193"/>
                          <a:pt x="937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4" name="Google Shape;3484;p47"/>
                  <p:cNvSpPr/>
                  <p:nvPr/>
                </p:nvSpPr>
                <p:spPr>
                  <a:xfrm>
                    <a:off x="4184925" y="4825413"/>
                    <a:ext cx="3225" cy="9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9" h="363" extrusionOk="0">
                        <a:moveTo>
                          <a:pt x="0" y="1"/>
                        </a:moveTo>
                        <a:cubicBezTo>
                          <a:pt x="0" y="1"/>
                          <a:pt x="22" y="22"/>
                          <a:pt x="22" y="43"/>
                        </a:cubicBezTo>
                        <a:cubicBezTo>
                          <a:pt x="64" y="150"/>
                          <a:pt x="86" y="256"/>
                          <a:pt x="128" y="363"/>
                        </a:cubicBezTo>
                        <a:cubicBezTo>
                          <a:pt x="128" y="256"/>
                          <a:pt x="107" y="150"/>
                          <a:pt x="86" y="65"/>
                        </a:cubicBezTo>
                        <a:lnTo>
                          <a:pt x="64" y="1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5" name="Google Shape;3485;p47"/>
                  <p:cNvSpPr/>
                  <p:nvPr/>
                </p:nvSpPr>
                <p:spPr>
                  <a:xfrm>
                    <a:off x="3887300" y="4236438"/>
                    <a:ext cx="49000" cy="176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0" h="7055" extrusionOk="0">
                        <a:moveTo>
                          <a:pt x="622" y="1"/>
                        </a:moveTo>
                        <a:cubicBezTo>
                          <a:pt x="568" y="1"/>
                          <a:pt x="511" y="37"/>
                          <a:pt x="511" y="90"/>
                        </a:cubicBezTo>
                        <a:lnTo>
                          <a:pt x="511" y="2390"/>
                        </a:lnTo>
                        <a:cubicBezTo>
                          <a:pt x="511" y="2773"/>
                          <a:pt x="511" y="3157"/>
                          <a:pt x="490" y="3540"/>
                        </a:cubicBezTo>
                        <a:cubicBezTo>
                          <a:pt x="469" y="3923"/>
                          <a:pt x="405" y="4285"/>
                          <a:pt x="362" y="4669"/>
                        </a:cubicBezTo>
                        <a:cubicBezTo>
                          <a:pt x="320" y="4988"/>
                          <a:pt x="298" y="5308"/>
                          <a:pt x="320" y="5627"/>
                        </a:cubicBezTo>
                        <a:cubicBezTo>
                          <a:pt x="170" y="5947"/>
                          <a:pt x="85" y="6287"/>
                          <a:pt x="64" y="6628"/>
                        </a:cubicBezTo>
                        <a:cubicBezTo>
                          <a:pt x="43" y="6756"/>
                          <a:pt x="21" y="6862"/>
                          <a:pt x="0" y="6969"/>
                        </a:cubicBezTo>
                        <a:cubicBezTo>
                          <a:pt x="0" y="7011"/>
                          <a:pt x="43" y="7054"/>
                          <a:pt x="85" y="7054"/>
                        </a:cubicBezTo>
                        <a:cubicBezTo>
                          <a:pt x="149" y="7054"/>
                          <a:pt x="192" y="7033"/>
                          <a:pt x="213" y="6990"/>
                        </a:cubicBezTo>
                        <a:lnTo>
                          <a:pt x="341" y="6756"/>
                        </a:lnTo>
                        <a:cubicBezTo>
                          <a:pt x="341" y="6756"/>
                          <a:pt x="341" y="6777"/>
                          <a:pt x="341" y="6799"/>
                        </a:cubicBezTo>
                        <a:lnTo>
                          <a:pt x="341" y="6820"/>
                        </a:lnTo>
                        <a:cubicBezTo>
                          <a:pt x="328" y="6882"/>
                          <a:pt x="388" y="6915"/>
                          <a:pt x="445" y="6915"/>
                        </a:cubicBezTo>
                        <a:cubicBezTo>
                          <a:pt x="485" y="6915"/>
                          <a:pt x="524" y="6898"/>
                          <a:pt x="532" y="6862"/>
                        </a:cubicBezTo>
                        <a:lnTo>
                          <a:pt x="575" y="6735"/>
                        </a:lnTo>
                        <a:lnTo>
                          <a:pt x="703" y="6287"/>
                        </a:lnTo>
                        <a:cubicBezTo>
                          <a:pt x="714" y="6309"/>
                          <a:pt x="740" y="6319"/>
                          <a:pt x="767" y="6319"/>
                        </a:cubicBezTo>
                        <a:cubicBezTo>
                          <a:pt x="793" y="6319"/>
                          <a:pt x="820" y="6309"/>
                          <a:pt x="831" y="6287"/>
                        </a:cubicBezTo>
                        <a:cubicBezTo>
                          <a:pt x="895" y="5989"/>
                          <a:pt x="980" y="5691"/>
                          <a:pt x="1108" y="5393"/>
                        </a:cubicBezTo>
                        <a:cubicBezTo>
                          <a:pt x="1171" y="5286"/>
                          <a:pt x="1214" y="5180"/>
                          <a:pt x="1257" y="5073"/>
                        </a:cubicBezTo>
                        <a:cubicBezTo>
                          <a:pt x="1299" y="4967"/>
                          <a:pt x="1320" y="4882"/>
                          <a:pt x="1342" y="4797"/>
                        </a:cubicBezTo>
                        <a:cubicBezTo>
                          <a:pt x="1363" y="4690"/>
                          <a:pt x="1427" y="4562"/>
                          <a:pt x="1470" y="4434"/>
                        </a:cubicBezTo>
                        <a:cubicBezTo>
                          <a:pt x="1487" y="4446"/>
                          <a:pt x="1509" y="4452"/>
                          <a:pt x="1530" y="4452"/>
                        </a:cubicBezTo>
                        <a:cubicBezTo>
                          <a:pt x="1585" y="4452"/>
                          <a:pt x="1640" y="4417"/>
                          <a:pt x="1640" y="4371"/>
                        </a:cubicBezTo>
                        <a:cubicBezTo>
                          <a:pt x="1640" y="4158"/>
                          <a:pt x="1640" y="3966"/>
                          <a:pt x="1619" y="3753"/>
                        </a:cubicBezTo>
                        <a:cubicBezTo>
                          <a:pt x="1661" y="3497"/>
                          <a:pt x="1661" y="3242"/>
                          <a:pt x="1661" y="2986"/>
                        </a:cubicBezTo>
                        <a:cubicBezTo>
                          <a:pt x="1725" y="3178"/>
                          <a:pt x="1768" y="3370"/>
                          <a:pt x="1832" y="3583"/>
                        </a:cubicBezTo>
                        <a:cubicBezTo>
                          <a:pt x="1832" y="3609"/>
                          <a:pt x="1854" y="3621"/>
                          <a:pt x="1880" y="3621"/>
                        </a:cubicBezTo>
                        <a:cubicBezTo>
                          <a:pt x="1916" y="3621"/>
                          <a:pt x="1959" y="3598"/>
                          <a:pt x="1959" y="3561"/>
                        </a:cubicBezTo>
                        <a:cubicBezTo>
                          <a:pt x="1810" y="2795"/>
                          <a:pt x="1619" y="2049"/>
                          <a:pt x="1342" y="1325"/>
                        </a:cubicBezTo>
                        <a:cubicBezTo>
                          <a:pt x="1342" y="1219"/>
                          <a:pt x="1320" y="1091"/>
                          <a:pt x="1299" y="984"/>
                        </a:cubicBezTo>
                        <a:cubicBezTo>
                          <a:pt x="1278" y="729"/>
                          <a:pt x="1235" y="473"/>
                          <a:pt x="1150" y="218"/>
                        </a:cubicBezTo>
                        <a:cubicBezTo>
                          <a:pt x="1140" y="188"/>
                          <a:pt x="1103" y="172"/>
                          <a:pt x="1066" y="172"/>
                        </a:cubicBezTo>
                        <a:cubicBezTo>
                          <a:pt x="1023" y="172"/>
                          <a:pt x="980" y="193"/>
                          <a:pt x="980" y="239"/>
                        </a:cubicBezTo>
                        <a:lnTo>
                          <a:pt x="1044" y="622"/>
                        </a:lnTo>
                        <a:cubicBezTo>
                          <a:pt x="937" y="431"/>
                          <a:pt x="831" y="239"/>
                          <a:pt x="703" y="47"/>
                        </a:cubicBezTo>
                        <a:cubicBezTo>
                          <a:pt x="687" y="15"/>
                          <a:pt x="655" y="1"/>
                          <a:pt x="622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6" name="Google Shape;3486;p47"/>
                  <p:cNvSpPr/>
                  <p:nvPr/>
                </p:nvSpPr>
                <p:spPr>
                  <a:xfrm>
                    <a:off x="3857475" y="4815838"/>
                    <a:ext cx="165075" cy="113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" h="4537" extrusionOk="0">
                        <a:moveTo>
                          <a:pt x="6560" y="0"/>
                        </a:moveTo>
                        <a:cubicBezTo>
                          <a:pt x="5836" y="320"/>
                          <a:pt x="5474" y="1086"/>
                          <a:pt x="4899" y="1619"/>
                        </a:cubicBezTo>
                        <a:cubicBezTo>
                          <a:pt x="4217" y="2173"/>
                          <a:pt x="3387" y="2471"/>
                          <a:pt x="2535" y="2471"/>
                        </a:cubicBezTo>
                        <a:cubicBezTo>
                          <a:pt x="1683" y="2471"/>
                          <a:pt x="831" y="2364"/>
                          <a:pt x="0" y="2151"/>
                        </a:cubicBezTo>
                        <a:lnTo>
                          <a:pt x="0" y="2151"/>
                        </a:lnTo>
                        <a:lnTo>
                          <a:pt x="554" y="2556"/>
                        </a:lnTo>
                        <a:lnTo>
                          <a:pt x="2450" y="3387"/>
                        </a:lnTo>
                        <a:cubicBezTo>
                          <a:pt x="2705" y="3472"/>
                          <a:pt x="2961" y="3600"/>
                          <a:pt x="3195" y="3727"/>
                        </a:cubicBezTo>
                        <a:cubicBezTo>
                          <a:pt x="3387" y="3855"/>
                          <a:pt x="3578" y="3983"/>
                          <a:pt x="3770" y="4089"/>
                        </a:cubicBezTo>
                        <a:cubicBezTo>
                          <a:pt x="4132" y="4281"/>
                          <a:pt x="4537" y="4430"/>
                          <a:pt x="4941" y="4537"/>
                        </a:cubicBezTo>
                        <a:cubicBezTo>
                          <a:pt x="5133" y="3088"/>
                          <a:pt x="6113" y="1875"/>
                          <a:pt x="6539" y="469"/>
                        </a:cubicBezTo>
                        <a:cubicBezTo>
                          <a:pt x="6603" y="320"/>
                          <a:pt x="6603" y="149"/>
                          <a:pt x="6560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7" name="Google Shape;3487;p47"/>
                  <p:cNvSpPr/>
                  <p:nvPr/>
                </p:nvSpPr>
                <p:spPr>
                  <a:xfrm>
                    <a:off x="3928825" y="4704013"/>
                    <a:ext cx="82025" cy="80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81" h="3239" extrusionOk="0">
                        <a:moveTo>
                          <a:pt x="2109" y="1"/>
                        </a:moveTo>
                        <a:lnTo>
                          <a:pt x="1874" y="129"/>
                        </a:lnTo>
                        <a:lnTo>
                          <a:pt x="724" y="1875"/>
                        </a:lnTo>
                        <a:cubicBezTo>
                          <a:pt x="426" y="2301"/>
                          <a:pt x="192" y="2748"/>
                          <a:pt x="0" y="3238"/>
                        </a:cubicBezTo>
                        <a:cubicBezTo>
                          <a:pt x="575" y="2727"/>
                          <a:pt x="1257" y="2365"/>
                          <a:pt x="2024" y="2194"/>
                        </a:cubicBezTo>
                        <a:cubicBezTo>
                          <a:pt x="2428" y="2109"/>
                          <a:pt x="2854" y="2067"/>
                          <a:pt x="3280" y="2045"/>
                        </a:cubicBezTo>
                        <a:cubicBezTo>
                          <a:pt x="2833" y="1385"/>
                          <a:pt x="2449" y="704"/>
                          <a:pt x="2109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8" name="Google Shape;3488;p47"/>
                  <p:cNvSpPr/>
                  <p:nvPr/>
                </p:nvSpPr>
                <p:spPr>
                  <a:xfrm>
                    <a:off x="3869725" y="5160313"/>
                    <a:ext cx="191175" cy="219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47" h="8797" extrusionOk="0">
                        <a:moveTo>
                          <a:pt x="43" y="1"/>
                        </a:moveTo>
                        <a:cubicBezTo>
                          <a:pt x="0" y="533"/>
                          <a:pt x="298" y="1023"/>
                          <a:pt x="575" y="1492"/>
                        </a:cubicBezTo>
                        <a:cubicBezTo>
                          <a:pt x="1576" y="3174"/>
                          <a:pt x="2194" y="5070"/>
                          <a:pt x="2684" y="6944"/>
                        </a:cubicBezTo>
                        <a:cubicBezTo>
                          <a:pt x="2854" y="7540"/>
                          <a:pt x="2961" y="8158"/>
                          <a:pt x="2961" y="8797"/>
                        </a:cubicBezTo>
                        <a:lnTo>
                          <a:pt x="5900" y="8797"/>
                        </a:lnTo>
                        <a:cubicBezTo>
                          <a:pt x="5900" y="8626"/>
                          <a:pt x="5921" y="8477"/>
                          <a:pt x="5964" y="8307"/>
                        </a:cubicBezTo>
                        <a:cubicBezTo>
                          <a:pt x="6219" y="7242"/>
                          <a:pt x="6986" y="6369"/>
                          <a:pt x="7263" y="5325"/>
                        </a:cubicBezTo>
                        <a:cubicBezTo>
                          <a:pt x="7646" y="4005"/>
                          <a:pt x="7178" y="2578"/>
                          <a:pt x="6730" y="1279"/>
                        </a:cubicBezTo>
                        <a:cubicBezTo>
                          <a:pt x="6666" y="1044"/>
                          <a:pt x="6560" y="853"/>
                          <a:pt x="6390" y="682"/>
                        </a:cubicBezTo>
                        <a:cubicBezTo>
                          <a:pt x="6177" y="1769"/>
                          <a:pt x="6347" y="2982"/>
                          <a:pt x="5814" y="3941"/>
                        </a:cubicBezTo>
                        <a:cubicBezTo>
                          <a:pt x="5708" y="4175"/>
                          <a:pt x="5516" y="4367"/>
                          <a:pt x="5282" y="4495"/>
                        </a:cubicBezTo>
                        <a:cubicBezTo>
                          <a:pt x="5173" y="4534"/>
                          <a:pt x="5060" y="4553"/>
                          <a:pt x="4949" y="4553"/>
                        </a:cubicBezTo>
                        <a:cubicBezTo>
                          <a:pt x="4755" y="4553"/>
                          <a:pt x="4563" y="4496"/>
                          <a:pt x="4388" y="4388"/>
                        </a:cubicBezTo>
                        <a:cubicBezTo>
                          <a:pt x="4132" y="4218"/>
                          <a:pt x="3898" y="4005"/>
                          <a:pt x="3706" y="3770"/>
                        </a:cubicBezTo>
                        <a:lnTo>
                          <a:pt x="831" y="576"/>
                        </a:lnTo>
                        <a:cubicBezTo>
                          <a:pt x="639" y="299"/>
                          <a:pt x="362" y="86"/>
                          <a:pt x="43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9" name="Google Shape;3489;p47"/>
                  <p:cNvSpPr/>
                  <p:nvPr/>
                </p:nvSpPr>
                <p:spPr>
                  <a:xfrm>
                    <a:off x="4165225" y="4878138"/>
                    <a:ext cx="206600" cy="133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64" h="5352" extrusionOk="0">
                        <a:moveTo>
                          <a:pt x="6368" y="0"/>
                        </a:moveTo>
                        <a:cubicBezTo>
                          <a:pt x="6283" y="0"/>
                          <a:pt x="6219" y="85"/>
                          <a:pt x="6177" y="149"/>
                        </a:cubicBezTo>
                        <a:cubicBezTo>
                          <a:pt x="5857" y="554"/>
                          <a:pt x="5410" y="831"/>
                          <a:pt x="4920" y="916"/>
                        </a:cubicBezTo>
                        <a:cubicBezTo>
                          <a:pt x="4579" y="980"/>
                          <a:pt x="4175" y="980"/>
                          <a:pt x="4004" y="1278"/>
                        </a:cubicBezTo>
                        <a:cubicBezTo>
                          <a:pt x="3898" y="1427"/>
                          <a:pt x="3898" y="1640"/>
                          <a:pt x="3770" y="1768"/>
                        </a:cubicBezTo>
                        <a:cubicBezTo>
                          <a:pt x="3691" y="1838"/>
                          <a:pt x="3595" y="1865"/>
                          <a:pt x="3492" y="1865"/>
                        </a:cubicBezTo>
                        <a:cubicBezTo>
                          <a:pt x="3344" y="1865"/>
                          <a:pt x="3184" y="1809"/>
                          <a:pt x="3046" y="1747"/>
                        </a:cubicBezTo>
                        <a:lnTo>
                          <a:pt x="2279" y="1406"/>
                        </a:lnTo>
                        <a:cubicBezTo>
                          <a:pt x="2250" y="1382"/>
                          <a:pt x="2218" y="1371"/>
                          <a:pt x="2189" y="1371"/>
                        </a:cubicBezTo>
                        <a:cubicBezTo>
                          <a:pt x="2113" y="1371"/>
                          <a:pt x="2051" y="1441"/>
                          <a:pt x="2066" y="1534"/>
                        </a:cubicBezTo>
                        <a:lnTo>
                          <a:pt x="1981" y="1981"/>
                        </a:lnTo>
                        <a:cubicBezTo>
                          <a:pt x="1960" y="2066"/>
                          <a:pt x="1938" y="2151"/>
                          <a:pt x="1875" y="2236"/>
                        </a:cubicBezTo>
                        <a:cubicBezTo>
                          <a:pt x="1807" y="2311"/>
                          <a:pt x="1723" y="2339"/>
                          <a:pt x="1629" y="2339"/>
                        </a:cubicBezTo>
                        <a:cubicBezTo>
                          <a:pt x="1324" y="2339"/>
                          <a:pt x="909" y="2041"/>
                          <a:pt x="592" y="2041"/>
                        </a:cubicBezTo>
                        <a:cubicBezTo>
                          <a:pt x="418" y="2041"/>
                          <a:pt x="274" y="2130"/>
                          <a:pt x="192" y="2407"/>
                        </a:cubicBezTo>
                        <a:cubicBezTo>
                          <a:pt x="0" y="3131"/>
                          <a:pt x="831" y="3898"/>
                          <a:pt x="1214" y="4366"/>
                        </a:cubicBezTo>
                        <a:lnTo>
                          <a:pt x="1747" y="5026"/>
                        </a:lnTo>
                        <a:cubicBezTo>
                          <a:pt x="1882" y="5180"/>
                          <a:pt x="2051" y="5352"/>
                          <a:pt x="2240" y="5352"/>
                        </a:cubicBezTo>
                        <a:cubicBezTo>
                          <a:pt x="2260" y="5352"/>
                          <a:pt x="2280" y="5350"/>
                          <a:pt x="2301" y="5346"/>
                        </a:cubicBezTo>
                        <a:cubicBezTo>
                          <a:pt x="2450" y="5303"/>
                          <a:pt x="2535" y="5175"/>
                          <a:pt x="2641" y="5090"/>
                        </a:cubicBezTo>
                        <a:cubicBezTo>
                          <a:pt x="2939" y="4856"/>
                          <a:pt x="3344" y="4899"/>
                          <a:pt x="3706" y="4877"/>
                        </a:cubicBezTo>
                        <a:cubicBezTo>
                          <a:pt x="4068" y="4835"/>
                          <a:pt x="4409" y="4707"/>
                          <a:pt x="4728" y="4515"/>
                        </a:cubicBezTo>
                        <a:cubicBezTo>
                          <a:pt x="4878" y="4387"/>
                          <a:pt x="5069" y="4281"/>
                          <a:pt x="5261" y="4174"/>
                        </a:cubicBezTo>
                        <a:cubicBezTo>
                          <a:pt x="5474" y="4111"/>
                          <a:pt x="5687" y="4068"/>
                          <a:pt x="5921" y="4025"/>
                        </a:cubicBezTo>
                        <a:cubicBezTo>
                          <a:pt x="6241" y="3940"/>
                          <a:pt x="6539" y="3791"/>
                          <a:pt x="6794" y="3578"/>
                        </a:cubicBezTo>
                        <a:lnTo>
                          <a:pt x="8093" y="2726"/>
                        </a:lnTo>
                        <a:cubicBezTo>
                          <a:pt x="8157" y="2705"/>
                          <a:pt x="8200" y="2662"/>
                          <a:pt x="8243" y="2598"/>
                        </a:cubicBezTo>
                        <a:cubicBezTo>
                          <a:pt x="8264" y="2513"/>
                          <a:pt x="8264" y="2428"/>
                          <a:pt x="8243" y="2343"/>
                        </a:cubicBezTo>
                        <a:cubicBezTo>
                          <a:pt x="8051" y="1384"/>
                          <a:pt x="7327" y="575"/>
                          <a:pt x="6496" y="43"/>
                        </a:cubicBezTo>
                        <a:cubicBezTo>
                          <a:pt x="6454" y="21"/>
                          <a:pt x="6411" y="0"/>
                          <a:pt x="6368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0" name="Google Shape;3490;p47"/>
                  <p:cNvSpPr/>
                  <p:nvPr/>
                </p:nvSpPr>
                <p:spPr>
                  <a:xfrm>
                    <a:off x="3425675" y="4076288"/>
                    <a:ext cx="59125" cy="184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65" h="7370" extrusionOk="0">
                        <a:moveTo>
                          <a:pt x="639" y="0"/>
                        </a:moveTo>
                        <a:cubicBezTo>
                          <a:pt x="554" y="1257"/>
                          <a:pt x="405" y="2492"/>
                          <a:pt x="192" y="3727"/>
                        </a:cubicBezTo>
                        <a:cubicBezTo>
                          <a:pt x="85" y="4238"/>
                          <a:pt x="21" y="4749"/>
                          <a:pt x="0" y="5261"/>
                        </a:cubicBezTo>
                        <a:cubicBezTo>
                          <a:pt x="0" y="6131"/>
                          <a:pt x="423" y="7370"/>
                          <a:pt x="1423" y="7370"/>
                        </a:cubicBezTo>
                        <a:cubicBezTo>
                          <a:pt x="1499" y="7370"/>
                          <a:pt x="1578" y="7363"/>
                          <a:pt x="1661" y="7348"/>
                        </a:cubicBezTo>
                        <a:cubicBezTo>
                          <a:pt x="1938" y="7305"/>
                          <a:pt x="2364" y="7135"/>
                          <a:pt x="2321" y="6773"/>
                        </a:cubicBezTo>
                        <a:cubicBezTo>
                          <a:pt x="2279" y="6368"/>
                          <a:pt x="1576" y="5836"/>
                          <a:pt x="1342" y="5474"/>
                        </a:cubicBezTo>
                        <a:cubicBezTo>
                          <a:pt x="958" y="4898"/>
                          <a:pt x="767" y="4217"/>
                          <a:pt x="831" y="3535"/>
                        </a:cubicBezTo>
                        <a:cubicBezTo>
                          <a:pt x="895" y="3067"/>
                          <a:pt x="1086" y="2641"/>
                          <a:pt x="1193" y="2194"/>
                        </a:cubicBezTo>
                        <a:cubicBezTo>
                          <a:pt x="1342" y="1406"/>
                          <a:pt x="1129" y="618"/>
                          <a:pt x="639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1" name="Google Shape;3491;p47"/>
                  <p:cNvSpPr/>
                  <p:nvPr/>
                </p:nvSpPr>
                <p:spPr>
                  <a:xfrm>
                    <a:off x="3450700" y="3791963"/>
                    <a:ext cx="91050" cy="220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42" h="8828" extrusionOk="0">
                        <a:moveTo>
                          <a:pt x="2556" y="0"/>
                        </a:moveTo>
                        <a:lnTo>
                          <a:pt x="2556" y="0"/>
                        </a:lnTo>
                        <a:cubicBezTo>
                          <a:pt x="2373" y="226"/>
                          <a:pt x="2264" y="498"/>
                          <a:pt x="2230" y="785"/>
                        </a:cubicBezTo>
                        <a:lnTo>
                          <a:pt x="2230" y="785"/>
                        </a:lnTo>
                        <a:cubicBezTo>
                          <a:pt x="2286" y="727"/>
                          <a:pt x="2344" y="671"/>
                          <a:pt x="2407" y="618"/>
                        </a:cubicBezTo>
                        <a:lnTo>
                          <a:pt x="2556" y="0"/>
                        </a:lnTo>
                        <a:close/>
                        <a:moveTo>
                          <a:pt x="2230" y="785"/>
                        </a:moveTo>
                        <a:lnTo>
                          <a:pt x="2230" y="785"/>
                        </a:lnTo>
                        <a:cubicBezTo>
                          <a:pt x="1904" y="1130"/>
                          <a:pt x="1694" y="1572"/>
                          <a:pt x="1640" y="2045"/>
                        </a:cubicBezTo>
                        <a:cubicBezTo>
                          <a:pt x="1576" y="2577"/>
                          <a:pt x="1661" y="3131"/>
                          <a:pt x="1895" y="3642"/>
                        </a:cubicBezTo>
                        <a:cubicBezTo>
                          <a:pt x="2066" y="3940"/>
                          <a:pt x="2215" y="4281"/>
                          <a:pt x="2343" y="4600"/>
                        </a:cubicBezTo>
                        <a:cubicBezTo>
                          <a:pt x="2534" y="5197"/>
                          <a:pt x="2471" y="5857"/>
                          <a:pt x="2130" y="6389"/>
                        </a:cubicBezTo>
                        <a:cubicBezTo>
                          <a:pt x="1704" y="7114"/>
                          <a:pt x="873" y="7497"/>
                          <a:pt x="277" y="8093"/>
                        </a:cubicBezTo>
                        <a:cubicBezTo>
                          <a:pt x="170" y="8178"/>
                          <a:pt x="85" y="8306"/>
                          <a:pt x="43" y="8434"/>
                        </a:cubicBezTo>
                        <a:cubicBezTo>
                          <a:pt x="0" y="8562"/>
                          <a:pt x="43" y="8711"/>
                          <a:pt x="149" y="8796"/>
                        </a:cubicBezTo>
                        <a:cubicBezTo>
                          <a:pt x="213" y="8817"/>
                          <a:pt x="277" y="8828"/>
                          <a:pt x="341" y="8828"/>
                        </a:cubicBezTo>
                        <a:cubicBezTo>
                          <a:pt x="405" y="8828"/>
                          <a:pt x="469" y="8817"/>
                          <a:pt x="532" y="8796"/>
                        </a:cubicBezTo>
                        <a:cubicBezTo>
                          <a:pt x="1470" y="8498"/>
                          <a:pt x="2300" y="7987"/>
                          <a:pt x="2960" y="7284"/>
                        </a:cubicBezTo>
                        <a:cubicBezTo>
                          <a:pt x="3259" y="6986"/>
                          <a:pt x="3493" y="6602"/>
                          <a:pt x="3599" y="6176"/>
                        </a:cubicBezTo>
                        <a:cubicBezTo>
                          <a:pt x="3642" y="5921"/>
                          <a:pt x="3642" y="5687"/>
                          <a:pt x="3599" y="5431"/>
                        </a:cubicBezTo>
                        <a:cubicBezTo>
                          <a:pt x="3386" y="3962"/>
                          <a:pt x="2321" y="2705"/>
                          <a:pt x="2236" y="1235"/>
                        </a:cubicBezTo>
                        <a:cubicBezTo>
                          <a:pt x="2215" y="1084"/>
                          <a:pt x="2213" y="933"/>
                          <a:pt x="2230" y="785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2" name="Google Shape;3492;p47"/>
                  <p:cNvSpPr/>
                  <p:nvPr/>
                </p:nvSpPr>
                <p:spPr>
                  <a:xfrm>
                    <a:off x="3573150" y="4003863"/>
                    <a:ext cx="50600" cy="165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24" h="6603" extrusionOk="0">
                        <a:moveTo>
                          <a:pt x="703" y="1"/>
                        </a:moveTo>
                        <a:lnTo>
                          <a:pt x="703" y="1"/>
                        </a:lnTo>
                        <a:cubicBezTo>
                          <a:pt x="363" y="618"/>
                          <a:pt x="426" y="1385"/>
                          <a:pt x="575" y="2088"/>
                        </a:cubicBezTo>
                        <a:cubicBezTo>
                          <a:pt x="725" y="2791"/>
                          <a:pt x="959" y="3493"/>
                          <a:pt x="959" y="4196"/>
                        </a:cubicBezTo>
                        <a:cubicBezTo>
                          <a:pt x="959" y="4920"/>
                          <a:pt x="661" y="5687"/>
                          <a:pt x="0" y="6006"/>
                        </a:cubicBezTo>
                        <a:lnTo>
                          <a:pt x="320" y="6603"/>
                        </a:lnTo>
                        <a:cubicBezTo>
                          <a:pt x="661" y="6411"/>
                          <a:pt x="980" y="6241"/>
                          <a:pt x="1300" y="6049"/>
                        </a:cubicBezTo>
                        <a:cubicBezTo>
                          <a:pt x="1470" y="5943"/>
                          <a:pt x="1598" y="5836"/>
                          <a:pt x="1726" y="5708"/>
                        </a:cubicBezTo>
                        <a:cubicBezTo>
                          <a:pt x="1960" y="5368"/>
                          <a:pt x="2024" y="4942"/>
                          <a:pt x="1917" y="4558"/>
                        </a:cubicBezTo>
                        <a:cubicBezTo>
                          <a:pt x="1747" y="3706"/>
                          <a:pt x="1214" y="2961"/>
                          <a:pt x="938" y="2130"/>
                        </a:cubicBezTo>
                        <a:cubicBezTo>
                          <a:pt x="682" y="1449"/>
                          <a:pt x="618" y="703"/>
                          <a:pt x="703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3" name="Google Shape;3493;p47"/>
                  <p:cNvSpPr/>
                  <p:nvPr/>
                </p:nvSpPr>
                <p:spPr>
                  <a:xfrm>
                    <a:off x="3623725" y="3835088"/>
                    <a:ext cx="95325" cy="239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13" h="9576" extrusionOk="0">
                        <a:moveTo>
                          <a:pt x="1832" y="0"/>
                        </a:moveTo>
                        <a:cubicBezTo>
                          <a:pt x="1620" y="112"/>
                          <a:pt x="1438" y="276"/>
                          <a:pt x="1293" y="469"/>
                        </a:cubicBezTo>
                        <a:lnTo>
                          <a:pt x="1293" y="469"/>
                        </a:lnTo>
                        <a:lnTo>
                          <a:pt x="1832" y="0"/>
                        </a:lnTo>
                        <a:close/>
                        <a:moveTo>
                          <a:pt x="1293" y="469"/>
                        </a:moveTo>
                        <a:lnTo>
                          <a:pt x="704" y="980"/>
                        </a:lnTo>
                        <a:cubicBezTo>
                          <a:pt x="214" y="2173"/>
                          <a:pt x="1" y="3472"/>
                          <a:pt x="129" y="4771"/>
                        </a:cubicBezTo>
                        <a:cubicBezTo>
                          <a:pt x="214" y="5815"/>
                          <a:pt x="554" y="6815"/>
                          <a:pt x="1129" y="7689"/>
                        </a:cubicBezTo>
                        <a:cubicBezTo>
                          <a:pt x="1705" y="8583"/>
                          <a:pt x="2578" y="9243"/>
                          <a:pt x="3579" y="9563"/>
                        </a:cubicBezTo>
                        <a:cubicBezTo>
                          <a:pt x="3610" y="9571"/>
                          <a:pt x="3641" y="9576"/>
                          <a:pt x="3670" y="9576"/>
                        </a:cubicBezTo>
                        <a:cubicBezTo>
                          <a:pt x="3721" y="9576"/>
                          <a:pt x="3765" y="9561"/>
                          <a:pt x="3792" y="9520"/>
                        </a:cubicBezTo>
                        <a:cubicBezTo>
                          <a:pt x="3813" y="9478"/>
                          <a:pt x="3813" y="9414"/>
                          <a:pt x="3792" y="9371"/>
                        </a:cubicBezTo>
                        <a:cubicBezTo>
                          <a:pt x="3536" y="8349"/>
                          <a:pt x="2642" y="7646"/>
                          <a:pt x="2003" y="6794"/>
                        </a:cubicBezTo>
                        <a:cubicBezTo>
                          <a:pt x="1023" y="5474"/>
                          <a:pt x="704" y="3770"/>
                          <a:pt x="810" y="2130"/>
                        </a:cubicBezTo>
                        <a:cubicBezTo>
                          <a:pt x="810" y="1725"/>
                          <a:pt x="895" y="1299"/>
                          <a:pt x="1044" y="916"/>
                        </a:cubicBezTo>
                        <a:cubicBezTo>
                          <a:pt x="1106" y="757"/>
                          <a:pt x="1190" y="605"/>
                          <a:pt x="1293" y="469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4" name="Google Shape;3494;p47"/>
                  <p:cNvSpPr/>
                  <p:nvPr/>
                </p:nvSpPr>
                <p:spPr>
                  <a:xfrm>
                    <a:off x="3755775" y="3822313"/>
                    <a:ext cx="91075" cy="182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43" h="7307" extrusionOk="0">
                        <a:moveTo>
                          <a:pt x="703" y="0"/>
                        </a:moveTo>
                        <a:cubicBezTo>
                          <a:pt x="938" y="490"/>
                          <a:pt x="1002" y="1044"/>
                          <a:pt x="852" y="1576"/>
                        </a:cubicBezTo>
                        <a:cubicBezTo>
                          <a:pt x="746" y="2109"/>
                          <a:pt x="512" y="2598"/>
                          <a:pt x="363" y="3110"/>
                        </a:cubicBezTo>
                        <a:cubicBezTo>
                          <a:pt x="150" y="3770"/>
                          <a:pt x="43" y="4473"/>
                          <a:pt x="43" y="5175"/>
                        </a:cubicBezTo>
                        <a:cubicBezTo>
                          <a:pt x="1" y="5601"/>
                          <a:pt x="128" y="6049"/>
                          <a:pt x="363" y="6411"/>
                        </a:cubicBezTo>
                        <a:cubicBezTo>
                          <a:pt x="512" y="6602"/>
                          <a:pt x="682" y="6751"/>
                          <a:pt x="895" y="6858"/>
                        </a:cubicBezTo>
                        <a:cubicBezTo>
                          <a:pt x="1300" y="7135"/>
                          <a:pt x="1790" y="7284"/>
                          <a:pt x="2279" y="7305"/>
                        </a:cubicBezTo>
                        <a:cubicBezTo>
                          <a:pt x="2297" y="7306"/>
                          <a:pt x="2315" y="7306"/>
                          <a:pt x="2332" y="7306"/>
                        </a:cubicBezTo>
                        <a:cubicBezTo>
                          <a:pt x="2803" y="7306"/>
                          <a:pt x="3247" y="7034"/>
                          <a:pt x="3493" y="6624"/>
                        </a:cubicBezTo>
                        <a:cubicBezTo>
                          <a:pt x="3579" y="6432"/>
                          <a:pt x="3642" y="6049"/>
                          <a:pt x="3408" y="5921"/>
                        </a:cubicBezTo>
                        <a:cubicBezTo>
                          <a:pt x="3384" y="5912"/>
                          <a:pt x="3359" y="5908"/>
                          <a:pt x="3334" y="5908"/>
                        </a:cubicBezTo>
                        <a:cubicBezTo>
                          <a:pt x="3179" y="5908"/>
                          <a:pt x="3001" y="6055"/>
                          <a:pt x="2854" y="6091"/>
                        </a:cubicBezTo>
                        <a:cubicBezTo>
                          <a:pt x="2737" y="6116"/>
                          <a:pt x="2620" y="6128"/>
                          <a:pt x="2504" y="6128"/>
                        </a:cubicBezTo>
                        <a:cubicBezTo>
                          <a:pt x="2115" y="6128"/>
                          <a:pt x="1744" y="5992"/>
                          <a:pt x="1449" y="5729"/>
                        </a:cubicBezTo>
                        <a:cubicBezTo>
                          <a:pt x="980" y="5261"/>
                          <a:pt x="852" y="4579"/>
                          <a:pt x="1108" y="3983"/>
                        </a:cubicBezTo>
                        <a:cubicBezTo>
                          <a:pt x="1214" y="3749"/>
                          <a:pt x="1385" y="3557"/>
                          <a:pt x="1491" y="3365"/>
                        </a:cubicBezTo>
                        <a:cubicBezTo>
                          <a:pt x="2173" y="2194"/>
                          <a:pt x="1811" y="724"/>
                          <a:pt x="703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5" name="Google Shape;3495;p47"/>
                  <p:cNvSpPr/>
                  <p:nvPr/>
                </p:nvSpPr>
                <p:spPr>
                  <a:xfrm>
                    <a:off x="3687100" y="3483138"/>
                    <a:ext cx="80400" cy="149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16" h="5965" extrusionOk="0">
                        <a:moveTo>
                          <a:pt x="469" y="1"/>
                        </a:moveTo>
                        <a:cubicBezTo>
                          <a:pt x="0" y="1342"/>
                          <a:pt x="128" y="2812"/>
                          <a:pt x="831" y="4047"/>
                        </a:cubicBezTo>
                        <a:cubicBezTo>
                          <a:pt x="1044" y="4452"/>
                          <a:pt x="1321" y="4793"/>
                          <a:pt x="1576" y="5155"/>
                        </a:cubicBezTo>
                        <a:cubicBezTo>
                          <a:pt x="1725" y="5410"/>
                          <a:pt x="1917" y="5943"/>
                          <a:pt x="2258" y="5964"/>
                        </a:cubicBezTo>
                        <a:cubicBezTo>
                          <a:pt x="2262" y="5964"/>
                          <a:pt x="2266" y="5964"/>
                          <a:pt x="2271" y="5964"/>
                        </a:cubicBezTo>
                        <a:cubicBezTo>
                          <a:pt x="2880" y="5964"/>
                          <a:pt x="3216" y="4470"/>
                          <a:pt x="3195" y="4047"/>
                        </a:cubicBezTo>
                        <a:cubicBezTo>
                          <a:pt x="3131" y="3259"/>
                          <a:pt x="2449" y="2705"/>
                          <a:pt x="1896" y="2173"/>
                        </a:cubicBezTo>
                        <a:cubicBezTo>
                          <a:pt x="1278" y="1555"/>
                          <a:pt x="788" y="810"/>
                          <a:pt x="469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6" name="Google Shape;3496;p47"/>
                  <p:cNvSpPr/>
                  <p:nvPr/>
                </p:nvSpPr>
                <p:spPr>
                  <a:xfrm>
                    <a:off x="3445900" y="3685463"/>
                    <a:ext cx="202875" cy="147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115" h="5901" extrusionOk="0">
                        <a:moveTo>
                          <a:pt x="3898" y="1"/>
                        </a:moveTo>
                        <a:cubicBezTo>
                          <a:pt x="3514" y="384"/>
                          <a:pt x="2961" y="533"/>
                          <a:pt x="2450" y="703"/>
                        </a:cubicBezTo>
                        <a:cubicBezTo>
                          <a:pt x="1875" y="874"/>
                          <a:pt x="1342" y="1151"/>
                          <a:pt x="874" y="1513"/>
                        </a:cubicBezTo>
                        <a:cubicBezTo>
                          <a:pt x="384" y="1875"/>
                          <a:pt x="86" y="2407"/>
                          <a:pt x="0" y="3004"/>
                        </a:cubicBezTo>
                        <a:lnTo>
                          <a:pt x="277" y="3472"/>
                        </a:lnTo>
                        <a:cubicBezTo>
                          <a:pt x="384" y="3770"/>
                          <a:pt x="554" y="4047"/>
                          <a:pt x="810" y="4281"/>
                        </a:cubicBezTo>
                        <a:cubicBezTo>
                          <a:pt x="831" y="4324"/>
                          <a:pt x="874" y="4345"/>
                          <a:pt x="916" y="4345"/>
                        </a:cubicBezTo>
                        <a:cubicBezTo>
                          <a:pt x="959" y="4345"/>
                          <a:pt x="980" y="4303"/>
                          <a:pt x="1001" y="4281"/>
                        </a:cubicBezTo>
                        <a:cubicBezTo>
                          <a:pt x="1385" y="3813"/>
                          <a:pt x="1598" y="3217"/>
                          <a:pt x="2066" y="2833"/>
                        </a:cubicBezTo>
                        <a:cubicBezTo>
                          <a:pt x="2471" y="2514"/>
                          <a:pt x="2982" y="2301"/>
                          <a:pt x="3514" y="2237"/>
                        </a:cubicBezTo>
                        <a:cubicBezTo>
                          <a:pt x="3876" y="2152"/>
                          <a:pt x="4239" y="2109"/>
                          <a:pt x="4601" y="2109"/>
                        </a:cubicBezTo>
                        <a:cubicBezTo>
                          <a:pt x="4963" y="2109"/>
                          <a:pt x="5325" y="2152"/>
                          <a:pt x="5687" y="2237"/>
                        </a:cubicBezTo>
                        <a:cubicBezTo>
                          <a:pt x="6411" y="2386"/>
                          <a:pt x="7007" y="2876"/>
                          <a:pt x="7348" y="3536"/>
                        </a:cubicBezTo>
                        <a:cubicBezTo>
                          <a:pt x="7497" y="3856"/>
                          <a:pt x="7582" y="4218"/>
                          <a:pt x="7625" y="4601"/>
                        </a:cubicBezTo>
                        <a:cubicBezTo>
                          <a:pt x="7689" y="5027"/>
                          <a:pt x="7731" y="5453"/>
                          <a:pt x="7689" y="5900"/>
                        </a:cubicBezTo>
                        <a:cubicBezTo>
                          <a:pt x="7795" y="5325"/>
                          <a:pt x="7880" y="4729"/>
                          <a:pt x="7966" y="4196"/>
                        </a:cubicBezTo>
                        <a:cubicBezTo>
                          <a:pt x="8051" y="3664"/>
                          <a:pt x="8115" y="3089"/>
                          <a:pt x="7902" y="2599"/>
                        </a:cubicBezTo>
                        <a:cubicBezTo>
                          <a:pt x="7625" y="2109"/>
                          <a:pt x="7178" y="1747"/>
                          <a:pt x="6645" y="1577"/>
                        </a:cubicBezTo>
                        <a:cubicBezTo>
                          <a:pt x="6155" y="1364"/>
                          <a:pt x="5580" y="1257"/>
                          <a:pt x="5090" y="1066"/>
                        </a:cubicBezTo>
                        <a:cubicBezTo>
                          <a:pt x="4558" y="874"/>
                          <a:pt x="4132" y="491"/>
                          <a:pt x="3898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7" name="Google Shape;3497;p47"/>
                  <p:cNvSpPr/>
                  <p:nvPr/>
                </p:nvSpPr>
                <p:spPr>
                  <a:xfrm>
                    <a:off x="3476250" y="3946363"/>
                    <a:ext cx="92125" cy="2119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85" h="8476" extrusionOk="0">
                        <a:moveTo>
                          <a:pt x="3557" y="0"/>
                        </a:moveTo>
                        <a:lnTo>
                          <a:pt x="3557" y="0"/>
                        </a:lnTo>
                        <a:cubicBezTo>
                          <a:pt x="3365" y="895"/>
                          <a:pt x="3088" y="1768"/>
                          <a:pt x="2705" y="2577"/>
                        </a:cubicBezTo>
                        <a:cubicBezTo>
                          <a:pt x="2300" y="3302"/>
                          <a:pt x="1874" y="3983"/>
                          <a:pt x="1406" y="4643"/>
                        </a:cubicBezTo>
                        <a:cubicBezTo>
                          <a:pt x="810" y="5517"/>
                          <a:pt x="0" y="6986"/>
                          <a:pt x="554" y="8072"/>
                        </a:cubicBezTo>
                        <a:cubicBezTo>
                          <a:pt x="689" y="8351"/>
                          <a:pt x="941" y="8475"/>
                          <a:pt x="1192" y="8475"/>
                        </a:cubicBezTo>
                        <a:cubicBezTo>
                          <a:pt x="1575" y="8475"/>
                          <a:pt x="1956" y="8186"/>
                          <a:pt x="1917" y="7710"/>
                        </a:cubicBezTo>
                        <a:cubicBezTo>
                          <a:pt x="1896" y="6943"/>
                          <a:pt x="1683" y="6198"/>
                          <a:pt x="1811" y="5431"/>
                        </a:cubicBezTo>
                        <a:cubicBezTo>
                          <a:pt x="2002" y="4452"/>
                          <a:pt x="2726" y="3642"/>
                          <a:pt x="3152" y="2727"/>
                        </a:cubicBezTo>
                        <a:cubicBezTo>
                          <a:pt x="3557" y="1875"/>
                          <a:pt x="3685" y="938"/>
                          <a:pt x="3557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8" name="Google Shape;3498;p47"/>
                  <p:cNvSpPr/>
                  <p:nvPr/>
                </p:nvSpPr>
                <p:spPr>
                  <a:xfrm>
                    <a:off x="3734475" y="3367138"/>
                    <a:ext cx="29300" cy="73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72" h="2959" extrusionOk="0">
                        <a:moveTo>
                          <a:pt x="895" y="0"/>
                        </a:moveTo>
                        <a:cubicBezTo>
                          <a:pt x="888" y="0"/>
                          <a:pt x="881" y="5"/>
                          <a:pt x="874" y="19"/>
                        </a:cubicBezTo>
                        <a:lnTo>
                          <a:pt x="277" y="19"/>
                        </a:lnTo>
                        <a:cubicBezTo>
                          <a:pt x="469" y="488"/>
                          <a:pt x="533" y="999"/>
                          <a:pt x="427" y="1510"/>
                        </a:cubicBezTo>
                        <a:cubicBezTo>
                          <a:pt x="341" y="2000"/>
                          <a:pt x="192" y="2490"/>
                          <a:pt x="1" y="2958"/>
                        </a:cubicBezTo>
                        <a:cubicBezTo>
                          <a:pt x="150" y="2958"/>
                          <a:pt x="277" y="2916"/>
                          <a:pt x="384" y="2852"/>
                        </a:cubicBezTo>
                        <a:lnTo>
                          <a:pt x="938" y="2575"/>
                        </a:lnTo>
                        <a:cubicBezTo>
                          <a:pt x="1044" y="2553"/>
                          <a:pt x="1108" y="2468"/>
                          <a:pt x="1087" y="2362"/>
                        </a:cubicBezTo>
                        <a:cubicBezTo>
                          <a:pt x="1108" y="1829"/>
                          <a:pt x="1151" y="1297"/>
                          <a:pt x="1172" y="764"/>
                        </a:cubicBezTo>
                        <a:cubicBezTo>
                          <a:pt x="1172" y="488"/>
                          <a:pt x="1172" y="147"/>
                          <a:pt x="938" y="19"/>
                        </a:cubicBezTo>
                        <a:cubicBezTo>
                          <a:pt x="924" y="19"/>
                          <a:pt x="909" y="0"/>
                          <a:pt x="89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9" name="Google Shape;3499;p47"/>
                  <p:cNvSpPr/>
                  <p:nvPr/>
                </p:nvSpPr>
                <p:spPr>
                  <a:xfrm>
                    <a:off x="3787725" y="3444238"/>
                    <a:ext cx="55400" cy="216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6" h="8658" extrusionOk="0">
                        <a:moveTo>
                          <a:pt x="372" y="0"/>
                        </a:moveTo>
                        <a:cubicBezTo>
                          <a:pt x="268" y="0"/>
                          <a:pt x="176" y="56"/>
                          <a:pt x="107" y="194"/>
                        </a:cubicBezTo>
                        <a:cubicBezTo>
                          <a:pt x="0" y="428"/>
                          <a:pt x="448" y="726"/>
                          <a:pt x="597" y="918"/>
                        </a:cubicBezTo>
                        <a:cubicBezTo>
                          <a:pt x="852" y="1237"/>
                          <a:pt x="1065" y="1578"/>
                          <a:pt x="1236" y="1961"/>
                        </a:cubicBezTo>
                        <a:cubicBezTo>
                          <a:pt x="1619" y="2941"/>
                          <a:pt x="1662" y="4048"/>
                          <a:pt x="1342" y="5049"/>
                        </a:cubicBezTo>
                        <a:cubicBezTo>
                          <a:pt x="1193" y="5539"/>
                          <a:pt x="1001" y="6008"/>
                          <a:pt x="895" y="6498"/>
                        </a:cubicBezTo>
                        <a:cubicBezTo>
                          <a:pt x="767" y="6987"/>
                          <a:pt x="810" y="7499"/>
                          <a:pt x="1001" y="7967"/>
                        </a:cubicBezTo>
                        <a:cubicBezTo>
                          <a:pt x="1194" y="8391"/>
                          <a:pt x="1613" y="8658"/>
                          <a:pt x="2069" y="8658"/>
                        </a:cubicBezTo>
                        <a:cubicBezTo>
                          <a:pt x="2118" y="8658"/>
                          <a:pt x="2166" y="8655"/>
                          <a:pt x="2215" y="8649"/>
                        </a:cubicBezTo>
                        <a:cubicBezTo>
                          <a:pt x="2215" y="7882"/>
                          <a:pt x="1640" y="7243"/>
                          <a:pt x="1470" y="6476"/>
                        </a:cubicBezTo>
                        <a:cubicBezTo>
                          <a:pt x="1278" y="5475"/>
                          <a:pt x="1853" y="4474"/>
                          <a:pt x="2002" y="3452"/>
                        </a:cubicBezTo>
                        <a:cubicBezTo>
                          <a:pt x="2109" y="2621"/>
                          <a:pt x="1938" y="1770"/>
                          <a:pt x="1513" y="1045"/>
                        </a:cubicBezTo>
                        <a:cubicBezTo>
                          <a:pt x="1394" y="875"/>
                          <a:pt x="786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0" name="Google Shape;3500;p47"/>
                  <p:cNvSpPr/>
                  <p:nvPr/>
                </p:nvSpPr>
                <p:spPr>
                  <a:xfrm>
                    <a:off x="3815400" y="3816988"/>
                    <a:ext cx="67125" cy="1539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5" h="6156" extrusionOk="0">
                        <a:moveTo>
                          <a:pt x="1321" y="0"/>
                        </a:moveTo>
                        <a:cubicBezTo>
                          <a:pt x="1215" y="21"/>
                          <a:pt x="1215" y="171"/>
                          <a:pt x="1257" y="277"/>
                        </a:cubicBezTo>
                        <a:cubicBezTo>
                          <a:pt x="1598" y="1321"/>
                          <a:pt x="1875" y="2428"/>
                          <a:pt x="1747" y="3514"/>
                        </a:cubicBezTo>
                        <a:cubicBezTo>
                          <a:pt x="1619" y="4622"/>
                          <a:pt x="1023" y="5729"/>
                          <a:pt x="1" y="6155"/>
                        </a:cubicBezTo>
                        <a:lnTo>
                          <a:pt x="427" y="6134"/>
                        </a:lnTo>
                        <a:cubicBezTo>
                          <a:pt x="1513" y="5942"/>
                          <a:pt x="2301" y="4877"/>
                          <a:pt x="2493" y="3812"/>
                        </a:cubicBezTo>
                        <a:cubicBezTo>
                          <a:pt x="2684" y="2748"/>
                          <a:pt x="2365" y="1619"/>
                          <a:pt x="1896" y="618"/>
                        </a:cubicBezTo>
                        <a:cubicBezTo>
                          <a:pt x="1811" y="362"/>
                          <a:pt x="1641" y="149"/>
                          <a:pt x="1407" y="21"/>
                        </a:cubicBezTo>
                        <a:cubicBezTo>
                          <a:pt x="1385" y="0"/>
                          <a:pt x="1343" y="0"/>
                          <a:pt x="1321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1" name="Google Shape;3501;p47"/>
                  <p:cNvSpPr/>
                  <p:nvPr/>
                </p:nvSpPr>
                <p:spPr>
                  <a:xfrm>
                    <a:off x="3974600" y="3912963"/>
                    <a:ext cx="112375" cy="13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95" h="5426" extrusionOk="0">
                        <a:moveTo>
                          <a:pt x="630" y="0"/>
                        </a:moveTo>
                        <a:cubicBezTo>
                          <a:pt x="473" y="0"/>
                          <a:pt x="326" y="48"/>
                          <a:pt x="214" y="144"/>
                        </a:cubicBezTo>
                        <a:cubicBezTo>
                          <a:pt x="43" y="314"/>
                          <a:pt x="1" y="570"/>
                          <a:pt x="86" y="804"/>
                        </a:cubicBezTo>
                        <a:cubicBezTo>
                          <a:pt x="171" y="1017"/>
                          <a:pt x="320" y="1209"/>
                          <a:pt x="469" y="1358"/>
                        </a:cubicBezTo>
                        <a:cubicBezTo>
                          <a:pt x="1300" y="2231"/>
                          <a:pt x="2344" y="2912"/>
                          <a:pt x="2961" y="3913"/>
                        </a:cubicBezTo>
                        <a:cubicBezTo>
                          <a:pt x="3238" y="4361"/>
                          <a:pt x="3451" y="4872"/>
                          <a:pt x="3792" y="5277"/>
                        </a:cubicBezTo>
                        <a:cubicBezTo>
                          <a:pt x="3856" y="5362"/>
                          <a:pt x="3962" y="5426"/>
                          <a:pt x="4069" y="5426"/>
                        </a:cubicBezTo>
                        <a:cubicBezTo>
                          <a:pt x="4175" y="5404"/>
                          <a:pt x="4239" y="5319"/>
                          <a:pt x="4282" y="5234"/>
                        </a:cubicBezTo>
                        <a:cubicBezTo>
                          <a:pt x="4495" y="4765"/>
                          <a:pt x="4282" y="4212"/>
                          <a:pt x="4090" y="3743"/>
                        </a:cubicBezTo>
                        <a:cubicBezTo>
                          <a:pt x="3558" y="2550"/>
                          <a:pt x="2940" y="1294"/>
                          <a:pt x="1854" y="591"/>
                        </a:cubicBezTo>
                        <a:lnTo>
                          <a:pt x="1406" y="123"/>
                        </a:lnTo>
                        <a:cubicBezTo>
                          <a:pt x="1194" y="101"/>
                          <a:pt x="1002" y="37"/>
                          <a:pt x="789" y="16"/>
                        </a:cubicBezTo>
                        <a:cubicBezTo>
                          <a:pt x="736" y="5"/>
                          <a:pt x="682" y="0"/>
                          <a:pt x="630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2" name="Google Shape;3502;p47"/>
                  <p:cNvSpPr/>
                  <p:nvPr/>
                </p:nvSpPr>
                <p:spPr>
                  <a:xfrm>
                    <a:off x="4231250" y="4500088"/>
                    <a:ext cx="132075" cy="35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83" h="14226" extrusionOk="0">
                        <a:moveTo>
                          <a:pt x="362" y="1"/>
                        </a:moveTo>
                        <a:cubicBezTo>
                          <a:pt x="22" y="512"/>
                          <a:pt x="0" y="1172"/>
                          <a:pt x="22" y="1790"/>
                        </a:cubicBezTo>
                        <a:cubicBezTo>
                          <a:pt x="64" y="3834"/>
                          <a:pt x="277" y="5900"/>
                          <a:pt x="1065" y="7796"/>
                        </a:cubicBezTo>
                        <a:cubicBezTo>
                          <a:pt x="1406" y="8626"/>
                          <a:pt x="1853" y="9436"/>
                          <a:pt x="2045" y="10309"/>
                        </a:cubicBezTo>
                        <a:cubicBezTo>
                          <a:pt x="2066" y="10564"/>
                          <a:pt x="2151" y="10820"/>
                          <a:pt x="2258" y="11033"/>
                        </a:cubicBezTo>
                        <a:cubicBezTo>
                          <a:pt x="2577" y="11523"/>
                          <a:pt x="3280" y="11565"/>
                          <a:pt x="3685" y="11970"/>
                        </a:cubicBezTo>
                        <a:cubicBezTo>
                          <a:pt x="3876" y="12204"/>
                          <a:pt x="4026" y="12481"/>
                          <a:pt x="4132" y="12779"/>
                        </a:cubicBezTo>
                        <a:cubicBezTo>
                          <a:pt x="4229" y="13030"/>
                          <a:pt x="4500" y="14226"/>
                          <a:pt x="4835" y="14226"/>
                        </a:cubicBezTo>
                        <a:cubicBezTo>
                          <a:pt x="4870" y="14226"/>
                          <a:pt x="4905" y="14213"/>
                          <a:pt x="4941" y="14185"/>
                        </a:cubicBezTo>
                        <a:cubicBezTo>
                          <a:pt x="5176" y="13993"/>
                          <a:pt x="4920" y="13653"/>
                          <a:pt x="4877" y="13418"/>
                        </a:cubicBezTo>
                        <a:cubicBezTo>
                          <a:pt x="4814" y="13056"/>
                          <a:pt x="5090" y="12928"/>
                          <a:pt x="5090" y="12652"/>
                        </a:cubicBezTo>
                        <a:cubicBezTo>
                          <a:pt x="5282" y="12226"/>
                          <a:pt x="5176" y="11736"/>
                          <a:pt x="4835" y="11438"/>
                        </a:cubicBezTo>
                        <a:cubicBezTo>
                          <a:pt x="4473" y="11161"/>
                          <a:pt x="4068" y="10969"/>
                          <a:pt x="3621" y="10884"/>
                        </a:cubicBezTo>
                        <a:cubicBezTo>
                          <a:pt x="3238" y="10799"/>
                          <a:pt x="2790" y="10671"/>
                          <a:pt x="2641" y="10288"/>
                        </a:cubicBezTo>
                        <a:cubicBezTo>
                          <a:pt x="2599" y="10160"/>
                          <a:pt x="2577" y="10011"/>
                          <a:pt x="2556" y="9862"/>
                        </a:cubicBezTo>
                        <a:cubicBezTo>
                          <a:pt x="2471" y="9372"/>
                          <a:pt x="2343" y="8903"/>
                          <a:pt x="2130" y="8456"/>
                        </a:cubicBezTo>
                        <a:cubicBezTo>
                          <a:pt x="1491" y="6667"/>
                          <a:pt x="1427" y="4708"/>
                          <a:pt x="1299" y="2812"/>
                        </a:cubicBezTo>
                        <a:cubicBezTo>
                          <a:pt x="1236" y="1811"/>
                          <a:pt x="1086" y="704"/>
                          <a:pt x="362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3" name="Google Shape;3503;p47"/>
                  <p:cNvSpPr/>
                  <p:nvPr/>
                </p:nvSpPr>
                <p:spPr>
                  <a:xfrm>
                    <a:off x="3837250" y="4548013"/>
                    <a:ext cx="76675" cy="157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67" h="6284" extrusionOk="0">
                        <a:moveTo>
                          <a:pt x="2620" y="1"/>
                        </a:moveTo>
                        <a:cubicBezTo>
                          <a:pt x="2343" y="1300"/>
                          <a:pt x="1150" y="2194"/>
                          <a:pt x="554" y="3366"/>
                        </a:cubicBezTo>
                        <a:cubicBezTo>
                          <a:pt x="85" y="4260"/>
                          <a:pt x="0" y="5304"/>
                          <a:pt x="277" y="6283"/>
                        </a:cubicBezTo>
                        <a:cubicBezTo>
                          <a:pt x="341" y="5453"/>
                          <a:pt x="660" y="4665"/>
                          <a:pt x="1193" y="4026"/>
                        </a:cubicBezTo>
                        <a:cubicBezTo>
                          <a:pt x="1683" y="3344"/>
                          <a:pt x="2279" y="2769"/>
                          <a:pt x="2811" y="2130"/>
                        </a:cubicBezTo>
                        <a:cubicBezTo>
                          <a:pt x="2897" y="2045"/>
                          <a:pt x="2960" y="1939"/>
                          <a:pt x="3003" y="1811"/>
                        </a:cubicBezTo>
                        <a:cubicBezTo>
                          <a:pt x="3067" y="1449"/>
                          <a:pt x="2641" y="1129"/>
                          <a:pt x="2769" y="810"/>
                        </a:cubicBezTo>
                        <a:lnTo>
                          <a:pt x="2620" y="1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4" name="Google Shape;3504;p47"/>
                  <p:cNvSpPr/>
                  <p:nvPr/>
                </p:nvSpPr>
                <p:spPr>
                  <a:xfrm>
                    <a:off x="3882500" y="4981963"/>
                    <a:ext cx="149625" cy="204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85" h="8186" extrusionOk="0">
                        <a:moveTo>
                          <a:pt x="5005" y="0"/>
                        </a:moveTo>
                        <a:lnTo>
                          <a:pt x="4430" y="256"/>
                        </a:lnTo>
                        <a:cubicBezTo>
                          <a:pt x="4366" y="618"/>
                          <a:pt x="4324" y="1001"/>
                          <a:pt x="4281" y="1363"/>
                        </a:cubicBezTo>
                        <a:cubicBezTo>
                          <a:pt x="4260" y="1512"/>
                          <a:pt x="4217" y="1640"/>
                          <a:pt x="4153" y="1768"/>
                        </a:cubicBezTo>
                        <a:cubicBezTo>
                          <a:pt x="4046" y="1943"/>
                          <a:pt x="3867" y="2012"/>
                          <a:pt x="3668" y="2012"/>
                        </a:cubicBezTo>
                        <a:cubicBezTo>
                          <a:pt x="3433" y="2012"/>
                          <a:pt x="3168" y="1916"/>
                          <a:pt x="2961" y="1789"/>
                        </a:cubicBezTo>
                        <a:cubicBezTo>
                          <a:pt x="2620" y="1548"/>
                          <a:pt x="2278" y="1232"/>
                          <a:pt x="1866" y="1232"/>
                        </a:cubicBezTo>
                        <a:cubicBezTo>
                          <a:pt x="1841" y="1232"/>
                          <a:pt x="1815" y="1233"/>
                          <a:pt x="1789" y="1235"/>
                        </a:cubicBezTo>
                        <a:cubicBezTo>
                          <a:pt x="2215" y="1832"/>
                          <a:pt x="2726" y="2385"/>
                          <a:pt x="3280" y="2875"/>
                        </a:cubicBezTo>
                        <a:cubicBezTo>
                          <a:pt x="3770" y="3301"/>
                          <a:pt x="4345" y="3834"/>
                          <a:pt x="4260" y="4494"/>
                        </a:cubicBezTo>
                        <a:cubicBezTo>
                          <a:pt x="4239" y="4643"/>
                          <a:pt x="4153" y="4771"/>
                          <a:pt x="4026" y="4835"/>
                        </a:cubicBezTo>
                        <a:cubicBezTo>
                          <a:pt x="3972" y="4856"/>
                          <a:pt x="3919" y="4867"/>
                          <a:pt x="3866" y="4867"/>
                        </a:cubicBezTo>
                        <a:cubicBezTo>
                          <a:pt x="3813" y="4867"/>
                          <a:pt x="3759" y="4856"/>
                          <a:pt x="3706" y="4835"/>
                        </a:cubicBezTo>
                        <a:cubicBezTo>
                          <a:pt x="2364" y="4579"/>
                          <a:pt x="1150" y="3855"/>
                          <a:pt x="0" y="3131"/>
                        </a:cubicBezTo>
                        <a:lnTo>
                          <a:pt x="0" y="3131"/>
                        </a:lnTo>
                        <a:cubicBezTo>
                          <a:pt x="512" y="4111"/>
                          <a:pt x="1385" y="4877"/>
                          <a:pt x="2279" y="5516"/>
                        </a:cubicBezTo>
                        <a:cubicBezTo>
                          <a:pt x="3195" y="6176"/>
                          <a:pt x="4153" y="6773"/>
                          <a:pt x="4920" y="7561"/>
                        </a:cubicBezTo>
                        <a:cubicBezTo>
                          <a:pt x="5195" y="7855"/>
                          <a:pt x="5506" y="8186"/>
                          <a:pt x="5886" y="8186"/>
                        </a:cubicBezTo>
                        <a:cubicBezTo>
                          <a:pt x="5919" y="8186"/>
                          <a:pt x="5952" y="8183"/>
                          <a:pt x="5985" y="8178"/>
                        </a:cubicBezTo>
                        <a:cubicBezTo>
                          <a:pt x="5921" y="6837"/>
                          <a:pt x="5793" y="5410"/>
                          <a:pt x="5069" y="4260"/>
                        </a:cubicBezTo>
                        <a:cubicBezTo>
                          <a:pt x="4963" y="4132"/>
                          <a:pt x="4878" y="3983"/>
                          <a:pt x="4792" y="3812"/>
                        </a:cubicBezTo>
                        <a:cubicBezTo>
                          <a:pt x="4728" y="3663"/>
                          <a:pt x="4686" y="3493"/>
                          <a:pt x="4686" y="3323"/>
                        </a:cubicBezTo>
                        <a:cubicBezTo>
                          <a:pt x="4537" y="2194"/>
                          <a:pt x="4643" y="1065"/>
                          <a:pt x="500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5" name="Google Shape;3505;p47"/>
                  <p:cNvSpPr/>
                  <p:nvPr/>
                </p:nvSpPr>
                <p:spPr>
                  <a:xfrm>
                    <a:off x="3670050" y="5135288"/>
                    <a:ext cx="190650" cy="115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26" h="4610" extrusionOk="0">
                        <a:moveTo>
                          <a:pt x="1" y="1"/>
                        </a:moveTo>
                        <a:lnTo>
                          <a:pt x="107" y="938"/>
                        </a:lnTo>
                        <a:cubicBezTo>
                          <a:pt x="2130" y="1428"/>
                          <a:pt x="4005" y="2365"/>
                          <a:pt x="5623" y="3664"/>
                        </a:cubicBezTo>
                        <a:cubicBezTo>
                          <a:pt x="6134" y="4069"/>
                          <a:pt x="6667" y="4537"/>
                          <a:pt x="7306" y="4601"/>
                        </a:cubicBezTo>
                        <a:cubicBezTo>
                          <a:pt x="7329" y="4607"/>
                          <a:pt x="7350" y="4609"/>
                          <a:pt x="7370" y="4609"/>
                        </a:cubicBezTo>
                        <a:cubicBezTo>
                          <a:pt x="7425" y="4609"/>
                          <a:pt x="7472" y="4590"/>
                          <a:pt x="7519" y="4559"/>
                        </a:cubicBezTo>
                        <a:cubicBezTo>
                          <a:pt x="7625" y="4473"/>
                          <a:pt x="7583" y="4324"/>
                          <a:pt x="7519" y="4196"/>
                        </a:cubicBezTo>
                        <a:cubicBezTo>
                          <a:pt x="7199" y="3685"/>
                          <a:pt x="6752" y="3238"/>
                          <a:pt x="6220" y="2919"/>
                        </a:cubicBezTo>
                        <a:cubicBezTo>
                          <a:pt x="4324" y="1641"/>
                          <a:pt x="2152" y="789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6" name="Google Shape;3506;p47"/>
                  <p:cNvSpPr/>
                  <p:nvPr/>
                </p:nvSpPr>
                <p:spPr>
                  <a:xfrm>
                    <a:off x="3037525" y="4861088"/>
                    <a:ext cx="131525" cy="213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61" h="8520" extrusionOk="0">
                        <a:moveTo>
                          <a:pt x="4110" y="1"/>
                        </a:moveTo>
                        <a:lnTo>
                          <a:pt x="4110" y="1"/>
                        </a:lnTo>
                        <a:cubicBezTo>
                          <a:pt x="3067" y="554"/>
                          <a:pt x="2109" y="1321"/>
                          <a:pt x="1299" y="2216"/>
                        </a:cubicBezTo>
                        <a:cubicBezTo>
                          <a:pt x="788" y="2705"/>
                          <a:pt x="426" y="3323"/>
                          <a:pt x="256" y="4005"/>
                        </a:cubicBezTo>
                        <a:cubicBezTo>
                          <a:pt x="0" y="5240"/>
                          <a:pt x="745" y="6496"/>
                          <a:pt x="1768" y="7220"/>
                        </a:cubicBezTo>
                        <a:cubicBezTo>
                          <a:pt x="2790" y="7945"/>
                          <a:pt x="4047" y="8243"/>
                          <a:pt x="5261" y="8520"/>
                        </a:cubicBezTo>
                        <a:lnTo>
                          <a:pt x="4664" y="8371"/>
                        </a:lnTo>
                        <a:cubicBezTo>
                          <a:pt x="4089" y="7114"/>
                          <a:pt x="2833" y="6283"/>
                          <a:pt x="2407" y="4984"/>
                        </a:cubicBezTo>
                        <a:cubicBezTo>
                          <a:pt x="1981" y="3792"/>
                          <a:pt x="2428" y="2365"/>
                          <a:pt x="3259" y="1385"/>
                        </a:cubicBezTo>
                        <a:cubicBezTo>
                          <a:pt x="3621" y="959"/>
                          <a:pt x="4068" y="554"/>
                          <a:pt x="4110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7" name="Google Shape;3507;p47"/>
                  <p:cNvSpPr/>
                  <p:nvPr/>
                </p:nvSpPr>
                <p:spPr>
                  <a:xfrm>
                    <a:off x="3761625" y="5339738"/>
                    <a:ext cx="7475" cy="12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9" h="513" extrusionOk="0">
                        <a:moveTo>
                          <a:pt x="52" y="0"/>
                        </a:moveTo>
                        <a:cubicBezTo>
                          <a:pt x="27" y="0"/>
                          <a:pt x="1" y="24"/>
                          <a:pt x="1" y="65"/>
                        </a:cubicBezTo>
                        <a:cubicBezTo>
                          <a:pt x="43" y="214"/>
                          <a:pt x="129" y="384"/>
                          <a:pt x="256" y="512"/>
                        </a:cubicBezTo>
                        <a:cubicBezTo>
                          <a:pt x="278" y="512"/>
                          <a:pt x="299" y="491"/>
                          <a:pt x="299" y="470"/>
                        </a:cubicBezTo>
                        <a:cubicBezTo>
                          <a:pt x="214" y="342"/>
                          <a:pt x="150" y="193"/>
                          <a:pt x="86" y="22"/>
                        </a:cubicBezTo>
                        <a:cubicBezTo>
                          <a:pt x="78" y="7"/>
                          <a:pt x="66" y="0"/>
                          <a:pt x="52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8" name="Google Shape;3508;p47"/>
                  <p:cNvSpPr/>
                  <p:nvPr/>
                </p:nvSpPr>
                <p:spPr>
                  <a:xfrm>
                    <a:off x="3748325" y="5341138"/>
                    <a:ext cx="9075" cy="1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3" h="641" extrusionOk="0">
                        <a:moveTo>
                          <a:pt x="62" y="0"/>
                        </a:moveTo>
                        <a:cubicBezTo>
                          <a:pt x="55" y="0"/>
                          <a:pt x="49" y="3"/>
                          <a:pt x="43" y="9"/>
                        </a:cubicBezTo>
                        <a:cubicBezTo>
                          <a:pt x="0" y="30"/>
                          <a:pt x="0" y="52"/>
                          <a:pt x="22" y="94"/>
                        </a:cubicBezTo>
                        <a:cubicBezTo>
                          <a:pt x="64" y="179"/>
                          <a:pt x="107" y="265"/>
                          <a:pt x="149" y="371"/>
                        </a:cubicBezTo>
                        <a:cubicBezTo>
                          <a:pt x="171" y="414"/>
                          <a:pt x="192" y="456"/>
                          <a:pt x="213" y="499"/>
                        </a:cubicBezTo>
                        <a:cubicBezTo>
                          <a:pt x="235" y="541"/>
                          <a:pt x="256" y="584"/>
                          <a:pt x="299" y="627"/>
                        </a:cubicBezTo>
                        <a:cubicBezTo>
                          <a:pt x="307" y="635"/>
                          <a:pt x="320" y="641"/>
                          <a:pt x="331" y="641"/>
                        </a:cubicBezTo>
                        <a:cubicBezTo>
                          <a:pt x="348" y="641"/>
                          <a:pt x="362" y="630"/>
                          <a:pt x="362" y="605"/>
                        </a:cubicBezTo>
                        <a:cubicBezTo>
                          <a:pt x="362" y="541"/>
                          <a:pt x="341" y="499"/>
                          <a:pt x="320" y="456"/>
                        </a:cubicBezTo>
                        <a:cubicBezTo>
                          <a:pt x="299" y="414"/>
                          <a:pt x="277" y="350"/>
                          <a:pt x="256" y="307"/>
                        </a:cubicBezTo>
                        <a:lnTo>
                          <a:pt x="107" y="30"/>
                        </a:lnTo>
                        <a:cubicBezTo>
                          <a:pt x="92" y="15"/>
                          <a:pt x="77" y="0"/>
                          <a:pt x="62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9" name="Google Shape;3509;p47"/>
                  <p:cNvSpPr/>
                  <p:nvPr/>
                </p:nvSpPr>
                <p:spPr>
                  <a:xfrm>
                    <a:off x="3781875" y="5197913"/>
                    <a:ext cx="24350" cy="35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74" h="1412" extrusionOk="0">
                        <a:moveTo>
                          <a:pt x="41" y="0"/>
                        </a:moveTo>
                        <a:cubicBezTo>
                          <a:pt x="21" y="0"/>
                          <a:pt x="0" y="15"/>
                          <a:pt x="0" y="30"/>
                        </a:cubicBezTo>
                        <a:cubicBezTo>
                          <a:pt x="107" y="307"/>
                          <a:pt x="234" y="541"/>
                          <a:pt x="383" y="776"/>
                        </a:cubicBezTo>
                        <a:cubicBezTo>
                          <a:pt x="533" y="1031"/>
                          <a:pt x="703" y="1223"/>
                          <a:pt x="937" y="1393"/>
                        </a:cubicBezTo>
                        <a:cubicBezTo>
                          <a:pt x="944" y="1406"/>
                          <a:pt x="950" y="1412"/>
                          <a:pt x="956" y="1412"/>
                        </a:cubicBezTo>
                        <a:cubicBezTo>
                          <a:pt x="968" y="1412"/>
                          <a:pt x="973" y="1387"/>
                          <a:pt x="959" y="1372"/>
                        </a:cubicBezTo>
                        <a:cubicBezTo>
                          <a:pt x="895" y="1266"/>
                          <a:pt x="809" y="1159"/>
                          <a:pt x="724" y="1053"/>
                        </a:cubicBezTo>
                        <a:cubicBezTo>
                          <a:pt x="639" y="946"/>
                          <a:pt x="554" y="840"/>
                          <a:pt x="490" y="712"/>
                        </a:cubicBezTo>
                        <a:cubicBezTo>
                          <a:pt x="341" y="477"/>
                          <a:pt x="192" y="243"/>
                          <a:pt x="64" y="9"/>
                        </a:cubicBezTo>
                        <a:cubicBezTo>
                          <a:pt x="58" y="3"/>
                          <a:pt x="50" y="0"/>
                          <a:pt x="41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10" name="Google Shape;3510;p47"/>
                  <p:cNvSpPr/>
                  <p:nvPr/>
                </p:nvSpPr>
                <p:spPr>
                  <a:xfrm>
                    <a:off x="3780950" y="5189163"/>
                    <a:ext cx="23700" cy="31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8" h="1241" extrusionOk="0">
                        <a:moveTo>
                          <a:pt x="61" y="1"/>
                        </a:moveTo>
                        <a:cubicBezTo>
                          <a:pt x="28" y="1"/>
                          <a:pt x="1" y="31"/>
                          <a:pt x="16" y="61"/>
                        </a:cubicBezTo>
                        <a:cubicBezTo>
                          <a:pt x="165" y="274"/>
                          <a:pt x="293" y="465"/>
                          <a:pt x="442" y="657"/>
                        </a:cubicBezTo>
                        <a:cubicBezTo>
                          <a:pt x="506" y="764"/>
                          <a:pt x="570" y="849"/>
                          <a:pt x="633" y="955"/>
                        </a:cubicBezTo>
                        <a:cubicBezTo>
                          <a:pt x="719" y="1040"/>
                          <a:pt x="783" y="1147"/>
                          <a:pt x="889" y="1232"/>
                        </a:cubicBezTo>
                        <a:cubicBezTo>
                          <a:pt x="900" y="1238"/>
                          <a:pt x="910" y="1241"/>
                          <a:pt x="918" y="1241"/>
                        </a:cubicBezTo>
                        <a:cubicBezTo>
                          <a:pt x="940" y="1241"/>
                          <a:pt x="947" y="1221"/>
                          <a:pt x="932" y="1190"/>
                        </a:cubicBezTo>
                        <a:cubicBezTo>
                          <a:pt x="868" y="1083"/>
                          <a:pt x="804" y="998"/>
                          <a:pt x="740" y="913"/>
                        </a:cubicBezTo>
                        <a:lnTo>
                          <a:pt x="506" y="615"/>
                        </a:lnTo>
                        <a:cubicBezTo>
                          <a:pt x="357" y="423"/>
                          <a:pt x="229" y="231"/>
                          <a:pt x="101" y="18"/>
                        </a:cubicBezTo>
                        <a:cubicBezTo>
                          <a:pt x="89" y="6"/>
                          <a:pt x="74" y="1"/>
                          <a:pt x="61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3511" name="Google Shape;3511;p47"/>
                <p:cNvGrpSpPr/>
                <p:nvPr/>
              </p:nvGrpSpPr>
              <p:grpSpPr>
                <a:xfrm>
                  <a:off x="7338588" y="2641813"/>
                  <a:ext cx="2090375" cy="2636275"/>
                  <a:chOff x="4657200" y="2757813"/>
                  <a:chExt cx="2090375" cy="2636275"/>
                </a:xfrm>
              </p:grpSpPr>
              <p:sp>
                <p:nvSpPr>
                  <p:cNvPr id="3512" name="Google Shape;3512;p47"/>
                  <p:cNvSpPr/>
                  <p:nvPr/>
                </p:nvSpPr>
                <p:spPr>
                  <a:xfrm>
                    <a:off x="6359950" y="5327638"/>
                    <a:ext cx="6400" cy="65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6" h="2615" extrusionOk="0">
                        <a:moveTo>
                          <a:pt x="45" y="1"/>
                        </a:moveTo>
                        <a:cubicBezTo>
                          <a:pt x="32" y="1"/>
                          <a:pt x="21" y="6"/>
                          <a:pt x="21" y="17"/>
                        </a:cubicBezTo>
                        <a:cubicBezTo>
                          <a:pt x="0" y="102"/>
                          <a:pt x="0" y="166"/>
                          <a:pt x="21" y="251"/>
                        </a:cubicBezTo>
                        <a:lnTo>
                          <a:pt x="43" y="506"/>
                        </a:lnTo>
                        <a:cubicBezTo>
                          <a:pt x="64" y="655"/>
                          <a:pt x="64" y="826"/>
                          <a:pt x="85" y="975"/>
                        </a:cubicBezTo>
                        <a:cubicBezTo>
                          <a:pt x="85" y="1294"/>
                          <a:pt x="107" y="1614"/>
                          <a:pt x="107" y="1933"/>
                        </a:cubicBezTo>
                        <a:cubicBezTo>
                          <a:pt x="107" y="2168"/>
                          <a:pt x="107" y="2381"/>
                          <a:pt x="85" y="2615"/>
                        </a:cubicBezTo>
                        <a:lnTo>
                          <a:pt x="213" y="2615"/>
                        </a:lnTo>
                        <a:cubicBezTo>
                          <a:pt x="256" y="2104"/>
                          <a:pt x="256" y="1614"/>
                          <a:pt x="213" y="1103"/>
                        </a:cubicBezTo>
                        <a:cubicBezTo>
                          <a:pt x="213" y="911"/>
                          <a:pt x="192" y="741"/>
                          <a:pt x="192" y="549"/>
                        </a:cubicBezTo>
                        <a:cubicBezTo>
                          <a:pt x="192" y="464"/>
                          <a:pt x="171" y="379"/>
                          <a:pt x="149" y="293"/>
                        </a:cubicBezTo>
                        <a:cubicBezTo>
                          <a:pt x="149" y="208"/>
                          <a:pt x="128" y="102"/>
                          <a:pt x="85" y="17"/>
                        </a:cubicBezTo>
                        <a:cubicBezTo>
                          <a:pt x="75" y="6"/>
                          <a:pt x="59" y="1"/>
                          <a:pt x="4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13" name="Google Shape;3513;p47"/>
                  <p:cNvSpPr/>
                  <p:nvPr/>
                </p:nvSpPr>
                <p:spPr>
                  <a:xfrm>
                    <a:off x="6347700" y="5323638"/>
                    <a:ext cx="6950" cy="69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8" h="2797" extrusionOk="0">
                        <a:moveTo>
                          <a:pt x="115" y="1"/>
                        </a:moveTo>
                        <a:cubicBezTo>
                          <a:pt x="96" y="1"/>
                          <a:pt x="75" y="17"/>
                          <a:pt x="64" y="49"/>
                        </a:cubicBezTo>
                        <a:cubicBezTo>
                          <a:pt x="43" y="411"/>
                          <a:pt x="85" y="794"/>
                          <a:pt x="85" y="1156"/>
                        </a:cubicBezTo>
                        <a:cubicBezTo>
                          <a:pt x="107" y="1540"/>
                          <a:pt x="85" y="1902"/>
                          <a:pt x="64" y="2285"/>
                        </a:cubicBezTo>
                        <a:cubicBezTo>
                          <a:pt x="43" y="2455"/>
                          <a:pt x="22" y="2626"/>
                          <a:pt x="0" y="2796"/>
                        </a:cubicBezTo>
                        <a:lnTo>
                          <a:pt x="171" y="2796"/>
                        </a:lnTo>
                        <a:cubicBezTo>
                          <a:pt x="235" y="2285"/>
                          <a:pt x="256" y="1795"/>
                          <a:pt x="256" y="1305"/>
                        </a:cubicBezTo>
                        <a:cubicBezTo>
                          <a:pt x="277" y="879"/>
                          <a:pt x="235" y="453"/>
                          <a:pt x="149" y="49"/>
                        </a:cubicBezTo>
                        <a:cubicBezTo>
                          <a:pt x="149" y="17"/>
                          <a:pt x="133" y="1"/>
                          <a:pt x="11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14" name="Google Shape;3514;p47"/>
                  <p:cNvSpPr/>
                  <p:nvPr/>
                </p:nvSpPr>
                <p:spPr>
                  <a:xfrm>
                    <a:off x="6261225" y="5355038"/>
                    <a:ext cx="25275" cy="37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11" h="1519" extrusionOk="0">
                        <a:moveTo>
                          <a:pt x="70" y="1"/>
                        </a:moveTo>
                        <a:cubicBezTo>
                          <a:pt x="33" y="1"/>
                          <a:pt x="1" y="41"/>
                          <a:pt x="30" y="71"/>
                        </a:cubicBezTo>
                        <a:cubicBezTo>
                          <a:pt x="329" y="518"/>
                          <a:pt x="584" y="986"/>
                          <a:pt x="797" y="1476"/>
                        </a:cubicBezTo>
                        <a:lnTo>
                          <a:pt x="797" y="1519"/>
                        </a:lnTo>
                        <a:lnTo>
                          <a:pt x="1010" y="1519"/>
                        </a:lnTo>
                        <a:cubicBezTo>
                          <a:pt x="797" y="965"/>
                          <a:pt x="499" y="454"/>
                          <a:pt x="116" y="28"/>
                        </a:cubicBezTo>
                        <a:cubicBezTo>
                          <a:pt x="103" y="9"/>
                          <a:pt x="86" y="1"/>
                          <a:pt x="7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15" name="Google Shape;3515;p47"/>
                  <p:cNvSpPr/>
                  <p:nvPr/>
                </p:nvSpPr>
                <p:spPr>
                  <a:xfrm>
                    <a:off x="6334925" y="5316288"/>
                    <a:ext cx="9600" cy="76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4" h="3069" extrusionOk="0">
                        <a:moveTo>
                          <a:pt x="54" y="0"/>
                        </a:moveTo>
                        <a:cubicBezTo>
                          <a:pt x="35" y="0"/>
                          <a:pt x="13" y="18"/>
                          <a:pt x="0" y="45"/>
                        </a:cubicBezTo>
                        <a:cubicBezTo>
                          <a:pt x="21" y="151"/>
                          <a:pt x="21" y="279"/>
                          <a:pt x="43" y="385"/>
                        </a:cubicBezTo>
                        <a:cubicBezTo>
                          <a:pt x="64" y="513"/>
                          <a:pt x="64" y="641"/>
                          <a:pt x="85" y="747"/>
                        </a:cubicBezTo>
                        <a:cubicBezTo>
                          <a:pt x="128" y="1003"/>
                          <a:pt x="149" y="1237"/>
                          <a:pt x="171" y="1493"/>
                        </a:cubicBezTo>
                        <a:cubicBezTo>
                          <a:pt x="192" y="1961"/>
                          <a:pt x="192" y="2451"/>
                          <a:pt x="171" y="2941"/>
                        </a:cubicBezTo>
                        <a:lnTo>
                          <a:pt x="171" y="3069"/>
                        </a:lnTo>
                        <a:lnTo>
                          <a:pt x="341" y="3069"/>
                        </a:lnTo>
                        <a:cubicBezTo>
                          <a:pt x="362" y="2600"/>
                          <a:pt x="384" y="2110"/>
                          <a:pt x="362" y="1642"/>
                        </a:cubicBezTo>
                        <a:cubicBezTo>
                          <a:pt x="341" y="1386"/>
                          <a:pt x="320" y="1109"/>
                          <a:pt x="277" y="833"/>
                        </a:cubicBezTo>
                        <a:cubicBezTo>
                          <a:pt x="256" y="684"/>
                          <a:pt x="234" y="556"/>
                          <a:pt x="192" y="428"/>
                        </a:cubicBezTo>
                        <a:cubicBezTo>
                          <a:pt x="171" y="279"/>
                          <a:pt x="128" y="151"/>
                          <a:pt x="85" y="23"/>
                        </a:cubicBezTo>
                        <a:cubicBezTo>
                          <a:pt x="77" y="7"/>
                          <a:pt x="66" y="0"/>
                          <a:pt x="5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16" name="Google Shape;3516;p47"/>
                  <p:cNvSpPr/>
                  <p:nvPr/>
                </p:nvSpPr>
                <p:spPr>
                  <a:xfrm>
                    <a:off x="5954350" y="5319713"/>
                    <a:ext cx="80825" cy="73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33" h="2954" extrusionOk="0">
                        <a:moveTo>
                          <a:pt x="52" y="0"/>
                        </a:moveTo>
                        <a:cubicBezTo>
                          <a:pt x="22" y="0"/>
                          <a:pt x="0" y="45"/>
                          <a:pt x="17" y="78"/>
                        </a:cubicBezTo>
                        <a:cubicBezTo>
                          <a:pt x="911" y="1100"/>
                          <a:pt x="1891" y="2059"/>
                          <a:pt x="2956" y="2953"/>
                        </a:cubicBezTo>
                        <a:lnTo>
                          <a:pt x="3233" y="2953"/>
                        </a:lnTo>
                        <a:cubicBezTo>
                          <a:pt x="2274" y="2123"/>
                          <a:pt x="1337" y="1271"/>
                          <a:pt x="443" y="376"/>
                        </a:cubicBezTo>
                        <a:lnTo>
                          <a:pt x="81" y="14"/>
                        </a:lnTo>
                        <a:cubicBezTo>
                          <a:pt x="71" y="4"/>
                          <a:pt x="61" y="0"/>
                          <a:pt x="5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17" name="Google Shape;3517;p47"/>
                  <p:cNvSpPr/>
                  <p:nvPr/>
                </p:nvSpPr>
                <p:spPr>
                  <a:xfrm>
                    <a:off x="6265450" y="5186738"/>
                    <a:ext cx="67900" cy="206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6" h="8273" extrusionOk="0">
                        <a:moveTo>
                          <a:pt x="59" y="0"/>
                        </a:moveTo>
                        <a:cubicBezTo>
                          <a:pt x="26" y="0"/>
                          <a:pt x="1" y="20"/>
                          <a:pt x="32" y="51"/>
                        </a:cubicBezTo>
                        <a:cubicBezTo>
                          <a:pt x="330" y="499"/>
                          <a:pt x="585" y="946"/>
                          <a:pt x="841" y="1414"/>
                        </a:cubicBezTo>
                        <a:cubicBezTo>
                          <a:pt x="1586" y="2841"/>
                          <a:pt x="2098" y="4375"/>
                          <a:pt x="2353" y="5951"/>
                        </a:cubicBezTo>
                        <a:cubicBezTo>
                          <a:pt x="2417" y="6483"/>
                          <a:pt x="2481" y="7016"/>
                          <a:pt x="2502" y="7548"/>
                        </a:cubicBezTo>
                        <a:cubicBezTo>
                          <a:pt x="2502" y="7782"/>
                          <a:pt x="2524" y="8038"/>
                          <a:pt x="2502" y="8272"/>
                        </a:cubicBezTo>
                        <a:lnTo>
                          <a:pt x="2715" y="8272"/>
                        </a:lnTo>
                        <a:lnTo>
                          <a:pt x="2715" y="7910"/>
                        </a:lnTo>
                        <a:cubicBezTo>
                          <a:pt x="2694" y="6291"/>
                          <a:pt x="2374" y="4694"/>
                          <a:pt x="1799" y="3182"/>
                        </a:cubicBezTo>
                        <a:cubicBezTo>
                          <a:pt x="1437" y="2181"/>
                          <a:pt x="948" y="1223"/>
                          <a:pt x="330" y="349"/>
                        </a:cubicBezTo>
                        <a:lnTo>
                          <a:pt x="96" y="9"/>
                        </a:lnTo>
                        <a:cubicBezTo>
                          <a:pt x="84" y="3"/>
                          <a:pt x="71" y="0"/>
                          <a:pt x="5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18" name="Google Shape;3518;p47"/>
                  <p:cNvSpPr/>
                  <p:nvPr/>
                </p:nvSpPr>
                <p:spPr>
                  <a:xfrm>
                    <a:off x="6231875" y="5282963"/>
                    <a:ext cx="79100" cy="110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64" h="4402" extrusionOk="0">
                        <a:moveTo>
                          <a:pt x="65" y="1"/>
                        </a:moveTo>
                        <a:cubicBezTo>
                          <a:pt x="30" y="1"/>
                          <a:pt x="0" y="46"/>
                          <a:pt x="33" y="78"/>
                        </a:cubicBezTo>
                        <a:cubicBezTo>
                          <a:pt x="416" y="547"/>
                          <a:pt x="864" y="973"/>
                          <a:pt x="1268" y="1441"/>
                        </a:cubicBezTo>
                        <a:cubicBezTo>
                          <a:pt x="1673" y="1889"/>
                          <a:pt x="2035" y="2379"/>
                          <a:pt x="2333" y="2890"/>
                        </a:cubicBezTo>
                        <a:cubicBezTo>
                          <a:pt x="2631" y="3358"/>
                          <a:pt x="2823" y="3869"/>
                          <a:pt x="2972" y="4402"/>
                        </a:cubicBezTo>
                        <a:lnTo>
                          <a:pt x="3164" y="4402"/>
                        </a:lnTo>
                        <a:cubicBezTo>
                          <a:pt x="2887" y="3316"/>
                          <a:pt x="2333" y="2336"/>
                          <a:pt x="1588" y="1505"/>
                        </a:cubicBezTo>
                        <a:cubicBezTo>
                          <a:pt x="1119" y="973"/>
                          <a:pt x="629" y="462"/>
                          <a:pt x="97" y="15"/>
                        </a:cubicBezTo>
                        <a:cubicBezTo>
                          <a:pt x="87" y="5"/>
                          <a:pt x="76" y="1"/>
                          <a:pt x="6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19" name="Google Shape;3519;p47"/>
                  <p:cNvSpPr/>
                  <p:nvPr/>
                </p:nvSpPr>
                <p:spPr>
                  <a:xfrm>
                    <a:off x="5974050" y="5261938"/>
                    <a:ext cx="224050" cy="131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962" h="5243" extrusionOk="0">
                        <a:moveTo>
                          <a:pt x="67" y="0"/>
                        </a:moveTo>
                        <a:cubicBezTo>
                          <a:pt x="30" y="0"/>
                          <a:pt x="0" y="70"/>
                          <a:pt x="38" y="89"/>
                        </a:cubicBezTo>
                        <a:cubicBezTo>
                          <a:pt x="826" y="493"/>
                          <a:pt x="1635" y="813"/>
                          <a:pt x="2423" y="1175"/>
                        </a:cubicBezTo>
                        <a:cubicBezTo>
                          <a:pt x="3233" y="1537"/>
                          <a:pt x="3999" y="1920"/>
                          <a:pt x="4766" y="2325"/>
                        </a:cubicBezTo>
                        <a:cubicBezTo>
                          <a:pt x="6172" y="3070"/>
                          <a:pt x="7471" y="4008"/>
                          <a:pt x="8600" y="5115"/>
                        </a:cubicBezTo>
                        <a:cubicBezTo>
                          <a:pt x="8642" y="5158"/>
                          <a:pt x="8685" y="5200"/>
                          <a:pt x="8727" y="5243"/>
                        </a:cubicBezTo>
                        <a:lnTo>
                          <a:pt x="8962" y="5243"/>
                        </a:lnTo>
                        <a:cubicBezTo>
                          <a:pt x="8429" y="4668"/>
                          <a:pt x="7833" y="4135"/>
                          <a:pt x="7194" y="3646"/>
                        </a:cubicBezTo>
                        <a:cubicBezTo>
                          <a:pt x="5831" y="2645"/>
                          <a:pt x="4361" y="1814"/>
                          <a:pt x="2807" y="1132"/>
                        </a:cubicBezTo>
                        <a:cubicBezTo>
                          <a:pt x="2359" y="919"/>
                          <a:pt x="1912" y="728"/>
                          <a:pt x="1465" y="536"/>
                        </a:cubicBezTo>
                        <a:cubicBezTo>
                          <a:pt x="996" y="344"/>
                          <a:pt x="549" y="153"/>
                          <a:pt x="81" y="4"/>
                        </a:cubicBezTo>
                        <a:cubicBezTo>
                          <a:pt x="76" y="1"/>
                          <a:pt x="71" y="0"/>
                          <a:pt x="6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0" name="Google Shape;3520;p47"/>
                  <p:cNvSpPr/>
                  <p:nvPr/>
                </p:nvSpPr>
                <p:spPr>
                  <a:xfrm>
                    <a:off x="4657200" y="2757813"/>
                    <a:ext cx="2090375" cy="2636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615" h="105451" extrusionOk="0">
                        <a:moveTo>
                          <a:pt x="43192" y="23689"/>
                        </a:moveTo>
                        <a:lnTo>
                          <a:pt x="43192" y="23945"/>
                        </a:lnTo>
                        <a:cubicBezTo>
                          <a:pt x="43192" y="23902"/>
                          <a:pt x="43171" y="23881"/>
                          <a:pt x="43149" y="23860"/>
                        </a:cubicBezTo>
                        <a:cubicBezTo>
                          <a:pt x="43149" y="23838"/>
                          <a:pt x="43149" y="23817"/>
                          <a:pt x="43149" y="23817"/>
                        </a:cubicBezTo>
                        <a:cubicBezTo>
                          <a:pt x="43171" y="23774"/>
                          <a:pt x="43171" y="23732"/>
                          <a:pt x="43192" y="23689"/>
                        </a:cubicBezTo>
                        <a:close/>
                        <a:moveTo>
                          <a:pt x="59229" y="22497"/>
                        </a:moveTo>
                        <a:cubicBezTo>
                          <a:pt x="59250" y="22497"/>
                          <a:pt x="59293" y="22518"/>
                          <a:pt x="59314" y="22518"/>
                        </a:cubicBezTo>
                        <a:cubicBezTo>
                          <a:pt x="59506" y="22582"/>
                          <a:pt x="59676" y="22667"/>
                          <a:pt x="59847" y="22795"/>
                        </a:cubicBezTo>
                        <a:cubicBezTo>
                          <a:pt x="60017" y="22880"/>
                          <a:pt x="60145" y="23029"/>
                          <a:pt x="60251" y="23221"/>
                        </a:cubicBezTo>
                        <a:cubicBezTo>
                          <a:pt x="60315" y="23412"/>
                          <a:pt x="60166" y="23519"/>
                          <a:pt x="59996" y="23604"/>
                        </a:cubicBezTo>
                        <a:cubicBezTo>
                          <a:pt x="59208" y="23987"/>
                          <a:pt x="58377" y="24243"/>
                          <a:pt x="57525" y="24392"/>
                        </a:cubicBezTo>
                        <a:cubicBezTo>
                          <a:pt x="57408" y="24426"/>
                          <a:pt x="57291" y="24433"/>
                          <a:pt x="57184" y="24445"/>
                        </a:cubicBezTo>
                        <a:lnTo>
                          <a:pt x="57184" y="24445"/>
                        </a:lnTo>
                        <a:cubicBezTo>
                          <a:pt x="57488" y="24361"/>
                          <a:pt x="57773" y="24259"/>
                          <a:pt x="58058" y="24136"/>
                        </a:cubicBezTo>
                        <a:cubicBezTo>
                          <a:pt x="58356" y="24030"/>
                          <a:pt x="58654" y="23881"/>
                          <a:pt x="58931" y="23711"/>
                        </a:cubicBezTo>
                        <a:cubicBezTo>
                          <a:pt x="59186" y="23561"/>
                          <a:pt x="59357" y="23285"/>
                          <a:pt x="59378" y="23008"/>
                        </a:cubicBezTo>
                        <a:cubicBezTo>
                          <a:pt x="59378" y="22837"/>
                          <a:pt x="59336" y="22688"/>
                          <a:pt x="59250" y="22560"/>
                        </a:cubicBezTo>
                        <a:cubicBezTo>
                          <a:pt x="59250" y="22539"/>
                          <a:pt x="59229" y="22518"/>
                          <a:pt x="59229" y="22497"/>
                        </a:cubicBezTo>
                        <a:close/>
                        <a:moveTo>
                          <a:pt x="53076" y="19711"/>
                        </a:moveTo>
                        <a:cubicBezTo>
                          <a:pt x="53544" y="19711"/>
                          <a:pt x="54012" y="19751"/>
                          <a:pt x="54480" y="19813"/>
                        </a:cubicBezTo>
                        <a:cubicBezTo>
                          <a:pt x="55097" y="19920"/>
                          <a:pt x="55694" y="20090"/>
                          <a:pt x="56269" y="20346"/>
                        </a:cubicBezTo>
                        <a:cubicBezTo>
                          <a:pt x="56546" y="20473"/>
                          <a:pt x="56801" y="20622"/>
                          <a:pt x="57035" y="20814"/>
                        </a:cubicBezTo>
                        <a:cubicBezTo>
                          <a:pt x="57270" y="21006"/>
                          <a:pt x="57483" y="21240"/>
                          <a:pt x="57696" y="21453"/>
                        </a:cubicBezTo>
                        <a:cubicBezTo>
                          <a:pt x="57909" y="21687"/>
                          <a:pt x="58207" y="21964"/>
                          <a:pt x="58441" y="22220"/>
                        </a:cubicBezTo>
                        <a:cubicBezTo>
                          <a:pt x="58675" y="22433"/>
                          <a:pt x="58803" y="22688"/>
                          <a:pt x="58846" y="22986"/>
                        </a:cubicBezTo>
                        <a:cubicBezTo>
                          <a:pt x="58846" y="23043"/>
                          <a:pt x="58881" y="23069"/>
                          <a:pt x="58918" y="23069"/>
                        </a:cubicBezTo>
                        <a:cubicBezTo>
                          <a:pt x="58951" y="23069"/>
                          <a:pt x="58985" y="23048"/>
                          <a:pt x="58995" y="23008"/>
                        </a:cubicBezTo>
                        <a:cubicBezTo>
                          <a:pt x="59037" y="22816"/>
                          <a:pt x="58995" y="22603"/>
                          <a:pt x="58888" y="22433"/>
                        </a:cubicBezTo>
                        <a:lnTo>
                          <a:pt x="58888" y="22433"/>
                        </a:lnTo>
                        <a:lnTo>
                          <a:pt x="58952" y="22497"/>
                        </a:lnTo>
                        <a:cubicBezTo>
                          <a:pt x="58995" y="22539"/>
                          <a:pt x="59037" y="22582"/>
                          <a:pt x="59080" y="22646"/>
                        </a:cubicBezTo>
                        <a:cubicBezTo>
                          <a:pt x="59144" y="22731"/>
                          <a:pt x="59165" y="22859"/>
                          <a:pt x="59165" y="22986"/>
                        </a:cubicBezTo>
                        <a:cubicBezTo>
                          <a:pt x="59165" y="23242"/>
                          <a:pt x="58995" y="23498"/>
                          <a:pt x="58760" y="23604"/>
                        </a:cubicBezTo>
                        <a:lnTo>
                          <a:pt x="58675" y="23647"/>
                        </a:lnTo>
                        <a:cubicBezTo>
                          <a:pt x="58633" y="23519"/>
                          <a:pt x="58590" y="23412"/>
                          <a:pt x="58526" y="23306"/>
                        </a:cubicBezTo>
                        <a:cubicBezTo>
                          <a:pt x="58441" y="23178"/>
                          <a:pt x="58377" y="23050"/>
                          <a:pt x="58292" y="22923"/>
                        </a:cubicBezTo>
                        <a:cubicBezTo>
                          <a:pt x="58122" y="22688"/>
                          <a:pt x="57951" y="22454"/>
                          <a:pt x="57738" y="22241"/>
                        </a:cubicBezTo>
                        <a:cubicBezTo>
                          <a:pt x="57334" y="21815"/>
                          <a:pt x="56865" y="21474"/>
                          <a:pt x="56333" y="21261"/>
                        </a:cubicBezTo>
                        <a:cubicBezTo>
                          <a:pt x="56183" y="21197"/>
                          <a:pt x="56013" y="21134"/>
                          <a:pt x="55864" y="21091"/>
                        </a:cubicBezTo>
                        <a:cubicBezTo>
                          <a:pt x="55769" y="21050"/>
                          <a:pt x="55666" y="21036"/>
                          <a:pt x="55560" y="21036"/>
                        </a:cubicBezTo>
                        <a:cubicBezTo>
                          <a:pt x="55499" y="21036"/>
                          <a:pt x="55437" y="21041"/>
                          <a:pt x="55374" y="21048"/>
                        </a:cubicBezTo>
                        <a:cubicBezTo>
                          <a:pt x="55310" y="21070"/>
                          <a:pt x="55310" y="21134"/>
                          <a:pt x="55353" y="21176"/>
                        </a:cubicBezTo>
                        <a:cubicBezTo>
                          <a:pt x="55481" y="21240"/>
                          <a:pt x="55608" y="21283"/>
                          <a:pt x="55736" y="21283"/>
                        </a:cubicBezTo>
                        <a:cubicBezTo>
                          <a:pt x="55885" y="21325"/>
                          <a:pt x="56013" y="21368"/>
                          <a:pt x="56141" y="21410"/>
                        </a:cubicBezTo>
                        <a:cubicBezTo>
                          <a:pt x="56396" y="21517"/>
                          <a:pt x="56652" y="21645"/>
                          <a:pt x="56886" y="21794"/>
                        </a:cubicBezTo>
                        <a:cubicBezTo>
                          <a:pt x="57355" y="22113"/>
                          <a:pt x="57759" y="22518"/>
                          <a:pt x="58079" y="22986"/>
                        </a:cubicBezTo>
                        <a:cubicBezTo>
                          <a:pt x="58164" y="23093"/>
                          <a:pt x="58249" y="23242"/>
                          <a:pt x="58335" y="23348"/>
                        </a:cubicBezTo>
                        <a:cubicBezTo>
                          <a:pt x="58441" y="23476"/>
                          <a:pt x="58484" y="23604"/>
                          <a:pt x="58569" y="23711"/>
                        </a:cubicBezTo>
                        <a:lnTo>
                          <a:pt x="58313" y="23838"/>
                        </a:lnTo>
                        <a:cubicBezTo>
                          <a:pt x="58313" y="23625"/>
                          <a:pt x="58143" y="23455"/>
                          <a:pt x="58015" y="23327"/>
                        </a:cubicBezTo>
                        <a:cubicBezTo>
                          <a:pt x="57866" y="23157"/>
                          <a:pt x="57696" y="22986"/>
                          <a:pt x="57525" y="22837"/>
                        </a:cubicBezTo>
                        <a:cubicBezTo>
                          <a:pt x="57184" y="22539"/>
                          <a:pt x="56780" y="22326"/>
                          <a:pt x="56333" y="22220"/>
                        </a:cubicBezTo>
                        <a:cubicBezTo>
                          <a:pt x="56247" y="22220"/>
                          <a:pt x="56226" y="22326"/>
                          <a:pt x="56290" y="22347"/>
                        </a:cubicBezTo>
                        <a:cubicBezTo>
                          <a:pt x="56695" y="22454"/>
                          <a:pt x="57057" y="22667"/>
                          <a:pt x="57355" y="22923"/>
                        </a:cubicBezTo>
                        <a:cubicBezTo>
                          <a:pt x="57504" y="23072"/>
                          <a:pt x="57653" y="23199"/>
                          <a:pt x="57802" y="23348"/>
                        </a:cubicBezTo>
                        <a:cubicBezTo>
                          <a:pt x="57866" y="23434"/>
                          <a:pt x="57930" y="23519"/>
                          <a:pt x="57994" y="23604"/>
                        </a:cubicBezTo>
                        <a:cubicBezTo>
                          <a:pt x="58058" y="23689"/>
                          <a:pt x="58164" y="23774"/>
                          <a:pt x="58122" y="23881"/>
                        </a:cubicBezTo>
                        <a:cubicBezTo>
                          <a:pt x="58122" y="23902"/>
                          <a:pt x="58122" y="23902"/>
                          <a:pt x="58122" y="23924"/>
                        </a:cubicBezTo>
                        <a:cubicBezTo>
                          <a:pt x="57802" y="24073"/>
                          <a:pt x="57461" y="24200"/>
                          <a:pt x="57121" y="24286"/>
                        </a:cubicBezTo>
                        <a:cubicBezTo>
                          <a:pt x="56822" y="24392"/>
                          <a:pt x="56524" y="24456"/>
                          <a:pt x="56226" y="24520"/>
                        </a:cubicBezTo>
                        <a:lnTo>
                          <a:pt x="56226" y="24499"/>
                        </a:lnTo>
                        <a:cubicBezTo>
                          <a:pt x="55992" y="23966"/>
                          <a:pt x="55758" y="23476"/>
                          <a:pt x="55481" y="22965"/>
                        </a:cubicBezTo>
                        <a:cubicBezTo>
                          <a:pt x="55417" y="22837"/>
                          <a:pt x="55332" y="22731"/>
                          <a:pt x="55268" y="22603"/>
                        </a:cubicBezTo>
                        <a:cubicBezTo>
                          <a:pt x="55204" y="22475"/>
                          <a:pt x="55140" y="22369"/>
                          <a:pt x="55055" y="22284"/>
                        </a:cubicBezTo>
                        <a:cubicBezTo>
                          <a:pt x="55015" y="22217"/>
                          <a:pt x="54950" y="22184"/>
                          <a:pt x="54886" y="22184"/>
                        </a:cubicBezTo>
                        <a:cubicBezTo>
                          <a:pt x="54848" y="22184"/>
                          <a:pt x="54810" y="22196"/>
                          <a:pt x="54778" y="22220"/>
                        </a:cubicBezTo>
                        <a:cubicBezTo>
                          <a:pt x="54671" y="22284"/>
                          <a:pt x="54650" y="22454"/>
                          <a:pt x="54607" y="22539"/>
                        </a:cubicBezTo>
                        <a:cubicBezTo>
                          <a:pt x="54394" y="23072"/>
                          <a:pt x="54160" y="23604"/>
                          <a:pt x="53883" y="24094"/>
                        </a:cubicBezTo>
                        <a:lnTo>
                          <a:pt x="53798" y="24264"/>
                        </a:lnTo>
                        <a:cubicBezTo>
                          <a:pt x="53627" y="24282"/>
                          <a:pt x="53460" y="24289"/>
                          <a:pt x="53293" y="24289"/>
                        </a:cubicBezTo>
                        <a:cubicBezTo>
                          <a:pt x="53066" y="24289"/>
                          <a:pt x="52839" y="24277"/>
                          <a:pt x="52605" y="24264"/>
                        </a:cubicBezTo>
                        <a:lnTo>
                          <a:pt x="51988" y="24222"/>
                        </a:lnTo>
                        <a:cubicBezTo>
                          <a:pt x="51775" y="24222"/>
                          <a:pt x="51583" y="24200"/>
                          <a:pt x="51370" y="24158"/>
                        </a:cubicBezTo>
                        <a:cubicBezTo>
                          <a:pt x="51179" y="24136"/>
                          <a:pt x="51008" y="24073"/>
                          <a:pt x="50838" y="23966"/>
                        </a:cubicBezTo>
                        <a:cubicBezTo>
                          <a:pt x="50689" y="23860"/>
                          <a:pt x="50561" y="23753"/>
                          <a:pt x="50454" y="23604"/>
                        </a:cubicBezTo>
                        <a:cubicBezTo>
                          <a:pt x="50178" y="23327"/>
                          <a:pt x="49922" y="23008"/>
                          <a:pt x="49645" y="22710"/>
                        </a:cubicBezTo>
                        <a:cubicBezTo>
                          <a:pt x="49411" y="22411"/>
                          <a:pt x="49113" y="22177"/>
                          <a:pt x="48772" y="21985"/>
                        </a:cubicBezTo>
                        <a:lnTo>
                          <a:pt x="48623" y="21858"/>
                        </a:lnTo>
                        <a:cubicBezTo>
                          <a:pt x="48608" y="21835"/>
                          <a:pt x="48588" y="21826"/>
                          <a:pt x="48567" y="21826"/>
                        </a:cubicBezTo>
                        <a:cubicBezTo>
                          <a:pt x="48529" y="21826"/>
                          <a:pt x="48488" y="21859"/>
                          <a:pt x="48474" y="21900"/>
                        </a:cubicBezTo>
                        <a:cubicBezTo>
                          <a:pt x="48389" y="22135"/>
                          <a:pt x="48325" y="22369"/>
                          <a:pt x="48261" y="22603"/>
                        </a:cubicBezTo>
                        <a:cubicBezTo>
                          <a:pt x="48261" y="22646"/>
                          <a:pt x="48239" y="22688"/>
                          <a:pt x="48218" y="22752"/>
                        </a:cubicBezTo>
                        <a:cubicBezTo>
                          <a:pt x="48154" y="22880"/>
                          <a:pt x="48112" y="23008"/>
                          <a:pt x="48048" y="23114"/>
                        </a:cubicBezTo>
                        <a:cubicBezTo>
                          <a:pt x="47920" y="23370"/>
                          <a:pt x="47792" y="23604"/>
                          <a:pt x="47664" y="23838"/>
                        </a:cubicBezTo>
                        <a:cubicBezTo>
                          <a:pt x="47643" y="23860"/>
                          <a:pt x="47643" y="23881"/>
                          <a:pt x="47664" y="23902"/>
                        </a:cubicBezTo>
                        <a:lnTo>
                          <a:pt x="47579" y="24009"/>
                        </a:lnTo>
                        <a:cubicBezTo>
                          <a:pt x="47515" y="24009"/>
                          <a:pt x="47451" y="24030"/>
                          <a:pt x="47409" y="24030"/>
                        </a:cubicBezTo>
                        <a:cubicBezTo>
                          <a:pt x="47281" y="24051"/>
                          <a:pt x="47132" y="24073"/>
                          <a:pt x="47004" y="24094"/>
                        </a:cubicBezTo>
                        <a:cubicBezTo>
                          <a:pt x="46621" y="24158"/>
                          <a:pt x="46237" y="24200"/>
                          <a:pt x="45854" y="24200"/>
                        </a:cubicBezTo>
                        <a:cubicBezTo>
                          <a:pt x="45833" y="24211"/>
                          <a:pt x="45806" y="24216"/>
                          <a:pt x="45780" y="24216"/>
                        </a:cubicBezTo>
                        <a:cubicBezTo>
                          <a:pt x="45753" y="24216"/>
                          <a:pt x="45726" y="24211"/>
                          <a:pt x="45705" y="24200"/>
                        </a:cubicBezTo>
                        <a:lnTo>
                          <a:pt x="45577" y="24200"/>
                        </a:lnTo>
                        <a:cubicBezTo>
                          <a:pt x="45564" y="24173"/>
                          <a:pt x="45533" y="24146"/>
                          <a:pt x="45502" y="24146"/>
                        </a:cubicBezTo>
                        <a:cubicBezTo>
                          <a:pt x="45484" y="24146"/>
                          <a:pt x="45465" y="24156"/>
                          <a:pt x="45449" y="24179"/>
                        </a:cubicBezTo>
                        <a:lnTo>
                          <a:pt x="45428" y="24200"/>
                        </a:lnTo>
                        <a:cubicBezTo>
                          <a:pt x="45364" y="24179"/>
                          <a:pt x="45322" y="24158"/>
                          <a:pt x="45279" y="24136"/>
                        </a:cubicBezTo>
                        <a:cubicBezTo>
                          <a:pt x="45322" y="23924"/>
                          <a:pt x="45343" y="23689"/>
                          <a:pt x="45386" y="23476"/>
                        </a:cubicBezTo>
                        <a:cubicBezTo>
                          <a:pt x="45428" y="23242"/>
                          <a:pt x="45513" y="23008"/>
                          <a:pt x="45620" y="22795"/>
                        </a:cubicBezTo>
                        <a:cubicBezTo>
                          <a:pt x="45769" y="22518"/>
                          <a:pt x="45961" y="22284"/>
                          <a:pt x="46195" y="22092"/>
                        </a:cubicBezTo>
                        <a:cubicBezTo>
                          <a:pt x="46259" y="22028"/>
                          <a:pt x="46344" y="21964"/>
                          <a:pt x="46429" y="21900"/>
                        </a:cubicBezTo>
                        <a:cubicBezTo>
                          <a:pt x="46447" y="21882"/>
                          <a:pt x="46434" y="21832"/>
                          <a:pt x="46403" y="21832"/>
                        </a:cubicBezTo>
                        <a:cubicBezTo>
                          <a:pt x="46398" y="21832"/>
                          <a:pt x="46393" y="21833"/>
                          <a:pt x="46387" y="21836"/>
                        </a:cubicBezTo>
                        <a:cubicBezTo>
                          <a:pt x="46195" y="21879"/>
                          <a:pt x="46003" y="22007"/>
                          <a:pt x="45854" y="22156"/>
                        </a:cubicBezTo>
                        <a:cubicBezTo>
                          <a:pt x="45705" y="22305"/>
                          <a:pt x="45577" y="22497"/>
                          <a:pt x="45471" y="22688"/>
                        </a:cubicBezTo>
                        <a:cubicBezTo>
                          <a:pt x="45343" y="22923"/>
                          <a:pt x="45258" y="23157"/>
                          <a:pt x="45215" y="23391"/>
                        </a:cubicBezTo>
                        <a:cubicBezTo>
                          <a:pt x="45151" y="23604"/>
                          <a:pt x="45130" y="23838"/>
                          <a:pt x="45130" y="24051"/>
                        </a:cubicBezTo>
                        <a:cubicBezTo>
                          <a:pt x="45087" y="24051"/>
                          <a:pt x="45066" y="24030"/>
                          <a:pt x="45045" y="23987"/>
                        </a:cubicBezTo>
                        <a:cubicBezTo>
                          <a:pt x="45045" y="23987"/>
                          <a:pt x="45045" y="23966"/>
                          <a:pt x="45045" y="23966"/>
                        </a:cubicBezTo>
                        <a:cubicBezTo>
                          <a:pt x="45045" y="23583"/>
                          <a:pt x="45109" y="23199"/>
                          <a:pt x="45215" y="22837"/>
                        </a:cubicBezTo>
                        <a:cubicBezTo>
                          <a:pt x="45237" y="22837"/>
                          <a:pt x="45237" y="22816"/>
                          <a:pt x="45237" y="22795"/>
                        </a:cubicBezTo>
                        <a:cubicBezTo>
                          <a:pt x="45258" y="22731"/>
                          <a:pt x="45279" y="22646"/>
                          <a:pt x="45322" y="22539"/>
                        </a:cubicBezTo>
                        <a:cubicBezTo>
                          <a:pt x="45492" y="22092"/>
                          <a:pt x="45748" y="21687"/>
                          <a:pt x="46067" y="21325"/>
                        </a:cubicBezTo>
                        <a:cubicBezTo>
                          <a:pt x="46387" y="20963"/>
                          <a:pt x="46770" y="20686"/>
                          <a:pt x="47196" y="20452"/>
                        </a:cubicBezTo>
                        <a:cubicBezTo>
                          <a:pt x="47707" y="20218"/>
                          <a:pt x="48282" y="20069"/>
                          <a:pt x="48836" y="20005"/>
                        </a:cubicBezTo>
                        <a:cubicBezTo>
                          <a:pt x="49177" y="19983"/>
                          <a:pt x="49496" y="19962"/>
                          <a:pt x="49815" y="19962"/>
                        </a:cubicBezTo>
                        <a:lnTo>
                          <a:pt x="50816" y="19962"/>
                        </a:lnTo>
                        <a:cubicBezTo>
                          <a:pt x="50859" y="19962"/>
                          <a:pt x="50880" y="19920"/>
                          <a:pt x="50880" y="19898"/>
                        </a:cubicBezTo>
                        <a:lnTo>
                          <a:pt x="51115" y="19877"/>
                        </a:lnTo>
                        <a:cubicBezTo>
                          <a:pt x="51264" y="19856"/>
                          <a:pt x="51413" y="19834"/>
                          <a:pt x="51583" y="19813"/>
                        </a:cubicBezTo>
                        <a:cubicBezTo>
                          <a:pt x="51903" y="19770"/>
                          <a:pt x="52222" y="19749"/>
                          <a:pt x="52563" y="19728"/>
                        </a:cubicBezTo>
                        <a:cubicBezTo>
                          <a:pt x="52734" y="19716"/>
                          <a:pt x="52905" y="19711"/>
                          <a:pt x="53076" y="19711"/>
                        </a:cubicBezTo>
                        <a:close/>
                        <a:moveTo>
                          <a:pt x="49027" y="22326"/>
                        </a:moveTo>
                        <a:lnTo>
                          <a:pt x="49027" y="22326"/>
                        </a:lnTo>
                        <a:cubicBezTo>
                          <a:pt x="49198" y="22475"/>
                          <a:pt x="49368" y="22624"/>
                          <a:pt x="49517" y="22795"/>
                        </a:cubicBezTo>
                        <a:cubicBezTo>
                          <a:pt x="49794" y="23093"/>
                          <a:pt x="50050" y="23412"/>
                          <a:pt x="50327" y="23711"/>
                        </a:cubicBezTo>
                        <a:cubicBezTo>
                          <a:pt x="50540" y="24009"/>
                          <a:pt x="50859" y="24200"/>
                          <a:pt x="51221" y="24307"/>
                        </a:cubicBezTo>
                        <a:cubicBezTo>
                          <a:pt x="51413" y="24328"/>
                          <a:pt x="51604" y="24349"/>
                          <a:pt x="51817" y="24371"/>
                        </a:cubicBezTo>
                        <a:lnTo>
                          <a:pt x="52478" y="24392"/>
                        </a:lnTo>
                        <a:cubicBezTo>
                          <a:pt x="52758" y="24423"/>
                          <a:pt x="53050" y="24443"/>
                          <a:pt x="53345" y="24443"/>
                        </a:cubicBezTo>
                        <a:cubicBezTo>
                          <a:pt x="53454" y="24443"/>
                          <a:pt x="53562" y="24440"/>
                          <a:pt x="53670" y="24435"/>
                        </a:cubicBezTo>
                        <a:lnTo>
                          <a:pt x="53670" y="24435"/>
                        </a:lnTo>
                        <a:cubicBezTo>
                          <a:pt x="53585" y="24520"/>
                          <a:pt x="53500" y="24584"/>
                          <a:pt x="53393" y="24605"/>
                        </a:cubicBezTo>
                        <a:cubicBezTo>
                          <a:pt x="53206" y="24636"/>
                          <a:pt x="53019" y="24656"/>
                          <a:pt x="52832" y="24656"/>
                        </a:cubicBezTo>
                        <a:cubicBezTo>
                          <a:pt x="52764" y="24656"/>
                          <a:pt x="52695" y="24653"/>
                          <a:pt x="52627" y="24648"/>
                        </a:cubicBezTo>
                        <a:lnTo>
                          <a:pt x="51626" y="24648"/>
                        </a:lnTo>
                        <a:cubicBezTo>
                          <a:pt x="51306" y="24648"/>
                          <a:pt x="50987" y="24626"/>
                          <a:pt x="50689" y="24584"/>
                        </a:cubicBezTo>
                        <a:cubicBezTo>
                          <a:pt x="50678" y="24573"/>
                          <a:pt x="50667" y="24568"/>
                          <a:pt x="50657" y="24568"/>
                        </a:cubicBezTo>
                        <a:cubicBezTo>
                          <a:pt x="50646" y="24568"/>
                          <a:pt x="50635" y="24573"/>
                          <a:pt x="50625" y="24584"/>
                        </a:cubicBezTo>
                        <a:cubicBezTo>
                          <a:pt x="50561" y="24456"/>
                          <a:pt x="50476" y="24349"/>
                          <a:pt x="50412" y="24264"/>
                        </a:cubicBezTo>
                        <a:lnTo>
                          <a:pt x="50135" y="23881"/>
                        </a:lnTo>
                        <a:lnTo>
                          <a:pt x="49624" y="23178"/>
                        </a:lnTo>
                        <a:lnTo>
                          <a:pt x="49134" y="22475"/>
                        </a:lnTo>
                        <a:lnTo>
                          <a:pt x="49027" y="22326"/>
                        </a:lnTo>
                        <a:close/>
                        <a:moveTo>
                          <a:pt x="43746" y="22624"/>
                        </a:moveTo>
                        <a:cubicBezTo>
                          <a:pt x="43873" y="22731"/>
                          <a:pt x="43980" y="22901"/>
                          <a:pt x="44086" y="23029"/>
                        </a:cubicBezTo>
                        <a:cubicBezTo>
                          <a:pt x="44214" y="23199"/>
                          <a:pt x="44321" y="23391"/>
                          <a:pt x="44448" y="23561"/>
                        </a:cubicBezTo>
                        <a:cubicBezTo>
                          <a:pt x="44491" y="23711"/>
                          <a:pt x="44576" y="23838"/>
                          <a:pt x="44683" y="23966"/>
                        </a:cubicBezTo>
                        <a:cubicBezTo>
                          <a:pt x="44683" y="23966"/>
                          <a:pt x="44725" y="23987"/>
                          <a:pt x="44747" y="23987"/>
                        </a:cubicBezTo>
                        <a:cubicBezTo>
                          <a:pt x="44896" y="24179"/>
                          <a:pt x="45109" y="24307"/>
                          <a:pt x="45343" y="24392"/>
                        </a:cubicBezTo>
                        <a:cubicBezTo>
                          <a:pt x="45364" y="24413"/>
                          <a:pt x="45407" y="24435"/>
                          <a:pt x="45449" y="24435"/>
                        </a:cubicBezTo>
                        <a:lnTo>
                          <a:pt x="45620" y="24435"/>
                        </a:lnTo>
                        <a:cubicBezTo>
                          <a:pt x="45705" y="24435"/>
                          <a:pt x="45812" y="24456"/>
                          <a:pt x="45897" y="24456"/>
                        </a:cubicBezTo>
                        <a:cubicBezTo>
                          <a:pt x="46110" y="24456"/>
                          <a:pt x="46301" y="24477"/>
                          <a:pt x="46514" y="24477"/>
                        </a:cubicBezTo>
                        <a:cubicBezTo>
                          <a:pt x="46578" y="24484"/>
                          <a:pt x="46647" y="24487"/>
                          <a:pt x="46719" y="24487"/>
                        </a:cubicBezTo>
                        <a:cubicBezTo>
                          <a:pt x="46862" y="24487"/>
                          <a:pt x="47018" y="24477"/>
                          <a:pt x="47175" y="24477"/>
                        </a:cubicBezTo>
                        <a:lnTo>
                          <a:pt x="47707" y="24477"/>
                        </a:lnTo>
                        <a:cubicBezTo>
                          <a:pt x="47664" y="24562"/>
                          <a:pt x="47622" y="24626"/>
                          <a:pt x="47579" y="24690"/>
                        </a:cubicBezTo>
                        <a:cubicBezTo>
                          <a:pt x="47088" y="24772"/>
                          <a:pt x="46587" y="24810"/>
                          <a:pt x="46090" y="24810"/>
                        </a:cubicBezTo>
                        <a:cubicBezTo>
                          <a:pt x="45811" y="24810"/>
                          <a:pt x="45533" y="24798"/>
                          <a:pt x="45258" y="24775"/>
                        </a:cubicBezTo>
                        <a:cubicBezTo>
                          <a:pt x="45087" y="24775"/>
                          <a:pt x="44896" y="24733"/>
                          <a:pt x="44747" y="24626"/>
                        </a:cubicBezTo>
                        <a:cubicBezTo>
                          <a:pt x="44619" y="24541"/>
                          <a:pt x="44512" y="24413"/>
                          <a:pt x="44448" y="24264"/>
                        </a:cubicBezTo>
                        <a:cubicBezTo>
                          <a:pt x="44257" y="23924"/>
                          <a:pt x="44086" y="23561"/>
                          <a:pt x="43959" y="23199"/>
                        </a:cubicBezTo>
                        <a:cubicBezTo>
                          <a:pt x="43873" y="23008"/>
                          <a:pt x="43810" y="22816"/>
                          <a:pt x="43746" y="22624"/>
                        </a:cubicBezTo>
                        <a:close/>
                        <a:moveTo>
                          <a:pt x="2194" y="177"/>
                        </a:moveTo>
                        <a:cubicBezTo>
                          <a:pt x="2407" y="411"/>
                          <a:pt x="2620" y="645"/>
                          <a:pt x="2812" y="901"/>
                        </a:cubicBezTo>
                        <a:cubicBezTo>
                          <a:pt x="3025" y="1156"/>
                          <a:pt x="3216" y="1433"/>
                          <a:pt x="3408" y="1710"/>
                        </a:cubicBezTo>
                        <a:cubicBezTo>
                          <a:pt x="3791" y="2264"/>
                          <a:pt x="4153" y="2860"/>
                          <a:pt x="4515" y="3435"/>
                        </a:cubicBezTo>
                        <a:lnTo>
                          <a:pt x="5197" y="4500"/>
                        </a:lnTo>
                        <a:cubicBezTo>
                          <a:pt x="5133" y="4521"/>
                          <a:pt x="5069" y="4543"/>
                          <a:pt x="5027" y="4543"/>
                        </a:cubicBezTo>
                        <a:cubicBezTo>
                          <a:pt x="5005" y="4458"/>
                          <a:pt x="4963" y="4394"/>
                          <a:pt x="4920" y="4330"/>
                        </a:cubicBezTo>
                        <a:cubicBezTo>
                          <a:pt x="4878" y="4223"/>
                          <a:pt x="4835" y="4138"/>
                          <a:pt x="4771" y="4053"/>
                        </a:cubicBezTo>
                        <a:cubicBezTo>
                          <a:pt x="4760" y="4047"/>
                          <a:pt x="4748" y="4045"/>
                          <a:pt x="4738" y="4045"/>
                        </a:cubicBezTo>
                        <a:cubicBezTo>
                          <a:pt x="4710" y="4045"/>
                          <a:pt x="4692" y="4064"/>
                          <a:pt x="4707" y="4096"/>
                        </a:cubicBezTo>
                        <a:cubicBezTo>
                          <a:pt x="4771" y="4181"/>
                          <a:pt x="4814" y="4266"/>
                          <a:pt x="4856" y="4351"/>
                        </a:cubicBezTo>
                        <a:cubicBezTo>
                          <a:pt x="4878" y="4415"/>
                          <a:pt x="4920" y="4479"/>
                          <a:pt x="4941" y="4543"/>
                        </a:cubicBezTo>
                        <a:cubicBezTo>
                          <a:pt x="4878" y="4543"/>
                          <a:pt x="4814" y="4543"/>
                          <a:pt x="4728" y="4521"/>
                        </a:cubicBezTo>
                        <a:cubicBezTo>
                          <a:pt x="4728" y="4500"/>
                          <a:pt x="4707" y="4458"/>
                          <a:pt x="4686" y="4436"/>
                        </a:cubicBezTo>
                        <a:cubicBezTo>
                          <a:pt x="4665" y="4351"/>
                          <a:pt x="4622" y="4266"/>
                          <a:pt x="4579" y="4181"/>
                        </a:cubicBezTo>
                        <a:cubicBezTo>
                          <a:pt x="4494" y="4010"/>
                          <a:pt x="4388" y="3861"/>
                          <a:pt x="4302" y="3691"/>
                        </a:cubicBezTo>
                        <a:cubicBezTo>
                          <a:pt x="4296" y="3685"/>
                          <a:pt x="4288" y="3682"/>
                          <a:pt x="4280" y="3682"/>
                        </a:cubicBezTo>
                        <a:cubicBezTo>
                          <a:pt x="4262" y="3682"/>
                          <a:pt x="4245" y="3697"/>
                          <a:pt x="4260" y="3712"/>
                        </a:cubicBezTo>
                        <a:cubicBezTo>
                          <a:pt x="4324" y="3883"/>
                          <a:pt x="4409" y="4053"/>
                          <a:pt x="4473" y="4223"/>
                        </a:cubicBezTo>
                        <a:cubicBezTo>
                          <a:pt x="4515" y="4308"/>
                          <a:pt x="4537" y="4394"/>
                          <a:pt x="4579" y="4479"/>
                        </a:cubicBezTo>
                        <a:lnTo>
                          <a:pt x="4579" y="4500"/>
                        </a:lnTo>
                        <a:cubicBezTo>
                          <a:pt x="4494" y="4500"/>
                          <a:pt x="4452" y="4628"/>
                          <a:pt x="4537" y="4671"/>
                        </a:cubicBezTo>
                        <a:cubicBezTo>
                          <a:pt x="4579" y="4692"/>
                          <a:pt x="4622" y="4713"/>
                          <a:pt x="4665" y="4713"/>
                        </a:cubicBezTo>
                        <a:cubicBezTo>
                          <a:pt x="4835" y="5246"/>
                          <a:pt x="5048" y="5778"/>
                          <a:pt x="5240" y="6310"/>
                        </a:cubicBezTo>
                        <a:cubicBezTo>
                          <a:pt x="5453" y="6907"/>
                          <a:pt x="5687" y="7524"/>
                          <a:pt x="5921" y="8121"/>
                        </a:cubicBezTo>
                        <a:cubicBezTo>
                          <a:pt x="6368" y="9335"/>
                          <a:pt x="6837" y="10527"/>
                          <a:pt x="7327" y="11720"/>
                        </a:cubicBezTo>
                        <a:cubicBezTo>
                          <a:pt x="7433" y="12018"/>
                          <a:pt x="7561" y="12316"/>
                          <a:pt x="7668" y="12615"/>
                        </a:cubicBezTo>
                        <a:cubicBezTo>
                          <a:pt x="7753" y="12827"/>
                          <a:pt x="7859" y="13126"/>
                          <a:pt x="8115" y="13168"/>
                        </a:cubicBezTo>
                        <a:cubicBezTo>
                          <a:pt x="8139" y="13174"/>
                          <a:pt x="8162" y="13177"/>
                          <a:pt x="8186" y="13177"/>
                        </a:cubicBezTo>
                        <a:cubicBezTo>
                          <a:pt x="8410" y="13177"/>
                          <a:pt x="8595" y="12916"/>
                          <a:pt x="8711" y="12742"/>
                        </a:cubicBezTo>
                        <a:cubicBezTo>
                          <a:pt x="8881" y="12529"/>
                          <a:pt x="9031" y="12295"/>
                          <a:pt x="9137" y="12039"/>
                        </a:cubicBezTo>
                        <a:cubicBezTo>
                          <a:pt x="9329" y="11720"/>
                          <a:pt x="9457" y="11358"/>
                          <a:pt x="9542" y="10996"/>
                        </a:cubicBezTo>
                        <a:lnTo>
                          <a:pt x="9542" y="11166"/>
                        </a:lnTo>
                        <a:cubicBezTo>
                          <a:pt x="9542" y="11188"/>
                          <a:pt x="9558" y="11198"/>
                          <a:pt x="9574" y="11198"/>
                        </a:cubicBezTo>
                        <a:cubicBezTo>
                          <a:pt x="9590" y="11198"/>
                          <a:pt x="9606" y="11188"/>
                          <a:pt x="9606" y="11166"/>
                        </a:cubicBezTo>
                        <a:cubicBezTo>
                          <a:pt x="9627" y="11102"/>
                          <a:pt x="9648" y="11060"/>
                          <a:pt x="9648" y="11017"/>
                        </a:cubicBezTo>
                        <a:cubicBezTo>
                          <a:pt x="9669" y="11017"/>
                          <a:pt x="9691" y="10996"/>
                          <a:pt x="9691" y="10975"/>
                        </a:cubicBezTo>
                        <a:cubicBezTo>
                          <a:pt x="9691" y="10847"/>
                          <a:pt x="9712" y="10698"/>
                          <a:pt x="9755" y="10549"/>
                        </a:cubicBezTo>
                        <a:cubicBezTo>
                          <a:pt x="9797" y="10655"/>
                          <a:pt x="9840" y="10783"/>
                          <a:pt x="9861" y="10889"/>
                        </a:cubicBezTo>
                        <a:cubicBezTo>
                          <a:pt x="9904" y="11038"/>
                          <a:pt x="9904" y="11209"/>
                          <a:pt x="9904" y="11379"/>
                        </a:cubicBezTo>
                        <a:cubicBezTo>
                          <a:pt x="9904" y="11431"/>
                          <a:pt x="9943" y="11459"/>
                          <a:pt x="9983" y="11459"/>
                        </a:cubicBezTo>
                        <a:cubicBezTo>
                          <a:pt x="10009" y="11459"/>
                          <a:pt x="10036" y="11447"/>
                          <a:pt x="10053" y="11422"/>
                        </a:cubicBezTo>
                        <a:cubicBezTo>
                          <a:pt x="10053" y="11422"/>
                          <a:pt x="10053" y="11422"/>
                          <a:pt x="10053" y="11443"/>
                        </a:cubicBezTo>
                        <a:cubicBezTo>
                          <a:pt x="10010" y="11699"/>
                          <a:pt x="9925" y="11933"/>
                          <a:pt x="9797" y="12167"/>
                        </a:cubicBezTo>
                        <a:cubicBezTo>
                          <a:pt x="9520" y="12678"/>
                          <a:pt x="9158" y="13147"/>
                          <a:pt x="8732" y="13573"/>
                        </a:cubicBezTo>
                        <a:cubicBezTo>
                          <a:pt x="8700" y="13606"/>
                          <a:pt x="8730" y="13651"/>
                          <a:pt x="8765" y="13651"/>
                        </a:cubicBezTo>
                        <a:cubicBezTo>
                          <a:pt x="8775" y="13651"/>
                          <a:pt x="8786" y="13647"/>
                          <a:pt x="8796" y="13637"/>
                        </a:cubicBezTo>
                        <a:cubicBezTo>
                          <a:pt x="9201" y="13275"/>
                          <a:pt x="9542" y="12870"/>
                          <a:pt x="9840" y="12423"/>
                        </a:cubicBezTo>
                        <a:cubicBezTo>
                          <a:pt x="10117" y="11954"/>
                          <a:pt x="10287" y="11401"/>
                          <a:pt x="10266" y="10847"/>
                        </a:cubicBezTo>
                        <a:cubicBezTo>
                          <a:pt x="10223" y="10250"/>
                          <a:pt x="10053" y="9654"/>
                          <a:pt x="9797" y="9100"/>
                        </a:cubicBezTo>
                        <a:cubicBezTo>
                          <a:pt x="9584" y="8525"/>
                          <a:pt x="9329" y="7950"/>
                          <a:pt x="9073" y="7397"/>
                        </a:cubicBezTo>
                        <a:cubicBezTo>
                          <a:pt x="8924" y="7077"/>
                          <a:pt x="8775" y="6758"/>
                          <a:pt x="8626" y="6438"/>
                        </a:cubicBezTo>
                        <a:cubicBezTo>
                          <a:pt x="8562" y="6289"/>
                          <a:pt x="8477" y="6140"/>
                          <a:pt x="8392" y="5970"/>
                        </a:cubicBezTo>
                        <a:cubicBezTo>
                          <a:pt x="8328" y="5842"/>
                          <a:pt x="8264" y="5714"/>
                          <a:pt x="8200" y="5586"/>
                        </a:cubicBezTo>
                        <a:cubicBezTo>
                          <a:pt x="8157" y="5480"/>
                          <a:pt x="8093" y="5352"/>
                          <a:pt x="8051" y="5246"/>
                        </a:cubicBezTo>
                        <a:cubicBezTo>
                          <a:pt x="7987" y="5118"/>
                          <a:pt x="7923" y="4947"/>
                          <a:pt x="7859" y="4820"/>
                        </a:cubicBezTo>
                        <a:cubicBezTo>
                          <a:pt x="7838" y="4777"/>
                          <a:pt x="7801" y="4756"/>
                          <a:pt x="7763" y="4756"/>
                        </a:cubicBezTo>
                        <a:cubicBezTo>
                          <a:pt x="7726" y="4756"/>
                          <a:pt x="7689" y="4777"/>
                          <a:pt x="7668" y="4820"/>
                        </a:cubicBezTo>
                        <a:cubicBezTo>
                          <a:pt x="7625" y="4884"/>
                          <a:pt x="7604" y="4926"/>
                          <a:pt x="7582" y="4990"/>
                        </a:cubicBezTo>
                        <a:cubicBezTo>
                          <a:pt x="7540" y="4905"/>
                          <a:pt x="7518" y="4820"/>
                          <a:pt x="7476" y="4734"/>
                        </a:cubicBezTo>
                        <a:lnTo>
                          <a:pt x="7327" y="4436"/>
                        </a:lnTo>
                        <a:cubicBezTo>
                          <a:pt x="7321" y="4430"/>
                          <a:pt x="7314" y="4427"/>
                          <a:pt x="7309" y="4427"/>
                        </a:cubicBezTo>
                        <a:cubicBezTo>
                          <a:pt x="7295" y="4427"/>
                          <a:pt x="7284" y="4442"/>
                          <a:pt x="7284" y="4458"/>
                        </a:cubicBezTo>
                        <a:lnTo>
                          <a:pt x="7412" y="4756"/>
                        </a:lnTo>
                        <a:cubicBezTo>
                          <a:pt x="7455" y="4862"/>
                          <a:pt x="7497" y="4947"/>
                          <a:pt x="7540" y="5033"/>
                        </a:cubicBezTo>
                        <a:lnTo>
                          <a:pt x="7433" y="5224"/>
                        </a:lnTo>
                        <a:cubicBezTo>
                          <a:pt x="7433" y="5224"/>
                          <a:pt x="7433" y="5203"/>
                          <a:pt x="7412" y="5182"/>
                        </a:cubicBezTo>
                        <a:cubicBezTo>
                          <a:pt x="7391" y="5096"/>
                          <a:pt x="7348" y="5011"/>
                          <a:pt x="7305" y="4926"/>
                        </a:cubicBezTo>
                        <a:cubicBezTo>
                          <a:pt x="7220" y="4756"/>
                          <a:pt x="7135" y="4585"/>
                          <a:pt x="7029" y="4415"/>
                        </a:cubicBezTo>
                        <a:cubicBezTo>
                          <a:pt x="7022" y="4402"/>
                          <a:pt x="7013" y="4397"/>
                          <a:pt x="7005" y="4397"/>
                        </a:cubicBezTo>
                        <a:cubicBezTo>
                          <a:pt x="6987" y="4397"/>
                          <a:pt x="6971" y="4422"/>
                          <a:pt x="6986" y="4436"/>
                        </a:cubicBezTo>
                        <a:cubicBezTo>
                          <a:pt x="7050" y="4607"/>
                          <a:pt x="7135" y="4777"/>
                          <a:pt x="7199" y="4969"/>
                        </a:cubicBezTo>
                        <a:lnTo>
                          <a:pt x="7305" y="5224"/>
                        </a:lnTo>
                        <a:lnTo>
                          <a:pt x="7369" y="5352"/>
                        </a:lnTo>
                        <a:cubicBezTo>
                          <a:pt x="7327" y="5416"/>
                          <a:pt x="7284" y="5501"/>
                          <a:pt x="7242" y="5565"/>
                        </a:cubicBezTo>
                        <a:cubicBezTo>
                          <a:pt x="6752" y="4415"/>
                          <a:pt x="6517" y="3180"/>
                          <a:pt x="6539" y="1923"/>
                        </a:cubicBezTo>
                        <a:lnTo>
                          <a:pt x="6539" y="1668"/>
                        </a:lnTo>
                        <a:lnTo>
                          <a:pt x="6539" y="1540"/>
                        </a:lnTo>
                        <a:cubicBezTo>
                          <a:pt x="6624" y="1561"/>
                          <a:pt x="6709" y="1561"/>
                          <a:pt x="6794" y="1582"/>
                        </a:cubicBezTo>
                        <a:cubicBezTo>
                          <a:pt x="6816" y="1604"/>
                          <a:pt x="6837" y="1604"/>
                          <a:pt x="6880" y="1604"/>
                        </a:cubicBezTo>
                        <a:cubicBezTo>
                          <a:pt x="6880" y="1625"/>
                          <a:pt x="6922" y="1625"/>
                          <a:pt x="6943" y="1625"/>
                        </a:cubicBezTo>
                        <a:lnTo>
                          <a:pt x="6965" y="1625"/>
                        </a:lnTo>
                        <a:cubicBezTo>
                          <a:pt x="7071" y="1668"/>
                          <a:pt x="7156" y="1689"/>
                          <a:pt x="7242" y="1753"/>
                        </a:cubicBezTo>
                        <a:cubicBezTo>
                          <a:pt x="7455" y="1881"/>
                          <a:pt x="7668" y="2051"/>
                          <a:pt x="7859" y="2243"/>
                        </a:cubicBezTo>
                        <a:cubicBezTo>
                          <a:pt x="8264" y="2605"/>
                          <a:pt x="8669" y="3009"/>
                          <a:pt x="9031" y="3414"/>
                        </a:cubicBezTo>
                        <a:lnTo>
                          <a:pt x="9052" y="3435"/>
                        </a:lnTo>
                        <a:lnTo>
                          <a:pt x="9073" y="3478"/>
                        </a:lnTo>
                        <a:cubicBezTo>
                          <a:pt x="9797" y="4543"/>
                          <a:pt x="10458" y="5650"/>
                          <a:pt x="11054" y="6800"/>
                        </a:cubicBezTo>
                        <a:cubicBezTo>
                          <a:pt x="11650" y="7950"/>
                          <a:pt x="12055" y="9164"/>
                          <a:pt x="12289" y="10442"/>
                        </a:cubicBezTo>
                        <a:cubicBezTo>
                          <a:pt x="12310" y="10655"/>
                          <a:pt x="12353" y="10889"/>
                          <a:pt x="12374" y="11124"/>
                        </a:cubicBezTo>
                        <a:cubicBezTo>
                          <a:pt x="12353" y="11102"/>
                          <a:pt x="12353" y="11081"/>
                          <a:pt x="12353" y="11060"/>
                        </a:cubicBezTo>
                        <a:cubicBezTo>
                          <a:pt x="12289" y="10868"/>
                          <a:pt x="12225" y="10655"/>
                          <a:pt x="12161" y="10421"/>
                        </a:cubicBezTo>
                        <a:cubicBezTo>
                          <a:pt x="12161" y="10410"/>
                          <a:pt x="12151" y="10405"/>
                          <a:pt x="12140" y="10405"/>
                        </a:cubicBezTo>
                        <a:cubicBezTo>
                          <a:pt x="12129" y="10405"/>
                          <a:pt x="12119" y="10410"/>
                          <a:pt x="12119" y="10421"/>
                        </a:cubicBezTo>
                        <a:cubicBezTo>
                          <a:pt x="12161" y="10655"/>
                          <a:pt x="12225" y="10868"/>
                          <a:pt x="12289" y="11081"/>
                        </a:cubicBezTo>
                        <a:cubicBezTo>
                          <a:pt x="12310" y="11188"/>
                          <a:pt x="12353" y="11294"/>
                          <a:pt x="12374" y="11401"/>
                        </a:cubicBezTo>
                        <a:lnTo>
                          <a:pt x="12374" y="11422"/>
                        </a:lnTo>
                        <a:lnTo>
                          <a:pt x="12374" y="11954"/>
                        </a:lnTo>
                        <a:cubicBezTo>
                          <a:pt x="12374" y="11933"/>
                          <a:pt x="12374" y="11890"/>
                          <a:pt x="12353" y="11869"/>
                        </a:cubicBezTo>
                        <a:cubicBezTo>
                          <a:pt x="12332" y="11763"/>
                          <a:pt x="12310" y="11656"/>
                          <a:pt x="12268" y="11550"/>
                        </a:cubicBezTo>
                        <a:cubicBezTo>
                          <a:pt x="12225" y="11337"/>
                          <a:pt x="12140" y="11145"/>
                          <a:pt x="12055" y="10932"/>
                        </a:cubicBezTo>
                        <a:cubicBezTo>
                          <a:pt x="12055" y="10923"/>
                          <a:pt x="12044" y="10918"/>
                          <a:pt x="12033" y="10918"/>
                        </a:cubicBezTo>
                        <a:cubicBezTo>
                          <a:pt x="12017" y="10918"/>
                          <a:pt x="12000" y="10928"/>
                          <a:pt x="12012" y="10953"/>
                        </a:cubicBezTo>
                        <a:cubicBezTo>
                          <a:pt x="12076" y="11166"/>
                          <a:pt x="12140" y="11358"/>
                          <a:pt x="12204" y="11571"/>
                        </a:cubicBezTo>
                        <a:cubicBezTo>
                          <a:pt x="12225" y="11677"/>
                          <a:pt x="12247" y="11784"/>
                          <a:pt x="12268" y="11890"/>
                        </a:cubicBezTo>
                        <a:cubicBezTo>
                          <a:pt x="12289" y="11976"/>
                          <a:pt x="12310" y="12082"/>
                          <a:pt x="12353" y="12167"/>
                        </a:cubicBezTo>
                        <a:lnTo>
                          <a:pt x="12374" y="12167"/>
                        </a:lnTo>
                        <a:cubicBezTo>
                          <a:pt x="12374" y="12252"/>
                          <a:pt x="12374" y="12338"/>
                          <a:pt x="12353" y="12423"/>
                        </a:cubicBezTo>
                        <a:lnTo>
                          <a:pt x="12332" y="12380"/>
                        </a:lnTo>
                        <a:cubicBezTo>
                          <a:pt x="12268" y="12316"/>
                          <a:pt x="12225" y="12231"/>
                          <a:pt x="12183" y="12167"/>
                        </a:cubicBezTo>
                        <a:cubicBezTo>
                          <a:pt x="12097" y="11997"/>
                          <a:pt x="12034" y="11827"/>
                          <a:pt x="11991" y="11635"/>
                        </a:cubicBezTo>
                        <a:cubicBezTo>
                          <a:pt x="11982" y="11626"/>
                          <a:pt x="11970" y="11621"/>
                          <a:pt x="11958" y="11621"/>
                        </a:cubicBezTo>
                        <a:cubicBezTo>
                          <a:pt x="11942" y="11621"/>
                          <a:pt x="11927" y="11631"/>
                          <a:pt x="11927" y="11656"/>
                        </a:cubicBezTo>
                        <a:cubicBezTo>
                          <a:pt x="11970" y="11848"/>
                          <a:pt x="12034" y="12018"/>
                          <a:pt x="12119" y="12189"/>
                        </a:cubicBezTo>
                        <a:cubicBezTo>
                          <a:pt x="12161" y="12274"/>
                          <a:pt x="12204" y="12359"/>
                          <a:pt x="12247" y="12444"/>
                        </a:cubicBezTo>
                        <a:cubicBezTo>
                          <a:pt x="12268" y="12487"/>
                          <a:pt x="12310" y="12529"/>
                          <a:pt x="12353" y="12572"/>
                        </a:cubicBezTo>
                        <a:cubicBezTo>
                          <a:pt x="12310" y="12955"/>
                          <a:pt x="12247" y="13339"/>
                          <a:pt x="12140" y="13722"/>
                        </a:cubicBezTo>
                        <a:cubicBezTo>
                          <a:pt x="12140" y="13679"/>
                          <a:pt x="12119" y="13615"/>
                          <a:pt x="12097" y="13573"/>
                        </a:cubicBezTo>
                        <a:cubicBezTo>
                          <a:pt x="12055" y="13445"/>
                          <a:pt x="12012" y="13339"/>
                          <a:pt x="11970" y="13211"/>
                        </a:cubicBezTo>
                        <a:cubicBezTo>
                          <a:pt x="11906" y="12998"/>
                          <a:pt x="11821" y="12764"/>
                          <a:pt x="11757" y="12529"/>
                        </a:cubicBezTo>
                        <a:cubicBezTo>
                          <a:pt x="11757" y="12513"/>
                          <a:pt x="11747" y="12506"/>
                          <a:pt x="11737" y="12506"/>
                        </a:cubicBezTo>
                        <a:cubicBezTo>
                          <a:pt x="11720" y="12506"/>
                          <a:pt x="11701" y="12524"/>
                          <a:pt x="11714" y="12551"/>
                        </a:cubicBezTo>
                        <a:cubicBezTo>
                          <a:pt x="11757" y="12785"/>
                          <a:pt x="11799" y="13019"/>
                          <a:pt x="11863" y="13253"/>
                        </a:cubicBezTo>
                        <a:cubicBezTo>
                          <a:pt x="11906" y="13360"/>
                          <a:pt x="11948" y="13488"/>
                          <a:pt x="11970" y="13594"/>
                        </a:cubicBezTo>
                        <a:cubicBezTo>
                          <a:pt x="11990" y="13635"/>
                          <a:pt x="12029" y="13809"/>
                          <a:pt x="12106" y="13809"/>
                        </a:cubicBezTo>
                        <a:cubicBezTo>
                          <a:pt x="12110" y="13809"/>
                          <a:pt x="12114" y="13808"/>
                          <a:pt x="12119" y="13807"/>
                        </a:cubicBezTo>
                        <a:lnTo>
                          <a:pt x="12119" y="13807"/>
                        </a:lnTo>
                        <a:cubicBezTo>
                          <a:pt x="12097" y="13914"/>
                          <a:pt x="12076" y="14020"/>
                          <a:pt x="12034" y="14127"/>
                        </a:cubicBezTo>
                        <a:cubicBezTo>
                          <a:pt x="12012" y="14212"/>
                          <a:pt x="11991" y="14254"/>
                          <a:pt x="11970" y="14318"/>
                        </a:cubicBezTo>
                        <a:cubicBezTo>
                          <a:pt x="11948" y="14276"/>
                          <a:pt x="11927" y="14212"/>
                          <a:pt x="11906" y="14169"/>
                        </a:cubicBezTo>
                        <a:cubicBezTo>
                          <a:pt x="11884" y="14063"/>
                          <a:pt x="11842" y="13978"/>
                          <a:pt x="11799" y="13871"/>
                        </a:cubicBezTo>
                        <a:cubicBezTo>
                          <a:pt x="11757" y="13658"/>
                          <a:pt x="11693" y="13466"/>
                          <a:pt x="11650" y="13253"/>
                        </a:cubicBezTo>
                        <a:cubicBezTo>
                          <a:pt x="11650" y="13237"/>
                          <a:pt x="11638" y="13230"/>
                          <a:pt x="11622" y="13230"/>
                        </a:cubicBezTo>
                        <a:cubicBezTo>
                          <a:pt x="11598" y="13230"/>
                          <a:pt x="11565" y="13248"/>
                          <a:pt x="11565" y="13275"/>
                        </a:cubicBezTo>
                        <a:cubicBezTo>
                          <a:pt x="11608" y="13488"/>
                          <a:pt x="11650" y="13701"/>
                          <a:pt x="11693" y="13914"/>
                        </a:cubicBezTo>
                        <a:cubicBezTo>
                          <a:pt x="11735" y="14020"/>
                          <a:pt x="11757" y="14127"/>
                          <a:pt x="11799" y="14233"/>
                        </a:cubicBezTo>
                        <a:lnTo>
                          <a:pt x="11863" y="14361"/>
                        </a:lnTo>
                        <a:cubicBezTo>
                          <a:pt x="11863" y="14404"/>
                          <a:pt x="11884" y="14446"/>
                          <a:pt x="11927" y="14489"/>
                        </a:cubicBezTo>
                        <a:cubicBezTo>
                          <a:pt x="11842" y="14702"/>
                          <a:pt x="11757" y="14936"/>
                          <a:pt x="11650" y="15149"/>
                        </a:cubicBezTo>
                        <a:lnTo>
                          <a:pt x="11608" y="15021"/>
                        </a:lnTo>
                        <a:cubicBezTo>
                          <a:pt x="11565" y="14915"/>
                          <a:pt x="11522" y="14787"/>
                          <a:pt x="11480" y="14680"/>
                        </a:cubicBezTo>
                        <a:lnTo>
                          <a:pt x="11224" y="13999"/>
                        </a:lnTo>
                        <a:cubicBezTo>
                          <a:pt x="11215" y="13972"/>
                          <a:pt x="11195" y="13960"/>
                          <a:pt x="11176" y="13960"/>
                        </a:cubicBezTo>
                        <a:cubicBezTo>
                          <a:pt x="11150" y="13960"/>
                          <a:pt x="11127" y="13983"/>
                          <a:pt x="11139" y="14020"/>
                        </a:cubicBezTo>
                        <a:cubicBezTo>
                          <a:pt x="11203" y="14254"/>
                          <a:pt x="11288" y="14489"/>
                          <a:pt x="11373" y="14723"/>
                        </a:cubicBezTo>
                        <a:lnTo>
                          <a:pt x="11501" y="15085"/>
                        </a:lnTo>
                        <a:lnTo>
                          <a:pt x="11565" y="15255"/>
                        </a:lnTo>
                        <a:lnTo>
                          <a:pt x="11565" y="15298"/>
                        </a:lnTo>
                        <a:cubicBezTo>
                          <a:pt x="11522" y="15426"/>
                          <a:pt x="11458" y="15554"/>
                          <a:pt x="11395" y="15660"/>
                        </a:cubicBezTo>
                        <a:lnTo>
                          <a:pt x="11352" y="15532"/>
                        </a:lnTo>
                        <a:cubicBezTo>
                          <a:pt x="11309" y="15426"/>
                          <a:pt x="11288" y="15341"/>
                          <a:pt x="11246" y="15234"/>
                        </a:cubicBezTo>
                        <a:cubicBezTo>
                          <a:pt x="11182" y="15064"/>
                          <a:pt x="11118" y="14872"/>
                          <a:pt x="11054" y="14680"/>
                        </a:cubicBezTo>
                        <a:cubicBezTo>
                          <a:pt x="11046" y="14664"/>
                          <a:pt x="11034" y="14657"/>
                          <a:pt x="11024" y="14657"/>
                        </a:cubicBezTo>
                        <a:cubicBezTo>
                          <a:pt x="11006" y="14657"/>
                          <a:pt x="10990" y="14675"/>
                          <a:pt x="10990" y="14702"/>
                        </a:cubicBezTo>
                        <a:cubicBezTo>
                          <a:pt x="11033" y="14893"/>
                          <a:pt x="11075" y="15085"/>
                          <a:pt x="11139" y="15277"/>
                        </a:cubicBezTo>
                        <a:lnTo>
                          <a:pt x="11224" y="15532"/>
                        </a:lnTo>
                        <a:lnTo>
                          <a:pt x="11267" y="15681"/>
                        </a:lnTo>
                        <a:cubicBezTo>
                          <a:pt x="11288" y="15703"/>
                          <a:pt x="11309" y="15745"/>
                          <a:pt x="11331" y="15767"/>
                        </a:cubicBezTo>
                        <a:cubicBezTo>
                          <a:pt x="11288" y="15873"/>
                          <a:pt x="11246" y="15958"/>
                          <a:pt x="11182" y="16043"/>
                        </a:cubicBezTo>
                        <a:lnTo>
                          <a:pt x="11139" y="15980"/>
                        </a:lnTo>
                        <a:cubicBezTo>
                          <a:pt x="11096" y="15852"/>
                          <a:pt x="11054" y="15767"/>
                          <a:pt x="10990" y="15660"/>
                        </a:cubicBezTo>
                        <a:cubicBezTo>
                          <a:pt x="10905" y="15426"/>
                          <a:pt x="10798" y="15213"/>
                          <a:pt x="10713" y="15000"/>
                        </a:cubicBezTo>
                        <a:cubicBezTo>
                          <a:pt x="10706" y="14987"/>
                          <a:pt x="10698" y="14982"/>
                          <a:pt x="10689" y="14982"/>
                        </a:cubicBezTo>
                        <a:cubicBezTo>
                          <a:pt x="10669" y="14982"/>
                          <a:pt x="10649" y="15006"/>
                          <a:pt x="10649" y="15021"/>
                        </a:cubicBezTo>
                        <a:cubicBezTo>
                          <a:pt x="10734" y="15234"/>
                          <a:pt x="10820" y="15468"/>
                          <a:pt x="10883" y="15703"/>
                        </a:cubicBezTo>
                        <a:cubicBezTo>
                          <a:pt x="10926" y="15809"/>
                          <a:pt x="10969" y="15916"/>
                          <a:pt x="11011" y="16022"/>
                        </a:cubicBezTo>
                        <a:cubicBezTo>
                          <a:pt x="11033" y="16086"/>
                          <a:pt x="11054" y="16150"/>
                          <a:pt x="11075" y="16214"/>
                        </a:cubicBezTo>
                        <a:lnTo>
                          <a:pt x="10883" y="16533"/>
                        </a:lnTo>
                        <a:lnTo>
                          <a:pt x="10862" y="16469"/>
                        </a:lnTo>
                        <a:lnTo>
                          <a:pt x="10820" y="16342"/>
                        </a:lnTo>
                        <a:cubicBezTo>
                          <a:pt x="10777" y="16256"/>
                          <a:pt x="10756" y="16192"/>
                          <a:pt x="10734" y="16107"/>
                        </a:cubicBezTo>
                        <a:cubicBezTo>
                          <a:pt x="10649" y="15937"/>
                          <a:pt x="10607" y="15767"/>
                          <a:pt x="10543" y="15617"/>
                        </a:cubicBezTo>
                        <a:cubicBezTo>
                          <a:pt x="10533" y="15589"/>
                          <a:pt x="10510" y="15577"/>
                          <a:pt x="10490" y="15577"/>
                        </a:cubicBezTo>
                        <a:cubicBezTo>
                          <a:pt x="10466" y="15577"/>
                          <a:pt x="10446" y="15594"/>
                          <a:pt x="10458" y="15617"/>
                        </a:cubicBezTo>
                        <a:cubicBezTo>
                          <a:pt x="10543" y="15894"/>
                          <a:pt x="10607" y="16129"/>
                          <a:pt x="10692" y="16384"/>
                        </a:cubicBezTo>
                        <a:cubicBezTo>
                          <a:pt x="10713" y="16448"/>
                          <a:pt x="10734" y="16512"/>
                          <a:pt x="10756" y="16576"/>
                        </a:cubicBezTo>
                        <a:cubicBezTo>
                          <a:pt x="10756" y="16597"/>
                          <a:pt x="10777" y="16618"/>
                          <a:pt x="10777" y="16640"/>
                        </a:cubicBezTo>
                        <a:cubicBezTo>
                          <a:pt x="10756" y="16704"/>
                          <a:pt x="10713" y="16746"/>
                          <a:pt x="10670" y="16810"/>
                        </a:cubicBezTo>
                        <a:cubicBezTo>
                          <a:pt x="10670" y="16746"/>
                          <a:pt x="10649" y="16704"/>
                          <a:pt x="10628" y="16640"/>
                        </a:cubicBezTo>
                        <a:lnTo>
                          <a:pt x="10543" y="16427"/>
                        </a:lnTo>
                        <a:lnTo>
                          <a:pt x="10351" y="16001"/>
                        </a:lnTo>
                        <a:cubicBezTo>
                          <a:pt x="10342" y="15974"/>
                          <a:pt x="10322" y="15962"/>
                          <a:pt x="10303" y="15962"/>
                        </a:cubicBezTo>
                        <a:cubicBezTo>
                          <a:pt x="10277" y="15962"/>
                          <a:pt x="10253" y="15985"/>
                          <a:pt x="10266" y="16022"/>
                        </a:cubicBezTo>
                        <a:cubicBezTo>
                          <a:pt x="10330" y="16171"/>
                          <a:pt x="10372" y="16320"/>
                          <a:pt x="10436" y="16469"/>
                        </a:cubicBezTo>
                        <a:cubicBezTo>
                          <a:pt x="10458" y="16533"/>
                          <a:pt x="10479" y="16618"/>
                          <a:pt x="10521" y="16682"/>
                        </a:cubicBezTo>
                        <a:cubicBezTo>
                          <a:pt x="10543" y="16768"/>
                          <a:pt x="10564" y="16831"/>
                          <a:pt x="10628" y="16874"/>
                        </a:cubicBezTo>
                        <a:cubicBezTo>
                          <a:pt x="10564" y="16959"/>
                          <a:pt x="10500" y="17044"/>
                          <a:pt x="10458" y="17130"/>
                        </a:cubicBezTo>
                        <a:cubicBezTo>
                          <a:pt x="10436" y="17108"/>
                          <a:pt x="10436" y="17108"/>
                          <a:pt x="10436" y="17087"/>
                        </a:cubicBezTo>
                        <a:lnTo>
                          <a:pt x="10372" y="16981"/>
                        </a:lnTo>
                        <a:cubicBezTo>
                          <a:pt x="10330" y="16917"/>
                          <a:pt x="10308" y="16853"/>
                          <a:pt x="10266" y="16768"/>
                        </a:cubicBezTo>
                        <a:cubicBezTo>
                          <a:pt x="10202" y="16640"/>
                          <a:pt x="10138" y="16491"/>
                          <a:pt x="10095" y="16342"/>
                        </a:cubicBezTo>
                        <a:cubicBezTo>
                          <a:pt x="10087" y="16325"/>
                          <a:pt x="10073" y="16318"/>
                          <a:pt x="10058" y="16318"/>
                        </a:cubicBezTo>
                        <a:cubicBezTo>
                          <a:pt x="10035" y="16318"/>
                          <a:pt x="10010" y="16337"/>
                          <a:pt x="10010" y="16363"/>
                        </a:cubicBezTo>
                        <a:cubicBezTo>
                          <a:pt x="10053" y="16512"/>
                          <a:pt x="10095" y="16682"/>
                          <a:pt x="10159" y="16831"/>
                        </a:cubicBezTo>
                        <a:cubicBezTo>
                          <a:pt x="10181" y="16895"/>
                          <a:pt x="10223" y="16981"/>
                          <a:pt x="10245" y="17044"/>
                        </a:cubicBezTo>
                        <a:cubicBezTo>
                          <a:pt x="10287" y="17108"/>
                          <a:pt x="10308" y="17193"/>
                          <a:pt x="10372" y="17236"/>
                        </a:cubicBezTo>
                        <a:cubicBezTo>
                          <a:pt x="10351" y="17300"/>
                          <a:pt x="10308" y="17343"/>
                          <a:pt x="10266" y="17385"/>
                        </a:cubicBezTo>
                        <a:cubicBezTo>
                          <a:pt x="10266" y="17364"/>
                          <a:pt x="10266" y="17364"/>
                          <a:pt x="10245" y="17343"/>
                        </a:cubicBezTo>
                        <a:cubicBezTo>
                          <a:pt x="10223" y="17300"/>
                          <a:pt x="10223" y="17257"/>
                          <a:pt x="10202" y="17215"/>
                        </a:cubicBezTo>
                        <a:cubicBezTo>
                          <a:pt x="10159" y="17130"/>
                          <a:pt x="10117" y="17044"/>
                          <a:pt x="10074" y="16959"/>
                        </a:cubicBezTo>
                        <a:cubicBezTo>
                          <a:pt x="9989" y="16789"/>
                          <a:pt x="9904" y="16618"/>
                          <a:pt x="9797" y="16448"/>
                        </a:cubicBezTo>
                        <a:cubicBezTo>
                          <a:pt x="9797" y="16435"/>
                          <a:pt x="9789" y="16430"/>
                          <a:pt x="9778" y="16430"/>
                        </a:cubicBezTo>
                        <a:cubicBezTo>
                          <a:pt x="9755" y="16430"/>
                          <a:pt x="9719" y="16455"/>
                          <a:pt x="9733" y="16469"/>
                        </a:cubicBezTo>
                        <a:cubicBezTo>
                          <a:pt x="9797" y="16661"/>
                          <a:pt x="9882" y="16853"/>
                          <a:pt x="9946" y="17044"/>
                        </a:cubicBezTo>
                        <a:lnTo>
                          <a:pt x="10053" y="17300"/>
                        </a:lnTo>
                        <a:cubicBezTo>
                          <a:pt x="10095" y="17364"/>
                          <a:pt x="10095" y="17470"/>
                          <a:pt x="10159" y="17513"/>
                        </a:cubicBezTo>
                        <a:lnTo>
                          <a:pt x="10117" y="17577"/>
                        </a:lnTo>
                        <a:lnTo>
                          <a:pt x="10117" y="17619"/>
                        </a:lnTo>
                        <a:cubicBezTo>
                          <a:pt x="9861" y="17151"/>
                          <a:pt x="9606" y="16682"/>
                          <a:pt x="9307" y="16256"/>
                        </a:cubicBezTo>
                        <a:cubicBezTo>
                          <a:pt x="9294" y="16237"/>
                          <a:pt x="9278" y="16229"/>
                          <a:pt x="9262" y="16229"/>
                        </a:cubicBezTo>
                        <a:cubicBezTo>
                          <a:pt x="9225" y="16229"/>
                          <a:pt x="9193" y="16269"/>
                          <a:pt x="9222" y="16299"/>
                        </a:cubicBezTo>
                        <a:cubicBezTo>
                          <a:pt x="9819" y="17385"/>
                          <a:pt x="10351" y="18493"/>
                          <a:pt x="10798" y="19643"/>
                        </a:cubicBezTo>
                        <a:cubicBezTo>
                          <a:pt x="11246" y="20814"/>
                          <a:pt x="11629" y="21985"/>
                          <a:pt x="12012" y="23178"/>
                        </a:cubicBezTo>
                        <a:cubicBezTo>
                          <a:pt x="12183" y="23647"/>
                          <a:pt x="12438" y="24307"/>
                          <a:pt x="12161" y="24775"/>
                        </a:cubicBezTo>
                        <a:cubicBezTo>
                          <a:pt x="12183" y="24690"/>
                          <a:pt x="12183" y="24584"/>
                          <a:pt x="12140" y="24499"/>
                        </a:cubicBezTo>
                        <a:cubicBezTo>
                          <a:pt x="12119" y="24413"/>
                          <a:pt x="12097" y="24307"/>
                          <a:pt x="12076" y="24200"/>
                        </a:cubicBezTo>
                        <a:cubicBezTo>
                          <a:pt x="12034" y="24009"/>
                          <a:pt x="11991" y="23817"/>
                          <a:pt x="11927" y="23625"/>
                        </a:cubicBezTo>
                        <a:cubicBezTo>
                          <a:pt x="11821" y="23242"/>
                          <a:pt x="11714" y="22859"/>
                          <a:pt x="11586" y="22497"/>
                        </a:cubicBezTo>
                        <a:cubicBezTo>
                          <a:pt x="11331" y="21751"/>
                          <a:pt x="11033" y="21006"/>
                          <a:pt x="10670" y="20303"/>
                        </a:cubicBezTo>
                        <a:cubicBezTo>
                          <a:pt x="10458" y="19898"/>
                          <a:pt x="10245" y="19494"/>
                          <a:pt x="10010" y="19110"/>
                        </a:cubicBezTo>
                        <a:cubicBezTo>
                          <a:pt x="9998" y="19098"/>
                          <a:pt x="9983" y="19093"/>
                          <a:pt x="9968" y="19093"/>
                        </a:cubicBezTo>
                        <a:cubicBezTo>
                          <a:pt x="9928" y="19093"/>
                          <a:pt x="9888" y="19128"/>
                          <a:pt x="9904" y="19174"/>
                        </a:cubicBezTo>
                        <a:cubicBezTo>
                          <a:pt x="10649" y="20580"/>
                          <a:pt x="11246" y="22049"/>
                          <a:pt x="11671" y="23583"/>
                        </a:cubicBezTo>
                        <a:cubicBezTo>
                          <a:pt x="11714" y="23774"/>
                          <a:pt x="11778" y="23987"/>
                          <a:pt x="11821" y="24200"/>
                        </a:cubicBezTo>
                        <a:cubicBezTo>
                          <a:pt x="11863" y="24328"/>
                          <a:pt x="11884" y="24435"/>
                          <a:pt x="11906" y="24541"/>
                        </a:cubicBezTo>
                        <a:cubicBezTo>
                          <a:pt x="11906" y="24648"/>
                          <a:pt x="11948" y="24754"/>
                          <a:pt x="12012" y="24861"/>
                        </a:cubicBezTo>
                        <a:lnTo>
                          <a:pt x="12034" y="24861"/>
                        </a:lnTo>
                        <a:cubicBezTo>
                          <a:pt x="12012" y="24924"/>
                          <a:pt x="11948" y="24988"/>
                          <a:pt x="11863" y="25010"/>
                        </a:cubicBezTo>
                        <a:cubicBezTo>
                          <a:pt x="11863" y="24967"/>
                          <a:pt x="11863" y="24924"/>
                          <a:pt x="11842" y="24903"/>
                        </a:cubicBezTo>
                        <a:cubicBezTo>
                          <a:pt x="11757" y="24520"/>
                          <a:pt x="11629" y="24136"/>
                          <a:pt x="11501" y="23753"/>
                        </a:cubicBezTo>
                        <a:cubicBezTo>
                          <a:pt x="11373" y="23370"/>
                          <a:pt x="11224" y="22965"/>
                          <a:pt x="11054" y="22582"/>
                        </a:cubicBezTo>
                        <a:cubicBezTo>
                          <a:pt x="11046" y="22567"/>
                          <a:pt x="11031" y="22560"/>
                          <a:pt x="11015" y="22560"/>
                        </a:cubicBezTo>
                        <a:cubicBezTo>
                          <a:pt x="10986" y="22560"/>
                          <a:pt x="10955" y="22583"/>
                          <a:pt x="10969" y="22624"/>
                        </a:cubicBezTo>
                        <a:cubicBezTo>
                          <a:pt x="11096" y="23008"/>
                          <a:pt x="11246" y="23412"/>
                          <a:pt x="11352" y="23817"/>
                        </a:cubicBezTo>
                        <a:cubicBezTo>
                          <a:pt x="11458" y="24200"/>
                          <a:pt x="11565" y="24605"/>
                          <a:pt x="11693" y="25010"/>
                        </a:cubicBezTo>
                        <a:cubicBezTo>
                          <a:pt x="11693" y="25031"/>
                          <a:pt x="11693" y="25052"/>
                          <a:pt x="11714" y="25052"/>
                        </a:cubicBezTo>
                        <a:cubicBezTo>
                          <a:pt x="11522" y="25095"/>
                          <a:pt x="11331" y="25137"/>
                          <a:pt x="11160" y="25180"/>
                        </a:cubicBezTo>
                        <a:lnTo>
                          <a:pt x="9925" y="25457"/>
                        </a:lnTo>
                        <a:cubicBezTo>
                          <a:pt x="9733" y="25521"/>
                          <a:pt x="9563" y="25542"/>
                          <a:pt x="9371" y="25563"/>
                        </a:cubicBezTo>
                        <a:cubicBezTo>
                          <a:pt x="9222" y="25542"/>
                          <a:pt x="9073" y="25457"/>
                          <a:pt x="8988" y="25329"/>
                        </a:cubicBezTo>
                        <a:cubicBezTo>
                          <a:pt x="8903" y="25201"/>
                          <a:pt x="8839" y="25052"/>
                          <a:pt x="8796" y="24903"/>
                        </a:cubicBezTo>
                        <a:cubicBezTo>
                          <a:pt x="8711" y="24712"/>
                          <a:pt x="8647" y="24520"/>
                          <a:pt x="8583" y="24328"/>
                        </a:cubicBezTo>
                        <a:cubicBezTo>
                          <a:pt x="7987" y="22795"/>
                          <a:pt x="7412" y="21240"/>
                          <a:pt x="6880" y="19685"/>
                        </a:cubicBezTo>
                        <a:cubicBezTo>
                          <a:pt x="6581" y="18812"/>
                          <a:pt x="6304" y="17918"/>
                          <a:pt x="6028" y="17023"/>
                        </a:cubicBezTo>
                        <a:cubicBezTo>
                          <a:pt x="6019" y="17007"/>
                          <a:pt x="6005" y="17000"/>
                          <a:pt x="5992" y="17000"/>
                        </a:cubicBezTo>
                        <a:cubicBezTo>
                          <a:pt x="5970" y="17000"/>
                          <a:pt x="5951" y="17018"/>
                          <a:pt x="5964" y="17044"/>
                        </a:cubicBezTo>
                        <a:cubicBezTo>
                          <a:pt x="6155" y="17939"/>
                          <a:pt x="6411" y="18812"/>
                          <a:pt x="6688" y="19685"/>
                        </a:cubicBezTo>
                        <a:lnTo>
                          <a:pt x="6496" y="19707"/>
                        </a:lnTo>
                        <a:cubicBezTo>
                          <a:pt x="6496" y="19707"/>
                          <a:pt x="6496" y="19685"/>
                          <a:pt x="6496" y="19685"/>
                        </a:cubicBezTo>
                        <a:cubicBezTo>
                          <a:pt x="6496" y="19643"/>
                          <a:pt x="6475" y="19600"/>
                          <a:pt x="6454" y="19558"/>
                        </a:cubicBezTo>
                        <a:cubicBezTo>
                          <a:pt x="6432" y="19515"/>
                          <a:pt x="6390" y="19494"/>
                          <a:pt x="6368" y="19451"/>
                        </a:cubicBezTo>
                        <a:cubicBezTo>
                          <a:pt x="6326" y="19366"/>
                          <a:pt x="6304" y="19281"/>
                          <a:pt x="6262" y="19195"/>
                        </a:cubicBezTo>
                        <a:cubicBezTo>
                          <a:pt x="6177" y="19046"/>
                          <a:pt x="6134" y="18855"/>
                          <a:pt x="6113" y="18663"/>
                        </a:cubicBezTo>
                        <a:cubicBezTo>
                          <a:pt x="6113" y="18652"/>
                          <a:pt x="6097" y="18647"/>
                          <a:pt x="6081" y="18647"/>
                        </a:cubicBezTo>
                        <a:cubicBezTo>
                          <a:pt x="6065" y="18647"/>
                          <a:pt x="6049" y="18652"/>
                          <a:pt x="6049" y="18663"/>
                        </a:cubicBezTo>
                        <a:cubicBezTo>
                          <a:pt x="6070" y="18855"/>
                          <a:pt x="6091" y="19046"/>
                          <a:pt x="6155" y="19217"/>
                        </a:cubicBezTo>
                        <a:cubicBezTo>
                          <a:pt x="6198" y="19323"/>
                          <a:pt x="6219" y="19408"/>
                          <a:pt x="6262" y="19494"/>
                        </a:cubicBezTo>
                        <a:cubicBezTo>
                          <a:pt x="6283" y="19536"/>
                          <a:pt x="6304" y="19579"/>
                          <a:pt x="6326" y="19621"/>
                        </a:cubicBezTo>
                        <a:cubicBezTo>
                          <a:pt x="6347" y="19643"/>
                          <a:pt x="6368" y="19685"/>
                          <a:pt x="6411" y="19707"/>
                        </a:cubicBezTo>
                        <a:lnTo>
                          <a:pt x="6283" y="19707"/>
                        </a:lnTo>
                        <a:cubicBezTo>
                          <a:pt x="6283" y="19685"/>
                          <a:pt x="6262" y="19664"/>
                          <a:pt x="6262" y="19643"/>
                        </a:cubicBezTo>
                        <a:lnTo>
                          <a:pt x="6198" y="19515"/>
                        </a:lnTo>
                        <a:cubicBezTo>
                          <a:pt x="6155" y="19430"/>
                          <a:pt x="6134" y="19345"/>
                          <a:pt x="6091" y="19238"/>
                        </a:cubicBezTo>
                        <a:cubicBezTo>
                          <a:pt x="6028" y="19068"/>
                          <a:pt x="5964" y="18897"/>
                          <a:pt x="5921" y="18706"/>
                        </a:cubicBezTo>
                        <a:cubicBezTo>
                          <a:pt x="5913" y="18689"/>
                          <a:pt x="5899" y="18682"/>
                          <a:pt x="5884" y="18682"/>
                        </a:cubicBezTo>
                        <a:cubicBezTo>
                          <a:pt x="5860" y="18682"/>
                          <a:pt x="5836" y="18701"/>
                          <a:pt x="5836" y="18727"/>
                        </a:cubicBezTo>
                        <a:cubicBezTo>
                          <a:pt x="5879" y="19004"/>
                          <a:pt x="5964" y="19281"/>
                          <a:pt x="6070" y="19536"/>
                        </a:cubicBezTo>
                        <a:cubicBezTo>
                          <a:pt x="6091" y="19600"/>
                          <a:pt x="6113" y="19664"/>
                          <a:pt x="6134" y="19707"/>
                        </a:cubicBezTo>
                        <a:lnTo>
                          <a:pt x="5900" y="19707"/>
                        </a:lnTo>
                        <a:cubicBezTo>
                          <a:pt x="5921" y="19621"/>
                          <a:pt x="5857" y="19558"/>
                          <a:pt x="5836" y="19494"/>
                        </a:cubicBezTo>
                        <a:cubicBezTo>
                          <a:pt x="5793" y="19430"/>
                          <a:pt x="5772" y="19345"/>
                          <a:pt x="5751" y="19281"/>
                        </a:cubicBezTo>
                        <a:cubicBezTo>
                          <a:pt x="5687" y="19132"/>
                          <a:pt x="5666" y="18982"/>
                          <a:pt x="5644" y="18812"/>
                        </a:cubicBezTo>
                        <a:cubicBezTo>
                          <a:pt x="5634" y="18801"/>
                          <a:pt x="5612" y="18796"/>
                          <a:pt x="5594" y="18796"/>
                        </a:cubicBezTo>
                        <a:cubicBezTo>
                          <a:pt x="5575" y="18796"/>
                          <a:pt x="5559" y="18801"/>
                          <a:pt x="5559" y="18812"/>
                        </a:cubicBezTo>
                        <a:cubicBezTo>
                          <a:pt x="5580" y="18982"/>
                          <a:pt x="5602" y="19132"/>
                          <a:pt x="5644" y="19281"/>
                        </a:cubicBezTo>
                        <a:cubicBezTo>
                          <a:pt x="5666" y="19366"/>
                          <a:pt x="5687" y="19430"/>
                          <a:pt x="5729" y="19515"/>
                        </a:cubicBezTo>
                        <a:cubicBezTo>
                          <a:pt x="5729" y="19536"/>
                          <a:pt x="5751" y="19579"/>
                          <a:pt x="5772" y="19621"/>
                        </a:cubicBezTo>
                        <a:cubicBezTo>
                          <a:pt x="5772" y="19643"/>
                          <a:pt x="5793" y="19685"/>
                          <a:pt x="5836" y="19707"/>
                        </a:cubicBezTo>
                        <a:lnTo>
                          <a:pt x="5623" y="19707"/>
                        </a:lnTo>
                        <a:cubicBezTo>
                          <a:pt x="5580" y="19579"/>
                          <a:pt x="5516" y="19451"/>
                          <a:pt x="5474" y="19323"/>
                        </a:cubicBezTo>
                        <a:cubicBezTo>
                          <a:pt x="5410" y="19195"/>
                          <a:pt x="5367" y="19046"/>
                          <a:pt x="5325" y="18897"/>
                        </a:cubicBezTo>
                        <a:cubicBezTo>
                          <a:pt x="5317" y="18881"/>
                          <a:pt x="5302" y="18874"/>
                          <a:pt x="5288" y="18874"/>
                        </a:cubicBezTo>
                        <a:cubicBezTo>
                          <a:pt x="5264" y="18874"/>
                          <a:pt x="5240" y="18892"/>
                          <a:pt x="5240" y="18919"/>
                        </a:cubicBezTo>
                        <a:cubicBezTo>
                          <a:pt x="5282" y="19068"/>
                          <a:pt x="5325" y="19238"/>
                          <a:pt x="5367" y="19366"/>
                        </a:cubicBezTo>
                        <a:cubicBezTo>
                          <a:pt x="5410" y="19494"/>
                          <a:pt x="5474" y="19600"/>
                          <a:pt x="5538" y="19707"/>
                        </a:cubicBezTo>
                        <a:cubicBezTo>
                          <a:pt x="5431" y="19707"/>
                          <a:pt x="5325" y="19707"/>
                          <a:pt x="5218" y="19685"/>
                        </a:cubicBezTo>
                        <a:cubicBezTo>
                          <a:pt x="5218" y="19664"/>
                          <a:pt x="5218" y="19643"/>
                          <a:pt x="5218" y="19643"/>
                        </a:cubicBezTo>
                        <a:cubicBezTo>
                          <a:pt x="5197" y="19600"/>
                          <a:pt x="5197" y="19558"/>
                          <a:pt x="5176" y="19515"/>
                        </a:cubicBezTo>
                        <a:cubicBezTo>
                          <a:pt x="5133" y="19345"/>
                          <a:pt x="5112" y="19174"/>
                          <a:pt x="5048" y="19025"/>
                        </a:cubicBezTo>
                        <a:cubicBezTo>
                          <a:pt x="5048" y="19009"/>
                          <a:pt x="5039" y="19002"/>
                          <a:pt x="5027" y="19002"/>
                        </a:cubicBezTo>
                        <a:cubicBezTo>
                          <a:pt x="5008" y="19002"/>
                          <a:pt x="4984" y="19020"/>
                          <a:pt x="4984" y="19046"/>
                        </a:cubicBezTo>
                        <a:cubicBezTo>
                          <a:pt x="5005" y="19217"/>
                          <a:pt x="5027" y="19387"/>
                          <a:pt x="5069" y="19536"/>
                        </a:cubicBezTo>
                        <a:lnTo>
                          <a:pt x="5091" y="19664"/>
                        </a:lnTo>
                        <a:lnTo>
                          <a:pt x="4856" y="19621"/>
                        </a:lnTo>
                        <a:lnTo>
                          <a:pt x="4835" y="19558"/>
                        </a:lnTo>
                        <a:cubicBezTo>
                          <a:pt x="4814" y="19515"/>
                          <a:pt x="4814" y="19451"/>
                          <a:pt x="4792" y="19408"/>
                        </a:cubicBezTo>
                        <a:cubicBezTo>
                          <a:pt x="4750" y="19281"/>
                          <a:pt x="4707" y="19174"/>
                          <a:pt x="4665" y="19046"/>
                        </a:cubicBezTo>
                        <a:cubicBezTo>
                          <a:pt x="4656" y="19030"/>
                          <a:pt x="4642" y="19023"/>
                          <a:pt x="4627" y="19023"/>
                        </a:cubicBezTo>
                        <a:cubicBezTo>
                          <a:pt x="4604" y="19023"/>
                          <a:pt x="4579" y="19041"/>
                          <a:pt x="4579" y="19068"/>
                        </a:cubicBezTo>
                        <a:cubicBezTo>
                          <a:pt x="4622" y="19195"/>
                          <a:pt x="4665" y="19302"/>
                          <a:pt x="4707" y="19430"/>
                        </a:cubicBezTo>
                        <a:lnTo>
                          <a:pt x="4750" y="19579"/>
                        </a:lnTo>
                        <a:lnTo>
                          <a:pt x="4750" y="19600"/>
                        </a:lnTo>
                        <a:cubicBezTo>
                          <a:pt x="4707" y="19600"/>
                          <a:pt x="4665" y="19579"/>
                          <a:pt x="4601" y="19579"/>
                        </a:cubicBezTo>
                        <a:cubicBezTo>
                          <a:pt x="4558" y="19558"/>
                          <a:pt x="4579" y="19494"/>
                          <a:pt x="4558" y="19472"/>
                        </a:cubicBezTo>
                        <a:cubicBezTo>
                          <a:pt x="4558" y="19430"/>
                          <a:pt x="4515" y="19387"/>
                          <a:pt x="4515" y="19323"/>
                        </a:cubicBezTo>
                        <a:cubicBezTo>
                          <a:pt x="4473" y="19238"/>
                          <a:pt x="4452" y="19153"/>
                          <a:pt x="4409" y="19068"/>
                        </a:cubicBezTo>
                        <a:cubicBezTo>
                          <a:pt x="4409" y="19057"/>
                          <a:pt x="4398" y="19052"/>
                          <a:pt x="4388" y="19052"/>
                        </a:cubicBezTo>
                        <a:cubicBezTo>
                          <a:pt x="4377" y="19052"/>
                          <a:pt x="4366" y="19057"/>
                          <a:pt x="4366" y="19068"/>
                        </a:cubicBezTo>
                        <a:cubicBezTo>
                          <a:pt x="4388" y="19153"/>
                          <a:pt x="4409" y="19259"/>
                          <a:pt x="4452" y="19345"/>
                        </a:cubicBezTo>
                        <a:cubicBezTo>
                          <a:pt x="4452" y="19408"/>
                          <a:pt x="4473" y="19451"/>
                          <a:pt x="4494" y="19494"/>
                        </a:cubicBezTo>
                        <a:cubicBezTo>
                          <a:pt x="4494" y="19515"/>
                          <a:pt x="4494" y="19536"/>
                          <a:pt x="4515" y="19558"/>
                        </a:cubicBezTo>
                        <a:lnTo>
                          <a:pt x="4260" y="19472"/>
                        </a:lnTo>
                        <a:cubicBezTo>
                          <a:pt x="4239" y="19430"/>
                          <a:pt x="4217" y="19387"/>
                          <a:pt x="4196" y="19345"/>
                        </a:cubicBezTo>
                        <a:cubicBezTo>
                          <a:pt x="4175" y="19281"/>
                          <a:pt x="4153" y="19238"/>
                          <a:pt x="4132" y="19174"/>
                        </a:cubicBezTo>
                        <a:cubicBezTo>
                          <a:pt x="4125" y="19153"/>
                          <a:pt x="4120" y="19146"/>
                          <a:pt x="4117" y="19146"/>
                        </a:cubicBezTo>
                        <a:cubicBezTo>
                          <a:pt x="4111" y="19146"/>
                          <a:pt x="4111" y="19174"/>
                          <a:pt x="4111" y="19174"/>
                        </a:cubicBezTo>
                        <a:lnTo>
                          <a:pt x="4175" y="19345"/>
                        </a:lnTo>
                        <a:lnTo>
                          <a:pt x="4239" y="19451"/>
                        </a:lnTo>
                        <a:lnTo>
                          <a:pt x="4239" y="19451"/>
                        </a:lnTo>
                        <a:lnTo>
                          <a:pt x="4026" y="19387"/>
                        </a:lnTo>
                        <a:cubicBezTo>
                          <a:pt x="3983" y="19323"/>
                          <a:pt x="3940" y="19259"/>
                          <a:pt x="3898" y="19195"/>
                        </a:cubicBezTo>
                        <a:cubicBezTo>
                          <a:pt x="3855" y="19110"/>
                          <a:pt x="3813" y="19025"/>
                          <a:pt x="3791" y="18940"/>
                        </a:cubicBezTo>
                        <a:cubicBezTo>
                          <a:pt x="3791" y="18929"/>
                          <a:pt x="3786" y="18924"/>
                          <a:pt x="3781" y="18924"/>
                        </a:cubicBezTo>
                        <a:cubicBezTo>
                          <a:pt x="3775" y="18924"/>
                          <a:pt x="3770" y="18929"/>
                          <a:pt x="3770" y="18940"/>
                        </a:cubicBezTo>
                        <a:cubicBezTo>
                          <a:pt x="3791" y="19089"/>
                          <a:pt x="3855" y="19238"/>
                          <a:pt x="3940" y="19366"/>
                        </a:cubicBezTo>
                        <a:lnTo>
                          <a:pt x="3791" y="19281"/>
                        </a:lnTo>
                        <a:cubicBezTo>
                          <a:pt x="3791" y="19259"/>
                          <a:pt x="3770" y="19217"/>
                          <a:pt x="3749" y="19195"/>
                        </a:cubicBezTo>
                        <a:lnTo>
                          <a:pt x="3727" y="19174"/>
                        </a:lnTo>
                        <a:cubicBezTo>
                          <a:pt x="3727" y="19153"/>
                          <a:pt x="3706" y="19153"/>
                          <a:pt x="3706" y="19132"/>
                        </a:cubicBezTo>
                        <a:cubicBezTo>
                          <a:pt x="3685" y="19110"/>
                          <a:pt x="3685" y="19068"/>
                          <a:pt x="3664" y="19046"/>
                        </a:cubicBezTo>
                        <a:cubicBezTo>
                          <a:pt x="3642" y="18982"/>
                          <a:pt x="3621" y="18919"/>
                          <a:pt x="3600" y="18855"/>
                        </a:cubicBezTo>
                        <a:cubicBezTo>
                          <a:pt x="3536" y="18727"/>
                          <a:pt x="3514" y="18578"/>
                          <a:pt x="3493" y="18450"/>
                        </a:cubicBezTo>
                        <a:cubicBezTo>
                          <a:pt x="3493" y="18429"/>
                          <a:pt x="3477" y="18418"/>
                          <a:pt x="3461" y="18418"/>
                        </a:cubicBezTo>
                        <a:cubicBezTo>
                          <a:pt x="3445" y="18418"/>
                          <a:pt x="3429" y="18429"/>
                          <a:pt x="3429" y="18450"/>
                        </a:cubicBezTo>
                        <a:cubicBezTo>
                          <a:pt x="3429" y="18599"/>
                          <a:pt x="3451" y="18769"/>
                          <a:pt x="3493" y="18919"/>
                        </a:cubicBezTo>
                        <a:cubicBezTo>
                          <a:pt x="3493" y="19004"/>
                          <a:pt x="3536" y="19089"/>
                          <a:pt x="3557" y="19153"/>
                        </a:cubicBezTo>
                        <a:cubicBezTo>
                          <a:pt x="3557" y="19174"/>
                          <a:pt x="3578" y="19195"/>
                          <a:pt x="3578" y="19217"/>
                        </a:cubicBezTo>
                        <a:lnTo>
                          <a:pt x="3408" y="19132"/>
                        </a:lnTo>
                        <a:cubicBezTo>
                          <a:pt x="3302" y="18961"/>
                          <a:pt x="3238" y="18748"/>
                          <a:pt x="3195" y="18535"/>
                        </a:cubicBezTo>
                        <a:cubicBezTo>
                          <a:pt x="3195" y="18517"/>
                          <a:pt x="3184" y="18511"/>
                          <a:pt x="3170" y="18511"/>
                        </a:cubicBezTo>
                        <a:cubicBezTo>
                          <a:pt x="3152" y="18511"/>
                          <a:pt x="3131" y="18523"/>
                          <a:pt x="3131" y="18535"/>
                        </a:cubicBezTo>
                        <a:cubicBezTo>
                          <a:pt x="3152" y="18706"/>
                          <a:pt x="3195" y="18897"/>
                          <a:pt x="3259" y="19046"/>
                        </a:cubicBezTo>
                        <a:cubicBezTo>
                          <a:pt x="3131" y="18982"/>
                          <a:pt x="3003" y="18919"/>
                          <a:pt x="2897" y="18855"/>
                        </a:cubicBezTo>
                        <a:cubicBezTo>
                          <a:pt x="2705" y="18706"/>
                          <a:pt x="2513" y="18557"/>
                          <a:pt x="2364" y="18365"/>
                        </a:cubicBezTo>
                        <a:cubicBezTo>
                          <a:pt x="2066" y="17960"/>
                          <a:pt x="1789" y="17534"/>
                          <a:pt x="1576" y="17087"/>
                        </a:cubicBezTo>
                        <a:cubicBezTo>
                          <a:pt x="1065" y="16192"/>
                          <a:pt x="724" y="15213"/>
                          <a:pt x="554" y="14212"/>
                        </a:cubicBezTo>
                        <a:cubicBezTo>
                          <a:pt x="469" y="13658"/>
                          <a:pt x="426" y="13104"/>
                          <a:pt x="384" y="12551"/>
                        </a:cubicBezTo>
                        <a:cubicBezTo>
                          <a:pt x="341" y="11997"/>
                          <a:pt x="320" y="11422"/>
                          <a:pt x="299" y="10868"/>
                        </a:cubicBezTo>
                        <a:cubicBezTo>
                          <a:pt x="277" y="10293"/>
                          <a:pt x="256" y="9803"/>
                          <a:pt x="256" y="9292"/>
                        </a:cubicBezTo>
                        <a:cubicBezTo>
                          <a:pt x="256" y="8845"/>
                          <a:pt x="320" y="8419"/>
                          <a:pt x="448" y="7993"/>
                        </a:cubicBezTo>
                        <a:cubicBezTo>
                          <a:pt x="469" y="7993"/>
                          <a:pt x="490" y="7972"/>
                          <a:pt x="490" y="7929"/>
                        </a:cubicBezTo>
                        <a:lnTo>
                          <a:pt x="490" y="7844"/>
                        </a:lnTo>
                        <a:cubicBezTo>
                          <a:pt x="533" y="7737"/>
                          <a:pt x="554" y="7631"/>
                          <a:pt x="597" y="7546"/>
                        </a:cubicBezTo>
                        <a:lnTo>
                          <a:pt x="639" y="7482"/>
                        </a:lnTo>
                        <a:cubicBezTo>
                          <a:pt x="937" y="7972"/>
                          <a:pt x="1214" y="8461"/>
                          <a:pt x="1470" y="8973"/>
                        </a:cubicBezTo>
                        <a:cubicBezTo>
                          <a:pt x="1598" y="9250"/>
                          <a:pt x="1747" y="9526"/>
                          <a:pt x="1853" y="9803"/>
                        </a:cubicBezTo>
                        <a:cubicBezTo>
                          <a:pt x="1917" y="9931"/>
                          <a:pt x="1981" y="10059"/>
                          <a:pt x="2045" y="10208"/>
                        </a:cubicBezTo>
                        <a:cubicBezTo>
                          <a:pt x="2109" y="10357"/>
                          <a:pt x="2151" y="10485"/>
                          <a:pt x="2194" y="10634"/>
                        </a:cubicBezTo>
                        <a:cubicBezTo>
                          <a:pt x="2194" y="10698"/>
                          <a:pt x="2194" y="10783"/>
                          <a:pt x="2173" y="10826"/>
                        </a:cubicBezTo>
                        <a:cubicBezTo>
                          <a:pt x="2151" y="10762"/>
                          <a:pt x="2130" y="10698"/>
                          <a:pt x="2109" y="10634"/>
                        </a:cubicBezTo>
                        <a:cubicBezTo>
                          <a:pt x="2066" y="10527"/>
                          <a:pt x="2024" y="10442"/>
                          <a:pt x="1981" y="10336"/>
                        </a:cubicBezTo>
                        <a:cubicBezTo>
                          <a:pt x="1975" y="10329"/>
                          <a:pt x="1967" y="10327"/>
                          <a:pt x="1959" y="10327"/>
                        </a:cubicBezTo>
                        <a:cubicBezTo>
                          <a:pt x="1940" y="10327"/>
                          <a:pt x="1923" y="10342"/>
                          <a:pt x="1938" y="10357"/>
                        </a:cubicBezTo>
                        <a:cubicBezTo>
                          <a:pt x="1981" y="10463"/>
                          <a:pt x="2002" y="10570"/>
                          <a:pt x="2045" y="10655"/>
                        </a:cubicBezTo>
                        <a:cubicBezTo>
                          <a:pt x="2045" y="10698"/>
                          <a:pt x="2066" y="10740"/>
                          <a:pt x="2066" y="10762"/>
                        </a:cubicBezTo>
                        <a:cubicBezTo>
                          <a:pt x="2066" y="10762"/>
                          <a:pt x="2045" y="10740"/>
                          <a:pt x="2045" y="10719"/>
                        </a:cubicBezTo>
                        <a:lnTo>
                          <a:pt x="1938" y="10549"/>
                        </a:lnTo>
                        <a:cubicBezTo>
                          <a:pt x="1875" y="10421"/>
                          <a:pt x="1811" y="10314"/>
                          <a:pt x="1747" y="10187"/>
                        </a:cubicBezTo>
                        <a:cubicBezTo>
                          <a:pt x="1740" y="10173"/>
                          <a:pt x="1729" y="10168"/>
                          <a:pt x="1718" y="10168"/>
                        </a:cubicBezTo>
                        <a:cubicBezTo>
                          <a:pt x="1694" y="10168"/>
                          <a:pt x="1668" y="10193"/>
                          <a:pt x="1683" y="10208"/>
                        </a:cubicBezTo>
                        <a:cubicBezTo>
                          <a:pt x="1747" y="10336"/>
                          <a:pt x="1811" y="10463"/>
                          <a:pt x="1875" y="10591"/>
                        </a:cubicBezTo>
                        <a:lnTo>
                          <a:pt x="1960" y="10783"/>
                        </a:lnTo>
                        <a:cubicBezTo>
                          <a:pt x="1981" y="10826"/>
                          <a:pt x="2024" y="10868"/>
                          <a:pt x="2066" y="10911"/>
                        </a:cubicBezTo>
                        <a:lnTo>
                          <a:pt x="1960" y="10953"/>
                        </a:lnTo>
                        <a:lnTo>
                          <a:pt x="1917" y="10975"/>
                        </a:lnTo>
                        <a:cubicBezTo>
                          <a:pt x="1917" y="10953"/>
                          <a:pt x="1896" y="10932"/>
                          <a:pt x="1896" y="10911"/>
                        </a:cubicBezTo>
                        <a:cubicBezTo>
                          <a:pt x="1896" y="10889"/>
                          <a:pt x="1875" y="10868"/>
                          <a:pt x="1853" y="10826"/>
                        </a:cubicBezTo>
                        <a:cubicBezTo>
                          <a:pt x="1832" y="10783"/>
                          <a:pt x="1811" y="10719"/>
                          <a:pt x="1768" y="10655"/>
                        </a:cubicBezTo>
                        <a:cubicBezTo>
                          <a:pt x="1725" y="10549"/>
                          <a:pt x="1662" y="10442"/>
                          <a:pt x="1598" y="10336"/>
                        </a:cubicBezTo>
                        <a:cubicBezTo>
                          <a:pt x="1591" y="10322"/>
                          <a:pt x="1582" y="10317"/>
                          <a:pt x="1574" y="10317"/>
                        </a:cubicBezTo>
                        <a:cubicBezTo>
                          <a:pt x="1556" y="10317"/>
                          <a:pt x="1540" y="10342"/>
                          <a:pt x="1555" y="10357"/>
                        </a:cubicBezTo>
                        <a:lnTo>
                          <a:pt x="1704" y="10698"/>
                        </a:lnTo>
                        <a:cubicBezTo>
                          <a:pt x="1725" y="10762"/>
                          <a:pt x="1747" y="10804"/>
                          <a:pt x="1768" y="10868"/>
                        </a:cubicBezTo>
                        <a:cubicBezTo>
                          <a:pt x="1789" y="10911"/>
                          <a:pt x="1832" y="10975"/>
                          <a:pt x="1875" y="10996"/>
                        </a:cubicBezTo>
                        <a:lnTo>
                          <a:pt x="1789" y="11060"/>
                        </a:lnTo>
                        <a:lnTo>
                          <a:pt x="1619" y="11124"/>
                        </a:lnTo>
                        <a:lnTo>
                          <a:pt x="1598" y="11081"/>
                        </a:lnTo>
                        <a:cubicBezTo>
                          <a:pt x="1555" y="11017"/>
                          <a:pt x="1534" y="10953"/>
                          <a:pt x="1491" y="10889"/>
                        </a:cubicBezTo>
                        <a:cubicBezTo>
                          <a:pt x="1427" y="10762"/>
                          <a:pt x="1342" y="10634"/>
                          <a:pt x="1278" y="10506"/>
                        </a:cubicBezTo>
                        <a:cubicBezTo>
                          <a:pt x="1270" y="10490"/>
                          <a:pt x="1256" y="10483"/>
                          <a:pt x="1242" y="10483"/>
                        </a:cubicBezTo>
                        <a:cubicBezTo>
                          <a:pt x="1221" y="10483"/>
                          <a:pt x="1201" y="10501"/>
                          <a:pt x="1214" y="10527"/>
                        </a:cubicBezTo>
                        <a:cubicBezTo>
                          <a:pt x="1278" y="10655"/>
                          <a:pt x="1342" y="10783"/>
                          <a:pt x="1406" y="10932"/>
                        </a:cubicBezTo>
                        <a:lnTo>
                          <a:pt x="1513" y="11145"/>
                        </a:lnTo>
                        <a:lnTo>
                          <a:pt x="1534" y="11166"/>
                        </a:lnTo>
                        <a:lnTo>
                          <a:pt x="1513" y="11166"/>
                        </a:lnTo>
                        <a:lnTo>
                          <a:pt x="1427" y="11209"/>
                        </a:lnTo>
                        <a:cubicBezTo>
                          <a:pt x="1406" y="11145"/>
                          <a:pt x="1385" y="11081"/>
                          <a:pt x="1342" y="11038"/>
                        </a:cubicBezTo>
                        <a:cubicBezTo>
                          <a:pt x="1321" y="10996"/>
                          <a:pt x="1278" y="10911"/>
                          <a:pt x="1257" y="10847"/>
                        </a:cubicBezTo>
                        <a:cubicBezTo>
                          <a:pt x="1236" y="10762"/>
                          <a:pt x="1193" y="10698"/>
                          <a:pt x="1172" y="10634"/>
                        </a:cubicBezTo>
                        <a:lnTo>
                          <a:pt x="1129" y="10527"/>
                        </a:lnTo>
                        <a:cubicBezTo>
                          <a:pt x="1108" y="10506"/>
                          <a:pt x="1087" y="10463"/>
                          <a:pt x="1087" y="10442"/>
                        </a:cubicBezTo>
                        <a:cubicBezTo>
                          <a:pt x="1076" y="10432"/>
                          <a:pt x="1060" y="10426"/>
                          <a:pt x="1047" y="10426"/>
                        </a:cubicBezTo>
                        <a:cubicBezTo>
                          <a:pt x="1033" y="10426"/>
                          <a:pt x="1023" y="10432"/>
                          <a:pt x="1023" y="10442"/>
                        </a:cubicBezTo>
                        <a:cubicBezTo>
                          <a:pt x="1023" y="10506"/>
                          <a:pt x="1023" y="10549"/>
                          <a:pt x="1044" y="10591"/>
                        </a:cubicBezTo>
                        <a:cubicBezTo>
                          <a:pt x="1044" y="10655"/>
                          <a:pt x="1065" y="10698"/>
                          <a:pt x="1087" y="10740"/>
                        </a:cubicBezTo>
                        <a:cubicBezTo>
                          <a:pt x="1108" y="10847"/>
                          <a:pt x="1150" y="10932"/>
                          <a:pt x="1193" y="11038"/>
                        </a:cubicBezTo>
                        <a:cubicBezTo>
                          <a:pt x="1214" y="11081"/>
                          <a:pt x="1236" y="11124"/>
                          <a:pt x="1257" y="11166"/>
                        </a:cubicBezTo>
                        <a:cubicBezTo>
                          <a:pt x="1278" y="11209"/>
                          <a:pt x="1300" y="11230"/>
                          <a:pt x="1321" y="11251"/>
                        </a:cubicBezTo>
                        <a:lnTo>
                          <a:pt x="1278" y="11273"/>
                        </a:lnTo>
                        <a:cubicBezTo>
                          <a:pt x="1214" y="11315"/>
                          <a:pt x="1129" y="11358"/>
                          <a:pt x="1087" y="11401"/>
                        </a:cubicBezTo>
                        <a:cubicBezTo>
                          <a:pt x="1044" y="11443"/>
                          <a:pt x="1065" y="11507"/>
                          <a:pt x="1108" y="11507"/>
                        </a:cubicBezTo>
                        <a:cubicBezTo>
                          <a:pt x="1172" y="11507"/>
                          <a:pt x="1236" y="11486"/>
                          <a:pt x="1300" y="11443"/>
                        </a:cubicBezTo>
                        <a:cubicBezTo>
                          <a:pt x="1321" y="11507"/>
                          <a:pt x="1385" y="11528"/>
                          <a:pt x="1427" y="11528"/>
                        </a:cubicBezTo>
                        <a:lnTo>
                          <a:pt x="1555" y="11486"/>
                        </a:lnTo>
                        <a:cubicBezTo>
                          <a:pt x="1619" y="11912"/>
                          <a:pt x="1747" y="12338"/>
                          <a:pt x="1917" y="12742"/>
                        </a:cubicBezTo>
                        <a:cubicBezTo>
                          <a:pt x="2045" y="13062"/>
                          <a:pt x="2194" y="13381"/>
                          <a:pt x="2343" y="13701"/>
                        </a:cubicBezTo>
                        <a:cubicBezTo>
                          <a:pt x="2407" y="13871"/>
                          <a:pt x="2492" y="14063"/>
                          <a:pt x="2577" y="14254"/>
                        </a:cubicBezTo>
                        <a:cubicBezTo>
                          <a:pt x="2684" y="14510"/>
                          <a:pt x="2812" y="14787"/>
                          <a:pt x="2939" y="15042"/>
                        </a:cubicBezTo>
                        <a:cubicBezTo>
                          <a:pt x="2939" y="15064"/>
                          <a:pt x="2961" y="15085"/>
                          <a:pt x="2982" y="15106"/>
                        </a:cubicBezTo>
                        <a:cubicBezTo>
                          <a:pt x="3131" y="15468"/>
                          <a:pt x="3323" y="15809"/>
                          <a:pt x="3557" y="16129"/>
                        </a:cubicBezTo>
                        <a:cubicBezTo>
                          <a:pt x="3664" y="16320"/>
                          <a:pt x="3855" y="16469"/>
                          <a:pt x="4068" y="16555"/>
                        </a:cubicBezTo>
                        <a:cubicBezTo>
                          <a:pt x="4153" y="16576"/>
                          <a:pt x="4217" y="16576"/>
                          <a:pt x="4302" y="16576"/>
                        </a:cubicBezTo>
                        <a:lnTo>
                          <a:pt x="4239" y="16618"/>
                        </a:lnTo>
                        <a:cubicBezTo>
                          <a:pt x="4059" y="16693"/>
                          <a:pt x="3848" y="16778"/>
                          <a:pt x="3643" y="16778"/>
                        </a:cubicBezTo>
                        <a:cubicBezTo>
                          <a:pt x="3556" y="16778"/>
                          <a:pt x="3469" y="16763"/>
                          <a:pt x="3387" y="16725"/>
                        </a:cubicBezTo>
                        <a:cubicBezTo>
                          <a:pt x="3174" y="16618"/>
                          <a:pt x="3003" y="16448"/>
                          <a:pt x="2876" y="16235"/>
                        </a:cubicBezTo>
                        <a:cubicBezTo>
                          <a:pt x="2705" y="15980"/>
                          <a:pt x="2556" y="15724"/>
                          <a:pt x="2407" y="15468"/>
                        </a:cubicBezTo>
                        <a:cubicBezTo>
                          <a:pt x="2130" y="14936"/>
                          <a:pt x="1875" y="14404"/>
                          <a:pt x="1640" y="13850"/>
                        </a:cubicBezTo>
                        <a:cubicBezTo>
                          <a:pt x="1427" y="13275"/>
                          <a:pt x="1257" y="12721"/>
                          <a:pt x="1087" y="12146"/>
                        </a:cubicBezTo>
                        <a:cubicBezTo>
                          <a:pt x="1044" y="11997"/>
                          <a:pt x="1001" y="11848"/>
                          <a:pt x="959" y="11720"/>
                        </a:cubicBezTo>
                        <a:cubicBezTo>
                          <a:pt x="959" y="11693"/>
                          <a:pt x="940" y="11681"/>
                          <a:pt x="920" y="11681"/>
                        </a:cubicBezTo>
                        <a:cubicBezTo>
                          <a:pt x="892" y="11681"/>
                          <a:pt x="861" y="11704"/>
                          <a:pt x="874" y="11741"/>
                        </a:cubicBezTo>
                        <a:cubicBezTo>
                          <a:pt x="980" y="12338"/>
                          <a:pt x="1150" y="12955"/>
                          <a:pt x="1342" y="13530"/>
                        </a:cubicBezTo>
                        <a:cubicBezTo>
                          <a:pt x="1555" y="14105"/>
                          <a:pt x="1789" y="14680"/>
                          <a:pt x="2066" y="15234"/>
                        </a:cubicBezTo>
                        <a:cubicBezTo>
                          <a:pt x="2215" y="15511"/>
                          <a:pt x="2364" y="15767"/>
                          <a:pt x="2535" y="16043"/>
                        </a:cubicBezTo>
                        <a:cubicBezTo>
                          <a:pt x="2663" y="16299"/>
                          <a:pt x="2833" y="16533"/>
                          <a:pt x="3025" y="16768"/>
                        </a:cubicBezTo>
                        <a:cubicBezTo>
                          <a:pt x="3181" y="16963"/>
                          <a:pt x="3444" y="17068"/>
                          <a:pt x="3700" y="17068"/>
                        </a:cubicBezTo>
                        <a:cubicBezTo>
                          <a:pt x="3723" y="17068"/>
                          <a:pt x="3747" y="17067"/>
                          <a:pt x="3770" y="17066"/>
                        </a:cubicBezTo>
                        <a:cubicBezTo>
                          <a:pt x="4090" y="17002"/>
                          <a:pt x="4388" y="16895"/>
                          <a:pt x="4665" y="16746"/>
                        </a:cubicBezTo>
                        <a:cubicBezTo>
                          <a:pt x="4814" y="16682"/>
                          <a:pt x="4941" y="16597"/>
                          <a:pt x="5069" y="16512"/>
                        </a:cubicBezTo>
                        <a:cubicBezTo>
                          <a:pt x="5112" y="16469"/>
                          <a:pt x="5176" y="16427"/>
                          <a:pt x="5218" y="16384"/>
                        </a:cubicBezTo>
                        <a:cubicBezTo>
                          <a:pt x="5303" y="16342"/>
                          <a:pt x="5410" y="16256"/>
                          <a:pt x="5389" y="16129"/>
                        </a:cubicBezTo>
                        <a:cubicBezTo>
                          <a:pt x="5367" y="16107"/>
                          <a:pt x="5367" y="16086"/>
                          <a:pt x="5346" y="16086"/>
                        </a:cubicBezTo>
                        <a:cubicBezTo>
                          <a:pt x="5346" y="15958"/>
                          <a:pt x="5346" y="15852"/>
                          <a:pt x="5303" y="15745"/>
                        </a:cubicBezTo>
                        <a:cubicBezTo>
                          <a:pt x="5325" y="15724"/>
                          <a:pt x="5325" y="15724"/>
                          <a:pt x="5325" y="15703"/>
                        </a:cubicBezTo>
                        <a:cubicBezTo>
                          <a:pt x="5346" y="15660"/>
                          <a:pt x="5325" y="15617"/>
                          <a:pt x="5282" y="15596"/>
                        </a:cubicBezTo>
                        <a:cubicBezTo>
                          <a:pt x="5282" y="15490"/>
                          <a:pt x="5261" y="15362"/>
                          <a:pt x="5240" y="15234"/>
                        </a:cubicBezTo>
                        <a:cubicBezTo>
                          <a:pt x="5112" y="14574"/>
                          <a:pt x="5005" y="13914"/>
                          <a:pt x="4899" y="13253"/>
                        </a:cubicBezTo>
                        <a:cubicBezTo>
                          <a:pt x="4643" y="11912"/>
                          <a:pt x="4388" y="10613"/>
                          <a:pt x="4047" y="9292"/>
                        </a:cubicBezTo>
                        <a:cubicBezTo>
                          <a:pt x="3877" y="8653"/>
                          <a:pt x="3685" y="8014"/>
                          <a:pt x="3493" y="7375"/>
                        </a:cubicBezTo>
                        <a:cubicBezTo>
                          <a:pt x="3302" y="6758"/>
                          <a:pt x="3174" y="6097"/>
                          <a:pt x="3110" y="5459"/>
                        </a:cubicBezTo>
                        <a:cubicBezTo>
                          <a:pt x="3110" y="5288"/>
                          <a:pt x="3089" y="5139"/>
                          <a:pt x="3110" y="4969"/>
                        </a:cubicBezTo>
                        <a:cubicBezTo>
                          <a:pt x="3110" y="4894"/>
                          <a:pt x="3057" y="4857"/>
                          <a:pt x="3003" y="4857"/>
                        </a:cubicBezTo>
                        <a:cubicBezTo>
                          <a:pt x="2950" y="4857"/>
                          <a:pt x="2897" y="4894"/>
                          <a:pt x="2897" y="4969"/>
                        </a:cubicBezTo>
                        <a:lnTo>
                          <a:pt x="2897" y="5224"/>
                        </a:lnTo>
                        <a:cubicBezTo>
                          <a:pt x="2833" y="5395"/>
                          <a:pt x="2748" y="5565"/>
                          <a:pt x="2620" y="5714"/>
                        </a:cubicBezTo>
                        <a:cubicBezTo>
                          <a:pt x="2590" y="5744"/>
                          <a:pt x="2561" y="5784"/>
                          <a:pt x="2531" y="5784"/>
                        </a:cubicBezTo>
                        <a:cubicBezTo>
                          <a:pt x="2518" y="5784"/>
                          <a:pt x="2505" y="5776"/>
                          <a:pt x="2492" y="5757"/>
                        </a:cubicBezTo>
                        <a:cubicBezTo>
                          <a:pt x="2471" y="5672"/>
                          <a:pt x="2450" y="5586"/>
                          <a:pt x="2450" y="5480"/>
                        </a:cubicBezTo>
                        <a:cubicBezTo>
                          <a:pt x="2428" y="5054"/>
                          <a:pt x="2407" y="4607"/>
                          <a:pt x="2364" y="4159"/>
                        </a:cubicBezTo>
                        <a:cubicBezTo>
                          <a:pt x="2322" y="3286"/>
                          <a:pt x="2258" y="2392"/>
                          <a:pt x="2215" y="1518"/>
                        </a:cubicBezTo>
                        <a:lnTo>
                          <a:pt x="2173" y="837"/>
                        </a:lnTo>
                        <a:cubicBezTo>
                          <a:pt x="2173" y="730"/>
                          <a:pt x="2151" y="624"/>
                          <a:pt x="2151" y="518"/>
                        </a:cubicBezTo>
                        <a:lnTo>
                          <a:pt x="2151" y="368"/>
                        </a:lnTo>
                        <a:cubicBezTo>
                          <a:pt x="2130" y="326"/>
                          <a:pt x="2130" y="262"/>
                          <a:pt x="2151" y="219"/>
                        </a:cubicBezTo>
                        <a:cubicBezTo>
                          <a:pt x="2151" y="198"/>
                          <a:pt x="2173" y="177"/>
                          <a:pt x="2194" y="177"/>
                        </a:cubicBezTo>
                        <a:close/>
                        <a:moveTo>
                          <a:pt x="48602" y="22156"/>
                        </a:moveTo>
                        <a:cubicBezTo>
                          <a:pt x="48751" y="22305"/>
                          <a:pt x="48857" y="22454"/>
                          <a:pt x="48985" y="22624"/>
                        </a:cubicBezTo>
                        <a:cubicBezTo>
                          <a:pt x="49134" y="22859"/>
                          <a:pt x="49304" y="23093"/>
                          <a:pt x="49475" y="23327"/>
                        </a:cubicBezTo>
                        <a:lnTo>
                          <a:pt x="49965" y="24051"/>
                        </a:lnTo>
                        <a:lnTo>
                          <a:pt x="50220" y="24392"/>
                        </a:lnTo>
                        <a:cubicBezTo>
                          <a:pt x="50284" y="24520"/>
                          <a:pt x="50369" y="24648"/>
                          <a:pt x="50476" y="24754"/>
                        </a:cubicBezTo>
                        <a:cubicBezTo>
                          <a:pt x="50493" y="24763"/>
                          <a:pt x="50518" y="24768"/>
                          <a:pt x="50543" y="24768"/>
                        </a:cubicBezTo>
                        <a:cubicBezTo>
                          <a:pt x="50578" y="24768"/>
                          <a:pt x="50612" y="24758"/>
                          <a:pt x="50625" y="24733"/>
                        </a:cubicBezTo>
                        <a:cubicBezTo>
                          <a:pt x="50880" y="24818"/>
                          <a:pt x="51136" y="24839"/>
                          <a:pt x="51413" y="24839"/>
                        </a:cubicBezTo>
                        <a:lnTo>
                          <a:pt x="53117" y="24839"/>
                        </a:lnTo>
                        <a:cubicBezTo>
                          <a:pt x="53351" y="24839"/>
                          <a:pt x="53564" y="24775"/>
                          <a:pt x="53756" y="24626"/>
                        </a:cubicBezTo>
                        <a:cubicBezTo>
                          <a:pt x="53819" y="24562"/>
                          <a:pt x="53883" y="24499"/>
                          <a:pt x="53926" y="24413"/>
                        </a:cubicBezTo>
                        <a:cubicBezTo>
                          <a:pt x="53947" y="24413"/>
                          <a:pt x="53969" y="24371"/>
                          <a:pt x="53969" y="24349"/>
                        </a:cubicBezTo>
                        <a:cubicBezTo>
                          <a:pt x="54032" y="24222"/>
                          <a:pt x="54096" y="24073"/>
                          <a:pt x="54160" y="23966"/>
                        </a:cubicBezTo>
                        <a:cubicBezTo>
                          <a:pt x="54288" y="23711"/>
                          <a:pt x="54394" y="23455"/>
                          <a:pt x="54522" y="23221"/>
                        </a:cubicBezTo>
                        <a:cubicBezTo>
                          <a:pt x="54629" y="22965"/>
                          <a:pt x="54735" y="22710"/>
                          <a:pt x="54842" y="22454"/>
                        </a:cubicBezTo>
                        <a:cubicBezTo>
                          <a:pt x="54857" y="22424"/>
                          <a:pt x="54861" y="22394"/>
                          <a:pt x="54870" y="22394"/>
                        </a:cubicBezTo>
                        <a:cubicBezTo>
                          <a:pt x="54874" y="22394"/>
                          <a:pt x="54878" y="22399"/>
                          <a:pt x="54884" y="22411"/>
                        </a:cubicBezTo>
                        <a:cubicBezTo>
                          <a:pt x="54927" y="22454"/>
                          <a:pt x="54970" y="22497"/>
                          <a:pt x="54991" y="22560"/>
                        </a:cubicBezTo>
                        <a:lnTo>
                          <a:pt x="55204" y="22923"/>
                        </a:lnTo>
                        <a:cubicBezTo>
                          <a:pt x="55502" y="23455"/>
                          <a:pt x="55758" y="24030"/>
                          <a:pt x="56013" y="24605"/>
                        </a:cubicBezTo>
                        <a:cubicBezTo>
                          <a:pt x="55970" y="24626"/>
                          <a:pt x="55992" y="24712"/>
                          <a:pt x="56056" y="24712"/>
                        </a:cubicBezTo>
                        <a:cubicBezTo>
                          <a:pt x="56161" y="24716"/>
                          <a:pt x="56267" y="24719"/>
                          <a:pt x="56374" y="24719"/>
                        </a:cubicBezTo>
                        <a:cubicBezTo>
                          <a:pt x="56743" y="24719"/>
                          <a:pt x="57119" y="24688"/>
                          <a:pt x="57483" y="24605"/>
                        </a:cubicBezTo>
                        <a:cubicBezTo>
                          <a:pt x="57951" y="24520"/>
                          <a:pt x="58420" y="24413"/>
                          <a:pt x="58888" y="24264"/>
                        </a:cubicBezTo>
                        <a:cubicBezTo>
                          <a:pt x="59101" y="24200"/>
                          <a:pt x="59336" y="24115"/>
                          <a:pt x="59548" y="24030"/>
                        </a:cubicBezTo>
                        <a:cubicBezTo>
                          <a:pt x="59761" y="23945"/>
                          <a:pt x="59974" y="23838"/>
                          <a:pt x="60187" y="23732"/>
                        </a:cubicBezTo>
                        <a:cubicBezTo>
                          <a:pt x="60294" y="23668"/>
                          <a:pt x="60379" y="23561"/>
                          <a:pt x="60422" y="23455"/>
                        </a:cubicBezTo>
                        <a:cubicBezTo>
                          <a:pt x="60422" y="23498"/>
                          <a:pt x="60422" y="23540"/>
                          <a:pt x="60422" y="23583"/>
                        </a:cubicBezTo>
                        <a:cubicBezTo>
                          <a:pt x="60358" y="23604"/>
                          <a:pt x="60337" y="23668"/>
                          <a:pt x="60358" y="23711"/>
                        </a:cubicBezTo>
                        <a:lnTo>
                          <a:pt x="60400" y="23774"/>
                        </a:lnTo>
                        <a:cubicBezTo>
                          <a:pt x="60400" y="23838"/>
                          <a:pt x="60400" y="23902"/>
                          <a:pt x="60379" y="23966"/>
                        </a:cubicBezTo>
                        <a:cubicBezTo>
                          <a:pt x="60379" y="23987"/>
                          <a:pt x="60400" y="24009"/>
                          <a:pt x="60422" y="24030"/>
                        </a:cubicBezTo>
                        <a:cubicBezTo>
                          <a:pt x="60400" y="24094"/>
                          <a:pt x="60358" y="24179"/>
                          <a:pt x="60294" y="24243"/>
                        </a:cubicBezTo>
                        <a:lnTo>
                          <a:pt x="60251" y="24328"/>
                        </a:lnTo>
                        <a:cubicBezTo>
                          <a:pt x="60166" y="24349"/>
                          <a:pt x="60060" y="24371"/>
                          <a:pt x="59974" y="24413"/>
                        </a:cubicBezTo>
                        <a:cubicBezTo>
                          <a:pt x="59868" y="24456"/>
                          <a:pt x="59761" y="24499"/>
                          <a:pt x="59655" y="24541"/>
                        </a:cubicBezTo>
                        <a:cubicBezTo>
                          <a:pt x="59442" y="24605"/>
                          <a:pt x="59229" y="24669"/>
                          <a:pt x="59016" y="24733"/>
                        </a:cubicBezTo>
                        <a:cubicBezTo>
                          <a:pt x="58590" y="24839"/>
                          <a:pt x="58143" y="24946"/>
                          <a:pt x="57696" y="25010"/>
                        </a:cubicBezTo>
                        <a:cubicBezTo>
                          <a:pt x="57653" y="25010"/>
                          <a:pt x="57653" y="25116"/>
                          <a:pt x="57696" y="25116"/>
                        </a:cubicBezTo>
                        <a:cubicBezTo>
                          <a:pt x="58143" y="25052"/>
                          <a:pt x="58590" y="24988"/>
                          <a:pt x="59037" y="24882"/>
                        </a:cubicBezTo>
                        <a:cubicBezTo>
                          <a:pt x="59250" y="24818"/>
                          <a:pt x="59463" y="24754"/>
                          <a:pt x="59676" y="24690"/>
                        </a:cubicBezTo>
                        <a:lnTo>
                          <a:pt x="59996" y="24584"/>
                        </a:lnTo>
                        <a:lnTo>
                          <a:pt x="60124" y="24541"/>
                        </a:lnTo>
                        <a:lnTo>
                          <a:pt x="60124" y="24541"/>
                        </a:lnTo>
                        <a:cubicBezTo>
                          <a:pt x="60081" y="24626"/>
                          <a:pt x="60038" y="24733"/>
                          <a:pt x="60017" y="24839"/>
                        </a:cubicBezTo>
                        <a:cubicBezTo>
                          <a:pt x="59911" y="25287"/>
                          <a:pt x="59825" y="25734"/>
                          <a:pt x="59783" y="26202"/>
                        </a:cubicBezTo>
                        <a:cubicBezTo>
                          <a:pt x="59740" y="26437"/>
                          <a:pt x="59719" y="26671"/>
                          <a:pt x="59655" y="26905"/>
                        </a:cubicBezTo>
                        <a:cubicBezTo>
                          <a:pt x="59634" y="26990"/>
                          <a:pt x="59591" y="27076"/>
                          <a:pt x="59548" y="27139"/>
                        </a:cubicBezTo>
                        <a:cubicBezTo>
                          <a:pt x="59463" y="27203"/>
                          <a:pt x="59378" y="27267"/>
                          <a:pt x="59293" y="27310"/>
                        </a:cubicBezTo>
                        <a:cubicBezTo>
                          <a:pt x="58888" y="27523"/>
                          <a:pt x="58462" y="27693"/>
                          <a:pt x="58036" y="27864"/>
                        </a:cubicBezTo>
                        <a:cubicBezTo>
                          <a:pt x="57674" y="27991"/>
                          <a:pt x="57312" y="28140"/>
                          <a:pt x="56971" y="28247"/>
                        </a:cubicBezTo>
                        <a:cubicBezTo>
                          <a:pt x="56956" y="28199"/>
                          <a:pt x="56916" y="28175"/>
                          <a:pt x="56870" y="28175"/>
                        </a:cubicBezTo>
                        <a:cubicBezTo>
                          <a:pt x="56854" y="28175"/>
                          <a:pt x="56838" y="28178"/>
                          <a:pt x="56822" y="28183"/>
                        </a:cubicBezTo>
                        <a:cubicBezTo>
                          <a:pt x="56077" y="28524"/>
                          <a:pt x="55268" y="28673"/>
                          <a:pt x="54437" y="28673"/>
                        </a:cubicBezTo>
                        <a:cubicBezTo>
                          <a:pt x="53543" y="28715"/>
                          <a:pt x="52627" y="28715"/>
                          <a:pt x="51711" y="28715"/>
                        </a:cubicBezTo>
                        <a:cubicBezTo>
                          <a:pt x="51203" y="28721"/>
                          <a:pt x="50695" y="28726"/>
                          <a:pt x="50187" y="28726"/>
                        </a:cubicBezTo>
                        <a:cubicBezTo>
                          <a:pt x="48843" y="28726"/>
                          <a:pt x="47503" y="28696"/>
                          <a:pt x="46174" y="28588"/>
                        </a:cubicBezTo>
                        <a:cubicBezTo>
                          <a:pt x="45471" y="28545"/>
                          <a:pt x="44704" y="28375"/>
                          <a:pt x="44193" y="27906"/>
                        </a:cubicBezTo>
                        <a:cubicBezTo>
                          <a:pt x="44214" y="27864"/>
                          <a:pt x="44193" y="27821"/>
                          <a:pt x="44150" y="27800"/>
                        </a:cubicBezTo>
                        <a:cubicBezTo>
                          <a:pt x="44086" y="27778"/>
                          <a:pt x="44023" y="27714"/>
                          <a:pt x="43980" y="27672"/>
                        </a:cubicBezTo>
                        <a:cubicBezTo>
                          <a:pt x="43937" y="27608"/>
                          <a:pt x="43916" y="27565"/>
                          <a:pt x="43895" y="27523"/>
                        </a:cubicBezTo>
                        <a:lnTo>
                          <a:pt x="43895" y="27501"/>
                        </a:lnTo>
                        <a:cubicBezTo>
                          <a:pt x="43852" y="27416"/>
                          <a:pt x="43810" y="27352"/>
                          <a:pt x="43788" y="27267"/>
                        </a:cubicBezTo>
                        <a:cubicBezTo>
                          <a:pt x="43703" y="26969"/>
                          <a:pt x="43639" y="26692"/>
                          <a:pt x="43597" y="26394"/>
                        </a:cubicBezTo>
                        <a:cubicBezTo>
                          <a:pt x="43533" y="25840"/>
                          <a:pt x="43362" y="25329"/>
                          <a:pt x="43085" y="24839"/>
                        </a:cubicBezTo>
                        <a:cubicBezTo>
                          <a:pt x="43043" y="24775"/>
                          <a:pt x="43000" y="24733"/>
                          <a:pt x="42936" y="24669"/>
                        </a:cubicBezTo>
                        <a:cubicBezTo>
                          <a:pt x="42894" y="24626"/>
                          <a:pt x="42851" y="24562"/>
                          <a:pt x="42809" y="24499"/>
                        </a:cubicBezTo>
                        <a:cubicBezTo>
                          <a:pt x="42787" y="24477"/>
                          <a:pt x="42766" y="24413"/>
                          <a:pt x="42787" y="24392"/>
                        </a:cubicBezTo>
                        <a:lnTo>
                          <a:pt x="42809" y="24371"/>
                        </a:lnTo>
                        <a:cubicBezTo>
                          <a:pt x="42862" y="24403"/>
                          <a:pt x="42926" y="24419"/>
                          <a:pt x="42992" y="24419"/>
                        </a:cubicBezTo>
                        <a:cubicBezTo>
                          <a:pt x="43059" y="24419"/>
                          <a:pt x="43128" y="24403"/>
                          <a:pt x="43192" y="24371"/>
                        </a:cubicBezTo>
                        <a:cubicBezTo>
                          <a:pt x="43341" y="24222"/>
                          <a:pt x="43426" y="24030"/>
                          <a:pt x="43384" y="23817"/>
                        </a:cubicBezTo>
                        <a:cubicBezTo>
                          <a:pt x="43384" y="23370"/>
                          <a:pt x="43405" y="22923"/>
                          <a:pt x="43448" y="22475"/>
                        </a:cubicBezTo>
                        <a:cubicBezTo>
                          <a:pt x="43575" y="22731"/>
                          <a:pt x="43682" y="22986"/>
                          <a:pt x="43767" y="23242"/>
                        </a:cubicBezTo>
                        <a:cubicBezTo>
                          <a:pt x="43916" y="23625"/>
                          <a:pt x="44086" y="23987"/>
                          <a:pt x="44278" y="24349"/>
                        </a:cubicBezTo>
                        <a:cubicBezTo>
                          <a:pt x="44342" y="24499"/>
                          <a:pt x="44448" y="24626"/>
                          <a:pt x="44576" y="24733"/>
                        </a:cubicBezTo>
                        <a:cubicBezTo>
                          <a:pt x="44725" y="24861"/>
                          <a:pt x="44896" y="24924"/>
                          <a:pt x="45087" y="24946"/>
                        </a:cubicBezTo>
                        <a:cubicBezTo>
                          <a:pt x="45279" y="24988"/>
                          <a:pt x="45492" y="24988"/>
                          <a:pt x="45705" y="24988"/>
                        </a:cubicBezTo>
                        <a:lnTo>
                          <a:pt x="46344" y="24988"/>
                        </a:lnTo>
                        <a:cubicBezTo>
                          <a:pt x="46834" y="24967"/>
                          <a:pt x="47302" y="24924"/>
                          <a:pt x="47792" y="24839"/>
                        </a:cubicBezTo>
                        <a:cubicBezTo>
                          <a:pt x="47877" y="24818"/>
                          <a:pt x="47877" y="24712"/>
                          <a:pt x="47792" y="24669"/>
                        </a:cubicBezTo>
                        <a:cubicBezTo>
                          <a:pt x="47877" y="24562"/>
                          <a:pt x="47941" y="24435"/>
                          <a:pt x="47984" y="24307"/>
                        </a:cubicBezTo>
                        <a:cubicBezTo>
                          <a:pt x="48069" y="24073"/>
                          <a:pt x="48133" y="23838"/>
                          <a:pt x="48197" y="23583"/>
                        </a:cubicBezTo>
                        <a:lnTo>
                          <a:pt x="48602" y="22156"/>
                        </a:lnTo>
                        <a:close/>
                        <a:moveTo>
                          <a:pt x="11246" y="29589"/>
                        </a:moveTo>
                        <a:cubicBezTo>
                          <a:pt x="11246" y="29610"/>
                          <a:pt x="11246" y="29631"/>
                          <a:pt x="11267" y="29653"/>
                        </a:cubicBezTo>
                        <a:cubicBezTo>
                          <a:pt x="11255" y="29649"/>
                          <a:pt x="11243" y="29647"/>
                          <a:pt x="11230" y="29647"/>
                        </a:cubicBezTo>
                        <a:cubicBezTo>
                          <a:pt x="11173" y="29647"/>
                          <a:pt x="11110" y="29682"/>
                          <a:pt x="11075" y="29716"/>
                        </a:cubicBezTo>
                        <a:lnTo>
                          <a:pt x="10820" y="29887"/>
                        </a:lnTo>
                        <a:lnTo>
                          <a:pt x="10820" y="29887"/>
                        </a:lnTo>
                        <a:lnTo>
                          <a:pt x="11075" y="29695"/>
                        </a:lnTo>
                        <a:cubicBezTo>
                          <a:pt x="11118" y="29674"/>
                          <a:pt x="11160" y="29631"/>
                          <a:pt x="11182" y="29610"/>
                        </a:cubicBezTo>
                        <a:cubicBezTo>
                          <a:pt x="11203" y="29610"/>
                          <a:pt x="11224" y="29589"/>
                          <a:pt x="11246" y="29589"/>
                        </a:cubicBezTo>
                        <a:close/>
                        <a:moveTo>
                          <a:pt x="12012" y="25223"/>
                        </a:moveTo>
                        <a:cubicBezTo>
                          <a:pt x="12076" y="25542"/>
                          <a:pt x="12183" y="25862"/>
                          <a:pt x="12268" y="26202"/>
                        </a:cubicBezTo>
                        <a:cubicBezTo>
                          <a:pt x="12374" y="26522"/>
                          <a:pt x="12481" y="26841"/>
                          <a:pt x="12587" y="27182"/>
                        </a:cubicBezTo>
                        <a:cubicBezTo>
                          <a:pt x="12800" y="27842"/>
                          <a:pt x="13013" y="28481"/>
                          <a:pt x="13226" y="29141"/>
                        </a:cubicBezTo>
                        <a:lnTo>
                          <a:pt x="13418" y="29674"/>
                        </a:lnTo>
                        <a:cubicBezTo>
                          <a:pt x="13482" y="29866"/>
                          <a:pt x="13546" y="30057"/>
                          <a:pt x="13610" y="30228"/>
                        </a:cubicBezTo>
                        <a:cubicBezTo>
                          <a:pt x="13610" y="30249"/>
                          <a:pt x="13631" y="30249"/>
                          <a:pt x="13631" y="30270"/>
                        </a:cubicBezTo>
                        <a:lnTo>
                          <a:pt x="12885" y="30334"/>
                        </a:lnTo>
                        <a:lnTo>
                          <a:pt x="12822" y="30228"/>
                        </a:lnTo>
                        <a:lnTo>
                          <a:pt x="12672" y="29844"/>
                        </a:lnTo>
                        <a:cubicBezTo>
                          <a:pt x="12566" y="29589"/>
                          <a:pt x="12459" y="29354"/>
                          <a:pt x="12374" y="29078"/>
                        </a:cubicBezTo>
                        <a:cubicBezTo>
                          <a:pt x="12374" y="29067"/>
                          <a:pt x="12358" y="29062"/>
                          <a:pt x="12345" y="29062"/>
                        </a:cubicBezTo>
                        <a:cubicBezTo>
                          <a:pt x="12332" y="29062"/>
                          <a:pt x="12321" y="29067"/>
                          <a:pt x="12332" y="29078"/>
                        </a:cubicBezTo>
                        <a:cubicBezTo>
                          <a:pt x="12396" y="29354"/>
                          <a:pt x="12481" y="29610"/>
                          <a:pt x="12587" y="29887"/>
                        </a:cubicBezTo>
                        <a:cubicBezTo>
                          <a:pt x="12630" y="30015"/>
                          <a:pt x="12694" y="30142"/>
                          <a:pt x="12736" y="30270"/>
                        </a:cubicBezTo>
                        <a:cubicBezTo>
                          <a:pt x="12736" y="30291"/>
                          <a:pt x="12758" y="30313"/>
                          <a:pt x="12779" y="30355"/>
                        </a:cubicBezTo>
                        <a:lnTo>
                          <a:pt x="12481" y="30377"/>
                        </a:lnTo>
                        <a:cubicBezTo>
                          <a:pt x="12459" y="30249"/>
                          <a:pt x="12417" y="30121"/>
                          <a:pt x="12353" y="29993"/>
                        </a:cubicBezTo>
                        <a:cubicBezTo>
                          <a:pt x="12289" y="29844"/>
                          <a:pt x="12247" y="29674"/>
                          <a:pt x="12183" y="29525"/>
                        </a:cubicBezTo>
                        <a:cubicBezTo>
                          <a:pt x="12076" y="29205"/>
                          <a:pt x="11948" y="28907"/>
                          <a:pt x="11821" y="28588"/>
                        </a:cubicBezTo>
                        <a:cubicBezTo>
                          <a:pt x="11821" y="28577"/>
                          <a:pt x="11815" y="28572"/>
                          <a:pt x="11810" y="28572"/>
                        </a:cubicBezTo>
                        <a:cubicBezTo>
                          <a:pt x="11805" y="28572"/>
                          <a:pt x="11799" y="28577"/>
                          <a:pt x="11799" y="28588"/>
                        </a:cubicBezTo>
                        <a:cubicBezTo>
                          <a:pt x="11906" y="28907"/>
                          <a:pt x="11991" y="29227"/>
                          <a:pt x="12097" y="29546"/>
                        </a:cubicBezTo>
                        <a:cubicBezTo>
                          <a:pt x="12161" y="29716"/>
                          <a:pt x="12204" y="29866"/>
                          <a:pt x="12268" y="30015"/>
                        </a:cubicBezTo>
                        <a:cubicBezTo>
                          <a:pt x="12289" y="30142"/>
                          <a:pt x="12332" y="30270"/>
                          <a:pt x="12396" y="30377"/>
                        </a:cubicBezTo>
                        <a:lnTo>
                          <a:pt x="12225" y="30398"/>
                        </a:lnTo>
                        <a:lnTo>
                          <a:pt x="12140" y="30398"/>
                        </a:lnTo>
                        <a:cubicBezTo>
                          <a:pt x="12140" y="30377"/>
                          <a:pt x="12140" y="30334"/>
                          <a:pt x="12161" y="30313"/>
                        </a:cubicBezTo>
                        <a:cubicBezTo>
                          <a:pt x="12161" y="30270"/>
                          <a:pt x="12140" y="30249"/>
                          <a:pt x="12097" y="30249"/>
                        </a:cubicBezTo>
                        <a:cubicBezTo>
                          <a:pt x="11863" y="29461"/>
                          <a:pt x="11629" y="28652"/>
                          <a:pt x="11352" y="27885"/>
                        </a:cubicBezTo>
                        <a:cubicBezTo>
                          <a:pt x="11352" y="27864"/>
                          <a:pt x="11341" y="27853"/>
                          <a:pt x="11331" y="27853"/>
                        </a:cubicBezTo>
                        <a:cubicBezTo>
                          <a:pt x="11320" y="27853"/>
                          <a:pt x="11309" y="27864"/>
                          <a:pt x="11309" y="27885"/>
                        </a:cubicBezTo>
                        <a:cubicBezTo>
                          <a:pt x="11522" y="28715"/>
                          <a:pt x="11757" y="29567"/>
                          <a:pt x="11991" y="30398"/>
                        </a:cubicBezTo>
                        <a:lnTo>
                          <a:pt x="11906" y="30398"/>
                        </a:lnTo>
                        <a:lnTo>
                          <a:pt x="11778" y="30419"/>
                        </a:lnTo>
                        <a:cubicBezTo>
                          <a:pt x="11778" y="30398"/>
                          <a:pt x="11778" y="30398"/>
                          <a:pt x="11757" y="30398"/>
                        </a:cubicBezTo>
                        <a:cubicBezTo>
                          <a:pt x="11735" y="30334"/>
                          <a:pt x="11735" y="30270"/>
                          <a:pt x="11714" y="30206"/>
                        </a:cubicBezTo>
                        <a:cubicBezTo>
                          <a:pt x="11671" y="30121"/>
                          <a:pt x="11650" y="30036"/>
                          <a:pt x="11629" y="29951"/>
                        </a:cubicBezTo>
                        <a:cubicBezTo>
                          <a:pt x="11565" y="29780"/>
                          <a:pt x="11522" y="29631"/>
                          <a:pt x="11480" y="29461"/>
                        </a:cubicBezTo>
                        <a:cubicBezTo>
                          <a:pt x="11352" y="29184"/>
                          <a:pt x="11246" y="28865"/>
                          <a:pt x="11139" y="28545"/>
                        </a:cubicBezTo>
                        <a:cubicBezTo>
                          <a:pt x="10905" y="27906"/>
                          <a:pt x="10670" y="27267"/>
                          <a:pt x="10415" y="26628"/>
                        </a:cubicBezTo>
                        <a:cubicBezTo>
                          <a:pt x="10287" y="26309"/>
                          <a:pt x="10159" y="25989"/>
                          <a:pt x="10010" y="25691"/>
                        </a:cubicBezTo>
                        <a:cubicBezTo>
                          <a:pt x="10415" y="25606"/>
                          <a:pt x="10820" y="25500"/>
                          <a:pt x="11224" y="25414"/>
                        </a:cubicBezTo>
                        <a:cubicBezTo>
                          <a:pt x="11458" y="25372"/>
                          <a:pt x="11693" y="25329"/>
                          <a:pt x="11906" y="25265"/>
                        </a:cubicBezTo>
                        <a:cubicBezTo>
                          <a:pt x="11948" y="25244"/>
                          <a:pt x="11970" y="25244"/>
                          <a:pt x="12012" y="25223"/>
                        </a:cubicBezTo>
                        <a:close/>
                        <a:moveTo>
                          <a:pt x="59612" y="27352"/>
                        </a:moveTo>
                        <a:cubicBezTo>
                          <a:pt x="59761" y="27459"/>
                          <a:pt x="59911" y="27544"/>
                          <a:pt x="60081" y="27651"/>
                        </a:cubicBezTo>
                        <a:cubicBezTo>
                          <a:pt x="60230" y="27757"/>
                          <a:pt x="60379" y="27864"/>
                          <a:pt x="60528" y="27970"/>
                        </a:cubicBezTo>
                        <a:cubicBezTo>
                          <a:pt x="60784" y="28162"/>
                          <a:pt x="61018" y="28353"/>
                          <a:pt x="61252" y="28588"/>
                        </a:cubicBezTo>
                        <a:cubicBezTo>
                          <a:pt x="61465" y="28822"/>
                          <a:pt x="61657" y="29078"/>
                          <a:pt x="61785" y="29354"/>
                        </a:cubicBezTo>
                        <a:cubicBezTo>
                          <a:pt x="61913" y="29631"/>
                          <a:pt x="61998" y="29929"/>
                          <a:pt x="62019" y="30249"/>
                        </a:cubicBezTo>
                        <a:cubicBezTo>
                          <a:pt x="62040" y="30462"/>
                          <a:pt x="62040" y="30675"/>
                          <a:pt x="62019" y="30888"/>
                        </a:cubicBezTo>
                        <a:cubicBezTo>
                          <a:pt x="61998" y="30803"/>
                          <a:pt x="61976" y="30696"/>
                          <a:pt x="61955" y="30590"/>
                        </a:cubicBezTo>
                        <a:cubicBezTo>
                          <a:pt x="61870" y="30249"/>
                          <a:pt x="61721" y="29929"/>
                          <a:pt x="61508" y="29653"/>
                        </a:cubicBezTo>
                        <a:cubicBezTo>
                          <a:pt x="61502" y="29647"/>
                          <a:pt x="61493" y="29644"/>
                          <a:pt x="61484" y="29644"/>
                        </a:cubicBezTo>
                        <a:cubicBezTo>
                          <a:pt x="61458" y="29644"/>
                          <a:pt x="61428" y="29664"/>
                          <a:pt x="61444" y="29695"/>
                        </a:cubicBezTo>
                        <a:cubicBezTo>
                          <a:pt x="61636" y="29993"/>
                          <a:pt x="61785" y="30313"/>
                          <a:pt x="61849" y="30654"/>
                        </a:cubicBezTo>
                        <a:cubicBezTo>
                          <a:pt x="61891" y="30824"/>
                          <a:pt x="61913" y="30994"/>
                          <a:pt x="61934" y="31165"/>
                        </a:cubicBezTo>
                        <a:cubicBezTo>
                          <a:pt x="61934" y="31182"/>
                          <a:pt x="61935" y="31200"/>
                          <a:pt x="61938" y="31219"/>
                        </a:cubicBezTo>
                        <a:lnTo>
                          <a:pt x="61938" y="31219"/>
                        </a:lnTo>
                        <a:cubicBezTo>
                          <a:pt x="61936" y="31215"/>
                          <a:pt x="61935" y="31211"/>
                          <a:pt x="61934" y="31207"/>
                        </a:cubicBezTo>
                        <a:cubicBezTo>
                          <a:pt x="61891" y="30994"/>
                          <a:pt x="61827" y="30781"/>
                          <a:pt x="61742" y="30568"/>
                        </a:cubicBezTo>
                        <a:cubicBezTo>
                          <a:pt x="61636" y="30377"/>
                          <a:pt x="61529" y="30206"/>
                          <a:pt x="61359" y="30036"/>
                        </a:cubicBezTo>
                        <a:cubicBezTo>
                          <a:pt x="61210" y="29887"/>
                          <a:pt x="60975" y="29780"/>
                          <a:pt x="60826" y="29589"/>
                        </a:cubicBezTo>
                        <a:cubicBezTo>
                          <a:pt x="60814" y="29577"/>
                          <a:pt x="60801" y="29571"/>
                          <a:pt x="60788" y="29571"/>
                        </a:cubicBezTo>
                        <a:cubicBezTo>
                          <a:pt x="60755" y="29571"/>
                          <a:pt x="60726" y="29606"/>
                          <a:pt x="60741" y="29653"/>
                        </a:cubicBezTo>
                        <a:cubicBezTo>
                          <a:pt x="60890" y="29823"/>
                          <a:pt x="61061" y="29972"/>
                          <a:pt x="61231" y="30121"/>
                        </a:cubicBezTo>
                        <a:cubicBezTo>
                          <a:pt x="61380" y="30270"/>
                          <a:pt x="61487" y="30441"/>
                          <a:pt x="61593" y="30632"/>
                        </a:cubicBezTo>
                        <a:cubicBezTo>
                          <a:pt x="61678" y="30824"/>
                          <a:pt x="61721" y="31016"/>
                          <a:pt x="61763" y="31229"/>
                        </a:cubicBezTo>
                        <a:cubicBezTo>
                          <a:pt x="61763" y="31292"/>
                          <a:pt x="61785" y="31356"/>
                          <a:pt x="61785" y="31420"/>
                        </a:cubicBezTo>
                        <a:cubicBezTo>
                          <a:pt x="61763" y="31335"/>
                          <a:pt x="61742" y="31271"/>
                          <a:pt x="61700" y="31186"/>
                        </a:cubicBezTo>
                        <a:cubicBezTo>
                          <a:pt x="61550" y="30909"/>
                          <a:pt x="61380" y="30675"/>
                          <a:pt x="61167" y="30462"/>
                        </a:cubicBezTo>
                        <a:cubicBezTo>
                          <a:pt x="60741" y="29972"/>
                          <a:pt x="60273" y="29546"/>
                          <a:pt x="59783" y="29141"/>
                        </a:cubicBezTo>
                        <a:cubicBezTo>
                          <a:pt x="59548" y="28950"/>
                          <a:pt x="59293" y="28737"/>
                          <a:pt x="59059" y="28524"/>
                        </a:cubicBezTo>
                        <a:cubicBezTo>
                          <a:pt x="58846" y="28332"/>
                          <a:pt x="58675" y="28119"/>
                          <a:pt x="58526" y="27885"/>
                        </a:cubicBezTo>
                        <a:cubicBezTo>
                          <a:pt x="58803" y="27757"/>
                          <a:pt x="59080" y="27651"/>
                          <a:pt x="59357" y="27501"/>
                        </a:cubicBezTo>
                        <a:cubicBezTo>
                          <a:pt x="59442" y="27459"/>
                          <a:pt x="59548" y="27416"/>
                          <a:pt x="59612" y="27352"/>
                        </a:cubicBezTo>
                        <a:close/>
                        <a:moveTo>
                          <a:pt x="61955" y="31365"/>
                        </a:moveTo>
                        <a:lnTo>
                          <a:pt x="61955" y="31365"/>
                        </a:lnTo>
                        <a:cubicBezTo>
                          <a:pt x="61955" y="31369"/>
                          <a:pt x="61955" y="31374"/>
                          <a:pt x="61955" y="31378"/>
                        </a:cubicBezTo>
                        <a:lnTo>
                          <a:pt x="61955" y="31420"/>
                        </a:lnTo>
                        <a:cubicBezTo>
                          <a:pt x="61955" y="31401"/>
                          <a:pt x="61955" y="31383"/>
                          <a:pt x="61955" y="31365"/>
                        </a:cubicBezTo>
                        <a:close/>
                        <a:moveTo>
                          <a:pt x="43959" y="27864"/>
                        </a:moveTo>
                        <a:lnTo>
                          <a:pt x="43980" y="27885"/>
                        </a:lnTo>
                        <a:cubicBezTo>
                          <a:pt x="44236" y="28183"/>
                          <a:pt x="44534" y="28396"/>
                          <a:pt x="44896" y="28524"/>
                        </a:cubicBezTo>
                        <a:lnTo>
                          <a:pt x="44896" y="28652"/>
                        </a:lnTo>
                        <a:cubicBezTo>
                          <a:pt x="44874" y="28652"/>
                          <a:pt x="44853" y="28673"/>
                          <a:pt x="44853" y="28694"/>
                        </a:cubicBezTo>
                        <a:cubicBezTo>
                          <a:pt x="44811" y="29120"/>
                          <a:pt x="44725" y="29546"/>
                          <a:pt x="44619" y="29951"/>
                        </a:cubicBezTo>
                        <a:cubicBezTo>
                          <a:pt x="44491" y="30355"/>
                          <a:pt x="44299" y="30717"/>
                          <a:pt x="44086" y="31079"/>
                        </a:cubicBezTo>
                        <a:cubicBezTo>
                          <a:pt x="44001" y="31186"/>
                          <a:pt x="43895" y="31314"/>
                          <a:pt x="43810" y="31420"/>
                        </a:cubicBezTo>
                        <a:cubicBezTo>
                          <a:pt x="43810" y="31378"/>
                          <a:pt x="43788" y="31335"/>
                          <a:pt x="43767" y="31314"/>
                        </a:cubicBezTo>
                        <a:cubicBezTo>
                          <a:pt x="43767" y="31271"/>
                          <a:pt x="43724" y="31186"/>
                          <a:pt x="43724" y="31122"/>
                        </a:cubicBezTo>
                        <a:cubicBezTo>
                          <a:pt x="43682" y="30994"/>
                          <a:pt x="43639" y="30866"/>
                          <a:pt x="43618" y="30739"/>
                        </a:cubicBezTo>
                        <a:cubicBezTo>
                          <a:pt x="43618" y="30717"/>
                          <a:pt x="43602" y="30707"/>
                          <a:pt x="43586" y="30707"/>
                        </a:cubicBezTo>
                        <a:cubicBezTo>
                          <a:pt x="43570" y="30707"/>
                          <a:pt x="43554" y="30717"/>
                          <a:pt x="43554" y="30739"/>
                        </a:cubicBezTo>
                        <a:cubicBezTo>
                          <a:pt x="43554" y="30866"/>
                          <a:pt x="43575" y="31016"/>
                          <a:pt x="43597" y="31143"/>
                        </a:cubicBezTo>
                        <a:cubicBezTo>
                          <a:pt x="43618" y="31207"/>
                          <a:pt x="43639" y="31271"/>
                          <a:pt x="43660" y="31335"/>
                        </a:cubicBezTo>
                        <a:cubicBezTo>
                          <a:pt x="43682" y="31399"/>
                          <a:pt x="43703" y="31463"/>
                          <a:pt x="43746" y="31505"/>
                        </a:cubicBezTo>
                        <a:lnTo>
                          <a:pt x="43682" y="31591"/>
                        </a:lnTo>
                        <a:cubicBezTo>
                          <a:pt x="43682" y="31569"/>
                          <a:pt x="43682" y="31527"/>
                          <a:pt x="43660" y="31505"/>
                        </a:cubicBezTo>
                        <a:lnTo>
                          <a:pt x="43597" y="31399"/>
                        </a:lnTo>
                        <a:cubicBezTo>
                          <a:pt x="43575" y="31314"/>
                          <a:pt x="43554" y="31250"/>
                          <a:pt x="43511" y="31165"/>
                        </a:cubicBezTo>
                        <a:cubicBezTo>
                          <a:pt x="43469" y="31016"/>
                          <a:pt x="43426" y="30866"/>
                          <a:pt x="43405" y="30696"/>
                        </a:cubicBezTo>
                        <a:cubicBezTo>
                          <a:pt x="43405" y="30685"/>
                          <a:pt x="43389" y="30680"/>
                          <a:pt x="43373" y="30680"/>
                        </a:cubicBezTo>
                        <a:cubicBezTo>
                          <a:pt x="43357" y="30680"/>
                          <a:pt x="43341" y="30685"/>
                          <a:pt x="43341" y="30696"/>
                        </a:cubicBezTo>
                        <a:cubicBezTo>
                          <a:pt x="43341" y="30866"/>
                          <a:pt x="43362" y="31037"/>
                          <a:pt x="43426" y="31186"/>
                        </a:cubicBezTo>
                        <a:cubicBezTo>
                          <a:pt x="43448" y="31271"/>
                          <a:pt x="43469" y="31356"/>
                          <a:pt x="43511" y="31420"/>
                        </a:cubicBezTo>
                        <a:cubicBezTo>
                          <a:pt x="43511" y="31463"/>
                          <a:pt x="43533" y="31505"/>
                          <a:pt x="43554" y="31527"/>
                        </a:cubicBezTo>
                        <a:cubicBezTo>
                          <a:pt x="43575" y="31569"/>
                          <a:pt x="43597" y="31612"/>
                          <a:pt x="43618" y="31612"/>
                        </a:cubicBezTo>
                        <a:lnTo>
                          <a:pt x="43660" y="31612"/>
                        </a:lnTo>
                        <a:cubicBezTo>
                          <a:pt x="43597" y="31676"/>
                          <a:pt x="43554" y="31718"/>
                          <a:pt x="43511" y="31782"/>
                        </a:cubicBezTo>
                        <a:cubicBezTo>
                          <a:pt x="43341" y="31335"/>
                          <a:pt x="43213" y="30866"/>
                          <a:pt x="43107" y="30398"/>
                        </a:cubicBezTo>
                        <a:cubicBezTo>
                          <a:pt x="43107" y="30377"/>
                          <a:pt x="43096" y="30366"/>
                          <a:pt x="43085" y="30366"/>
                        </a:cubicBezTo>
                        <a:cubicBezTo>
                          <a:pt x="43075" y="30366"/>
                          <a:pt x="43064" y="30377"/>
                          <a:pt x="43064" y="30398"/>
                        </a:cubicBezTo>
                        <a:cubicBezTo>
                          <a:pt x="43064" y="30654"/>
                          <a:pt x="43107" y="30888"/>
                          <a:pt x="43171" y="31143"/>
                        </a:cubicBezTo>
                        <a:cubicBezTo>
                          <a:pt x="43192" y="31250"/>
                          <a:pt x="43213" y="31356"/>
                          <a:pt x="43256" y="31463"/>
                        </a:cubicBezTo>
                        <a:lnTo>
                          <a:pt x="43213" y="31378"/>
                        </a:lnTo>
                        <a:lnTo>
                          <a:pt x="43022" y="30973"/>
                        </a:lnTo>
                        <a:cubicBezTo>
                          <a:pt x="42894" y="30717"/>
                          <a:pt x="42809" y="30441"/>
                          <a:pt x="42766" y="30164"/>
                        </a:cubicBezTo>
                        <a:cubicBezTo>
                          <a:pt x="42766" y="29610"/>
                          <a:pt x="42979" y="29078"/>
                          <a:pt x="43341" y="28652"/>
                        </a:cubicBezTo>
                        <a:cubicBezTo>
                          <a:pt x="43533" y="28396"/>
                          <a:pt x="43746" y="28162"/>
                          <a:pt x="43959" y="27927"/>
                        </a:cubicBezTo>
                        <a:cubicBezTo>
                          <a:pt x="43959" y="27906"/>
                          <a:pt x="43980" y="27885"/>
                          <a:pt x="43959" y="27864"/>
                        </a:cubicBezTo>
                        <a:close/>
                        <a:moveTo>
                          <a:pt x="43384" y="31889"/>
                        </a:moveTo>
                        <a:lnTo>
                          <a:pt x="43384" y="31910"/>
                        </a:lnTo>
                        <a:lnTo>
                          <a:pt x="43405" y="31910"/>
                        </a:lnTo>
                        <a:lnTo>
                          <a:pt x="43405" y="31931"/>
                        </a:lnTo>
                        <a:lnTo>
                          <a:pt x="43320" y="32059"/>
                        </a:lnTo>
                        <a:cubicBezTo>
                          <a:pt x="43320" y="32038"/>
                          <a:pt x="43320" y="31995"/>
                          <a:pt x="43320" y="31953"/>
                        </a:cubicBezTo>
                        <a:cubicBezTo>
                          <a:pt x="43341" y="31953"/>
                          <a:pt x="43384" y="31931"/>
                          <a:pt x="43384" y="31889"/>
                        </a:cubicBezTo>
                        <a:close/>
                        <a:moveTo>
                          <a:pt x="44874" y="29546"/>
                        </a:moveTo>
                        <a:lnTo>
                          <a:pt x="44874" y="30164"/>
                        </a:lnTo>
                        <a:cubicBezTo>
                          <a:pt x="44874" y="30441"/>
                          <a:pt x="44874" y="30717"/>
                          <a:pt x="44896" y="30994"/>
                        </a:cubicBezTo>
                        <a:lnTo>
                          <a:pt x="44896" y="31420"/>
                        </a:lnTo>
                        <a:cubicBezTo>
                          <a:pt x="44896" y="31442"/>
                          <a:pt x="44896" y="31463"/>
                          <a:pt x="44896" y="31484"/>
                        </a:cubicBezTo>
                        <a:cubicBezTo>
                          <a:pt x="44874" y="31612"/>
                          <a:pt x="44853" y="31761"/>
                          <a:pt x="44811" y="31910"/>
                        </a:cubicBezTo>
                        <a:cubicBezTo>
                          <a:pt x="44768" y="32102"/>
                          <a:pt x="44683" y="32293"/>
                          <a:pt x="44576" y="32464"/>
                        </a:cubicBezTo>
                        <a:cubicBezTo>
                          <a:pt x="44363" y="32762"/>
                          <a:pt x="44129" y="33039"/>
                          <a:pt x="43873" y="33273"/>
                        </a:cubicBezTo>
                        <a:cubicBezTo>
                          <a:pt x="43639" y="33507"/>
                          <a:pt x="43405" y="33742"/>
                          <a:pt x="43192" y="33997"/>
                        </a:cubicBezTo>
                        <a:cubicBezTo>
                          <a:pt x="43213" y="33933"/>
                          <a:pt x="43256" y="33869"/>
                          <a:pt x="43298" y="33806"/>
                        </a:cubicBezTo>
                        <a:lnTo>
                          <a:pt x="43426" y="33593"/>
                        </a:lnTo>
                        <a:cubicBezTo>
                          <a:pt x="43448" y="33550"/>
                          <a:pt x="43469" y="33529"/>
                          <a:pt x="43469" y="33486"/>
                        </a:cubicBezTo>
                        <a:cubicBezTo>
                          <a:pt x="43490" y="33443"/>
                          <a:pt x="43511" y="33422"/>
                          <a:pt x="43533" y="33380"/>
                        </a:cubicBezTo>
                        <a:cubicBezTo>
                          <a:pt x="43533" y="33358"/>
                          <a:pt x="43511" y="33337"/>
                          <a:pt x="43490" y="33337"/>
                        </a:cubicBezTo>
                        <a:cubicBezTo>
                          <a:pt x="43448" y="33358"/>
                          <a:pt x="43426" y="33380"/>
                          <a:pt x="43405" y="33422"/>
                        </a:cubicBezTo>
                        <a:cubicBezTo>
                          <a:pt x="43362" y="33443"/>
                          <a:pt x="43341" y="33465"/>
                          <a:pt x="43320" y="33507"/>
                        </a:cubicBezTo>
                        <a:cubicBezTo>
                          <a:pt x="43256" y="33571"/>
                          <a:pt x="43213" y="33635"/>
                          <a:pt x="43171" y="33720"/>
                        </a:cubicBezTo>
                        <a:cubicBezTo>
                          <a:pt x="43128" y="33806"/>
                          <a:pt x="43085" y="33869"/>
                          <a:pt x="43043" y="33955"/>
                        </a:cubicBezTo>
                        <a:cubicBezTo>
                          <a:pt x="43022" y="33976"/>
                          <a:pt x="43022" y="34019"/>
                          <a:pt x="43000" y="34061"/>
                        </a:cubicBezTo>
                        <a:lnTo>
                          <a:pt x="43000" y="33933"/>
                        </a:lnTo>
                        <a:lnTo>
                          <a:pt x="43000" y="33827"/>
                        </a:lnTo>
                        <a:cubicBezTo>
                          <a:pt x="43085" y="33699"/>
                          <a:pt x="43171" y="33550"/>
                          <a:pt x="43277" y="33422"/>
                        </a:cubicBezTo>
                        <a:cubicBezTo>
                          <a:pt x="43362" y="33252"/>
                          <a:pt x="43469" y="33103"/>
                          <a:pt x="43533" y="32932"/>
                        </a:cubicBezTo>
                        <a:cubicBezTo>
                          <a:pt x="43533" y="32890"/>
                          <a:pt x="43490" y="32890"/>
                          <a:pt x="43469" y="32890"/>
                        </a:cubicBezTo>
                        <a:lnTo>
                          <a:pt x="43469" y="32911"/>
                        </a:lnTo>
                        <a:cubicBezTo>
                          <a:pt x="43362" y="33060"/>
                          <a:pt x="43256" y="33209"/>
                          <a:pt x="43171" y="33380"/>
                        </a:cubicBezTo>
                        <a:cubicBezTo>
                          <a:pt x="43128" y="33465"/>
                          <a:pt x="43085" y="33550"/>
                          <a:pt x="43022" y="33635"/>
                        </a:cubicBezTo>
                        <a:cubicBezTo>
                          <a:pt x="43022" y="33550"/>
                          <a:pt x="43043" y="33443"/>
                          <a:pt x="43064" y="33358"/>
                        </a:cubicBezTo>
                        <a:cubicBezTo>
                          <a:pt x="43128" y="32954"/>
                          <a:pt x="43256" y="32570"/>
                          <a:pt x="43448" y="32230"/>
                        </a:cubicBezTo>
                        <a:cubicBezTo>
                          <a:pt x="43660" y="31846"/>
                          <a:pt x="43959" y="31548"/>
                          <a:pt x="44193" y="31186"/>
                        </a:cubicBezTo>
                        <a:cubicBezTo>
                          <a:pt x="44427" y="30845"/>
                          <a:pt x="44598" y="30483"/>
                          <a:pt x="44725" y="30078"/>
                        </a:cubicBezTo>
                        <a:cubicBezTo>
                          <a:pt x="44789" y="29908"/>
                          <a:pt x="44832" y="29738"/>
                          <a:pt x="44874" y="29546"/>
                        </a:cubicBezTo>
                        <a:close/>
                        <a:moveTo>
                          <a:pt x="59272" y="34870"/>
                        </a:moveTo>
                        <a:cubicBezTo>
                          <a:pt x="59357" y="35147"/>
                          <a:pt x="59527" y="35382"/>
                          <a:pt x="59719" y="35573"/>
                        </a:cubicBezTo>
                        <a:cubicBezTo>
                          <a:pt x="59725" y="35579"/>
                          <a:pt x="59731" y="35582"/>
                          <a:pt x="59737" y="35582"/>
                        </a:cubicBezTo>
                        <a:cubicBezTo>
                          <a:pt x="59751" y="35582"/>
                          <a:pt x="59761" y="35567"/>
                          <a:pt x="59761" y="35552"/>
                        </a:cubicBezTo>
                        <a:cubicBezTo>
                          <a:pt x="59676" y="35445"/>
                          <a:pt x="59591" y="35339"/>
                          <a:pt x="59485" y="35232"/>
                        </a:cubicBezTo>
                        <a:cubicBezTo>
                          <a:pt x="59421" y="35105"/>
                          <a:pt x="59336" y="34998"/>
                          <a:pt x="59272" y="34870"/>
                        </a:cubicBezTo>
                        <a:close/>
                        <a:moveTo>
                          <a:pt x="58441" y="27949"/>
                        </a:moveTo>
                        <a:cubicBezTo>
                          <a:pt x="58697" y="28396"/>
                          <a:pt x="59059" y="28801"/>
                          <a:pt x="59485" y="29120"/>
                        </a:cubicBezTo>
                        <a:cubicBezTo>
                          <a:pt x="59953" y="29503"/>
                          <a:pt x="60400" y="29908"/>
                          <a:pt x="60848" y="30355"/>
                        </a:cubicBezTo>
                        <a:cubicBezTo>
                          <a:pt x="61252" y="30803"/>
                          <a:pt x="61678" y="31292"/>
                          <a:pt x="61678" y="31931"/>
                        </a:cubicBezTo>
                        <a:cubicBezTo>
                          <a:pt x="61678" y="32570"/>
                          <a:pt x="61337" y="33124"/>
                          <a:pt x="61039" y="33656"/>
                        </a:cubicBezTo>
                        <a:lnTo>
                          <a:pt x="61039" y="33678"/>
                        </a:lnTo>
                        <a:cubicBezTo>
                          <a:pt x="60784" y="34125"/>
                          <a:pt x="60592" y="34636"/>
                          <a:pt x="60507" y="35169"/>
                        </a:cubicBezTo>
                        <a:lnTo>
                          <a:pt x="60507" y="34956"/>
                        </a:lnTo>
                        <a:cubicBezTo>
                          <a:pt x="60507" y="34764"/>
                          <a:pt x="60528" y="34551"/>
                          <a:pt x="60592" y="34359"/>
                        </a:cubicBezTo>
                        <a:cubicBezTo>
                          <a:pt x="60699" y="33976"/>
                          <a:pt x="60826" y="33593"/>
                          <a:pt x="60975" y="33231"/>
                        </a:cubicBezTo>
                        <a:cubicBezTo>
                          <a:pt x="60989" y="33204"/>
                          <a:pt x="60969" y="33186"/>
                          <a:pt x="60947" y="33186"/>
                        </a:cubicBezTo>
                        <a:cubicBezTo>
                          <a:pt x="60934" y="33186"/>
                          <a:pt x="60920" y="33193"/>
                          <a:pt x="60912" y="33209"/>
                        </a:cubicBezTo>
                        <a:cubicBezTo>
                          <a:pt x="60699" y="33550"/>
                          <a:pt x="60528" y="33933"/>
                          <a:pt x="60400" y="34338"/>
                        </a:cubicBezTo>
                        <a:cubicBezTo>
                          <a:pt x="60358" y="34530"/>
                          <a:pt x="60315" y="34743"/>
                          <a:pt x="60315" y="34956"/>
                        </a:cubicBezTo>
                        <a:cubicBezTo>
                          <a:pt x="60315" y="35062"/>
                          <a:pt x="60315" y="35169"/>
                          <a:pt x="60337" y="35275"/>
                        </a:cubicBezTo>
                        <a:cubicBezTo>
                          <a:pt x="60337" y="35339"/>
                          <a:pt x="60337" y="35382"/>
                          <a:pt x="60358" y="35445"/>
                        </a:cubicBezTo>
                        <a:lnTo>
                          <a:pt x="60315" y="35403"/>
                        </a:lnTo>
                        <a:lnTo>
                          <a:pt x="60315" y="35339"/>
                        </a:lnTo>
                        <a:cubicBezTo>
                          <a:pt x="60294" y="35275"/>
                          <a:pt x="60273" y="35232"/>
                          <a:pt x="60273" y="35169"/>
                        </a:cubicBezTo>
                        <a:cubicBezTo>
                          <a:pt x="60251" y="35041"/>
                          <a:pt x="60251" y="34892"/>
                          <a:pt x="60273" y="34764"/>
                        </a:cubicBezTo>
                        <a:cubicBezTo>
                          <a:pt x="60294" y="34508"/>
                          <a:pt x="60358" y="34232"/>
                          <a:pt x="60400" y="33955"/>
                        </a:cubicBezTo>
                        <a:cubicBezTo>
                          <a:pt x="60400" y="33928"/>
                          <a:pt x="60375" y="33901"/>
                          <a:pt x="60351" y="33901"/>
                        </a:cubicBezTo>
                        <a:cubicBezTo>
                          <a:pt x="60337" y="33901"/>
                          <a:pt x="60323" y="33910"/>
                          <a:pt x="60315" y="33933"/>
                        </a:cubicBezTo>
                        <a:cubicBezTo>
                          <a:pt x="60230" y="34210"/>
                          <a:pt x="60166" y="34508"/>
                          <a:pt x="60124" y="34807"/>
                        </a:cubicBezTo>
                        <a:cubicBezTo>
                          <a:pt x="60124" y="34870"/>
                          <a:pt x="60124" y="34956"/>
                          <a:pt x="60124" y="35041"/>
                        </a:cubicBezTo>
                        <a:cubicBezTo>
                          <a:pt x="60102" y="34977"/>
                          <a:pt x="60081" y="34913"/>
                          <a:pt x="60060" y="34870"/>
                        </a:cubicBezTo>
                        <a:cubicBezTo>
                          <a:pt x="60017" y="34700"/>
                          <a:pt x="59996" y="34551"/>
                          <a:pt x="59996" y="34381"/>
                        </a:cubicBezTo>
                        <a:cubicBezTo>
                          <a:pt x="60017" y="34210"/>
                          <a:pt x="60038" y="34040"/>
                          <a:pt x="60102" y="33869"/>
                        </a:cubicBezTo>
                        <a:cubicBezTo>
                          <a:pt x="60102" y="33827"/>
                          <a:pt x="60081" y="33784"/>
                          <a:pt x="60038" y="33784"/>
                        </a:cubicBezTo>
                        <a:cubicBezTo>
                          <a:pt x="60379" y="33167"/>
                          <a:pt x="60337" y="32421"/>
                          <a:pt x="59932" y="31846"/>
                        </a:cubicBezTo>
                        <a:cubicBezTo>
                          <a:pt x="59740" y="31569"/>
                          <a:pt x="59506" y="31292"/>
                          <a:pt x="59272" y="31058"/>
                        </a:cubicBezTo>
                        <a:cubicBezTo>
                          <a:pt x="58995" y="30781"/>
                          <a:pt x="58718" y="30526"/>
                          <a:pt x="58420" y="30270"/>
                        </a:cubicBezTo>
                        <a:cubicBezTo>
                          <a:pt x="58100" y="29993"/>
                          <a:pt x="57759" y="29716"/>
                          <a:pt x="57419" y="29440"/>
                        </a:cubicBezTo>
                        <a:lnTo>
                          <a:pt x="56929" y="29056"/>
                        </a:lnTo>
                        <a:cubicBezTo>
                          <a:pt x="56780" y="28950"/>
                          <a:pt x="56588" y="28801"/>
                          <a:pt x="56609" y="28609"/>
                        </a:cubicBezTo>
                        <a:cubicBezTo>
                          <a:pt x="56609" y="28583"/>
                          <a:pt x="56585" y="28564"/>
                          <a:pt x="56566" y="28564"/>
                        </a:cubicBezTo>
                        <a:cubicBezTo>
                          <a:pt x="56555" y="28564"/>
                          <a:pt x="56546" y="28571"/>
                          <a:pt x="56546" y="28588"/>
                        </a:cubicBezTo>
                        <a:cubicBezTo>
                          <a:pt x="56439" y="28928"/>
                          <a:pt x="56822" y="29163"/>
                          <a:pt x="57035" y="29333"/>
                        </a:cubicBezTo>
                        <a:cubicBezTo>
                          <a:pt x="57334" y="29589"/>
                          <a:pt x="57632" y="29823"/>
                          <a:pt x="57930" y="30057"/>
                        </a:cubicBezTo>
                        <a:cubicBezTo>
                          <a:pt x="58526" y="30547"/>
                          <a:pt x="59059" y="31079"/>
                          <a:pt x="59548" y="31655"/>
                        </a:cubicBezTo>
                        <a:cubicBezTo>
                          <a:pt x="59783" y="31910"/>
                          <a:pt x="59932" y="32230"/>
                          <a:pt x="60017" y="32549"/>
                        </a:cubicBezTo>
                        <a:cubicBezTo>
                          <a:pt x="60081" y="32890"/>
                          <a:pt x="60038" y="33231"/>
                          <a:pt x="59889" y="33550"/>
                        </a:cubicBezTo>
                        <a:cubicBezTo>
                          <a:pt x="59612" y="34210"/>
                          <a:pt x="59080" y="34700"/>
                          <a:pt x="58675" y="35275"/>
                        </a:cubicBezTo>
                        <a:cubicBezTo>
                          <a:pt x="58590" y="35382"/>
                          <a:pt x="58505" y="35509"/>
                          <a:pt x="58441" y="35616"/>
                        </a:cubicBezTo>
                        <a:cubicBezTo>
                          <a:pt x="58462" y="35573"/>
                          <a:pt x="58484" y="35509"/>
                          <a:pt x="58505" y="35467"/>
                        </a:cubicBezTo>
                        <a:cubicBezTo>
                          <a:pt x="58675" y="34934"/>
                          <a:pt x="58952" y="34444"/>
                          <a:pt x="59144" y="33933"/>
                        </a:cubicBezTo>
                        <a:cubicBezTo>
                          <a:pt x="59250" y="33656"/>
                          <a:pt x="59336" y="33358"/>
                          <a:pt x="59357" y="33060"/>
                        </a:cubicBezTo>
                        <a:cubicBezTo>
                          <a:pt x="59357" y="33037"/>
                          <a:pt x="59338" y="33020"/>
                          <a:pt x="59320" y="33020"/>
                        </a:cubicBezTo>
                        <a:cubicBezTo>
                          <a:pt x="59306" y="33020"/>
                          <a:pt x="59293" y="33031"/>
                          <a:pt x="59293" y="33060"/>
                        </a:cubicBezTo>
                        <a:cubicBezTo>
                          <a:pt x="59165" y="33614"/>
                          <a:pt x="58973" y="34146"/>
                          <a:pt x="58675" y="34636"/>
                        </a:cubicBezTo>
                        <a:cubicBezTo>
                          <a:pt x="58484" y="34998"/>
                          <a:pt x="58335" y="35382"/>
                          <a:pt x="58228" y="35786"/>
                        </a:cubicBezTo>
                        <a:lnTo>
                          <a:pt x="58228" y="35722"/>
                        </a:lnTo>
                        <a:cubicBezTo>
                          <a:pt x="58271" y="35467"/>
                          <a:pt x="58356" y="35232"/>
                          <a:pt x="58462" y="34998"/>
                        </a:cubicBezTo>
                        <a:cubicBezTo>
                          <a:pt x="58590" y="34764"/>
                          <a:pt x="58718" y="34551"/>
                          <a:pt x="58824" y="34295"/>
                        </a:cubicBezTo>
                        <a:cubicBezTo>
                          <a:pt x="58910" y="34061"/>
                          <a:pt x="58952" y="33827"/>
                          <a:pt x="58952" y="33571"/>
                        </a:cubicBezTo>
                        <a:cubicBezTo>
                          <a:pt x="58952" y="33422"/>
                          <a:pt x="58952" y="33273"/>
                          <a:pt x="58910" y="33124"/>
                        </a:cubicBezTo>
                        <a:cubicBezTo>
                          <a:pt x="58910" y="32996"/>
                          <a:pt x="58846" y="32847"/>
                          <a:pt x="58760" y="32741"/>
                        </a:cubicBezTo>
                        <a:cubicBezTo>
                          <a:pt x="58748" y="32728"/>
                          <a:pt x="58734" y="32723"/>
                          <a:pt x="58720" y="32723"/>
                        </a:cubicBezTo>
                        <a:cubicBezTo>
                          <a:pt x="58686" y="32723"/>
                          <a:pt x="58654" y="32753"/>
                          <a:pt x="58654" y="32783"/>
                        </a:cubicBezTo>
                        <a:cubicBezTo>
                          <a:pt x="58654" y="32911"/>
                          <a:pt x="58675" y="33039"/>
                          <a:pt x="58718" y="33145"/>
                        </a:cubicBezTo>
                        <a:cubicBezTo>
                          <a:pt x="58739" y="33273"/>
                          <a:pt x="58760" y="33401"/>
                          <a:pt x="58760" y="33529"/>
                        </a:cubicBezTo>
                        <a:cubicBezTo>
                          <a:pt x="58782" y="33784"/>
                          <a:pt x="58739" y="34040"/>
                          <a:pt x="58633" y="34274"/>
                        </a:cubicBezTo>
                        <a:cubicBezTo>
                          <a:pt x="58548" y="34508"/>
                          <a:pt x="58420" y="34721"/>
                          <a:pt x="58313" y="34956"/>
                        </a:cubicBezTo>
                        <a:cubicBezTo>
                          <a:pt x="58228" y="35126"/>
                          <a:pt x="58143" y="35318"/>
                          <a:pt x="58100" y="35509"/>
                        </a:cubicBezTo>
                        <a:cubicBezTo>
                          <a:pt x="58100" y="35488"/>
                          <a:pt x="58100" y="35488"/>
                          <a:pt x="58100" y="35467"/>
                        </a:cubicBezTo>
                        <a:cubicBezTo>
                          <a:pt x="57887" y="34892"/>
                          <a:pt x="57461" y="34466"/>
                          <a:pt x="57142" y="33955"/>
                        </a:cubicBezTo>
                        <a:cubicBezTo>
                          <a:pt x="56950" y="33678"/>
                          <a:pt x="56801" y="33380"/>
                          <a:pt x="56695" y="33081"/>
                        </a:cubicBezTo>
                        <a:cubicBezTo>
                          <a:pt x="56695" y="33039"/>
                          <a:pt x="56673" y="33018"/>
                          <a:pt x="56652" y="33018"/>
                        </a:cubicBezTo>
                        <a:cubicBezTo>
                          <a:pt x="56609" y="32719"/>
                          <a:pt x="56588" y="32421"/>
                          <a:pt x="56546" y="32144"/>
                        </a:cubicBezTo>
                        <a:lnTo>
                          <a:pt x="56546" y="32144"/>
                        </a:lnTo>
                        <a:cubicBezTo>
                          <a:pt x="56631" y="32251"/>
                          <a:pt x="56716" y="32379"/>
                          <a:pt x="56822" y="32485"/>
                        </a:cubicBezTo>
                        <a:cubicBezTo>
                          <a:pt x="56929" y="32592"/>
                          <a:pt x="57035" y="32719"/>
                          <a:pt x="57142" y="32826"/>
                        </a:cubicBezTo>
                        <a:cubicBezTo>
                          <a:pt x="57248" y="32954"/>
                          <a:pt x="57376" y="33060"/>
                          <a:pt x="57525" y="33124"/>
                        </a:cubicBezTo>
                        <a:cubicBezTo>
                          <a:pt x="57568" y="33124"/>
                          <a:pt x="57589" y="33081"/>
                          <a:pt x="57568" y="33060"/>
                        </a:cubicBezTo>
                        <a:cubicBezTo>
                          <a:pt x="57504" y="32932"/>
                          <a:pt x="57397" y="32826"/>
                          <a:pt x="57291" y="32741"/>
                        </a:cubicBezTo>
                        <a:cubicBezTo>
                          <a:pt x="57163" y="32634"/>
                          <a:pt x="57057" y="32506"/>
                          <a:pt x="56971" y="32400"/>
                        </a:cubicBezTo>
                        <a:cubicBezTo>
                          <a:pt x="56865" y="32272"/>
                          <a:pt x="56780" y="32166"/>
                          <a:pt x="56695" y="32038"/>
                        </a:cubicBezTo>
                        <a:cubicBezTo>
                          <a:pt x="56631" y="31953"/>
                          <a:pt x="56567" y="31867"/>
                          <a:pt x="56524" y="31761"/>
                        </a:cubicBezTo>
                        <a:cubicBezTo>
                          <a:pt x="56503" y="31548"/>
                          <a:pt x="56482" y="31335"/>
                          <a:pt x="56460" y="31122"/>
                        </a:cubicBezTo>
                        <a:lnTo>
                          <a:pt x="56439" y="30994"/>
                        </a:lnTo>
                        <a:cubicBezTo>
                          <a:pt x="56439" y="30952"/>
                          <a:pt x="56439" y="30888"/>
                          <a:pt x="56418" y="30845"/>
                        </a:cubicBezTo>
                        <a:cubicBezTo>
                          <a:pt x="56418" y="30739"/>
                          <a:pt x="56396" y="30654"/>
                          <a:pt x="56396" y="30547"/>
                        </a:cubicBezTo>
                        <a:cubicBezTo>
                          <a:pt x="56375" y="30441"/>
                          <a:pt x="56354" y="30313"/>
                          <a:pt x="56354" y="30206"/>
                        </a:cubicBezTo>
                        <a:lnTo>
                          <a:pt x="56354" y="30206"/>
                        </a:lnTo>
                        <a:cubicBezTo>
                          <a:pt x="56460" y="30334"/>
                          <a:pt x="56567" y="30441"/>
                          <a:pt x="56716" y="30547"/>
                        </a:cubicBezTo>
                        <a:cubicBezTo>
                          <a:pt x="56822" y="30632"/>
                          <a:pt x="56929" y="30717"/>
                          <a:pt x="57057" y="30781"/>
                        </a:cubicBezTo>
                        <a:cubicBezTo>
                          <a:pt x="57184" y="30845"/>
                          <a:pt x="57312" y="30909"/>
                          <a:pt x="57440" y="30973"/>
                        </a:cubicBezTo>
                        <a:cubicBezTo>
                          <a:pt x="57483" y="30973"/>
                          <a:pt x="57504" y="30909"/>
                          <a:pt x="57483" y="30888"/>
                        </a:cubicBezTo>
                        <a:cubicBezTo>
                          <a:pt x="57355" y="30803"/>
                          <a:pt x="57248" y="30739"/>
                          <a:pt x="57142" y="30675"/>
                        </a:cubicBezTo>
                        <a:cubicBezTo>
                          <a:pt x="57020" y="30614"/>
                          <a:pt x="56918" y="30553"/>
                          <a:pt x="56817" y="30474"/>
                        </a:cubicBezTo>
                        <a:lnTo>
                          <a:pt x="56817" y="30474"/>
                        </a:lnTo>
                        <a:lnTo>
                          <a:pt x="56844" y="30483"/>
                        </a:lnTo>
                        <a:cubicBezTo>
                          <a:pt x="56852" y="30487"/>
                          <a:pt x="56859" y="30489"/>
                          <a:pt x="56865" y="30489"/>
                        </a:cubicBezTo>
                        <a:cubicBezTo>
                          <a:pt x="56892" y="30489"/>
                          <a:pt x="56899" y="30458"/>
                          <a:pt x="56865" y="30441"/>
                        </a:cubicBezTo>
                        <a:cubicBezTo>
                          <a:pt x="56673" y="30313"/>
                          <a:pt x="56503" y="30142"/>
                          <a:pt x="56375" y="29929"/>
                        </a:cubicBezTo>
                        <a:cubicBezTo>
                          <a:pt x="56365" y="29919"/>
                          <a:pt x="56354" y="29913"/>
                          <a:pt x="56343" y="29913"/>
                        </a:cubicBezTo>
                        <a:cubicBezTo>
                          <a:pt x="56333" y="29913"/>
                          <a:pt x="56322" y="29919"/>
                          <a:pt x="56311" y="29929"/>
                        </a:cubicBezTo>
                        <a:cubicBezTo>
                          <a:pt x="56247" y="29503"/>
                          <a:pt x="56205" y="29099"/>
                          <a:pt x="56141" y="28694"/>
                        </a:cubicBezTo>
                        <a:cubicBezTo>
                          <a:pt x="56396" y="28630"/>
                          <a:pt x="56631" y="28545"/>
                          <a:pt x="56865" y="28439"/>
                        </a:cubicBezTo>
                        <a:cubicBezTo>
                          <a:pt x="57014" y="28396"/>
                          <a:pt x="57184" y="28353"/>
                          <a:pt x="57334" y="28311"/>
                        </a:cubicBezTo>
                        <a:cubicBezTo>
                          <a:pt x="57568" y="28247"/>
                          <a:pt x="57802" y="28162"/>
                          <a:pt x="58036" y="28077"/>
                        </a:cubicBezTo>
                        <a:lnTo>
                          <a:pt x="58441" y="27949"/>
                        </a:lnTo>
                        <a:close/>
                        <a:moveTo>
                          <a:pt x="44917" y="32208"/>
                        </a:moveTo>
                        <a:cubicBezTo>
                          <a:pt x="44917" y="32443"/>
                          <a:pt x="44917" y="32655"/>
                          <a:pt x="44938" y="32868"/>
                        </a:cubicBezTo>
                        <a:cubicBezTo>
                          <a:pt x="44896" y="32868"/>
                          <a:pt x="44874" y="32911"/>
                          <a:pt x="44874" y="32932"/>
                        </a:cubicBezTo>
                        <a:cubicBezTo>
                          <a:pt x="44874" y="33167"/>
                          <a:pt x="44853" y="33401"/>
                          <a:pt x="44789" y="33635"/>
                        </a:cubicBezTo>
                        <a:cubicBezTo>
                          <a:pt x="44704" y="33848"/>
                          <a:pt x="44619" y="34061"/>
                          <a:pt x="44491" y="34274"/>
                        </a:cubicBezTo>
                        <a:cubicBezTo>
                          <a:pt x="44236" y="34679"/>
                          <a:pt x="43959" y="35062"/>
                          <a:pt x="43639" y="35445"/>
                        </a:cubicBezTo>
                        <a:cubicBezTo>
                          <a:pt x="43405" y="35765"/>
                          <a:pt x="43149" y="36106"/>
                          <a:pt x="42915" y="36446"/>
                        </a:cubicBezTo>
                        <a:cubicBezTo>
                          <a:pt x="42936" y="36383"/>
                          <a:pt x="42958" y="36340"/>
                          <a:pt x="42958" y="36276"/>
                        </a:cubicBezTo>
                        <a:lnTo>
                          <a:pt x="42958" y="36255"/>
                        </a:lnTo>
                        <a:cubicBezTo>
                          <a:pt x="43022" y="36063"/>
                          <a:pt x="43107" y="35850"/>
                          <a:pt x="43235" y="35658"/>
                        </a:cubicBezTo>
                        <a:cubicBezTo>
                          <a:pt x="43298" y="35552"/>
                          <a:pt x="43362" y="35445"/>
                          <a:pt x="43448" y="35339"/>
                        </a:cubicBezTo>
                        <a:cubicBezTo>
                          <a:pt x="43490" y="35275"/>
                          <a:pt x="43533" y="35232"/>
                          <a:pt x="43575" y="35169"/>
                        </a:cubicBezTo>
                        <a:cubicBezTo>
                          <a:pt x="43618" y="35126"/>
                          <a:pt x="43639" y="35083"/>
                          <a:pt x="43682" y="35020"/>
                        </a:cubicBezTo>
                        <a:cubicBezTo>
                          <a:pt x="43682" y="35002"/>
                          <a:pt x="43668" y="34971"/>
                          <a:pt x="43640" y="34971"/>
                        </a:cubicBezTo>
                        <a:cubicBezTo>
                          <a:pt x="43633" y="34971"/>
                          <a:pt x="43626" y="34973"/>
                          <a:pt x="43618" y="34977"/>
                        </a:cubicBezTo>
                        <a:cubicBezTo>
                          <a:pt x="43511" y="35041"/>
                          <a:pt x="43405" y="35126"/>
                          <a:pt x="43341" y="35232"/>
                        </a:cubicBezTo>
                        <a:cubicBezTo>
                          <a:pt x="43256" y="35360"/>
                          <a:pt x="43171" y="35467"/>
                          <a:pt x="43107" y="35595"/>
                        </a:cubicBezTo>
                        <a:cubicBezTo>
                          <a:pt x="43043" y="35701"/>
                          <a:pt x="43000" y="35829"/>
                          <a:pt x="42958" y="35935"/>
                        </a:cubicBezTo>
                        <a:cubicBezTo>
                          <a:pt x="42936" y="35978"/>
                          <a:pt x="42915" y="36042"/>
                          <a:pt x="42894" y="36084"/>
                        </a:cubicBezTo>
                        <a:cubicBezTo>
                          <a:pt x="42894" y="36127"/>
                          <a:pt x="42872" y="36170"/>
                          <a:pt x="42851" y="36191"/>
                        </a:cubicBezTo>
                        <a:cubicBezTo>
                          <a:pt x="42851" y="36106"/>
                          <a:pt x="42830" y="35999"/>
                          <a:pt x="42830" y="35893"/>
                        </a:cubicBezTo>
                        <a:lnTo>
                          <a:pt x="43043" y="35531"/>
                        </a:lnTo>
                        <a:cubicBezTo>
                          <a:pt x="43128" y="35403"/>
                          <a:pt x="43192" y="35296"/>
                          <a:pt x="43256" y="35169"/>
                        </a:cubicBezTo>
                        <a:cubicBezTo>
                          <a:pt x="43271" y="35154"/>
                          <a:pt x="43254" y="35138"/>
                          <a:pt x="43243" y="35138"/>
                        </a:cubicBezTo>
                        <a:cubicBezTo>
                          <a:pt x="43238" y="35138"/>
                          <a:pt x="43235" y="35141"/>
                          <a:pt x="43235" y="35147"/>
                        </a:cubicBezTo>
                        <a:cubicBezTo>
                          <a:pt x="43149" y="35254"/>
                          <a:pt x="43064" y="35382"/>
                          <a:pt x="43000" y="35509"/>
                        </a:cubicBezTo>
                        <a:cubicBezTo>
                          <a:pt x="42936" y="35616"/>
                          <a:pt x="42872" y="35722"/>
                          <a:pt x="42809" y="35850"/>
                        </a:cubicBezTo>
                        <a:cubicBezTo>
                          <a:pt x="42787" y="35616"/>
                          <a:pt x="42809" y="35403"/>
                          <a:pt x="42851" y="35190"/>
                        </a:cubicBezTo>
                        <a:cubicBezTo>
                          <a:pt x="42872" y="34998"/>
                          <a:pt x="42936" y="34828"/>
                          <a:pt x="43022" y="34657"/>
                        </a:cubicBezTo>
                        <a:cubicBezTo>
                          <a:pt x="43064" y="34657"/>
                          <a:pt x="43085" y="34615"/>
                          <a:pt x="43085" y="34572"/>
                        </a:cubicBezTo>
                        <a:lnTo>
                          <a:pt x="43085" y="34551"/>
                        </a:lnTo>
                        <a:cubicBezTo>
                          <a:pt x="43149" y="34423"/>
                          <a:pt x="43235" y="34317"/>
                          <a:pt x="43320" y="34210"/>
                        </a:cubicBezTo>
                        <a:cubicBezTo>
                          <a:pt x="43746" y="33656"/>
                          <a:pt x="44342" y="33231"/>
                          <a:pt x="44725" y="32613"/>
                        </a:cubicBezTo>
                        <a:cubicBezTo>
                          <a:pt x="44789" y="32485"/>
                          <a:pt x="44853" y="32357"/>
                          <a:pt x="44917" y="32208"/>
                        </a:cubicBezTo>
                        <a:close/>
                        <a:moveTo>
                          <a:pt x="61401" y="33614"/>
                        </a:moveTo>
                        <a:cubicBezTo>
                          <a:pt x="61444" y="33742"/>
                          <a:pt x="61508" y="33869"/>
                          <a:pt x="61572" y="33997"/>
                        </a:cubicBezTo>
                        <a:lnTo>
                          <a:pt x="61572" y="34019"/>
                        </a:lnTo>
                        <a:cubicBezTo>
                          <a:pt x="61742" y="34232"/>
                          <a:pt x="61913" y="34444"/>
                          <a:pt x="62104" y="34657"/>
                        </a:cubicBezTo>
                        <a:cubicBezTo>
                          <a:pt x="62296" y="34849"/>
                          <a:pt x="62445" y="35083"/>
                          <a:pt x="62530" y="35339"/>
                        </a:cubicBezTo>
                        <a:cubicBezTo>
                          <a:pt x="62615" y="35637"/>
                          <a:pt x="62637" y="35914"/>
                          <a:pt x="62637" y="36212"/>
                        </a:cubicBezTo>
                        <a:cubicBezTo>
                          <a:pt x="62637" y="36383"/>
                          <a:pt x="62637" y="36553"/>
                          <a:pt x="62615" y="36745"/>
                        </a:cubicBezTo>
                        <a:cubicBezTo>
                          <a:pt x="62615" y="36830"/>
                          <a:pt x="62594" y="36936"/>
                          <a:pt x="62594" y="37021"/>
                        </a:cubicBezTo>
                        <a:lnTo>
                          <a:pt x="62594" y="37064"/>
                        </a:lnTo>
                        <a:cubicBezTo>
                          <a:pt x="62551" y="37021"/>
                          <a:pt x="62509" y="37000"/>
                          <a:pt x="62466" y="36958"/>
                        </a:cubicBezTo>
                        <a:cubicBezTo>
                          <a:pt x="62509" y="36894"/>
                          <a:pt x="62488" y="36787"/>
                          <a:pt x="62488" y="36702"/>
                        </a:cubicBezTo>
                        <a:lnTo>
                          <a:pt x="62488" y="36425"/>
                        </a:lnTo>
                        <a:lnTo>
                          <a:pt x="62488" y="36170"/>
                        </a:lnTo>
                        <a:cubicBezTo>
                          <a:pt x="62488" y="36063"/>
                          <a:pt x="62466" y="35978"/>
                          <a:pt x="62381" y="35957"/>
                        </a:cubicBezTo>
                        <a:cubicBezTo>
                          <a:pt x="62375" y="35951"/>
                          <a:pt x="62368" y="35948"/>
                          <a:pt x="62361" y="35948"/>
                        </a:cubicBezTo>
                        <a:cubicBezTo>
                          <a:pt x="62340" y="35948"/>
                          <a:pt x="62317" y="35968"/>
                          <a:pt x="62317" y="35999"/>
                        </a:cubicBezTo>
                        <a:cubicBezTo>
                          <a:pt x="62317" y="36020"/>
                          <a:pt x="62317" y="36063"/>
                          <a:pt x="62317" y="36106"/>
                        </a:cubicBezTo>
                        <a:cubicBezTo>
                          <a:pt x="62317" y="36127"/>
                          <a:pt x="62317" y="36170"/>
                          <a:pt x="62317" y="36191"/>
                        </a:cubicBezTo>
                        <a:lnTo>
                          <a:pt x="62317" y="36446"/>
                        </a:lnTo>
                        <a:lnTo>
                          <a:pt x="62317" y="36702"/>
                        </a:lnTo>
                        <a:cubicBezTo>
                          <a:pt x="62317" y="36766"/>
                          <a:pt x="62317" y="36830"/>
                          <a:pt x="62317" y="36872"/>
                        </a:cubicBezTo>
                        <a:lnTo>
                          <a:pt x="62296" y="36851"/>
                        </a:lnTo>
                        <a:cubicBezTo>
                          <a:pt x="62296" y="36681"/>
                          <a:pt x="62275" y="36489"/>
                          <a:pt x="62211" y="36319"/>
                        </a:cubicBezTo>
                        <a:cubicBezTo>
                          <a:pt x="62168" y="36148"/>
                          <a:pt x="62104" y="35999"/>
                          <a:pt x="62019" y="35829"/>
                        </a:cubicBezTo>
                        <a:cubicBezTo>
                          <a:pt x="62007" y="35817"/>
                          <a:pt x="61992" y="35812"/>
                          <a:pt x="61977" y="35812"/>
                        </a:cubicBezTo>
                        <a:cubicBezTo>
                          <a:pt x="61937" y="35812"/>
                          <a:pt x="61897" y="35847"/>
                          <a:pt x="61913" y="35893"/>
                        </a:cubicBezTo>
                        <a:cubicBezTo>
                          <a:pt x="61976" y="36042"/>
                          <a:pt x="62019" y="36212"/>
                          <a:pt x="62062" y="36361"/>
                        </a:cubicBezTo>
                        <a:cubicBezTo>
                          <a:pt x="62083" y="36489"/>
                          <a:pt x="62083" y="36596"/>
                          <a:pt x="62104" y="36723"/>
                        </a:cubicBezTo>
                        <a:lnTo>
                          <a:pt x="61955" y="36638"/>
                        </a:lnTo>
                        <a:cubicBezTo>
                          <a:pt x="61955" y="36596"/>
                          <a:pt x="61955" y="36532"/>
                          <a:pt x="61955" y="36489"/>
                        </a:cubicBezTo>
                        <a:cubicBezTo>
                          <a:pt x="61955" y="36425"/>
                          <a:pt x="61934" y="36383"/>
                          <a:pt x="61913" y="36319"/>
                        </a:cubicBezTo>
                        <a:cubicBezTo>
                          <a:pt x="61891" y="36212"/>
                          <a:pt x="61849" y="36106"/>
                          <a:pt x="61827" y="35999"/>
                        </a:cubicBezTo>
                        <a:cubicBezTo>
                          <a:pt x="61819" y="35983"/>
                          <a:pt x="61805" y="35976"/>
                          <a:pt x="61790" y="35976"/>
                        </a:cubicBezTo>
                        <a:cubicBezTo>
                          <a:pt x="61767" y="35976"/>
                          <a:pt x="61742" y="35994"/>
                          <a:pt x="61742" y="36020"/>
                        </a:cubicBezTo>
                        <a:cubicBezTo>
                          <a:pt x="61785" y="36127"/>
                          <a:pt x="61806" y="36233"/>
                          <a:pt x="61827" y="36340"/>
                        </a:cubicBezTo>
                        <a:cubicBezTo>
                          <a:pt x="61827" y="36383"/>
                          <a:pt x="61849" y="36446"/>
                          <a:pt x="61870" y="36489"/>
                        </a:cubicBezTo>
                        <a:cubicBezTo>
                          <a:pt x="61870" y="36532"/>
                          <a:pt x="61891" y="36574"/>
                          <a:pt x="61891" y="36617"/>
                        </a:cubicBezTo>
                        <a:cubicBezTo>
                          <a:pt x="61529" y="36425"/>
                          <a:pt x="61188" y="36212"/>
                          <a:pt x="60869" y="35957"/>
                        </a:cubicBezTo>
                        <a:cubicBezTo>
                          <a:pt x="60869" y="35914"/>
                          <a:pt x="60869" y="35871"/>
                          <a:pt x="60826" y="35850"/>
                        </a:cubicBezTo>
                        <a:cubicBezTo>
                          <a:pt x="60805" y="35808"/>
                          <a:pt x="60784" y="35765"/>
                          <a:pt x="60762" y="35722"/>
                        </a:cubicBezTo>
                        <a:cubicBezTo>
                          <a:pt x="60741" y="35701"/>
                          <a:pt x="60741" y="35680"/>
                          <a:pt x="60741" y="35658"/>
                        </a:cubicBezTo>
                        <a:cubicBezTo>
                          <a:pt x="60720" y="35637"/>
                          <a:pt x="60720" y="35616"/>
                          <a:pt x="60720" y="35595"/>
                        </a:cubicBezTo>
                        <a:cubicBezTo>
                          <a:pt x="60720" y="35531"/>
                          <a:pt x="60720" y="35467"/>
                          <a:pt x="60720" y="35403"/>
                        </a:cubicBezTo>
                        <a:cubicBezTo>
                          <a:pt x="60720" y="35445"/>
                          <a:pt x="60741" y="35488"/>
                          <a:pt x="60762" y="35531"/>
                        </a:cubicBezTo>
                        <a:cubicBezTo>
                          <a:pt x="60805" y="35637"/>
                          <a:pt x="60869" y="35722"/>
                          <a:pt x="60933" y="35786"/>
                        </a:cubicBezTo>
                        <a:cubicBezTo>
                          <a:pt x="60991" y="35844"/>
                          <a:pt x="61085" y="35938"/>
                          <a:pt x="61181" y="35938"/>
                        </a:cubicBezTo>
                        <a:cubicBezTo>
                          <a:pt x="61191" y="35938"/>
                          <a:pt x="61200" y="35937"/>
                          <a:pt x="61210" y="35935"/>
                        </a:cubicBezTo>
                        <a:cubicBezTo>
                          <a:pt x="61231" y="35935"/>
                          <a:pt x="61252" y="35893"/>
                          <a:pt x="61231" y="35871"/>
                        </a:cubicBezTo>
                        <a:cubicBezTo>
                          <a:pt x="61210" y="35829"/>
                          <a:pt x="61167" y="35808"/>
                          <a:pt x="61146" y="35786"/>
                        </a:cubicBezTo>
                        <a:cubicBezTo>
                          <a:pt x="61103" y="35744"/>
                          <a:pt x="61061" y="35722"/>
                          <a:pt x="61039" y="35680"/>
                        </a:cubicBezTo>
                        <a:cubicBezTo>
                          <a:pt x="60975" y="35616"/>
                          <a:pt x="60933" y="35531"/>
                          <a:pt x="60890" y="35445"/>
                        </a:cubicBezTo>
                        <a:cubicBezTo>
                          <a:pt x="60848" y="35339"/>
                          <a:pt x="60805" y="35232"/>
                          <a:pt x="60784" y="35105"/>
                        </a:cubicBezTo>
                        <a:cubicBezTo>
                          <a:pt x="60890" y="34785"/>
                          <a:pt x="61018" y="34444"/>
                          <a:pt x="61146" y="34146"/>
                        </a:cubicBezTo>
                        <a:lnTo>
                          <a:pt x="61401" y="33614"/>
                        </a:lnTo>
                        <a:close/>
                        <a:moveTo>
                          <a:pt x="15484" y="36617"/>
                        </a:moveTo>
                        <a:lnTo>
                          <a:pt x="15526" y="36638"/>
                        </a:lnTo>
                        <a:lnTo>
                          <a:pt x="15612" y="36723"/>
                        </a:lnTo>
                        <a:cubicBezTo>
                          <a:pt x="15654" y="36766"/>
                          <a:pt x="15697" y="36787"/>
                          <a:pt x="15761" y="36809"/>
                        </a:cubicBezTo>
                        <a:lnTo>
                          <a:pt x="15761" y="36894"/>
                        </a:lnTo>
                        <a:lnTo>
                          <a:pt x="15803" y="37000"/>
                        </a:lnTo>
                        <a:lnTo>
                          <a:pt x="15803" y="37043"/>
                        </a:lnTo>
                        <a:cubicBezTo>
                          <a:pt x="15803" y="37064"/>
                          <a:pt x="15825" y="37085"/>
                          <a:pt x="15846" y="37085"/>
                        </a:cubicBezTo>
                        <a:cubicBezTo>
                          <a:pt x="15846" y="37093"/>
                          <a:pt x="15849" y="37098"/>
                          <a:pt x="15852" y="37100"/>
                        </a:cubicBezTo>
                        <a:lnTo>
                          <a:pt x="15852" y="37100"/>
                        </a:lnTo>
                        <a:cubicBezTo>
                          <a:pt x="15819" y="37134"/>
                          <a:pt x="15798" y="37155"/>
                          <a:pt x="15761" y="37192"/>
                        </a:cubicBezTo>
                        <a:cubicBezTo>
                          <a:pt x="15718" y="37234"/>
                          <a:pt x="15697" y="37234"/>
                          <a:pt x="15675" y="37256"/>
                        </a:cubicBezTo>
                        <a:cubicBezTo>
                          <a:pt x="15675" y="37256"/>
                          <a:pt x="15675" y="37256"/>
                          <a:pt x="15675" y="37234"/>
                        </a:cubicBezTo>
                        <a:lnTo>
                          <a:pt x="15633" y="37064"/>
                        </a:lnTo>
                        <a:cubicBezTo>
                          <a:pt x="15590" y="36936"/>
                          <a:pt x="15569" y="36830"/>
                          <a:pt x="15526" y="36702"/>
                        </a:cubicBezTo>
                        <a:cubicBezTo>
                          <a:pt x="15526" y="36702"/>
                          <a:pt x="15505" y="36681"/>
                          <a:pt x="15484" y="36681"/>
                        </a:cubicBezTo>
                        <a:cubicBezTo>
                          <a:pt x="15484" y="36659"/>
                          <a:pt x="15484" y="36638"/>
                          <a:pt x="15484" y="36617"/>
                        </a:cubicBezTo>
                        <a:close/>
                        <a:moveTo>
                          <a:pt x="15484" y="36872"/>
                        </a:moveTo>
                        <a:cubicBezTo>
                          <a:pt x="15505" y="36958"/>
                          <a:pt x="15505" y="37043"/>
                          <a:pt x="15526" y="37128"/>
                        </a:cubicBezTo>
                        <a:lnTo>
                          <a:pt x="15569" y="37298"/>
                        </a:lnTo>
                        <a:cubicBezTo>
                          <a:pt x="15569" y="37320"/>
                          <a:pt x="15569" y="37362"/>
                          <a:pt x="15590" y="37384"/>
                        </a:cubicBezTo>
                        <a:lnTo>
                          <a:pt x="15462" y="37490"/>
                        </a:lnTo>
                        <a:cubicBezTo>
                          <a:pt x="15441" y="37426"/>
                          <a:pt x="15420" y="37341"/>
                          <a:pt x="15399" y="37277"/>
                        </a:cubicBezTo>
                        <a:cubicBezTo>
                          <a:pt x="15399" y="37234"/>
                          <a:pt x="15420" y="37171"/>
                          <a:pt x="15420" y="37128"/>
                        </a:cubicBezTo>
                        <a:cubicBezTo>
                          <a:pt x="15441" y="37043"/>
                          <a:pt x="15462" y="36958"/>
                          <a:pt x="15484" y="36872"/>
                        </a:cubicBezTo>
                        <a:close/>
                        <a:moveTo>
                          <a:pt x="58867" y="35339"/>
                        </a:moveTo>
                        <a:cubicBezTo>
                          <a:pt x="58910" y="35488"/>
                          <a:pt x="58973" y="35637"/>
                          <a:pt x="59059" y="35765"/>
                        </a:cubicBezTo>
                        <a:cubicBezTo>
                          <a:pt x="59250" y="35978"/>
                          <a:pt x="59485" y="36170"/>
                          <a:pt x="59719" y="36319"/>
                        </a:cubicBezTo>
                        <a:cubicBezTo>
                          <a:pt x="59953" y="36510"/>
                          <a:pt x="60209" y="36702"/>
                          <a:pt x="60486" y="36851"/>
                        </a:cubicBezTo>
                        <a:cubicBezTo>
                          <a:pt x="60741" y="37021"/>
                          <a:pt x="60997" y="37171"/>
                          <a:pt x="61231" y="37320"/>
                        </a:cubicBezTo>
                        <a:cubicBezTo>
                          <a:pt x="61721" y="37597"/>
                          <a:pt x="62040" y="38065"/>
                          <a:pt x="62126" y="38597"/>
                        </a:cubicBezTo>
                        <a:cubicBezTo>
                          <a:pt x="62147" y="38768"/>
                          <a:pt x="62147" y="38917"/>
                          <a:pt x="62126" y="39087"/>
                        </a:cubicBezTo>
                        <a:cubicBezTo>
                          <a:pt x="62104" y="39002"/>
                          <a:pt x="62062" y="38917"/>
                          <a:pt x="62040" y="38853"/>
                        </a:cubicBezTo>
                        <a:cubicBezTo>
                          <a:pt x="61849" y="38512"/>
                          <a:pt x="61657" y="38193"/>
                          <a:pt x="61423" y="37895"/>
                        </a:cubicBezTo>
                        <a:cubicBezTo>
                          <a:pt x="61410" y="37875"/>
                          <a:pt x="61393" y="37868"/>
                          <a:pt x="61377" y="37868"/>
                        </a:cubicBezTo>
                        <a:cubicBezTo>
                          <a:pt x="61340" y="37868"/>
                          <a:pt x="61308" y="37908"/>
                          <a:pt x="61337" y="37937"/>
                        </a:cubicBezTo>
                        <a:cubicBezTo>
                          <a:pt x="61508" y="38235"/>
                          <a:pt x="61700" y="38534"/>
                          <a:pt x="61870" y="38853"/>
                        </a:cubicBezTo>
                        <a:cubicBezTo>
                          <a:pt x="61934" y="39002"/>
                          <a:pt x="61998" y="39173"/>
                          <a:pt x="62019" y="39322"/>
                        </a:cubicBezTo>
                        <a:cubicBezTo>
                          <a:pt x="62019" y="39428"/>
                          <a:pt x="62019" y="39535"/>
                          <a:pt x="62019" y="39641"/>
                        </a:cubicBezTo>
                        <a:lnTo>
                          <a:pt x="61998" y="39535"/>
                        </a:lnTo>
                        <a:cubicBezTo>
                          <a:pt x="61891" y="39215"/>
                          <a:pt x="61763" y="38896"/>
                          <a:pt x="61572" y="38597"/>
                        </a:cubicBezTo>
                        <a:cubicBezTo>
                          <a:pt x="61566" y="38579"/>
                          <a:pt x="61552" y="38571"/>
                          <a:pt x="61536" y="38571"/>
                        </a:cubicBezTo>
                        <a:cubicBezTo>
                          <a:pt x="61499" y="38571"/>
                          <a:pt x="61450" y="38616"/>
                          <a:pt x="61465" y="38661"/>
                        </a:cubicBezTo>
                        <a:cubicBezTo>
                          <a:pt x="61636" y="38960"/>
                          <a:pt x="61763" y="39258"/>
                          <a:pt x="61849" y="39577"/>
                        </a:cubicBezTo>
                        <a:cubicBezTo>
                          <a:pt x="61913" y="39726"/>
                          <a:pt x="61934" y="39897"/>
                          <a:pt x="61955" y="40046"/>
                        </a:cubicBezTo>
                        <a:cubicBezTo>
                          <a:pt x="61955" y="40131"/>
                          <a:pt x="61998" y="40216"/>
                          <a:pt x="61998" y="40280"/>
                        </a:cubicBezTo>
                        <a:cubicBezTo>
                          <a:pt x="62019" y="40365"/>
                          <a:pt x="62019" y="40429"/>
                          <a:pt x="62040" y="40493"/>
                        </a:cubicBezTo>
                        <a:cubicBezTo>
                          <a:pt x="61998" y="40791"/>
                          <a:pt x="61998" y="41089"/>
                          <a:pt x="62040" y="41409"/>
                        </a:cubicBezTo>
                        <a:cubicBezTo>
                          <a:pt x="62040" y="41473"/>
                          <a:pt x="62062" y="41558"/>
                          <a:pt x="62062" y="41643"/>
                        </a:cubicBezTo>
                        <a:cubicBezTo>
                          <a:pt x="61955" y="41494"/>
                          <a:pt x="61870" y="41366"/>
                          <a:pt x="61763" y="41217"/>
                        </a:cubicBezTo>
                        <a:cubicBezTo>
                          <a:pt x="61657" y="41068"/>
                          <a:pt x="61572" y="40919"/>
                          <a:pt x="61487" y="40770"/>
                        </a:cubicBezTo>
                        <a:cubicBezTo>
                          <a:pt x="61444" y="40706"/>
                          <a:pt x="61401" y="40621"/>
                          <a:pt x="61359" y="40557"/>
                        </a:cubicBezTo>
                        <a:cubicBezTo>
                          <a:pt x="61316" y="40472"/>
                          <a:pt x="61252" y="40408"/>
                          <a:pt x="61210" y="40344"/>
                        </a:cubicBezTo>
                        <a:cubicBezTo>
                          <a:pt x="61197" y="40331"/>
                          <a:pt x="61183" y="40326"/>
                          <a:pt x="61172" y="40326"/>
                        </a:cubicBezTo>
                        <a:cubicBezTo>
                          <a:pt x="61147" y="40326"/>
                          <a:pt x="61131" y="40350"/>
                          <a:pt x="61146" y="40365"/>
                        </a:cubicBezTo>
                        <a:cubicBezTo>
                          <a:pt x="61167" y="40450"/>
                          <a:pt x="61188" y="40536"/>
                          <a:pt x="61231" y="40599"/>
                        </a:cubicBezTo>
                        <a:cubicBezTo>
                          <a:pt x="61274" y="40685"/>
                          <a:pt x="61316" y="40770"/>
                          <a:pt x="61380" y="40855"/>
                        </a:cubicBezTo>
                        <a:cubicBezTo>
                          <a:pt x="61465" y="41004"/>
                          <a:pt x="61572" y="41153"/>
                          <a:pt x="61657" y="41302"/>
                        </a:cubicBezTo>
                        <a:cubicBezTo>
                          <a:pt x="61763" y="41451"/>
                          <a:pt x="61849" y="41558"/>
                          <a:pt x="61955" y="41707"/>
                        </a:cubicBezTo>
                        <a:cubicBezTo>
                          <a:pt x="60954" y="40642"/>
                          <a:pt x="59932" y="39577"/>
                          <a:pt x="59037" y="38427"/>
                        </a:cubicBezTo>
                        <a:lnTo>
                          <a:pt x="58867" y="38108"/>
                        </a:lnTo>
                        <a:cubicBezTo>
                          <a:pt x="58846" y="38065"/>
                          <a:pt x="58824" y="38001"/>
                          <a:pt x="58803" y="37959"/>
                        </a:cubicBezTo>
                        <a:cubicBezTo>
                          <a:pt x="58697" y="37788"/>
                          <a:pt x="58590" y="37618"/>
                          <a:pt x="58484" y="37426"/>
                        </a:cubicBezTo>
                        <a:lnTo>
                          <a:pt x="58484" y="37405"/>
                        </a:lnTo>
                        <a:cubicBezTo>
                          <a:pt x="58484" y="37362"/>
                          <a:pt x="58462" y="37298"/>
                          <a:pt x="58462" y="37234"/>
                        </a:cubicBezTo>
                        <a:cubicBezTo>
                          <a:pt x="58441" y="37149"/>
                          <a:pt x="58420" y="37043"/>
                          <a:pt x="58398" y="36936"/>
                        </a:cubicBezTo>
                        <a:cubicBezTo>
                          <a:pt x="58377" y="36745"/>
                          <a:pt x="58377" y="36574"/>
                          <a:pt x="58398" y="36404"/>
                        </a:cubicBezTo>
                        <a:cubicBezTo>
                          <a:pt x="58398" y="36361"/>
                          <a:pt x="58420" y="36319"/>
                          <a:pt x="58420" y="36297"/>
                        </a:cubicBezTo>
                        <a:cubicBezTo>
                          <a:pt x="58484" y="36510"/>
                          <a:pt x="58590" y="36723"/>
                          <a:pt x="58718" y="36936"/>
                        </a:cubicBezTo>
                        <a:cubicBezTo>
                          <a:pt x="58824" y="37128"/>
                          <a:pt x="58973" y="37320"/>
                          <a:pt x="59165" y="37469"/>
                        </a:cubicBezTo>
                        <a:cubicBezTo>
                          <a:pt x="59186" y="37469"/>
                          <a:pt x="59208" y="37426"/>
                          <a:pt x="59186" y="37426"/>
                        </a:cubicBezTo>
                        <a:lnTo>
                          <a:pt x="59208" y="37426"/>
                        </a:lnTo>
                        <a:cubicBezTo>
                          <a:pt x="59080" y="37234"/>
                          <a:pt x="58910" y="37064"/>
                          <a:pt x="58782" y="36872"/>
                        </a:cubicBezTo>
                        <a:cubicBezTo>
                          <a:pt x="58675" y="36681"/>
                          <a:pt x="58569" y="36468"/>
                          <a:pt x="58484" y="36255"/>
                        </a:cubicBezTo>
                        <a:cubicBezTo>
                          <a:pt x="58469" y="36255"/>
                          <a:pt x="58455" y="36245"/>
                          <a:pt x="58447" y="36245"/>
                        </a:cubicBezTo>
                        <a:cubicBezTo>
                          <a:pt x="58445" y="36245"/>
                          <a:pt x="58443" y="36246"/>
                          <a:pt x="58442" y="36248"/>
                        </a:cubicBezTo>
                        <a:lnTo>
                          <a:pt x="58442" y="36248"/>
                        </a:lnTo>
                        <a:cubicBezTo>
                          <a:pt x="58463" y="36144"/>
                          <a:pt x="58485" y="36040"/>
                          <a:pt x="58526" y="35957"/>
                        </a:cubicBezTo>
                        <a:cubicBezTo>
                          <a:pt x="58590" y="36148"/>
                          <a:pt x="58675" y="36340"/>
                          <a:pt x="58803" y="36510"/>
                        </a:cubicBezTo>
                        <a:cubicBezTo>
                          <a:pt x="58867" y="36617"/>
                          <a:pt x="58931" y="36702"/>
                          <a:pt x="59016" y="36809"/>
                        </a:cubicBezTo>
                        <a:cubicBezTo>
                          <a:pt x="59059" y="36851"/>
                          <a:pt x="59101" y="36915"/>
                          <a:pt x="59144" y="36958"/>
                        </a:cubicBezTo>
                        <a:cubicBezTo>
                          <a:pt x="59165" y="37000"/>
                          <a:pt x="59208" y="37043"/>
                          <a:pt x="59272" y="37085"/>
                        </a:cubicBezTo>
                        <a:cubicBezTo>
                          <a:pt x="59277" y="37091"/>
                          <a:pt x="59283" y="37094"/>
                          <a:pt x="59288" y="37094"/>
                        </a:cubicBezTo>
                        <a:cubicBezTo>
                          <a:pt x="59303" y="37094"/>
                          <a:pt x="59314" y="37074"/>
                          <a:pt x="59314" y="37043"/>
                        </a:cubicBezTo>
                        <a:cubicBezTo>
                          <a:pt x="59293" y="37000"/>
                          <a:pt x="59272" y="36958"/>
                          <a:pt x="59229" y="36915"/>
                        </a:cubicBezTo>
                        <a:lnTo>
                          <a:pt x="59123" y="36766"/>
                        </a:lnTo>
                        <a:cubicBezTo>
                          <a:pt x="59037" y="36659"/>
                          <a:pt x="58973" y="36574"/>
                          <a:pt x="58888" y="36468"/>
                        </a:cubicBezTo>
                        <a:cubicBezTo>
                          <a:pt x="58760" y="36276"/>
                          <a:pt x="58675" y="36063"/>
                          <a:pt x="58590" y="35850"/>
                        </a:cubicBezTo>
                        <a:cubicBezTo>
                          <a:pt x="58611" y="35808"/>
                          <a:pt x="58633" y="35744"/>
                          <a:pt x="58675" y="35701"/>
                        </a:cubicBezTo>
                        <a:cubicBezTo>
                          <a:pt x="58760" y="35893"/>
                          <a:pt x="58888" y="36106"/>
                          <a:pt x="59016" y="36276"/>
                        </a:cubicBezTo>
                        <a:cubicBezTo>
                          <a:pt x="59080" y="36361"/>
                          <a:pt x="59165" y="36446"/>
                          <a:pt x="59250" y="36532"/>
                        </a:cubicBezTo>
                        <a:cubicBezTo>
                          <a:pt x="59314" y="36617"/>
                          <a:pt x="59399" y="36681"/>
                          <a:pt x="59506" y="36745"/>
                        </a:cubicBezTo>
                        <a:cubicBezTo>
                          <a:pt x="59548" y="36745"/>
                          <a:pt x="59570" y="36723"/>
                          <a:pt x="59548" y="36681"/>
                        </a:cubicBezTo>
                        <a:cubicBezTo>
                          <a:pt x="59463" y="36617"/>
                          <a:pt x="59399" y="36532"/>
                          <a:pt x="59314" y="36446"/>
                        </a:cubicBezTo>
                        <a:cubicBezTo>
                          <a:pt x="59229" y="36383"/>
                          <a:pt x="59144" y="36297"/>
                          <a:pt x="59080" y="36212"/>
                        </a:cubicBezTo>
                        <a:cubicBezTo>
                          <a:pt x="58931" y="36042"/>
                          <a:pt x="58824" y="35850"/>
                          <a:pt x="58718" y="35658"/>
                        </a:cubicBezTo>
                        <a:cubicBezTo>
                          <a:pt x="58718" y="35637"/>
                          <a:pt x="58697" y="35637"/>
                          <a:pt x="58675" y="35637"/>
                        </a:cubicBezTo>
                        <a:cubicBezTo>
                          <a:pt x="58718" y="35595"/>
                          <a:pt x="58739" y="35531"/>
                          <a:pt x="58782" y="35467"/>
                        </a:cubicBezTo>
                        <a:lnTo>
                          <a:pt x="58867" y="35339"/>
                        </a:lnTo>
                        <a:close/>
                        <a:moveTo>
                          <a:pt x="59783" y="34210"/>
                        </a:moveTo>
                        <a:cubicBezTo>
                          <a:pt x="59740" y="34381"/>
                          <a:pt x="59740" y="34572"/>
                          <a:pt x="59783" y="34743"/>
                        </a:cubicBezTo>
                        <a:cubicBezTo>
                          <a:pt x="59825" y="35041"/>
                          <a:pt x="59953" y="35339"/>
                          <a:pt x="60145" y="35595"/>
                        </a:cubicBezTo>
                        <a:cubicBezTo>
                          <a:pt x="60294" y="35786"/>
                          <a:pt x="60464" y="35957"/>
                          <a:pt x="60656" y="36127"/>
                        </a:cubicBezTo>
                        <a:cubicBezTo>
                          <a:pt x="60677" y="36170"/>
                          <a:pt x="60699" y="36191"/>
                          <a:pt x="60720" y="36212"/>
                        </a:cubicBezTo>
                        <a:cubicBezTo>
                          <a:pt x="60741" y="36233"/>
                          <a:pt x="60784" y="36233"/>
                          <a:pt x="60805" y="36233"/>
                        </a:cubicBezTo>
                        <a:cubicBezTo>
                          <a:pt x="61125" y="36446"/>
                          <a:pt x="61444" y="36638"/>
                          <a:pt x="61763" y="36830"/>
                        </a:cubicBezTo>
                        <a:cubicBezTo>
                          <a:pt x="62040" y="36979"/>
                          <a:pt x="62296" y="37149"/>
                          <a:pt x="62551" y="37341"/>
                        </a:cubicBezTo>
                        <a:cubicBezTo>
                          <a:pt x="62551" y="37384"/>
                          <a:pt x="62594" y="37405"/>
                          <a:pt x="62637" y="37405"/>
                        </a:cubicBezTo>
                        <a:cubicBezTo>
                          <a:pt x="62871" y="37575"/>
                          <a:pt x="63063" y="37788"/>
                          <a:pt x="63233" y="38044"/>
                        </a:cubicBezTo>
                        <a:lnTo>
                          <a:pt x="63233" y="38065"/>
                        </a:lnTo>
                        <a:cubicBezTo>
                          <a:pt x="63574" y="38661"/>
                          <a:pt x="63489" y="39407"/>
                          <a:pt x="63318" y="40067"/>
                        </a:cubicBezTo>
                        <a:cubicBezTo>
                          <a:pt x="63126" y="40706"/>
                          <a:pt x="62786" y="41345"/>
                          <a:pt x="62573" y="42005"/>
                        </a:cubicBezTo>
                        <a:cubicBezTo>
                          <a:pt x="62573" y="41941"/>
                          <a:pt x="62573" y="41877"/>
                          <a:pt x="62594" y="41813"/>
                        </a:cubicBezTo>
                        <a:cubicBezTo>
                          <a:pt x="62637" y="41622"/>
                          <a:pt x="62679" y="41430"/>
                          <a:pt x="62743" y="41238"/>
                        </a:cubicBezTo>
                        <a:cubicBezTo>
                          <a:pt x="62807" y="41047"/>
                          <a:pt x="62850" y="40855"/>
                          <a:pt x="62892" y="40663"/>
                        </a:cubicBezTo>
                        <a:cubicBezTo>
                          <a:pt x="62914" y="40578"/>
                          <a:pt x="62914" y="40493"/>
                          <a:pt x="62914" y="40408"/>
                        </a:cubicBezTo>
                        <a:cubicBezTo>
                          <a:pt x="62935" y="40323"/>
                          <a:pt x="62935" y="40216"/>
                          <a:pt x="62892" y="40131"/>
                        </a:cubicBezTo>
                        <a:cubicBezTo>
                          <a:pt x="62892" y="40120"/>
                          <a:pt x="62882" y="40115"/>
                          <a:pt x="62871" y="40115"/>
                        </a:cubicBezTo>
                        <a:cubicBezTo>
                          <a:pt x="62860" y="40115"/>
                          <a:pt x="62850" y="40120"/>
                          <a:pt x="62850" y="40131"/>
                        </a:cubicBezTo>
                        <a:cubicBezTo>
                          <a:pt x="62828" y="40216"/>
                          <a:pt x="62807" y="40323"/>
                          <a:pt x="62807" y="40408"/>
                        </a:cubicBezTo>
                        <a:cubicBezTo>
                          <a:pt x="62807" y="40493"/>
                          <a:pt x="62786" y="40599"/>
                          <a:pt x="62764" y="40685"/>
                        </a:cubicBezTo>
                        <a:cubicBezTo>
                          <a:pt x="62722" y="40876"/>
                          <a:pt x="62658" y="41068"/>
                          <a:pt x="62594" y="41260"/>
                        </a:cubicBezTo>
                        <a:cubicBezTo>
                          <a:pt x="62551" y="41451"/>
                          <a:pt x="62509" y="41643"/>
                          <a:pt x="62466" y="41835"/>
                        </a:cubicBezTo>
                        <a:cubicBezTo>
                          <a:pt x="62466" y="41899"/>
                          <a:pt x="62445" y="41984"/>
                          <a:pt x="62424" y="42048"/>
                        </a:cubicBezTo>
                        <a:cubicBezTo>
                          <a:pt x="62424" y="42005"/>
                          <a:pt x="62402" y="41963"/>
                          <a:pt x="62381" y="41920"/>
                        </a:cubicBezTo>
                        <a:cubicBezTo>
                          <a:pt x="62424" y="41664"/>
                          <a:pt x="62445" y="41387"/>
                          <a:pt x="62466" y="41111"/>
                        </a:cubicBezTo>
                        <a:cubicBezTo>
                          <a:pt x="62466" y="40962"/>
                          <a:pt x="62488" y="40834"/>
                          <a:pt x="62509" y="40685"/>
                        </a:cubicBezTo>
                        <a:lnTo>
                          <a:pt x="62530" y="40493"/>
                        </a:lnTo>
                        <a:cubicBezTo>
                          <a:pt x="62551" y="40408"/>
                          <a:pt x="62551" y="40344"/>
                          <a:pt x="62530" y="40259"/>
                        </a:cubicBezTo>
                        <a:cubicBezTo>
                          <a:pt x="62530" y="40248"/>
                          <a:pt x="62520" y="40243"/>
                          <a:pt x="62509" y="40243"/>
                        </a:cubicBezTo>
                        <a:cubicBezTo>
                          <a:pt x="62498" y="40243"/>
                          <a:pt x="62488" y="40248"/>
                          <a:pt x="62488" y="40259"/>
                        </a:cubicBezTo>
                        <a:cubicBezTo>
                          <a:pt x="62445" y="40408"/>
                          <a:pt x="62424" y="40536"/>
                          <a:pt x="62424" y="40663"/>
                        </a:cubicBezTo>
                        <a:lnTo>
                          <a:pt x="62381" y="41089"/>
                        </a:lnTo>
                        <a:cubicBezTo>
                          <a:pt x="62360" y="41345"/>
                          <a:pt x="62338" y="41579"/>
                          <a:pt x="62338" y="41835"/>
                        </a:cubicBezTo>
                        <a:lnTo>
                          <a:pt x="62338" y="41813"/>
                        </a:lnTo>
                        <a:cubicBezTo>
                          <a:pt x="62296" y="41686"/>
                          <a:pt x="62253" y="41558"/>
                          <a:pt x="62253" y="41430"/>
                        </a:cubicBezTo>
                        <a:cubicBezTo>
                          <a:pt x="62232" y="41174"/>
                          <a:pt x="62232" y="40898"/>
                          <a:pt x="62253" y="40642"/>
                        </a:cubicBezTo>
                        <a:cubicBezTo>
                          <a:pt x="62275" y="40323"/>
                          <a:pt x="62296" y="40024"/>
                          <a:pt x="62317" y="39705"/>
                        </a:cubicBezTo>
                        <a:cubicBezTo>
                          <a:pt x="62338" y="39407"/>
                          <a:pt x="62360" y="39109"/>
                          <a:pt x="62360" y="38810"/>
                        </a:cubicBezTo>
                        <a:cubicBezTo>
                          <a:pt x="62360" y="38534"/>
                          <a:pt x="62296" y="38257"/>
                          <a:pt x="62168" y="38001"/>
                        </a:cubicBezTo>
                        <a:cubicBezTo>
                          <a:pt x="62040" y="37788"/>
                          <a:pt x="61870" y="37575"/>
                          <a:pt x="61678" y="37405"/>
                        </a:cubicBezTo>
                        <a:cubicBezTo>
                          <a:pt x="61210" y="37064"/>
                          <a:pt x="60720" y="36766"/>
                          <a:pt x="60209" y="36468"/>
                        </a:cubicBezTo>
                        <a:cubicBezTo>
                          <a:pt x="59932" y="36276"/>
                          <a:pt x="59676" y="36084"/>
                          <a:pt x="59421" y="35850"/>
                        </a:cubicBezTo>
                        <a:cubicBezTo>
                          <a:pt x="59314" y="35765"/>
                          <a:pt x="59208" y="35637"/>
                          <a:pt x="59123" y="35509"/>
                        </a:cubicBezTo>
                        <a:cubicBezTo>
                          <a:pt x="59080" y="35403"/>
                          <a:pt x="59037" y="35296"/>
                          <a:pt x="59037" y="35190"/>
                        </a:cubicBezTo>
                        <a:lnTo>
                          <a:pt x="59123" y="35062"/>
                        </a:lnTo>
                        <a:cubicBezTo>
                          <a:pt x="59165" y="35275"/>
                          <a:pt x="59250" y="35445"/>
                          <a:pt x="59399" y="35595"/>
                        </a:cubicBezTo>
                        <a:cubicBezTo>
                          <a:pt x="59527" y="35786"/>
                          <a:pt x="59698" y="35957"/>
                          <a:pt x="59889" y="36042"/>
                        </a:cubicBezTo>
                        <a:cubicBezTo>
                          <a:pt x="59895" y="36045"/>
                          <a:pt x="59901" y="36046"/>
                          <a:pt x="59906" y="36046"/>
                        </a:cubicBezTo>
                        <a:cubicBezTo>
                          <a:pt x="59937" y="36046"/>
                          <a:pt x="59950" y="35996"/>
                          <a:pt x="59932" y="35978"/>
                        </a:cubicBezTo>
                        <a:cubicBezTo>
                          <a:pt x="59804" y="35829"/>
                          <a:pt x="59634" y="35701"/>
                          <a:pt x="59506" y="35531"/>
                        </a:cubicBezTo>
                        <a:cubicBezTo>
                          <a:pt x="59442" y="35445"/>
                          <a:pt x="59378" y="35360"/>
                          <a:pt x="59314" y="35254"/>
                        </a:cubicBezTo>
                        <a:cubicBezTo>
                          <a:pt x="59250" y="35169"/>
                          <a:pt x="59208" y="35083"/>
                          <a:pt x="59186" y="34977"/>
                        </a:cubicBezTo>
                        <a:lnTo>
                          <a:pt x="59272" y="34870"/>
                        </a:lnTo>
                        <a:cubicBezTo>
                          <a:pt x="59442" y="34657"/>
                          <a:pt x="59612" y="34444"/>
                          <a:pt x="59783" y="34210"/>
                        </a:cubicBezTo>
                        <a:close/>
                        <a:moveTo>
                          <a:pt x="13823" y="39428"/>
                        </a:moveTo>
                        <a:cubicBezTo>
                          <a:pt x="14334" y="41366"/>
                          <a:pt x="14909" y="43262"/>
                          <a:pt x="15462" y="45200"/>
                        </a:cubicBezTo>
                        <a:lnTo>
                          <a:pt x="15633" y="45817"/>
                        </a:lnTo>
                        <a:cubicBezTo>
                          <a:pt x="15462" y="45455"/>
                          <a:pt x="15249" y="45115"/>
                          <a:pt x="15058" y="44752"/>
                        </a:cubicBezTo>
                        <a:cubicBezTo>
                          <a:pt x="14611" y="43922"/>
                          <a:pt x="14185" y="43070"/>
                          <a:pt x="13759" y="42218"/>
                        </a:cubicBezTo>
                        <a:cubicBezTo>
                          <a:pt x="13567" y="41792"/>
                          <a:pt x="13354" y="41366"/>
                          <a:pt x="13162" y="40940"/>
                        </a:cubicBezTo>
                        <a:cubicBezTo>
                          <a:pt x="13120" y="40770"/>
                          <a:pt x="13056" y="40621"/>
                          <a:pt x="12971" y="40472"/>
                        </a:cubicBezTo>
                        <a:cubicBezTo>
                          <a:pt x="12928" y="40386"/>
                          <a:pt x="12928" y="40323"/>
                          <a:pt x="12928" y="40237"/>
                        </a:cubicBezTo>
                        <a:cubicBezTo>
                          <a:pt x="12949" y="40152"/>
                          <a:pt x="12992" y="40088"/>
                          <a:pt x="13077" y="40024"/>
                        </a:cubicBezTo>
                        <a:cubicBezTo>
                          <a:pt x="13333" y="39833"/>
                          <a:pt x="13588" y="39641"/>
                          <a:pt x="13823" y="39428"/>
                        </a:cubicBezTo>
                        <a:close/>
                        <a:moveTo>
                          <a:pt x="59229" y="43155"/>
                        </a:moveTo>
                        <a:cubicBezTo>
                          <a:pt x="59506" y="43368"/>
                          <a:pt x="59698" y="43666"/>
                          <a:pt x="59740" y="44007"/>
                        </a:cubicBezTo>
                        <a:cubicBezTo>
                          <a:pt x="59804" y="44412"/>
                          <a:pt x="59740" y="44838"/>
                          <a:pt x="59570" y="45221"/>
                        </a:cubicBezTo>
                        <a:cubicBezTo>
                          <a:pt x="59399" y="45626"/>
                          <a:pt x="59165" y="45988"/>
                          <a:pt x="58973" y="46392"/>
                        </a:cubicBezTo>
                        <a:cubicBezTo>
                          <a:pt x="58803" y="46754"/>
                          <a:pt x="58675" y="47180"/>
                          <a:pt x="58611" y="47585"/>
                        </a:cubicBezTo>
                        <a:cubicBezTo>
                          <a:pt x="58590" y="47883"/>
                          <a:pt x="58590" y="48160"/>
                          <a:pt x="58633" y="48458"/>
                        </a:cubicBezTo>
                        <a:cubicBezTo>
                          <a:pt x="58590" y="48373"/>
                          <a:pt x="58569" y="48288"/>
                          <a:pt x="58548" y="48203"/>
                        </a:cubicBezTo>
                        <a:cubicBezTo>
                          <a:pt x="58505" y="48054"/>
                          <a:pt x="58505" y="47905"/>
                          <a:pt x="58505" y="47734"/>
                        </a:cubicBezTo>
                        <a:cubicBezTo>
                          <a:pt x="58548" y="47372"/>
                          <a:pt x="58633" y="47010"/>
                          <a:pt x="58718" y="46648"/>
                        </a:cubicBezTo>
                        <a:cubicBezTo>
                          <a:pt x="58888" y="45966"/>
                          <a:pt x="58867" y="45242"/>
                          <a:pt x="58633" y="44582"/>
                        </a:cubicBezTo>
                        <a:cubicBezTo>
                          <a:pt x="58526" y="44305"/>
                          <a:pt x="58377" y="44050"/>
                          <a:pt x="58164" y="43837"/>
                        </a:cubicBezTo>
                        <a:lnTo>
                          <a:pt x="58228" y="43794"/>
                        </a:lnTo>
                        <a:cubicBezTo>
                          <a:pt x="58271" y="43858"/>
                          <a:pt x="58313" y="43922"/>
                          <a:pt x="58356" y="43986"/>
                        </a:cubicBezTo>
                        <a:cubicBezTo>
                          <a:pt x="58441" y="44071"/>
                          <a:pt x="58484" y="44156"/>
                          <a:pt x="58548" y="44241"/>
                        </a:cubicBezTo>
                        <a:cubicBezTo>
                          <a:pt x="58590" y="44348"/>
                          <a:pt x="58633" y="44433"/>
                          <a:pt x="58654" y="44540"/>
                        </a:cubicBezTo>
                        <a:cubicBezTo>
                          <a:pt x="58675" y="44646"/>
                          <a:pt x="58718" y="44752"/>
                          <a:pt x="58782" y="44838"/>
                        </a:cubicBezTo>
                        <a:cubicBezTo>
                          <a:pt x="58782" y="44848"/>
                          <a:pt x="58792" y="44854"/>
                          <a:pt x="58803" y="44854"/>
                        </a:cubicBezTo>
                        <a:cubicBezTo>
                          <a:pt x="58814" y="44854"/>
                          <a:pt x="58824" y="44848"/>
                          <a:pt x="58824" y="44838"/>
                        </a:cubicBezTo>
                        <a:cubicBezTo>
                          <a:pt x="58867" y="44731"/>
                          <a:pt x="58867" y="44603"/>
                          <a:pt x="58803" y="44497"/>
                        </a:cubicBezTo>
                        <a:cubicBezTo>
                          <a:pt x="58782" y="44390"/>
                          <a:pt x="58739" y="44284"/>
                          <a:pt x="58675" y="44177"/>
                        </a:cubicBezTo>
                        <a:cubicBezTo>
                          <a:pt x="58590" y="44007"/>
                          <a:pt x="58484" y="43858"/>
                          <a:pt x="58335" y="43751"/>
                        </a:cubicBezTo>
                        <a:lnTo>
                          <a:pt x="58420" y="43688"/>
                        </a:lnTo>
                        <a:cubicBezTo>
                          <a:pt x="58505" y="43794"/>
                          <a:pt x="58590" y="43922"/>
                          <a:pt x="58654" y="44028"/>
                        </a:cubicBezTo>
                        <a:cubicBezTo>
                          <a:pt x="58697" y="44092"/>
                          <a:pt x="58718" y="44156"/>
                          <a:pt x="58739" y="44241"/>
                        </a:cubicBezTo>
                        <a:cubicBezTo>
                          <a:pt x="58760" y="44305"/>
                          <a:pt x="58803" y="44369"/>
                          <a:pt x="58846" y="44433"/>
                        </a:cubicBezTo>
                        <a:cubicBezTo>
                          <a:pt x="58846" y="44440"/>
                          <a:pt x="58848" y="44442"/>
                          <a:pt x="58852" y="44442"/>
                        </a:cubicBezTo>
                        <a:cubicBezTo>
                          <a:pt x="58860" y="44442"/>
                          <a:pt x="58874" y="44433"/>
                          <a:pt x="58888" y="44433"/>
                        </a:cubicBezTo>
                        <a:cubicBezTo>
                          <a:pt x="58888" y="44369"/>
                          <a:pt x="58888" y="44284"/>
                          <a:pt x="58846" y="44199"/>
                        </a:cubicBezTo>
                        <a:cubicBezTo>
                          <a:pt x="58824" y="44135"/>
                          <a:pt x="58782" y="44050"/>
                          <a:pt x="58739" y="43986"/>
                        </a:cubicBezTo>
                        <a:cubicBezTo>
                          <a:pt x="58675" y="43858"/>
                          <a:pt x="58590" y="43751"/>
                          <a:pt x="58505" y="43666"/>
                        </a:cubicBezTo>
                        <a:lnTo>
                          <a:pt x="58611" y="43602"/>
                        </a:lnTo>
                        <a:cubicBezTo>
                          <a:pt x="58675" y="43624"/>
                          <a:pt x="58697" y="43645"/>
                          <a:pt x="58718" y="43688"/>
                        </a:cubicBezTo>
                        <a:cubicBezTo>
                          <a:pt x="58760" y="43773"/>
                          <a:pt x="58803" y="43837"/>
                          <a:pt x="58846" y="43901"/>
                        </a:cubicBezTo>
                        <a:cubicBezTo>
                          <a:pt x="58910" y="44050"/>
                          <a:pt x="58973" y="44199"/>
                          <a:pt x="59080" y="44327"/>
                        </a:cubicBezTo>
                        <a:cubicBezTo>
                          <a:pt x="59089" y="44335"/>
                          <a:pt x="59098" y="44341"/>
                          <a:pt x="59105" y="44341"/>
                        </a:cubicBezTo>
                        <a:cubicBezTo>
                          <a:pt x="59115" y="44341"/>
                          <a:pt x="59123" y="44330"/>
                          <a:pt x="59123" y="44305"/>
                        </a:cubicBezTo>
                        <a:cubicBezTo>
                          <a:pt x="59101" y="44114"/>
                          <a:pt x="59037" y="43943"/>
                          <a:pt x="58931" y="43773"/>
                        </a:cubicBezTo>
                        <a:cubicBezTo>
                          <a:pt x="58888" y="43688"/>
                          <a:pt x="58824" y="43581"/>
                          <a:pt x="58739" y="43517"/>
                        </a:cubicBezTo>
                        <a:cubicBezTo>
                          <a:pt x="58910" y="43411"/>
                          <a:pt x="59080" y="43304"/>
                          <a:pt x="59229" y="43155"/>
                        </a:cubicBezTo>
                        <a:close/>
                        <a:moveTo>
                          <a:pt x="59357" y="39109"/>
                        </a:moveTo>
                        <a:lnTo>
                          <a:pt x="59357" y="39109"/>
                        </a:lnTo>
                        <a:cubicBezTo>
                          <a:pt x="59485" y="39300"/>
                          <a:pt x="59634" y="39471"/>
                          <a:pt x="59783" y="39641"/>
                        </a:cubicBezTo>
                        <a:cubicBezTo>
                          <a:pt x="60294" y="40216"/>
                          <a:pt x="60805" y="40791"/>
                          <a:pt x="61337" y="41345"/>
                        </a:cubicBezTo>
                        <a:cubicBezTo>
                          <a:pt x="61593" y="41600"/>
                          <a:pt x="61870" y="41899"/>
                          <a:pt x="62104" y="42175"/>
                        </a:cubicBezTo>
                        <a:cubicBezTo>
                          <a:pt x="62360" y="42452"/>
                          <a:pt x="62658" y="42772"/>
                          <a:pt x="62871" y="43091"/>
                        </a:cubicBezTo>
                        <a:cubicBezTo>
                          <a:pt x="63318" y="43666"/>
                          <a:pt x="63616" y="44348"/>
                          <a:pt x="63765" y="45051"/>
                        </a:cubicBezTo>
                        <a:cubicBezTo>
                          <a:pt x="63893" y="45732"/>
                          <a:pt x="63872" y="46456"/>
                          <a:pt x="63680" y="47117"/>
                        </a:cubicBezTo>
                        <a:cubicBezTo>
                          <a:pt x="63510" y="47734"/>
                          <a:pt x="63148" y="48288"/>
                          <a:pt x="62637" y="48693"/>
                        </a:cubicBezTo>
                        <a:cubicBezTo>
                          <a:pt x="62288" y="48946"/>
                          <a:pt x="61868" y="49082"/>
                          <a:pt x="61448" y="49082"/>
                        </a:cubicBezTo>
                        <a:cubicBezTo>
                          <a:pt x="61304" y="49082"/>
                          <a:pt x="61159" y="49066"/>
                          <a:pt x="61018" y="49033"/>
                        </a:cubicBezTo>
                        <a:cubicBezTo>
                          <a:pt x="60869" y="49012"/>
                          <a:pt x="60720" y="48969"/>
                          <a:pt x="60592" y="48906"/>
                        </a:cubicBezTo>
                        <a:lnTo>
                          <a:pt x="60592" y="48906"/>
                        </a:lnTo>
                        <a:cubicBezTo>
                          <a:pt x="60806" y="48989"/>
                          <a:pt x="61033" y="49032"/>
                          <a:pt x="61258" y="49032"/>
                        </a:cubicBezTo>
                        <a:cubicBezTo>
                          <a:pt x="61437" y="49032"/>
                          <a:pt x="61615" y="49005"/>
                          <a:pt x="61785" y="48948"/>
                        </a:cubicBezTo>
                        <a:cubicBezTo>
                          <a:pt x="62211" y="48799"/>
                          <a:pt x="62573" y="48522"/>
                          <a:pt x="62807" y="48117"/>
                        </a:cubicBezTo>
                        <a:cubicBezTo>
                          <a:pt x="62935" y="47905"/>
                          <a:pt x="62999" y="47670"/>
                          <a:pt x="62999" y="47415"/>
                        </a:cubicBezTo>
                        <a:cubicBezTo>
                          <a:pt x="62988" y="47393"/>
                          <a:pt x="62972" y="47383"/>
                          <a:pt x="62956" y="47383"/>
                        </a:cubicBezTo>
                        <a:cubicBezTo>
                          <a:pt x="62940" y="47383"/>
                          <a:pt x="62924" y="47393"/>
                          <a:pt x="62914" y="47415"/>
                        </a:cubicBezTo>
                        <a:cubicBezTo>
                          <a:pt x="62850" y="47606"/>
                          <a:pt x="62786" y="47798"/>
                          <a:pt x="62701" y="47968"/>
                        </a:cubicBezTo>
                        <a:cubicBezTo>
                          <a:pt x="62615" y="48160"/>
                          <a:pt x="62488" y="48309"/>
                          <a:pt x="62338" y="48437"/>
                        </a:cubicBezTo>
                        <a:cubicBezTo>
                          <a:pt x="62040" y="48735"/>
                          <a:pt x="61614" y="48884"/>
                          <a:pt x="61188" y="48884"/>
                        </a:cubicBezTo>
                        <a:cubicBezTo>
                          <a:pt x="60954" y="48863"/>
                          <a:pt x="60699" y="48820"/>
                          <a:pt x="60464" y="48714"/>
                        </a:cubicBezTo>
                        <a:cubicBezTo>
                          <a:pt x="60456" y="48710"/>
                          <a:pt x="60449" y="48708"/>
                          <a:pt x="60441" y="48708"/>
                        </a:cubicBezTo>
                        <a:cubicBezTo>
                          <a:pt x="60407" y="48708"/>
                          <a:pt x="60379" y="48743"/>
                          <a:pt x="60379" y="48778"/>
                        </a:cubicBezTo>
                        <a:cubicBezTo>
                          <a:pt x="60102" y="48586"/>
                          <a:pt x="59911" y="48309"/>
                          <a:pt x="59847" y="47968"/>
                        </a:cubicBezTo>
                        <a:cubicBezTo>
                          <a:pt x="59783" y="47713"/>
                          <a:pt x="59847" y="47436"/>
                          <a:pt x="59996" y="47202"/>
                        </a:cubicBezTo>
                        <a:cubicBezTo>
                          <a:pt x="60209" y="46989"/>
                          <a:pt x="60507" y="46861"/>
                          <a:pt x="60805" y="46861"/>
                        </a:cubicBezTo>
                        <a:cubicBezTo>
                          <a:pt x="61359" y="46797"/>
                          <a:pt x="62040" y="46904"/>
                          <a:pt x="62488" y="46499"/>
                        </a:cubicBezTo>
                        <a:cubicBezTo>
                          <a:pt x="62594" y="46392"/>
                          <a:pt x="62658" y="46286"/>
                          <a:pt x="62701" y="46158"/>
                        </a:cubicBezTo>
                        <a:cubicBezTo>
                          <a:pt x="62725" y="46096"/>
                          <a:pt x="62685" y="46063"/>
                          <a:pt x="62643" y="46063"/>
                        </a:cubicBezTo>
                        <a:cubicBezTo>
                          <a:pt x="62613" y="46063"/>
                          <a:pt x="62582" y="46080"/>
                          <a:pt x="62573" y="46116"/>
                        </a:cubicBezTo>
                        <a:cubicBezTo>
                          <a:pt x="62509" y="46222"/>
                          <a:pt x="62402" y="46329"/>
                          <a:pt x="62275" y="46392"/>
                        </a:cubicBezTo>
                        <a:cubicBezTo>
                          <a:pt x="62189" y="46456"/>
                          <a:pt x="62083" y="46499"/>
                          <a:pt x="61955" y="46541"/>
                        </a:cubicBezTo>
                        <a:cubicBezTo>
                          <a:pt x="61998" y="46478"/>
                          <a:pt x="62040" y="46435"/>
                          <a:pt x="62083" y="46392"/>
                        </a:cubicBezTo>
                        <a:cubicBezTo>
                          <a:pt x="62189" y="46201"/>
                          <a:pt x="62253" y="46009"/>
                          <a:pt x="62275" y="45796"/>
                        </a:cubicBezTo>
                        <a:cubicBezTo>
                          <a:pt x="62296" y="45562"/>
                          <a:pt x="62253" y="45328"/>
                          <a:pt x="62147" y="45115"/>
                        </a:cubicBezTo>
                        <a:cubicBezTo>
                          <a:pt x="62104" y="45008"/>
                          <a:pt x="62040" y="44902"/>
                          <a:pt x="61955" y="44795"/>
                        </a:cubicBezTo>
                        <a:cubicBezTo>
                          <a:pt x="61891" y="44689"/>
                          <a:pt x="61785" y="44582"/>
                          <a:pt x="61678" y="44518"/>
                        </a:cubicBezTo>
                        <a:cubicBezTo>
                          <a:pt x="61673" y="44513"/>
                          <a:pt x="61665" y="44510"/>
                          <a:pt x="61656" y="44510"/>
                        </a:cubicBezTo>
                        <a:cubicBezTo>
                          <a:pt x="61630" y="44510"/>
                          <a:pt x="61598" y="44534"/>
                          <a:pt x="61614" y="44582"/>
                        </a:cubicBezTo>
                        <a:cubicBezTo>
                          <a:pt x="61657" y="44667"/>
                          <a:pt x="61700" y="44752"/>
                          <a:pt x="61763" y="44838"/>
                        </a:cubicBezTo>
                        <a:cubicBezTo>
                          <a:pt x="61827" y="44944"/>
                          <a:pt x="61891" y="45029"/>
                          <a:pt x="61934" y="45136"/>
                        </a:cubicBezTo>
                        <a:cubicBezTo>
                          <a:pt x="62147" y="45477"/>
                          <a:pt x="62126" y="45924"/>
                          <a:pt x="61913" y="46265"/>
                        </a:cubicBezTo>
                        <a:cubicBezTo>
                          <a:pt x="61870" y="46350"/>
                          <a:pt x="61827" y="46414"/>
                          <a:pt x="61742" y="46499"/>
                        </a:cubicBezTo>
                        <a:lnTo>
                          <a:pt x="61657" y="46584"/>
                        </a:lnTo>
                        <a:lnTo>
                          <a:pt x="61550" y="46584"/>
                        </a:lnTo>
                        <a:cubicBezTo>
                          <a:pt x="61614" y="46499"/>
                          <a:pt x="61678" y="46435"/>
                          <a:pt x="61721" y="46350"/>
                        </a:cubicBezTo>
                        <a:cubicBezTo>
                          <a:pt x="61763" y="46265"/>
                          <a:pt x="61785" y="46179"/>
                          <a:pt x="61806" y="46073"/>
                        </a:cubicBezTo>
                        <a:cubicBezTo>
                          <a:pt x="61827" y="45988"/>
                          <a:pt x="61870" y="45860"/>
                          <a:pt x="61785" y="45796"/>
                        </a:cubicBezTo>
                        <a:cubicBezTo>
                          <a:pt x="61785" y="45785"/>
                          <a:pt x="61774" y="45780"/>
                          <a:pt x="61763" y="45780"/>
                        </a:cubicBezTo>
                        <a:cubicBezTo>
                          <a:pt x="61753" y="45780"/>
                          <a:pt x="61742" y="45785"/>
                          <a:pt x="61742" y="45796"/>
                        </a:cubicBezTo>
                        <a:cubicBezTo>
                          <a:pt x="61678" y="45860"/>
                          <a:pt x="61700" y="45966"/>
                          <a:pt x="61678" y="46030"/>
                        </a:cubicBezTo>
                        <a:cubicBezTo>
                          <a:pt x="61657" y="46116"/>
                          <a:pt x="61636" y="46201"/>
                          <a:pt x="61593" y="46265"/>
                        </a:cubicBezTo>
                        <a:cubicBezTo>
                          <a:pt x="61550" y="46392"/>
                          <a:pt x="61465" y="46499"/>
                          <a:pt x="61359" y="46584"/>
                        </a:cubicBezTo>
                        <a:lnTo>
                          <a:pt x="61188" y="46584"/>
                        </a:lnTo>
                        <a:lnTo>
                          <a:pt x="61252" y="46499"/>
                        </a:lnTo>
                        <a:cubicBezTo>
                          <a:pt x="61274" y="46478"/>
                          <a:pt x="61295" y="46435"/>
                          <a:pt x="61316" y="46414"/>
                        </a:cubicBezTo>
                        <a:lnTo>
                          <a:pt x="61337" y="46350"/>
                        </a:lnTo>
                        <a:cubicBezTo>
                          <a:pt x="61337" y="46329"/>
                          <a:pt x="61337" y="46307"/>
                          <a:pt x="61337" y="46286"/>
                        </a:cubicBezTo>
                        <a:cubicBezTo>
                          <a:pt x="61337" y="46265"/>
                          <a:pt x="61316" y="46265"/>
                          <a:pt x="61316" y="46265"/>
                        </a:cubicBezTo>
                        <a:cubicBezTo>
                          <a:pt x="61295" y="46286"/>
                          <a:pt x="61295" y="46307"/>
                          <a:pt x="61274" y="46307"/>
                        </a:cubicBezTo>
                        <a:cubicBezTo>
                          <a:pt x="61274" y="46329"/>
                          <a:pt x="61252" y="46350"/>
                          <a:pt x="61252" y="46371"/>
                        </a:cubicBezTo>
                        <a:lnTo>
                          <a:pt x="61188" y="46478"/>
                        </a:lnTo>
                        <a:cubicBezTo>
                          <a:pt x="61167" y="46499"/>
                          <a:pt x="61146" y="46541"/>
                          <a:pt x="61125" y="46584"/>
                        </a:cubicBezTo>
                        <a:lnTo>
                          <a:pt x="60954" y="46584"/>
                        </a:lnTo>
                        <a:cubicBezTo>
                          <a:pt x="60635" y="46584"/>
                          <a:pt x="60294" y="46669"/>
                          <a:pt x="60017" y="46840"/>
                        </a:cubicBezTo>
                        <a:cubicBezTo>
                          <a:pt x="59761" y="47010"/>
                          <a:pt x="59612" y="47308"/>
                          <a:pt x="59591" y="47606"/>
                        </a:cubicBezTo>
                        <a:cubicBezTo>
                          <a:pt x="59548" y="48245"/>
                          <a:pt x="59911" y="48820"/>
                          <a:pt x="60464" y="49076"/>
                        </a:cubicBezTo>
                        <a:cubicBezTo>
                          <a:pt x="60766" y="49215"/>
                          <a:pt x="61094" y="49285"/>
                          <a:pt x="61422" y="49285"/>
                        </a:cubicBezTo>
                        <a:cubicBezTo>
                          <a:pt x="61696" y="49285"/>
                          <a:pt x="61971" y="49237"/>
                          <a:pt x="62232" y="49140"/>
                        </a:cubicBezTo>
                        <a:cubicBezTo>
                          <a:pt x="62254" y="49132"/>
                          <a:pt x="62276" y="49123"/>
                          <a:pt x="62298" y="49112"/>
                        </a:cubicBezTo>
                        <a:lnTo>
                          <a:pt x="62298" y="49112"/>
                        </a:lnTo>
                        <a:cubicBezTo>
                          <a:pt x="62238" y="49151"/>
                          <a:pt x="62185" y="49200"/>
                          <a:pt x="62147" y="49225"/>
                        </a:cubicBezTo>
                        <a:cubicBezTo>
                          <a:pt x="62019" y="49310"/>
                          <a:pt x="61870" y="49353"/>
                          <a:pt x="61721" y="49353"/>
                        </a:cubicBezTo>
                        <a:lnTo>
                          <a:pt x="60720" y="49353"/>
                        </a:lnTo>
                        <a:cubicBezTo>
                          <a:pt x="60656" y="49353"/>
                          <a:pt x="60656" y="49438"/>
                          <a:pt x="60720" y="49438"/>
                        </a:cubicBezTo>
                        <a:cubicBezTo>
                          <a:pt x="61000" y="49491"/>
                          <a:pt x="61281" y="49529"/>
                          <a:pt x="61561" y="49529"/>
                        </a:cubicBezTo>
                        <a:cubicBezTo>
                          <a:pt x="61621" y="49529"/>
                          <a:pt x="61682" y="49527"/>
                          <a:pt x="61742" y="49523"/>
                        </a:cubicBezTo>
                        <a:cubicBezTo>
                          <a:pt x="61976" y="49523"/>
                          <a:pt x="62211" y="49438"/>
                          <a:pt x="62381" y="49289"/>
                        </a:cubicBezTo>
                        <a:cubicBezTo>
                          <a:pt x="62402" y="49268"/>
                          <a:pt x="62424" y="49268"/>
                          <a:pt x="62445" y="49246"/>
                        </a:cubicBezTo>
                        <a:lnTo>
                          <a:pt x="62445" y="49289"/>
                        </a:lnTo>
                        <a:cubicBezTo>
                          <a:pt x="62402" y="49331"/>
                          <a:pt x="62360" y="49353"/>
                          <a:pt x="62338" y="49395"/>
                        </a:cubicBezTo>
                        <a:cubicBezTo>
                          <a:pt x="62296" y="49438"/>
                          <a:pt x="62275" y="49459"/>
                          <a:pt x="62232" y="49481"/>
                        </a:cubicBezTo>
                        <a:cubicBezTo>
                          <a:pt x="62147" y="49544"/>
                          <a:pt x="62062" y="49587"/>
                          <a:pt x="61955" y="49630"/>
                        </a:cubicBezTo>
                        <a:cubicBezTo>
                          <a:pt x="61831" y="49671"/>
                          <a:pt x="61708" y="49694"/>
                          <a:pt x="61578" y="49694"/>
                        </a:cubicBezTo>
                        <a:cubicBezTo>
                          <a:pt x="61507" y="49694"/>
                          <a:pt x="61434" y="49687"/>
                          <a:pt x="61359" y="49672"/>
                        </a:cubicBezTo>
                        <a:cubicBezTo>
                          <a:pt x="61353" y="49670"/>
                          <a:pt x="61348" y="49669"/>
                          <a:pt x="61343" y="49669"/>
                        </a:cubicBezTo>
                        <a:cubicBezTo>
                          <a:pt x="61292" y="49669"/>
                          <a:pt x="61279" y="49759"/>
                          <a:pt x="61337" y="49779"/>
                        </a:cubicBezTo>
                        <a:cubicBezTo>
                          <a:pt x="61444" y="49821"/>
                          <a:pt x="61556" y="49843"/>
                          <a:pt x="61668" y="49843"/>
                        </a:cubicBezTo>
                        <a:cubicBezTo>
                          <a:pt x="61779" y="49843"/>
                          <a:pt x="61891" y="49821"/>
                          <a:pt x="61998" y="49779"/>
                        </a:cubicBezTo>
                        <a:cubicBezTo>
                          <a:pt x="62126" y="49736"/>
                          <a:pt x="62211" y="49694"/>
                          <a:pt x="62296" y="49630"/>
                        </a:cubicBezTo>
                        <a:lnTo>
                          <a:pt x="62381" y="49566"/>
                        </a:lnTo>
                        <a:lnTo>
                          <a:pt x="62381" y="49566"/>
                        </a:lnTo>
                        <a:cubicBezTo>
                          <a:pt x="62360" y="49672"/>
                          <a:pt x="62296" y="49779"/>
                          <a:pt x="62232" y="49864"/>
                        </a:cubicBezTo>
                        <a:cubicBezTo>
                          <a:pt x="62019" y="50141"/>
                          <a:pt x="61721" y="50332"/>
                          <a:pt x="61359" y="50396"/>
                        </a:cubicBezTo>
                        <a:cubicBezTo>
                          <a:pt x="61229" y="50419"/>
                          <a:pt x="61093" y="50431"/>
                          <a:pt x="60956" y="50431"/>
                        </a:cubicBezTo>
                        <a:cubicBezTo>
                          <a:pt x="60712" y="50431"/>
                          <a:pt x="60462" y="50393"/>
                          <a:pt x="60230" y="50311"/>
                        </a:cubicBezTo>
                        <a:cubicBezTo>
                          <a:pt x="60038" y="50247"/>
                          <a:pt x="59868" y="50162"/>
                          <a:pt x="59698" y="50034"/>
                        </a:cubicBezTo>
                        <a:cubicBezTo>
                          <a:pt x="59548" y="49928"/>
                          <a:pt x="59421" y="49779"/>
                          <a:pt x="59314" y="49608"/>
                        </a:cubicBezTo>
                        <a:cubicBezTo>
                          <a:pt x="58888" y="48969"/>
                          <a:pt x="58718" y="48203"/>
                          <a:pt x="58846" y="47436"/>
                        </a:cubicBezTo>
                        <a:cubicBezTo>
                          <a:pt x="58910" y="47031"/>
                          <a:pt x="59037" y="46648"/>
                          <a:pt x="59229" y="46286"/>
                        </a:cubicBezTo>
                        <a:cubicBezTo>
                          <a:pt x="59442" y="45924"/>
                          <a:pt x="59612" y="45540"/>
                          <a:pt x="59783" y="45136"/>
                        </a:cubicBezTo>
                        <a:cubicBezTo>
                          <a:pt x="59953" y="44731"/>
                          <a:pt x="60017" y="44284"/>
                          <a:pt x="59932" y="43858"/>
                        </a:cubicBezTo>
                        <a:cubicBezTo>
                          <a:pt x="59847" y="43517"/>
                          <a:pt x="59655" y="43198"/>
                          <a:pt x="59357" y="43006"/>
                        </a:cubicBezTo>
                        <a:cubicBezTo>
                          <a:pt x="59399" y="42963"/>
                          <a:pt x="59442" y="42921"/>
                          <a:pt x="59485" y="42857"/>
                        </a:cubicBezTo>
                        <a:cubicBezTo>
                          <a:pt x="59740" y="42623"/>
                          <a:pt x="59911" y="42303"/>
                          <a:pt x="59974" y="41963"/>
                        </a:cubicBezTo>
                        <a:cubicBezTo>
                          <a:pt x="60017" y="41792"/>
                          <a:pt x="60038" y="41622"/>
                          <a:pt x="60038" y="41451"/>
                        </a:cubicBezTo>
                        <a:cubicBezTo>
                          <a:pt x="60294" y="41728"/>
                          <a:pt x="60528" y="42026"/>
                          <a:pt x="60741" y="42346"/>
                        </a:cubicBezTo>
                        <a:cubicBezTo>
                          <a:pt x="60869" y="42516"/>
                          <a:pt x="60997" y="42708"/>
                          <a:pt x="61103" y="42900"/>
                        </a:cubicBezTo>
                        <a:cubicBezTo>
                          <a:pt x="61188" y="43113"/>
                          <a:pt x="61316" y="43304"/>
                          <a:pt x="61444" y="43475"/>
                        </a:cubicBezTo>
                        <a:cubicBezTo>
                          <a:pt x="61455" y="43480"/>
                          <a:pt x="61467" y="43483"/>
                          <a:pt x="61477" y="43483"/>
                        </a:cubicBezTo>
                        <a:cubicBezTo>
                          <a:pt x="61505" y="43483"/>
                          <a:pt x="61523" y="43463"/>
                          <a:pt x="61508" y="43432"/>
                        </a:cubicBezTo>
                        <a:cubicBezTo>
                          <a:pt x="61465" y="43219"/>
                          <a:pt x="61380" y="43006"/>
                          <a:pt x="61252" y="42814"/>
                        </a:cubicBezTo>
                        <a:cubicBezTo>
                          <a:pt x="61146" y="42623"/>
                          <a:pt x="61018" y="42431"/>
                          <a:pt x="60869" y="42239"/>
                        </a:cubicBezTo>
                        <a:cubicBezTo>
                          <a:pt x="60635" y="41899"/>
                          <a:pt x="60337" y="41558"/>
                          <a:pt x="60038" y="41281"/>
                        </a:cubicBezTo>
                        <a:cubicBezTo>
                          <a:pt x="60017" y="41132"/>
                          <a:pt x="59996" y="40962"/>
                          <a:pt x="59974" y="40834"/>
                        </a:cubicBezTo>
                        <a:cubicBezTo>
                          <a:pt x="59953" y="40770"/>
                          <a:pt x="59932" y="40706"/>
                          <a:pt x="59932" y="40642"/>
                        </a:cubicBezTo>
                        <a:lnTo>
                          <a:pt x="59932" y="40642"/>
                        </a:lnTo>
                        <a:cubicBezTo>
                          <a:pt x="60209" y="40876"/>
                          <a:pt x="60464" y="41132"/>
                          <a:pt x="60699" y="41409"/>
                        </a:cubicBezTo>
                        <a:cubicBezTo>
                          <a:pt x="61018" y="41792"/>
                          <a:pt x="61316" y="42175"/>
                          <a:pt x="61572" y="42601"/>
                        </a:cubicBezTo>
                        <a:lnTo>
                          <a:pt x="61806" y="42963"/>
                        </a:lnTo>
                        <a:cubicBezTo>
                          <a:pt x="61891" y="43091"/>
                          <a:pt x="61976" y="43219"/>
                          <a:pt x="62083" y="43326"/>
                        </a:cubicBezTo>
                        <a:cubicBezTo>
                          <a:pt x="62095" y="43337"/>
                          <a:pt x="62108" y="43343"/>
                          <a:pt x="62121" y="43343"/>
                        </a:cubicBezTo>
                        <a:cubicBezTo>
                          <a:pt x="62155" y="43343"/>
                          <a:pt x="62183" y="43308"/>
                          <a:pt x="62168" y="43262"/>
                        </a:cubicBezTo>
                        <a:cubicBezTo>
                          <a:pt x="62126" y="43134"/>
                          <a:pt x="62062" y="43027"/>
                          <a:pt x="61998" y="42921"/>
                        </a:cubicBezTo>
                        <a:lnTo>
                          <a:pt x="61763" y="42580"/>
                        </a:lnTo>
                        <a:cubicBezTo>
                          <a:pt x="61636" y="42367"/>
                          <a:pt x="61487" y="42133"/>
                          <a:pt x="61337" y="41941"/>
                        </a:cubicBezTo>
                        <a:cubicBezTo>
                          <a:pt x="61039" y="41537"/>
                          <a:pt x="60720" y="41196"/>
                          <a:pt x="60379" y="40876"/>
                        </a:cubicBezTo>
                        <a:cubicBezTo>
                          <a:pt x="60209" y="40706"/>
                          <a:pt x="60038" y="40578"/>
                          <a:pt x="59868" y="40450"/>
                        </a:cubicBezTo>
                        <a:cubicBezTo>
                          <a:pt x="59783" y="40195"/>
                          <a:pt x="59698" y="39961"/>
                          <a:pt x="59591" y="39705"/>
                        </a:cubicBezTo>
                        <a:cubicBezTo>
                          <a:pt x="59506" y="39513"/>
                          <a:pt x="59442" y="39322"/>
                          <a:pt x="59357" y="39109"/>
                        </a:cubicBezTo>
                        <a:close/>
                        <a:moveTo>
                          <a:pt x="42103" y="53632"/>
                        </a:moveTo>
                        <a:cubicBezTo>
                          <a:pt x="42118" y="53633"/>
                          <a:pt x="42133" y="53634"/>
                          <a:pt x="42148" y="53634"/>
                        </a:cubicBezTo>
                        <a:lnTo>
                          <a:pt x="42510" y="53697"/>
                        </a:lnTo>
                        <a:cubicBezTo>
                          <a:pt x="42590" y="53706"/>
                          <a:pt x="42673" y="53711"/>
                          <a:pt x="42758" y="53711"/>
                        </a:cubicBezTo>
                        <a:cubicBezTo>
                          <a:pt x="42879" y="53711"/>
                          <a:pt x="43003" y="53701"/>
                          <a:pt x="43128" y="53676"/>
                        </a:cubicBezTo>
                        <a:lnTo>
                          <a:pt x="43235" y="53634"/>
                        </a:lnTo>
                        <a:lnTo>
                          <a:pt x="43235" y="53634"/>
                        </a:lnTo>
                        <a:cubicBezTo>
                          <a:pt x="43107" y="53697"/>
                          <a:pt x="42979" y="53740"/>
                          <a:pt x="42830" y="53783"/>
                        </a:cubicBezTo>
                        <a:cubicBezTo>
                          <a:pt x="42768" y="53793"/>
                          <a:pt x="42706" y="53798"/>
                          <a:pt x="42644" y="53798"/>
                        </a:cubicBezTo>
                        <a:cubicBezTo>
                          <a:pt x="42453" y="53798"/>
                          <a:pt x="42267" y="53746"/>
                          <a:pt x="42106" y="53634"/>
                        </a:cubicBezTo>
                        <a:cubicBezTo>
                          <a:pt x="42105" y="53633"/>
                          <a:pt x="42104" y="53633"/>
                          <a:pt x="42103" y="53632"/>
                        </a:cubicBezTo>
                        <a:close/>
                        <a:moveTo>
                          <a:pt x="58654" y="50077"/>
                        </a:moveTo>
                        <a:cubicBezTo>
                          <a:pt x="59101" y="50183"/>
                          <a:pt x="59506" y="50396"/>
                          <a:pt x="59847" y="50716"/>
                        </a:cubicBezTo>
                        <a:cubicBezTo>
                          <a:pt x="60209" y="51014"/>
                          <a:pt x="60486" y="51397"/>
                          <a:pt x="60677" y="51845"/>
                        </a:cubicBezTo>
                        <a:cubicBezTo>
                          <a:pt x="60997" y="52696"/>
                          <a:pt x="60890" y="53655"/>
                          <a:pt x="60379" y="54400"/>
                        </a:cubicBezTo>
                        <a:cubicBezTo>
                          <a:pt x="60251" y="54592"/>
                          <a:pt x="60081" y="54784"/>
                          <a:pt x="59911" y="54933"/>
                        </a:cubicBezTo>
                        <a:cubicBezTo>
                          <a:pt x="59719" y="55082"/>
                          <a:pt x="59506" y="55210"/>
                          <a:pt x="59314" y="55337"/>
                        </a:cubicBezTo>
                        <a:lnTo>
                          <a:pt x="59272" y="55273"/>
                        </a:lnTo>
                        <a:lnTo>
                          <a:pt x="59272" y="55273"/>
                        </a:lnTo>
                        <a:cubicBezTo>
                          <a:pt x="59282" y="55284"/>
                          <a:pt x="59298" y="55289"/>
                          <a:pt x="59314" y="55289"/>
                        </a:cubicBezTo>
                        <a:cubicBezTo>
                          <a:pt x="59330" y="55289"/>
                          <a:pt x="59346" y="55284"/>
                          <a:pt x="59357" y="55273"/>
                        </a:cubicBezTo>
                        <a:cubicBezTo>
                          <a:pt x="59740" y="55039"/>
                          <a:pt x="60060" y="54677"/>
                          <a:pt x="60230" y="54251"/>
                        </a:cubicBezTo>
                        <a:cubicBezTo>
                          <a:pt x="60294" y="54102"/>
                          <a:pt x="60315" y="53953"/>
                          <a:pt x="60294" y="53804"/>
                        </a:cubicBezTo>
                        <a:cubicBezTo>
                          <a:pt x="60283" y="53783"/>
                          <a:pt x="60267" y="53772"/>
                          <a:pt x="60251" y="53772"/>
                        </a:cubicBezTo>
                        <a:cubicBezTo>
                          <a:pt x="60235" y="53772"/>
                          <a:pt x="60219" y="53783"/>
                          <a:pt x="60209" y="53804"/>
                        </a:cubicBezTo>
                        <a:cubicBezTo>
                          <a:pt x="60145" y="53910"/>
                          <a:pt x="60102" y="54060"/>
                          <a:pt x="60060" y="54187"/>
                        </a:cubicBezTo>
                        <a:cubicBezTo>
                          <a:pt x="60017" y="54315"/>
                          <a:pt x="59932" y="54443"/>
                          <a:pt x="59847" y="54571"/>
                        </a:cubicBezTo>
                        <a:cubicBezTo>
                          <a:pt x="59698" y="54805"/>
                          <a:pt x="59485" y="55018"/>
                          <a:pt x="59250" y="55167"/>
                        </a:cubicBezTo>
                        <a:cubicBezTo>
                          <a:pt x="59229" y="55167"/>
                          <a:pt x="59208" y="55188"/>
                          <a:pt x="59208" y="55231"/>
                        </a:cubicBezTo>
                        <a:cubicBezTo>
                          <a:pt x="59016" y="54869"/>
                          <a:pt x="58718" y="54549"/>
                          <a:pt x="58398" y="54315"/>
                        </a:cubicBezTo>
                        <a:lnTo>
                          <a:pt x="58164" y="54145"/>
                        </a:lnTo>
                        <a:cubicBezTo>
                          <a:pt x="58185" y="54123"/>
                          <a:pt x="58185" y="54102"/>
                          <a:pt x="58164" y="54081"/>
                        </a:cubicBezTo>
                        <a:cubicBezTo>
                          <a:pt x="57887" y="53804"/>
                          <a:pt x="57674" y="53484"/>
                          <a:pt x="57547" y="53122"/>
                        </a:cubicBezTo>
                        <a:cubicBezTo>
                          <a:pt x="57376" y="52739"/>
                          <a:pt x="57206" y="52356"/>
                          <a:pt x="57057" y="51972"/>
                        </a:cubicBezTo>
                        <a:cubicBezTo>
                          <a:pt x="56993" y="51781"/>
                          <a:pt x="56929" y="51568"/>
                          <a:pt x="56865" y="51376"/>
                        </a:cubicBezTo>
                        <a:cubicBezTo>
                          <a:pt x="57227" y="51312"/>
                          <a:pt x="57589" y="51206"/>
                          <a:pt x="57930" y="51014"/>
                        </a:cubicBezTo>
                        <a:cubicBezTo>
                          <a:pt x="58185" y="50886"/>
                          <a:pt x="58377" y="50673"/>
                          <a:pt x="58505" y="50439"/>
                        </a:cubicBezTo>
                        <a:cubicBezTo>
                          <a:pt x="59250" y="50907"/>
                          <a:pt x="59825" y="51610"/>
                          <a:pt x="60166" y="52462"/>
                        </a:cubicBezTo>
                        <a:cubicBezTo>
                          <a:pt x="60209" y="52590"/>
                          <a:pt x="60251" y="52739"/>
                          <a:pt x="60294" y="52888"/>
                        </a:cubicBezTo>
                        <a:cubicBezTo>
                          <a:pt x="60315" y="53037"/>
                          <a:pt x="60337" y="53208"/>
                          <a:pt x="60358" y="53357"/>
                        </a:cubicBezTo>
                        <a:cubicBezTo>
                          <a:pt x="60358" y="53378"/>
                          <a:pt x="60374" y="53389"/>
                          <a:pt x="60390" y="53389"/>
                        </a:cubicBezTo>
                        <a:cubicBezTo>
                          <a:pt x="60406" y="53389"/>
                          <a:pt x="60422" y="53378"/>
                          <a:pt x="60422" y="53357"/>
                        </a:cubicBezTo>
                        <a:cubicBezTo>
                          <a:pt x="60486" y="53080"/>
                          <a:pt x="60486" y="52803"/>
                          <a:pt x="60379" y="52526"/>
                        </a:cubicBezTo>
                        <a:cubicBezTo>
                          <a:pt x="60294" y="52292"/>
                          <a:pt x="60209" y="52058"/>
                          <a:pt x="60081" y="51845"/>
                        </a:cubicBezTo>
                        <a:cubicBezTo>
                          <a:pt x="59847" y="51419"/>
                          <a:pt x="59548" y="51057"/>
                          <a:pt x="59186" y="50737"/>
                        </a:cubicBezTo>
                        <a:cubicBezTo>
                          <a:pt x="58995" y="50567"/>
                          <a:pt x="58782" y="50439"/>
                          <a:pt x="58569" y="50311"/>
                        </a:cubicBezTo>
                        <a:cubicBezTo>
                          <a:pt x="58590" y="50247"/>
                          <a:pt x="58611" y="50205"/>
                          <a:pt x="58633" y="50141"/>
                        </a:cubicBezTo>
                        <a:cubicBezTo>
                          <a:pt x="58633" y="50119"/>
                          <a:pt x="58654" y="50098"/>
                          <a:pt x="58654" y="50077"/>
                        </a:cubicBezTo>
                        <a:close/>
                        <a:moveTo>
                          <a:pt x="44832" y="53612"/>
                        </a:moveTo>
                        <a:lnTo>
                          <a:pt x="44832" y="53612"/>
                        </a:lnTo>
                        <a:cubicBezTo>
                          <a:pt x="44747" y="53868"/>
                          <a:pt x="44640" y="54123"/>
                          <a:pt x="44512" y="54379"/>
                        </a:cubicBezTo>
                        <a:cubicBezTo>
                          <a:pt x="44129" y="55146"/>
                          <a:pt x="43405" y="55848"/>
                          <a:pt x="42489" y="55912"/>
                        </a:cubicBezTo>
                        <a:cubicBezTo>
                          <a:pt x="42432" y="55918"/>
                          <a:pt x="42375" y="55920"/>
                          <a:pt x="42319" y="55920"/>
                        </a:cubicBezTo>
                        <a:cubicBezTo>
                          <a:pt x="41930" y="55920"/>
                          <a:pt x="41549" y="55795"/>
                          <a:pt x="41233" y="55572"/>
                        </a:cubicBezTo>
                        <a:lnTo>
                          <a:pt x="41254" y="55572"/>
                        </a:lnTo>
                        <a:cubicBezTo>
                          <a:pt x="41275" y="55572"/>
                          <a:pt x="41275" y="55572"/>
                          <a:pt x="41296" y="55593"/>
                        </a:cubicBezTo>
                        <a:cubicBezTo>
                          <a:pt x="41307" y="55604"/>
                          <a:pt x="41323" y="55609"/>
                          <a:pt x="41339" y="55609"/>
                        </a:cubicBezTo>
                        <a:cubicBezTo>
                          <a:pt x="41355" y="55609"/>
                          <a:pt x="41371" y="55604"/>
                          <a:pt x="41382" y="55593"/>
                        </a:cubicBezTo>
                        <a:cubicBezTo>
                          <a:pt x="41488" y="55614"/>
                          <a:pt x="41573" y="55657"/>
                          <a:pt x="41680" y="55657"/>
                        </a:cubicBezTo>
                        <a:cubicBezTo>
                          <a:pt x="41806" y="55678"/>
                          <a:pt x="41931" y="55688"/>
                          <a:pt x="42054" y="55688"/>
                        </a:cubicBezTo>
                        <a:cubicBezTo>
                          <a:pt x="43277" y="55688"/>
                          <a:pt x="44309" y="54677"/>
                          <a:pt x="44832" y="53612"/>
                        </a:cubicBezTo>
                        <a:close/>
                        <a:moveTo>
                          <a:pt x="11309" y="29780"/>
                        </a:moveTo>
                        <a:lnTo>
                          <a:pt x="11352" y="29951"/>
                        </a:lnTo>
                        <a:cubicBezTo>
                          <a:pt x="10969" y="30206"/>
                          <a:pt x="10585" y="30483"/>
                          <a:pt x="10223" y="30739"/>
                        </a:cubicBezTo>
                        <a:cubicBezTo>
                          <a:pt x="10186" y="30775"/>
                          <a:pt x="10213" y="30828"/>
                          <a:pt x="10235" y="30828"/>
                        </a:cubicBezTo>
                        <a:cubicBezTo>
                          <a:pt x="10238" y="30828"/>
                          <a:pt x="10242" y="30827"/>
                          <a:pt x="10245" y="30824"/>
                        </a:cubicBezTo>
                        <a:cubicBezTo>
                          <a:pt x="10649" y="30568"/>
                          <a:pt x="11033" y="30334"/>
                          <a:pt x="11416" y="30057"/>
                        </a:cubicBezTo>
                        <a:cubicBezTo>
                          <a:pt x="11416" y="30121"/>
                          <a:pt x="11437" y="30185"/>
                          <a:pt x="11458" y="30249"/>
                        </a:cubicBezTo>
                        <a:cubicBezTo>
                          <a:pt x="11480" y="30355"/>
                          <a:pt x="11522" y="30441"/>
                          <a:pt x="11565" y="30526"/>
                        </a:cubicBezTo>
                        <a:cubicBezTo>
                          <a:pt x="11565" y="30547"/>
                          <a:pt x="11565" y="30547"/>
                          <a:pt x="11586" y="30547"/>
                        </a:cubicBezTo>
                        <a:cubicBezTo>
                          <a:pt x="11608" y="30558"/>
                          <a:pt x="11624" y="30563"/>
                          <a:pt x="11640" y="30563"/>
                        </a:cubicBezTo>
                        <a:cubicBezTo>
                          <a:pt x="11655" y="30563"/>
                          <a:pt x="11671" y="30558"/>
                          <a:pt x="11693" y="30547"/>
                        </a:cubicBezTo>
                        <a:cubicBezTo>
                          <a:pt x="11757" y="30654"/>
                          <a:pt x="11842" y="30696"/>
                          <a:pt x="11948" y="30717"/>
                        </a:cubicBezTo>
                        <a:cubicBezTo>
                          <a:pt x="12044" y="30739"/>
                          <a:pt x="12140" y="30749"/>
                          <a:pt x="12236" y="30749"/>
                        </a:cubicBezTo>
                        <a:cubicBezTo>
                          <a:pt x="12332" y="30749"/>
                          <a:pt x="12428" y="30739"/>
                          <a:pt x="12523" y="30717"/>
                        </a:cubicBezTo>
                        <a:cubicBezTo>
                          <a:pt x="12736" y="30696"/>
                          <a:pt x="12949" y="30675"/>
                          <a:pt x="13162" y="30632"/>
                        </a:cubicBezTo>
                        <a:cubicBezTo>
                          <a:pt x="13375" y="30611"/>
                          <a:pt x="13610" y="30568"/>
                          <a:pt x="13823" y="30504"/>
                        </a:cubicBezTo>
                        <a:cubicBezTo>
                          <a:pt x="13865" y="30483"/>
                          <a:pt x="13886" y="30462"/>
                          <a:pt x="13886" y="30419"/>
                        </a:cubicBezTo>
                        <a:lnTo>
                          <a:pt x="14866" y="30355"/>
                        </a:lnTo>
                        <a:cubicBezTo>
                          <a:pt x="14941" y="30334"/>
                          <a:pt x="15015" y="30323"/>
                          <a:pt x="15092" y="30323"/>
                        </a:cubicBezTo>
                        <a:cubicBezTo>
                          <a:pt x="15170" y="30323"/>
                          <a:pt x="15249" y="30334"/>
                          <a:pt x="15335" y="30355"/>
                        </a:cubicBezTo>
                        <a:cubicBezTo>
                          <a:pt x="15484" y="30398"/>
                          <a:pt x="15612" y="30483"/>
                          <a:pt x="15697" y="30590"/>
                        </a:cubicBezTo>
                        <a:cubicBezTo>
                          <a:pt x="15825" y="30717"/>
                          <a:pt x="15952" y="30866"/>
                          <a:pt x="16059" y="30994"/>
                        </a:cubicBezTo>
                        <a:cubicBezTo>
                          <a:pt x="16123" y="31079"/>
                          <a:pt x="16165" y="31165"/>
                          <a:pt x="16229" y="31229"/>
                        </a:cubicBezTo>
                        <a:lnTo>
                          <a:pt x="16250" y="31271"/>
                        </a:lnTo>
                        <a:cubicBezTo>
                          <a:pt x="16336" y="31399"/>
                          <a:pt x="16378" y="31548"/>
                          <a:pt x="16442" y="31697"/>
                        </a:cubicBezTo>
                        <a:cubicBezTo>
                          <a:pt x="16442" y="31825"/>
                          <a:pt x="16400" y="31931"/>
                          <a:pt x="16314" y="32017"/>
                        </a:cubicBezTo>
                        <a:cubicBezTo>
                          <a:pt x="16293" y="31974"/>
                          <a:pt x="16272" y="31931"/>
                          <a:pt x="16250" y="31889"/>
                        </a:cubicBezTo>
                        <a:cubicBezTo>
                          <a:pt x="16229" y="31846"/>
                          <a:pt x="16208" y="31804"/>
                          <a:pt x="16165" y="31782"/>
                        </a:cubicBezTo>
                        <a:cubicBezTo>
                          <a:pt x="16123" y="31697"/>
                          <a:pt x="16059" y="31612"/>
                          <a:pt x="15995" y="31527"/>
                        </a:cubicBezTo>
                        <a:lnTo>
                          <a:pt x="15931" y="31527"/>
                        </a:lnTo>
                        <a:cubicBezTo>
                          <a:pt x="15931" y="31548"/>
                          <a:pt x="15931" y="31569"/>
                          <a:pt x="15931" y="31591"/>
                        </a:cubicBezTo>
                        <a:cubicBezTo>
                          <a:pt x="15995" y="31655"/>
                          <a:pt x="16059" y="31740"/>
                          <a:pt x="16101" y="31825"/>
                        </a:cubicBezTo>
                        <a:cubicBezTo>
                          <a:pt x="16123" y="31867"/>
                          <a:pt x="16144" y="31910"/>
                          <a:pt x="16165" y="31953"/>
                        </a:cubicBezTo>
                        <a:cubicBezTo>
                          <a:pt x="16187" y="31995"/>
                          <a:pt x="16229" y="32038"/>
                          <a:pt x="16272" y="32059"/>
                        </a:cubicBezTo>
                        <a:cubicBezTo>
                          <a:pt x="16208" y="32102"/>
                          <a:pt x="16144" y="32123"/>
                          <a:pt x="16080" y="32144"/>
                        </a:cubicBezTo>
                        <a:cubicBezTo>
                          <a:pt x="16101" y="32123"/>
                          <a:pt x="16101" y="32123"/>
                          <a:pt x="16101" y="32102"/>
                        </a:cubicBezTo>
                        <a:cubicBezTo>
                          <a:pt x="16101" y="32059"/>
                          <a:pt x="16080" y="32038"/>
                          <a:pt x="16059" y="32017"/>
                        </a:cubicBezTo>
                        <a:lnTo>
                          <a:pt x="15995" y="31931"/>
                        </a:lnTo>
                        <a:cubicBezTo>
                          <a:pt x="15952" y="31889"/>
                          <a:pt x="15910" y="31825"/>
                          <a:pt x="15867" y="31782"/>
                        </a:cubicBezTo>
                        <a:cubicBezTo>
                          <a:pt x="15782" y="31697"/>
                          <a:pt x="15675" y="31612"/>
                          <a:pt x="15569" y="31527"/>
                        </a:cubicBezTo>
                        <a:cubicBezTo>
                          <a:pt x="15563" y="31521"/>
                          <a:pt x="15556" y="31518"/>
                          <a:pt x="15549" y="31518"/>
                        </a:cubicBezTo>
                        <a:cubicBezTo>
                          <a:pt x="15531" y="31518"/>
                          <a:pt x="15516" y="31538"/>
                          <a:pt x="15548" y="31569"/>
                        </a:cubicBezTo>
                        <a:cubicBezTo>
                          <a:pt x="15633" y="31655"/>
                          <a:pt x="15718" y="31740"/>
                          <a:pt x="15803" y="31846"/>
                        </a:cubicBezTo>
                        <a:lnTo>
                          <a:pt x="15931" y="31995"/>
                        </a:lnTo>
                        <a:lnTo>
                          <a:pt x="15974" y="32059"/>
                        </a:lnTo>
                        <a:cubicBezTo>
                          <a:pt x="15985" y="32083"/>
                          <a:pt x="15997" y="32100"/>
                          <a:pt x="16009" y="32114"/>
                        </a:cubicBezTo>
                        <a:lnTo>
                          <a:pt x="16009" y="32114"/>
                        </a:lnTo>
                        <a:cubicBezTo>
                          <a:pt x="15997" y="32108"/>
                          <a:pt x="15985" y="32102"/>
                          <a:pt x="15974" y="32102"/>
                        </a:cubicBezTo>
                        <a:cubicBezTo>
                          <a:pt x="15910" y="32080"/>
                          <a:pt x="15846" y="32080"/>
                          <a:pt x="15803" y="32080"/>
                        </a:cubicBezTo>
                        <a:lnTo>
                          <a:pt x="15782" y="32080"/>
                        </a:lnTo>
                        <a:lnTo>
                          <a:pt x="15739" y="32038"/>
                        </a:lnTo>
                        <a:lnTo>
                          <a:pt x="15654" y="31953"/>
                        </a:lnTo>
                        <a:lnTo>
                          <a:pt x="15484" y="31761"/>
                        </a:lnTo>
                        <a:cubicBezTo>
                          <a:pt x="15377" y="31655"/>
                          <a:pt x="15249" y="31548"/>
                          <a:pt x="15122" y="31442"/>
                        </a:cubicBezTo>
                        <a:cubicBezTo>
                          <a:pt x="15118" y="31437"/>
                          <a:pt x="15113" y="31436"/>
                          <a:pt x="15108" y="31436"/>
                        </a:cubicBezTo>
                        <a:cubicBezTo>
                          <a:pt x="15086" y="31436"/>
                          <a:pt x="15062" y="31467"/>
                          <a:pt x="15079" y="31484"/>
                        </a:cubicBezTo>
                        <a:cubicBezTo>
                          <a:pt x="15207" y="31633"/>
                          <a:pt x="15356" y="31782"/>
                          <a:pt x="15505" y="31931"/>
                        </a:cubicBezTo>
                        <a:lnTo>
                          <a:pt x="15612" y="32038"/>
                        </a:lnTo>
                        <a:lnTo>
                          <a:pt x="15462" y="32017"/>
                        </a:lnTo>
                        <a:lnTo>
                          <a:pt x="15356" y="32017"/>
                        </a:lnTo>
                        <a:lnTo>
                          <a:pt x="15313" y="31974"/>
                        </a:lnTo>
                        <a:cubicBezTo>
                          <a:pt x="15292" y="31931"/>
                          <a:pt x="15271" y="31910"/>
                          <a:pt x="15228" y="31867"/>
                        </a:cubicBezTo>
                        <a:cubicBezTo>
                          <a:pt x="15164" y="31782"/>
                          <a:pt x="15122" y="31718"/>
                          <a:pt x="15058" y="31655"/>
                        </a:cubicBezTo>
                        <a:cubicBezTo>
                          <a:pt x="15046" y="31649"/>
                          <a:pt x="15035" y="31646"/>
                          <a:pt x="15025" y="31646"/>
                        </a:cubicBezTo>
                        <a:cubicBezTo>
                          <a:pt x="14997" y="31646"/>
                          <a:pt x="14978" y="31666"/>
                          <a:pt x="14994" y="31697"/>
                        </a:cubicBezTo>
                        <a:cubicBezTo>
                          <a:pt x="15079" y="31761"/>
                          <a:pt x="15122" y="31825"/>
                          <a:pt x="15186" y="31910"/>
                        </a:cubicBezTo>
                        <a:lnTo>
                          <a:pt x="15271" y="32017"/>
                        </a:lnTo>
                        <a:cubicBezTo>
                          <a:pt x="15079" y="31995"/>
                          <a:pt x="14909" y="31974"/>
                          <a:pt x="14738" y="31974"/>
                        </a:cubicBezTo>
                        <a:cubicBezTo>
                          <a:pt x="14648" y="31970"/>
                          <a:pt x="14559" y="31968"/>
                          <a:pt x="14471" y="31968"/>
                        </a:cubicBezTo>
                        <a:cubicBezTo>
                          <a:pt x="14076" y="31968"/>
                          <a:pt x="13690" y="32003"/>
                          <a:pt x="13290" y="32038"/>
                        </a:cubicBezTo>
                        <a:cubicBezTo>
                          <a:pt x="13226" y="32038"/>
                          <a:pt x="13226" y="32166"/>
                          <a:pt x="13290" y="32166"/>
                        </a:cubicBezTo>
                        <a:cubicBezTo>
                          <a:pt x="13621" y="32151"/>
                          <a:pt x="13953" y="32136"/>
                          <a:pt x="14284" y="32136"/>
                        </a:cubicBezTo>
                        <a:cubicBezTo>
                          <a:pt x="14421" y="32136"/>
                          <a:pt x="14558" y="32138"/>
                          <a:pt x="14696" y="32144"/>
                        </a:cubicBezTo>
                        <a:cubicBezTo>
                          <a:pt x="14930" y="32144"/>
                          <a:pt x="15164" y="32166"/>
                          <a:pt x="15399" y="32208"/>
                        </a:cubicBezTo>
                        <a:cubicBezTo>
                          <a:pt x="15526" y="32208"/>
                          <a:pt x="15633" y="32230"/>
                          <a:pt x="15761" y="32251"/>
                        </a:cubicBezTo>
                        <a:lnTo>
                          <a:pt x="15910" y="32293"/>
                        </a:lnTo>
                        <a:lnTo>
                          <a:pt x="15931" y="32293"/>
                        </a:lnTo>
                        <a:lnTo>
                          <a:pt x="15952" y="32315"/>
                        </a:lnTo>
                        <a:cubicBezTo>
                          <a:pt x="16229" y="32485"/>
                          <a:pt x="16549" y="32655"/>
                          <a:pt x="16634" y="32975"/>
                        </a:cubicBezTo>
                        <a:cubicBezTo>
                          <a:pt x="16676" y="33188"/>
                          <a:pt x="16698" y="33401"/>
                          <a:pt x="16655" y="33614"/>
                        </a:cubicBezTo>
                        <a:cubicBezTo>
                          <a:pt x="16655" y="33720"/>
                          <a:pt x="16634" y="33827"/>
                          <a:pt x="16634" y="33933"/>
                        </a:cubicBezTo>
                        <a:cubicBezTo>
                          <a:pt x="16634" y="33955"/>
                          <a:pt x="16634" y="34019"/>
                          <a:pt x="16613" y="34040"/>
                        </a:cubicBezTo>
                        <a:lnTo>
                          <a:pt x="16485" y="34019"/>
                        </a:lnTo>
                        <a:cubicBezTo>
                          <a:pt x="16485" y="33997"/>
                          <a:pt x="16463" y="33976"/>
                          <a:pt x="16463" y="33955"/>
                        </a:cubicBezTo>
                        <a:cubicBezTo>
                          <a:pt x="16442" y="33912"/>
                          <a:pt x="16421" y="33869"/>
                          <a:pt x="16400" y="33827"/>
                        </a:cubicBezTo>
                        <a:cubicBezTo>
                          <a:pt x="16357" y="33763"/>
                          <a:pt x="16314" y="33678"/>
                          <a:pt x="16293" y="33593"/>
                        </a:cubicBezTo>
                        <a:cubicBezTo>
                          <a:pt x="16285" y="33576"/>
                          <a:pt x="16271" y="33569"/>
                          <a:pt x="16256" y="33569"/>
                        </a:cubicBezTo>
                        <a:cubicBezTo>
                          <a:pt x="16232" y="33569"/>
                          <a:pt x="16208" y="33588"/>
                          <a:pt x="16208" y="33614"/>
                        </a:cubicBezTo>
                        <a:cubicBezTo>
                          <a:pt x="16250" y="33699"/>
                          <a:pt x="16272" y="33784"/>
                          <a:pt x="16314" y="33891"/>
                        </a:cubicBezTo>
                        <a:cubicBezTo>
                          <a:pt x="16336" y="33912"/>
                          <a:pt x="16357" y="33955"/>
                          <a:pt x="16378" y="33997"/>
                        </a:cubicBezTo>
                        <a:lnTo>
                          <a:pt x="16208" y="33997"/>
                        </a:lnTo>
                        <a:cubicBezTo>
                          <a:pt x="16208" y="33976"/>
                          <a:pt x="16187" y="33955"/>
                          <a:pt x="16187" y="33933"/>
                        </a:cubicBezTo>
                        <a:cubicBezTo>
                          <a:pt x="16187" y="33912"/>
                          <a:pt x="16165" y="33891"/>
                          <a:pt x="16144" y="33869"/>
                        </a:cubicBezTo>
                        <a:cubicBezTo>
                          <a:pt x="16123" y="33827"/>
                          <a:pt x="16080" y="33784"/>
                          <a:pt x="16059" y="33763"/>
                        </a:cubicBezTo>
                        <a:cubicBezTo>
                          <a:pt x="15974" y="33678"/>
                          <a:pt x="15910" y="33614"/>
                          <a:pt x="15846" y="33550"/>
                        </a:cubicBezTo>
                        <a:cubicBezTo>
                          <a:pt x="15835" y="33539"/>
                          <a:pt x="15825" y="33534"/>
                          <a:pt x="15814" y="33534"/>
                        </a:cubicBezTo>
                        <a:cubicBezTo>
                          <a:pt x="15803" y="33534"/>
                          <a:pt x="15793" y="33539"/>
                          <a:pt x="15782" y="33550"/>
                        </a:cubicBezTo>
                        <a:cubicBezTo>
                          <a:pt x="15761" y="33571"/>
                          <a:pt x="15761" y="33593"/>
                          <a:pt x="15782" y="33593"/>
                        </a:cubicBezTo>
                        <a:cubicBezTo>
                          <a:pt x="15846" y="33678"/>
                          <a:pt x="15910" y="33742"/>
                          <a:pt x="15974" y="33827"/>
                        </a:cubicBezTo>
                        <a:lnTo>
                          <a:pt x="16059" y="33933"/>
                        </a:lnTo>
                        <a:lnTo>
                          <a:pt x="16080" y="33976"/>
                        </a:lnTo>
                        <a:cubicBezTo>
                          <a:pt x="15831" y="33951"/>
                          <a:pt x="15574" y="33941"/>
                          <a:pt x="15318" y="33941"/>
                        </a:cubicBezTo>
                        <a:cubicBezTo>
                          <a:pt x="15137" y="33941"/>
                          <a:pt x="14957" y="33946"/>
                          <a:pt x="14781" y="33955"/>
                        </a:cubicBezTo>
                        <a:cubicBezTo>
                          <a:pt x="14717" y="33955"/>
                          <a:pt x="14717" y="34040"/>
                          <a:pt x="14781" y="34061"/>
                        </a:cubicBezTo>
                        <a:cubicBezTo>
                          <a:pt x="15164" y="34082"/>
                          <a:pt x="15548" y="34104"/>
                          <a:pt x="15910" y="34146"/>
                        </a:cubicBezTo>
                        <a:cubicBezTo>
                          <a:pt x="16101" y="34168"/>
                          <a:pt x="16293" y="34189"/>
                          <a:pt x="16485" y="34210"/>
                        </a:cubicBezTo>
                        <a:cubicBezTo>
                          <a:pt x="16549" y="34210"/>
                          <a:pt x="16613" y="34232"/>
                          <a:pt x="16655" y="34274"/>
                        </a:cubicBezTo>
                        <a:cubicBezTo>
                          <a:pt x="16719" y="34317"/>
                          <a:pt x="16740" y="34402"/>
                          <a:pt x="16740" y="34466"/>
                        </a:cubicBezTo>
                        <a:cubicBezTo>
                          <a:pt x="16783" y="35083"/>
                          <a:pt x="16676" y="35701"/>
                          <a:pt x="16421" y="36276"/>
                        </a:cubicBezTo>
                        <a:cubicBezTo>
                          <a:pt x="16357" y="36404"/>
                          <a:pt x="16272" y="36532"/>
                          <a:pt x="16187" y="36681"/>
                        </a:cubicBezTo>
                        <a:cubicBezTo>
                          <a:pt x="16187" y="36638"/>
                          <a:pt x="16165" y="36596"/>
                          <a:pt x="16165" y="36553"/>
                        </a:cubicBezTo>
                        <a:cubicBezTo>
                          <a:pt x="16144" y="36489"/>
                          <a:pt x="16123" y="36404"/>
                          <a:pt x="16101" y="36297"/>
                        </a:cubicBezTo>
                        <a:cubicBezTo>
                          <a:pt x="16080" y="36276"/>
                          <a:pt x="16059" y="36255"/>
                          <a:pt x="16037" y="36255"/>
                        </a:cubicBezTo>
                        <a:cubicBezTo>
                          <a:pt x="16016" y="36276"/>
                          <a:pt x="15995" y="36297"/>
                          <a:pt x="15995" y="36319"/>
                        </a:cubicBezTo>
                        <a:cubicBezTo>
                          <a:pt x="16016" y="36404"/>
                          <a:pt x="16037" y="36489"/>
                          <a:pt x="16059" y="36596"/>
                        </a:cubicBezTo>
                        <a:cubicBezTo>
                          <a:pt x="16080" y="36617"/>
                          <a:pt x="16080" y="36659"/>
                          <a:pt x="16101" y="36702"/>
                        </a:cubicBezTo>
                        <a:cubicBezTo>
                          <a:pt x="16101" y="36723"/>
                          <a:pt x="16123" y="36745"/>
                          <a:pt x="16123" y="36766"/>
                        </a:cubicBezTo>
                        <a:lnTo>
                          <a:pt x="16037" y="36872"/>
                        </a:lnTo>
                        <a:cubicBezTo>
                          <a:pt x="16037" y="36851"/>
                          <a:pt x="16037" y="36830"/>
                          <a:pt x="16016" y="36809"/>
                        </a:cubicBezTo>
                        <a:cubicBezTo>
                          <a:pt x="16016" y="36766"/>
                          <a:pt x="15995" y="36723"/>
                          <a:pt x="15995" y="36681"/>
                        </a:cubicBezTo>
                        <a:lnTo>
                          <a:pt x="15910" y="36404"/>
                        </a:lnTo>
                        <a:cubicBezTo>
                          <a:pt x="15910" y="36388"/>
                          <a:pt x="15900" y="36381"/>
                          <a:pt x="15889" y="36381"/>
                        </a:cubicBezTo>
                        <a:cubicBezTo>
                          <a:pt x="15870" y="36381"/>
                          <a:pt x="15846" y="36399"/>
                          <a:pt x="15846" y="36425"/>
                        </a:cubicBezTo>
                        <a:lnTo>
                          <a:pt x="15910" y="36681"/>
                        </a:lnTo>
                        <a:cubicBezTo>
                          <a:pt x="15910" y="36723"/>
                          <a:pt x="15931" y="36787"/>
                          <a:pt x="15931" y="36830"/>
                        </a:cubicBezTo>
                        <a:cubicBezTo>
                          <a:pt x="15952" y="36872"/>
                          <a:pt x="15952" y="36915"/>
                          <a:pt x="15995" y="36936"/>
                        </a:cubicBezTo>
                        <a:lnTo>
                          <a:pt x="15883" y="37067"/>
                        </a:lnTo>
                        <a:lnTo>
                          <a:pt x="15883" y="37067"/>
                        </a:lnTo>
                        <a:cubicBezTo>
                          <a:pt x="15881" y="37060"/>
                          <a:pt x="15876" y="37051"/>
                          <a:pt x="15867" y="37043"/>
                        </a:cubicBezTo>
                        <a:cubicBezTo>
                          <a:pt x="15867" y="37021"/>
                          <a:pt x="15867" y="37000"/>
                          <a:pt x="15867" y="36979"/>
                        </a:cubicBezTo>
                        <a:lnTo>
                          <a:pt x="15846" y="36872"/>
                        </a:lnTo>
                        <a:lnTo>
                          <a:pt x="15825" y="36809"/>
                        </a:lnTo>
                        <a:cubicBezTo>
                          <a:pt x="15846" y="36787"/>
                          <a:pt x="15867" y="36766"/>
                          <a:pt x="15867" y="36723"/>
                        </a:cubicBezTo>
                        <a:cubicBezTo>
                          <a:pt x="15846" y="36681"/>
                          <a:pt x="15803" y="36638"/>
                          <a:pt x="15782" y="36596"/>
                        </a:cubicBezTo>
                        <a:cubicBezTo>
                          <a:pt x="15739" y="36553"/>
                          <a:pt x="15697" y="36532"/>
                          <a:pt x="15654" y="36489"/>
                        </a:cubicBezTo>
                        <a:cubicBezTo>
                          <a:pt x="15569" y="36425"/>
                          <a:pt x="15462" y="36383"/>
                          <a:pt x="15377" y="36319"/>
                        </a:cubicBezTo>
                        <a:cubicBezTo>
                          <a:pt x="15207" y="36233"/>
                          <a:pt x="14994" y="36148"/>
                          <a:pt x="14802" y="36127"/>
                        </a:cubicBezTo>
                        <a:cubicBezTo>
                          <a:pt x="14795" y="36125"/>
                          <a:pt x="14788" y="36124"/>
                          <a:pt x="14781" y="36124"/>
                        </a:cubicBezTo>
                        <a:cubicBezTo>
                          <a:pt x="14714" y="36124"/>
                          <a:pt x="14701" y="36216"/>
                          <a:pt x="14760" y="36255"/>
                        </a:cubicBezTo>
                        <a:cubicBezTo>
                          <a:pt x="14951" y="36319"/>
                          <a:pt x="15122" y="36383"/>
                          <a:pt x="15292" y="36489"/>
                        </a:cubicBezTo>
                        <a:lnTo>
                          <a:pt x="15356" y="36532"/>
                        </a:lnTo>
                        <a:cubicBezTo>
                          <a:pt x="15335" y="36553"/>
                          <a:pt x="15335" y="36553"/>
                          <a:pt x="15335" y="36574"/>
                        </a:cubicBezTo>
                        <a:cubicBezTo>
                          <a:pt x="15335" y="36617"/>
                          <a:pt x="15313" y="36659"/>
                          <a:pt x="15313" y="36702"/>
                        </a:cubicBezTo>
                        <a:cubicBezTo>
                          <a:pt x="15313" y="36745"/>
                          <a:pt x="15313" y="36787"/>
                          <a:pt x="15313" y="36830"/>
                        </a:cubicBezTo>
                        <a:cubicBezTo>
                          <a:pt x="15292" y="36915"/>
                          <a:pt x="15271" y="37000"/>
                          <a:pt x="15249" y="37085"/>
                        </a:cubicBezTo>
                        <a:cubicBezTo>
                          <a:pt x="15207" y="37256"/>
                          <a:pt x="15143" y="37426"/>
                          <a:pt x="15079" y="37575"/>
                        </a:cubicBezTo>
                        <a:cubicBezTo>
                          <a:pt x="14909" y="37895"/>
                          <a:pt x="14696" y="38193"/>
                          <a:pt x="14461" y="38470"/>
                        </a:cubicBezTo>
                        <a:cubicBezTo>
                          <a:pt x="14248" y="38747"/>
                          <a:pt x="14014" y="39002"/>
                          <a:pt x="13759" y="39236"/>
                        </a:cubicBezTo>
                        <a:cubicBezTo>
                          <a:pt x="13610" y="39364"/>
                          <a:pt x="13482" y="39471"/>
                          <a:pt x="13333" y="39598"/>
                        </a:cubicBezTo>
                        <a:cubicBezTo>
                          <a:pt x="13184" y="39726"/>
                          <a:pt x="13056" y="39790"/>
                          <a:pt x="12928" y="39918"/>
                        </a:cubicBezTo>
                        <a:cubicBezTo>
                          <a:pt x="12779" y="40046"/>
                          <a:pt x="12758" y="40259"/>
                          <a:pt x="12822" y="40429"/>
                        </a:cubicBezTo>
                        <a:cubicBezTo>
                          <a:pt x="12885" y="40557"/>
                          <a:pt x="12949" y="40685"/>
                          <a:pt x="13035" y="40791"/>
                        </a:cubicBezTo>
                        <a:cubicBezTo>
                          <a:pt x="13397" y="41664"/>
                          <a:pt x="13780" y="42516"/>
                          <a:pt x="14206" y="43347"/>
                        </a:cubicBezTo>
                        <a:cubicBezTo>
                          <a:pt x="14419" y="43773"/>
                          <a:pt x="14632" y="44199"/>
                          <a:pt x="14845" y="44603"/>
                        </a:cubicBezTo>
                        <a:cubicBezTo>
                          <a:pt x="15079" y="45029"/>
                          <a:pt x="15292" y="45413"/>
                          <a:pt x="15484" y="45796"/>
                        </a:cubicBezTo>
                        <a:cubicBezTo>
                          <a:pt x="15612" y="46009"/>
                          <a:pt x="15697" y="46243"/>
                          <a:pt x="15782" y="46456"/>
                        </a:cubicBezTo>
                        <a:cubicBezTo>
                          <a:pt x="15867" y="46691"/>
                          <a:pt x="15910" y="46946"/>
                          <a:pt x="15974" y="47180"/>
                        </a:cubicBezTo>
                        <a:cubicBezTo>
                          <a:pt x="15984" y="47212"/>
                          <a:pt x="16011" y="47228"/>
                          <a:pt x="16037" y="47228"/>
                        </a:cubicBezTo>
                        <a:cubicBezTo>
                          <a:pt x="16064" y="47228"/>
                          <a:pt x="16091" y="47212"/>
                          <a:pt x="16101" y="47180"/>
                        </a:cubicBezTo>
                        <a:cubicBezTo>
                          <a:pt x="16442" y="48437"/>
                          <a:pt x="16804" y="49694"/>
                          <a:pt x="17188" y="50950"/>
                        </a:cubicBezTo>
                        <a:cubicBezTo>
                          <a:pt x="17656" y="52611"/>
                          <a:pt x="18146" y="54294"/>
                          <a:pt x="18636" y="55976"/>
                        </a:cubicBezTo>
                        <a:cubicBezTo>
                          <a:pt x="18551" y="56040"/>
                          <a:pt x="18465" y="56125"/>
                          <a:pt x="18380" y="56211"/>
                        </a:cubicBezTo>
                        <a:cubicBezTo>
                          <a:pt x="18295" y="56296"/>
                          <a:pt x="18189" y="56381"/>
                          <a:pt x="18103" y="56466"/>
                        </a:cubicBezTo>
                        <a:cubicBezTo>
                          <a:pt x="17933" y="56658"/>
                          <a:pt x="17763" y="56849"/>
                          <a:pt x="17614" y="57062"/>
                        </a:cubicBezTo>
                        <a:cubicBezTo>
                          <a:pt x="17294" y="57446"/>
                          <a:pt x="17017" y="57872"/>
                          <a:pt x="16762" y="58319"/>
                        </a:cubicBezTo>
                        <a:cubicBezTo>
                          <a:pt x="16655" y="58511"/>
                          <a:pt x="16549" y="58724"/>
                          <a:pt x="16463" y="58937"/>
                        </a:cubicBezTo>
                        <a:lnTo>
                          <a:pt x="16336" y="58937"/>
                        </a:lnTo>
                        <a:lnTo>
                          <a:pt x="16272" y="58979"/>
                        </a:lnTo>
                        <a:lnTo>
                          <a:pt x="15974" y="58979"/>
                        </a:lnTo>
                        <a:cubicBezTo>
                          <a:pt x="15888" y="58979"/>
                          <a:pt x="15782" y="58958"/>
                          <a:pt x="15675" y="58958"/>
                        </a:cubicBezTo>
                        <a:cubicBezTo>
                          <a:pt x="15079" y="58873"/>
                          <a:pt x="14525" y="58553"/>
                          <a:pt x="14142" y="58063"/>
                        </a:cubicBezTo>
                        <a:cubicBezTo>
                          <a:pt x="13886" y="57744"/>
                          <a:pt x="13673" y="57361"/>
                          <a:pt x="13524" y="56977"/>
                        </a:cubicBezTo>
                        <a:cubicBezTo>
                          <a:pt x="13311" y="56530"/>
                          <a:pt x="13120" y="56083"/>
                          <a:pt x="12928" y="55636"/>
                        </a:cubicBezTo>
                        <a:cubicBezTo>
                          <a:pt x="12800" y="55295"/>
                          <a:pt x="12651" y="54954"/>
                          <a:pt x="12502" y="54613"/>
                        </a:cubicBezTo>
                        <a:cubicBezTo>
                          <a:pt x="12417" y="54379"/>
                          <a:pt x="12353" y="54145"/>
                          <a:pt x="12247" y="53910"/>
                        </a:cubicBezTo>
                        <a:cubicBezTo>
                          <a:pt x="12161" y="53676"/>
                          <a:pt x="12076" y="53463"/>
                          <a:pt x="11991" y="53229"/>
                        </a:cubicBezTo>
                        <a:cubicBezTo>
                          <a:pt x="11821" y="52782"/>
                          <a:pt x="11629" y="52334"/>
                          <a:pt x="11458" y="51887"/>
                        </a:cubicBezTo>
                        <a:cubicBezTo>
                          <a:pt x="11096" y="50993"/>
                          <a:pt x="10734" y="50098"/>
                          <a:pt x="10394" y="49204"/>
                        </a:cubicBezTo>
                        <a:cubicBezTo>
                          <a:pt x="10223" y="48778"/>
                          <a:pt x="10053" y="48330"/>
                          <a:pt x="9925" y="47883"/>
                        </a:cubicBezTo>
                        <a:cubicBezTo>
                          <a:pt x="9797" y="47436"/>
                          <a:pt x="9691" y="46967"/>
                          <a:pt x="9606" y="46499"/>
                        </a:cubicBezTo>
                        <a:cubicBezTo>
                          <a:pt x="9435" y="45540"/>
                          <a:pt x="9286" y="44582"/>
                          <a:pt x="9116" y="43645"/>
                        </a:cubicBezTo>
                        <a:cubicBezTo>
                          <a:pt x="9031" y="43113"/>
                          <a:pt x="8924" y="42580"/>
                          <a:pt x="8839" y="42048"/>
                        </a:cubicBezTo>
                        <a:cubicBezTo>
                          <a:pt x="8775" y="41771"/>
                          <a:pt x="8732" y="41515"/>
                          <a:pt x="8690" y="41238"/>
                        </a:cubicBezTo>
                        <a:cubicBezTo>
                          <a:pt x="8647" y="40983"/>
                          <a:pt x="8583" y="40706"/>
                          <a:pt x="8519" y="40450"/>
                        </a:cubicBezTo>
                        <a:cubicBezTo>
                          <a:pt x="8519" y="40408"/>
                          <a:pt x="8477" y="40408"/>
                          <a:pt x="8456" y="40408"/>
                        </a:cubicBezTo>
                        <a:cubicBezTo>
                          <a:pt x="8392" y="40216"/>
                          <a:pt x="8328" y="39982"/>
                          <a:pt x="8285" y="39769"/>
                        </a:cubicBezTo>
                        <a:cubicBezTo>
                          <a:pt x="8243" y="39471"/>
                          <a:pt x="8200" y="39173"/>
                          <a:pt x="8200" y="38874"/>
                        </a:cubicBezTo>
                        <a:cubicBezTo>
                          <a:pt x="8200" y="38214"/>
                          <a:pt x="8200" y="37533"/>
                          <a:pt x="8243" y="36894"/>
                        </a:cubicBezTo>
                        <a:cubicBezTo>
                          <a:pt x="8285" y="36233"/>
                          <a:pt x="8349" y="35552"/>
                          <a:pt x="8413" y="34892"/>
                        </a:cubicBezTo>
                        <a:cubicBezTo>
                          <a:pt x="8477" y="34253"/>
                          <a:pt x="8519" y="33593"/>
                          <a:pt x="8519" y="32932"/>
                        </a:cubicBezTo>
                        <a:cubicBezTo>
                          <a:pt x="8519" y="32634"/>
                          <a:pt x="8498" y="32336"/>
                          <a:pt x="8519" y="32038"/>
                        </a:cubicBezTo>
                        <a:cubicBezTo>
                          <a:pt x="8519" y="31910"/>
                          <a:pt x="8541" y="31782"/>
                          <a:pt x="8583" y="31676"/>
                        </a:cubicBezTo>
                        <a:cubicBezTo>
                          <a:pt x="8605" y="31633"/>
                          <a:pt x="8626" y="31591"/>
                          <a:pt x="8647" y="31569"/>
                        </a:cubicBezTo>
                        <a:cubicBezTo>
                          <a:pt x="8651" y="31573"/>
                          <a:pt x="8656" y="31575"/>
                          <a:pt x="8661" y="31575"/>
                        </a:cubicBezTo>
                        <a:cubicBezTo>
                          <a:pt x="8682" y="31575"/>
                          <a:pt x="8707" y="31544"/>
                          <a:pt x="8690" y="31527"/>
                        </a:cubicBezTo>
                        <a:lnTo>
                          <a:pt x="8690" y="31505"/>
                        </a:lnTo>
                        <a:cubicBezTo>
                          <a:pt x="8711" y="31463"/>
                          <a:pt x="8754" y="31420"/>
                          <a:pt x="8775" y="31399"/>
                        </a:cubicBezTo>
                        <a:cubicBezTo>
                          <a:pt x="8796" y="31378"/>
                          <a:pt x="8818" y="31356"/>
                          <a:pt x="8818" y="31335"/>
                        </a:cubicBezTo>
                        <a:lnTo>
                          <a:pt x="8903" y="31271"/>
                        </a:lnTo>
                        <a:cubicBezTo>
                          <a:pt x="8988" y="31186"/>
                          <a:pt x="9073" y="31101"/>
                          <a:pt x="9158" y="31016"/>
                        </a:cubicBezTo>
                        <a:cubicBezTo>
                          <a:pt x="9350" y="30845"/>
                          <a:pt x="9520" y="30717"/>
                          <a:pt x="9712" y="30568"/>
                        </a:cubicBezTo>
                        <a:cubicBezTo>
                          <a:pt x="9904" y="30441"/>
                          <a:pt x="10095" y="30313"/>
                          <a:pt x="10308" y="30164"/>
                        </a:cubicBezTo>
                        <a:lnTo>
                          <a:pt x="10607" y="29972"/>
                        </a:lnTo>
                        <a:lnTo>
                          <a:pt x="10692" y="29929"/>
                        </a:lnTo>
                        <a:lnTo>
                          <a:pt x="10734" y="29929"/>
                        </a:lnTo>
                        <a:lnTo>
                          <a:pt x="10543" y="30057"/>
                        </a:lnTo>
                        <a:cubicBezTo>
                          <a:pt x="10202" y="30313"/>
                          <a:pt x="9861" y="30568"/>
                          <a:pt x="9542" y="30866"/>
                        </a:cubicBezTo>
                        <a:cubicBezTo>
                          <a:pt x="9505" y="30885"/>
                          <a:pt x="9547" y="30935"/>
                          <a:pt x="9573" y="30935"/>
                        </a:cubicBezTo>
                        <a:cubicBezTo>
                          <a:pt x="9578" y="30935"/>
                          <a:pt x="9581" y="30933"/>
                          <a:pt x="9584" y="30930"/>
                        </a:cubicBezTo>
                        <a:cubicBezTo>
                          <a:pt x="9861" y="30739"/>
                          <a:pt x="10138" y="30547"/>
                          <a:pt x="10415" y="30355"/>
                        </a:cubicBezTo>
                        <a:lnTo>
                          <a:pt x="10841" y="30057"/>
                        </a:lnTo>
                        <a:cubicBezTo>
                          <a:pt x="10905" y="30015"/>
                          <a:pt x="10969" y="29972"/>
                          <a:pt x="11033" y="29929"/>
                        </a:cubicBezTo>
                        <a:lnTo>
                          <a:pt x="11139" y="29866"/>
                        </a:lnTo>
                        <a:cubicBezTo>
                          <a:pt x="11160" y="29844"/>
                          <a:pt x="11182" y="29823"/>
                          <a:pt x="11224" y="29802"/>
                        </a:cubicBezTo>
                        <a:lnTo>
                          <a:pt x="11267" y="29802"/>
                        </a:lnTo>
                        <a:cubicBezTo>
                          <a:pt x="11267" y="29802"/>
                          <a:pt x="11288" y="29802"/>
                          <a:pt x="11309" y="29780"/>
                        </a:cubicBezTo>
                        <a:close/>
                        <a:moveTo>
                          <a:pt x="44938" y="28524"/>
                        </a:moveTo>
                        <a:lnTo>
                          <a:pt x="44938" y="28524"/>
                        </a:lnTo>
                        <a:cubicBezTo>
                          <a:pt x="45173" y="28609"/>
                          <a:pt x="45407" y="28673"/>
                          <a:pt x="45662" y="28694"/>
                        </a:cubicBezTo>
                        <a:cubicBezTo>
                          <a:pt x="46131" y="28779"/>
                          <a:pt x="46578" y="28779"/>
                          <a:pt x="47047" y="28822"/>
                        </a:cubicBezTo>
                        <a:cubicBezTo>
                          <a:pt x="47515" y="28843"/>
                          <a:pt x="47984" y="28843"/>
                          <a:pt x="48452" y="28865"/>
                        </a:cubicBezTo>
                        <a:cubicBezTo>
                          <a:pt x="49040" y="28878"/>
                          <a:pt x="49628" y="28883"/>
                          <a:pt x="50216" y="28883"/>
                        </a:cubicBezTo>
                        <a:cubicBezTo>
                          <a:pt x="51524" y="28883"/>
                          <a:pt x="52831" y="28858"/>
                          <a:pt x="54139" y="28843"/>
                        </a:cubicBezTo>
                        <a:cubicBezTo>
                          <a:pt x="54757" y="28843"/>
                          <a:pt x="55353" y="28779"/>
                          <a:pt x="55970" y="28673"/>
                        </a:cubicBezTo>
                        <a:cubicBezTo>
                          <a:pt x="55970" y="29078"/>
                          <a:pt x="56013" y="29482"/>
                          <a:pt x="56056" y="29887"/>
                        </a:cubicBezTo>
                        <a:lnTo>
                          <a:pt x="56120" y="30526"/>
                        </a:lnTo>
                        <a:cubicBezTo>
                          <a:pt x="56120" y="30632"/>
                          <a:pt x="56141" y="30739"/>
                          <a:pt x="56162" y="30845"/>
                        </a:cubicBezTo>
                        <a:cubicBezTo>
                          <a:pt x="56183" y="30952"/>
                          <a:pt x="56162" y="31058"/>
                          <a:pt x="56247" y="31101"/>
                        </a:cubicBezTo>
                        <a:cubicBezTo>
                          <a:pt x="56269" y="31463"/>
                          <a:pt x="56311" y="31825"/>
                          <a:pt x="56354" y="32166"/>
                        </a:cubicBezTo>
                        <a:cubicBezTo>
                          <a:pt x="56396" y="32613"/>
                          <a:pt x="56439" y="33060"/>
                          <a:pt x="56482" y="33507"/>
                        </a:cubicBezTo>
                        <a:cubicBezTo>
                          <a:pt x="56503" y="33720"/>
                          <a:pt x="56524" y="33933"/>
                          <a:pt x="56546" y="34146"/>
                        </a:cubicBezTo>
                        <a:cubicBezTo>
                          <a:pt x="56588" y="34359"/>
                          <a:pt x="56609" y="34572"/>
                          <a:pt x="56588" y="34785"/>
                        </a:cubicBezTo>
                        <a:lnTo>
                          <a:pt x="56588" y="34721"/>
                        </a:lnTo>
                        <a:cubicBezTo>
                          <a:pt x="56588" y="34572"/>
                          <a:pt x="56567" y="34402"/>
                          <a:pt x="56546" y="34253"/>
                        </a:cubicBezTo>
                        <a:cubicBezTo>
                          <a:pt x="56524" y="34104"/>
                          <a:pt x="56482" y="33933"/>
                          <a:pt x="56439" y="33763"/>
                        </a:cubicBezTo>
                        <a:lnTo>
                          <a:pt x="56396" y="33763"/>
                        </a:lnTo>
                        <a:cubicBezTo>
                          <a:pt x="56439" y="34061"/>
                          <a:pt x="56482" y="34381"/>
                          <a:pt x="56482" y="34679"/>
                        </a:cubicBezTo>
                        <a:cubicBezTo>
                          <a:pt x="56482" y="34807"/>
                          <a:pt x="56482" y="34956"/>
                          <a:pt x="56482" y="35083"/>
                        </a:cubicBezTo>
                        <a:cubicBezTo>
                          <a:pt x="56460" y="35147"/>
                          <a:pt x="56460" y="35211"/>
                          <a:pt x="56418" y="35275"/>
                        </a:cubicBezTo>
                        <a:cubicBezTo>
                          <a:pt x="56418" y="35296"/>
                          <a:pt x="56396" y="35339"/>
                          <a:pt x="56396" y="35382"/>
                        </a:cubicBezTo>
                        <a:lnTo>
                          <a:pt x="56375" y="35403"/>
                        </a:lnTo>
                        <a:cubicBezTo>
                          <a:pt x="56396" y="35275"/>
                          <a:pt x="56396" y="35147"/>
                          <a:pt x="56396" y="35041"/>
                        </a:cubicBezTo>
                        <a:cubicBezTo>
                          <a:pt x="56396" y="34764"/>
                          <a:pt x="56333" y="34508"/>
                          <a:pt x="56247" y="34274"/>
                        </a:cubicBezTo>
                        <a:cubicBezTo>
                          <a:pt x="56238" y="34255"/>
                          <a:pt x="56215" y="34244"/>
                          <a:pt x="56195" y="34244"/>
                        </a:cubicBezTo>
                        <a:cubicBezTo>
                          <a:pt x="56171" y="34244"/>
                          <a:pt x="56150" y="34260"/>
                          <a:pt x="56162" y="34295"/>
                        </a:cubicBezTo>
                        <a:cubicBezTo>
                          <a:pt x="56247" y="34530"/>
                          <a:pt x="56290" y="34785"/>
                          <a:pt x="56290" y="35041"/>
                        </a:cubicBezTo>
                        <a:cubicBezTo>
                          <a:pt x="56290" y="35147"/>
                          <a:pt x="56269" y="35275"/>
                          <a:pt x="56247" y="35403"/>
                        </a:cubicBezTo>
                        <a:cubicBezTo>
                          <a:pt x="56247" y="35467"/>
                          <a:pt x="56226" y="35531"/>
                          <a:pt x="56205" y="35595"/>
                        </a:cubicBezTo>
                        <a:lnTo>
                          <a:pt x="56141" y="35658"/>
                        </a:lnTo>
                        <a:cubicBezTo>
                          <a:pt x="56141" y="35637"/>
                          <a:pt x="56141" y="35616"/>
                          <a:pt x="56141" y="35595"/>
                        </a:cubicBezTo>
                        <a:cubicBezTo>
                          <a:pt x="56162" y="35488"/>
                          <a:pt x="56162" y="35403"/>
                          <a:pt x="56162" y="35318"/>
                        </a:cubicBezTo>
                        <a:cubicBezTo>
                          <a:pt x="56162" y="35126"/>
                          <a:pt x="56141" y="34956"/>
                          <a:pt x="56077" y="34764"/>
                        </a:cubicBezTo>
                        <a:cubicBezTo>
                          <a:pt x="56069" y="34748"/>
                          <a:pt x="56051" y="34741"/>
                          <a:pt x="56034" y="34741"/>
                        </a:cubicBezTo>
                        <a:cubicBezTo>
                          <a:pt x="56006" y="34741"/>
                          <a:pt x="55979" y="34759"/>
                          <a:pt x="55992" y="34785"/>
                        </a:cubicBezTo>
                        <a:cubicBezTo>
                          <a:pt x="56034" y="34977"/>
                          <a:pt x="56056" y="35147"/>
                          <a:pt x="56056" y="35318"/>
                        </a:cubicBezTo>
                        <a:cubicBezTo>
                          <a:pt x="56056" y="35403"/>
                          <a:pt x="56034" y="35488"/>
                          <a:pt x="56034" y="35573"/>
                        </a:cubicBezTo>
                        <a:cubicBezTo>
                          <a:pt x="56013" y="35658"/>
                          <a:pt x="56013" y="35722"/>
                          <a:pt x="56013" y="35808"/>
                        </a:cubicBezTo>
                        <a:lnTo>
                          <a:pt x="55949" y="35829"/>
                        </a:lnTo>
                        <a:lnTo>
                          <a:pt x="55907" y="35871"/>
                        </a:lnTo>
                        <a:cubicBezTo>
                          <a:pt x="55907" y="35808"/>
                          <a:pt x="55928" y="35765"/>
                          <a:pt x="55928" y="35701"/>
                        </a:cubicBezTo>
                        <a:cubicBezTo>
                          <a:pt x="55928" y="35552"/>
                          <a:pt x="55928" y="35424"/>
                          <a:pt x="55907" y="35275"/>
                        </a:cubicBezTo>
                        <a:cubicBezTo>
                          <a:pt x="55907" y="35254"/>
                          <a:pt x="55885" y="35243"/>
                          <a:pt x="55864" y="35243"/>
                        </a:cubicBezTo>
                        <a:cubicBezTo>
                          <a:pt x="55843" y="35243"/>
                          <a:pt x="55821" y="35254"/>
                          <a:pt x="55821" y="35275"/>
                        </a:cubicBezTo>
                        <a:cubicBezTo>
                          <a:pt x="55821" y="35403"/>
                          <a:pt x="55821" y="35552"/>
                          <a:pt x="55821" y="35680"/>
                        </a:cubicBezTo>
                        <a:cubicBezTo>
                          <a:pt x="55821" y="35744"/>
                          <a:pt x="55821" y="35808"/>
                          <a:pt x="55800" y="35871"/>
                        </a:cubicBezTo>
                        <a:cubicBezTo>
                          <a:pt x="55779" y="35935"/>
                          <a:pt x="55800" y="35935"/>
                          <a:pt x="55779" y="35957"/>
                        </a:cubicBezTo>
                        <a:lnTo>
                          <a:pt x="55715" y="36042"/>
                        </a:lnTo>
                        <a:lnTo>
                          <a:pt x="55651" y="36106"/>
                        </a:lnTo>
                        <a:lnTo>
                          <a:pt x="55630" y="36127"/>
                        </a:lnTo>
                        <a:lnTo>
                          <a:pt x="55566" y="36127"/>
                        </a:lnTo>
                        <a:cubicBezTo>
                          <a:pt x="55327" y="36127"/>
                          <a:pt x="55075" y="36154"/>
                          <a:pt x="54820" y="36154"/>
                        </a:cubicBezTo>
                        <a:cubicBezTo>
                          <a:pt x="54757" y="36154"/>
                          <a:pt x="54693" y="36153"/>
                          <a:pt x="54629" y="36148"/>
                        </a:cubicBezTo>
                        <a:cubicBezTo>
                          <a:pt x="54607" y="36170"/>
                          <a:pt x="54607" y="36233"/>
                          <a:pt x="54629" y="36233"/>
                        </a:cubicBezTo>
                        <a:cubicBezTo>
                          <a:pt x="54816" y="36265"/>
                          <a:pt x="55003" y="36284"/>
                          <a:pt x="55190" y="36284"/>
                        </a:cubicBezTo>
                        <a:cubicBezTo>
                          <a:pt x="55259" y="36284"/>
                          <a:pt x="55327" y="36282"/>
                          <a:pt x="55395" y="36276"/>
                        </a:cubicBezTo>
                        <a:cubicBezTo>
                          <a:pt x="55427" y="36273"/>
                          <a:pt x="55459" y="36272"/>
                          <a:pt x="55491" y="36272"/>
                        </a:cubicBezTo>
                        <a:cubicBezTo>
                          <a:pt x="55718" y="36272"/>
                          <a:pt x="55954" y="36340"/>
                          <a:pt x="56141" y="36489"/>
                        </a:cubicBezTo>
                        <a:cubicBezTo>
                          <a:pt x="56226" y="36574"/>
                          <a:pt x="56333" y="36681"/>
                          <a:pt x="56396" y="36809"/>
                        </a:cubicBezTo>
                        <a:cubicBezTo>
                          <a:pt x="56482" y="36915"/>
                          <a:pt x="56567" y="37043"/>
                          <a:pt x="56673" y="37171"/>
                        </a:cubicBezTo>
                        <a:cubicBezTo>
                          <a:pt x="56822" y="37405"/>
                          <a:pt x="56971" y="37660"/>
                          <a:pt x="57121" y="37916"/>
                        </a:cubicBezTo>
                        <a:cubicBezTo>
                          <a:pt x="57206" y="38065"/>
                          <a:pt x="57270" y="38214"/>
                          <a:pt x="57355" y="38342"/>
                        </a:cubicBezTo>
                        <a:cubicBezTo>
                          <a:pt x="57419" y="38491"/>
                          <a:pt x="57504" y="38640"/>
                          <a:pt x="57610" y="38789"/>
                        </a:cubicBezTo>
                        <a:cubicBezTo>
                          <a:pt x="57616" y="38801"/>
                          <a:pt x="57626" y="38806"/>
                          <a:pt x="57636" y="38806"/>
                        </a:cubicBezTo>
                        <a:cubicBezTo>
                          <a:pt x="57662" y="38806"/>
                          <a:pt x="57696" y="38771"/>
                          <a:pt x="57696" y="38725"/>
                        </a:cubicBezTo>
                        <a:cubicBezTo>
                          <a:pt x="57653" y="38576"/>
                          <a:pt x="57610" y="38427"/>
                          <a:pt x="57547" y="38299"/>
                        </a:cubicBezTo>
                        <a:cubicBezTo>
                          <a:pt x="57483" y="38150"/>
                          <a:pt x="57397" y="38022"/>
                          <a:pt x="57334" y="37873"/>
                        </a:cubicBezTo>
                        <a:cubicBezTo>
                          <a:pt x="57184" y="37618"/>
                          <a:pt x="57014" y="37341"/>
                          <a:pt x="56865" y="37107"/>
                        </a:cubicBezTo>
                        <a:cubicBezTo>
                          <a:pt x="56695" y="36830"/>
                          <a:pt x="56524" y="36596"/>
                          <a:pt x="56311" y="36383"/>
                        </a:cubicBezTo>
                        <a:cubicBezTo>
                          <a:pt x="56162" y="36297"/>
                          <a:pt x="56013" y="36233"/>
                          <a:pt x="55864" y="36212"/>
                        </a:cubicBezTo>
                        <a:lnTo>
                          <a:pt x="55864" y="36191"/>
                        </a:lnTo>
                        <a:lnTo>
                          <a:pt x="55885" y="36148"/>
                        </a:lnTo>
                        <a:lnTo>
                          <a:pt x="55907" y="36127"/>
                        </a:lnTo>
                        <a:lnTo>
                          <a:pt x="55949" y="36084"/>
                        </a:lnTo>
                        <a:cubicBezTo>
                          <a:pt x="56013" y="35999"/>
                          <a:pt x="56077" y="35914"/>
                          <a:pt x="56141" y="35829"/>
                        </a:cubicBezTo>
                        <a:lnTo>
                          <a:pt x="56205" y="35808"/>
                        </a:lnTo>
                        <a:cubicBezTo>
                          <a:pt x="56205" y="35823"/>
                          <a:pt x="56226" y="35838"/>
                          <a:pt x="56246" y="35838"/>
                        </a:cubicBezTo>
                        <a:cubicBezTo>
                          <a:pt x="56254" y="35838"/>
                          <a:pt x="56262" y="35835"/>
                          <a:pt x="56269" y="35829"/>
                        </a:cubicBezTo>
                        <a:cubicBezTo>
                          <a:pt x="56290" y="35786"/>
                          <a:pt x="56311" y="35765"/>
                          <a:pt x="56311" y="35722"/>
                        </a:cubicBezTo>
                        <a:cubicBezTo>
                          <a:pt x="56524" y="35595"/>
                          <a:pt x="56673" y="35382"/>
                          <a:pt x="56737" y="35126"/>
                        </a:cubicBezTo>
                        <a:cubicBezTo>
                          <a:pt x="56822" y="34721"/>
                          <a:pt x="56822" y="34295"/>
                          <a:pt x="56737" y="33891"/>
                        </a:cubicBezTo>
                        <a:lnTo>
                          <a:pt x="56716" y="33635"/>
                        </a:lnTo>
                        <a:lnTo>
                          <a:pt x="56716" y="33635"/>
                        </a:lnTo>
                        <a:cubicBezTo>
                          <a:pt x="56801" y="33806"/>
                          <a:pt x="56908" y="33997"/>
                          <a:pt x="57014" y="34168"/>
                        </a:cubicBezTo>
                        <a:cubicBezTo>
                          <a:pt x="57014" y="34168"/>
                          <a:pt x="56993" y="34189"/>
                          <a:pt x="57014" y="34189"/>
                        </a:cubicBezTo>
                        <a:cubicBezTo>
                          <a:pt x="57035" y="34444"/>
                          <a:pt x="57142" y="34679"/>
                          <a:pt x="57355" y="34849"/>
                        </a:cubicBezTo>
                        <a:cubicBezTo>
                          <a:pt x="57440" y="34934"/>
                          <a:pt x="57547" y="35020"/>
                          <a:pt x="57632" y="35105"/>
                        </a:cubicBezTo>
                        <a:cubicBezTo>
                          <a:pt x="57717" y="35232"/>
                          <a:pt x="57759" y="35339"/>
                          <a:pt x="57781" y="35467"/>
                        </a:cubicBezTo>
                        <a:cubicBezTo>
                          <a:pt x="57781" y="35488"/>
                          <a:pt x="57781" y="35509"/>
                          <a:pt x="57781" y="35531"/>
                        </a:cubicBezTo>
                        <a:cubicBezTo>
                          <a:pt x="57781" y="35595"/>
                          <a:pt x="57802" y="35637"/>
                          <a:pt x="57823" y="35701"/>
                        </a:cubicBezTo>
                        <a:cubicBezTo>
                          <a:pt x="57823" y="35765"/>
                          <a:pt x="57823" y="35850"/>
                          <a:pt x="57823" y="35914"/>
                        </a:cubicBezTo>
                        <a:cubicBezTo>
                          <a:pt x="57823" y="36063"/>
                          <a:pt x="57845" y="36233"/>
                          <a:pt x="57866" y="36383"/>
                        </a:cubicBezTo>
                        <a:cubicBezTo>
                          <a:pt x="57866" y="36446"/>
                          <a:pt x="57909" y="36489"/>
                          <a:pt x="57909" y="36553"/>
                        </a:cubicBezTo>
                        <a:cubicBezTo>
                          <a:pt x="57930" y="36809"/>
                          <a:pt x="57951" y="37043"/>
                          <a:pt x="57972" y="37298"/>
                        </a:cubicBezTo>
                        <a:cubicBezTo>
                          <a:pt x="57972" y="37341"/>
                          <a:pt x="57994" y="37384"/>
                          <a:pt x="58036" y="37384"/>
                        </a:cubicBezTo>
                        <a:cubicBezTo>
                          <a:pt x="58079" y="37447"/>
                          <a:pt x="58100" y="37511"/>
                          <a:pt x="58164" y="37554"/>
                        </a:cubicBezTo>
                        <a:cubicBezTo>
                          <a:pt x="58164" y="37575"/>
                          <a:pt x="58185" y="37575"/>
                          <a:pt x="58207" y="37575"/>
                        </a:cubicBezTo>
                        <a:cubicBezTo>
                          <a:pt x="58249" y="37618"/>
                          <a:pt x="58292" y="37682"/>
                          <a:pt x="58335" y="37746"/>
                        </a:cubicBezTo>
                        <a:cubicBezTo>
                          <a:pt x="58377" y="37788"/>
                          <a:pt x="58441" y="37895"/>
                          <a:pt x="58505" y="37959"/>
                        </a:cubicBezTo>
                        <a:cubicBezTo>
                          <a:pt x="58611" y="38150"/>
                          <a:pt x="58739" y="38342"/>
                          <a:pt x="58867" y="38534"/>
                        </a:cubicBezTo>
                        <a:cubicBezTo>
                          <a:pt x="58910" y="38640"/>
                          <a:pt x="58973" y="38768"/>
                          <a:pt x="59037" y="38874"/>
                        </a:cubicBezTo>
                        <a:cubicBezTo>
                          <a:pt x="59059" y="39151"/>
                          <a:pt x="59165" y="39407"/>
                          <a:pt x="59229" y="39662"/>
                        </a:cubicBezTo>
                        <a:cubicBezTo>
                          <a:pt x="59293" y="39939"/>
                          <a:pt x="59336" y="40216"/>
                          <a:pt x="59357" y="40493"/>
                        </a:cubicBezTo>
                        <a:cubicBezTo>
                          <a:pt x="59357" y="40791"/>
                          <a:pt x="59357" y="41068"/>
                          <a:pt x="59314" y="41345"/>
                        </a:cubicBezTo>
                        <a:cubicBezTo>
                          <a:pt x="59293" y="41643"/>
                          <a:pt x="59208" y="41899"/>
                          <a:pt x="59101" y="42154"/>
                        </a:cubicBezTo>
                        <a:cubicBezTo>
                          <a:pt x="58973" y="42410"/>
                          <a:pt x="58760" y="42601"/>
                          <a:pt x="58526" y="42751"/>
                        </a:cubicBezTo>
                        <a:cubicBezTo>
                          <a:pt x="58488" y="42769"/>
                          <a:pt x="58518" y="42839"/>
                          <a:pt x="58555" y="42839"/>
                        </a:cubicBezTo>
                        <a:cubicBezTo>
                          <a:pt x="58559" y="42839"/>
                          <a:pt x="58564" y="42838"/>
                          <a:pt x="58569" y="42836"/>
                        </a:cubicBezTo>
                        <a:cubicBezTo>
                          <a:pt x="59059" y="42580"/>
                          <a:pt x="59399" y="42112"/>
                          <a:pt x="59485" y="41558"/>
                        </a:cubicBezTo>
                        <a:cubicBezTo>
                          <a:pt x="59570" y="41068"/>
                          <a:pt x="59591" y="40578"/>
                          <a:pt x="59527" y="40088"/>
                        </a:cubicBezTo>
                        <a:lnTo>
                          <a:pt x="59527" y="40088"/>
                        </a:lnTo>
                        <a:cubicBezTo>
                          <a:pt x="59570" y="40259"/>
                          <a:pt x="59634" y="40429"/>
                          <a:pt x="59676" y="40621"/>
                        </a:cubicBezTo>
                        <a:cubicBezTo>
                          <a:pt x="59783" y="40983"/>
                          <a:pt x="59825" y="41366"/>
                          <a:pt x="59804" y="41750"/>
                        </a:cubicBezTo>
                        <a:cubicBezTo>
                          <a:pt x="59761" y="42112"/>
                          <a:pt x="59612" y="42452"/>
                          <a:pt x="59378" y="42729"/>
                        </a:cubicBezTo>
                        <a:cubicBezTo>
                          <a:pt x="58888" y="43283"/>
                          <a:pt x="58164" y="43560"/>
                          <a:pt x="57525" y="43901"/>
                        </a:cubicBezTo>
                        <a:cubicBezTo>
                          <a:pt x="57014" y="44156"/>
                          <a:pt x="56588" y="44561"/>
                          <a:pt x="56290" y="45072"/>
                        </a:cubicBezTo>
                        <a:cubicBezTo>
                          <a:pt x="56311" y="44902"/>
                          <a:pt x="56375" y="44752"/>
                          <a:pt x="56460" y="44625"/>
                        </a:cubicBezTo>
                        <a:cubicBezTo>
                          <a:pt x="56546" y="44497"/>
                          <a:pt x="56631" y="44390"/>
                          <a:pt x="56716" y="44263"/>
                        </a:cubicBezTo>
                        <a:cubicBezTo>
                          <a:pt x="56801" y="44156"/>
                          <a:pt x="56908" y="44050"/>
                          <a:pt x="57014" y="43943"/>
                        </a:cubicBezTo>
                        <a:cubicBezTo>
                          <a:pt x="57121" y="43858"/>
                          <a:pt x="57227" y="43751"/>
                          <a:pt x="57312" y="43624"/>
                        </a:cubicBezTo>
                        <a:cubicBezTo>
                          <a:pt x="57329" y="43606"/>
                          <a:pt x="57305" y="43575"/>
                          <a:pt x="57284" y="43575"/>
                        </a:cubicBezTo>
                        <a:cubicBezTo>
                          <a:pt x="57279" y="43575"/>
                          <a:pt x="57274" y="43577"/>
                          <a:pt x="57270" y="43581"/>
                        </a:cubicBezTo>
                        <a:cubicBezTo>
                          <a:pt x="57121" y="43624"/>
                          <a:pt x="56993" y="43730"/>
                          <a:pt x="56886" y="43837"/>
                        </a:cubicBezTo>
                        <a:cubicBezTo>
                          <a:pt x="56780" y="43964"/>
                          <a:pt x="56652" y="44071"/>
                          <a:pt x="56567" y="44199"/>
                        </a:cubicBezTo>
                        <a:cubicBezTo>
                          <a:pt x="56482" y="44327"/>
                          <a:pt x="56396" y="44454"/>
                          <a:pt x="56333" y="44582"/>
                        </a:cubicBezTo>
                        <a:cubicBezTo>
                          <a:pt x="56375" y="44369"/>
                          <a:pt x="56460" y="44177"/>
                          <a:pt x="56524" y="43986"/>
                        </a:cubicBezTo>
                        <a:cubicBezTo>
                          <a:pt x="56588" y="43815"/>
                          <a:pt x="56673" y="43645"/>
                          <a:pt x="56780" y="43475"/>
                        </a:cubicBezTo>
                        <a:cubicBezTo>
                          <a:pt x="56886" y="43326"/>
                          <a:pt x="56971" y="43155"/>
                          <a:pt x="57035" y="42985"/>
                        </a:cubicBezTo>
                        <a:cubicBezTo>
                          <a:pt x="57057" y="42963"/>
                          <a:pt x="57014" y="42942"/>
                          <a:pt x="56993" y="42942"/>
                        </a:cubicBezTo>
                        <a:cubicBezTo>
                          <a:pt x="56822" y="43070"/>
                          <a:pt x="56716" y="43219"/>
                          <a:pt x="56631" y="43389"/>
                        </a:cubicBezTo>
                        <a:cubicBezTo>
                          <a:pt x="56524" y="43560"/>
                          <a:pt x="56439" y="43730"/>
                          <a:pt x="56354" y="43922"/>
                        </a:cubicBezTo>
                        <a:cubicBezTo>
                          <a:pt x="56333" y="44007"/>
                          <a:pt x="56311" y="44071"/>
                          <a:pt x="56290" y="44156"/>
                        </a:cubicBezTo>
                        <a:cubicBezTo>
                          <a:pt x="56354" y="43475"/>
                          <a:pt x="56503" y="42814"/>
                          <a:pt x="56759" y="42197"/>
                        </a:cubicBezTo>
                        <a:cubicBezTo>
                          <a:pt x="56950" y="41728"/>
                          <a:pt x="57184" y="41281"/>
                          <a:pt x="57483" y="40876"/>
                        </a:cubicBezTo>
                        <a:cubicBezTo>
                          <a:pt x="57516" y="40827"/>
                          <a:pt x="57472" y="40777"/>
                          <a:pt x="57431" y="40777"/>
                        </a:cubicBezTo>
                        <a:cubicBezTo>
                          <a:pt x="57419" y="40777"/>
                          <a:pt x="57407" y="40782"/>
                          <a:pt x="57397" y="40791"/>
                        </a:cubicBezTo>
                        <a:cubicBezTo>
                          <a:pt x="56780" y="41515"/>
                          <a:pt x="56375" y="42367"/>
                          <a:pt x="56183" y="43304"/>
                        </a:cubicBezTo>
                        <a:cubicBezTo>
                          <a:pt x="56077" y="43751"/>
                          <a:pt x="56034" y="44220"/>
                          <a:pt x="56013" y="44667"/>
                        </a:cubicBezTo>
                        <a:cubicBezTo>
                          <a:pt x="55970" y="45178"/>
                          <a:pt x="56056" y="45711"/>
                          <a:pt x="56247" y="46179"/>
                        </a:cubicBezTo>
                        <a:cubicBezTo>
                          <a:pt x="56375" y="46435"/>
                          <a:pt x="56524" y="46669"/>
                          <a:pt x="56695" y="46904"/>
                        </a:cubicBezTo>
                        <a:cubicBezTo>
                          <a:pt x="56844" y="47117"/>
                          <a:pt x="57035" y="47329"/>
                          <a:pt x="57270" y="47479"/>
                        </a:cubicBezTo>
                        <a:cubicBezTo>
                          <a:pt x="57376" y="47628"/>
                          <a:pt x="57504" y="47777"/>
                          <a:pt x="57632" y="47905"/>
                        </a:cubicBezTo>
                        <a:cubicBezTo>
                          <a:pt x="57930" y="48139"/>
                          <a:pt x="58143" y="48458"/>
                          <a:pt x="58292" y="48799"/>
                        </a:cubicBezTo>
                        <a:cubicBezTo>
                          <a:pt x="58526" y="49353"/>
                          <a:pt x="58484" y="49970"/>
                          <a:pt x="58185" y="50460"/>
                        </a:cubicBezTo>
                        <a:cubicBezTo>
                          <a:pt x="58228" y="50354"/>
                          <a:pt x="58249" y="50205"/>
                          <a:pt x="58249" y="50077"/>
                        </a:cubicBezTo>
                        <a:cubicBezTo>
                          <a:pt x="58249" y="49672"/>
                          <a:pt x="58143" y="49268"/>
                          <a:pt x="57930" y="48927"/>
                        </a:cubicBezTo>
                        <a:cubicBezTo>
                          <a:pt x="57845" y="48714"/>
                          <a:pt x="57696" y="48543"/>
                          <a:pt x="57483" y="48437"/>
                        </a:cubicBezTo>
                        <a:cubicBezTo>
                          <a:pt x="57477" y="48434"/>
                          <a:pt x="57471" y="48433"/>
                          <a:pt x="57466" y="48433"/>
                        </a:cubicBezTo>
                        <a:cubicBezTo>
                          <a:pt x="57435" y="48433"/>
                          <a:pt x="57422" y="48485"/>
                          <a:pt x="57440" y="48522"/>
                        </a:cubicBezTo>
                        <a:cubicBezTo>
                          <a:pt x="57483" y="48607"/>
                          <a:pt x="57547" y="48714"/>
                          <a:pt x="57632" y="48778"/>
                        </a:cubicBezTo>
                        <a:cubicBezTo>
                          <a:pt x="57696" y="48863"/>
                          <a:pt x="57759" y="48969"/>
                          <a:pt x="57823" y="49055"/>
                        </a:cubicBezTo>
                        <a:cubicBezTo>
                          <a:pt x="57930" y="49268"/>
                          <a:pt x="58015" y="49481"/>
                          <a:pt x="58058" y="49715"/>
                        </a:cubicBezTo>
                        <a:cubicBezTo>
                          <a:pt x="58079" y="49928"/>
                          <a:pt x="58079" y="50141"/>
                          <a:pt x="58058" y="50354"/>
                        </a:cubicBezTo>
                        <a:cubicBezTo>
                          <a:pt x="58015" y="50545"/>
                          <a:pt x="57909" y="50737"/>
                          <a:pt x="57759" y="50844"/>
                        </a:cubicBezTo>
                        <a:lnTo>
                          <a:pt x="57738" y="50865"/>
                        </a:lnTo>
                        <a:cubicBezTo>
                          <a:pt x="57419" y="51014"/>
                          <a:pt x="57099" y="51120"/>
                          <a:pt x="56759" y="51184"/>
                        </a:cubicBezTo>
                        <a:cubicBezTo>
                          <a:pt x="56609" y="50673"/>
                          <a:pt x="56482" y="50119"/>
                          <a:pt x="56418" y="49587"/>
                        </a:cubicBezTo>
                        <a:cubicBezTo>
                          <a:pt x="56396" y="49353"/>
                          <a:pt x="56354" y="49140"/>
                          <a:pt x="56354" y="48906"/>
                        </a:cubicBezTo>
                        <a:cubicBezTo>
                          <a:pt x="56333" y="48671"/>
                          <a:pt x="56311" y="48437"/>
                          <a:pt x="56269" y="48203"/>
                        </a:cubicBezTo>
                        <a:cubicBezTo>
                          <a:pt x="56258" y="48171"/>
                          <a:pt x="56231" y="48155"/>
                          <a:pt x="56205" y="48155"/>
                        </a:cubicBezTo>
                        <a:cubicBezTo>
                          <a:pt x="56178" y="48155"/>
                          <a:pt x="56152" y="48171"/>
                          <a:pt x="56141" y="48203"/>
                        </a:cubicBezTo>
                        <a:cubicBezTo>
                          <a:pt x="56120" y="48416"/>
                          <a:pt x="56120" y="48629"/>
                          <a:pt x="56141" y="48842"/>
                        </a:cubicBezTo>
                        <a:cubicBezTo>
                          <a:pt x="56141" y="49055"/>
                          <a:pt x="56183" y="49268"/>
                          <a:pt x="56205" y="49481"/>
                        </a:cubicBezTo>
                        <a:cubicBezTo>
                          <a:pt x="56354" y="50737"/>
                          <a:pt x="56716" y="51972"/>
                          <a:pt x="57291" y="53122"/>
                        </a:cubicBezTo>
                        <a:cubicBezTo>
                          <a:pt x="57397" y="53378"/>
                          <a:pt x="57525" y="53634"/>
                          <a:pt x="57696" y="53868"/>
                        </a:cubicBezTo>
                        <a:cubicBezTo>
                          <a:pt x="57610" y="53804"/>
                          <a:pt x="57525" y="53740"/>
                          <a:pt x="57440" y="53676"/>
                        </a:cubicBezTo>
                        <a:cubicBezTo>
                          <a:pt x="57291" y="53570"/>
                          <a:pt x="57163" y="53463"/>
                          <a:pt x="57035" y="53314"/>
                        </a:cubicBezTo>
                        <a:cubicBezTo>
                          <a:pt x="56886" y="53186"/>
                          <a:pt x="56780" y="53059"/>
                          <a:pt x="56652" y="52909"/>
                        </a:cubicBezTo>
                        <a:cubicBezTo>
                          <a:pt x="56640" y="52898"/>
                          <a:pt x="56623" y="52892"/>
                          <a:pt x="56606" y="52892"/>
                        </a:cubicBezTo>
                        <a:cubicBezTo>
                          <a:pt x="56560" y="52892"/>
                          <a:pt x="56509" y="52927"/>
                          <a:pt x="56524" y="52973"/>
                        </a:cubicBezTo>
                        <a:cubicBezTo>
                          <a:pt x="56652" y="53271"/>
                          <a:pt x="56844" y="53506"/>
                          <a:pt x="57099" y="53697"/>
                        </a:cubicBezTo>
                        <a:cubicBezTo>
                          <a:pt x="57355" y="53910"/>
                          <a:pt x="57610" y="54081"/>
                          <a:pt x="57887" y="54272"/>
                        </a:cubicBezTo>
                        <a:cubicBezTo>
                          <a:pt x="58356" y="54592"/>
                          <a:pt x="58888" y="54997"/>
                          <a:pt x="59101" y="55572"/>
                        </a:cubicBezTo>
                        <a:cubicBezTo>
                          <a:pt x="59208" y="55912"/>
                          <a:pt x="59208" y="56274"/>
                          <a:pt x="59080" y="56615"/>
                        </a:cubicBezTo>
                        <a:lnTo>
                          <a:pt x="59080" y="56551"/>
                        </a:lnTo>
                        <a:cubicBezTo>
                          <a:pt x="59059" y="56104"/>
                          <a:pt x="58846" y="55678"/>
                          <a:pt x="58505" y="55380"/>
                        </a:cubicBezTo>
                        <a:cubicBezTo>
                          <a:pt x="58495" y="55370"/>
                          <a:pt x="58484" y="55366"/>
                          <a:pt x="58472" y="55366"/>
                        </a:cubicBezTo>
                        <a:cubicBezTo>
                          <a:pt x="58430" y="55366"/>
                          <a:pt x="58387" y="55416"/>
                          <a:pt x="58420" y="55465"/>
                        </a:cubicBezTo>
                        <a:cubicBezTo>
                          <a:pt x="58611" y="55657"/>
                          <a:pt x="58760" y="55891"/>
                          <a:pt x="58846" y="56168"/>
                        </a:cubicBezTo>
                        <a:cubicBezTo>
                          <a:pt x="58867" y="56296"/>
                          <a:pt x="58910" y="56424"/>
                          <a:pt x="58910" y="56551"/>
                        </a:cubicBezTo>
                        <a:cubicBezTo>
                          <a:pt x="58888" y="56679"/>
                          <a:pt x="58910" y="56807"/>
                          <a:pt x="58931" y="56935"/>
                        </a:cubicBezTo>
                        <a:cubicBezTo>
                          <a:pt x="58824" y="57105"/>
                          <a:pt x="58718" y="57254"/>
                          <a:pt x="58590" y="57403"/>
                        </a:cubicBezTo>
                        <a:cubicBezTo>
                          <a:pt x="58548" y="57446"/>
                          <a:pt x="58505" y="57488"/>
                          <a:pt x="58462" y="57531"/>
                        </a:cubicBezTo>
                        <a:cubicBezTo>
                          <a:pt x="58548" y="57361"/>
                          <a:pt x="58633" y="57190"/>
                          <a:pt x="58675" y="56999"/>
                        </a:cubicBezTo>
                        <a:cubicBezTo>
                          <a:pt x="58718" y="56786"/>
                          <a:pt x="58718" y="56551"/>
                          <a:pt x="58675" y="56317"/>
                        </a:cubicBezTo>
                        <a:cubicBezTo>
                          <a:pt x="58611" y="56083"/>
                          <a:pt x="58484" y="55870"/>
                          <a:pt x="58335" y="55699"/>
                        </a:cubicBezTo>
                        <a:cubicBezTo>
                          <a:pt x="58228" y="55593"/>
                          <a:pt x="58122" y="55508"/>
                          <a:pt x="58015" y="55423"/>
                        </a:cubicBezTo>
                        <a:cubicBezTo>
                          <a:pt x="57909" y="55316"/>
                          <a:pt x="57781" y="55231"/>
                          <a:pt x="57632" y="55146"/>
                        </a:cubicBezTo>
                        <a:cubicBezTo>
                          <a:pt x="57624" y="55142"/>
                          <a:pt x="57616" y="55140"/>
                          <a:pt x="57608" y="55140"/>
                        </a:cubicBezTo>
                        <a:cubicBezTo>
                          <a:pt x="57569" y="55140"/>
                          <a:pt x="57529" y="55178"/>
                          <a:pt x="57547" y="55231"/>
                        </a:cubicBezTo>
                        <a:cubicBezTo>
                          <a:pt x="57696" y="55423"/>
                          <a:pt x="57866" y="55593"/>
                          <a:pt x="58058" y="55742"/>
                        </a:cubicBezTo>
                        <a:cubicBezTo>
                          <a:pt x="58228" y="55891"/>
                          <a:pt x="58356" y="56061"/>
                          <a:pt x="58441" y="56274"/>
                        </a:cubicBezTo>
                        <a:cubicBezTo>
                          <a:pt x="58569" y="56700"/>
                          <a:pt x="58505" y="57169"/>
                          <a:pt x="58271" y="57531"/>
                        </a:cubicBezTo>
                        <a:cubicBezTo>
                          <a:pt x="58185" y="57659"/>
                          <a:pt x="58100" y="57787"/>
                          <a:pt x="57994" y="57893"/>
                        </a:cubicBezTo>
                        <a:cubicBezTo>
                          <a:pt x="57668" y="58147"/>
                          <a:pt x="57284" y="58269"/>
                          <a:pt x="56903" y="58269"/>
                        </a:cubicBezTo>
                        <a:cubicBezTo>
                          <a:pt x="56388" y="58269"/>
                          <a:pt x="55878" y="58045"/>
                          <a:pt x="55523" y="57616"/>
                        </a:cubicBezTo>
                        <a:cubicBezTo>
                          <a:pt x="55502" y="57595"/>
                          <a:pt x="55502" y="57574"/>
                          <a:pt x="55481" y="57574"/>
                        </a:cubicBezTo>
                        <a:cubicBezTo>
                          <a:pt x="55417" y="57467"/>
                          <a:pt x="55374" y="57361"/>
                          <a:pt x="55332" y="57233"/>
                        </a:cubicBezTo>
                        <a:cubicBezTo>
                          <a:pt x="55310" y="57212"/>
                          <a:pt x="55289" y="57212"/>
                          <a:pt x="55289" y="57190"/>
                        </a:cubicBezTo>
                        <a:lnTo>
                          <a:pt x="55246" y="57148"/>
                        </a:lnTo>
                        <a:cubicBezTo>
                          <a:pt x="55268" y="57126"/>
                          <a:pt x="55289" y="57105"/>
                          <a:pt x="55310" y="57084"/>
                        </a:cubicBezTo>
                        <a:cubicBezTo>
                          <a:pt x="55417" y="57254"/>
                          <a:pt x="55523" y="57403"/>
                          <a:pt x="55672" y="57531"/>
                        </a:cubicBezTo>
                        <a:cubicBezTo>
                          <a:pt x="55736" y="57616"/>
                          <a:pt x="55821" y="57680"/>
                          <a:pt x="55907" y="57744"/>
                        </a:cubicBezTo>
                        <a:cubicBezTo>
                          <a:pt x="55949" y="57765"/>
                          <a:pt x="55992" y="57808"/>
                          <a:pt x="56034" y="57829"/>
                        </a:cubicBezTo>
                        <a:cubicBezTo>
                          <a:pt x="56077" y="57850"/>
                          <a:pt x="56120" y="57872"/>
                          <a:pt x="56162" y="57893"/>
                        </a:cubicBezTo>
                        <a:cubicBezTo>
                          <a:pt x="56183" y="57893"/>
                          <a:pt x="56205" y="57872"/>
                          <a:pt x="56183" y="57872"/>
                        </a:cubicBezTo>
                        <a:cubicBezTo>
                          <a:pt x="56183" y="57850"/>
                          <a:pt x="56120" y="57808"/>
                          <a:pt x="56077" y="57765"/>
                        </a:cubicBezTo>
                        <a:cubicBezTo>
                          <a:pt x="56034" y="57744"/>
                          <a:pt x="55992" y="57701"/>
                          <a:pt x="55970" y="57680"/>
                        </a:cubicBezTo>
                        <a:cubicBezTo>
                          <a:pt x="55928" y="57637"/>
                          <a:pt x="55800" y="57531"/>
                          <a:pt x="55736" y="57467"/>
                        </a:cubicBezTo>
                        <a:cubicBezTo>
                          <a:pt x="55587" y="57339"/>
                          <a:pt x="55459" y="57190"/>
                          <a:pt x="55353" y="57041"/>
                        </a:cubicBezTo>
                        <a:cubicBezTo>
                          <a:pt x="55395" y="56999"/>
                          <a:pt x="55438" y="56956"/>
                          <a:pt x="55459" y="56913"/>
                        </a:cubicBezTo>
                        <a:cubicBezTo>
                          <a:pt x="55651" y="57148"/>
                          <a:pt x="55907" y="57339"/>
                          <a:pt x="56183" y="57446"/>
                        </a:cubicBezTo>
                        <a:cubicBezTo>
                          <a:pt x="56192" y="57450"/>
                          <a:pt x="56199" y="57452"/>
                          <a:pt x="56205" y="57452"/>
                        </a:cubicBezTo>
                        <a:cubicBezTo>
                          <a:pt x="56232" y="57452"/>
                          <a:pt x="56239" y="57420"/>
                          <a:pt x="56205" y="57403"/>
                        </a:cubicBezTo>
                        <a:cubicBezTo>
                          <a:pt x="56077" y="57318"/>
                          <a:pt x="55928" y="57233"/>
                          <a:pt x="55800" y="57148"/>
                        </a:cubicBezTo>
                        <a:cubicBezTo>
                          <a:pt x="55694" y="57062"/>
                          <a:pt x="55587" y="56977"/>
                          <a:pt x="55502" y="56871"/>
                        </a:cubicBezTo>
                        <a:cubicBezTo>
                          <a:pt x="55758" y="56530"/>
                          <a:pt x="55907" y="56125"/>
                          <a:pt x="55949" y="55721"/>
                        </a:cubicBezTo>
                        <a:cubicBezTo>
                          <a:pt x="55992" y="55082"/>
                          <a:pt x="55864" y="54464"/>
                          <a:pt x="55566" y="53889"/>
                        </a:cubicBezTo>
                        <a:cubicBezTo>
                          <a:pt x="55268" y="53229"/>
                          <a:pt x="54842" y="52611"/>
                          <a:pt x="54331" y="52100"/>
                        </a:cubicBezTo>
                        <a:cubicBezTo>
                          <a:pt x="54320" y="52084"/>
                          <a:pt x="54306" y="52077"/>
                          <a:pt x="54293" y="52077"/>
                        </a:cubicBezTo>
                        <a:cubicBezTo>
                          <a:pt x="54254" y="52077"/>
                          <a:pt x="54219" y="52132"/>
                          <a:pt x="54267" y="52164"/>
                        </a:cubicBezTo>
                        <a:cubicBezTo>
                          <a:pt x="54650" y="52633"/>
                          <a:pt x="54970" y="53144"/>
                          <a:pt x="55268" y="53676"/>
                        </a:cubicBezTo>
                        <a:cubicBezTo>
                          <a:pt x="55545" y="54209"/>
                          <a:pt x="55715" y="54784"/>
                          <a:pt x="55736" y="55380"/>
                        </a:cubicBezTo>
                        <a:cubicBezTo>
                          <a:pt x="55758" y="55870"/>
                          <a:pt x="55608" y="56381"/>
                          <a:pt x="55310" y="56764"/>
                        </a:cubicBezTo>
                        <a:cubicBezTo>
                          <a:pt x="55161" y="56977"/>
                          <a:pt x="54948" y="57148"/>
                          <a:pt x="54714" y="57254"/>
                        </a:cubicBezTo>
                        <a:cubicBezTo>
                          <a:pt x="55033" y="56956"/>
                          <a:pt x="55246" y="56551"/>
                          <a:pt x="55310" y="56125"/>
                        </a:cubicBezTo>
                        <a:cubicBezTo>
                          <a:pt x="55332" y="55998"/>
                          <a:pt x="55332" y="55870"/>
                          <a:pt x="55310" y="55742"/>
                        </a:cubicBezTo>
                        <a:cubicBezTo>
                          <a:pt x="55310" y="55614"/>
                          <a:pt x="55289" y="55508"/>
                          <a:pt x="55225" y="55401"/>
                        </a:cubicBezTo>
                        <a:cubicBezTo>
                          <a:pt x="55209" y="55385"/>
                          <a:pt x="55193" y="55378"/>
                          <a:pt x="55177" y="55378"/>
                        </a:cubicBezTo>
                        <a:cubicBezTo>
                          <a:pt x="55153" y="55378"/>
                          <a:pt x="55132" y="55396"/>
                          <a:pt x="55119" y="55423"/>
                        </a:cubicBezTo>
                        <a:cubicBezTo>
                          <a:pt x="55097" y="55550"/>
                          <a:pt x="55097" y="55657"/>
                          <a:pt x="55119" y="55763"/>
                        </a:cubicBezTo>
                        <a:cubicBezTo>
                          <a:pt x="55119" y="55891"/>
                          <a:pt x="55119" y="55998"/>
                          <a:pt x="55119" y="56104"/>
                        </a:cubicBezTo>
                        <a:cubicBezTo>
                          <a:pt x="55097" y="56338"/>
                          <a:pt x="55012" y="56551"/>
                          <a:pt x="54906" y="56764"/>
                        </a:cubicBezTo>
                        <a:cubicBezTo>
                          <a:pt x="54714" y="57041"/>
                          <a:pt x="54480" y="57275"/>
                          <a:pt x="54181" y="57425"/>
                        </a:cubicBezTo>
                        <a:cubicBezTo>
                          <a:pt x="54054" y="57446"/>
                          <a:pt x="53947" y="57467"/>
                          <a:pt x="53841" y="57467"/>
                        </a:cubicBezTo>
                        <a:cubicBezTo>
                          <a:pt x="53564" y="57467"/>
                          <a:pt x="53308" y="57361"/>
                          <a:pt x="53117" y="57169"/>
                        </a:cubicBezTo>
                        <a:cubicBezTo>
                          <a:pt x="52968" y="57020"/>
                          <a:pt x="52861" y="56807"/>
                          <a:pt x="52818" y="56594"/>
                        </a:cubicBezTo>
                        <a:lnTo>
                          <a:pt x="52904" y="56530"/>
                        </a:lnTo>
                        <a:cubicBezTo>
                          <a:pt x="53223" y="56274"/>
                          <a:pt x="53457" y="55912"/>
                          <a:pt x="53564" y="55508"/>
                        </a:cubicBezTo>
                        <a:cubicBezTo>
                          <a:pt x="53798" y="54549"/>
                          <a:pt x="53095" y="53740"/>
                          <a:pt x="52691" y="52931"/>
                        </a:cubicBezTo>
                        <a:cubicBezTo>
                          <a:pt x="52456" y="52462"/>
                          <a:pt x="52307" y="51951"/>
                          <a:pt x="52243" y="51440"/>
                        </a:cubicBezTo>
                        <a:cubicBezTo>
                          <a:pt x="52243" y="51408"/>
                          <a:pt x="52211" y="51392"/>
                          <a:pt x="52182" y="51392"/>
                        </a:cubicBezTo>
                        <a:cubicBezTo>
                          <a:pt x="52153" y="51392"/>
                          <a:pt x="52126" y="51408"/>
                          <a:pt x="52137" y="51440"/>
                        </a:cubicBezTo>
                        <a:cubicBezTo>
                          <a:pt x="52158" y="51887"/>
                          <a:pt x="52243" y="52334"/>
                          <a:pt x="52414" y="52760"/>
                        </a:cubicBezTo>
                        <a:cubicBezTo>
                          <a:pt x="52605" y="53186"/>
                          <a:pt x="52818" y="53591"/>
                          <a:pt x="53053" y="53974"/>
                        </a:cubicBezTo>
                        <a:cubicBezTo>
                          <a:pt x="53287" y="54358"/>
                          <a:pt x="53393" y="54805"/>
                          <a:pt x="53393" y="55252"/>
                        </a:cubicBezTo>
                        <a:cubicBezTo>
                          <a:pt x="53351" y="55614"/>
                          <a:pt x="53202" y="55934"/>
                          <a:pt x="52946" y="56189"/>
                        </a:cubicBezTo>
                        <a:cubicBezTo>
                          <a:pt x="53053" y="55955"/>
                          <a:pt x="53095" y="55721"/>
                          <a:pt x="53074" y="55465"/>
                        </a:cubicBezTo>
                        <a:cubicBezTo>
                          <a:pt x="53031" y="54975"/>
                          <a:pt x="52733" y="54613"/>
                          <a:pt x="52456" y="54251"/>
                        </a:cubicBezTo>
                        <a:cubicBezTo>
                          <a:pt x="52371" y="54166"/>
                          <a:pt x="52307" y="54060"/>
                          <a:pt x="52243" y="53932"/>
                        </a:cubicBezTo>
                        <a:cubicBezTo>
                          <a:pt x="52201" y="53825"/>
                          <a:pt x="52158" y="53697"/>
                          <a:pt x="52116" y="53591"/>
                        </a:cubicBezTo>
                        <a:cubicBezTo>
                          <a:pt x="52105" y="53570"/>
                          <a:pt x="52084" y="53559"/>
                          <a:pt x="52062" y="53559"/>
                        </a:cubicBezTo>
                        <a:cubicBezTo>
                          <a:pt x="52041" y="53559"/>
                          <a:pt x="52020" y="53570"/>
                          <a:pt x="52009" y="53591"/>
                        </a:cubicBezTo>
                        <a:cubicBezTo>
                          <a:pt x="52009" y="53804"/>
                          <a:pt x="52052" y="54017"/>
                          <a:pt x="52180" y="54187"/>
                        </a:cubicBezTo>
                        <a:cubicBezTo>
                          <a:pt x="52307" y="54379"/>
                          <a:pt x="52456" y="54549"/>
                          <a:pt x="52584" y="54720"/>
                        </a:cubicBezTo>
                        <a:cubicBezTo>
                          <a:pt x="52712" y="54890"/>
                          <a:pt x="52818" y="55082"/>
                          <a:pt x="52882" y="55295"/>
                        </a:cubicBezTo>
                        <a:cubicBezTo>
                          <a:pt x="52968" y="55742"/>
                          <a:pt x="52840" y="56211"/>
                          <a:pt x="52520" y="56530"/>
                        </a:cubicBezTo>
                        <a:lnTo>
                          <a:pt x="52414" y="56594"/>
                        </a:lnTo>
                        <a:cubicBezTo>
                          <a:pt x="52499" y="56466"/>
                          <a:pt x="52542" y="56317"/>
                          <a:pt x="52563" y="56147"/>
                        </a:cubicBezTo>
                        <a:cubicBezTo>
                          <a:pt x="52584" y="56019"/>
                          <a:pt x="52584" y="55870"/>
                          <a:pt x="52584" y="55721"/>
                        </a:cubicBezTo>
                        <a:cubicBezTo>
                          <a:pt x="52584" y="55572"/>
                          <a:pt x="52563" y="55444"/>
                          <a:pt x="52499" y="55316"/>
                        </a:cubicBezTo>
                        <a:cubicBezTo>
                          <a:pt x="52499" y="55305"/>
                          <a:pt x="52488" y="55300"/>
                          <a:pt x="52475" y="55300"/>
                        </a:cubicBezTo>
                        <a:cubicBezTo>
                          <a:pt x="52462" y="55300"/>
                          <a:pt x="52446" y="55305"/>
                          <a:pt x="52435" y="55316"/>
                        </a:cubicBezTo>
                        <a:cubicBezTo>
                          <a:pt x="52435" y="55444"/>
                          <a:pt x="52435" y="55572"/>
                          <a:pt x="52456" y="55699"/>
                        </a:cubicBezTo>
                        <a:cubicBezTo>
                          <a:pt x="52478" y="55848"/>
                          <a:pt x="52478" y="55976"/>
                          <a:pt x="52456" y="56104"/>
                        </a:cubicBezTo>
                        <a:cubicBezTo>
                          <a:pt x="52435" y="56296"/>
                          <a:pt x="52371" y="56487"/>
                          <a:pt x="52265" y="56658"/>
                        </a:cubicBezTo>
                        <a:cubicBezTo>
                          <a:pt x="52286" y="56594"/>
                          <a:pt x="52329" y="56530"/>
                          <a:pt x="52329" y="56466"/>
                        </a:cubicBezTo>
                        <a:cubicBezTo>
                          <a:pt x="52350" y="56402"/>
                          <a:pt x="52350" y="56338"/>
                          <a:pt x="52329" y="56274"/>
                        </a:cubicBezTo>
                        <a:cubicBezTo>
                          <a:pt x="52329" y="56211"/>
                          <a:pt x="52307" y="56147"/>
                          <a:pt x="52286" y="56083"/>
                        </a:cubicBezTo>
                        <a:cubicBezTo>
                          <a:pt x="52286" y="56072"/>
                          <a:pt x="52275" y="56067"/>
                          <a:pt x="52265" y="56067"/>
                        </a:cubicBezTo>
                        <a:cubicBezTo>
                          <a:pt x="52254" y="56067"/>
                          <a:pt x="52243" y="56072"/>
                          <a:pt x="52243" y="56083"/>
                        </a:cubicBezTo>
                        <a:cubicBezTo>
                          <a:pt x="52243" y="56147"/>
                          <a:pt x="52243" y="56211"/>
                          <a:pt x="52222" y="56253"/>
                        </a:cubicBezTo>
                        <a:cubicBezTo>
                          <a:pt x="52201" y="56317"/>
                          <a:pt x="52222" y="56381"/>
                          <a:pt x="52201" y="56424"/>
                        </a:cubicBezTo>
                        <a:cubicBezTo>
                          <a:pt x="52180" y="56551"/>
                          <a:pt x="52158" y="56637"/>
                          <a:pt x="52116" y="56743"/>
                        </a:cubicBezTo>
                        <a:cubicBezTo>
                          <a:pt x="52073" y="56786"/>
                          <a:pt x="52009" y="56807"/>
                          <a:pt x="51945" y="56828"/>
                        </a:cubicBezTo>
                        <a:cubicBezTo>
                          <a:pt x="51839" y="56871"/>
                          <a:pt x="51754" y="56935"/>
                          <a:pt x="51647" y="56977"/>
                        </a:cubicBezTo>
                        <a:cubicBezTo>
                          <a:pt x="51604" y="56743"/>
                          <a:pt x="51562" y="56509"/>
                          <a:pt x="51541" y="56253"/>
                        </a:cubicBezTo>
                        <a:cubicBezTo>
                          <a:pt x="51519" y="56040"/>
                          <a:pt x="51519" y="55827"/>
                          <a:pt x="51519" y="55593"/>
                        </a:cubicBezTo>
                        <a:cubicBezTo>
                          <a:pt x="51519" y="55380"/>
                          <a:pt x="51562" y="55167"/>
                          <a:pt x="51562" y="54954"/>
                        </a:cubicBezTo>
                        <a:cubicBezTo>
                          <a:pt x="51562" y="54917"/>
                          <a:pt x="51526" y="54894"/>
                          <a:pt x="51496" y="54894"/>
                        </a:cubicBezTo>
                        <a:cubicBezTo>
                          <a:pt x="51474" y="54894"/>
                          <a:pt x="51455" y="54906"/>
                          <a:pt x="51455" y="54933"/>
                        </a:cubicBezTo>
                        <a:cubicBezTo>
                          <a:pt x="51328" y="55273"/>
                          <a:pt x="51285" y="55636"/>
                          <a:pt x="51306" y="55998"/>
                        </a:cubicBezTo>
                        <a:cubicBezTo>
                          <a:pt x="51328" y="56360"/>
                          <a:pt x="51370" y="56722"/>
                          <a:pt x="51434" y="57062"/>
                        </a:cubicBezTo>
                        <a:cubicBezTo>
                          <a:pt x="51519" y="57425"/>
                          <a:pt x="51626" y="57787"/>
                          <a:pt x="51754" y="58106"/>
                        </a:cubicBezTo>
                        <a:cubicBezTo>
                          <a:pt x="51903" y="58447"/>
                          <a:pt x="52030" y="58788"/>
                          <a:pt x="52137" y="59128"/>
                        </a:cubicBezTo>
                        <a:cubicBezTo>
                          <a:pt x="52222" y="59746"/>
                          <a:pt x="51945" y="60364"/>
                          <a:pt x="51413" y="60683"/>
                        </a:cubicBezTo>
                        <a:cubicBezTo>
                          <a:pt x="51562" y="60513"/>
                          <a:pt x="51690" y="60300"/>
                          <a:pt x="51754" y="60065"/>
                        </a:cubicBezTo>
                        <a:cubicBezTo>
                          <a:pt x="51839" y="59810"/>
                          <a:pt x="51860" y="59533"/>
                          <a:pt x="51817" y="59256"/>
                        </a:cubicBezTo>
                        <a:cubicBezTo>
                          <a:pt x="51796" y="59128"/>
                          <a:pt x="51775" y="58979"/>
                          <a:pt x="51732" y="58830"/>
                        </a:cubicBezTo>
                        <a:cubicBezTo>
                          <a:pt x="51711" y="58702"/>
                          <a:pt x="51647" y="58553"/>
                          <a:pt x="51562" y="58447"/>
                        </a:cubicBezTo>
                        <a:cubicBezTo>
                          <a:pt x="51547" y="58432"/>
                          <a:pt x="51529" y="58425"/>
                          <a:pt x="51512" y="58425"/>
                        </a:cubicBezTo>
                        <a:cubicBezTo>
                          <a:pt x="51482" y="58425"/>
                          <a:pt x="51455" y="58448"/>
                          <a:pt x="51455" y="58489"/>
                        </a:cubicBezTo>
                        <a:cubicBezTo>
                          <a:pt x="51477" y="58617"/>
                          <a:pt x="51498" y="58745"/>
                          <a:pt x="51562" y="58851"/>
                        </a:cubicBezTo>
                        <a:cubicBezTo>
                          <a:pt x="51583" y="58979"/>
                          <a:pt x="51626" y="59086"/>
                          <a:pt x="51626" y="59214"/>
                        </a:cubicBezTo>
                        <a:cubicBezTo>
                          <a:pt x="51668" y="59448"/>
                          <a:pt x="51668" y="59703"/>
                          <a:pt x="51604" y="59938"/>
                        </a:cubicBezTo>
                        <a:cubicBezTo>
                          <a:pt x="51562" y="60151"/>
                          <a:pt x="51455" y="60342"/>
                          <a:pt x="51328" y="60513"/>
                        </a:cubicBezTo>
                        <a:cubicBezTo>
                          <a:pt x="51264" y="60598"/>
                          <a:pt x="51200" y="60662"/>
                          <a:pt x="51115" y="60726"/>
                        </a:cubicBezTo>
                        <a:cubicBezTo>
                          <a:pt x="51051" y="60768"/>
                          <a:pt x="51008" y="60790"/>
                          <a:pt x="50944" y="60811"/>
                        </a:cubicBezTo>
                        <a:cubicBezTo>
                          <a:pt x="50902" y="60811"/>
                          <a:pt x="50859" y="60832"/>
                          <a:pt x="50795" y="60832"/>
                        </a:cubicBezTo>
                        <a:cubicBezTo>
                          <a:pt x="50710" y="60832"/>
                          <a:pt x="50625" y="60832"/>
                          <a:pt x="50540" y="60790"/>
                        </a:cubicBezTo>
                        <a:cubicBezTo>
                          <a:pt x="50263" y="60704"/>
                          <a:pt x="50028" y="60513"/>
                          <a:pt x="49901" y="60257"/>
                        </a:cubicBezTo>
                        <a:cubicBezTo>
                          <a:pt x="49496" y="59618"/>
                          <a:pt x="49752" y="58724"/>
                          <a:pt x="50263" y="58213"/>
                        </a:cubicBezTo>
                        <a:cubicBezTo>
                          <a:pt x="50313" y="58179"/>
                          <a:pt x="50272" y="58107"/>
                          <a:pt x="50221" y="58107"/>
                        </a:cubicBezTo>
                        <a:cubicBezTo>
                          <a:pt x="50207" y="58107"/>
                          <a:pt x="50192" y="58113"/>
                          <a:pt x="50178" y="58127"/>
                        </a:cubicBezTo>
                        <a:cubicBezTo>
                          <a:pt x="49901" y="58362"/>
                          <a:pt x="49709" y="58660"/>
                          <a:pt x="49581" y="58979"/>
                        </a:cubicBezTo>
                        <a:cubicBezTo>
                          <a:pt x="49560" y="59086"/>
                          <a:pt x="49517" y="59192"/>
                          <a:pt x="49517" y="59299"/>
                        </a:cubicBezTo>
                        <a:cubicBezTo>
                          <a:pt x="49432" y="59150"/>
                          <a:pt x="49304" y="59001"/>
                          <a:pt x="49155" y="58894"/>
                        </a:cubicBezTo>
                        <a:cubicBezTo>
                          <a:pt x="48923" y="58739"/>
                          <a:pt x="48660" y="58655"/>
                          <a:pt x="48393" y="58655"/>
                        </a:cubicBezTo>
                        <a:cubicBezTo>
                          <a:pt x="48220" y="58655"/>
                          <a:pt x="48045" y="58691"/>
                          <a:pt x="47877" y="58766"/>
                        </a:cubicBezTo>
                        <a:cubicBezTo>
                          <a:pt x="47814" y="58788"/>
                          <a:pt x="47750" y="58830"/>
                          <a:pt x="47686" y="58873"/>
                        </a:cubicBezTo>
                        <a:cubicBezTo>
                          <a:pt x="47579" y="58766"/>
                          <a:pt x="47473" y="58638"/>
                          <a:pt x="47409" y="58511"/>
                        </a:cubicBezTo>
                        <a:cubicBezTo>
                          <a:pt x="47366" y="58447"/>
                          <a:pt x="47345" y="58362"/>
                          <a:pt x="47345" y="58298"/>
                        </a:cubicBezTo>
                        <a:cubicBezTo>
                          <a:pt x="47345" y="58255"/>
                          <a:pt x="47324" y="58213"/>
                          <a:pt x="47302" y="58191"/>
                        </a:cubicBezTo>
                        <a:cubicBezTo>
                          <a:pt x="47302" y="58149"/>
                          <a:pt x="47302" y="58106"/>
                          <a:pt x="47281" y="58063"/>
                        </a:cubicBezTo>
                        <a:cubicBezTo>
                          <a:pt x="47270" y="58053"/>
                          <a:pt x="47260" y="58047"/>
                          <a:pt x="47252" y="58047"/>
                        </a:cubicBezTo>
                        <a:cubicBezTo>
                          <a:pt x="47244" y="58047"/>
                          <a:pt x="47238" y="58053"/>
                          <a:pt x="47238" y="58063"/>
                        </a:cubicBezTo>
                        <a:cubicBezTo>
                          <a:pt x="47196" y="58149"/>
                          <a:pt x="47175" y="58234"/>
                          <a:pt x="47217" y="58340"/>
                        </a:cubicBezTo>
                        <a:cubicBezTo>
                          <a:pt x="47217" y="58425"/>
                          <a:pt x="47238" y="58511"/>
                          <a:pt x="47281" y="58596"/>
                        </a:cubicBezTo>
                        <a:cubicBezTo>
                          <a:pt x="47366" y="58745"/>
                          <a:pt x="47473" y="58873"/>
                          <a:pt x="47601" y="58958"/>
                        </a:cubicBezTo>
                        <a:lnTo>
                          <a:pt x="47558" y="58958"/>
                        </a:lnTo>
                        <a:cubicBezTo>
                          <a:pt x="47473" y="58915"/>
                          <a:pt x="47388" y="58830"/>
                          <a:pt x="47324" y="58745"/>
                        </a:cubicBezTo>
                        <a:cubicBezTo>
                          <a:pt x="47196" y="58532"/>
                          <a:pt x="47111" y="58298"/>
                          <a:pt x="47111" y="58042"/>
                        </a:cubicBezTo>
                        <a:cubicBezTo>
                          <a:pt x="47089" y="57787"/>
                          <a:pt x="47089" y="57531"/>
                          <a:pt x="47132" y="57275"/>
                        </a:cubicBezTo>
                        <a:cubicBezTo>
                          <a:pt x="47132" y="57148"/>
                          <a:pt x="47153" y="56999"/>
                          <a:pt x="47175" y="56892"/>
                        </a:cubicBezTo>
                        <a:cubicBezTo>
                          <a:pt x="47217" y="56764"/>
                          <a:pt x="47238" y="56615"/>
                          <a:pt x="47238" y="56487"/>
                        </a:cubicBezTo>
                        <a:cubicBezTo>
                          <a:pt x="47238" y="56450"/>
                          <a:pt x="47210" y="56428"/>
                          <a:pt x="47181" y="56428"/>
                        </a:cubicBezTo>
                        <a:cubicBezTo>
                          <a:pt x="47161" y="56428"/>
                          <a:pt x="47141" y="56439"/>
                          <a:pt x="47132" y="56466"/>
                        </a:cubicBezTo>
                        <a:cubicBezTo>
                          <a:pt x="47068" y="56551"/>
                          <a:pt x="47026" y="56679"/>
                          <a:pt x="47026" y="56786"/>
                        </a:cubicBezTo>
                        <a:cubicBezTo>
                          <a:pt x="46983" y="56892"/>
                          <a:pt x="46962" y="56999"/>
                          <a:pt x="46940" y="57126"/>
                        </a:cubicBezTo>
                        <a:cubicBezTo>
                          <a:pt x="46898" y="57339"/>
                          <a:pt x="46876" y="57574"/>
                          <a:pt x="46876" y="57808"/>
                        </a:cubicBezTo>
                        <a:cubicBezTo>
                          <a:pt x="46876" y="58042"/>
                          <a:pt x="46919" y="58276"/>
                          <a:pt x="46983" y="58489"/>
                        </a:cubicBezTo>
                        <a:cubicBezTo>
                          <a:pt x="47047" y="58702"/>
                          <a:pt x="47153" y="58873"/>
                          <a:pt x="47302" y="59022"/>
                        </a:cubicBezTo>
                        <a:cubicBezTo>
                          <a:pt x="47416" y="59135"/>
                          <a:pt x="47567" y="59202"/>
                          <a:pt x="47719" y="59202"/>
                        </a:cubicBezTo>
                        <a:cubicBezTo>
                          <a:pt x="47795" y="59202"/>
                          <a:pt x="47870" y="59185"/>
                          <a:pt x="47941" y="59150"/>
                        </a:cubicBezTo>
                        <a:cubicBezTo>
                          <a:pt x="48005" y="59128"/>
                          <a:pt x="48005" y="59043"/>
                          <a:pt x="47941" y="59001"/>
                        </a:cubicBezTo>
                        <a:cubicBezTo>
                          <a:pt x="48090" y="58947"/>
                          <a:pt x="48250" y="58921"/>
                          <a:pt x="48410" y="58921"/>
                        </a:cubicBezTo>
                        <a:cubicBezTo>
                          <a:pt x="48570" y="58921"/>
                          <a:pt x="48729" y="58947"/>
                          <a:pt x="48878" y="59001"/>
                        </a:cubicBezTo>
                        <a:cubicBezTo>
                          <a:pt x="49219" y="59171"/>
                          <a:pt x="49432" y="59512"/>
                          <a:pt x="49411" y="59895"/>
                        </a:cubicBezTo>
                        <a:cubicBezTo>
                          <a:pt x="49347" y="60257"/>
                          <a:pt x="49113" y="60577"/>
                          <a:pt x="48772" y="60747"/>
                        </a:cubicBezTo>
                        <a:cubicBezTo>
                          <a:pt x="48729" y="60768"/>
                          <a:pt x="48687" y="60790"/>
                          <a:pt x="48665" y="60811"/>
                        </a:cubicBezTo>
                        <a:cubicBezTo>
                          <a:pt x="48687" y="60768"/>
                          <a:pt x="48729" y="60704"/>
                          <a:pt x="48751" y="60662"/>
                        </a:cubicBezTo>
                        <a:cubicBezTo>
                          <a:pt x="48942" y="60278"/>
                          <a:pt x="48836" y="59810"/>
                          <a:pt x="48495" y="59554"/>
                        </a:cubicBezTo>
                        <a:cubicBezTo>
                          <a:pt x="48350" y="59441"/>
                          <a:pt x="48180" y="59390"/>
                          <a:pt x="48005" y="59390"/>
                        </a:cubicBezTo>
                        <a:cubicBezTo>
                          <a:pt x="47949" y="59390"/>
                          <a:pt x="47892" y="59395"/>
                          <a:pt x="47835" y="59405"/>
                        </a:cubicBezTo>
                        <a:cubicBezTo>
                          <a:pt x="47755" y="59405"/>
                          <a:pt x="47769" y="59535"/>
                          <a:pt x="47857" y="59535"/>
                        </a:cubicBezTo>
                        <a:cubicBezTo>
                          <a:pt x="47864" y="59535"/>
                          <a:pt x="47870" y="59534"/>
                          <a:pt x="47877" y="59533"/>
                        </a:cubicBezTo>
                        <a:cubicBezTo>
                          <a:pt x="47901" y="59530"/>
                          <a:pt x="47926" y="59529"/>
                          <a:pt x="47950" y="59529"/>
                        </a:cubicBezTo>
                        <a:cubicBezTo>
                          <a:pt x="48122" y="59529"/>
                          <a:pt x="48303" y="59594"/>
                          <a:pt x="48452" y="59725"/>
                        </a:cubicBezTo>
                        <a:cubicBezTo>
                          <a:pt x="48602" y="59874"/>
                          <a:pt x="48687" y="60087"/>
                          <a:pt x="48665" y="60278"/>
                        </a:cubicBezTo>
                        <a:cubicBezTo>
                          <a:pt x="48665" y="60491"/>
                          <a:pt x="48559" y="60704"/>
                          <a:pt x="48389" y="60811"/>
                        </a:cubicBezTo>
                        <a:cubicBezTo>
                          <a:pt x="48303" y="60875"/>
                          <a:pt x="48197" y="60917"/>
                          <a:pt x="48112" y="60917"/>
                        </a:cubicBezTo>
                        <a:cubicBezTo>
                          <a:pt x="48005" y="60917"/>
                          <a:pt x="47899" y="60896"/>
                          <a:pt x="47792" y="60896"/>
                        </a:cubicBezTo>
                        <a:lnTo>
                          <a:pt x="47771" y="60917"/>
                        </a:lnTo>
                        <a:lnTo>
                          <a:pt x="47643" y="60853"/>
                        </a:lnTo>
                        <a:cubicBezTo>
                          <a:pt x="47558" y="60811"/>
                          <a:pt x="47451" y="60747"/>
                          <a:pt x="47388" y="60683"/>
                        </a:cubicBezTo>
                        <a:cubicBezTo>
                          <a:pt x="47217" y="60577"/>
                          <a:pt x="47068" y="60427"/>
                          <a:pt x="46962" y="60236"/>
                        </a:cubicBezTo>
                        <a:cubicBezTo>
                          <a:pt x="46876" y="60087"/>
                          <a:pt x="46791" y="59895"/>
                          <a:pt x="46727" y="59703"/>
                        </a:cubicBezTo>
                        <a:cubicBezTo>
                          <a:pt x="46685" y="59618"/>
                          <a:pt x="46663" y="59512"/>
                          <a:pt x="46642" y="59426"/>
                        </a:cubicBezTo>
                        <a:cubicBezTo>
                          <a:pt x="46600" y="59320"/>
                          <a:pt x="46578" y="59235"/>
                          <a:pt x="46536" y="59128"/>
                        </a:cubicBezTo>
                        <a:cubicBezTo>
                          <a:pt x="46518" y="59119"/>
                          <a:pt x="46500" y="59114"/>
                          <a:pt x="46486" y="59114"/>
                        </a:cubicBezTo>
                        <a:cubicBezTo>
                          <a:pt x="46465" y="59114"/>
                          <a:pt x="46450" y="59125"/>
                          <a:pt x="46450" y="59150"/>
                        </a:cubicBezTo>
                        <a:cubicBezTo>
                          <a:pt x="46450" y="59277"/>
                          <a:pt x="46472" y="59384"/>
                          <a:pt x="46493" y="59469"/>
                        </a:cubicBezTo>
                        <a:cubicBezTo>
                          <a:pt x="46514" y="59576"/>
                          <a:pt x="46557" y="59682"/>
                          <a:pt x="46578" y="59789"/>
                        </a:cubicBezTo>
                        <a:cubicBezTo>
                          <a:pt x="46642" y="60002"/>
                          <a:pt x="46749" y="60193"/>
                          <a:pt x="46855" y="60364"/>
                        </a:cubicBezTo>
                        <a:cubicBezTo>
                          <a:pt x="46962" y="60534"/>
                          <a:pt x="47111" y="60704"/>
                          <a:pt x="47281" y="60811"/>
                        </a:cubicBezTo>
                        <a:cubicBezTo>
                          <a:pt x="47366" y="60875"/>
                          <a:pt x="47451" y="60939"/>
                          <a:pt x="47558" y="60981"/>
                        </a:cubicBezTo>
                        <a:lnTo>
                          <a:pt x="47601" y="61002"/>
                        </a:lnTo>
                        <a:cubicBezTo>
                          <a:pt x="47196" y="60960"/>
                          <a:pt x="46813" y="60768"/>
                          <a:pt x="46536" y="60491"/>
                        </a:cubicBezTo>
                        <a:cubicBezTo>
                          <a:pt x="46237" y="60236"/>
                          <a:pt x="46025" y="59895"/>
                          <a:pt x="45897" y="59533"/>
                        </a:cubicBezTo>
                        <a:cubicBezTo>
                          <a:pt x="45577" y="58638"/>
                          <a:pt x="45684" y="57701"/>
                          <a:pt x="45854" y="56786"/>
                        </a:cubicBezTo>
                        <a:cubicBezTo>
                          <a:pt x="46025" y="55806"/>
                          <a:pt x="46301" y="54784"/>
                          <a:pt x="46152" y="53783"/>
                        </a:cubicBezTo>
                        <a:cubicBezTo>
                          <a:pt x="46131" y="53655"/>
                          <a:pt x="46088" y="53548"/>
                          <a:pt x="46067" y="53421"/>
                        </a:cubicBezTo>
                        <a:cubicBezTo>
                          <a:pt x="46058" y="53385"/>
                          <a:pt x="46027" y="53368"/>
                          <a:pt x="45995" y="53368"/>
                        </a:cubicBezTo>
                        <a:cubicBezTo>
                          <a:pt x="45951" y="53368"/>
                          <a:pt x="45906" y="53401"/>
                          <a:pt x="45918" y="53463"/>
                        </a:cubicBezTo>
                        <a:lnTo>
                          <a:pt x="45939" y="53634"/>
                        </a:lnTo>
                        <a:cubicBezTo>
                          <a:pt x="45939" y="53655"/>
                          <a:pt x="45918" y="53655"/>
                          <a:pt x="45918" y="53676"/>
                        </a:cubicBezTo>
                        <a:cubicBezTo>
                          <a:pt x="45875" y="53974"/>
                          <a:pt x="45875" y="54272"/>
                          <a:pt x="45812" y="54592"/>
                        </a:cubicBezTo>
                        <a:cubicBezTo>
                          <a:pt x="45748" y="54890"/>
                          <a:pt x="45662" y="55167"/>
                          <a:pt x="45535" y="55465"/>
                        </a:cubicBezTo>
                        <a:cubicBezTo>
                          <a:pt x="45428" y="55742"/>
                          <a:pt x="45279" y="56019"/>
                          <a:pt x="45109" y="56296"/>
                        </a:cubicBezTo>
                        <a:cubicBezTo>
                          <a:pt x="44960" y="56551"/>
                          <a:pt x="44789" y="56786"/>
                          <a:pt x="44576" y="56977"/>
                        </a:cubicBezTo>
                        <a:cubicBezTo>
                          <a:pt x="44406" y="57126"/>
                          <a:pt x="44236" y="57254"/>
                          <a:pt x="44044" y="57361"/>
                        </a:cubicBezTo>
                        <a:cubicBezTo>
                          <a:pt x="44129" y="57297"/>
                          <a:pt x="44214" y="57212"/>
                          <a:pt x="44299" y="57148"/>
                        </a:cubicBezTo>
                        <a:cubicBezTo>
                          <a:pt x="44598" y="56871"/>
                          <a:pt x="44832" y="56509"/>
                          <a:pt x="45002" y="56125"/>
                        </a:cubicBezTo>
                        <a:cubicBezTo>
                          <a:pt x="45087" y="55934"/>
                          <a:pt x="45151" y="55699"/>
                          <a:pt x="45151" y="55465"/>
                        </a:cubicBezTo>
                        <a:cubicBezTo>
                          <a:pt x="45141" y="55444"/>
                          <a:pt x="45119" y="55433"/>
                          <a:pt x="45101" y="55433"/>
                        </a:cubicBezTo>
                        <a:cubicBezTo>
                          <a:pt x="45082" y="55433"/>
                          <a:pt x="45066" y="55444"/>
                          <a:pt x="45066" y="55465"/>
                        </a:cubicBezTo>
                        <a:cubicBezTo>
                          <a:pt x="45024" y="55572"/>
                          <a:pt x="45002" y="55699"/>
                          <a:pt x="44960" y="55806"/>
                        </a:cubicBezTo>
                        <a:cubicBezTo>
                          <a:pt x="44938" y="55934"/>
                          <a:pt x="44896" y="56040"/>
                          <a:pt x="44853" y="56147"/>
                        </a:cubicBezTo>
                        <a:cubicBezTo>
                          <a:pt x="44747" y="56381"/>
                          <a:pt x="44640" y="56594"/>
                          <a:pt x="44491" y="56786"/>
                        </a:cubicBezTo>
                        <a:cubicBezTo>
                          <a:pt x="44321" y="56977"/>
                          <a:pt x="44150" y="57148"/>
                          <a:pt x="43959" y="57297"/>
                        </a:cubicBezTo>
                        <a:cubicBezTo>
                          <a:pt x="43746" y="57467"/>
                          <a:pt x="43469" y="57595"/>
                          <a:pt x="43213" y="57616"/>
                        </a:cubicBezTo>
                        <a:lnTo>
                          <a:pt x="43107" y="57616"/>
                        </a:lnTo>
                        <a:cubicBezTo>
                          <a:pt x="43078" y="57617"/>
                          <a:pt x="43050" y="57618"/>
                          <a:pt x="43022" y="57618"/>
                        </a:cubicBezTo>
                        <a:cubicBezTo>
                          <a:pt x="42542" y="57618"/>
                          <a:pt x="42084" y="57447"/>
                          <a:pt x="41722" y="57105"/>
                        </a:cubicBezTo>
                        <a:cubicBezTo>
                          <a:pt x="41531" y="56913"/>
                          <a:pt x="41382" y="56679"/>
                          <a:pt x="41296" y="56424"/>
                        </a:cubicBezTo>
                        <a:cubicBezTo>
                          <a:pt x="41233" y="56253"/>
                          <a:pt x="41211" y="56083"/>
                          <a:pt x="41211" y="55912"/>
                        </a:cubicBezTo>
                        <a:cubicBezTo>
                          <a:pt x="41190" y="55827"/>
                          <a:pt x="41190" y="55763"/>
                          <a:pt x="41211" y="55678"/>
                        </a:cubicBezTo>
                        <a:cubicBezTo>
                          <a:pt x="41534" y="55969"/>
                          <a:pt x="41949" y="56101"/>
                          <a:pt x="42371" y="56101"/>
                        </a:cubicBezTo>
                        <a:cubicBezTo>
                          <a:pt x="42785" y="56101"/>
                          <a:pt x="43206" y="55974"/>
                          <a:pt x="43554" y="55742"/>
                        </a:cubicBezTo>
                        <a:cubicBezTo>
                          <a:pt x="44406" y="55210"/>
                          <a:pt x="44853" y="54251"/>
                          <a:pt x="45130" y="53314"/>
                        </a:cubicBezTo>
                        <a:cubicBezTo>
                          <a:pt x="45215" y="53016"/>
                          <a:pt x="45300" y="52718"/>
                          <a:pt x="45364" y="52398"/>
                        </a:cubicBezTo>
                        <a:cubicBezTo>
                          <a:pt x="45364" y="52377"/>
                          <a:pt x="45364" y="52334"/>
                          <a:pt x="45386" y="52292"/>
                        </a:cubicBezTo>
                        <a:cubicBezTo>
                          <a:pt x="45428" y="52398"/>
                          <a:pt x="45471" y="52505"/>
                          <a:pt x="45513" y="52590"/>
                        </a:cubicBezTo>
                        <a:cubicBezTo>
                          <a:pt x="45577" y="52782"/>
                          <a:pt x="45684" y="52952"/>
                          <a:pt x="45833" y="53080"/>
                        </a:cubicBezTo>
                        <a:cubicBezTo>
                          <a:pt x="45845" y="53092"/>
                          <a:pt x="45862" y="53097"/>
                          <a:pt x="45879" y="53097"/>
                        </a:cubicBezTo>
                        <a:cubicBezTo>
                          <a:pt x="45925" y="53097"/>
                          <a:pt x="45976" y="53062"/>
                          <a:pt x="45961" y="53016"/>
                        </a:cubicBezTo>
                        <a:cubicBezTo>
                          <a:pt x="45897" y="52867"/>
                          <a:pt x="45812" y="52718"/>
                          <a:pt x="45748" y="52569"/>
                        </a:cubicBezTo>
                        <a:cubicBezTo>
                          <a:pt x="45684" y="52420"/>
                          <a:pt x="45641" y="52271"/>
                          <a:pt x="45599" y="52121"/>
                        </a:cubicBezTo>
                        <a:cubicBezTo>
                          <a:pt x="45535" y="51802"/>
                          <a:pt x="45513" y="51461"/>
                          <a:pt x="45535" y="51142"/>
                        </a:cubicBezTo>
                        <a:cubicBezTo>
                          <a:pt x="45641" y="50503"/>
                          <a:pt x="45918" y="49885"/>
                          <a:pt x="46344" y="49395"/>
                        </a:cubicBezTo>
                        <a:cubicBezTo>
                          <a:pt x="46578" y="49097"/>
                          <a:pt x="46855" y="48842"/>
                          <a:pt x="47153" y="48607"/>
                        </a:cubicBezTo>
                        <a:cubicBezTo>
                          <a:pt x="47207" y="48572"/>
                          <a:pt x="47171" y="48491"/>
                          <a:pt x="47120" y="48491"/>
                        </a:cubicBezTo>
                        <a:cubicBezTo>
                          <a:pt x="47110" y="48491"/>
                          <a:pt x="47100" y="48494"/>
                          <a:pt x="47089" y="48501"/>
                        </a:cubicBezTo>
                        <a:cubicBezTo>
                          <a:pt x="46493" y="48863"/>
                          <a:pt x="46003" y="49374"/>
                          <a:pt x="45662" y="49992"/>
                        </a:cubicBezTo>
                        <a:cubicBezTo>
                          <a:pt x="45471" y="50354"/>
                          <a:pt x="45364" y="50737"/>
                          <a:pt x="45322" y="51142"/>
                        </a:cubicBezTo>
                        <a:cubicBezTo>
                          <a:pt x="45279" y="51163"/>
                          <a:pt x="45258" y="51184"/>
                          <a:pt x="45258" y="51206"/>
                        </a:cubicBezTo>
                        <a:cubicBezTo>
                          <a:pt x="45194" y="51887"/>
                          <a:pt x="45066" y="52569"/>
                          <a:pt x="44832" y="53208"/>
                        </a:cubicBezTo>
                        <a:cubicBezTo>
                          <a:pt x="44640" y="53761"/>
                          <a:pt x="44299" y="54272"/>
                          <a:pt x="43873" y="54698"/>
                        </a:cubicBezTo>
                        <a:cubicBezTo>
                          <a:pt x="43448" y="55146"/>
                          <a:pt x="42894" y="55444"/>
                          <a:pt x="42276" y="55529"/>
                        </a:cubicBezTo>
                        <a:cubicBezTo>
                          <a:pt x="42228" y="55532"/>
                          <a:pt x="42179" y="55534"/>
                          <a:pt x="42131" y="55534"/>
                        </a:cubicBezTo>
                        <a:cubicBezTo>
                          <a:pt x="41882" y="55534"/>
                          <a:pt x="41635" y="55487"/>
                          <a:pt x="41403" y="55380"/>
                        </a:cubicBezTo>
                        <a:cubicBezTo>
                          <a:pt x="41126" y="55295"/>
                          <a:pt x="40913" y="55082"/>
                          <a:pt x="40807" y="54826"/>
                        </a:cubicBezTo>
                        <a:cubicBezTo>
                          <a:pt x="40785" y="54656"/>
                          <a:pt x="40807" y="54485"/>
                          <a:pt x="40913" y="54336"/>
                        </a:cubicBezTo>
                        <a:cubicBezTo>
                          <a:pt x="40977" y="54187"/>
                          <a:pt x="41062" y="54017"/>
                          <a:pt x="41147" y="53868"/>
                        </a:cubicBezTo>
                        <a:cubicBezTo>
                          <a:pt x="41318" y="53591"/>
                          <a:pt x="41637" y="53421"/>
                          <a:pt x="41957" y="53421"/>
                        </a:cubicBezTo>
                        <a:cubicBezTo>
                          <a:pt x="41914" y="53442"/>
                          <a:pt x="41871" y="53442"/>
                          <a:pt x="41829" y="53463"/>
                        </a:cubicBezTo>
                        <a:cubicBezTo>
                          <a:pt x="41786" y="53506"/>
                          <a:pt x="41786" y="53570"/>
                          <a:pt x="41829" y="53591"/>
                        </a:cubicBezTo>
                        <a:cubicBezTo>
                          <a:pt x="41911" y="53607"/>
                          <a:pt x="41994" y="53624"/>
                          <a:pt x="42077" y="53631"/>
                        </a:cubicBezTo>
                        <a:lnTo>
                          <a:pt x="42077" y="53631"/>
                        </a:lnTo>
                        <a:cubicBezTo>
                          <a:pt x="42041" y="53639"/>
                          <a:pt x="42008" y="53685"/>
                          <a:pt x="42042" y="53719"/>
                        </a:cubicBezTo>
                        <a:cubicBezTo>
                          <a:pt x="42207" y="53851"/>
                          <a:pt x="42423" y="53932"/>
                          <a:pt x="42641" y="53932"/>
                        </a:cubicBezTo>
                        <a:cubicBezTo>
                          <a:pt x="42704" y="53932"/>
                          <a:pt x="42768" y="53925"/>
                          <a:pt x="42830" y="53910"/>
                        </a:cubicBezTo>
                        <a:cubicBezTo>
                          <a:pt x="42979" y="53889"/>
                          <a:pt x="43107" y="53847"/>
                          <a:pt x="43235" y="53783"/>
                        </a:cubicBezTo>
                        <a:cubicBezTo>
                          <a:pt x="43320" y="53740"/>
                          <a:pt x="43384" y="53697"/>
                          <a:pt x="43448" y="53655"/>
                        </a:cubicBezTo>
                        <a:cubicBezTo>
                          <a:pt x="43511" y="53612"/>
                          <a:pt x="43554" y="53570"/>
                          <a:pt x="43597" y="53506"/>
                        </a:cubicBezTo>
                        <a:lnTo>
                          <a:pt x="43597" y="53484"/>
                        </a:lnTo>
                        <a:cubicBezTo>
                          <a:pt x="43767" y="53378"/>
                          <a:pt x="43937" y="53250"/>
                          <a:pt x="44065" y="53101"/>
                        </a:cubicBezTo>
                        <a:cubicBezTo>
                          <a:pt x="44342" y="52824"/>
                          <a:pt x="44555" y="52505"/>
                          <a:pt x="44704" y="52143"/>
                        </a:cubicBezTo>
                        <a:cubicBezTo>
                          <a:pt x="44896" y="51717"/>
                          <a:pt x="44938" y="51248"/>
                          <a:pt x="44832" y="50801"/>
                        </a:cubicBezTo>
                        <a:cubicBezTo>
                          <a:pt x="44789" y="50567"/>
                          <a:pt x="44725" y="50311"/>
                          <a:pt x="44640" y="50077"/>
                        </a:cubicBezTo>
                        <a:cubicBezTo>
                          <a:pt x="44555" y="49906"/>
                          <a:pt x="44470" y="49715"/>
                          <a:pt x="44385" y="49544"/>
                        </a:cubicBezTo>
                        <a:lnTo>
                          <a:pt x="44385" y="49544"/>
                        </a:lnTo>
                        <a:lnTo>
                          <a:pt x="44640" y="49715"/>
                        </a:lnTo>
                        <a:cubicBezTo>
                          <a:pt x="44832" y="49843"/>
                          <a:pt x="45045" y="50013"/>
                          <a:pt x="45002" y="50269"/>
                        </a:cubicBezTo>
                        <a:cubicBezTo>
                          <a:pt x="44988" y="50325"/>
                          <a:pt x="45031" y="50373"/>
                          <a:pt x="45080" y="50373"/>
                        </a:cubicBezTo>
                        <a:cubicBezTo>
                          <a:pt x="45104" y="50373"/>
                          <a:pt x="45130" y="50361"/>
                          <a:pt x="45151" y="50332"/>
                        </a:cubicBezTo>
                        <a:cubicBezTo>
                          <a:pt x="45258" y="50141"/>
                          <a:pt x="45237" y="49906"/>
                          <a:pt x="45066" y="49757"/>
                        </a:cubicBezTo>
                        <a:cubicBezTo>
                          <a:pt x="44981" y="49651"/>
                          <a:pt x="44896" y="49566"/>
                          <a:pt x="44768" y="49502"/>
                        </a:cubicBezTo>
                        <a:cubicBezTo>
                          <a:pt x="44768" y="49481"/>
                          <a:pt x="44747" y="49481"/>
                          <a:pt x="44747" y="49459"/>
                        </a:cubicBezTo>
                        <a:cubicBezTo>
                          <a:pt x="44512" y="49140"/>
                          <a:pt x="44172" y="48884"/>
                          <a:pt x="43788" y="48756"/>
                        </a:cubicBezTo>
                        <a:cubicBezTo>
                          <a:pt x="43767" y="48756"/>
                          <a:pt x="43767" y="48778"/>
                          <a:pt x="43788" y="48778"/>
                        </a:cubicBezTo>
                        <a:cubicBezTo>
                          <a:pt x="44023" y="48906"/>
                          <a:pt x="44236" y="49055"/>
                          <a:pt x="44427" y="49225"/>
                        </a:cubicBezTo>
                        <a:cubicBezTo>
                          <a:pt x="44470" y="49268"/>
                          <a:pt x="44512" y="49310"/>
                          <a:pt x="44555" y="49374"/>
                        </a:cubicBezTo>
                        <a:cubicBezTo>
                          <a:pt x="44129" y="49097"/>
                          <a:pt x="43703" y="48842"/>
                          <a:pt x="43256" y="48607"/>
                        </a:cubicBezTo>
                        <a:cubicBezTo>
                          <a:pt x="42574" y="48224"/>
                          <a:pt x="41808" y="47798"/>
                          <a:pt x="41446" y="47053"/>
                        </a:cubicBezTo>
                        <a:cubicBezTo>
                          <a:pt x="41360" y="46840"/>
                          <a:pt x="41296" y="46627"/>
                          <a:pt x="41254" y="46392"/>
                        </a:cubicBezTo>
                        <a:cubicBezTo>
                          <a:pt x="41190" y="46137"/>
                          <a:pt x="41169" y="45881"/>
                          <a:pt x="41147" y="45604"/>
                        </a:cubicBezTo>
                        <a:cubicBezTo>
                          <a:pt x="41147" y="45157"/>
                          <a:pt x="41233" y="44689"/>
                          <a:pt x="41403" y="44284"/>
                        </a:cubicBezTo>
                        <a:cubicBezTo>
                          <a:pt x="41744" y="43453"/>
                          <a:pt x="42383" y="42793"/>
                          <a:pt x="42958" y="42154"/>
                        </a:cubicBezTo>
                        <a:cubicBezTo>
                          <a:pt x="43639" y="41430"/>
                          <a:pt x="44321" y="40685"/>
                          <a:pt x="44576" y="39726"/>
                        </a:cubicBezTo>
                        <a:cubicBezTo>
                          <a:pt x="44589" y="39675"/>
                          <a:pt x="44555" y="39647"/>
                          <a:pt x="44522" y="39647"/>
                        </a:cubicBezTo>
                        <a:cubicBezTo>
                          <a:pt x="44500" y="39647"/>
                          <a:pt x="44478" y="39658"/>
                          <a:pt x="44470" y="39684"/>
                        </a:cubicBezTo>
                        <a:cubicBezTo>
                          <a:pt x="43831" y="41366"/>
                          <a:pt x="42170" y="42325"/>
                          <a:pt x="41339" y="43901"/>
                        </a:cubicBezTo>
                        <a:cubicBezTo>
                          <a:pt x="41254" y="44071"/>
                          <a:pt x="41169" y="44241"/>
                          <a:pt x="41105" y="44412"/>
                        </a:cubicBezTo>
                        <a:cubicBezTo>
                          <a:pt x="41041" y="44369"/>
                          <a:pt x="40956" y="44348"/>
                          <a:pt x="40892" y="44305"/>
                        </a:cubicBezTo>
                        <a:cubicBezTo>
                          <a:pt x="40956" y="44284"/>
                          <a:pt x="40956" y="44199"/>
                          <a:pt x="40977" y="44135"/>
                        </a:cubicBezTo>
                        <a:cubicBezTo>
                          <a:pt x="40998" y="44071"/>
                          <a:pt x="41020" y="43943"/>
                          <a:pt x="41062" y="43858"/>
                        </a:cubicBezTo>
                        <a:cubicBezTo>
                          <a:pt x="41126" y="43688"/>
                          <a:pt x="41211" y="43517"/>
                          <a:pt x="41296" y="43368"/>
                        </a:cubicBezTo>
                        <a:cubicBezTo>
                          <a:pt x="41382" y="43198"/>
                          <a:pt x="41488" y="43049"/>
                          <a:pt x="41595" y="42900"/>
                        </a:cubicBezTo>
                        <a:cubicBezTo>
                          <a:pt x="41659" y="42814"/>
                          <a:pt x="41701" y="42751"/>
                          <a:pt x="41744" y="42665"/>
                        </a:cubicBezTo>
                        <a:cubicBezTo>
                          <a:pt x="41808" y="42601"/>
                          <a:pt x="41850" y="42516"/>
                          <a:pt x="41893" y="42431"/>
                        </a:cubicBezTo>
                        <a:cubicBezTo>
                          <a:pt x="41893" y="42410"/>
                          <a:pt x="41871" y="42410"/>
                          <a:pt x="41850" y="42410"/>
                        </a:cubicBezTo>
                        <a:cubicBezTo>
                          <a:pt x="41786" y="42474"/>
                          <a:pt x="41722" y="42538"/>
                          <a:pt x="41659" y="42601"/>
                        </a:cubicBezTo>
                        <a:cubicBezTo>
                          <a:pt x="41595" y="42665"/>
                          <a:pt x="41531" y="42751"/>
                          <a:pt x="41467" y="42814"/>
                        </a:cubicBezTo>
                        <a:cubicBezTo>
                          <a:pt x="41360" y="42985"/>
                          <a:pt x="41254" y="43134"/>
                          <a:pt x="41147" y="43304"/>
                        </a:cubicBezTo>
                        <a:cubicBezTo>
                          <a:pt x="41062" y="43475"/>
                          <a:pt x="40977" y="43624"/>
                          <a:pt x="40913" y="43815"/>
                        </a:cubicBezTo>
                        <a:cubicBezTo>
                          <a:pt x="40892" y="43901"/>
                          <a:pt x="40849" y="43986"/>
                          <a:pt x="40849" y="44092"/>
                        </a:cubicBezTo>
                        <a:cubicBezTo>
                          <a:pt x="40828" y="44156"/>
                          <a:pt x="40828" y="44220"/>
                          <a:pt x="40849" y="44284"/>
                        </a:cubicBezTo>
                        <a:cubicBezTo>
                          <a:pt x="40721" y="44199"/>
                          <a:pt x="40615" y="44092"/>
                          <a:pt x="40530" y="43986"/>
                        </a:cubicBezTo>
                        <a:cubicBezTo>
                          <a:pt x="40594" y="43773"/>
                          <a:pt x="40700" y="43581"/>
                          <a:pt x="40807" y="43389"/>
                        </a:cubicBezTo>
                        <a:cubicBezTo>
                          <a:pt x="40870" y="43283"/>
                          <a:pt x="40934" y="43176"/>
                          <a:pt x="40998" y="43070"/>
                        </a:cubicBezTo>
                        <a:cubicBezTo>
                          <a:pt x="41041" y="43006"/>
                          <a:pt x="41083" y="42963"/>
                          <a:pt x="41126" y="42900"/>
                        </a:cubicBezTo>
                        <a:cubicBezTo>
                          <a:pt x="41147" y="42857"/>
                          <a:pt x="41190" y="42793"/>
                          <a:pt x="41190" y="42729"/>
                        </a:cubicBezTo>
                        <a:cubicBezTo>
                          <a:pt x="41207" y="42712"/>
                          <a:pt x="41183" y="42681"/>
                          <a:pt x="41161" y="42681"/>
                        </a:cubicBezTo>
                        <a:cubicBezTo>
                          <a:pt x="41156" y="42681"/>
                          <a:pt x="41151" y="42683"/>
                          <a:pt x="41147" y="42687"/>
                        </a:cubicBezTo>
                        <a:cubicBezTo>
                          <a:pt x="41083" y="42729"/>
                          <a:pt x="41041" y="42772"/>
                          <a:pt x="40998" y="42814"/>
                        </a:cubicBezTo>
                        <a:cubicBezTo>
                          <a:pt x="40977" y="42878"/>
                          <a:pt x="40934" y="42921"/>
                          <a:pt x="40892" y="42985"/>
                        </a:cubicBezTo>
                        <a:cubicBezTo>
                          <a:pt x="40807" y="43091"/>
                          <a:pt x="40743" y="43219"/>
                          <a:pt x="40679" y="43347"/>
                        </a:cubicBezTo>
                        <a:cubicBezTo>
                          <a:pt x="40572" y="43517"/>
                          <a:pt x="40508" y="43709"/>
                          <a:pt x="40466" y="43901"/>
                        </a:cubicBezTo>
                        <a:cubicBezTo>
                          <a:pt x="40019" y="43262"/>
                          <a:pt x="40019" y="42325"/>
                          <a:pt x="40274" y="41579"/>
                        </a:cubicBezTo>
                        <a:cubicBezTo>
                          <a:pt x="40466" y="41047"/>
                          <a:pt x="40913" y="40685"/>
                          <a:pt x="41318" y="40301"/>
                        </a:cubicBezTo>
                        <a:cubicBezTo>
                          <a:pt x="41722" y="39939"/>
                          <a:pt x="42170" y="39556"/>
                          <a:pt x="42574" y="39151"/>
                        </a:cubicBezTo>
                        <a:cubicBezTo>
                          <a:pt x="43043" y="38747"/>
                          <a:pt x="43448" y="38257"/>
                          <a:pt x="43767" y="37703"/>
                        </a:cubicBezTo>
                        <a:cubicBezTo>
                          <a:pt x="43782" y="37673"/>
                          <a:pt x="43765" y="37643"/>
                          <a:pt x="43739" y="37643"/>
                        </a:cubicBezTo>
                        <a:cubicBezTo>
                          <a:pt x="43728" y="37643"/>
                          <a:pt x="43716" y="37648"/>
                          <a:pt x="43703" y="37660"/>
                        </a:cubicBezTo>
                        <a:cubicBezTo>
                          <a:pt x="43320" y="38086"/>
                          <a:pt x="42936" y="38534"/>
                          <a:pt x="42510" y="38938"/>
                        </a:cubicBezTo>
                        <a:lnTo>
                          <a:pt x="42276" y="39130"/>
                        </a:lnTo>
                        <a:cubicBezTo>
                          <a:pt x="42340" y="38874"/>
                          <a:pt x="42383" y="38640"/>
                          <a:pt x="42447" y="38385"/>
                        </a:cubicBezTo>
                        <a:cubicBezTo>
                          <a:pt x="42489" y="38257"/>
                          <a:pt x="42532" y="38150"/>
                          <a:pt x="42574" y="38022"/>
                        </a:cubicBezTo>
                        <a:cubicBezTo>
                          <a:pt x="42638" y="37916"/>
                          <a:pt x="42681" y="37809"/>
                          <a:pt x="42702" y="37682"/>
                        </a:cubicBezTo>
                        <a:cubicBezTo>
                          <a:pt x="42702" y="37667"/>
                          <a:pt x="42691" y="37652"/>
                          <a:pt x="42678" y="37652"/>
                        </a:cubicBezTo>
                        <a:cubicBezTo>
                          <a:pt x="42672" y="37652"/>
                          <a:pt x="42666" y="37654"/>
                          <a:pt x="42659" y="37660"/>
                        </a:cubicBezTo>
                        <a:cubicBezTo>
                          <a:pt x="42553" y="37724"/>
                          <a:pt x="42489" y="37831"/>
                          <a:pt x="42447" y="37959"/>
                        </a:cubicBezTo>
                        <a:cubicBezTo>
                          <a:pt x="42404" y="38086"/>
                          <a:pt x="42361" y="38214"/>
                          <a:pt x="42319" y="38342"/>
                        </a:cubicBezTo>
                        <a:cubicBezTo>
                          <a:pt x="42255" y="38597"/>
                          <a:pt x="42212" y="38874"/>
                          <a:pt x="42212" y="39130"/>
                        </a:cubicBezTo>
                        <a:cubicBezTo>
                          <a:pt x="42212" y="39151"/>
                          <a:pt x="42212" y="39173"/>
                          <a:pt x="42234" y="39173"/>
                        </a:cubicBezTo>
                        <a:lnTo>
                          <a:pt x="42127" y="39279"/>
                        </a:lnTo>
                        <a:cubicBezTo>
                          <a:pt x="42106" y="39087"/>
                          <a:pt x="42127" y="38896"/>
                          <a:pt x="42148" y="38683"/>
                        </a:cubicBezTo>
                        <a:cubicBezTo>
                          <a:pt x="42170" y="38448"/>
                          <a:pt x="42234" y="38235"/>
                          <a:pt x="42297" y="38001"/>
                        </a:cubicBezTo>
                        <a:cubicBezTo>
                          <a:pt x="42468" y="37554"/>
                          <a:pt x="42681" y="37107"/>
                          <a:pt x="42936" y="36702"/>
                        </a:cubicBezTo>
                        <a:cubicBezTo>
                          <a:pt x="43213" y="36297"/>
                          <a:pt x="43511" y="35914"/>
                          <a:pt x="43810" y="35531"/>
                        </a:cubicBezTo>
                        <a:cubicBezTo>
                          <a:pt x="44108" y="35169"/>
                          <a:pt x="44385" y="34764"/>
                          <a:pt x="44640" y="34359"/>
                        </a:cubicBezTo>
                        <a:cubicBezTo>
                          <a:pt x="44768" y="34146"/>
                          <a:pt x="44874" y="33912"/>
                          <a:pt x="44960" y="33678"/>
                        </a:cubicBezTo>
                        <a:lnTo>
                          <a:pt x="44981" y="33614"/>
                        </a:lnTo>
                        <a:cubicBezTo>
                          <a:pt x="44981" y="34019"/>
                          <a:pt x="45045" y="34402"/>
                          <a:pt x="45130" y="34785"/>
                        </a:cubicBezTo>
                        <a:cubicBezTo>
                          <a:pt x="45237" y="35147"/>
                          <a:pt x="45407" y="35467"/>
                          <a:pt x="45662" y="35744"/>
                        </a:cubicBezTo>
                        <a:cubicBezTo>
                          <a:pt x="45812" y="35893"/>
                          <a:pt x="45961" y="36020"/>
                          <a:pt x="46110" y="36148"/>
                        </a:cubicBezTo>
                        <a:lnTo>
                          <a:pt x="46152" y="36191"/>
                        </a:lnTo>
                        <a:cubicBezTo>
                          <a:pt x="46140" y="36185"/>
                          <a:pt x="46127" y="36182"/>
                          <a:pt x="46115" y="36182"/>
                        </a:cubicBezTo>
                        <a:cubicBezTo>
                          <a:pt x="46085" y="36182"/>
                          <a:pt x="46055" y="36197"/>
                          <a:pt x="46025" y="36212"/>
                        </a:cubicBezTo>
                        <a:lnTo>
                          <a:pt x="45875" y="36276"/>
                        </a:lnTo>
                        <a:cubicBezTo>
                          <a:pt x="45790" y="36319"/>
                          <a:pt x="45705" y="36361"/>
                          <a:pt x="45620" y="36425"/>
                        </a:cubicBezTo>
                        <a:cubicBezTo>
                          <a:pt x="45449" y="36553"/>
                          <a:pt x="45300" y="36702"/>
                          <a:pt x="45173" y="36851"/>
                        </a:cubicBezTo>
                        <a:cubicBezTo>
                          <a:pt x="45155" y="36886"/>
                          <a:pt x="45180" y="36921"/>
                          <a:pt x="45213" y="36921"/>
                        </a:cubicBezTo>
                        <a:cubicBezTo>
                          <a:pt x="45221" y="36921"/>
                          <a:pt x="45229" y="36919"/>
                          <a:pt x="45237" y="36915"/>
                        </a:cubicBezTo>
                        <a:cubicBezTo>
                          <a:pt x="45364" y="36766"/>
                          <a:pt x="45513" y="36659"/>
                          <a:pt x="45684" y="36553"/>
                        </a:cubicBezTo>
                        <a:cubicBezTo>
                          <a:pt x="45769" y="36489"/>
                          <a:pt x="45854" y="36446"/>
                          <a:pt x="45939" y="36404"/>
                        </a:cubicBezTo>
                        <a:cubicBezTo>
                          <a:pt x="45982" y="36383"/>
                          <a:pt x="46025" y="36361"/>
                          <a:pt x="46067" y="36340"/>
                        </a:cubicBezTo>
                        <a:cubicBezTo>
                          <a:pt x="46131" y="36340"/>
                          <a:pt x="46152" y="36297"/>
                          <a:pt x="46195" y="36255"/>
                        </a:cubicBezTo>
                        <a:cubicBezTo>
                          <a:pt x="46195" y="36233"/>
                          <a:pt x="46195" y="36233"/>
                          <a:pt x="46195" y="36212"/>
                        </a:cubicBezTo>
                        <a:lnTo>
                          <a:pt x="46344" y="36340"/>
                        </a:lnTo>
                        <a:cubicBezTo>
                          <a:pt x="46174" y="36383"/>
                          <a:pt x="46025" y="36468"/>
                          <a:pt x="45918" y="36574"/>
                        </a:cubicBezTo>
                        <a:cubicBezTo>
                          <a:pt x="45748" y="36659"/>
                          <a:pt x="45620" y="36766"/>
                          <a:pt x="45471" y="36894"/>
                        </a:cubicBezTo>
                        <a:cubicBezTo>
                          <a:pt x="45215" y="37149"/>
                          <a:pt x="44981" y="37426"/>
                          <a:pt x="44789" y="37724"/>
                        </a:cubicBezTo>
                        <a:cubicBezTo>
                          <a:pt x="44789" y="37724"/>
                          <a:pt x="44803" y="37752"/>
                          <a:pt x="44808" y="37752"/>
                        </a:cubicBezTo>
                        <a:cubicBezTo>
                          <a:pt x="44810" y="37752"/>
                          <a:pt x="44811" y="37750"/>
                          <a:pt x="44811" y="37746"/>
                        </a:cubicBezTo>
                        <a:cubicBezTo>
                          <a:pt x="45045" y="37469"/>
                          <a:pt x="45300" y="37234"/>
                          <a:pt x="45577" y="37021"/>
                        </a:cubicBezTo>
                        <a:cubicBezTo>
                          <a:pt x="45705" y="36915"/>
                          <a:pt x="45833" y="36809"/>
                          <a:pt x="45982" y="36723"/>
                        </a:cubicBezTo>
                        <a:cubicBezTo>
                          <a:pt x="46152" y="36659"/>
                          <a:pt x="46280" y="36553"/>
                          <a:pt x="46408" y="36425"/>
                        </a:cubicBezTo>
                        <a:lnTo>
                          <a:pt x="46408" y="36404"/>
                        </a:lnTo>
                        <a:lnTo>
                          <a:pt x="46557" y="36510"/>
                        </a:lnTo>
                        <a:lnTo>
                          <a:pt x="46557" y="36532"/>
                        </a:lnTo>
                        <a:cubicBezTo>
                          <a:pt x="46387" y="36617"/>
                          <a:pt x="46195" y="36723"/>
                          <a:pt x="46025" y="36830"/>
                        </a:cubicBezTo>
                        <a:cubicBezTo>
                          <a:pt x="45599" y="37107"/>
                          <a:pt x="45215" y="37469"/>
                          <a:pt x="44917" y="37895"/>
                        </a:cubicBezTo>
                        <a:cubicBezTo>
                          <a:pt x="44725" y="38108"/>
                          <a:pt x="44576" y="38385"/>
                          <a:pt x="44512" y="38661"/>
                        </a:cubicBezTo>
                        <a:cubicBezTo>
                          <a:pt x="44512" y="38693"/>
                          <a:pt x="44547" y="38712"/>
                          <a:pt x="44582" y="38712"/>
                        </a:cubicBezTo>
                        <a:cubicBezTo>
                          <a:pt x="44595" y="38712"/>
                          <a:pt x="44607" y="38710"/>
                          <a:pt x="44619" y="38704"/>
                        </a:cubicBezTo>
                        <a:cubicBezTo>
                          <a:pt x="44747" y="38512"/>
                          <a:pt x="44874" y="38299"/>
                          <a:pt x="45002" y="38086"/>
                        </a:cubicBezTo>
                        <a:cubicBezTo>
                          <a:pt x="45151" y="37873"/>
                          <a:pt x="45300" y="37682"/>
                          <a:pt x="45471" y="37511"/>
                        </a:cubicBezTo>
                        <a:cubicBezTo>
                          <a:pt x="45833" y="37149"/>
                          <a:pt x="46237" y="36872"/>
                          <a:pt x="46685" y="36638"/>
                        </a:cubicBezTo>
                        <a:cubicBezTo>
                          <a:pt x="46898" y="36553"/>
                          <a:pt x="47089" y="36446"/>
                          <a:pt x="47302" y="36383"/>
                        </a:cubicBezTo>
                        <a:lnTo>
                          <a:pt x="47302" y="36383"/>
                        </a:lnTo>
                        <a:cubicBezTo>
                          <a:pt x="47068" y="36532"/>
                          <a:pt x="46855" y="36723"/>
                          <a:pt x="46663" y="36915"/>
                        </a:cubicBezTo>
                        <a:cubicBezTo>
                          <a:pt x="46429" y="37171"/>
                          <a:pt x="46237" y="37469"/>
                          <a:pt x="46131" y="37788"/>
                        </a:cubicBezTo>
                        <a:cubicBezTo>
                          <a:pt x="45982" y="38129"/>
                          <a:pt x="45854" y="38448"/>
                          <a:pt x="45748" y="38789"/>
                        </a:cubicBezTo>
                        <a:cubicBezTo>
                          <a:pt x="45684" y="39002"/>
                          <a:pt x="45620" y="39194"/>
                          <a:pt x="45577" y="39386"/>
                        </a:cubicBezTo>
                        <a:cubicBezTo>
                          <a:pt x="45513" y="39598"/>
                          <a:pt x="45492" y="39790"/>
                          <a:pt x="45492" y="40003"/>
                        </a:cubicBezTo>
                        <a:cubicBezTo>
                          <a:pt x="45492" y="40015"/>
                          <a:pt x="45506" y="40028"/>
                          <a:pt x="45522" y="40028"/>
                        </a:cubicBezTo>
                        <a:cubicBezTo>
                          <a:pt x="45534" y="40028"/>
                          <a:pt x="45547" y="40021"/>
                          <a:pt x="45556" y="40003"/>
                        </a:cubicBezTo>
                        <a:cubicBezTo>
                          <a:pt x="45620" y="39854"/>
                          <a:pt x="45662" y="39705"/>
                          <a:pt x="45705" y="39535"/>
                        </a:cubicBezTo>
                        <a:cubicBezTo>
                          <a:pt x="45748" y="39364"/>
                          <a:pt x="45812" y="39194"/>
                          <a:pt x="45854" y="39045"/>
                        </a:cubicBezTo>
                        <a:cubicBezTo>
                          <a:pt x="45961" y="38704"/>
                          <a:pt x="46088" y="38363"/>
                          <a:pt x="46216" y="38044"/>
                        </a:cubicBezTo>
                        <a:cubicBezTo>
                          <a:pt x="46323" y="37724"/>
                          <a:pt x="46493" y="37426"/>
                          <a:pt x="46685" y="37149"/>
                        </a:cubicBezTo>
                        <a:cubicBezTo>
                          <a:pt x="46919" y="36872"/>
                          <a:pt x="47175" y="36659"/>
                          <a:pt x="47451" y="36468"/>
                        </a:cubicBezTo>
                        <a:cubicBezTo>
                          <a:pt x="47750" y="36233"/>
                          <a:pt x="48090" y="36042"/>
                          <a:pt x="48410" y="35829"/>
                        </a:cubicBezTo>
                        <a:cubicBezTo>
                          <a:pt x="48452" y="35808"/>
                          <a:pt x="48431" y="35744"/>
                          <a:pt x="48367" y="35744"/>
                        </a:cubicBezTo>
                        <a:cubicBezTo>
                          <a:pt x="48090" y="35871"/>
                          <a:pt x="47814" y="36020"/>
                          <a:pt x="47558" y="36191"/>
                        </a:cubicBezTo>
                        <a:cubicBezTo>
                          <a:pt x="47558" y="36127"/>
                          <a:pt x="47558" y="36063"/>
                          <a:pt x="47558" y="35978"/>
                        </a:cubicBezTo>
                        <a:cubicBezTo>
                          <a:pt x="47558" y="35914"/>
                          <a:pt x="47537" y="35829"/>
                          <a:pt x="47515" y="35744"/>
                        </a:cubicBezTo>
                        <a:cubicBezTo>
                          <a:pt x="47494" y="35595"/>
                          <a:pt x="47451" y="35445"/>
                          <a:pt x="47409" y="35275"/>
                        </a:cubicBezTo>
                        <a:lnTo>
                          <a:pt x="47388" y="35275"/>
                        </a:lnTo>
                        <a:cubicBezTo>
                          <a:pt x="47430" y="35445"/>
                          <a:pt x="47451" y="35595"/>
                          <a:pt x="47451" y="35765"/>
                        </a:cubicBezTo>
                        <a:cubicBezTo>
                          <a:pt x="47451" y="35829"/>
                          <a:pt x="47473" y="35914"/>
                          <a:pt x="47494" y="35999"/>
                        </a:cubicBezTo>
                        <a:cubicBezTo>
                          <a:pt x="47494" y="36063"/>
                          <a:pt x="47494" y="36127"/>
                          <a:pt x="47515" y="36212"/>
                        </a:cubicBezTo>
                        <a:lnTo>
                          <a:pt x="47473" y="36233"/>
                        </a:lnTo>
                        <a:lnTo>
                          <a:pt x="47451" y="36233"/>
                        </a:lnTo>
                        <a:cubicBezTo>
                          <a:pt x="47281" y="36255"/>
                          <a:pt x="47111" y="36297"/>
                          <a:pt x="46962" y="36361"/>
                        </a:cubicBezTo>
                        <a:cubicBezTo>
                          <a:pt x="46962" y="36340"/>
                          <a:pt x="46962" y="36319"/>
                          <a:pt x="46962" y="36297"/>
                        </a:cubicBezTo>
                        <a:cubicBezTo>
                          <a:pt x="46940" y="36276"/>
                          <a:pt x="46940" y="36233"/>
                          <a:pt x="46940" y="36212"/>
                        </a:cubicBezTo>
                        <a:cubicBezTo>
                          <a:pt x="46940" y="36170"/>
                          <a:pt x="46919" y="36127"/>
                          <a:pt x="46898" y="36063"/>
                        </a:cubicBezTo>
                        <a:cubicBezTo>
                          <a:pt x="46876" y="35978"/>
                          <a:pt x="46855" y="35871"/>
                          <a:pt x="46855" y="35765"/>
                        </a:cubicBezTo>
                        <a:cubicBezTo>
                          <a:pt x="46855" y="35753"/>
                          <a:pt x="46834" y="35740"/>
                          <a:pt x="46816" y="35740"/>
                        </a:cubicBezTo>
                        <a:cubicBezTo>
                          <a:pt x="46803" y="35740"/>
                          <a:pt x="46791" y="35747"/>
                          <a:pt x="46791" y="35765"/>
                        </a:cubicBezTo>
                        <a:cubicBezTo>
                          <a:pt x="46791" y="35871"/>
                          <a:pt x="46813" y="35978"/>
                          <a:pt x="46834" y="36084"/>
                        </a:cubicBezTo>
                        <a:cubicBezTo>
                          <a:pt x="46834" y="36127"/>
                          <a:pt x="46834" y="36191"/>
                          <a:pt x="46855" y="36233"/>
                        </a:cubicBezTo>
                        <a:cubicBezTo>
                          <a:pt x="46855" y="36255"/>
                          <a:pt x="46876" y="36276"/>
                          <a:pt x="46876" y="36319"/>
                        </a:cubicBezTo>
                        <a:cubicBezTo>
                          <a:pt x="46876" y="36319"/>
                          <a:pt x="46898" y="36361"/>
                          <a:pt x="46919" y="36361"/>
                        </a:cubicBezTo>
                        <a:lnTo>
                          <a:pt x="46813" y="36404"/>
                        </a:lnTo>
                        <a:cubicBezTo>
                          <a:pt x="46791" y="36297"/>
                          <a:pt x="46770" y="36212"/>
                          <a:pt x="46727" y="36127"/>
                        </a:cubicBezTo>
                        <a:cubicBezTo>
                          <a:pt x="46706" y="35999"/>
                          <a:pt x="46685" y="35893"/>
                          <a:pt x="46663" y="35765"/>
                        </a:cubicBezTo>
                        <a:cubicBezTo>
                          <a:pt x="46663" y="35744"/>
                          <a:pt x="46647" y="35733"/>
                          <a:pt x="46631" y="35733"/>
                        </a:cubicBezTo>
                        <a:cubicBezTo>
                          <a:pt x="46616" y="35733"/>
                          <a:pt x="46600" y="35744"/>
                          <a:pt x="46600" y="35765"/>
                        </a:cubicBezTo>
                        <a:cubicBezTo>
                          <a:pt x="46621" y="35893"/>
                          <a:pt x="46642" y="36020"/>
                          <a:pt x="46663" y="36127"/>
                        </a:cubicBezTo>
                        <a:cubicBezTo>
                          <a:pt x="46685" y="36233"/>
                          <a:pt x="46706" y="36319"/>
                          <a:pt x="46770" y="36425"/>
                        </a:cubicBezTo>
                        <a:lnTo>
                          <a:pt x="46706" y="36446"/>
                        </a:lnTo>
                        <a:cubicBezTo>
                          <a:pt x="46727" y="36404"/>
                          <a:pt x="46706" y="36383"/>
                          <a:pt x="46685" y="36361"/>
                        </a:cubicBezTo>
                        <a:cubicBezTo>
                          <a:pt x="46642" y="36340"/>
                          <a:pt x="46600" y="36297"/>
                          <a:pt x="46578" y="36276"/>
                        </a:cubicBezTo>
                        <a:lnTo>
                          <a:pt x="46536" y="36170"/>
                        </a:lnTo>
                        <a:cubicBezTo>
                          <a:pt x="46514" y="36020"/>
                          <a:pt x="46472" y="35871"/>
                          <a:pt x="46429" y="35722"/>
                        </a:cubicBezTo>
                        <a:cubicBezTo>
                          <a:pt x="46429" y="35714"/>
                          <a:pt x="46422" y="35708"/>
                          <a:pt x="46413" y="35708"/>
                        </a:cubicBezTo>
                        <a:cubicBezTo>
                          <a:pt x="46401" y="35708"/>
                          <a:pt x="46387" y="35719"/>
                          <a:pt x="46387" y="35744"/>
                        </a:cubicBezTo>
                        <a:cubicBezTo>
                          <a:pt x="46429" y="35871"/>
                          <a:pt x="46450" y="36020"/>
                          <a:pt x="46472" y="36170"/>
                        </a:cubicBezTo>
                        <a:lnTo>
                          <a:pt x="46472" y="36212"/>
                        </a:lnTo>
                        <a:lnTo>
                          <a:pt x="46259" y="36042"/>
                        </a:lnTo>
                        <a:cubicBezTo>
                          <a:pt x="46131" y="35935"/>
                          <a:pt x="45982" y="35808"/>
                          <a:pt x="45854" y="35701"/>
                        </a:cubicBezTo>
                        <a:cubicBezTo>
                          <a:pt x="45599" y="35445"/>
                          <a:pt x="45386" y="35147"/>
                          <a:pt x="45279" y="34807"/>
                        </a:cubicBezTo>
                        <a:cubicBezTo>
                          <a:pt x="45173" y="34402"/>
                          <a:pt x="45109" y="33976"/>
                          <a:pt x="45087" y="33529"/>
                        </a:cubicBezTo>
                        <a:cubicBezTo>
                          <a:pt x="45045" y="33103"/>
                          <a:pt x="45045" y="32655"/>
                          <a:pt x="45024" y="32208"/>
                        </a:cubicBezTo>
                        <a:lnTo>
                          <a:pt x="45024" y="31825"/>
                        </a:lnTo>
                        <a:cubicBezTo>
                          <a:pt x="45045" y="31676"/>
                          <a:pt x="45066" y="31548"/>
                          <a:pt x="45066" y="31399"/>
                        </a:cubicBezTo>
                        <a:lnTo>
                          <a:pt x="45066" y="30994"/>
                        </a:lnTo>
                        <a:cubicBezTo>
                          <a:pt x="45066" y="30717"/>
                          <a:pt x="45066" y="30441"/>
                          <a:pt x="45045" y="30164"/>
                        </a:cubicBezTo>
                        <a:cubicBezTo>
                          <a:pt x="45024" y="29887"/>
                          <a:pt x="45024" y="29610"/>
                          <a:pt x="45002" y="29333"/>
                        </a:cubicBezTo>
                        <a:cubicBezTo>
                          <a:pt x="45002" y="29056"/>
                          <a:pt x="44960" y="28801"/>
                          <a:pt x="44938" y="28524"/>
                        </a:cubicBezTo>
                        <a:close/>
                        <a:moveTo>
                          <a:pt x="65767" y="63004"/>
                        </a:moveTo>
                        <a:lnTo>
                          <a:pt x="65704" y="63175"/>
                        </a:lnTo>
                        <a:lnTo>
                          <a:pt x="65704" y="63004"/>
                        </a:lnTo>
                        <a:close/>
                        <a:moveTo>
                          <a:pt x="19615" y="59576"/>
                        </a:moveTo>
                        <a:cubicBezTo>
                          <a:pt x="19914" y="60555"/>
                          <a:pt x="20191" y="61556"/>
                          <a:pt x="20489" y="62557"/>
                        </a:cubicBezTo>
                        <a:lnTo>
                          <a:pt x="22171" y="68329"/>
                        </a:lnTo>
                        <a:lnTo>
                          <a:pt x="22363" y="68968"/>
                        </a:lnTo>
                        <a:cubicBezTo>
                          <a:pt x="22320" y="68925"/>
                          <a:pt x="22278" y="68883"/>
                          <a:pt x="22235" y="68861"/>
                        </a:cubicBezTo>
                        <a:cubicBezTo>
                          <a:pt x="22150" y="68755"/>
                          <a:pt x="22086" y="68670"/>
                          <a:pt x="22001" y="68584"/>
                        </a:cubicBezTo>
                        <a:cubicBezTo>
                          <a:pt x="21852" y="68393"/>
                          <a:pt x="21703" y="68201"/>
                          <a:pt x="21575" y="67988"/>
                        </a:cubicBezTo>
                        <a:cubicBezTo>
                          <a:pt x="21298" y="67583"/>
                          <a:pt x="21064" y="67157"/>
                          <a:pt x="20872" y="66689"/>
                        </a:cubicBezTo>
                        <a:cubicBezTo>
                          <a:pt x="20854" y="66662"/>
                          <a:pt x="20829" y="66650"/>
                          <a:pt x="20807" y="66650"/>
                        </a:cubicBezTo>
                        <a:cubicBezTo>
                          <a:pt x="20777" y="66650"/>
                          <a:pt x="20753" y="66673"/>
                          <a:pt x="20766" y="66710"/>
                        </a:cubicBezTo>
                        <a:cubicBezTo>
                          <a:pt x="20915" y="67200"/>
                          <a:pt x="21128" y="67647"/>
                          <a:pt x="21404" y="68073"/>
                        </a:cubicBezTo>
                        <a:cubicBezTo>
                          <a:pt x="21532" y="68286"/>
                          <a:pt x="21681" y="68499"/>
                          <a:pt x="21830" y="68691"/>
                        </a:cubicBezTo>
                        <a:lnTo>
                          <a:pt x="21873" y="68733"/>
                        </a:lnTo>
                        <a:lnTo>
                          <a:pt x="21745" y="68648"/>
                        </a:lnTo>
                        <a:cubicBezTo>
                          <a:pt x="21532" y="68499"/>
                          <a:pt x="21341" y="68329"/>
                          <a:pt x="21170" y="68137"/>
                        </a:cubicBezTo>
                        <a:cubicBezTo>
                          <a:pt x="20808" y="67754"/>
                          <a:pt x="20510" y="67328"/>
                          <a:pt x="20297" y="66859"/>
                        </a:cubicBezTo>
                        <a:cubicBezTo>
                          <a:pt x="20169" y="66582"/>
                          <a:pt x="20084" y="66306"/>
                          <a:pt x="19999" y="66029"/>
                        </a:cubicBezTo>
                        <a:cubicBezTo>
                          <a:pt x="19999" y="66002"/>
                          <a:pt x="19984" y="65990"/>
                          <a:pt x="19968" y="65990"/>
                        </a:cubicBezTo>
                        <a:cubicBezTo>
                          <a:pt x="19946" y="65990"/>
                          <a:pt x="19923" y="66013"/>
                          <a:pt x="19935" y="66050"/>
                        </a:cubicBezTo>
                        <a:cubicBezTo>
                          <a:pt x="19956" y="66306"/>
                          <a:pt x="20020" y="66582"/>
                          <a:pt x="20127" y="66838"/>
                        </a:cubicBezTo>
                        <a:cubicBezTo>
                          <a:pt x="20212" y="67094"/>
                          <a:pt x="20318" y="67349"/>
                          <a:pt x="20467" y="67562"/>
                        </a:cubicBezTo>
                        <a:cubicBezTo>
                          <a:pt x="20744" y="67988"/>
                          <a:pt x="21064" y="68371"/>
                          <a:pt x="21468" y="68691"/>
                        </a:cubicBezTo>
                        <a:cubicBezTo>
                          <a:pt x="21128" y="68521"/>
                          <a:pt x="20808" y="68308"/>
                          <a:pt x="20531" y="68052"/>
                        </a:cubicBezTo>
                        <a:cubicBezTo>
                          <a:pt x="19850" y="67456"/>
                          <a:pt x="19403" y="66668"/>
                          <a:pt x="19211" y="65794"/>
                        </a:cubicBezTo>
                        <a:cubicBezTo>
                          <a:pt x="18785" y="63814"/>
                          <a:pt x="19552" y="61854"/>
                          <a:pt x="19615" y="59874"/>
                        </a:cubicBezTo>
                        <a:lnTo>
                          <a:pt x="19615" y="59576"/>
                        </a:lnTo>
                        <a:close/>
                        <a:moveTo>
                          <a:pt x="15249" y="37533"/>
                        </a:moveTo>
                        <a:lnTo>
                          <a:pt x="15271" y="37575"/>
                        </a:lnTo>
                        <a:lnTo>
                          <a:pt x="15356" y="37809"/>
                        </a:lnTo>
                        <a:cubicBezTo>
                          <a:pt x="15399" y="37980"/>
                          <a:pt x="15441" y="38129"/>
                          <a:pt x="15505" y="38299"/>
                        </a:cubicBezTo>
                        <a:lnTo>
                          <a:pt x="15590" y="38597"/>
                        </a:lnTo>
                        <a:cubicBezTo>
                          <a:pt x="15867" y="39577"/>
                          <a:pt x="16187" y="40536"/>
                          <a:pt x="16485" y="41515"/>
                        </a:cubicBezTo>
                        <a:lnTo>
                          <a:pt x="17464" y="44625"/>
                        </a:lnTo>
                        <a:cubicBezTo>
                          <a:pt x="18125" y="46691"/>
                          <a:pt x="18785" y="48756"/>
                          <a:pt x="19424" y="50822"/>
                        </a:cubicBezTo>
                        <a:cubicBezTo>
                          <a:pt x="20084" y="52888"/>
                          <a:pt x="20744" y="54975"/>
                          <a:pt x="21426" y="57062"/>
                        </a:cubicBezTo>
                        <a:cubicBezTo>
                          <a:pt x="22065" y="59150"/>
                          <a:pt x="22746" y="61215"/>
                          <a:pt x="23406" y="63303"/>
                        </a:cubicBezTo>
                        <a:lnTo>
                          <a:pt x="25387" y="69479"/>
                        </a:lnTo>
                        <a:cubicBezTo>
                          <a:pt x="25451" y="69692"/>
                          <a:pt x="25515" y="69905"/>
                          <a:pt x="25579" y="70118"/>
                        </a:cubicBezTo>
                        <a:cubicBezTo>
                          <a:pt x="25025" y="69905"/>
                          <a:pt x="24450" y="69692"/>
                          <a:pt x="23854" y="69522"/>
                        </a:cubicBezTo>
                        <a:lnTo>
                          <a:pt x="23811" y="69330"/>
                        </a:lnTo>
                        <a:cubicBezTo>
                          <a:pt x="23747" y="69181"/>
                          <a:pt x="23705" y="69053"/>
                          <a:pt x="23662" y="68904"/>
                        </a:cubicBezTo>
                        <a:cubicBezTo>
                          <a:pt x="23577" y="68627"/>
                          <a:pt x="23470" y="68350"/>
                          <a:pt x="23364" y="68073"/>
                        </a:cubicBezTo>
                        <a:cubicBezTo>
                          <a:pt x="23356" y="68057"/>
                          <a:pt x="23338" y="68050"/>
                          <a:pt x="23321" y="68050"/>
                        </a:cubicBezTo>
                        <a:cubicBezTo>
                          <a:pt x="23293" y="68050"/>
                          <a:pt x="23266" y="68068"/>
                          <a:pt x="23279" y="68095"/>
                        </a:cubicBezTo>
                        <a:cubicBezTo>
                          <a:pt x="23385" y="68371"/>
                          <a:pt x="23470" y="68648"/>
                          <a:pt x="23577" y="68925"/>
                        </a:cubicBezTo>
                        <a:cubicBezTo>
                          <a:pt x="23619" y="69074"/>
                          <a:pt x="23662" y="69202"/>
                          <a:pt x="23705" y="69351"/>
                        </a:cubicBezTo>
                        <a:lnTo>
                          <a:pt x="23747" y="69479"/>
                        </a:lnTo>
                        <a:lnTo>
                          <a:pt x="23747" y="69479"/>
                        </a:lnTo>
                        <a:lnTo>
                          <a:pt x="23449" y="69394"/>
                        </a:lnTo>
                        <a:cubicBezTo>
                          <a:pt x="23449" y="69372"/>
                          <a:pt x="23449" y="69351"/>
                          <a:pt x="23428" y="69330"/>
                        </a:cubicBezTo>
                        <a:lnTo>
                          <a:pt x="23343" y="69074"/>
                        </a:lnTo>
                        <a:cubicBezTo>
                          <a:pt x="23279" y="68883"/>
                          <a:pt x="23215" y="68691"/>
                          <a:pt x="23151" y="68499"/>
                        </a:cubicBezTo>
                        <a:cubicBezTo>
                          <a:pt x="23044" y="68137"/>
                          <a:pt x="22917" y="67754"/>
                          <a:pt x="22810" y="67370"/>
                        </a:cubicBezTo>
                        <a:cubicBezTo>
                          <a:pt x="22810" y="67360"/>
                          <a:pt x="22799" y="67354"/>
                          <a:pt x="22789" y="67354"/>
                        </a:cubicBezTo>
                        <a:cubicBezTo>
                          <a:pt x="22778" y="67354"/>
                          <a:pt x="22768" y="67360"/>
                          <a:pt x="22768" y="67370"/>
                        </a:cubicBezTo>
                        <a:cubicBezTo>
                          <a:pt x="22853" y="67775"/>
                          <a:pt x="22938" y="68158"/>
                          <a:pt x="23044" y="68542"/>
                        </a:cubicBezTo>
                        <a:cubicBezTo>
                          <a:pt x="23087" y="68733"/>
                          <a:pt x="23151" y="68904"/>
                          <a:pt x="23215" y="69096"/>
                        </a:cubicBezTo>
                        <a:cubicBezTo>
                          <a:pt x="23236" y="69181"/>
                          <a:pt x="23257" y="69266"/>
                          <a:pt x="23300" y="69330"/>
                        </a:cubicBezTo>
                        <a:lnTo>
                          <a:pt x="23108" y="69287"/>
                        </a:lnTo>
                        <a:cubicBezTo>
                          <a:pt x="23108" y="69245"/>
                          <a:pt x="23087" y="69223"/>
                          <a:pt x="23044" y="69223"/>
                        </a:cubicBezTo>
                        <a:cubicBezTo>
                          <a:pt x="22917" y="68819"/>
                          <a:pt x="22768" y="68435"/>
                          <a:pt x="22640" y="68031"/>
                        </a:cubicBezTo>
                        <a:cubicBezTo>
                          <a:pt x="22491" y="67647"/>
                          <a:pt x="22320" y="67179"/>
                          <a:pt x="22192" y="66732"/>
                        </a:cubicBezTo>
                        <a:cubicBezTo>
                          <a:pt x="22184" y="66715"/>
                          <a:pt x="22170" y="66708"/>
                          <a:pt x="22157" y="66708"/>
                        </a:cubicBezTo>
                        <a:cubicBezTo>
                          <a:pt x="22135" y="66708"/>
                          <a:pt x="22115" y="66727"/>
                          <a:pt x="22129" y="66753"/>
                        </a:cubicBezTo>
                        <a:cubicBezTo>
                          <a:pt x="22235" y="67200"/>
                          <a:pt x="22342" y="67647"/>
                          <a:pt x="22469" y="68095"/>
                        </a:cubicBezTo>
                        <a:cubicBezTo>
                          <a:pt x="22597" y="68478"/>
                          <a:pt x="22704" y="68840"/>
                          <a:pt x="22831" y="69223"/>
                        </a:cubicBezTo>
                        <a:cubicBezTo>
                          <a:pt x="22746" y="69181"/>
                          <a:pt x="22640" y="69159"/>
                          <a:pt x="22533" y="69117"/>
                        </a:cubicBezTo>
                        <a:cubicBezTo>
                          <a:pt x="22576" y="69096"/>
                          <a:pt x="22597" y="69053"/>
                          <a:pt x="22576" y="69010"/>
                        </a:cubicBezTo>
                        <a:lnTo>
                          <a:pt x="20893" y="63239"/>
                        </a:lnTo>
                        <a:lnTo>
                          <a:pt x="19211" y="57446"/>
                        </a:lnTo>
                        <a:cubicBezTo>
                          <a:pt x="18657" y="55508"/>
                          <a:pt x="18082" y="53591"/>
                          <a:pt x="17528" y="51653"/>
                        </a:cubicBezTo>
                        <a:cubicBezTo>
                          <a:pt x="16975" y="49736"/>
                          <a:pt x="16400" y="47798"/>
                          <a:pt x="15846" y="45881"/>
                        </a:cubicBezTo>
                        <a:cubicBezTo>
                          <a:pt x="15271" y="43943"/>
                          <a:pt x="14717" y="42026"/>
                          <a:pt x="14142" y="40088"/>
                        </a:cubicBezTo>
                        <a:cubicBezTo>
                          <a:pt x="14057" y="39854"/>
                          <a:pt x="13993" y="39598"/>
                          <a:pt x="13908" y="39364"/>
                        </a:cubicBezTo>
                        <a:lnTo>
                          <a:pt x="13886" y="39343"/>
                        </a:lnTo>
                        <a:cubicBezTo>
                          <a:pt x="13993" y="39236"/>
                          <a:pt x="14099" y="39151"/>
                          <a:pt x="14185" y="39045"/>
                        </a:cubicBezTo>
                        <a:cubicBezTo>
                          <a:pt x="14206" y="39087"/>
                          <a:pt x="14206" y="39109"/>
                          <a:pt x="14227" y="39151"/>
                        </a:cubicBezTo>
                        <a:cubicBezTo>
                          <a:pt x="14248" y="39236"/>
                          <a:pt x="14270" y="39300"/>
                          <a:pt x="14291" y="39386"/>
                        </a:cubicBezTo>
                        <a:cubicBezTo>
                          <a:pt x="14334" y="39535"/>
                          <a:pt x="14398" y="39684"/>
                          <a:pt x="14440" y="39811"/>
                        </a:cubicBezTo>
                        <a:cubicBezTo>
                          <a:pt x="14547" y="40110"/>
                          <a:pt x="14653" y="40386"/>
                          <a:pt x="14781" y="40663"/>
                        </a:cubicBezTo>
                        <a:cubicBezTo>
                          <a:pt x="14789" y="40680"/>
                          <a:pt x="14803" y="40687"/>
                          <a:pt x="14818" y="40687"/>
                        </a:cubicBezTo>
                        <a:cubicBezTo>
                          <a:pt x="14842" y="40687"/>
                          <a:pt x="14866" y="40668"/>
                          <a:pt x="14866" y="40642"/>
                        </a:cubicBezTo>
                        <a:cubicBezTo>
                          <a:pt x="14760" y="40344"/>
                          <a:pt x="14632" y="40067"/>
                          <a:pt x="14525" y="39769"/>
                        </a:cubicBezTo>
                        <a:cubicBezTo>
                          <a:pt x="14483" y="39620"/>
                          <a:pt x="14419" y="39471"/>
                          <a:pt x="14376" y="39322"/>
                        </a:cubicBezTo>
                        <a:cubicBezTo>
                          <a:pt x="14355" y="39258"/>
                          <a:pt x="14312" y="39173"/>
                          <a:pt x="14291" y="39109"/>
                        </a:cubicBezTo>
                        <a:cubicBezTo>
                          <a:pt x="14291" y="39066"/>
                          <a:pt x="14270" y="39023"/>
                          <a:pt x="14248" y="38981"/>
                        </a:cubicBezTo>
                        <a:cubicBezTo>
                          <a:pt x="14376" y="38853"/>
                          <a:pt x="14483" y="38704"/>
                          <a:pt x="14611" y="38555"/>
                        </a:cubicBezTo>
                        <a:lnTo>
                          <a:pt x="14632" y="38534"/>
                        </a:lnTo>
                        <a:cubicBezTo>
                          <a:pt x="14653" y="38661"/>
                          <a:pt x="14696" y="38810"/>
                          <a:pt x="14738" y="38938"/>
                        </a:cubicBezTo>
                        <a:cubicBezTo>
                          <a:pt x="14781" y="39109"/>
                          <a:pt x="14824" y="39279"/>
                          <a:pt x="14866" y="39449"/>
                        </a:cubicBezTo>
                        <a:cubicBezTo>
                          <a:pt x="14930" y="39620"/>
                          <a:pt x="14973" y="39790"/>
                          <a:pt x="15015" y="39961"/>
                        </a:cubicBezTo>
                        <a:cubicBezTo>
                          <a:pt x="15058" y="40131"/>
                          <a:pt x="15122" y="40280"/>
                          <a:pt x="15186" y="40450"/>
                        </a:cubicBezTo>
                        <a:cubicBezTo>
                          <a:pt x="15186" y="40461"/>
                          <a:pt x="15196" y="40466"/>
                          <a:pt x="15207" y="40466"/>
                        </a:cubicBezTo>
                        <a:cubicBezTo>
                          <a:pt x="15218" y="40466"/>
                          <a:pt x="15228" y="40461"/>
                          <a:pt x="15228" y="40450"/>
                        </a:cubicBezTo>
                        <a:cubicBezTo>
                          <a:pt x="15207" y="40280"/>
                          <a:pt x="15186" y="40110"/>
                          <a:pt x="15122" y="39939"/>
                        </a:cubicBezTo>
                        <a:cubicBezTo>
                          <a:pt x="15079" y="39769"/>
                          <a:pt x="15036" y="39598"/>
                          <a:pt x="14994" y="39407"/>
                        </a:cubicBezTo>
                        <a:lnTo>
                          <a:pt x="14845" y="38917"/>
                        </a:lnTo>
                        <a:cubicBezTo>
                          <a:pt x="14802" y="38747"/>
                          <a:pt x="14760" y="38597"/>
                          <a:pt x="14696" y="38448"/>
                        </a:cubicBezTo>
                        <a:lnTo>
                          <a:pt x="14824" y="38278"/>
                        </a:lnTo>
                        <a:cubicBezTo>
                          <a:pt x="14845" y="38342"/>
                          <a:pt x="14866" y="38406"/>
                          <a:pt x="14887" y="38470"/>
                        </a:cubicBezTo>
                        <a:lnTo>
                          <a:pt x="14994" y="38832"/>
                        </a:lnTo>
                        <a:cubicBezTo>
                          <a:pt x="15058" y="39087"/>
                          <a:pt x="15164" y="39322"/>
                          <a:pt x="15271" y="39556"/>
                        </a:cubicBezTo>
                        <a:cubicBezTo>
                          <a:pt x="15271" y="39562"/>
                          <a:pt x="15274" y="39565"/>
                          <a:pt x="15280" y="39565"/>
                        </a:cubicBezTo>
                        <a:cubicBezTo>
                          <a:pt x="15292" y="39565"/>
                          <a:pt x="15313" y="39550"/>
                          <a:pt x="15313" y="39535"/>
                        </a:cubicBezTo>
                        <a:cubicBezTo>
                          <a:pt x="15249" y="39279"/>
                          <a:pt x="15186" y="39045"/>
                          <a:pt x="15100" y="38810"/>
                        </a:cubicBezTo>
                        <a:cubicBezTo>
                          <a:pt x="15058" y="38683"/>
                          <a:pt x="15015" y="38576"/>
                          <a:pt x="14973" y="38448"/>
                        </a:cubicBezTo>
                        <a:cubicBezTo>
                          <a:pt x="14951" y="38363"/>
                          <a:pt x="14930" y="38278"/>
                          <a:pt x="14887" y="38193"/>
                        </a:cubicBezTo>
                        <a:cubicBezTo>
                          <a:pt x="14951" y="38108"/>
                          <a:pt x="14994" y="38022"/>
                          <a:pt x="15058" y="37959"/>
                        </a:cubicBezTo>
                        <a:cubicBezTo>
                          <a:pt x="15100" y="38172"/>
                          <a:pt x="15164" y="38385"/>
                          <a:pt x="15228" y="38597"/>
                        </a:cubicBezTo>
                        <a:cubicBezTo>
                          <a:pt x="15335" y="38874"/>
                          <a:pt x="15420" y="39173"/>
                          <a:pt x="15526" y="39449"/>
                        </a:cubicBezTo>
                        <a:cubicBezTo>
                          <a:pt x="15526" y="39464"/>
                          <a:pt x="15531" y="39468"/>
                          <a:pt x="15537" y="39468"/>
                        </a:cubicBezTo>
                        <a:cubicBezTo>
                          <a:pt x="15550" y="39468"/>
                          <a:pt x="15569" y="39449"/>
                          <a:pt x="15569" y="39449"/>
                        </a:cubicBezTo>
                        <a:cubicBezTo>
                          <a:pt x="15505" y="39151"/>
                          <a:pt x="15420" y="38853"/>
                          <a:pt x="15313" y="38555"/>
                        </a:cubicBezTo>
                        <a:cubicBezTo>
                          <a:pt x="15228" y="38321"/>
                          <a:pt x="15164" y="38108"/>
                          <a:pt x="15079" y="37873"/>
                        </a:cubicBezTo>
                        <a:cubicBezTo>
                          <a:pt x="15122" y="37809"/>
                          <a:pt x="15143" y="37746"/>
                          <a:pt x="15186" y="37682"/>
                        </a:cubicBezTo>
                        <a:cubicBezTo>
                          <a:pt x="15207" y="37618"/>
                          <a:pt x="15228" y="37597"/>
                          <a:pt x="15249" y="37533"/>
                        </a:cubicBezTo>
                        <a:close/>
                        <a:moveTo>
                          <a:pt x="36568" y="45306"/>
                        </a:moveTo>
                        <a:cubicBezTo>
                          <a:pt x="35972" y="45413"/>
                          <a:pt x="35418" y="45668"/>
                          <a:pt x="34928" y="46030"/>
                        </a:cubicBezTo>
                        <a:cubicBezTo>
                          <a:pt x="34290" y="46541"/>
                          <a:pt x="33778" y="47180"/>
                          <a:pt x="33438" y="47905"/>
                        </a:cubicBezTo>
                        <a:cubicBezTo>
                          <a:pt x="33033" y="48735"/>
                          <a:pt x="32756" y="49608"/>
                          <a:pt x="32607" y="50503"/>
                        </a:cubicBezTo>
                        <a:cubicBezTo>
                          <a:pt x="32415" y="51483"/>
                          <a:pt x="32266" y="52462"/>
                          <a:pt x="32181" y="53442"/>
                        </a:cubicBezTo>
                        <a:cubicBezTo>
                          <a:pt x="32181" y="53570"/>
                          <a:pt x="32160" y="53676"/>
                          <a:pt x="32160" y="53804"/>
                        </a:cubicBezTo>
                        <a:cubicBezTo>
                          <a:pt x="32160" y="53838"/>
                          <a:pt x="32184" y="53860"/>
                          <a:pt x="32210" y="53860"/>
                        </a:cubicBezTo>
                        <a:cubicBezTo>
                          <a:pt x="32233" y="53860"/>
                          <a:pt x="32256" y="53844"/>
                          <a:pt x="32266" y="53804"/>
                        </a:cubicBezTo>
                        <a:cubicBezTo>
                          <a:pt x="32351" y="53335"/>
                          <a:pt x="32394" y="52846"/>
                          <a:pt x="32458" y="52377"/>
                        </a:cubicBezTo>
                        <a:cubicBezTo>
                          <a:pt x="32522" y="51908"/>
                          <a:pt x="32607" y="51419"/>
                          <a:pt x="32692" y="50929"/>
                        </a:cubicBezTo>
                        <a:cubicBezTo>
                          <a:pt x="32820" y="50034"/>
                          <a:pt x="33054" y="49161"/>
                          <a:pt x="33395" y="48330"/>
                        </a:cubicBezTo>
                        <a:cubicBezTo>
                          <a:pt x="33714" y="47585"/>
                          <a:pt x="34183" y="46904"/>
                          <a:pt x="34779" y="46350"/>
                        </a:cubicBezTo>
                        <a:cubicBezTo>
                          <a:pt x="35376" y="45817"/>
                          <a:pt x="36142" y="45477"/>
                          <a:pt x="36952" y="45391"/>
                        </a:cubicBezTo>
                        <a:cubicBezTo>
                          <a:pt x="37149" y="45375"/>
                          <a:pt x="37346" y="45367"/>
                          <a:pt x="37542" y="45367"/>
                        </a:cubicBezTo>
                        <a:cubicBezTo>
                          <a:pt x="38131" y="45367"/>
                          <a:pt x="38714" y="45439"/>
                          <a:pt x="39273" y="45583"/>
                        </a:cubicBezTo>
                        <a:cubicBezTo>
                          <a:pt x="39081" y="45604"/>
                          <a:pt x="38890" y="45626"/>
                          <a:pt x="38698" y="45668"/>
                        </a:cubicBezTo>
                        <a:cubicBezTo>
                          <a:pt x="37974" y="45817"/>
                          <a:pt x="37335" y="46222"/>
                          <a:pt x="36888" y="46818"/>
                        </a:cubicBezTo>
                        <a:cubicBezTo>
                          <a:pt x="36419" y="47436"/>
                          <a:pt x="36185" y="48203"/>
                          <a:pt x="35972" y="48948"/>
                        </a:cubicBezTo>
                        <a:cubicBezTo>
                          <a:pt x="35695" y="49864"/>
                          <a:pt x="35440" y="50801"/>
                          <a:pt x="35163" y="51717"/>
                        </a:cubicBezTo>
                        <a:cubicBezTo>
                          <a:pt x="35227" y="51440"/>
                          <a:pt x="35291" y="51142"/>
                          <a:pt x="35354" y="50865"/>
                        </a:cubicBezTo>
                        <a:lnTo>
                          <a:pt x="35610" y="49694"/>
                        </a:lnTo>
                        <a:cubicBezTo>
                          <a:pt x="35695" y="49353"/>
                          <a:pt x="35759" y="48991"/>
                          <a:pt x="35866" y="48671"/>
                        </a:cubicBezTo>
                        <a:cubicBezTo>
                          <a:pt x="35993" y="48288"/>
                          <a:pt x="36142" y="47926"/>
                          <a:pt x="36313" y="47585"/>
                        </a:cubicBezTo>
                        <a:cubicBezTo>
                          <a:pt x="36329" y="47552"/>
                          <a:pt x="36295" y="47507"/>
                          <a:pt x="36269" y="47507"/>
                        </a:cubicBezTo>
                        <a:cubicBezTo>
                          <a:pt x="36261" y="47507"/>
                          <a:pt x="36254" y="47511"/>
                          <a:pt x="36249" y="47521"/>
                        </a:cubicBezTo>
                        <a:cubicBezTo>
                          <a:pt x="36015" y="47798"/>
                          <a:pt x="35844" y="48096"/>
                          <a:pt x="35738" y="48437"/>
                        </a:cubicBezTo>
                        <a:cubicBezTo>
                          <a:pt x="35631" y="48778"/>
                          <a:pt x="35546" y="49118"/>
                          <a:pt x="35461" y="49481"/>
                        </a:cubicBezTo>
                        <a:cubicBezTo>
                          <a:pt x="35291" y="50269"/>
                          <a:pt x="35120" y="51057"/>
                          <a:pt x="34992" y="51845"/>
                        </a:cubicBezTo>
                        <a:cubicBezTo>
                          <a:pt x="34971" y="51866"/>
                          <a:pt x="34971" y="51887"/>
                          <a:pt x="34992" y="51887"/>
                        </a:cubicBezTo>
                        <a:cubicBezTo>
                          <a:pt x="34950" y="51972"/>
                          <a:pt x="34950" y="52036"/>
                          <a:pt x="34928" y="52100"/>
                        </a:cubicBezTo>
                        <a:lnTo>
                          <a:pt x="34843" y="52590"/>
                        </a:lnTo>
                        <a:cubicBezTo>
                          <a:pt x="34822" y="52590"/>
                          <a:pt x="34822" y="52611"/>
                          <a:pt x="34801" y="52633"/>
                        </a:cubicBezTo>
                        <a:cubicBezTo>
                          <a:pt x="34758" y="53016"/>
                          <a:pt x="34673" y="53399"/>
                          <a:pt x="34588" y="53783"/>
                        </a:cubicBezTo>
                        <a:cubicBezTo>
                          <a:pt x="34545" y="53974"/>
                          <a:pt x="34481" y="54145"/>
                          <a:pt x="34439" y="54315"/>
                        </a:cubicBezTo>
                        <a:cubicBezTo>
                          <a:pt x="34417" y="54379"/>
                          <a:pt x="34417" y="54443"/>
                          <a:pt x="34396" y="54507"/>
                        </a:cubicBezTo>
                        <a:cubicBezTo>
                          <a:pt x="34204" y="55146"/>
                          <a:pt x="33970" y="55763"/>
                          <a:pt x="33757" y="56381"/>
                        </a:cubicBezTo>
                        <a:cubicBezTo>
                          <a:pt x="33374" y="57659"/>
                          <a:pt x="33054" y="58958"/>
                          <a:pt x="32799" y="60278"/>
                        </a:cubicBezTo>
                        <a:cubicBezTo>
                          <a:pt x="32543" y="61599"/>
                          <a:pt x="32330" y="62919"/>
                          <a:pt x="32096" y="64240"/>
                        </a:cubicBezTo>
                        <a:cubicBezTo>
                          <a:pt x="31883" y="65496"/>
                          <a:pt x="31649" y="66795"/>
                          <a:pt x="31074" y="67967"/>
                        </a:cubicBezTo>
                        <a:cubicBezTo>
                          <a:pt x="30839" y="68414"/>
                          <a:pt x="30562" y="68861"/>
                          <a:pt x="30243" y="69266"/>
                        </a:cubicBezTo>
                        <a:lnTo>
                          <a:pt x="30200" y="69266"/>
                        </a:lnTo>
                        <a:cubicBezTo>
                          <a:pt x="30115" y="69351"/>
                          <a:pt x="30051" y="69436"/>
                          <a:pt x="29987" y="69543"/>
                        </a:cubicBezTo>
                        <a:cubicBezTo>
                          <a:pt x="29924" y="69628"/>
                          <a:pt x="29860" y="69713"/>
                          <a:pt x="29796" y="69798"/>
                        </a:cubicBezTo>
                        <a:lnTo>
                          <a:pt x="29604" y="70033"/>
                        </a:lnTo>
                        <a:cubicBezTo>
                          <a:pt x="29412" y="70267"/>
                          <a:pt x="29199" y="70501"/>
                          <a:pt x="28986" y="70735"/>
                        </a:cubicBezTo>
                        <a:lnTo>
                          <a:pt x="28859" y="70863"/>
                        </a:lnTo>
                        <a:lnTo>
                          <a:pt x="28624" y="71098"/>
                        </a:lnTo>
                        <a:cubicBezTo>
                          <a:pt x="28539" y="71161"/>
                          <a:pt x="28497" y="71204"/>
                          <a:pt x="28433" y="71289"/>
                        </a:cubicBezTo>
                        <a:lnTo>
                          <a:pt x="28156" y="71161"/>
                        </a:lnTo>
                        <a:cubicBezTo>
                          <a:pt x="28560" y="70821"/>
                          <a:pt x="28944" y="70437"/>
                          <a:pt x="29263" y="70033"/>
                        </a:cubicBezTo>
                        <a:cubicBezTo>
                          <a:pt x="29647" y="69564"/>
                          <a:pt x="29966" y="69074"/>
                          <a:pt x="30222" y="68563"/>
                        </a:cubicBezTo>
                        <a:cubicBezTo>
                          <a:pt x="30392" y="68286"/>
                          <a:pt x="30520" y="67967"/>
                          <a:pt x="30605" y="67647"/>
                        </a:cubicBezTo>
                        <a:cubicBezTo>
                          <a:pt x="30605" y="67621"/>
                          <a:pt x="30589" y="67603"/>
                          <a:pt x="30571" y="67603"/>
                        </a:cubicBezTo>
                        <a:cubicBezTo>
                          <a:pt x="30561" y="67603"/>
                          <a:pt x="30549" y="67610"/>
                          <a:pt x="30541" y="67626"/>
                        </a:cubicBezTo>
                        <a:cubicBezTo>
                          <a:pt x="30392" y="67860"/>
                          <a:pt x="30264" y="68137"/>
                          <a:pt x="30136" y="68393"/>
                        </a:cubicBezTo>
                        <a:cubicBezTo>
                          <a:pt x="30030" y="68627"/>
                          <a:pt x="29881" y="68883"/>
                          <a:pt x="29711" y="69138"/>
                        </a:cubicBezTo>
                        <a:cubicBezTo>
                          <a:pt x="29412" y="69607"/>
                          <a:pt x="29050" y="70054"/>
                          <a:pt x="28667" y="70459"/>
                        </a:cubicBezTo>
                        <a:cubicBezTo>
                          <a:pt x="28454" y="70672"/>
                          <a:pt x="28241" y="70885"/>
                          <a:pt x="28028" y="71076"/>
                        </a:cubicBezTo>
                        <a:lnTo>
                          <a:pt x="27836" y="70991"/>
                        </a:lnTo>
                        <a:cubicBezTo>
                          <a:pt x="27964" y="70906"/>
                          <a:pt x="28092" y="70799"/>
                          <a:pt x="28198" y="70650"/>
                        </a:cubicBezTo>
                        <a:cubicBezTo>
                          <a:pt x="28326" y="70522"/>
                          <a:pt x="28454" y="70373"/>
                          <a:pt x="28560" y="70224"/>
                        </a:cubicBezTo>
                        <a:cubicBezTo>
                          <a:pt x="28688" y="70075"/>
                          <a:pt x="28773" y="69947"/>
                          <a:pt x="28880" y="69798"/>
                        </a:cubicBezTo>
                        <a:cubicBezTo>
                          <a:pt x="28944" y="69713"/>
                          <a:pt x="28986" y="69628"/>
                          <a:pt x="29029" y="69564"/>
                        </a:cubicBezTo>
                        <a:cubicBezTo>
                          <a:pt x="29093" y="69479"/>
                          <a:pt x="29136" y="69394"/>
                          <a:pt x="29136" y="69309"/>
                        </a:cubicBezTo>
                        <a:cubicBezTo>
                          <a:pt x="29136" y="69277"/>
                          <a:pt x="29113" y="69258"/>
                          <a:pt x="29092" y="69258"/>
                        </a:cubicBezTo>
                        <a:cubicBezTo>
                          <a:pt x="29085" y="69258"/>
                          <a:pt x="29077" y="69260"/>
                          <a:pt x="29072" y="69266"/>
                        </a:cubicBezTo>
                        <a:cubicBezTo>
                          <a:pt x="29008" y="69309"/>
                          <a:pt x="28944" y="69372"/>
                          <a:pt x="28923" y="69458"/>
                        </a:cubicBezTo>
                        <a:cubicBezTo>
                          <a:pt x="28859" y="69522"/>
                          <a:pt x="28816" y="69607"/>
                          <a:pt x="28752" y="69692"/>
                        </a:cubicBezTo>
                        <a:cubicBezTo>
                          <a:pt x="28667" y="69841"/>
                          <a:pt x="28539" y="69990"/>
                          <a:pt x="28433" y="70139"/>
                        </a:cubicBezTo>
                        <a:cubicBezTo>
                          <a:pt x="28326" y="70288"/>
                          <a:pt x="28220" y="70416"/>
                          <a:pt x="28092" y="70544"/>
                        </a:cubicBezTo>
                        <a:cubicBezTo>
                          <a:pt x="27964" y="70672"/>
                          <a:pt x="27858" y="70799"/>
                          <a:pt x="27751" y="70948"/>
                        </a:cubicBezTo>
                        <a:cubicBezTo>
                          <a:pt x="27134" y="70672"/>
                          <a:pt x="26516" y="70395"/>
                          <a:pt x="25877" y="70160"/>
                        </a:cubicBezTo>
                        <a:cubicBezTo>
                          <a:pt x="25238" y="68073"/>
                          <a:pt x="24557" y="66007"/>
                          <a:pt x="23896" y="63920"/>
                        </a:cubicBezTo>
                        <a:cubicBezTo>
                          <a:pt x="23236" y="61854"/>
                          <a:pt x="22576" y="59789"/>
                          <a:pt x="21916" y="57723"/>
                        </a:cubicBezTo>
                        <a:cubicBezTo>
                          <a:pt x="21894" y="57616"/>
                          <a:pt x="21852" y="57531"/>
                          <a:pt x="21830" y="57425"/>
                        </a:cubicBezTo>
                        <a:cubicBezTo>
                          <a:pt x="21788" y="57212"/>
                          <a:pt x="21745" y="57020"/>
                          <a:pt x="21681" y="56807"/>
                        </a:cubicBezTo>
                        <a:cubicBezTo>
                          <a:pt x="21617" y="56573"/>
                          <a:pt x="21554" y="56317"/>
                          <a:pt x="21468" y="56083"/>
                        </a:cubicBezTo>
                        <a:lnTo>
                          <a:pt x="21213" y="55146"/>
                        </a:lnTo>
                        <a:lnTo>
                          <a:pt x="21213" y="54975"/>
                        </a:lnTo>
                        <a:cubicBezTo>
                          <a:pt x="21213" y="54869"/>
                          <a:pt x="21213" y="54762"/>
                          <a:pt x="21213" y="54677"/>
                        </a:cubicBezTo>
                        <a:lnTo>
                          <a:pt x="21213" y="54443"/>
                        </a:lnTo>
                        <a:lnTo>
                          <a:pt x="21213" y="54400"/>
                        </a:lnTo>
                        <a:lnTo>
                          <a:pt x="21170" y="54464"/>
                        </a:lnTo>
                        <a:cubicBezTo>
                          <a:pt x="21213" y="53761"/>
                          <a:pt x="21426" y="53080"/>
                          <a:pt x="21809" y="52483"/>
                        </a:cubicBezTo>
                        <a:cubicBezTo>
                          <a:pt x="22171" y="51908"/>
                          <a:pt x="22661" y="51397"/>
                          <a:pt x="23215" y="50993"/>
                        </a:cubicBezTo>
                        <a:cubicBezTo>
                          <a:pt x="23492" y="50780"/>
                          <a:pt x="23790" y="50588"/>
                          <a:pt x="24088" y="50418"/>
                        </a:cubicBezTo>
                        <a:lnTo>
                          <a:pt x="24131" y="50418"/>
                        </a:lnTo>
                        <a:cubicBezTo>
                          <a:pt x="23556" y="50801"/>
                          <a:pt x="23087" y="51333"/>
                          <a:pt x="22768" y="51951"/>
                        </a:cubicBezTo>
                        <a:cubicBezTo>
                          <a:pt x="22704" y="52079"/>
                          <a:pt x="22640" y="52228"/>
                          <a:pt x="22597" y="52356"/>
                        </a:cubicBezTo>
                        <a:cubicBezTo>
                          <a:pt x="22533" y="52505"/>
                          <a:pt x="22491" y="52654"/>
                          <a:pt x="22491" y="52824"/>
                        </a:cubicBezTo>
                        <a:cubicBezTo>
                          <a:pt x="22491" y="52851"/>
                          <a:pt x="22515" y="52869"/>
                          <a:pt x="22534" y="52869"/>
                        </a:cubicBezTo>
                        <a:cubicBezTo>
                          <a:pt x="22545" y="52869"/>
                          <a:pt x="22555" y="52862"/>
                          <a:pt x="22555" y="52846"/>
                        </a:cubicBezTo>
                        <a:cubicBezTo>
                          <a:pt x="22618" y="52739"/>
                          <a:pt x="22661" y="52611"/>
                          <a:pt x="22704" y="52483"/>
                        </a:cubicBezTo>
                        <a:cubicBezTo>
                          <a:pt x="22746" y="52356"/>
                          <a:pt x="22810" y="52228"/>
                          <a:pt x="22853" y="52100"/>
                        </a:cubicBezTo>
                        <a:cubicBezTo>
                          <a:pt x="22980" y="51866"/>
                          <a:pt x="23108" y="51653"/>
                          <a:pt x="23279" y="51440"/>
                        </a:cubicBezTo>
                        <a:cubicBezTo>
                          <a:pt x="23577" y="51057"/>
                          <a:pt x="23939" y="50716"/>
                          <a:pt x="24344" y="50460"/>
                        </a:cubicBezTo>
                        <a:lnTo>
                          <a:pt x="24344" y="50460"/>
                        </a:lnTo>
                        <a:cubicBezTo>
                          <a:pt x="24131" y="50652"/>
                          <a:pt x="23918" y="50865"/>
                          <a:pt x="23769" y="51120"/>
                        </a:cubicBezTo>
                        <a:cubicBezTo>
                          <a:pt x="23492" y="51504"/>
                          <a:pt x="23300" y="51908"/>
                          <a:pt x="23151" y="52356"/>
                        </a:cubicBezTo>
                        <a:cubicBezTo>
                          <a:pt x="23066" y="52590"/>
                          <a:pt x="23002" y="52824"/>
                          <a:pt x="22938" y="53080"/>
                        </a:cubicBezTo>
                        <a:cubicBezTo>
                          <a:pt x="22874" y="53314"/>
                          <a:pt x="22831" y="53570"/>
                          <a:pt x="22810" y="53804"/>
                        </a:cubicBezTo>
                        <a:cubicBezTo>
                          <a:pt x="22810" y="53850"/>
                          <a:pt x="22835" y="53871"/>
                          <a:pt x="22864" y="53871"/>
                        </a:cubicBezTo>
                        <a:cubicBezTo>
                          <a:pt x="22889" y="53871"/>
                          <a:pt x="22918" y="53855"/>
                          <a:pt x="22938" y="53825"/>
                        </a:cubicBezTo>
                        <a:cubicBezTo>
                          <a:pt x="23023" y="53612"/>
                          <a:pt x="23087" y="53399"/>
                          <a:pt x="23130" y="53186"/>
                        </a:cubicBezTo>
                        <a:cubicBezTo>
                          <a:pt x="23193" y="52973"/>
                          <a:pt x="23236" y="52760"/>
                          <a:pt x="23321" y="52547"/>
                        </a:cubicBezTo>
                        <a:cubicBezTo>
                          <a:pt x="23449" y="52143"/>
                          <a:pt x="23619" y="51759"/>
                          <a:pt x="23832" y="51397"/>
                        </a:cubicBezTo>
                        <a:cubicBezTo>
                          <a:pt x="24024" y="51078"/>
                          <a:pt x="24280" y="50780"/>
                          <a:pt x="24578" y="50545"/>
                        </a:cubicBezTo>
                        <a:cubicBezTo>
                          <a:pt x="24919" y="50311"/>
                          <a:pt x="25302" y="50141"/>
                          <a:pt x="25707" y="50034"/>
                        </a:cubicBezTo>
                        <a:lnTo>
                          <a:pt x="25770" y="50013"/>
                        </a:lnTo>
                        <a:cubicBezTo>
                          <a:pt x="25898" y="49992"/>
                          <a:pt x="26047" y="49949"/>
                          <a:pt x="26154" y="49928"/>
                        </a:cubicBezTo>
                        <a:cubicBezTo>
                          <a:pt x="26878" y="49800"/>
                          <a:pt x="27602" y="49672"/>
                          <a:pt x="28284" y="49502"/>
                        </a:cubicBezTo>
                        <a:cubicBezTo>
                          <a:pt x="28965" y="49353"/>
                          <a:pt x="29625" y="49140"/>
                          <a:pt x="30286" y="48906"/>
                        </a:cubicBezTo>
                        <a:cubicBezTo>
                          <a:pt x="30903" y="48671"/>
                          <a:pt x="31500" y="48352"/>
                          <a:pt x="32053" y="47968"/>
                        </a:cubicBezTo>
                        <a:cubicBezTo>
                          <a:pt x="32160" y="47883"/>
                          <a:pt x="32245" y="47798"/>
                          <a:pt x="32351" y="47692"/>
                        </a:cubicBezTo>
                        <a:lnTo>
                          <a:pt x="32351" y="47692"/>
                        </a:lnTo>
                        <a:cubicBezTo>
                          <a:pt x="32266" y="47862"/>
                          <a:pt x="32181" y="48011"/>
                          <a:pt x="32096" y="48181"/>
                        </a:cubicBezTo>
                        <a:cubicBezTo>
                          <a:pt x="31925" y="48522"/>
                          <a:pt x="31755" y="48906"/>
                          <a:pt x="31585" y="49268"/>
                        </a:cubicBezTo>
                        <a:cubicBezTo>
                          <a:pt x="31414" y="49630"/>
                          <a:pt x="31287" y="50013"/>
                          <a:pt x="31201" y="50418"/>
                        </a:cubicBezTo>
                        <a:cubicBezTo>
                          <a:pt x="31186" y="50448"/>
                          <a:pt x="31225" y="50478"/>
                          <a:pt x="31256" y="50478"/>
                        </a:cubicBezTo>
                        <a:cubicBezTo>
                          <a:pt x="31269" y="50478"/>
                          <a:pt x="31280" y="50473"/>
                          <a:pt x="31287" y="50460"/>
                        </a:cubicBezTo>
                        <a:cubicBezTo>
                          <a:pt x="31436" y="50141"/>
                          <a:pt x="31563" y="49821"/>
                          <a:pt x="31691" y="49502"/>
                        </a:cubicBezTo>
                        <a:cubicBezTo>
                          <a:pt x="31840" y="49182"/>
                          <a:pt x="31968" y="48863"/>
                          <a:pt x="32117" y="48565"/>
                        </a:cubicBezTo>
                        <a:cubicBezTo>
                          <a:pt x="32266" y="48245"/>
                          <a:pt x="32437" y="47926"/>
                          <a:pt x="32607" y="47628"/>
                        </a:cubicBezTo>
                        <a:cubicBezTo>
                          <a:pt x="32777" y="47329"/>
                          <a:pt x="32948" y="47031"/>
                          <a:pt x="33161" y="46754"/>
                        </a:cubicBezTo>
                        <a:cubicBezTo>
                          <a:pt x="33906" y="45732"/>
                          <a:pt x="35184" y="45328"/>
                          <a:pt x="36419" y="45306"/>
                        </a:cubicBezTo>
                        <a:close/>
                        <a:moveTo>
                          <a:pt x="57972" y="43922"/>
                        </a:moveTo>
                        <a:cubicBezTo>
                          <a:pt x="58398" y="44369"/>
                          <a:pt x="58633" y="44944"/>
                          <a:pt x="58633" y="45562"/>
                        </a:cubicBezTo>
                        <a:cubicBezTo>
                          <a:pt x="58654" y="45945"/>
                          <a:pt x="58611" y="46307"/>
                          <a:pt x="58526" y="46669"/>
                        </a:cubicBezTo>
                        <a:cubicBezTo>
                          <a:pt x="58441" y="47031"/>
                          <a:pt x="58377" y="47372"/>
                          <a:pt x="58356" y="47734"/>
                        </a:cubicBezTo>
                        <a:cubicBezTo>
                          <a:pt x="58313" y="48075"/>
                          <a:pt x="58420" y="48416"/>
                          <a:pt x="58633" y="48693"/>
                        </a:cubicBezTo>
                        <a:lnTo>
                          <a:pt x="58675" y="48693"/>
                        </a:lnTo>
                        <a:cubicBezTo>
                          <a:pt x="58760" y="49118"/>
                          <a:pt x="58931" y="49502"/>
                          <a:pt x="59186" y="49864"/>
                        </a:cubicBezTo>
                        <a:cubicBezTo>
                          <a:pt x="59293" y="50013"/>
                          <a:pt x="59442" y="50162"/>
                          <a:pt x="59612" y="50290"/>
                        </a:cubicBezTo>
                        <a:cubicBezTo>
                          <a:pt x="59783" y="50396"/>
                          <a:pt x="59953" y="50503"/>
                          <a:pt x="60145" y="50567"/>
                        </a:cubicBezTo>
                        <a:cubicBezTo>
                          <a:pt x="60410" y="50655"/>
                          <a:pt x="60694" y="50703"/>
                          <a:pt x="60979" y="50703"/>
                        </a:cubicBezTo>
                        <a:cubicBezTo>
                          <a:pt x="61106" y="50703"/>
                          <a:pt x="61234" y="50693"/>
                          <a:pt x="61359" y="50673"/>
                        </a:cubicBezTo>
                        <a:cubicBezTo>
                          <a:pt x="61763" y="50609"/>
                          <a:pt x="62147" y="50396"/>
                          <a:pt x="62402" y="50056"/>
                        </a:cubicBezTo>
                        <a:cubicBezTo>
                          <a:pt x="62637" y="49736"/>
                          <a:pt x="62722" y="49353"/>
                          <a:pt x="62637" y="48969"/>
                        </a:cubicBezTo>
                        <a:cubicBezTo>
                          <a:pt x="63510" y="48437"/>
                          <a:pt x="63936" y="47372"/>
                          <a:pt x="64042" y="46350"/>
                        </a:cubicBezTo>
                        <a:cubicBezTo>
                          <a:pt x="64106" y="46329"/>
                          <a:pt x="64170" y="46265"/>
                          <a:pt x="64149" y="46179"/>
                        </a:cubicBezTo>
                        <a:lnTo>
                          <a:pt x="64191" y="46179"/>
                        </a:lnTo>
                        <a:lnTo>
                          <a:pt x="64404" y="46094"/>
                        </a:lnTo>
                        <a:cubicBezTo>
                          <a:pt x="64532" y="46052"/>
                          <a:pt x="64660" y="46009"/>
                          <a:pt x="64809" y="45966"/>
                        </a:cubicBezTo>
                        <a:cubicBezTo>
                          <a:pt x="65065" y="45903"/>
                          <a:pt x="65341" y="45839"/>
                          <a:pt x="65640" y="45817"/>
                        </a:cubicBezTo>
                        <a:cubicBezTo>
                          <a:pt x="65817" y="45797"/>
                          <a:pt x="65997" y="45787"/>
                          <a:pt x="66177" y="45787"/>
                        </a:cubicBezTo>
                        <a:cubicBezTo>
                          <a:pt x="66560" y="45787"/>
                          <a:pt x="66946" y="45830"/>
                          <a:pt x="67322" y="45903"/>
                        </a:cubicBezTo>
                        <a:cubicBezTo>
                          <a:pt x="68387" y="46137"/>
                          <a:pt x="69409" y="46605"/>
                          <a:pt x="70282" y="47287"/>
                        </a:cubicBezTo>
                        <a:cubicBezTo>
                          <a:pt x="70730" y="47628"/>
                          <a:pt x="71134" y="48011"/>
                          <a:pt x="71518" y="48437"/>
                        </a:cubicBezTo>
                        <a:cubicBezTo>
                          <a:pt x="71880" y="48863"/>
                          <a:pt x="72157" y="49353"/>
                          <a:pt x="72370" y="49864"/>
                        </a:cubicBezTo>
                        <a:cubicBezTo>
                          <a:pt x="72583" y="50396"/>
                          <a:pt x="72753" y="50929"/>
                          <a:pt x="72881" y="51461"/>
                        </a:cubicBezTo>
                        <a:cubicBezTo>
                          <a:pt x="73009" y="52058"/>
                          <a:pt x="73158" y="52654"/>
                          <a:pt x="73243" y="53250"/>
                        </a:cubicBezTo>
                        <a:cubicBezTo>
                          <a:pt x="73349" y="53868"/>
                          <a:pt x="73371" y="54485"/>
                          <a:pt x="73349" y="55124"/>
                        </a:cubicBezTo>
                        <a:cubicBezTo>
                          <a:pt x="73307" y="55742"/>
                          <a:pt x="73222" y="56360"/>
                          <a:pt x="73136" y="56999"/>
                        </a:cubicBezTo>
                        <a:cubicBezTo>
                          <a:pt x="73136" y="57148"/>
                          <a:pt x="73115" y="57297"/>
                          <a:pt x="73094" y="57467"/>
                        </a:cubicBezTo>
                        <a:cubicBezTo>
                          <a:pt x="73094" y="57504"/>
                          <a:pt x="73130" y="57527"/>
                          <a:pt x="73164" y="57527"/>
                        </a:cubicBezTo>
                        <a:cubicBezTo>
                          <a:pt x="73189" y="57527"/>
                          <a:pt x="73213" y="57515"/>
                          <a:pt x="73222" y="57488"/>
                        </a:cubicBezTo>
                        <a:cubicBezTo>
                          <a:pt x="73222" y="57467"/>
                          <a:pt x="73222" y="57446"/>
                          <a:pt x="73222" y="57425"/>
                        </a:cubicBezTo>
                        <a:cubicBezTo>
                          <a:pt x="73222" y="57467"/>
                          <a:pt x="73243" y="57488"/>
                          <a:pt x="73264" y="57510"/>
                        </a:cubicBezTo>
                        <a:cubicBezTo>
                          <a:pt x="73307" y="57659"/>
                          <a:pt x="73349" y="57829"/>
                          <a:pt x="73392" y="57978"/>
                        </a:cubicBezTo>
                        <a:cubicBezTo>
                          <a:pt x="73477" y="58276"/>
                          <a:pt x="73562" y="58575"/>
                          <a:pt x="73648" y="58873"/>
                        </a:cubicBezTo>
                        <a:cubicBezTo>
                          <a:pt x="73818" y="59490"/>
                          <a:pt x="73988" y="60087"/>
                          <a:pt x="74137" y="60704"/>
                        </a:cubicBezTo>
                        <a:cubicBezTo>
                          <a:pt x="74457" y="61918"/>
                          <a:pt x="74734" y="63132"/>
                          <a:pt x="75011" y="64368"/>
                        </a:cubicBezTo>
                        <a:cubicBezTo>
                          <a:pt x="75074" y="64708"/>
                          <a:pt x="75138" y="65049"/>
                          <a:pt x="75224" y="65411"/>
                        </a:cubicBezTo>
                        <a:cubicBezTo>
                          <a:pt x="75266" y="65667"/>
                          <a:pt x="75330" y="65922"/>
                          <a:pt x="75394" y="66178"/>
                        </a:cubicBezTo>
                        <a:lnTo>
                          <a:pt x="75287" y="66093"/>
                        </a:lnTo>
                        <a:cubicBezTo>
                          <a:pt x="75273" y="66083"/>
                          <a:pt x="75259" y="66079"/>
                          <a:pt x="75245" y="66079"/>
                        </a:cubicBezTo>
                        <a:cubicBezTo>
                          <a:pt x="75200" y="66079"/>
                          <a:pt x="75169" y="66128"/>
                          <a:pt x="75202" y="66178"/>
                        </a:cubicBezTo>
                        <a:cubicBezTo>
                          <a:pt x="75500" y="66561"/>
                          <a:pt x="75862" y="66923"/>
                          <a:pt x="76182" y="67328"/>
                        </a:cubicBezTo>
                        <a:cubicBezTo>
                          <a:pt x="76501" y="67711"/>
                          <a:pt x="76800" y="68095"/>
                          <a:pt x="77098" y="68499"/>
                        </a:cubicBezTo>
                        <a:cubicBezTo>
                          <a:pt x="77715" y="69287"/>
                          <a:pt x="78205" y="70182"/>
                          <a:pt x="78567" y="71098"/>
                        </a:cubicBezTo>
                        <a:cubicBezTo>
                          <a:pt x="78738" y="71587"/>
                          <a:pt x="78844" y="72099"/>
                          <a:pt x="78929" y="72610"/>
                        </a:cubicBezTo>
                        <a:cubicBezTo>
                          <a:pt x="79015" y="73121"/>
                          <a:pt x="79078" y="73653"/>
                          <a:pt x="79142" y="74164"/>
                        </a:cubicBezTo>
                        <a:cubicBezTo>
                          <a:pt x="79291" y="75208"/>
                          <a:pt x="79419" y="76252"/>
                          <a:pt x="79568" y="77295"/>
                        </a:cubicBezTo>
                        <a:cubicBezTo>
                          <a:pt x="79717" y="78317"/>
                          <a:pt x="79930" y="79340"/>
                          <a:pt x="80186" y="80362"/>
                        </a:cubicBezTo>
                        <a:cubicBezTo>
                          <a:pt x="80186" y="80405"/>
                          <a:pt x="80228" y="80468"/>
                          <a:pt x="80228" y="80511"/>
                        </a:cubicBezTo>
                        <a:cubicBezTo>
                          <a:pt x="80228" y="80575"/>
                          <a:pt x="80250" y="80660"/>
                          <a:pt x="80271" y="80724"/>
                        </a:cubicBezTo>
                        <a:lnTo>
                          <a:pt x="80292" y="80745"/>
                        </a:lnTo>
                        <a:lnTo>
                          <a:pt x="80207" y="80788"/>
                        </a:lnTo>
                        <a:cubicBezTo>
                          <a:pt x="80143" y="80788"/>
                          <a:pt x="80079" y="80788"/>
                          <a:pt x="80015" y="80809"/>
                        </a:cubicBezTo>
                        <a:cubicBezTo>
                          <a:pt x="79930" y="80830"/>
                          <a:pt x="79866" y="80852"/>
                          <a:pt x="79803" y="80873"/>
                        </a:cubicBezTo>
                        <a:cubicBezTo>
                          <a:pt x="79717" y="80894"/>
                          <a:pt x="79653" y="80937"/>
                          <a:pt x="79590" y="80980"/>
                        </a:cubicBezTo>
                        <a:cubicBezTo>
                          <a:pt x="79531" y="81038"/>
                          <a:pt x="79579" y="81131"/>
                          <a:pt x="79653" y="81131"/>
                        </a:cubicBezTo>
                        <a:cubicBezTo>
                          <a:pt x="79660" y="81131"/>
                          <a:pt x="79667" y="81131"/>
                          <a:pt x="79675" y="81129"/>
                        </a:cubicBezTo>
                        <a:cubicBezTo>
                          <a:pt x="79739" y="81086"/>
                          <a:pt x="79803" y="81065"/>
                          <a:pt x="79866" y="81022"/>
                        </a:cubicBezTo>
                        <a:cubicBezTo>
                          <a:pt x="79930" y="81001"/>
                          <a:pt x="79973" y="80980"/>
                          <a:pt x="80037" y="80980"/>
                        </a:cubicBezTo>
                        <a:lnTo>
                          <a:pt x="80101" y="80958"/>
                        </a:lnTo>
                        <a:lnTo>
                          <a:pt x="80143" y="80958"/>
                        </a:lnTo>
                        <a:lnTo>
                          <a:pt x="80228" y="80937"/>
                        </a:lnTo>
                        <a:lnTo>
                          <a:pt x="80271" y="80937"/>
                        </a:lnTo>
                        <a:cubicBezTo>
                          <a:pt x="80122" y="80980"/>
                          <a:pt x="79994" y="81065"/>
                          <a:pt x="79866" y="81150"/>
                        </a:cubicBezTo>
                        <a:cubicBezTo>
                          <a:pt x="79830" y="81187"/>
                          <a:pt x="79856" y="81239"/>
                          <a:pt x="79905" y="81239"/>
                        </a:cubicBezTo>
                        <a:cubicBezTo>
                          <a:pt x="79913" y="81239"/>
                          <a:pt x="79922" y="81238"/>
                          <a:pt x="79930" y="81235"/>
                        </a:cubicBezTo>
                        <a:cubicBezTo>
                          <a:pt x="80228" y="81065"/>
                          <a:pt x="80548" y="80980"/>
                          <a:pt x="80889" y="80958"/>
                        </a:cubicBezTo>
                        <a:cubicBezTo>
                          <a:pt x="81080" y="80958"/>
                          <a:pt x="81251" y="80958"/>
                          <a:pt x="81421" y="81001"/>
                        </a:cubicBezTo>
                        <a:cubicBezTo>
                          <a:pt x="81528" y="81001"/>
                          <a:pt x="81613" y="81022"/>
                          <a:pt x="81719" y="81043"/>
                        </a:cubicBezTo>
                        <a:cubicBezTo>
                          <a:pt x="81804" y="81086"/>
                          <a:pt x="81890" y="81086"/>
                          <a:pt x="81975" y="81107"/>
                        </a:cubicBezTo>
                        <a:cubicBezTo>
                          <a:pt x="81996" y="81107"/>
                          <a:pt x="82017" y="81086"/>
                          <a:pt x="82039" y="81065"/>
                        </a:cubicBezTo>
                        <a:cubicBezTo>
                          <a:pt x="82188" y="81235"/>
                          <a:pt x="82358" y="81384"/>
                          <a:pt x="82507" y="81555"/>
                        </a:cubicBezTo>
                        <a:cubicBezTo>
                          <a:pt x="82656" y="81725"/>
                          <a:pt x="82784" y="81917"/>
                          <a:pt x="82912" y="82130"/>
                        </a:cubicBezTo>
                        <a:cubicBezTo>
                          <a:pt x="82955" y="82172"/>
                          <a:pt x="82976" y="82215"/>
                          <a:pt x="82997" y="82257"/>
                        </a:cubicBezTo>
                        <a:cubicBezTo>
                          <a:pt x="83040" y="82300"/>
                          <a:pt x="83061" y="82364"/>
                          <a:pt x="83082" y="82407"/>
                        </a:cubicBezTo>
                        <a:cubicBezTo>
                          <a:pt x="83082" y="82470"/>
                          <a:pt x="83040" y="82513"/>
                          <a:pt x="83018" y="82534"/>
                        </a:cubicBezTo>
                        <a:lnTo>
                          <a:pt x="82869" y="82662"/>
                        </a:lnTo>
                        <a:cubicBezTo>
                          <a:pt x="82699" y="82811"/>
                          <a:pt x="82529" y="82939"/>
                          <a:pt x="82358" y="83067"/>
                        </a:cubicBezTo>
                        <a:lnTo>
                          <a:pt x="82337" y="83067"/>
                        </a:lnTo>
                        <a:lnTo>
                          <a:pt x="82294" y="83109"/>
                        </a:lnTo>
                        <a:cubicBezTo>
                          <a:pt x="82188" y="83173"/>
                          <a:pt x="82081" y="83258"/>
                          <a:pt x="81954" y="83322"/>
                        </a:cubicBezTo>
                        <a:lnTo>
                          <a:pt x="81783" y="83429"/>
                        </a:lnTo>
                        <a:cubicBezTo>
                          <a:pt x="81762" y="83429"/>
                          <a:pt x="81741" y="83450"/>
                          <a:pt x="81719" y="83471"/>
                        </a:cubicBezTo>
                        <a:cubicBezTo>
                          <a:pt x="81613" y="83493"/>
                          <a:pt x="81506" y="83535"/>
                          <a:pt x="81421" y="83578"/>
                        </a:cubicBezTo>
                        <a:cubicBezTo>
                          <a:pt x="81315" y="83620"/>
                          <a:pt x="81187" y="83642"/>
                          <a:pt x="81080" y="83684"/>
                        </a:cubicBezTo>
                        <a:cubicBezTo>
                          <a:pt x="80846" y="83748"/>
                          <a:pt x="80633" y="83812"/>
                          <a:pt x="80399" y="83855"/>
                        </a:cubicBezTo>
                        <a:cubicBezTo>
                          <a:pt x="80186" y="83897"/>
                          <a:pt x="79952" y="83940"/>
                          <a:pt x="79717" y="83961"/>
                        </a:cubicBezTo>
                        <a:cubicBezTo>
                          <a:pt x="79611" y="83983"/>
                          <a:pt x="79499" y="83993"/>
                          <a:pt x="79387" y="83993"/>
                        </a:cubicBezTo>
                        <a:cubicBezTo>
                          <a:pt x="79275" y="83993"/>
                          <a:pt x="79164" y="83983"/>
                          <a:pt x="79057" y="83961"/>
                        </a:cubicBezTo>
                        <a:cubicBezTo>
                          <a:pt x="78887" y="83897"/>
                          <a:pt x="78716" y="83770"/>
                          <a:pt x="78631" y="83599"/>
                        </a:cubicBezTo>
                        <a:cubicBezTo>
                          <a:pt x="78589" y="83514"/>
                          <a:pt x="78525" y="83429"/>
                          <a:pt x="78503" y="83344"/>
                        </a:cubicBezTo>
                        <a:lnTo>
                          <a:pt x="78503" y="83280"/>
                        </a:lnTo>
                        <a:lnTo>
                          <a:pt x="78525" y="83280"/>
                        </a:lnTo>
                        <a:lnTo>
                          <a:pt x="78525" y="83152"/>
                        </a:lnTo>
                        <a:cubicBezTo>
                          <a:pt x="78567" y="82982"/>
                          <a:pt x="78674" y="82832"/>
                          <a:pt x="78823" y="82726"/>
                        </a:cubicBezTo>
                        <a:cubicBezTo>
                          <a:pt x="79015" y="82556"/>
                          <a:pt x="79227" y="82428"/>
                          <a:pt x="79419" y="82236"/>
                        </a:cubicBezTo>
                        <a:lnTo>
                          <a:pt x="79440" y="82236"/>
                        </a:lnTo>
                        <a:cubicBezTo>
                          <a:pt x="79632" y="82130"/>
                          <a:pt x="79845" y="82044"/>
                          <a:pt x="80058" y="81959"/>
                        </a:cubicBezTo>
                        <a:cubicBezTo>
                          <a:pt x="80207" y="81917"/>
                          <a:pt x="80378" y="81874"/>
                          <a:pt x="80527" y="81831"/>
                        </a:cubicBezTo>
                        <a:cubicBezTo>
                          <a:pt x="80537" y="81842"/>
                          <a:pt x="80548" y="81847"/>
                          <a:pt x="80559" y="81847"/>
                        </a:cubicBezTo>
                        <a:cubicBezTo>
                          <a:pt x="80569" y="81847"/>
                          <a:pt x="80580" y="81842"/>
                          <a:pt x="80591" y="81831"/>
                        </a:cubicBezTo>
                        <a:lnTo>
                          <a:pt x="80654" y="81789"/>
                        </a:lnTo>
                        <a:lnTo>
                          <a:pt x="80718" y="81746"/>
                        </a:lnTo>
                        <a:cubicBezTo>
                          <a:pt x="80740" y="81746"/>
                          <a:pt x="80740" y="81725"/>
                          <a:pt x="80718" y="81725"/>
                        </a:cubicBezTo>
                        <a:lnTo>
                          <a:pt x="80761" y="81704"/>
                        </a:lnTo>
                        <a:lnTo>
                          <a:pt x="80782" y="81682"/>
                        </a:lnTo>
                        <a:lnTo>
                          <a:pt x="80825" y="81640"/>
                        </a:lnTo>
                        <a:lnTo>
                          <a:pt x="80867" y="81619"/>
                        </a:lnTo>
                        <a:cubicBezTo>
                          <a:pt x="80889" y="81597"/>
                          <a:pt x="80910" y="81597"/>
                          <a:pt x="80910" y="81576"/>
                        </a:cubicBezTo>
                        <a:cubicBezTo>
                          <a:pt x="80931" y="81555"/>
                          <a:pt x="80931" y="81512"/>
                          <a:pt x="80910" y="81512"/>
                        </a:cubicBezTo>
                        <a:cubicBezTo>
                          <a:pt x="80910" y="81491"/>
                          <a:pt x="80889" y="81469"/>
                          <a:pt x="80867" y="81469"/>
                        </a:cubicBezTo>
                        <a:cubicBezTo>
                          <a:pt x="80825" y="81469"/>
                          <a:pt x="80782" y="81512"/>
                          <a:pt x="80740" y="81533"/>
                        </a:cubicBezTo>
                        <a:lnTo>
                          <a:pt x="80654" y="81619"/>
                        </a:lnTo>
                        <a:cubicBezTo>
                          <a:pt x="80612" y="81640"/>
                          <a:pt x="80591" y="81682"/>
                          <a:pt x="80548" y="81704"/>
                        </a:cubicBezTo>
                        <a:cubicBezTo>
                          <a:pt x="80378" y="81725"/>
                          <a:pt x="80186" y="81768"/>
                          <a:pt x="80015" y="81831"/>
                        </a:cubicBezTo>
                        <a:cubicBezTo>
                          <a:pt x="79803" y="81895"/>
                          <a:pt x="79590" y="81981"/>
                          <a:pt x="79398" y="82087"/>
                        </a:cubicBezTo>
                        <a:cubicBezTo>
                          <a:pt x="79185" y="82194"/>
                          <a:pt x="78993" y="82321"/>
                          <a:pt x="78802" y="82449"/>
                        </a:cubicBezTo>
                        <a:cubicBezTo>
                          <a:pt x="78631" y="82577"/>
                          <a:pt x="78461" y="82726"/>
                          <a:pt x="78312" y="82896"/>
                        </a:cubicBezTo>
                        <a:cubicBezTo>
                          <a:pt x="78205" y="83088"/>
                          <a:pt x="78205" y="83344"/>
                          <a:pt x="78354" y="83557"/>
                        </a:cubicBezTo>
                        <a:cubicBezTo>
                          <a:pt x="78376" y="83599"/>
                          <a:pt x="78397" y="83642"/>
                          <a:pt x="78418" y="83684"/>
                        </a:cubicBezTo>
                        <a:cubicBezTo>
                          <a:pt x="78056" y="83876"/>
                          <a:pt x="77673" y="84025"/>
                          <a:pt x="77268" y="84110"/>
                        </a:cubicBezTo>
                        <a:cubicBezTo>
                          <a:pt x="77247" y="84110"/>
                          <a:pt x="77247" y="84110"/>
                          <a:pt x="77226" y="84132"/>
                        </a:cubicBezTo>
                        <a:lnTo>
                          <a:pt x="77140" y="84153"/>
                        </a:lnTo>
                        <a:lnTo>
                          <a:pt x="77119" y="84132"/>
                        </a:lnTo>
                        <a:cubicBezTo>
                          <a:pt x="77076" y="84068"/>
                          <a:pt x="77055" y="84025"/>
                          <a:pt x="77013" y="83983"/>
                        </a:cubicBezTo>
                        <a:cubicBezTo>
                          <a:pt x="76927" y="83897"/>
                          <a:pt x="76800" y="83833"/>
                          <a:pt x="76693" y="83812"/>
                        </a:cubicBezTo>
                        <a:cubicBezTo>
                          <a:pt x="76650" y="83812"/>
                          <a:pt x="76629" y="83833"/>
                          <a:pt x="76629" y="83876"/>
                        </a:cubicBezTo>
                        <a:cubicBezTo>
                          <a:pt x="76556" y="83860"/>
                          <a:pt x="76483" y="83853"/>
                          <a:pt x="76410" y="83853"/>
                        </a:cubicBezTo>
                        <a:cubicBezTo>
                          <a:pt x="76291" y="83853"/>
                          <a:pt x="76173" y="83871"/>
                          <a:pt x="76054" y="83897"/>
                        </a:cubicBezTo>
                        <a:cubicBezTo>
                          <a:pt x="76054" y="83833"/>
                          <a:pt x="76033" y="83770"/>
                          <a:pt x="76012" y="83684"/>
                        </a:cubicBezTo>
                        <a:cubicBezTo>
                          <a:pt x="75969" y="83578"/>
                          <a:pt x="75948" y="83450"/>
                          <a:pt x="75884" y="83322"/>
                        </a:cubicBezTo>
                        <a:lnTo>
                          <a:pt x="75862" y="83280"/>
                        </a:lnTo>
                        <a:lnTo>
                          <a:pt x="75948" y="83280"/>
                        </a:lnTo>
                        <a:lnTo>
                          <a:pt x="75990" y="83407"/>
                        </a:lnTo>
                        <a:cubicBezTo>
                          <a:pt x="76012" y="83493"/>
                          <a:pt x="76054" y="83557"/>
                          <a:pt x="76075" y="83642"/>
                        </a:cubicBezTo>
                        <a:cubicBezTo>
                          <a:pt x="76097" y="83706"/>
                          <a:pt x="76118" y="83770"/>
                          <a:pt x="76182" y="83833"/>
                        </a:cubicBezTo>
                        <a:cubicBezTo>
                          <a:pt x="76182" y="83833"/>
                          <a:pt x="76225" y="83833"/>
                          <a:pt x="76225" y="83812"/>
                        </a:cubicBezTo>
                        <a:cubicBezTo>
                          <a:pt x="76225" y="83727"/>
                          <a:pt x="76203" y="83663"/>
                          <a:pt x="76161" y="83599"/>
                        </a:cubicBezTo>
                        <a:lnTo>
                          <a:pt x="76075" y="83365"/>
                        </a:lnTo>
                        <a:cubicBezTo>
                          <a:pt x="76012" y="83237"/>
                          <a:pt x="75948" y="83088"/>
                          <a:pt x="75884" y="82939"/>
                        </a:cubicBezTo>
                        <a:cubicBezTo>
                          <a:pt x="75884" y="82926"/>
                          <a:pt x="75878" y="82921"/>
                          <a:pt x="75870" y="82921"/>
                        </a:cubicBezTo>
                        <a:cubicBezTo>
                          <a:pt x="75852" y="82921"/>
                          <a:pt x="75826" y="82946"/>
                          <a:pt x="75841" y="82960"/>
                        </a:cubicBezTo>
                        <a:cubicBezTo>
                          <a:pt x="75862" y="83045"/>
                          <a:pt x="75905" y="83131"/>
                          <a:pt x="75926" y="83237"/>
                        </a:cubicBezTo>
                        <a:cubicBezTo>
                          <a:pt x="75920" y="83231"/>
                          <a:pt x="75912" y="83228"/>
                          <a:pt x="75904" y="83228"/>
                        </a:cubicBezTo>
                        <a:cubicBezTo>
                          <a:pt x="75884" y="83228"/>
                          <a:pt x="75862" y="83243"/>
                          <a:pt x="75862" y="83258"/>
                        </a:cubicBezTo>
                        <a:lnTo>
                          <a:pt x="75862" y="83237"/>
                        </a:lnTo>
                        <a:cubicBezTo>
                          <a:pt x="75841" y="83195"/>
                          <a:pt x="75820" y="83131"/>
                          <a:pt x="75799" y="83088"/>
                        </a:cubicBezTo>
                        <a:cubicBezTo>
                          <a:pt x="75756" y="83003"/>
                          <a:pt x="75713" y="82918"/>
                          <a:pt x="75692" y="82811"/>
                        </a:cubicBezTo>
                        <a:cubicBezTo>
                          <a:pt x="75692" y="82801"/>
                          <a:pt x="75681" y="82795"/>
                          <a:pt x="75668" y="82795"/>
                        </a:cubicBezTo>
                        <a:cubicBezTo>
                          <a:pt x="75655" y="82795"/>
                          <a:pt x="75639" y="82801"/>
                          <a:pt x="75628" y="82811"/>
                        </a:cubicBezTo>
                        <a:cubicBezTo>
                          <a:pt x="75628" y="82832"/>
                          <a:pt x="75628" y="82854"/>
                          <a:pt x="75628" y="82875"/>
                        </a:cubicBezTo>
                        <a:cubicBezTo>
                          <a:pt x="75607" y="82832"/>
                          <a:pt x="75586" y="82811"/>
                          <a:pt x="75564" y="82790"/>
                        </a:cubicBezTo>
                        <a:cubicBezTo>
                          <a:pt x="75074" y="82066"/>
                          <a:pt x="74606" y="81363"/>
                          <a:pt x="74116" y="80660"/>
                        </a:cubicBezTo>
                        <a:cubicBezTo>
                          <a:pt x="73541" y="79808"/>
                          <a:pt x="72966" y="78935"/>
                          <a:pt x="72455" y="78019"/>
                        </a:cubicBezTo>
                        <a:cubicBezTo>
                          <a:pt x="71986" y="77167"/>
                          <a:pt x="71560" y="76294"/>
                          <a:pt x="71220" y="75357"/>
                        </a:cubicBezTo>
                        <a:cubicBezTo>
                          <a:pt x="70858" y="74463"/>
                          <a:pt x="70581" y="73525"/>
                          <a:pt x="70368" y="72567"/>
                        </a:cubicBezTo>
                        <a:cubicBezTo>
                          <a:pt x="70155" y="71630"/>
                          <a:pt x="69984" y="70672"/>
                          <a:pt x="69899" y="69713"/>
                        </a:cubicBezTo>
                        <a:lnTo>
                          <a:pt x="69899" y="69713"/>
                        </a:lnTo>
                        <a:lnTo>
                          <a:pt x="69984" y="69820"/>
                        </a:lnTo>
                        <a:cubicBezTo>
                          <a:pt x="70048" y="69905"/>
                          <a:pt x="70133" y="69969"/>
                          <a:pt x="70197" y="70054"/>
                        </a:cubicBezTo>
                        <a:cubicBezTo>
                          <a:pt x="70219" y="70076"/>
                          <a:pt x="70246" y="70085"/>
                          <a:pt x="70272" y="70085"/>
                        </a:cubicBezTo>
                        <a:cubicBezTo>
                          <a:pt x="70346" y="70085"/>
                          <a:pt x="70415" y="70011"/>
                          <a:pt x="70368" y="69947"/>
                        </a:cubicBezTo>
                        <a:cubicBezTo>
                          <a:pt x="70197" y="69734"/>
                          <a:pt x="70027" y="69522"/>
                          <a:pt x="69857" y="69309"/>
                        </a:cubicBezTo>
                        <a:cubicBezTo>
                          <a:pt x="69857" y="69287"/>
                          <a:pt x="69835" y="69266"/>
                          <a:pt x="69814" y="69266"/>
                        </a:cubicBezTo>
                        <a:cubicBezTo>
                          <a:pt x="69729" y="69159"/>
                          <a:pt x="69622" y="69032"/>
                          <a:pt x="69537" y="68904"/>
                        </a:cubicBezTo>
                        <a:cubicBezTo>
                          <a:pt x="69345" y="68670"/>
                          <a:pt x="69175" y="68435"/>
                          <a:pt x="69026" y="68180"/>
                        </a:cubicBezTo>
                        <a:cubicBezTo>
                          <a:pt x="69026" y="68158"/>
                          <a:pt x="69005" y="68116"/>
                          <a:pt x="68983" y="68095"/>
                        </a:cubicBezTo>
                        <a:cubicBezTo>
                          <a:pt x="68941" y="67988"/>
                          <a:pt x="68919" y="67882"/>
                          <a:pt x="68877" y="67775"/>
                        </a:cubicBezTo>
                        <a:cubicBezTo>
                          <a:pt x="68813" y="67583"/>
                          <a:pt x="68749" y="67370"/>
                          <a:pt x="68685" y="67157"/>
                        </a:cubicBezTo>
                        <a:cubicBezTo>
                          <a:pt x="68557" y="66732"/>
                          <a:pt x="68451" y="66306"/>
                          <a:pt x="68344" y="65880"/>
                        </a:cubicBezTo>
                        <a:cubicBezTo>
                          <a:pt x="68336" y="65863"/>
                          <a:pt x="68322" y="65856"/>
                          <a:pt x="68307" y="65856"/>
                        </a:cubicBezTo>
                        <a:cubicBezTo>
                          <a:pt x="68284" y="65856"/>
                          <a:pt x="68259" y="65875"/>
                          <a:pt x="68259" y="65901"/>
                        </a:cubicBezTo>
                        <a:cubicBezTo>
                          <a:pt x="68344" y="66348"/>
                          <a:pt x="68451" y="66774"/>
                          <a:pt x="68579" y="67200"/>
                        </a:cubicBezTo>
                        <a:cubicBezTo>
                          <a:pt x="68643" y="67413"/>
                          <a:pt x="68706" y="67605"/>
                          <a:pt x="68770" y="67818"/>
                        </a:cubicBezTo>
                        <a:cubicBezTo>
                          <a:pt x="68685" y="67690"/>
                          <a:pt x="68621" y="67583"/>
                          <a:pt x="68536" y="67456"/>
                        </a:cubicBezTo>
                        <a:cubicBezTo>
                          <a:pt x="68515" y="67328"/>
                          <a:pt x="68472" y="67200"/>
                          <a:pt x="68408" y="67072"/>
                        </a:cubicBezTo>
                        <a:lnTo>
                          <a:pt x="68259" y="66646"/>
                        </a:lnTo>
                        <a:cubicBezTo>
                          <a:pt x="68174" y="66369"/>
                          <a:pt x="68068" y="66093"/>
                          <a:pt x="67982" y="65816"/>
                        </a:cubicBezTo>
                        <a:cubicBezTo>
                          <a:pt x="67812" y="65241"/>
                          <a:pt x="67642" y="64666"/>
                          <a:pt x="67493" y="64091"/>
                        </a:cubicBezTo>
                        <a:cubicBezTo>
                          <a:pt x="67407" y="63771"/>
                          <a:pt x="67343" y="63452"/>
                          <a:pt x="67280" y="63111"/>
                        </a:cubicBezTo>
                        <a:cubicBezTo>
                          <a:pt x="67280" y="63095"/>
                          <a:pt x="67267" y="63088"/>
                          <a:pt x="67252" y="63088"/>
                        </a:cubicBezTo>
                        <a:cubicBezTo>
                          <a:pt x="67227" y="63088"/>
                          <a:pt x="67194" y="63106"/>
                          <a:pt x="67194" y="63132"/>
                        </a:cubicBezTo>
                        <a:cubicBezTo>
                          <a:pt x="67407" y="64304"/>
                          <a:pt x="67684" y="65454"/>
                          <a:pt x="68068" y="66582"/>
                        </a:cubicBezTo>
                        <a:cubicBezTo>
                          <a:pt x="68089" y="66646"/>
                          <a:pt x="68110" y="66710"/>
                          <a:pt x="68131" y="66774"/>
                        </a:cubicBezTo>
                        <a:cubicBezTo>
                          <a:pt x="67918" y="66369"/>
                          <a:pt x="67684" y="65944"/>
                          <a:pt x="67493" y="65539"/>
                        </a:cubicBezTo>
                        <a:cubicBezTo>
                          <a:pt x="67088" y="64751"/>
                          <a:pt x="66747" y="63920"/>
                          <a:pt x="66449" y="63090"/>
                        </a:cubicBezTo>
                        <a:cubicBezTo>
                          <a:pt x="66428" y="63047"/>
                          <a:pt x="66406" y="62983"/>
                          <a:pt x="66385" y="62941"/>
                        </a:cubicBezTo>
                        <a:cubicBezTo>
                          <a:pt x="66385" y="62941"/>
                          <a:pt x="66406" y="62919"/>
                          <a:pt x="66406" y="62919"/>
                        </a:cubicBezTo>
                        <a:cubicBezTo>
                          <a:pt x="66428" y="62770"/>
                          <a:pt x="66428" y="62642"/>
                          <a:pt x="66385" y="62515"/>
                        </a:cubicBezTo>
                        <a:lnTo>
                          <a:pt x="66364" y="62089"/>
                        </a:lnTo>
                        <a:cubicBezTo>
                          <a:pt x="66321" y="61833"/>
                          <a:pt x="66300" y="61556"/>
                          <a:pt x="66279" y="61301"/>
                        </a:cubicBezTo>
                        <a:cubicBezTo>
                          <a:pt x="66236" y="60747"/>
                          <a:pt x="66215" y="60193"/>
                          <a:pt x="66215" y="59661"/>
                        </a:cubicBezTo>
                        <a:cubicBezTo>
                          <a:pt x="66204" y="59629"/>
                          <a:pt x="66183" y="59613"/>
                          <a:pt x="66164" y="59613"/>
                        </a:cubicBezTo>
                        <a:cubicBezTo>
                          <a:pt x="66145" y="59613"/>
                          <a:pt x="66129" y="59629"/>
                          <a:pt x="66129" y="59661"/>
                        </a:cubicBezTo>
                        <a:cubicBezTo>
                          <a:pt x="66129" y="60214"/>
                          <a:pt x="66151" y="60768"/>
                          <a:pt x="66172" y="61322"/>
                        </a:cubicBezTo>
                        <a:cubicBezTo>
                          <a:pt x="66172" y="61578"/>
                          <a:pt x="66215" y="61854"/>
                          <a:pt x="66236" y="62131"/>
                        </a:cubicBezTo>
                        <a:cubicBezTo>
                          <a:pt x="66236" y="62280"/>
                          <a:pt x="66257" y="62408"/>
                          <a:pt x="66279" y="62557"/>
                        </a:cubicBezTo>
                        <a:lnTo>
                          <a:pt x="66279" y="62642"/>
                        </a:lnTo>
                        <a:lnTo>
                          <a:pt x="66151" y="62323"/>
                        </a:lnTo>
                        <a:cubicBezTo>
                          <a:pt x="66172" y="62259"/>
                          <a:pt x="66172" y="62195"/>
                          <a:pt x="66129" y="62153"/>
                        </a:cubicBezTo>
                        <a:cubicBezTo>
                          <a:pt x="66129" y="62131"/>
                          <a:pt x="66108" y="62131"/>
                          <a:pt x="66108" y="62110"/>
                        </a:cubicBezTo>
                        <a:lnTo>
                          <a:pt x="66002" y="61897"/>
                        </a:lnTo>
                        <a:lnTo>
                          <a:pt x="65938" y="61663"/>
                        </a:lnTo>
                        <a:cubicBezTo>
                          <a:pt x="65938" y="61599"/>
                          <a:pt x="65916" y="61514"/>
                          <a:pt x="65916" y="61450"/>
                        </a:cubicBezTo>
                        <a:cubicBezTo>
                          <a:pt x="65874" y="61152"/>
                          <a:pt x="65853" y="60853"/>
                          <a:pt x="65831" y="60577"/>
                        </a:cubicBezTo>
                        <a:cubicBezTo>
                          <a:pt x="65789" y="59980"/>
                          <a:pt x="65767" y="59384"/>
                          <a:pt x="65767" y="58809"/>
                        </a:cubicBezTo>
                        <a:cubicBezTo>
                          <a:pt x="65767" y="58468"/>
                          <a:pt x="65789" y="58127"/>
                          <a:pt x="65810" y="57787"/>
                        </a:cubicBezTo>
                        <a:cubicBezTo>
                          <a:pt x="65810" y="57765"/>
                          <a:pt x="65794" y="57755"/>
                          <a:pt x="65778" y="57755"/>
                        </a:cubicBezTo>
                        <a:cubicBezTo>
                          <a:pt x="65762" y="57755"/>
                          <a:pt x="65746" y="57765"/>
                          <a:pt x="65746" y="57787"/>
                        </a:cubicBezTo>
                        <a:cubicBezTo>
                          <a:pt x="65640" y="58873"/>
                          <a:pt x="65640" y="59938"/>
                          <a:pt x="65746" y="61002"/>
                        </a:cubicBezTo>
                        <a:cubicBezTo>
                          <a:pt x="65704" y="60875"/>
                          <a:pt x="65661" y="60726"/>
                          <a:pt x="65618" y="60577"/>
                        </a:cubicBezTo>
                        <a:cubicBezTo>
                          <a:pt x="65576" y="60427"/>
                          <a:pt x="65533" y="60321"/>
                          <a:pt x="65491" y="60172"/>
                        </a:cubicBezTo>
                        <a:cubicBezTo>
                          <a:pt x="65491" y="59895"/>
                          <a:pt x="65469" y="59618"/>
                          <a:pt x="65469" y="59341"/>
                        </a:cubicBezTo>
                        <a:cubicBezTo>
                          <a:pt x="65448" y="58766"/>
                          <a:pt x="65448" y="58170"/>
                          <a:pt x="65512" y="57595"/>
                        </a:cubicBezTo>
                        <a:cubicBezTo>
                          <a:pt x="65512" y="57574"/>
                          <a:pt x="65496" y="57563"/>
                          <a:pt x="65480" y="57563"/>
                        </a:cubicBezTo>
                        <a:cubicBezTo>
                          <a:pt x="65464" y="57563"/>
                          <a:pt x="65448" y="57574"/>
                          <a:pt x="65448" y="57595"/>
                        </a:cubicBezTo>
                        <a:cubicBezTo>
                          <a:pt x="65384" y="58170"/>
                          <a:pt x="65341" y="58766"/>
                          <a:pt x="65341" y="59363"/>
                        </a:cubicBezTo>
                        <a:lnTo>
                          <a:pt x="65341" y="59597"/>
                        </a:lnTo>
                        <a:cubicBezTo>
                          <a:pt x="65320" y="59490"/>
                          <a:pt x="65278" y="59384"/>
                          <a:pt x="65256" y="59277"/>
                        </a:cubicBezTo>
                        <a:cubicBezTo>
                          <a:pt x="65150" y="58851"/>
                          <a:pt x="65043" y="58425"/>
                          <a:pt x="64937" y="58000"/>
                        </a:cubicBezTo>
                        <a:cubicBezTo>
                          <a:pt x="64894" y="57893"/>
                          <a:pt x="64873" y="57787"/>
                          <a:pt x="64852" y="57680"/>
                        </a:cubicBezTo>
                        <a:cubicBezTo>
                          <a:pt x="64844" y="57658"/>
                          <a:pt x="64826" y="57648"/>
                          <a:pt x="64807" y="57648"/>
                        </a:cubicBezTo>
                        <a:cubicBezTo>
                          <a:pt x="64772" y="57648"/>
                          <a:pt x="64731" y="57681"/>
                          <a:pt x="64745" y="57723"/>
                        </a:cubicBezTo>
                        <a:cubicBezTo>
                          <a:pt x="64809" y="58063"/>
                          <a:pt x="64873" y="58404"/>
                          <a:pt x="64958" y="58745"/>
                        </a:cubicBezTo>
                        <a:cubicBezTo>
                          <a:pt x="64946" y="58741"/>
                          <a:pt x="64935" y="58739"/>
                          <a:pt x="64925" y="58739"/>
                        </a:cubicBezTo>
                        <a:cubicBezTo>
                          <a:pt x="64880" y="58739"/>
                          <a:pt x="64852" y="58774"/>
                          <a:pt x="64852" y="58809"/>
                        </a:cubicBezTo>
                        <a:cubicBezTo>
                          <a:pt x="64873" y="58979"/>
                          <a:pt x="64894" y="59150"/>
                          <a:pt x="64937" y="59320"/>
                        </a:cubicBezTo>
                        <a:cubicBezTo>
                          <a:pt x="64915" y="59341"/>
                          <a:pt x="64915" y="59363"/>
                          <a:pt x="64915" y="59384"/>
                        </a:cubicBezTo>
                        <a:lnTo>
                          <a:pt x="64915" y="59363"/>
                        </a:lnTo>
                        <a:cubicBezTo>
                          <a:pt x="64911" y="59359"/>
                          <a:pt x="64907" y="59357"/>
                          <a:pt x="64901" y="59357"/>
                        </a:cubicBezTo>
                        <a:cubicBezTo>
                          <a:pt x="64879" y="59357"/>
                          <a:pt x="64852" y="59388"/>
                          <a:pt x="64852" y="59405"/>
                        </a:cubicBezTo>
                        <a:cubicBezTo>
                          <a:pt x="64894" y="59618"/>
                          <a:pt x="64958" y="59852"/>
                          <a:pt x="65022" y="60044"/>
                        </a:cubicBezTo>
                        <a:cubicBezTo>
                          <a:pt x="65043" y="60129"/>
                          <a:pt x="65043" y="60214"/>
                          <a:pt x="65065" y="60300"/>
                        </a:cubicBezTo>
                        <a:cubicBezTo>
                          <a:pt x="65128" y="60619"/>
                          <a:pt x="65192" y="60939"/>
                          <a:pt x="65235" y="61237"/>
                        </a:cubicBezTo>
                        <a:cubicBezTo>
                          <a:pt x="65384" y="61854"/>
                          <a:pt x="65448" y="62493"/>
                          <a:pt x="65448" y="63132"/>
                        </a:cubicBezTo>
                        <a:cubicBezTo>
                          <a:pt x="65363" y="63750"/>
                          <a:pt x="65214" y="64368"/>
                          <a:pt x="65001" y="64964"/>
                        </a:cubicBezTo>
                        <a:cubicBezTo>
                          <a:pt x="64873" y="65368"/>
                          <a:pt x="64724" y="65752"/>
                          <a:pt x="64596" y="66135"/>
                        </a:cubicBezTo>
                        <a:lnTo>
                          <a:pt x="64596" y="65986"/>
                        </a:lnTo>
                        <a:cubicBezTo>
                          <a:pt x="64596" y="65963"/>
                          <a:pt x="64564" y="65946"/>
                          <a:pt x="64535" y="65946"/>
                        </a:cubicBezTo>
                        <a:cubicBezTo>
                          <a:pt x="64511" y="65946"/>
                          <a:pt x="64490" y="65957"/>
                          <a:pt x="64490" y="65986"/>
                        </a:cubicBezTo>
                        <a:cubicBezTo>
                          <a:pt x="64468" y="66199"/>
                          <a:pt x="64447" y="66412"/>
                          <a:pt x="64404" y="66604"/>
                        </a:cubicBezTo>
                        <a:lnTo>
                          <a:pt x="64362" y="66795"/>
                        </a:lnTo>
                        <a:cubicBezTo>
                          <a:pt x="64234" y="67094"/>
                          <a:pt x="64127" y="67413"/>
                          <a:pt x="64000" y="67711"/>
                        </a:cubicBezTo>
                        <a:cubicBezTo>
                          <a:pt x="63872" y="68031"/>
                          <a:pt x="63744" y="68371"/>
                          <a:pt x="63638" y="68712"/>
                        </a:cubicBezTo>
                        <a:cubicBezTo>
                          <a:pt x="63613" y="68749"/>
                          <a:pt x="63638" y="68772"/>
                          <a:pt x="63668" y="68772"/>
                        </a:cubicBezTo>
                        <a:cubicBezTo>
                          <a:pt x="63690" y="68772"/>
                          <a:pt x="63714" y="68760"/>
                          <a:pt x="63723" y="68733"/>
                        </a:cubicBezTo>
                        <a:lnTo>
                          <a:pt x="63808" y="68606"/>
                        </a:lnTo>
                        <a:cubicBezTo>
                          <a:pt x="63936" y="69223"/>
                          <a:pt x="64106" y="69820"/>
                          <a:pt x="64298" y="70437"/>
                        </a:cubicBezTo>
                        <a:cubicBezTo>
                          <a:pt x="64383" y="70757"/>
                          <a:pt x="64468" y="71055"/>
                          <a:pt x="64553" y="71374"/>
                        </a:cubicBezTo>
                        <a:cubicBezTo>
                          <a:pt x="64660" y="71673"/>
                          <a:pt x="64724" y="71992"/>
                          <a:pt x="64788" y="72290"/>
                        </a:cubicBezTo>
                        <a:cubicBezTo>
                          <a:pt x="64809" y="72439"/>
                          <a:pt x="64809" y="72588"/>
                          <a:pt x="64766" y="72716"/>
                        </a:cubicBezTo>
                        <a:cubicBezTo>
                          <a:pt x="64724" y="72865"/>
                          <a:pt x="64617" y="72950"/>
                          <a:pt x="64575" y="73099"/>
                        </a:cubicBezTo>
                        <a:cubicBezTo>
                          <a:pt x="64553" y="73163"/>
                          <a:pt x="64617" y="73206"/>
                          <a:pt x="64681" y="73206"/>
                        </a:cubicBezTo>
                        <a:cubicBezTo>
                          <a:pt x="64703" y="73185"/>
                          <a:pt x="64724" y="73185"/>
                          <a:pt x="64766" y="73163"/>
                        </a:cubicBezTo>
                        <a:cubicBezTo>
                          <a:pt x="64830" y="73355"/>
                          <a:pt x="64915" y="73525"/>
                          <a:pt x="65001" y="73717"/>
                        </a:cubicBezTo>
                        <a:cubicBezTo>
                          <a:pt x="65086" y="73909"/>
                          <a:pt x="65192" y="74122"/>
                          <a:pt x="65278" y="74313"/>
                        </a:cubicBezTo>
                        <a:cubicBezTo>
                          <a:pt x="65384" y="74526"/>
                          <a:pt x="65491" y="74697"/>
                          <a:pt x="65597" y="74888"/>
                        </a:cubicBezTo>
                        <a:cubicBezTo>
                          <a:pt x="65682" y="75101"/>
                          <a:pt x="65810" y="75293"/>
                          <a:pt x="65959" y="75464"/>
                        </a:cubicBezTo>
                        <a:cubicBezTo>
                          <a:pt x="65959" y="75485"/>
                          <a:pt x="66002" y="75485"/>
                          <a:pt x="66023" y="75485"/>
                        </a:cubicBezTo>
                        <a:cubicBezTo>
                          <a:pt x="66364" y="76124"/>
                          <a:pt x="66257" y="76933"/>
                          <a:pt x="65767" y="77444"/>
                        </a:cubicBezTo>
                        <a:cubicBezTo>
                          <a:pt x="65320" y="78062"/>
                          <a:pt x="64766" y="78594"/>
                          <a:pt x="64170" y="79020"/>
                        </a:cubicBezTo>
                        <a:cubicBezTo>
                          <a:pt x="62935" y="79936"/>
                          <a:pt x="61550" y="80596"/>
                          <a:pt x="60358" y="81555"/>
                        </a:cubicBezTo>
                        <a:cubicBezTo>
                          <a:pt x="59761" y="82023"/>
                          <a:pt x="59229" y="82598"/>
                          <a:pt x="58824" y="83237"/>
                        </a:cubicBezTo>
                        <a:lnTo>
                          <a:pt x="58718" y="83386"/>
                        </a:lnTo>
                        <a:cubicBezTo>
                          <a:pt x="58675" y="83450"/>
                          <a:pt x="58633" y="83514"/>
                          <a:pt x="58611" y="83557"/>
                        </a:cubicBezTo>
                        <a:lnTo>
                          <a:pt x="58548" y="83642"/>
                        </a:lnTo>
                        <a:lnTo>
                          <a:pt x="58377" y="83599"/>
                        </a:lnTo>
                        <a:lnTo>
                          <a:pt x="58420" y="83535"/>
                        </a:lnTo>
                        <a:cubicBezTo>
                          <a:pt x="58462" y="83471"/>
                          <a:pt x="58505" y="83407"/>
                          <a:pt x="58548" y="83344"/>
                        </a:cubicBezTo>
                        <a:cubicBezTo>
                          <a:pt x="58633" y="83216"/>
                          <a:pt x="58718" y="83067"/>
                          <a:pt x="58803" y="82960"/>
                        </a:cubicBezTo>
                        <a:cubicBezTo>
                          <a:pt x="58888" y="82832"/>
                          <a:pt x="58973" y="82705"/>
                          <a:pt x="59059" y="82598"/>
                        </a:cubicBezTo>
                        <a:cubicBezTo>
                          <a:pt x="59165" y="82492"/>
                          <a:pt x="59229" y="82364"/>
                          <a:pt x="59293" y="82236"/>
                        </a:cubicBezTo>
                        <a:cubicBezTo>
                          <a:pt x="59293" y="82215"/>
                          <a:pt x="59272" y="82194"/>
                          <a:pt x="59250" y="82194"/>
                        </a:cubicBezTo>
                        <a:cubicBezTo>
                          <a:pt x="59123" y="82279"/>
                          <a:pt x="59037" y="82385"/>
                          <a:pt x="58952" y="82492"/>
                        </a:cubicBezTo>
                        <a:cubicBezTo>
                          <a:pt x="58846" y="82619"/>
                          <a:pt x="58760" y="82747"/>
                          <a:pt x="58675" y="82875"/>
                        </a:cubicBezTo>
                        <a:cubicBezTo>
                          <a:pt x="58590" y="83003"/>
                          <a:pt x="58526" y="83109"/>
                          <a:pt x="58441" y="83237"/>
                        </a:cubicBezTo>
                        <a:cubicBezTo>
                          <a:pt x="58398" y="83301"/>
                          <a:pt x="58356" y="83386"/>
                          <a:pt x="58313" y="83450"/>
                        </a:cubicBezTo>
                        <a:lnTo>
                          <a:pt x="58271" y="83535"/>
                        </a:lnTo>
                        <a:cubicBezTo>
                          <a:pt x="58271" y="83557"/>
                          <a:pt x="58271" y="83578"/>
                          <a:pt x="58271" y="83578"/>
                        </a:cubicBezTo>
                        <a:lnTo>
                          <a:pt x="58036" y="83535"/>
                        </a:lnTo>
                        <a:cubicBezTo>
                          <a:pt x="58079" y="83450"/>
                          <a:pt x="58122" y="83365"/>
                          <a:pt x="58164" y="83280"/>
                        </a:cubicBezTo>
                        <a:cubicBezTo>
                          <a:pt x="58228" y="83131"/>
                          <a:pt x="58313" y="83003"/>
                          <a:pt x="58398" y="82896"/>
                        </a:cubicBezTo>
                        <a:cubicBezTo>
                          <a:pt x="58484" y="82769"/>
                          <a:pt x="58569" y="82641"/>
                          <a:pt x="58675" y="82534"/>
                        </a:cubicBezTo>
                        <a:cubicBezTo>
                          <a:pt x="58760" y="82428"/>
                          <a:pt x="58888" y="82321"/>
                          <a:pt x="58931" y="82194"/>
                        </a:cubicBezTo>
                        <a:cubicBezTo>
                          <a:pt x="58931" y="82176"/>
                          <a:pt x="58917" y="82145"/>
                          <a:pt x="58900" y="82145"/>
                        </a:cubicBezTo>
                        <a:cubicBezTo>
                          <a:pt x="58896" y="82145"/>
                          <a:pt x="58892" y="82147"/>
                          <a:pt x="58888" y="82151"/>
                        </a:cubicBezTo>
                        <a:cubicBezTo>
                          <a:pt x="58739" y="82172"/>
                          <a:pt x="58633" y="82321"/>
                          <a:pt x="58548" y="82428"/>
                        </a:cubicBezTo>
                        <a:cubicBezTo>
                          <a:pt x="58441" y="82556"/>
                          <a:pt x="58356" y="82683"/>
                          <a:pt x="58271" y="82811"/>
                        </a:cubicBezTo>
                        <a:cubicBezTo>
                          <a:pt x="58185" y="82939"/>
                          <a:pt x="58100" y="83067"/>
                          <a:pt x="58036" y="83195"/>
                        </a:cubicBezTo>
                        <a:cubicBezTo>
                          <a:pt x="57972" y="83301"/>
                          <a:pt x="57930" y="83407"/>
                          <a:pt x="57909" y="83514"/>
                        </a:cubicBezTo>
                        <a:cubicBezTo>
                          <a:pt x="57547" y="83450"/>
                          <a:pt x="57206" y="83386"/>
                          <a:pt x="56844" y="83322"/>
                        </a:cubicBezTo>
                        <a:cubicBezTo>
                          <a:pt x="56929" y="83258"/>
                          <a:pt x="56993" y="83173"/>
                          <a:pt x="57057" y="83109"/>
                        </a:cubicBezTo>
                        <a:cubicBezTo>
                          <a:pt x="57142" y="83003"/>
                          <a:pt x="57227" y="82918"/>
                          <a:pt x="57334" y="82832"/>
                        </a:cubicBezTo>
                        <a:cubicBezTo>
                          <a:pt x="57419" y="82747"/>
                          <a:pt x="57504" y="82662"/>
                          <a:pt x="57589" y="82577"/>
                        </a:cubicBezTo>
                        <a:cubicBezTo>
                          <a:pt x="57632" y="82556"/>
                          <a:pt x="57696" y="82513"/>
                          <a:pt x="57738" y="82449"/>
                        </a:cubicBezTo>
                        <a:cubicBezTo>
                          <a:pt x="57781" y="82428"/>
                          <a:pt x="57823" y="82385"/>
                          <a:pt x="57845" y="82321"/>
                        </a:cubicBezTo>
                        <a:cubicBezTo>
                          <a:pt x="57845" y="82304"/>
                          <a:pt x="57845" y="82273"/>
                          <a:pt x="57822" y="82273"/>
                        </a:cubicBezTo>
                        <a:cubicBezTo>
                          <a:pt x="57817" y="82273"/>
                          <a:pt x="57810" y="82275"/>
                          <a:pt x="57802" y="82279"/>
                        </a:cubicBezTo>
                        <a:cubicBezTo>
                          <a:pt x="57738" y="82279"/>
                          <a:pt x="57696" y="82321"/>
                          <a:pt x="57653" y="82343"/>
                        </a:cubicBezTo>
                        <a:cubicBezTo>
                          <a:pt x="57589" y="82385"/>
                          <a:pt x="57547" y="82428"/>
                          <a:pt x="57504" y="82470"/>
                        </a:cubicBezTo>
                        <a:cubicBezTo>
                          <a:pt x="57397" y="82556"/>
                          <a:pt x="57291" y="82641"/>
                          <a:pt x="57206" y="82726"/>
                        </a:cubicBezTo>
                        <a:cubicBezTo>
                          <a:pt x="57121" y="82811"/>
                          <a:pt x="57035" y="82918"/>
                          <a:pt x="56950" y="83024"/>
                        </a:cubicBezTo>
                        <a:cubicBezTo>
                          <a:pt x="56865" y="83109"/>
                          <a:pt x="56780" y="83216"/>
                          <a:pt x="56737" y="83322"/>
                        </a:cubicBezTo>
                        <a:lnTo>
                          <a:pt x="56673" y="83322"/>
                        </a:lnTo>
                        <a:cubicBezTo>
                          <a:pt x="55523" y="83131"/>
                          <a:pt x="54373" y="82896"/>
                          <a:pt x="53244" y="82598"/>
                        </a:cubicBezTo>
                        <a:cubicBezTo>
                          <a:pt x="52116" y="82321"/>
                          <a:pt x="51008" y="82002"/>
                          <a:pt x="49901" y="81661"/>
                        </a:cubicBezTo>
                        <a:cubicBezTo>
                          <a:pt x="48815" y="81320"/>
                          <a:pt x="47728" y="80937"/>
                          <a:pt x="46685" y="80490"/>
                        </a:cubicBezTo>
                        <a:lnTo>
                          <a:pt x="46450" y="80383"/>
                        </a:lnTo>
                        <a:cubicBezTo>
                          <a:pt x="46450" y="80383"/>
                          <a:pt x="46450" y="80362"/>
                          <a:pt x="46450" y="80362"/>
                        </a:cubicBezTo>
                        <a:cubicBezTo>
                          <a:pt x="46450" y="80319"/>
                          <a:pt x="46408" y="80298"/>
                          <a:pt x="46387" y="80298"/>
                        </a:cubicBezTo>
                        <a:lnTo>
                          <a:pt x="46365" y="80298"/>
                        </a:lnTo>
                        <a:cubicBezTo>
                          <a:pt x="46365" y="80277"/>
                          <a:pt x="46344" y="80255"/>
                          <a:pt x="46344" y="80213"/>
                        </a:cubicBezTo>
                        <a:lnTo>
                          <a:pt x="46259" y="80042"/>
                        </a:lnTo>
                        <a:cubicBezTo>
                          <a:pt x="46216" y="79915"/>
                          <a:pt x="46174" y="79808"/>
                          <a:pt x="46131" y="79702"/>
                        </a:cubicBezTo>
                        <a:cubicBezTo>
                          <a:pt x="46046" y="79467"/>
                          <a:pt x="45961" y="79233"/>
                          <a:pt x="45897" y="78999"/>
                        </a:cubicBezTo>
                        <a:cubicBezTo>
                          <a:pt x="45726" y="78530"/>
                          <a:pt x="45577" y="78062"/>
                          <a:pt x="45449" y="77593"/>
                        </a:cubicBezTo>
                        <a:cubicBezTo>
                          <a:pt x="45364" y="77338"/>
                          <a:pt x="45279" y="77061"/>
                          <a:pt x="45215" y="76805"/>
                        </a:cubicBezTo>
                        <a:cubicBezTo>
                          <a:pt x="45207" y="76789"/>
                          <a:pt x="45196" y="76782"/>
                          <a:pt x="45185" y="76782"/>
                        </a:cubicBezTo>
                        <a:cubicBezTo>
                          <a:pt x="45168" y="76782"/>
                          <a:pt x="45151" y="76800"/>
                          <a:pt x="45151" y="76827"/>
                        </a:cubicBezTo>
                        <a:cubicBezTo>
                          <a:pt x="45386" y="77891"/>
                          <a:pt x="45684" y="78956"/>
                          <a:pt x="46067" y="80000"/>
                        </a:cubicBezTo>
                        <a:lnTo>
                          <a:pt x="46152" y="80213"/>
                        </a:lnTo>
                        <a:cubicBezTo>
                          <a:pt x="46152" y="80234"/>
                          <a:pt x="46174" y="80255"/>
                          <a:pt x="46174" y="80298"/>
                        </a:cubicBezTo>
                        <a:cubicBezTo>
                          <a:pt x="44427" y="79489"/>
                          <a:pt x="42766" y="78424"/>
                          <a:pt x="41275" y="77189"/>
                        </a:cubicBezTo>
                        <a:lnTo>
                          <a:pt x="41041" y="76954"/>
                        </a:lnTo>
                        <a:cubicBezTo>
                          <a:pt x="41041" y="76954"/>
                          <a:pt x="41041" y="76933"/>
                          <a:pt x="41041" y="76933"/>
                        </a:cubicBezTo>
                        <a:cubicBezTo>
                          <a:pt x="40913" y="76422"/>
                          <a:pt x="40785" y="75911"/>
                          <a:pt x="40679" y="75421"/>
                        </a:cubicBezTo>
                        <a:cubicBezTo>
                          <a:pt x="40551" y="74910"/>
                          <a:pt x="40445" y="74377"/>
                          <a:pt x="40359" y="73866"/>
                        </a:cubicBezTo>
                        <a:cubicBezTo>
                          <a:pt x="40146" y="72844"/>
                          <a:pt x="39997" y="71822"/>
                          <a:pt x="39848" y="70778"/>
                        </a:cubicBezTo>
                        <a:cubicBezTo>
                          <a:pt x="39806" y="70501"/>
                          <a:pt x="39784" y="70203"/>
                          <a:pt x="39742" y="69926"/>
                        </a:cubicBezTo>
                        <a:lnTo>
                          <a:pt x="39742" y="69926"/>
                        </a:lnTo>
                        <a:cubicBezTo>
                          <a:pt x="39757" y="69948"/>
                          <a:pt x="39779" y="69958"/>
                          <a:pt x="39802" y="69958"/>
                        </a:cubicBezTo>
                        <a:cubicBezTo>
                          <a:pt x="39846" y="69958"/>
                          <a:pt x="39891" y="69925"/>
                          <a:pt x="39891" y="69884"/>
                        </a:cubicBezTo>
                        <a:cubicBezTo>
                          <a:pt x="39870" y="69713"/>
                          <a:pt x="39827" y="69564"/>
                          <a:pt x="39784" y="69415"/>
                        </a:cubicBezTo>
                        <a:cubicBezTo>
                          <a:pt x="39742" y="69266"/>
                          <a:pt x="39699" y="69117"/>
                          <a:pt x="39657" y="68968"/>
                        </a:cubicBezTo>
                        <a:cubicBezTo>
                          <a:pt x="39571" y="68648"/>
                          <a:pt x="39486" y="68350"/>
                          <a:pt x="39422" y="68031"/>
                        </a:cubicBezTo>
                        <a:cubicBezTo>
                          <a:pt x="39273" y="67413"/>
                          <a:pt x="39145" y="66795"/>
                          <a:pt x="39060" y="66178"/>
                        </a:cubicBezTo>
                        <a:cubicBezTo>
                          <a:pt x="39039" y="66007"/>
                          <a:pt x="39018" y="65837"/>
                          <a:pt x="38996" y="65667"/>
                        </a:cubicBezTo>
                        <a:lnTo>
                          <a:pt x="38996" y="65667"/>
                        </a:lnTo>
                        <a:lnTo>
                          <a:pt x="39060" y="65752"/>
                        </a:lnTo>
                        <a:cubicBezTo>
                          <a:pt x="39167" y="65901"/>
                          <a:pt x="39273" y="66029"/>
                          <a:pt x="39401" y="66156"/>
                        </a:cubicBezTo>
                        <a:cubicBezTo>
                          <a:pt x="39420" y="66175"/>
                          <a:pt x="39440" y="66183"/>
                          <a:pt x="39459" y="66183"/>
                        </a:cubicBezTo>
                        <a:cubicBezTo>
                          <a:pt x="39504" y="66183"/>
                          <a:pt x="39538" y="66138"/>
                          <a:pt x="39507" y="66093"/>
                        </a:cubicBezTo>
                        <a:cubicBezTo>
                          <a:pt x="39507" y="66084"/>
                          <a:pt x="39507" y="66075"/>
                          <a:pt x="39506" y="66067"/>
                        </a:cubicBezTo>
                        <a:lnTo>
                          <a:pt x="39506" y="66067"/>
                        </a:lnTo>
                        <a:cubicBezTo>
                          <a:pt x="39543" y="66133"/>
                          <a:pt x="39584" y="66184"/>
                          <a:pt x="39657" y="66220"/>
                        </a:cubicBezTo>
                        <a:cubicBezTo>
                          <a:pt x="39661" y="66224"/>
                          <a:pt x="39665" y="66226"/>
                          <a:pt x="39670" y="66226"/>
                        </a:cubicBezTo>
                        <a:cubicBezTo>
                          <a:pt x="39692" y="66226"/>
                          <a:pt x="39716" y="66195"/>
                          <a:pt x="39699" y="66178"/>
                        </a:cubicBezTo>
                        <a:cubicBezTo>
                          <a:pt x="39678" y="66071"/>
                          <a:pt x="39635" y="65986"/>
                          <a:pt x="39593" y="65901"/>
                        </a:cubicBezTo>
                        <a:cubicBezTo>
                          <a:pt x="39550" y="65816"/>
                          <a:pt x="39507" y="65731"/>
                          <a:pt x="39465" y="65645"/>
                        </a:cubicBezTo>
                        <a:cubicBezTo>
                          <a:pt x="39401" y="65454"/>
                          <a:pt x="39337" y="65262"/>
                          <a:pt x="39273" y="65070"/>
                        </a:cubicBezTo>
                        <a:cubicBezTo>
                          <a:pt x="39124" y="64708"/>
                          <a:pt x="38932" y="64304"/>
                          <a:pt x="38954" y="63878"/>
                        </a:cubicBezTo>
                        <a:cubicBezTo>
                          <a:pt x="38954" y="63846"/>
                          <a:pt x="38938" y="63830"/>
                          <a:pt x="38919" y="63830"/>
                        </a:cubicBezTo>
                        <a:cubicBezTo>
                          <a:pt x="38900" y="63830"/>
                          <a:pt x="38879" y="63846"/>
                          <a:pt x="38869" y="63878"/>
                        </a:cubicBezTo>
                        <a:cubicBezTo>
                          <a:pt x="38869" y="64304"/>
                          <a:pt x="38954" y="64730"/>
                          <a:pt x="39145" y="65134"/>
                        </a:cubicBezTo>
                        <a:cubicBezTo>
                          <a:pt x="39209" y="65326"/>
                          <a:pt x="39273" y="65518"/>
                          <a:pt x="39337" y="65688"/>
                        </a:cubicBezTo>
                        <a:cubicBezTo>
                          <a:pt x="39357" y="65747"/>
                          <a:pt x="39376" y="65824"/>
                          <a:pt x="39413" y="65886"/>
                        </a:cubicBezTo>
                        <a:lnTo>
                          <a:pt x="39413" y="65886"/>
                        </a:lnTo>
                        <a:cubicBezTo>
                          <a:pt x="39310" y="65722"/>
                          <a:pt x="39206" y="65577"/>
                          <a:pt x="39103" y="65411"/>
                        </a:cubicBezTo>
                        <a:cubicBezTo>
                          <a:pt x="39018" y="65262"/>
                          <a:pt x="38954" y="65113"/>
                          <a:pt x="38890" y="64964"/>
                        </a:cubicBezTo>
                        <a:cubicBezTo>
                          <a:pt x="38762" y="64623"/>
                          <a:pt x="38656" y="64282"/>
                          <a:pt x="38570" y="63942"/>
                        </a:cubicBezTo>
                        <a:cubicBezTo>
                          <a:pt x="38570" y="63931"/>
                          <a:pt x="38560" y="63926"/>
                          <a:pt x="38549" y="63926"/>
                        </a:cubicBezTo>
                        <a:cubicBezTo>
                          <a:pt x="38538" y="63926"/>
                          <a:pt x="38528" y="63931"/>
                          <a:pt x="38528" y="63942"/>
                        </a:cubicBezTo>
                        <a:cubicBezTo>
                          <a:pt x="38592" y="64261"/>
                          <a:pt x="38698" y="64602"/>
                          <a:pt x="38805" y="64921"/>
                        </a:cubicBezTo>
                        <a:cubicBezTo>
                          <a:pt x="38719" y="64772"/>
                          <a:pt x="38634" y="64623"/>
                          <a:pt x="38570" y="64474"/>
                        </a:cubicBezTo>
                        <a:cubicBezTo>
                          <a:pt x="38336" y="63835"/>
                          <a:pt x="38187" y="63196"/>
                          <a:pt x="38102" y="62536"/>
                        </a:cubicBezTo>
                        <a:cubicBezTo>
                          <a:pt x="38059" y="62344"/>
                          <a:pt x="38017" y="62174"/>
                          <a:pt x="37995" y="61982"/>
                        </a:cubicBezTo>
                        <a:lnTo>
                          <a:pt x="37953" y="61791"/>
                        </a:lnTo>
                        <a:lnTo>
                          <a:pt x="37953" y="61791"/>
                        </a:lnTo>
                        <a:cubicBezTo>
                          <a:pt x="37974" y="61812"/>
                          <a:pt x="37974" y="61833"/>
                          <a:pt x="37995" y="61833"/>
                        </a:cubicBezTo>
                        <a:cubicBezTo>
                          <a:pt x="38123" y="61982"/>
                          <a:pt x="38272" y="62089"/>
                          <a:pt x="38464" y="62174"/>
                        </a:cubicBezTo>
                        <a:cubicBezTo>
                          <a:pt x="38472" y="62177"/>
                          <a:pt x="38481" y="62178"/>
                          <a:pt x="38488" y="62178"/>
                        </a:cubicBezTo>
                        <a:cubicBezTo>
                          <a:pt x="38538" y="62178"/>
                          <a:pt x="38567" y="62123"/>
                          <a:pt x="38549" y="62067"/>
                        </a:cubicBezTo>
                        <a:cubicBezTo>
                          <a:pt x="38443" y="61940"/>
                          <a:pt x="38315" y="61812"/>
                          <a:pt x="38208" y="61705"/>
                        </a:cubicBezTo>
                        <a:cubicBezTo>
                          <a:pt x="38081" y="61599"/>
                          <a:pt x="37974" y="61471"/>
                          <a:pt x="37868" y="61365"/>
                        </a:cubicBezTo>
                        <a:cubicBezTo>
                          <a:pt x="37633" y="61109"/>
                          <a:pt x="37442" y="60853"/>
                          <a:pt x="37271" y="60555"/>
                        </a:cubicBezTo>
                        <a:cubicBezTo>
                          <a:pt x="36888" y="59959"/>
                          <a:pt x="36568" y="59299"/>
                          <a:pt x="36355" y="58638"/>
                        </a:cubicBezTo>
                        <a:cubicBezTo>
                          <a:pt x="36206" y="58234"/>
                          <a:pt x="36079" y="57829"/>
                          <a:pt x="35929" y="57446"/>
                        </a:cubicBezTo>
                        <a:cubicBezTo>
                          <a:pt x="35929" y="57446"/>
                          <a:pt x="35908" y="57425"/>
                          <a:pt x="35908" y="57425"/>
                        </a:cubicBezTo>
                        <a:lnTo>
                          <a:pt x="35972" y="57382"/>
                        </a:lnTo>
                        <a:lnTo>
                          <a:pt x="36057" y="57637"/>
                        </a:lnTo>
                        <a:cubicBezTo>
                          <a:pt x="36142" y="57829"/>
                          <a:pt x="36206" y="58021"/>
                          <a:pt x="36249" y="58213"/>
                        </a:cubicBezTo>
                        <a:cubicBezTo>
                          <a:pt x="36313" y="58404"/>
                          <a:pt x="36334" y="58553"/>
                          <a:pt x="36398" y="58724"/>
                        </a:cubicBezTo>
                        <a:cubicBezTo>
                          <a:pt x="36419" y="58788"/>
                          <a:pt x="36462" y="58873"/>
                          <a:pt x="36504" y="58937"/>
                        </a:cubicBezTo>
                        <a:cubicBezTo>
                          <a:pt x="36526" y="59001"/>
                          <a:pt x="36568" y="59064"/>
                          <a:pt x="36632" y="59086"/>
                        </a:cubicBezTo>
                        <a:cubicBezTo>
                          <a:pt x="36654" y="59086"/>
                          <a:pt x="36675" y="59064"/>
                          <a:pt x="36675" y="59043"/>
                        </a:cubicBezTo>
                        <a:cubicBezTo>
                          <a:pt x="36675" y="58979"/>
                          <a:pt x="36654" y="58915"/>
                          <a:pt x="36611" y="58851"/>
                        </a:cubicBezTo>
                        <a:cubicBezTo>
                          <a:pt x="36590" y="58788"/>
                          <a:pt x="36547" y="58702"/>
                          <a:pt x="36526" y="58638"/>
                        </a:cubicBezTo>
                        <a:cubicBezTo>
                          <a:pt x="36462" y="58468"/>
                          <a:pt x="36419" y="58319"/>
                          <a:pt x="36377" y="58149"/>
                        </a:cubicBezTo>
                        <a:cubicBezTo>
                          <a:pt x="36334" y="57978"/>
                          <a:pt x="36270" y="57787"/>
                          <a:pt x="36185" y="57595"/>
                        </a:cubicBezTo>
                        <a:cubicBezTo>
                          <a:pt x="36142" y="57488"/>
                          <a:pt x="36121" y="57382"/>
                          <a:pt x="36079" y="57275"/>
                        </a:cubicBezTo>
                        <a:cubicBezTo>
                          <a:pt x="36079" y="57275"/>
                          <a:pt x="36100" y="57254"/>
                          <a:pt x="36100" y="57233"/>
                        </a:cubicBezTo>
                        <a:cubicBezTo>
                          <a:pt x="36142" y="57212"/>
                          <a:pt x="36164" y="57169"/>
                          <a:pt x="36206" y="57126"/>
                        </a:cubicBezTo>
                        <a:cubicBezTo>
                          <a:pt x="36249" y="57382"/>
                          <a:pt x="36313" y="57616"/>
                          <a:pt x="36398" y="57829"/>
                        </a:cubicBezTo>
                        <a:cubicBezTo>
                          <a:pt x="36441" y="57957"/>
                          <a:pt x="36504" y="58063"/>
                          <a:pt x="36547" y="58170"/>
                        </a:cubicBezTo>
                        <a:cubicBezTo>
                          <a:pt x="36590" y="58298"/>
                          <a:pt x="36654" y="58383"/>
                          <a:pt x="36739" y="58489"/>
                        </a:cubicBezTo>
                        <a:cubicBezTo>
                          <a:pt x="36739" y="58489"/>
                          <a:pt x="36781" y="58489"/>
                          <a:pt x="36781" y="58468"/>
                        </a:cubicBezTo>
                        <a:cubicBezTo>
                          <a:pt x="36739" y="58362"/>
                          <a:pt x="36717" y="58255"/>
                          <a:pt x="36654" y="58149"/>
                        </a:cubicBezTo>
                        <a:cubicBezTo>
                          <a:pt x="36611" y="58042"/>
                          <a:pt x="36547" y="57914"/>
                          <a:pt x="36504" y="57787"/>
                        </a:cubicBezTo>
                        <a:cubicBezTo>
                          <a:pt x="36419" y="57574"/>
                          <a:pt x="36334" y="57339"/>
                          <a:pt x="36270" y="57084"/>
                        </a:cubicBezTo>
                        <a:cubicBezTo>
                          <a:pt x="36270" y="57084"/>
                          <a:pt x="36270" y="57062"/>
                          <a:pt x="36249" y="57062"/>
                        </a:cubicBezTo>
                        <a:cubicBezTo>
                          <a:pt x="36270" y="57041"/>
                          <a:pt x="36270" y="57020"/>
                          <a:pt x="36270" y="57020"/>
                        </a:cubicBezTo>
                        <a:cubicBezTo>
                          <a:pt x="36334" y="56935"/>
                          <a:pt x="36398" y="56871"/>
                          <a:pt x="36462" y="56807"/>
                        </a:cubicBezTo>
                        <a:cubicBezTo>
                          <a:pt x="36526" y="56977"/>
                          <a:pt x="36590" y="57190"/>
                          <a:pt x="36654" y="57382"/>
                        </a:cubicBezTo>
                        <a:cubicBezTo>
                          <a:pt x="36696" y="57488"/>
                          <a:pt x="36739" y="57595"/>
                          <a:pt x="36781" y="57701"/>
                        </a:cubicBezTo>
                        <a:cubicBezTo>
                          <a:pt x="36803" y="57808"/>
                          <a:pt x="36845" y="57914"/>
                          <a:pt x="36909" y="58000"/>
                        </a:cubicBezTo>
                        <a:cubicBezTo>
                          <a:pt x="36915" y="58005"/>
                          <a:pt x="36922" y="58008"/>
                          <a:pt x="36930" y="58008"/>
                        </a:cubicBezTo>
                        <a:cubicBezTo>
                          <a:pt x="36950" y="58008"/>
                          <a:pt x="36973" y="57988"/>
                          <a:pt x="36973" y="57957"/>
                        </a:cubicBezTo>
                        <a:cubicBezTo>
                          <a:pt x="36930" y="57850"/>
                          <a:pt x="36909" y="57744"/>
                          <a:pt x="36845" y="57637"/>
                        </a:cubicBezTo>
                        <a:cubicBezTo>
                          <a:pt x="36803" y="57531"/>
                          <a:pt x="36781" y="57425"/>
                          <a:pt x="36739" y="57318"/>
                        </a:cubicBezTo>
                        <a:cubicBezTo>
                          <a:pt x="36654" y="57126"/>
                          <a:pt x="36590" y="56935"/>
                          <a:pt x="36504" y="56743"/>
                        </a:cubicBezTo>
                        <a:lnTo>
                          <a:pt x="36675" y="56530"/>
                        </a:lnTo>
                        <a:cubicBezTo>
                          <a:pt x="36739" y="56700"/>
                          <a:pt x="36803" y="56871"/>
                          <a:pt x="36867" y="57041"/>
                        </a:cubicBezTo>
                        <a:cubicBezTo>
                          <a:pt x="36909" y="57126"/>
                          <a:pt x="36930" y="57233"/>
                          <a:pt x="36973" y="57318"/>
                        </a:cubicBezTo>
                        <a:cubicBezTo>
                          <a:pt x="36994" y="57425"/>
                          <a:pt x="37016" y="57531"/>
                          <a:pt x="37080" y="57616"/>
                        </a:cubicBezTo>
                        <a:cubicBezTo>
                          <a:pt x="37080" y="57627"/>
                          <a:pt x="37085" y="57632"/>
                          <a:pt x="37093" y="57632"/>
                        </a:cubicBezTo>
                        <a:cubicBezTo>
                          <a:pt x="37101" y="57632"/>
                          <a:pt x="37111" y="57627"/>
                          <a:pt x="37122" y="57616"/>
                        </a:cubicBezTo>
                        <a:cubicBezTo>
                          <a:pt x="37122" y="57510"/>
                          <a:pt x="37101" y="57425"/>
                          <a:pt x="37058" y="57318"/>
                        </a:cubicBezTo>
                        <a:cubicBezTo>
                          <a:pt x="37037" y="57233"/>
                          <a:pt x="36994" y="57126"/>
                          <a:pt x="36952" y="57020"/>
                        </a:cubicBezTo>
                        <a:cubicBezTo>
                          <a:pt x="36867" y="56828"/>
                          <a:pt x="36803" y="56658"/>
                          <a:pt x="36717" y="56466"/>
                        </a:cubicBezTo>
                        <a:lnTo>
                          <a:pt x="36867" y="56296"/>
                        </a:lnTo>
                        <a:cubicBezTo>
                          <a:pt x="36952" y="56530"/>
                          <a:pt x="37037" y="56786"/>
                          <a:pt x="37122" y="57041"/>
                        </a:cubicBezTo>
                        <a:cubicBezTo>
                          <a:pt x="37186" y="57297"/>
                          <a:pt x="37292" y="57531"/>
                          <a:pt x="37442" y="57744"/>
                        </a:cubicBezTo>
                        <a:cubicBezTo>
                          <a:pt x="37442" y="57750"/>
                          <a:pt x="37447" y="57753"/>
                          <a:pt x="37454" y="57753"/>
                        </a:cubicBezTo>
                        <a:cubicBezTo>
                          <a:pt x="37472" y="57753"/>
                          <a:pt x="37499" y="57738"/>
                          <a:pt x="37484" y="57723"/>
                        </a:cubicBezTo>
                        <a:cubicBezTo>
                          <a:pt x="37378" y="57467"/>
                          <a:pt x="37271" y="57233"/>
                          <a:pt x="37186" y="56956"/>
                        </a:cubicBezTo>
                        <a:cubicBezTo>
                          <a:pt x="37101" y="56722"/>
                          <a:pt x="37016" y="56466"/>
                          <a:pt x="36909" y="56232"/>
                        </a:cubicBezTo>
                        <a:lnTo>
                          <a:pt x="37058" y="56019"/>
                        </a:lnTo>
                        <a:cubicBezTo>
                          <a:pt x="37104" y="55943"/>
                          <a:pt x="37041" y="55878"/>
                          <a:pt x="36970" y="55878"/>
                        </a:cubicBezTo>
                        <a:cubicBezTo>
                          <a:pt x="36942" y="55878"/>
                          <a:pt x="36912" y="55888"/>
                          <a:pt x="36888" y="55912"/>
                        </a:cubicBezTo>
                        <a:cubicBezTo>
                          <a:pt x="36760" y="56083"/>
                          <a:pt x="36632" y="56253"/>
                          <a:pt x="36483" y="56424"/>
                        </a:cubicBezTo>
                        <a:cubicBezTo>
                          <a:pt x="36526" y="56296"/>
                          <a:pt x="36526" y="56168"/>
                          <a:pt x="36547" y="56040"/>
                        </a:cubicBezTo>
                        <a:cubicBezTo>
                          <a:pt x="36547" y="55891"/>
                          <a:pt x="36547" y="55742"/>
                          <a:pt x="36547" y="55572"/>
                        </a:cubicBezTo>
                        <a:cubicBezTo>
                          <a:pt x="36547" y="55444"/>
                          <a:pt x="36526" y="55316"/>
                          <a:pt x="36504" y="55188"/>
                        </a:cubicBezTo>
                        <a:cubicBezTo>
                          <a:pt x="36504" y="55167"/>
                          <a:pt x="36494" y="55156"/>
                          <a:pt x="36481" y="55156"/>
                        </a:cubicBezTo>
                        <a:cubicBezTo>
                          <a:pt x="36467" y="55156"/>
                          <a:pt x="36451" y="55167"/>
                          <a:pt x="36441" y="55188"/>
                        </a:cubicBezTo>
                        <a:cubicBezTo>
                          <a:pt x="36441" y="55316"/>
                          <a:pt x="36441" y="55444"/>
                          <a:pt x="36441" y="55550"/>
                        </a:cubicBezTo>
                        <a:lnTo>
                          <a:pt x="36441" y="55998"/>
                        </a:lnTo>
                        <a:cubicBezTo>
                          <a:pt x="36441" y="56189"/>
                          <a:pt x="36419" y="56381"/>
                          <a:pt x="36377" y="56573"/>
                        </a:cubicBezTo>
                        <a:cubicBezTo>
                          <a:pt x="36292" y="56658"/>
                          <a:pt x="36206" y="56743"/>
                          <a:pt x="36100" y="56828"/>
                        </a:cubicBezTo>
                        <a:cubicBezTo>
                          <a:pt x="36142" y="56637"/>
                          <a:pt x="36164" y="56445"/>
                          <a:pt x="36164" y="56253"/>
                        </a:cubicBezTo>
                        <a:cubicBezTo>
                          <a:pt x="36164" y="55912"/>
                          <a:pt x="36164" y="55593"/>
                          <a:pt x="36121" y="55252"/>
                        </a:cubicBezTo>
                        <a:cubicBezTo>
                          <a:pt x="36121" y="55242"/>
                          <a:pt x="36110" y="55236"/>
                          <a:pt x="36100" y="55236"/>
                        </a:cubicBezTo>
                        <a:cubicBezTo>
                          <a:pt x="36089" y="55236"/>
                          <a:pt x="36079" y="55242"/>
                          <a:pt x="36079" y="55252"/>
                        </a:cubicBezTo>
                        <a:cubicBezTo>
                          <a:pt x="36057" y="55572"/>
                          <a:pt x="36079" y="55912"/>
                          <a:pt x="36057" y="56232"/>
                        </a:cubicBezTo>
                        <a:cubicBezTo>
                          <a:pt x="36057" y="56466"/>
                          <a:pt x="36036" y="56700"/>
                          <a:pt x="35993" y="56956"/>
                        </a:cubicBezTo>
                        <a:lnTo>
                          <a:pt x="35780" y="57148"/>
                        </a:lnTo>
                        <a:cubicBezTo>
                          <a:pt x="35802" y="56999"/>
                          <a:pt x="35823" y="56849"/>
                          <a:pt x="35823" y="56700"/>
                        </a:cubicBezTo>
                        <a:cubicBezTo>
                          <a:pt x="35823" y="56551"/>
                          <a:pt x="35823" y="56402"/>
                          <a:pt x="35844" y="56253"/>
                        </a:cubicBezTo>
                        <a:cubicBezTo>
                          <a:pt x="35844" y="56168"/>
                          <a:pt x="35844" y="56104"/>
                          <a:pt x="35866" y="56019"/>
                        </a:cubicBezTo>
                        <a:cubicBezTo>
                          <a:pt x="35887" y="55934"/>
                          <a:pt x="35887" y="55870"/>
                          <a:pt x="35887" y="55785"/>
                        </a:cubicBezTo>
                        <a:cubicBezTo>
                          <a:pt x="35887" y="55760"/>
                          <a:pt x="35872" y="55749"/>
                          <a:pt x="35856" y="55749"/>
                        </a:cubicBezTo>
                        <a:cubicBezTo>
                          <a:pt x="35844" y="55749"/>
                          <a:pt x="35832" y="55754"/>
                          <a:pt x="35823" y="55763"/>
                        </a:cubicBezTo>
                        <a:cubicBezTo>
                          <a:pt x="35780" y="55891"/>
                          <a:pt x="35738" y="56040"/>
                          <a:pt x="35738" y="56189"/>
                        </a:cubicBezTo>
                        <a:cubicBezTo>
                          <a:pt x="35716" y="56338"/>
                          <a:pt x="35716" y="56487"/>
                          <a:pt x="35716" y="56637"/>
                        </a:cubicBezTo>
                        <a:cubicBezTo>
                          <a:pt x="35695" y="56849"/>
                          <a:pt x="35674" y="57062"/>
                          <a:pt x="35653" y="57254"/>
                        </a:cubicBezTo>
                        <a:lnTo>
                          <a:pt x="35610" y="57297"/>
                        </a:lnTo>
                        <a:lnTo>
                          <a:pt x="35376" y="57510"/>
                        </a:lnTo>
                        <a:lnTo>
                          <a:pt x="35269" y="57595"/>
                        </a:lnTo>
                        <a:cubicBezTo>
                          <a:pt x="35354" y="57062"/>
                          <a:pt x="35567" y="56551"/>
                          <a:pt x="35503" y="56019"/>
                        </a:cubicBezTo>
                        <a:cubicBezTo>
                          <a:pt x="35503" y="56001"/>
                          <a:pt x="35496" y="55994"/>
                          <a:pt x="35485" y="55994"/>
                        </a:cubicBezTo>
                        <a:cubicBezTo>
                          <a:pt x="35471" y="55994"/>
                          <a:pt x="35452" y="56007"/>
                          <a:pt x="35440" y="56019"/>
                        </a:cubicBezTo>
                        <a:cubicBezTo>
                          <a:pt x="35418" y="56296"/>
                          <a:pt x="35397" y="56551"/>
                          <a:pt x="35333" y="56828"/>
                        </a:cubicBezTo>
                        <a:cubicBezTo>
                          <a:pt x="35291" y="57084"/>
                          <a:pt x="35248" y="57318"/>
                          <a:pt x="35227" y="57595"/>
                        </a:cubicBezTo>
                        <a:cubicBezTo>
                          <a:pt x="35227" y="57595"/>
                          <a:pt x="35236" y="57604"/>
                          <a:pt x="35242" y="57604"/>
                        </a:cubicBezTo>
                        <a:cubicBezTo>
                          <a:pt x="35243" y="57604"/>
                          <a:pt x="35243" y="57604"/>
                          <a:pt x="35243" y="57604"/>
                        </a:cubicBezTo>
                        <a:lnTo>
                          <a:pt x="35243" y="57604"/>
                        </a:lnTo>
                        <a:lnTo>
                          <a:pt x="35227" y="57637"/>
                        </a:lnTo>
                        <a:lnTo>
                          <a:pt x="35035" y="57723"/>
                        </a:lnTo>
                        <a:cubicBezTo>
                          <a:pt x="35099" y="57446"/>
                          <a:pt x="35141" y="57148"/>
                          <a:pt x="35184" y="56849"/>
                        </a:cubicBezTo>
                        <a:lnTo>
                          <a:pt x="35227" y="56317"/>
                        </a:lnTo>
                        <a:lnTo>
                          <a:pt x="35269" y="56061"/>
                        </a:lnTo>
                        <a:cubicBezTo>
                          <a:pt x="35269" y="55976"/>
                          <a:pt x="35291" y="55891"/>
                          <a:pt x="35291" y="55806"/>
                        </a:cubicBezTo>
                        <a:cubicBezTo>
                          <a:pt x="35291" y="55780"/>
                          <a:pt x="35274" y="55761"/>
                          <a:pt x="35262" y="55761"/>
                        </a:cubicBezTo>
                        <a:cubicBezTo>
                          <a:pt x="35254" y="55761"/>
                          <a:pt x="35248" y="55768"/>
                          <a:pt x="35248" y="55785"/>
                        </a:cubicBezTo>
                        <a:cubicBezTo>
                          <a:pt x="35184" y="55934"/>
                          <a:pt x="35141" y="56104"/>
                          <a:pt x="35120" y="56274"/>
                        </a:cubicBezTo>
                        <a:cubicBezTo>
                          <a:pt x="35099" y="56445"/>
                          <a:pt x="35078" y="56615"/>
                          <a:pt x="35056" y="56807"/>
                        </a:cubicBezTo>
                        <a:cubicBezTo>
                          <a:pt x="35035" y="57126"/>
                          <a:pt x="35014" y="57446"/>
                          <a:pt x="34950" y="57765"/>
                        </a:cubicBezTo>
                        <a:cubicBezTo>
                          <a:pt x="34865" y="57808"/>
                          <a:pt x="34779" y="57850"/>
                          <a:pt x="34694" y="57872"/>
                        </a:cubicBezTo>
                        <a:cubicBezTo>
                          <a:pt x="34758" y="57637"/>
                          <a:pt x="34801" y="57382"/>
                          <a:pt x="34843" y="57126"/>
                        </a:cubicBezTo>
                        <a:cubicBezTo>
                          <a:pt x="34886" y="56807"/>
                          <a:pt x="34907" y="56509"/>
                          <a:pt x="34907" y="56211"/>
                        </a:cubicBezTo>
                        <a:cubicBezTo>
                          <a:pt x="34907" y="56189"/>
                          <a:pt x="34897" y="56179"/>
                          <a:pt x="34886" y="56179"/>
                        </a:cubicBezTo>
                        <a:cubicBezTo>
                          <a:pt x="34875" y="56179"/>
                          <a:pt x="34865" y="56189"/>
                          <a:pt x="34865" y="56211"/>
                        </a:cubicBezTo>
                        <a:cubicBezTo>
                          <a:pt x="34801" y="56487"/>
                          <a:pt x="34758" y="56786"/>
                          <a:pt x="34758" y="57084"/>
                        </a:cubicBezTo>
                        <a:cubicBezTo>
                          <a:pt x="34715" y="57361"/>
                          <a:pt x="34673" y="57637"/>
                          <a:pt x="34609" y="57914"/>
                        </a:cubicBezTo>
                        <a:cubicBezTo>
                          <a:pt x="34503" y="57957"/>
                          <a:pt x="34375" y="58000"/>
                          <a:pt x="34268" y="58042"/>
                        </a:cubicBezTo>
                        <a:cubicBezTo>
                          <a:pt x="34332" y="57850"/>
                          <a:pt x="34375" y="57637"/>
                          <a:pt x="34439" y="57425"/>
                        </a:cubicBezTo>
                        <a:cubicBezTo>
                          <a:pt x="34460" y="57297"/>
                          <a:pt x="34481" y="57169"/>
                          <a:pt x="34481" y="57041"/>
                        </a:cubicBezTo>
                        <a:cubicBezTo>
                          <a:pt x="34503" y="56892"/>
                          <a:pt x="34503" y="56764"/>
                          <a:pt x="34481" y="56637"/>
                        </a:cubicBezTo>
                        <a:cubicBezTo>
                          <a:pt x="34481" y="56615"/>
                          <a:pt x="34471" y="56605"/>
                          <a:pt x="34460" y="56605"/>
                        </a:cubicBezTo>
                        <a:cubicBezTo>
                          <a:pt x="34449" y="56605"/>
                          <a:pt x="34439" y="56615"/>
                          <a:pt x="34439" y="56637"/>
                        </a:cubicBezTo>
                        <a:cubicBezTo>
                          <a:pt x="34417" y="56764"/>
                          <a:pt x="34417" y="56892"/>
                          <a:pt x="34396" y="57020"/>
                        </a:cubicBezTo>
                        <a:cubicBezTo>
                          <a:pt x="34375" y="57169"/>
                          <a:pt x="34353" y="57297"/>
                          <a:pt x="34332" y="57425"/>
                        </a:cubicBezTo>
                        <a:cubicBezTo>
                          <a:pt x="34290" y="57637"/>
                          <a:pt x="34226" y="57872"/>
                          <a:pt x="34162" y="58085"/>
                        </a:cubicBezTo>
                        <a:lnTo>
                          <a:pt x="34140" y="58085"/>
                        </a:lnTo>
                        <a:lnTo>
                          <a:pt x="33800" y="58191"/>
                        </a:lnTo>
                        <a:cubicBezTo>
                          <a:pt x="34034" y="57595"/>
                          <a:pt x="34140" y="56935"/>
                          <a:pt x="34119" y="56296"/>
                        </a:cubicBezTo>
                        <a:cubicBezTo>
                          <a:pt x="34119" y="56274"/>
                          <a:pt x="34109" y="56264"/>
                          <a:pt x="34098" y="56264"/>
                        </a:cubicBezTo>
                        <a:cubicBezTo>
                          <a:pt x="34087" y="56264"/>
                          <a:pt x="34077" y="56274"/>
                          <a:pt x="34077" y="56296"/>
                        </a:cubicBezTo>
                        <a:cubicBezTo>
                          <a:pt x="34034" y="56637"/>
                          <a:pt x="33991" y="56977"/>
                          <a:pt x="33927" y="57318"/>
                        </a:cubicBezTo>
                        <a:cubicBezTo>
                          <a:pt x="33864" y="57659"/>
                          <a:pt x="33800" y="57914"/>
                          <a:pt x="33736" y="58213"/>
                        </a:cubicBezTo>
                        <a:cubicBezTo>
                          <a:pt x="33608" y="58255"/>
                          <a:pt x="33502" y="58298"/>
                          <a:pt x="33395" y="58362"/>
                        </a:cubicBezTo>
                        <a:cubicBezTo>
                          <a:pt x="33523" y="57893"/>
                          <a:pt x="33629" y="57446"/>
                          <a:pt x="33757" y="57020"/>
                        </a:cubicBezTo>
                        <a:cubicBezTo>
                          <a:pt x="33949" y="56381"/>
                          <a:pt x="34183" y="55763"/>
                          <a:pt x="34396" y="55124"/>
                        </a:cubicBezTo>
                        <a:cubicBezTo>
                          <a:pt x="34588" y="54592"/>
                          <a:pt x="34737" y="54017"/>
                          <a:pt x="34843" y="53463"/>
                        </a:cubicBezTo>
                        <a:cubicBezTo>
                          <a:pt x="34971" y="53059"/>
                          <a:pt x="35078" y="52654"/>
                          <a:pt x="35205" y="52271"/>
                        </a:cubicBezTo>
                        <a:lnTo>
                          <a:pt x="35993" y="49544"/>
                        </a:lnTo>
                        <a:cubicBezTo>
                          <a:pt x="36185" y="48756"/>
                          <a:pt x="36462" y="48011"/>
                          <a:pt x="36824" y="47308"/>
                        </a:cubicBezTo>
                        <a:cubicBezTo>
                          <a:pt x="36994" y="46989"/>
                          <a:pt x="37250" y="46712"/>
                          <a:pt x="37548" y="46478"/>
                        </a:cubicBezTo>
                        <a:cubicBezTo>
                          <a:pt x="37825" y="46265"/>
                          <a:pt x="38123" y="46116"/>
                          <a:pt x="38464" y="46009"/>
                        </a:cubicBezTo>
                        <a:cubicBezTo>
                          <a:pt x="38798" y="45916"/>
                          <a:pt x="39148" y="45856"/>
                          <a:pt x="39500" y="45856"/>
                        </a:cubicBezTo>
                        <a:cubicBezTo>
                          <a:pt x="39552" y="45856"/>
                          <a:pt x="39604" y="45857"/>
                          <a:pt x="39657" y="45860"/>
                        </a:cubicBezTo>
                        <a:cubicBezTo>
                          <a:pt x="40061" y="45860"/>
                          <a:pt x="40466" y="45881"/>
                          <a:pt x="40870" y="45924"/>
                        </a:cubicBezTo>
                        <a:lnTo>
                          <a:pt x="40892" y="45924"/>
                        </a:lnTo>
                        <a:cubicBezTo>
                          <a:pt x="40913" y="46179"/>
                          <a:pt x="40956" y="46414"/>
                          <a:pt x="40998" y="46648"/>
                        </a:cubicBezTo>
                        <a:cubicBezTo>
                          <a:pt x="41105" y="47053"/>
                          <a:pt x="41318" y="47457"/>
                          <a:pt x="41616" y="47777"/>
                        </a:cubicBezTo>
                        <a:cubicBezTo>
                          <a:pt x="41893" y="48054"/>
                          <a:pt x="42212" y="48288"/>
                          <a:pt x="42553" y="48501"/>
                        </a:cubicBezTo>
                        <a:cubicBezTo>
                          <a:pt x="42979" y="48756"/>
                          <a:pt x="43426" y="48991"/>
                          <a:pt x="43873" y="49246"/>
                        </a:cubicBezTo>
                        <a:lnTo>
                          <a:pt x="44172" y="49417"/>
                        </a:lnTo>
                        <a:cubicBezTo>
                          <a:pt x="44236" y="49630"/>
                          <a:pt x="44299" y="49821"/>
                          <a:pt x="44385" y="50013"/>
                        </a:cubicBezTo>
                        <a:cubicBezTo>
                          <a:pt x="44448" y="50205"/>
                          <a:pt x="44512" y="50418"/>
                          <a:pt x="44555" y="50631"/>
                        </a:cubicBezTo>
                        <a:cubicBezTo>
                          <a:pt x="44661" y="51035"/>
                          <a:pt x="44661" y="51461"/>
                          <a:pt x="44534" y="51866"/>
                        </a:cubicBezTo>
                        <a:cubicBezTo>
                          <a:pt x="44406" y="52228"/>
                          <a:pt x="44214" y="52547"/>
                          <a:pt x="43959" y="52824"/>
                        </a:cubicBezTo>
                        <a:cubicBezTo>
                          <a:pt x="43724" y="53080"/>
                          <a:pt x="43448" y="53271"/>
                          <a:pt x="43128" y="53378"/>
                        </a:cubicBezTo>
                        <a:cubicBezTo>
                          <a:pt x="42993" y="53418"/>
                          <a:pt x="42849" y="53433"/>
                          <a:pt x="42708" y="53433"/>
                        </a:cubicBezTo>
                        <a:cubicBezTo>
                          <a:pt x="42627" y="53433"/>
                          <a:pt x="42546" y="53428"/>
                          <a:pt x="42468" y="53421"/>
                        </a:cubicBezTo>
                        <a:cubicBezTo>
                          <a:pt x="42319" y="53378"/>
                          <a:pt x="42170" y="53378"/>
                          <a:pt x="42021" y="53378"/>
                        </a:cubicBezTo>
                        <a:cubicBezTo>
                          <a:pt x="42042" y="53357"/>
                          <a:pt x="42042" y="53293"/>
                          <a:pt x="41999" y="53271"/>
                        </a:cubicBezTo>
                        <a:cubicBezTo>
                          <a:pt x="41911" y="53243"/>
                          <a:pt x="41827" y="53230"/>
                          <a:pt x="41747" y="53230"/>
                        </a:cubicBezTo>
                        <a:cubicBezTo>
                          <a:pt x="41170" y="53230"/>
                          <a:pt x="40799" y="53911"/>
                          <a:pt x="40594" y="54379"/>
                        </a:cubicBezTo>
                        <a:cubicBezTo>
                          <a:pt x="40530" y="54528"/>
                          <a:pt x="40508" y="54698"/>
                          <a:pt x="40551" y="54869"/>
                        </a:cubicBezTo>
                        <a:cubicBezTo>
                          <a:pt x="40594" y="55018"/>
                          <a:pt x="40679" y="55146"/>
                          <a:pt x="40807" y="55252"/>
                        </a:cubicBezTo>
                        <a:cubicBezTo>
                          <a:pt x="40892" y="55337"/>
                          <a:pt x="40998" y="55401"/>
                          <a:pt x="41105" y="55465"/>
                        </a:cubicBezTo>
                        <a:cubicBezTo>
                          <a:pt x="41020" y="55550"/>
                          <a:pt x="40977" y="55636"/>
                          <a:pt x="40977" y="55763"/>
                        </a:cubicBezTo>
                        <a:cubicBezTo>
                          <a:pt x="40956" y="56083"/>
                          <a:pt x="41020" y="56402"/>
                          <a:pt x="41169" y="56722"/>
                        </a:cubicBezTo>
                        <a:cubicBezTo>
                          <a:pt x="41446" y="57233"/>
                          <a:pt x="41914" y="57595"/>
                          <a:pt x="42468" y="57744"/>
                        </a:cubicBezTo>
                        <a:cubicBezTo>
                          <a:pt x="42638" y="57779"/>
                          <a:pt x="42809" y="57797"/>
                          <a:pt x="42978" y="57797"/>
                        </a:cubicBezTo>
                        <a:cubicBezTo>
                          <a:pt x="43420" y="57797"/>
                          <a:pt x="43850" y="57677"/>
                          <a:pt x="44236" y="57446"/>
                        </a:cubicBezTo>
                        <a:cubicBezTo>
                          <a:pt x="44789" y="57062"/>
                          <a:pt x="45237" y="56530"/>
                          <a:pt x="45492" y="55912"/>
                        </a:cubicBezTo>
                        <a:cubicBezTo>
                          <a:pt x="45684" y="55572"/>
                          <a:pt x="45833" y="55210"/>
                          <a:pt x="45918" y="54826"/>
                        </a:cubicBezTo>
                        <a:lnTo>
                          <a:pt x="45918" y="54826"/>
                        </a:lnTo>
                        <a:cubicBezTo>
                          <a:pt x="45918" y="54890"/>
                          <a:pt x="45918" y="54954"/>
                          <a:pt x="45897" y="55039"/>
                        </a:cubicBezTo>
                        <a:cubicBezTo>
                          <a:pt x="45833" y="55572"/>
                          <a:pt x="45726" y="56104"/>
                          <a:pt x="45620" y="56637"/>
                        </a:cubicBezTo>
                        <a:cubicBezTo>
                          <a:pt x="45449" y="57595"/>
                          <a:pt x="45322" y="58638"/>
                          <a:pt x="45684" y="59597"/>
                        </a:cubicBezTo>
                        <a:cubicBezTo>
                          <a:pt x="45812" y="59980"/>
                          <a:pt x="46046" y="60342"/>
                          <a:pt x="46365" y="60640"/>
                        </a:cubicBezTo>
                        <a:cubicBezTo>
                          <a:pt x="46685" y="60939"/>
                          <a:pt x="47111" y="61130"/>
                          <a:pt x="47558" y="61194"/>
                        </a:cubicBezTo>
                        <a:cubicBezTo>
                          <a:pt x="47655" y="61208"/>
                          <a:pt x="47754" y="61215"/>
                          <a:pt x="47852" y="61215"/>
                        </a:cubicBezTo>
                        <a:cubicBezTo>
                          <a:pt x="48206" y="61215"/>
                          <a:pt x="48562" y="61127"/>
                          <a:pt x="48878" y="60960"/>
                        </a:cubicBezTo>
                        <a:cubicBezTo>
                          <a:pt x="49219" y="60768"/>
                          <a:pt x="49475" y="60470"/>
                          <a:pt x="49603" y="60108"/>
                        </a:cubicBezTo>
                        <a:cubicBezTo>
                          <a:pt x="49777" y="60690"/>
                          <a:pt x="50305" y="61078"/>
                          <a:pt x="50897" y="61078"/>
                        </a:cubicBezTo>
                        <a:cubicBezTo>
                          <a:pt x="50955" y="61078"/>
                          <a:pt x="51013" y="61074"/>
                          <a:pt x="51072" y="61066"/>
                        </a:cubicBezTo>
                        <a:cubicBezTo>
                          <a:pt x="51711" y="60917"/>
                          <a:pt x="52222" y="60427"/>
                          <a:pt x="52350" y="59789"/>
                        </a:cubicBezTo>
                        <a:cubicBezTo>
                          <a:pt x="52392" y="59597"/>
                          <a:pt x="52414" y="59384"/>
                          <a:pt x="52392" y="59192"/>
                        </a:cubicBezTo>
                        <a:cubicBezTo>
                          <a:pt x="52371" y="59001"/>
                          <a:pt x="52307" y="58809"/>
                          <a:pt x="52222" y="58617"/>
                        </a:cubicBezTo>
                        <a:cubicBezTo>
                          <a:pt x="52073" y="58255"/>
                          <a:pt x="51924" y="57893"/>
                          <a:pt x="51817" y="57531"/>
                        </a:cubicBezTo>
                        <a:cubicBezTo>
                          <a:pt x="51775" y="57403"/>
                          <a:pt x="51754" y="57297"/>
                          <a:pt x="51711" y="57169"/>
                        </a:cubicBezTo>
                        <a:lnTo>
                          <a:pt x="51732" y="57169"/>
                        </a:lnTo>
                        <a:cubicBezTo>
                          <a:pt x="51839" y="57148"/>
                          <a:pt x="51945" y="57105"/>
                          <a:pt x="52052" y="57062"/>
                        </a:cubicBezTo>
                        <a:cubicBezTo>
                          <a:pt x="52158" y="56999"/>
                          <a:pt x="52265" y="56956"/>
                          <a:pt x="52350" y="56892"/>
                        </a:cubicBezTo>
                        <a:cubicBezTo>
                          <a:pt x="52456" y="56849"/>
                          <a:pt x="52563" y="56786"/>
                          <a:pt x="52669" y="56722"/>
                        </a:cubicBezTo>
                        <a:cubicBezTo>
                          <a:pt x="52776" y="57169"/>
                          <a:pt x="53117" y="57510"/>
                          <a:pt x="53543" y="57637"/>
                        </a:cubicBezTo>
                        <a:cubicBezTo>
                          <a:pt x="53654" y="57661"/>
                          <a:pt x="53769" y="57673"/>
                          <a:pt x="53886" y="57673"/>
                        </a:cubicBezTo>
                        <a:cubicBezTo>
                          <a:pt x="54080" y="57673"/>
                          <a:pt x="54280" y="57640"/>
                          <a:pt x="54480" y="57574"/>
                        </a:cubicBezTo>
                        <a:cubicBezTo>
                          <a:pt x="54714" y="57510"/>
                          <a:pt x="54948" y="57382"/>
                          <a:pt x="55161" y="57233"/>
                        </a:cubicBezTo>
                        <a:lnTo>
                          <a:pt x="55161" y="57254"/>
                        </a:lnTo>
                        <a:cubicBezTo>
                          <a:pt x="55140" y="57275"/>
                          <a:pt x="55140" y="57318"/>
                          <a:pt x="55161" y="57339"/>
                        </a:cubicBezTo>
                        <a:cubicBezTo>
                          <a:pt x="55204" y="57403"/>
                          <a:pt x="55225" y="57446"/>
                          <a:pt x="55268" y="57510"/>
                        </a:cubicBezTo>
                        <a:cubicBezTo>
                          <a:pt x="55289" y="57574"/>
                          <a:pt x="55332" y="57616"/>
                          <a:pt x="55374" y="57637"/>
                        </a:cubicBezTo>
                        <a:cubicBezTo>
                          <a:pt x="55694" y="58042"/>
                          <a:pt x="56141" y="58298"/>
                          <a:pt x="56652" y="58404"/>
                        </a:cubicBezTo>
                        <a:cubicBezTo>
                          <a:pt x="56756" y="58420"/>
                          <a:pt x="56861" y="58428"/>
                          <a:pt x="56964" y="58428"/>
                        </a:cubicBezTo>
                        <a:cubicBezTo>
                          <a:pt x="57283" y="58428"/>
                          <a:pt x="57593" y="58352"/>
                          <a:pt x="57866" y="58191"/>
                        </a:cubicBezTo>
                        <a:cubicBezTo>
                          <a:pt x="57877" y="58202"/>
                          <a:pt x="57887" y="58207"/>
                          <a:pt x="57895" y="58207"/>
                        </a:cubicBezTo>
                        <a:cubicBezTo>
                          <a:pt x="57903" y="58207"/>
                          <a:pt x="57909" y="58202"/>
                          <a:pt x="57909" y="58191"/>
                        </a:cubicBezTo>
                        <a:lnTo>
                          <a:pt x="57930" y="58191"/>
                        </a:lnTo>
                        <a:cubicBezTo>
                          <a:pt x="58143" y="58063"/>
                          <a:pt x="58335" y="57936"/>
                          <a:pt x="58526" y="57765"/>
                        </a:cubicBezTo>
                        <a:cubicBezTo>
                          <a:pt x="59059" y="57318"/>
                          <a:pt x="59463" y="56658"/>
                          <a:pt x="59421" y="55934"/>
                        </a:cubicBezTo>
                        <a:cubicBezTo>
                          <a:pt x="59421" y="55785"/>
                          <a:pt x="59378" y="55636"/>
                          <a:pt x="59336" y="55486"/>
                        </a:cubicBezTo>
                        <a:lnTo>
                          <a:pt x="59357" y="55486"/>
                        </a:lnTo>
                        <a:cubicBezTo>
                          <a:pt x="59570" y="55401"/>
                          <a:pt x="59761" y="55295"/>
                          <a:pt x="59953" y="55146"/>
                        </a:cubicBezTo>
                        <a:cubicBezTo>
                          <a:pt x="60124" y="54997"/>
                          <a:pt x="60294" y="54826"/>
                          <a:pt x="60422" y="54656"/>
                        </a:cubicBezTo>
                        <a:cubicBezTo>
                          <a:pt x="60720" y="54294"/>
                          <a:pt x="60912" y="53868"/>
                          <a:pt x="60997" y="53399"/>
                        </a:cubicBezTo>
                        <a:cubicBezTo>
                          <a:pt x="61082" y="52931"/>
                          <a:pt x="61039" y="52420"/>
                          <a:pt x="60890" y="51951"/>
                        </a:cubicBezTo>
                        <a:cubicBezTo>
                          <a:pt x="60741" y="51461"/>
                          <a:pt x="60464" y="51035"/>
                          <a:pt x="60102" y="50694"/>
                        </a:cubicBezTo>
                        <a:cubicBezTo>
                          <a:pt x="59719" y="50311"/>
                          <a:pt x="59208" y="50056"/>
                          <a:pt x="58675" y="49949"/>
                        </a:cubicBezTo>
                        <a:cubicBezTo>
                          <a:pt x="58803" y="49225"/>
                          <a:pt x="58548" y="48480"/>
                          <a:pt x="58036" y="47947"/>
                        </a:cubicBezTo>
                        <a:cubicBezTo>
                          <a:pt x="57845" y="47777"/>
                          <a:pt x="57610" y="47628"/>
                          <a:pt x="57440" y="47415"/>
                        </a:cubicBezTo>
                        <a:cubicBezTo>
                          <a:pt x="57461" y="47393"/>
                          <a:pt x="57461" y="47372"/>
                          <a:pt x="57440" y="47351"/>
                        </a:cubicBezTo>
                        <a:cubicBezTo>
                          <a:pt x="57397" y="47287"/>
                          <a:pt x="57355" y="47223"/>
                          <a:pt x="57291" y="47159"/>
                        </a:cubicBezTo>
                        <a:cubicBezTo>
                          <a:pt x="57291" y="47117"/>
                          <a:pt x="57270" y="47074"/>
                          <a:pt x="57270" y="47053"/>
                        </a:cubicBezTo>
                        <a:cubicBezTo>
                          <a:pt x="57256" y="47026"/>
                          <a:pt x="57235" y="47008"/>
                          <a:pt x="57216" y="47008"/>
                        </a:cubicBezTo>
                        <a:cubicBezTo>
                          <a:pt x="57204" y="47008"/>
                          <a:pt x="57193" y="47015"/>
                          <a:pt x="57184" y="47031"/>
                        </a:cubicBezTo>
                        <a:cubicBezTo>
                          <a:pt x="57121" y="46946"/>
                          <a:pt x="57057" y="46882"/>
                          <a:pt x="56993" y="46797"/>
                        </a:cubicBezTo>
                        <a:cubicBezTo>
                          <a:pt x="56844" y="46605"/>
                          <a:pt x="56716" y="46414"/>
                          <a:pt x="56609" y="46201"/>
                        </a:cubicBezTo>
                        <a:cubicBezTo>
                          <a:pt x="56503" y="46030"/>
                          <a:pt x="56439" y="45839"/>
                          <a:pt x="56396" y="45668"/>
                        </a:cubicBezTo>
                        <a:cubicBezTo>
                          <a:pt x="56439" y="45285"/>
                          <a:pt x="56609" y="44944"/>
                          <a:pt x="56886" y="44689"/>
                        </a:cubicBezTo>
                        <a:lnTo>
                          <a:pt x="56886" y="44689"/>
                        </a:lnTo>
                        <a:cubicBezTo>
                          <a:pt x="56844" y="44816"/>
                          <a:pt x="56801" y="44965"/>
                          <a:pt x="56801" y="45115"/>
                        </a:cubicBezTo>
                        <a:cubicBezTo>
                          <a:pt x="56780" y="45285"/>
                          <a:pt x="56780" y="45434"/>
                          <a:pt x="56801" y="45604"/>
                        </a:cubicBezTo>
                        <a:cubicBezTo>
                          <a:pt x="56822" y="45732"/>
                          <a:pt x="56886" y="45945"/>
                          <a:pt x="57035" y="45966"/>
                        </a:cubicBezTo>
                        <a:cubicBezTo>
                          <a:pt x="57078" y="45966"/>
                          <a:pt x="57099" y="45924"/>
                          <a:pt x="57099" y="45903"/>
                        </a:cubicBezTo>
                        <a:cubicBezTo>
                          <a:pt x="57078" y="45839"/>
                          <a:pt x="57057" y="45775"/>
                          <a:pt x="57014" y="45732"/>
                        </a:cubicBezTo>
                        <a:cubicBezTo>
                          <a:pt x="56993" y="45668"/>
                          <a:pt x="56993" y="45604"/>
                          <a:pt x="56971" y="45540"/>
                        </a:cubicBezTo>
                        <a:cubicBezTo>
                          <a:pt x="56971" y="45391"/>
                          <a:pt x="56971" y="45242"/>
                          <a:pt x="56971" y="45115"/>
                        </a:cubicBezTo>
                        <a:cubicBezTo>
                          <a:pt x="56993" y="44965"/>
                          <a:pt x="57014" y="44816"/>
                          <a:pt x="57057" y="44689"/>
                        </a:cubicBezTo>
                        <a:cubicBezTo>
                          <a:pt x="57057" y="44788"/>
                          <a:pt x="57057" y="44887"/>
                          <a:pt x="57057" y="44987"/>
                        </a:cubicBezTo>
                        <a:cubicBezTo>
                          <a:pt x="57057" y="45029"/>
                          <a:pt x="57078" y="45093"/>
                          <a:pt x="57099" y="45136"/>
                        </a:cubicBezTo>
                        <a:cubicBezTo>
                          <a:pt x="57099" y="45200"/>
                          <a:pt x="57121" y="45242"/>
                          <a:pt x="57142" y="45285"/>
                        </a:cubicBezTo>
                        <a:cubicBezTo>
                          <a:pt x="57153" y="45296"/>
                          <a:pt x="57168" y="45301"/>
                          <a:pt x="57182" y="45301"/>
                        </a:cubicBezTo>
                        <a:cubicBezTo>
                          <a:pt x="57195" y="45301"/>
                          <a:pt x="57206" y="45296"/>
                          <a:pt x="57206" y="45285"/>
                        </a:cubicBezTo>
                        <a:cubicBezTo>
                          <a:pt x="57206" y="45200"/>
                          <a:pt x="57184" y="45093"/>
                          <a:pt x="57184" y="45008"/>
                        </a:cubicBezTo>
                        <a:lnTo>
                          <a:pt x="57184" y="44752"/>
                        </a:lnTo>
                        <a:cubicBezTo>
                          <a:pt x="57184" y="44667"/>
                          <a:pt x="57206" y="44433"/>
                          <a:pt x="57334" y="44369"/>
                        </a:cubicBezTo>
                        <a:cubicBezTo>
                          <a:pt x="57355" y="44348"/>
                          <a:pt x="57355" y="44305"/>
                          <a:pt x="57334" y="44284"/>
                        </a:cubicBezTo>
                        <a:cubicBezTo>
                          <a:pt x="57440" y="44220"/>
                          <a:pt x="57547" y="44156"/>
                          <a:pt x="57632" y="44114"/>
                        </a:cubicBezTo>
                        <a:cubicBezTo>
                          <a:pt x="57738" y="44050"/>
                          <a:pt x="57866" y="43986"/>
                          <a:pt x="57972" y="43922"/>
                        </a:cubicBezTo>
                        <a:close/>
                        <a:moveTo>
                          <a:pt x="66066" y="74825"/>
                        </a:moveTo>
                        <a:lnTo>
                          <a:pt x="66641" y="75464"/>
                        </a:lnTo>
                        <a:cubicBezTo>
                          <a:pt x="67088" y="75868"/>
                          <a:pt x="67471" y="76358"/>
                          <a:pt x="67727" y="76912"/>
                        </a:cubicBezTo>
                        <a:cubicBezTo>
                          <a:pt x="67833" y="77189"/>
                          <a:pt x="67876" y="77487"/>
                          <a:pt x="67833" y="77785"/>
                        </a:cubicBezTo>
                        <a:cubicBezTo>
                          <a:pt x="67833" y="77806"/>
                          <a:pt x="67833" y="77806"/>
                          <a:pt x="67833" y="77828"/>
                        </a:cubicBezTo>
                        <a:cubicBezTo>
                          <a:pt x="67822" y="77822"/>
                          <a:pt x="67810" y="77819"/>
                          <a:pt x="67800" y="77819"/>
                        </a:cubicBezTo>
                        <a:cubicBezTo>
                          <a:pt x="67771" y="77819"/>
                          <a:pt x="67748" y="77839"/>
                          <a:pt x="67748" y="77870"/>
                        </a:cubicBezTo>
                        <a:cubicBezTo>
                          <a:pt x="67727" y="77955"/>
                          <a:pt x="67727" y="78062"/>
                          <a:pt x="67748" y="78147"/>
                        </a:cubicBezTo>
                        <a:cubicBezTo>
                          <a:pt x="67684" y="78296"/>
                          <a:pt x="67599" y="78424"/>
                          <a:pt x="67514" y="78573"/>
                        </a:cubicBezTo>
                        <a:cubicBezTo>
                          <a:pt x="67365" y="78829"/>
                          <a:pt x="67173" y="79042"/>
                          <a:pt x="66981" y="79276"/>
                        </a:cubicBezTo>
                        <a:cubicBezTo>
                          <a:pt x="66811" y="79510"/>
                          <a:pt x="66598" y="79787"/>
                          <a:pt x="66406" y="80042"/>
                        </a:cubicBezTo>
                        <a:cubicBezTo>
                          <a:pt x="66236" y="80319"/>
                          <a:pt x="66002" y="80639"/>
                          <a:pt x="65810" y="80937"/>
                        </a:cubicBezTo>
                        <a:cubicBezTo>
                          <a:pt x="65618" y="81235"/>
                          <a:pt x="65427" y="81555"/>
                          <a:pt x="65278" y="81895"/>
                        </a:cubicBezTo>
                        <a:cubicBezTo>
                          <a:pt x="65264" y="81937"/>
                          <a:pt x="65304" y="81970"/>
                          <a:pt x="65346" y="81970"/>
                        </a:cubicBezTo>
                        <a:cubicBezTo>
                          <a:pt x="65368" y="81970"/>
                          <a:pt x="65390" y="81960"/>
                          <a:pt x="65405" y="81938"/>
                        </a:cubicBezTo>
                        <a:cubicBezTo>
                          <a:pt x="65597" y="81682"/>
                          <a:pt x="65767" y="81406"/>
                          <a:pt x="65938" y="81129"/>
                        </a:cubicBezTo>
                        <a:cubicBezTo>
                          <a:pt x="66108" y="80852"/>
                          <a:pt x="66300" y="80575"/>
                          <a:pt x="66492" y="80298"/>
                        </a:cubicBezTo>
                        <a:cubicBezTo>
                          <a:pt x="66683" y="80021"/>
                          <a:pt x="66875" y="79766"/>
                          <a:pt x="67067" y="79510"/>
                        </a:cubicBezTo>
                        <a:cubicBezTo>
                          <a:pt x="67258" y="79276"/>
                          <a:pt x="67450" y="79042"/>
                          <a:pt x="67620" y="78786"/>
                        </a:cubicBezTo>
                        <a:cubicBezTo>
                          <a:pt x="67705" y="78679"/>
                          <a:pt x="67769" y="78573"/>
                          <a:pt x="67833" y="78466"/>
                        </a:cubicBezTo>
                        <a:cubicBezTo>
                          <a:pt x="67876" y="78573"/>
                          <a:pt x="67918" y="78658"/>
                          <a:pt x="67982" y="78765"/>
                        </a:cubicBezTo>
                        <a:cubicBezTo>
                          <a:pt x="67918" y="78786"/>
                          <a:pt x="67855" y="78829"/>
                          <a:pt x="67833" y="78871"/>
                        </a:cubicBezTo>
                        <a:lnTo>
                          <a:pt x="67663" y="79084"/>
                        </a:lnTo>
                        <a:cubicBezTo>
                          <a:pt x="67556" y="79233"/>
                          <a:pt x="67450" y="79382"/>
                          <a:pt x="67343" y="79531"/>
                        </a:cubicBezTo>
                        <a:cubicBezTo>
                          <a:pt x="67130" y="79808"/>
                          <a:pt x="66960" y="80128"/>
                          <a:pt x="66768" y="80426"/>
                        </a:cubicBezTo>
                        <a:cubicBezTo>
                          <a:pt x="66753" y="80472"/>
                          <a:pt x="66793" y="80507"/>
                          <a:pt x="66832" y="80507"/>
                        </a:cubicBezTo>
                        <a:cubicBezTo>
                          <a:pt x="66848" y="80507"/>
                          <a:pt x="66863" y="80502"/>
                          <a:pt x="66875" y="80490"/>
                        </a:cubicBezTo>
                        <a:cubicBezTo>
                          <a:pt x="67067" y="80192"/>
                          <a:pt x="67280" y="79915"/>
                          <a:pt x="67493" y="79617"/>
                        </a:cubicBezTo>
                        <a:cubicBezTo>
                          <a:pt x="67599" y="79489"/>
                          <a:pt x="67705" y="79361"/>
                          <a:pt x="67812" y="79212"/>
                        </a:cubicBezTo>
                        <a:lnTo>
                          <a:pt x="67982" y="79020"/>
                        </a:lnTo>
                        <a:cubicBezTo>
                          <a:pt x="68004" y="78978"/>
                          <a:pt x="68025" y="78935"/>
                          <a:pt x="68046" y="78914"/>
                        </a:cubicBezTo>
                        <a:lnTo>
                          <a:pt x="68238" y="79254"/>
                        </a:lnTo>
                        <a:cubicBezTo>
                          <a:pt x="68217" y="79254"/>
                          <a:pt x="68195" y="79254"/>
                          <a:pt x="68195" y="79276"/>
                        </a:cubicBezTo>
                        <a:cubicBezTo>
                          <a:pt x="68025" y="79446"/>
                          <a:pt x="67897" y="79617"/>
                          <a:pt x="67748" y="79808"/>
                        </a:cubicBezTo>
                        <a:cubicBezTo>
                          <a:pt x="67620" y="79979"/>
                          <a:pt x="67493" y="80170"/>
                          <a:pt x="67386" y="80383"/>
                        </a:cubicBezTo>
                        <a:cubicBezTo>
                          <a:pt x="67373" y="80410"/>
                          <a:pt x="67392" y="80428"/>
                          <a:pt x="67414" y="80428"/>
                        </a:cubicBezTo>
                        <a:cubicBezTo>
                          <a:pt x="67427" y="80428"/>
                          <a:pt x="67442" y="80421"/>
                          <a:pt x="67450" y="80405"/>
                        </a:cubicBezTo>
                        <a:cubicBezTo>
                          <a:pt x="67578" y="80234"/>
                          <a:pt x="67727" y="80064"/>
                          <a:pt x="67876" y="79893"/>
                        </a:cubicBezTo>
                        <a:cubicBezTo>
                          <a:pt x="68025" y="79723"/>
                          <a:pt x="68153" y="79553"/>
                          <a:pt x="68302" y="79404"/>
                        </a:cubicBezTo>
                        <a:lnTo>
                          <a:pt x="68451" y="79638"/>
                        </a:lnTo>
                        <a:cubicBezTo>
                          <a:pt x="68238" y="79830"/>
                          <a:pt x="68068" y="80042"/>
                          <a:pt x="67940" y="80255"/>
                        </a:cubicBezTo>
                        <a:cubicBezTo>
                          <a:pt x="67925" y="80286"/>
                          <a:pt x="67952" y="80316"/>
                          <a:pt x="67977" y="80316"/>
                        </a:cubicBezTo>
                        <a:cubicBezTo>
                          <a:pt x="67988" y="80316"/>
                          <a:pt x="67997" y="80311"/>
                          <a:pt x="68004" y="80298"/>
                        </a:cubicBezTo>
                        <a:cubicBezTo>
                          <a:pt x="68153" y="80106"/>
                          <a:pt x="68323" y="79936"/>
                          <a:pt x="68515" y="79766"/>
                        </a:cubicBezTo>
                        <a:cubicBezTo>
                          <a:pt x="68813" y="80277"/>
                          <a:pt x="69047" y="80809"/>
                          <a:pt x="69239" y="81363"/>
                        </a:cubicBezTo>
                        <a:cubicBezTo>
                          <a:pt x="69409" y="81981"/>
                          <a:pt x="69431" y="82619"/>
                          <a:pt x="69282" y="83237"/>
                        </a:cubicBezTo>
                        <a:cubicBezTo>
                          <a:pt x="69090" y="83876"/>
                          <a:pt x="68813" y="84472"/>
                          <a:pt x="68472" y="85047"/>
                        </a:cubicBezTo>
                        <a:cubicBezTo>
                          <a:pt x="68302" y="85367"/>
                          <a:pt x="68110" y="85686"/>
                          <a:pt x="67940" y="86027"/>
                        </a:cubicBezTo>
                        <a:cubicBezTo>
                          <a:pt x="67748" y="86368"/>
                          <a:pt x="67620" y="86751"/>
                          <a:pt x="67578" y="87135"/>
                        </a:cubicBezTo>
                        <a:cubicBezTo>
                          <a:pt x="67578" y="87156"/>
                          <a:pt x="67599" y="87177"/>
                          <a:pt x="67599" y="87198"/>
                        </a:cubicBezTo>
                        <a:cubicBezTo>
                          <a:pt x="67620" y="87284"/>
                          <a:pt x="67642" y="87348"/>
                          <a:pt x="67684" y="87433"/>
                        </a:cubicBezTo>
                        <a:lnTo>
                          <a:pt x="67599" y="87390"/>
                        </a:lnTo>
                        <a:lnTo>
                          <a:pt x="67514" y="87326"/>
                        </a:lnTo>
                        <a:cubicBezTo>
                          <a:pt x="67514" y="87220"/>
                          <a:pt x="67514" y="87113"/>
                          <a:pt x="67493" y="87007"/>
                        </a:cubicBezTo>
                        <a:cubicBezTo>
                          <a:pt x="67493" y="86900"/>
                          <a:pt x="67493" y="86730"/>
                          <a:pt x="67514" y="86581"/>
                        </a:cubicBezTo>
                        <a:cubicBezTo>
                          <a:pt x="67535" y="86453"/>
                          <a:pt x="67556" y="86304"/>
                          <a:pt x="67578" y="86176"/>
                        </a:cubicBezTo>
                        <a:cubicBezTo>
                          <a:pt x="67598" y="86095"/>
                          <a:pt x="67657" y="85877"/>
                          <a:pt x="67532" y="85877"/>
                        </a:cubicBezTo>
                        <a:cubicBezTo>
                          <a:pt x="67526" y="85877"/>
                          <a:pt x="67520" y="85877"/>
                          <a:pt x="67514" y="85878"/>
                        </a:cubicBezTo>
                        <a:cubicBezTo>
                          <a:pt x="67365" y="85899"/>
                          <a:pt x="67386" y="86134"/>
                          <a:pt x="67365" y="86219"/>
                        </a:cubicBezTo>
                        <a:cubicBezTo>
                          <a:pt x="67343" y="86347"/>
                          <a:pt x="67322" y="86496"/>
                          <a:pt x="67322" y="86645"/>
                        </a:cubicBezTo>
                        <a:cubicBezTo>
                          <a:pt x="67301" y="86836"/>
                          <a:pt x="67322" y="87049"/>
                          <a:pt x="67365" y="87241"/>
                        </a:cubicBezTo>
                        <a:cubicBezTo>
                          <a:pt x="66960" y="87028"/>
                          <a:pt x="66555" y="86794"/>
                          <a:pt x="66129" y="86581"/>
                        </a:cubicBezTo>
                        <a:cubicBezTo>
                          <a:pt x="64191" y="85537"/>
                          <a:pt x="62189" y="84579"/>
                          <a:pt x="60060" y="84004"/>
                        </a:cubicBezTo>
                        <a:cubicBezTo>
                          <a:pt x="59889" y="83940"/>
                          <a:pt x="59719" y="83897"/>
                          <a:pt x="59548" y="83876"/>
                        </a:cubicBezTo>
                        <a:cubicBezTo>
                          <a:pt x="59761" y="83642"/>
                          <a:pt x="59996" y="83429"/>
                          <a:pt x="60230" y="83237"/>
                        </a:cubicBezTo>
                        <a:cubicBezTo>
                          <a:pt x="60358" y="83109"/>
                          <a:pt x="60486" y="83003"/>
                          <a:pt x="60635" y="82896"/>
                        </a:cubicBezTo>
                        <a:cubicBezTo>
                          <a:pt x="60784" y="82790"/>
                          <a:pt x="60933" y="82662"/>
                          <a:pt x="61082" y="82534"/>
                        </a:cubicBezTo>
                        <a:cubicBezTo>
                          <a:pt x="61099" y="82500"/>
                          <a:pt x="61088" y="82465"/>
                          <a:pt x="61060" y="82465"/>
                        </a:cubicBezTo>
                        <a:cubicBezTo>
                          <a:pt x="61054" y="82465"/>
                          <a:pt x="61047" y="82466"/>
                          <a:pt x="61039" y="82470"/>
                        </a:cubicBezTo>
                        <a:cubicBezTo>
                          <a:pt x="60869" y="82534"/>
                          <a:pt x="60720" y="82641"/>
                          <a:pt x="60613" y="82747"/>
                        </a:cubicBezTo>
                        <a:cubicBezTo>
                          <a:pt x="60464" y="82875"/>
                          <a:pt x="60315" y="83003"/>
                          <a:pt x="60187" y="83109"/>
                        </a:cubicBezTo>
                        <a:cubicBezTo>
                          <a:pt x="59932" y="83344"/>
                          <a:pt x="59719" y="83578"/>
                          <a:pt x="59506" y="83833"/>
                        </a:cubicBezTo>
                        <a:lnTo>
                          <a:pt x="59229" y="83770"/>
                        </a:lnTo>
                        <a:cubicBezTo>
                          <a:pt x="59442" y="83450"/>
                          <a:pt x="59698" y="83152"/>
                          <a:pt x="59974" y="82875"/>
                        </a:cubicBezTo>
                        <a:cubicBezTo>
                          <a:pt x="60102" y="82726"/>
                          <a:pt x="60273" y="82598"/>
                          <a:pt x="60443" y="82470"/>
                        </a:cubicBezTo>
                        <a:cubicBezTo>
                          <a:pt x="60613" y="82321"/>
                          <a:pt x="60784" y="82215"/>
                          <a:pt x="60975" y="82087"/>
                        </a:cubicBezTo>
                        <a:cubicBezTo>
                          <a:pt x="60997" y="82066"/>
                          <a:pt x="60975" y="82023"/>
                          <a:pt x="60933" y="82023"/>
                        </a:cubicBezTo>
                        <a:cubicBezTo>
                          <a:pt x="60720" y="82066"/>
                          <a:pt x="60507" y="82172"/>
                          <a:pt x="60337" y="82321"/>
                        </a:cubicBezTo>
                        <a:cubicBezTo>
                          <a:pt x="60166" y="82449"/>
                          <a:pt x="59996" y="82598"/>
                          <a:pt x="59847" y="82769"/>
                        </a:cubicBezTo>
                        <a:cubicBezTo>
                          <a:pt x="59570" y="83045"/>
                          <a:pt x="59314" y="83386"/>
                          <a:pt x="59144" y="83748"/>
                        </a:cubicBezTo>
                        <a:lnTo>
                          <a:pt x="58910" y="83706"/>
                        </a:lnTo>
                        <a:lnTo>
                          <a:pt x="58952" y="83620"/>
                        </a:lnTo>
                        <a:lnTo>
                          <a:pt x="58995" y="83557"/>
                        </a:lnTo>
                        <a:lnTo>
                          <a:pt x="59059" y="83514"/>
                        </a:lnTo>
                        <a:cubicBezTo>
                          <a:pt x="59080" y="83493"/>
                          <a:pt x="59101" y="83450"/>
                          <a:pt x="59080" y="83407"/>
                        </a:cubicBezTo>
                        <a:cubicBezTo>
                          <a:pt x="59123" y="83344"/>
                          <a:pt x="59165" y="83258"/>
                          <a:pt x="59208" y="83195"/>
                        </a:cubicBezTo>
                        <a:cubicBezTo>
                          <a:pt x="59336" y="83003"/>
                          <a:pt x="59485" y="82811"/>
                          <a:pt x="59634" y="82641"/>
                        </a:cubicBezTo>
                        <a:cubicBezTo>
                          <a:pt x="59889" y="82343"/>
                          <a:pt x="60145" y="82087"/>
                          <a:pt x="60443" y="81831"/>
                        </a:cubicBezTo>
                        <a:cubicBezTo>
                          <a:pt x="61039" y="81342"/>
                          <a:pt x="61678" y="80894"/>
                          <a:pt x="62338" y="80511"/>
                        </a:cubicBezTo>
                        <a:cubicBezTo>
                          <a:pt x="63638" y="79702"/>
                          <a:pt x="65001" y="78914"/>
                          <a:pt x="65916" y="77657"/>
                        </a:cubicBezTo>
                        <a:cubicBezTo>
                          <a:pt x="66215" y="77295"/>
                          <a:pt x="66406" y="76890"/>
                          <a:pt x="66492" y="76443"/>
                        </a:cubicBezTo>
                        <a:cubicBezTo>
                          <a:pt x="66492" y="75996"/>
                          <a:pt x="66385" y="75549"/>
                          <a:pt x="66129" y="75165"/>
                        </a:cubicBezTo>
                        <a:cubicBezTo>
                          <a:pt x="66108" y="75059"/>
                          <a:pt x="66087" y="74931"/>
                          <a:pt x="66066" y="74825"/>
                        </a:cubicBezTo>
                        <a:close/>
                        <a:moveTo>
                          <a:pt x="82358" y="83216"/>
                        </a:moveTo>
                        <a:cubicBezTo>
                          <a:pt x="82763" y="84196"/>
                          <a:pt x="83061" y="85239"/>
                          <a:pt x="83274" y="86283"/>
                        </a:cubicBezTo>
                        <a:cubicBezTo>
                          <a:pt x="83295" y="86389"/>
                          <a:pt x="83317" y="86517"/>
                          <a:pt x="83338" y="86645"/>
                        </a:cubicBezTo>
                        <a:cubicBezTo>
                          <a:pt x="83338" y="86709"/>
                          <a:pt x="83359" y="86794"/>
                          <a:pt x="83381" y="86858"/>
                        </a:cubicBezTo>
                        <a:cubicBezTo>
                          <a:pt x="83381" y="86900"/>
                          <a:pt x="83402" y="86964"/>
                          <a:pt x="83402" y="87007"/>
                        </a:cubicBezTo>
                        <a:lnTo>
                          <a:pt x="83444" y="87177"/>
                        </a:lnTo>
                        <a:lnTo>
                          <a:pt x="83444" y="87198"/>
                        </a:lnTo>
                        <a:cubicBezTo>
                          <a:pt x="83466" y="87326"/>
                          <a:pt x="83466" y="87454"/>
                          <a:pt x="83466" y="87582"/>
                        </a:cubicBezTo>
                        <a:cubicBezTo>
                          <a:pt x="83423" y="87859"/>
                          <a:pt x="83231" y="88114"/>
                          <a:pt x="82976" y="88242"/>
                        </a:cubicBezTo>
                        <a:cubicBezTo>
                          <a:pt x="82742" y="88391"/>
                          <a:pt x="82486" y="88476"/>
                          <a:pt x="82252" y="88604"/>
                        </a:cubicBezTo>
                        <a:cubicBezTo>
                          <a:pt x="81954" y="88796"/>
                          <a:pt x="81698" y="88987"/>
                          <a:pt x="81421" y="89200"/>
                        </a:cubicBezTo>
                        <a:cubicBezTo>
                          <a:pt x="81144" y="89418"/>
                          <a:pt x="80795" y="89543"/>
                          <a:pt x="80439" y="89543"/>
                        </a:cubicBezTo>
                        <a:cubicBezTo>
                          <a:pt x="80412" y="89543"/>
                          <a:pt x="80384" y="89543"/>
                          <a:pt x="80356" y="89541"/>
                        </a:cubicBezTo>
                        <a:cubicBezTo>
                          <a:pt x="80350" y="89538"/>
                          <a:pt x="80345" y="89537"/>
                          <a:pt x="80340" y="89537"/>
                        </a:cubicBezTo>
                        <a:cubicBezTo>
                          <a:pt x="80309" y="89537"/>
                          <a:pt x="80295" y="89587"/>
                          <a:pt x="80314" y="89605"/>
                        </a:cubicBezTo>
                        <a:cubicBezTo>
                          <a:pt x="80271" y="89626"/>
                          <a:pt x="80228" y="89648"/>
                          <a:pt x="80207" y="89690"/>
                        </a:cubicBezTo>
                        <a:cubicBezTo>
                          <a:pt x="80058" y="89797"/>
                          <a:pt x="79909" y="89882"/>
                          <a:pt x="79739" y="89967"/>
                        </a:cubicBezTo>
                        <a:cubicBezTo>
                          <a:pt x="79377" y="90095"/>
                          <a:pt x="78993" y="90159"/>
                          <a:pt x="78610" y="90159"/>
                        </a:cubicBezTo>
                        <a:cubicBezTo>
                          <a:pt x="78589" y="90159"/>
                          <a:pt x="78567" y="90201"/>
                          <a:pt x="78567" y="90223"/>
                        </a:cubicBezTo>
                        <a:cubicBezTo>
                          <a:pt x="78418" y="90244"/>
                          <a:pt x="78248" y="90287"/>
                          <a:pt x="78120" y="90350"/>
                        </a:cubicBezTo>
                        <a:cubicBezTo>
                          <a:pt x="77950" y="90478"/>
                          <a:pt x="77758" y="90542"/>
                          <a:pt x="77566" y="90585"/>
                        </a:cubicBezTo>
                        <a:cubicBezTo>
                          <a:pt x="77438" y="90585"/>
                          <a:pt x="77311" y="90563"/>
                          <a:pt x="77204" y="90521"/>
                        </a:cubicBezTo>
                        <a:cubicBezTo>
                          <a:pt x="77098" y="90478"/>
                          <a:pt x="77013" y="90436"/>
                          <a:pt x="76927" y="90372"/>
                        </a:cubicBezTo>
                        <a:cubicBezTo>
                          <a:pt x="76842" y="90287"/>
                          <a:pt x="76800" y="90180"/>
                          <a:pt x="76778" y="90074"/>
                        </a:cubicBezTo>
                        <a:cubicBezTo>
                          <a:pt x="76757" y="89988"/>
                          <a:pt x="76736" y="89903"/>
                          <a:pt x="76714" y="89839"/>
                        </a:cubicBezTo>
                        <a:cubicBezTo>
                          <a:pt x="76693" y="89669"/>
                          <a:pt x="76629" y="89499"/>
                          <a:pt x="76501" y="89371"/>
                        </a:cubicBezTo>
                        <a:lnTo>
                          <a:pt x="76501" y="89350"/>
                        </a:lnTo>
                        <a:cubicBezTo>
                          <a:pt x="76459" y="89243"/>
                          <a:pt x="76395" y="89158"/>
                          <a:pt x="76331" y="89073"/>
                        </a:cubicBezTo>
                        <a:cubicBezTo>
                          <a:pt x="76267" y="89009"/>
                          <a:pt x="76203" y="88924"/>
                          <a:pt x="76139" y="88838"/>
                        </a:cubicBezTo>
                        <a:cubicBezTo>
                          <a:pt x="76012" y="88668"/>
                          <a:pt x="75884" y="88498"/>
                          <a:pt x="75777" y="88327"/>
                        </a:cubicBezTo>
                        <a:cubicBezTo>
                          <a:pt x="75671" y="88157"/>
                          <a:pt x="75543" y="87986"/>
                          <a:pt x="75458" y="87795"/>
                        </a:cubicBezTo>
                        <a:lnTo>
                          <a:pt x="75309" y="87539"/>
                        </a:lnTo>
                        <a:cubicBezTo>
                          <a:pt x="75266" y="87433"/>
                          <a:pt x="75245" y="87305"/>
                          <a:pt x="75224" y="87198"/>
                        </a:cubicBezTo>
                        <a:cubicBezTo>
                          <a:pt x="75224" y="87113"/>
                          <a:pt x="75224" y="87049"/>
                          <a:pt x="75224" y="86964"/>
                        </a:cubicBezTo>
                        <a:cubicBezTo>
                          <a:pt x="75224" y="86900"/>
                          <a:pt x="75266" y="86794"/>
                          <a:pt x="75224" y="86730"/>
                        </a:cubicBezTo>
                        <a:cubicBezTo>
                          <a:pt x="75202" y="86709"/>
                          <a:pt x="75181" y="86709"/>
                          <a:pt x="75160" y="86709"/>
                        </a:cubicBezTo>
                        <a:lnTo>
                          <a:pt x="75160" y="86581"/>
                        </a:lnTo>
                        <a:cubicBezTo>
                          <a:pt x="75181" y="86261"/>
                          <a:pt x="75245" y="85963"/>
                          <a:pt x="75309" y="85644"/>
                        </a:cubicBezTo>
                        <a:cubicBezTo>
                          <a:pt x="75394" y="85324"/>
                          <a:pt x="75479" y="85026"/>
                          <a:pt x="75607" y="84728"/>
                        </a:cubicBezTo>
                        <a:cubicBezTo>
                          <a:pt x="75671" y="84472"/>
                          <a:pt x="75820" y="84238"/>
                          <a:pt x="76054" y="84068"/>
                        </a:cubicBezTo>
                        <a:cubicBezTo>
                          <a:pt x="76244" y="83989"/>
                          <a:pt x="76445" y="83945"/>
                          <a:pt x="76649" y="83945"/>
                        </a:cubicBezTo>
                        <a:cubicBezTo>
                          <a:pt x="76720" y="83945"/>
                          <a:pt x="76792" y="83950"/>
                          <a:pt x="76863" y="83961"/>
                        </a:cubicBezTo>
                        <a:lnTo>
                          <a:pt x="76906" y="83983"/>
                        </a:lnTo>
                        <a:lnTo>
                          <a:pt x="76927" y="84004"/>
                        </a:lnTo>
                        <a:lnTo>
                          <a:pt x="76970" y="84046"/>
                        </a:lnTo>
                        <a:lnTo>
                          <a:pt x="76991" y="84068"/>
                        </a:lnTo>
                        <a:lnTo>
                          <a:pt x="76991" y="84089"/>
                        </a:lnTo>
                        <a:lnTo>
                          <a:pt x="77013" y="84110"/>
                        </a:lnTo>
                        <a:lnTo>
                          <a:pt x="77034" y="84153"/>
                        </a:lnTo>
                        <a:lnTo>
                          <a:pt x="77055" y="84174"/>
                        </a:lnTo>
                        <a:lnTo>
                          <a:pt x="76991" y="84217"/>
                        </a:lnTo>
                        <a:cubicBezTo>
                          <a:pt x="76906" y="84259"/>
                          <a:pt x="76842" y="84302"/>
                          <a:pt x="76778" y="84366"/>
                        </a:cubicBezTo>
                        <a:lnTo>
                          <a:pt x="76757" y="84408"/>
                        </a:lnTo>
                        <a:cubicBezTo>
                          <a:pt x="76736" y="84408"/>
                          <a:pt x="76714" y="84408"/>
                          <a:pt x="76714" y="84430"/>
                        </a:cubicBezTo>
                        <a:cubicBezTo>
                          <a:pt x="76544" y="84685"/>
                          <a:pt x="76395" y="84962"/>
                          <a:pt x="76267" y="85239"/>
                        </a:cubicBezTo>
                        <a:cubicBezTo>
                          <a:pt x="76203" y="85367"/>
                          <a:pt x="76161" y="85495"/>
                          <a:pt x="76097" y="85644"/>
                        </a:cubicBezTo>
                        <a:cubicBezTo>
                          <a:pt x="76054" y="85793"/>
                          <a:pt x="76012" y="85942"/>
                          <a:pt x="76012" y="86091"/>
                        </a:cubicBezTo>
                        <a:cubicBezTo>
                          <a:pt x="76012" y="86219"/>
                          <a:pt x="76054" y="86347"/>
                          <a:pt x="76139" y="86453"/>
                        </a:cubicBezTo>
                        <a:cubicBezTo>
                          <a:pt x="76225" y="86602"/>
                          <a:pt x="76310" y="86751"/>
                          <a:pt x="76395" y="86879"/>
                        </a:cubicBezTo>
                        <a:lnTo>
                          <a:pt x="76906" y="87731"/>
                        </a:lnTo>
                        <a:lnTo>
                          <a:pt x="77162" y="88199"/>
                        </a:lnTo>
                        <a:lnTo>
                          <a:pt x="77289" y="88434"/>
                        </a:lnTo>
                        <a:cubicBezTo>
                          <a:pt x="77332" y="88519"/>
                          <a:pt x="77396" y="88604"/>
                          <a:pt x="77460" y="88668"/>
                        </a:cubicBezTo>
                        <a:cubicBezTo>
                          <a:pt x="77478" y="88687"/>
                          <a:pt x="77499" y="88694"/>
                          <a:pt x="77518" y="88694"/>
                        </a:cubicBezTo>
                        <a:cubicBezTo>
                          <a:pt x="77564" y="88694"/>
                          <a:pt x="77603" y="88649"/>
                          <a:pt x="77588" y="88604"/>
                        </a:cubicBezTo>
                        <a:cubicBezTo>
                          <a:pt x="77524" y="88455"/>
                          <a:pt x="77460" y="88327"/>
                          <a:pt x="77353" y="88199"/>
                        </a:cubicBezTo>
                        <a:lnTo>
                          <a:pt x="77119" y="87795"/>
                        </a:lnTo>
                        <a:lnTo>
                          <a:pt x="76629" y="86985"/>
                        </a:lnTo>
                        <a:lnTo>
                          <a:pt x="76395" y="86602"/>
                        </a:lnTo>
                        <a:cubicBezTo>
                          <a:pt x="76310" y="86474"/>
                          <a:pt x="76246" y="86347"/>
                          <a:pt x="76182" y="86219"/>
                        </a:cubicBezTo>
                        <a:cubicBezTo>
                          <a:pt x="76139" y="86070"/>
                          <a:pt x="76161" y="85921"/>
                          <a:pt x="76225" y="85793"/>
                        </a:cubicBezTo>
                        <a:cubicBezTo>
                          <a:pt x="76267" y="85665"/>
                          <a:pt x="76310" y="85537"/>
                          <a:pt x="76374" y="85388"/>
                        </a:cubicBezTo>
                        <a:cubicBezTo>
                          <a:pt x="76459" y="85154"/>
                          <a:pt x="76587" y="84898"/>
                          <a:pt x="76714" y="84664"/>
                        </a:cubicBezTo>
                        <a:lnTo>
                          <a:pt x="76736" y="84664"/>
                        </a:lnTo>
                        <a:cubicBezTo>
                          <a:pt x="76757" y="84664"/>
                          <a:pt x="76778" y="84621"/>
                          <a:pt x="76821" y="84600"/>
                        </a:cubicBezTo>
                        <a:cubicBezTo>
                          <a:pt x="76842" y="84558"/>
                          <a:pt x="76863" y="84536"/>
                          <a:pt x="76885" y="84515"/>
                        </a:cubicBezTo>
                        <a:cubicBezTo>
                          <a:pt x="76949" y="84472"/>
                          <a:pt x="76991" y="84430"/>
                          <a:pt x="77055" y="84387"/>
                        </a:cubicBezTo>
                        <a:cubicBezTo>
                          <a:pt x="77098" y="84366"/>
                          <a:pt x="77119" y="84366"/>
                          <a:pt x="77140" y="84345"/>
                        </a:cubicBezTo>
                        <a:cubicBezTo>
                          <a:pt x="77151" y="84355"/>
                          <a:pt x="77162" y="84361"/>
                          <a:pt x="77170" y="84361"/>
                        </a:cubicBezTo>
                        <a:cubicBezTo>
                          <a:pt x="77178" y="84361"/>
                          <a:pt x="77183" y="84355"/>
                          <a:pt x="77183" y="84345"/>
                        </a:cubicBezTo>
                        <a:cubicBezTo>
                          <a:pt x="77204" y="84345"/>
                          <a:pt x="77204" y="84345"/>
                          <a:pt x="77226" y="84323"/>
                        </a:cubicBezTo>
                        <a:lnTo>
                          <a:pt x="77268" y="84323"/>
                        </a:lnTo>
                        <a:cubicBezTo>
                          <a:pt x="77289" y="84330"/>
                          <a:pt x="77313" y="84333"/>
                          <a:pt x="77338" y="84333"/>
                        </a:cubicBezTo>
                        <a:cubicBezTo>
                          <a:pt x="77386" y="84333"/>
                          <a:pt x="77438" y="84323"/>
                          <a:pt x="77481" y="84323"/>
                        </a:cubicBezTo>
                        <a:cubicBezTo>
                          <a:pt x="77502" y="84323"/>
                          <a:pt x="77524" y="84302"/>
                          <a:pt x="77524" y="84302"/>
                        </a:cubicBezTo>
                        <a:lnTo>
                          <a:pt x="77694" y="84302"/>
                        </a:lnTo>
                        <a:cubicBezTo>
                          <a:pt x="77609" y="84536"/>
                          <a:pt x="77502" y="84771"/>
                          <a:pt x="77375" y="84984"/>
                        </a:cubicBezTo>
                        <a:cubicBezTo>
                          <a:pt x="77247" y="85196"/>
                          <a:pt x="77162" y="85452"/>
                          <a:pt x="77140" y="85686"/>
                        </a:cubicBezTo>
                        <a:cubicBezTo>
                          <a:pt x="77162" y="85984"/>
                          <a:pt x="77268" y="86261"/>
                          <a:pt x="77438" y="86517"/>
                        </a:cubicBezTo>
                        <a:cubicBezTo>
                          <a:pt x="77609" y="86794"/>
                          <a:pt x="77779" y="87071"/>
                          <a:pt x="77928" y="87348"/>
                        </a:cubicBezTo>
                        <a:cubicBezTo>
                          <a:pt x="78099" y="87646"/>
                          <a:pt x="78312" y="88008"/>
                          <a:pt x="78546" y="88327"/>
                        </a:cubicBezTo>
                        <a:cubicBezTo>
                          <a:pt x="78558" y="88345"/>
                          <a:pt x="78575" y="88353"/>
                          <a:pt x="78593" y="88353"/>
                        </a:cubicBezTo>
                        <a:cubicBezTo>
                          <a:pt x="78637" y="88353"/>
                          <a:pt x="78683" y="88303"/>
                          <a:pt x="78652" y="88242"/>
                        </a:cubicBezTo>
                        <a:cubicBezTo>
                          <a:pt x="78525" y="87965"/>
                          <a:pt x="78333" y="87688"/>
                          <a:pt x="78184" y="87411"/>
                        </a:cubicBezTo>
                        <a:lnTo>
                          <a:pt x="77694" y="86581"/>
                        </a:lnTo>
                        <a:cubicBezTo>
                          <a:pt x="77502" y="86347"/>
                          <a:pt x="77396" y="86070"/>
                          <a:pt x="77332" y="85772"/>
                        </a:cubicBezTo>
                        <a:cubicBezTo>
                          <a:pt x="77332" y="85537"/>
                          <a:pt x="77396" y="85282"/>
                          <a:pt x="77524" y="85069"/>
                        </a:cubicBezTo>
                        <a:cubicBezTo>
                          <a:pt x="77609" y="84920"/>
                          <a:pt x="77673" y="84749"/>
                          <a:pt x="77758" y="84579"/>
                        </a:cubicBezTo>
                        <a:cubicBezTo>
                          <a:pt x="77886" y="84387"/>
                          <a:pt x="78099" y="84259"/>
                          <a:pt x="78312" y="84217"/>
                        </a:cubicBezTo>
                        <a:cubicBezTo>
                          <a:pt x="78365" y="84206"/>
                          <a:pt x="78418" y="84201"/>
                          <a:pt x="78474" y="84201"/>
                        </a:cubicBezTo>
                        <a:cubicBezTo>
                          <a:pt x="78530" y="84201"/>
                          <a:pt x="78589" y="84206"/>
                          <a:pt x="78652" y="84217"/>
                        </a:cubicBezTo>
                        <a:cubicBezTo>
                          <a:pt x="78695" y="84238"/>
                          <a:pt x="78759" y="84259"/>
                          <a:pt x="78802" y="84281"/>
                        </a:cubicBezTo>
                        <a:cubicBezTo>
                          <a:pt x="78867" y="84313"/>
                          <a:pt x="78920" y="84359"/>
                          <a:pt x="78979" y="84359"/>
                        </a:cubicBezTo>
                        <a:cubicBezTo>
                          <a:pt x="78997" y="84359"/>
                          <a:pt x="79016" y="84354"/>
                          <a:pt x="79036" y="84345"/>
                        </a:cubicBezTo>
                        <a:cubicBezTo>
                          <a:pt x="79057" y="84323"/>
                          <a:pt x="79057" y="84302"/>
                          <a:pt x="79057" y="84281"/>
                        </a:cubicBezTo>
                        <a:lnTo>
                          <a:pt x="79057" y="84259"/>
                        </a:lnTo>
                        <a:lnTo>
                          <a:pt x="79100" y="84259"/>
                        </a:lnTo>
                        <a:cubicBezTo>
                          <a:pt x="79078" y="84323"/>
                          <a:pt x="79057" y="84408"/>
                          <a:pt x="79057" y="84494"/>
                        </a:cubicBezTo>
                        <a:cubicBezTo>
                          <a:pt x="79036" y="84621"/>
                          <a:pt x="78993" y="84749"/>
                          <a:pt x="78972" y="84898"/>
                        </a:cubicBezTo>
                        <a:cubicBezTo>
                          <a:pt x="78929" y="85133"/>
                          <a:pt x="78951" y="85409"/>
                          <a:pt x="79036" y="85644"/>
                        </a:cubicBezTo>
                        <a:cubicBezTo>
                          <a:pt x="79142" y="85878"/>
                          <a:pt x="79270" y="86091"/>
                          <a:pt x="79440" y="86261"/>
                        </a:cubicBezTo>
                        <a:cubicBezTo>
                          <a:pt x="79611" y="86496"/>
                          <a:pt x="79803" y="86709"/>
                          <a:pt x="79973" y="86922"/>
                        </a:cubicBezTo>
                        <a:lnTo>
                          <a:pt x="80271" y="87284"/>
                        </a:lnTo>
                        <a:cubicBezTo>
                          <a:pt x="80356" y="87390"/>
                          <a:pt x="80463" y="87497"/>
                          <a:pt x="80591" y="87497"/>
                        </a:cubicBezTo>
                        <a:cubicBezTo>
                          <a:pt x="80654" y="87497"/>
                          <a:pt x="80697" y="87411"/>
                          <a:pt x="80654" y="87369"/>
                        </a:cubicBezTo>
                        <a:cubicBezTo>
                          <a:pt x="80612" y="87326"/>
                          <a:pt x="80569" y="87284"/>
                          <a:pt x="80527" y="87262"/>
                        </a:cubicBezTo>
                        <a:cubicBezTo>
                          <a:pt x="80484" y="87220"/>
                          <a:pt x="80463" y="87198"/>
                          <a:pt x="80420" y="87156"/>
                        </a:cubicBezTo>
                        <a:cubicBezTo>
                          <a:pt x="80335" y="87049"/>
                          <a:pt x="80250" y="86943"/>
                          <a:pt x="80186" y="86858"/>
                        </a:cubicBezTo>
                        <a:lnTo>
                          <a:pt x="79675" y="86240"/>
                        </a:lnTo>
                        <a:cubicBezTo>
                          <a:pt x="79504" y="86070"/>
                          <a:pt x="79377" y="85878"/>
                          <a:pt x="79249" y="85686"/>
                        </a:cubicBezTo>
                        <a:cubicBezTo>
                          <a:pt x="79142" y="85473"/>
                          <a:pt x="79100" y="85218"/>
                          <a:pt x="79142" y="84984"/>
                        </a:cubicBezTo>
                        <a:cubicBezTo>
                          <a:pt x="79164" y="84834"/>
                          <a:pt x="79185" y="84707"/>
                          <a:pt x="79206" y="84558"/>
                        </a:cubicBezTo>
                        <a:cubicBezTo>
                          <a:pt x="79227" y="84430"/>
                          <a:pt x="79249" y="84302"/>
                          <a:pt x="79249" y="84174"/>
                        </a:cubicBezTo>
                        <a:cubicBezTo>
                          <a:pt x="79249" y="84174"/>
                          <a:pt x="79249" y="84153"/>
                          <a:pt x="79249" y="84153"/>
                        </a:cubicBezTo>
                        <a:lnTo>
                          <a:pt x="79462" y="84153"/>
                        </a:lnTo>
                        <a:cubicBezTo>
                          <a:pt x="79717" y="84132"/>
                          <a:pt x="79952" y="84089"/>
                          <a:pt x="80207" y="84046"/>
                        </a:cubicBezTo>
                        <a:cubicBezTo>
                          <a:pt x="80484" y="84004"/>
                          <a:pt x="80761" y="83940"/>
                          <a:pt x="81038" y="83876"/>
                        </a:cubicBezTo>
                        <a:lnTo>
                          <a:pt x="81080" y="83876"/>
                        </a:lnTo>
                        <a:cubicBezTo>
                          <a:pt x="81059" y="83940"/>
                          <a:pt x="81059" y="84025"/>
                          <a:pt x="81080" y="84110"/>
                        </a:cubicBezTo>
                        <a:cubicBezTo>
                          <a:pt x="81080" y="84196"/>
                          <a:pt x="81080" y="84281"/>
                          <a:pt x="81080" y="84387"/>
                        </a:cubicBezTo>
                        <a:cubicBezTo>
                          <a:pt x="81059" y="84472"/>
                          <a:pt x="81059" y="84558"/>
                          <a:pt x="81038" y="84643"/>
                        </a:cubicBezTo>
                        <a:cubicBezTo>
                          <a:pt x="81016" y="84728"/>
                          <a:pt x="80995" y="84834"/>
                          <a:pt x="80995" y="84920"/>
                        </a:cubicBezTo>
                        <a:cubicBezTo>
                          <a:pt x="80995" y="84971"/>
                          <a:pt x="81034" y="84999"/>
                          <a:pt x="81074" y="84999"/>
                        </a:cubicBezTo>
                        <a:cubicBezTo>
                          <a:pt x="81101" y="84999"/>
                          <a:pt x="81127" y="84987"/>
                          <a:pt x="81144" y="84962"/>
                        </a:cubicBezTo>
                        <a:cubicBezTo>
                          <a:pt x="81166" y="84941"/>
                          <a:pt x="81187" y="84898"/>
                          <a:pt x="81187" y="84856"/>
                        </a:cubicBezTo>
                        <a:lnTo>
                          <a:pt x="81187" y="84877"/>
                        </a:lnTo>
                        <a:cubicBezTo>
                          <a:pt x="81251" y="84941"/>
                          <a:pt x="81315" y="85005"/>
                          <a:pt x="81379" y="85047"/>
                        </a:cubicBezTo>
                        <a:lnTo>
                          <a:pt x="81570" y="85239"/>
                        </a:lnTo>
                        <a:cubicBezTo>
                          <a:pt x="81634" y="85303"/>
                          <a:pt x="81677" y="85367"/>
                          <a:pt x="81741" y="85431"/>
                        </a:cubicBezTo>
                        <a:cubicBezTo>
                          <a:pt x="81783" y="85452"/>
                          <a:pt x="81804" y="85495"/>
                          <a:pt x="81847" y="85516"/>
                        </a:cubicBezTo>
                        <a:cubicBezTo>
                          <a:pt x="81868" y="85537"/>
                          <a:pt x="81911" y="85580"/>
                          <a:pt x="81954" y="85580"/>
                        </a:cubicBezTo>
                        <a:cubicBezTo>
                          <a:pt x="81975" y="85580"/>
                          <a:pt x="82017" y="85559"/>
                          <a:pt x="82017" y="85537"/>
                        </a:cubicBezTo>
                        <a:cubicBezTo>
                          <a:pt x="81996" y="85473"/>
                          <a:pt x="81996" y="85452"/>
                          <a:pt x="81954" y="85409"/>
                        </a:cubicBezTo>
                        <a:cubicBezTo>
                          <a:pt x="81932" y="85367"/>
                          <a:pt x="81911" y="85324"/>
                          <a:pt x="81868" y="85303"/>
                        </a:cubicBezTo>
                        <a:cubicBezTo>
                          <a:pt x="81804" y="85239"/>
                          <a:pt x="81741" y="85175"/>
                          <a:pt x="81698" y="85111"/>
                        </a:cubicBezTo>
                        <a:lnTo>
                          <a:pt x="81506" y="84941"/>
                        </a:lnTo>
                        <a:cubicBezTo>
                          <a:pt x="81442" y="84877"/>
                          <a:pt x="81379" y="84813"/>
                          <a:pt x="81315" y="84771"/>
                        </a:cubicBezTo>
                        <a:cubicBezTo>
                          <a:pt x="81333" y="84764"/>
                          <a:pt x="81352" y="84762"/>
                          <a:pt x="81370" y="84762"/>
                        </a:cubicBezTo>
                        <a:cubicBezTo>
                          <a:pt x="81414" y="84762"/>
                          <a:pt x="81455" y="84777"/>
                          <a:pt x="81485" y="84792"/>
                        </a:cubicBezTo>
                        <a:cubicBezTo>
                          <a:pt x="81549" y="84813"/>
                          <a:pt x="81613" y="84834"/>
                          <a:pt x="81677" y="84877"/>
                        </a:cubicBezTo>
                        <a:lnTo>
                          <a:pt x="81783" y="84898"/>
                        </a:lnTo>
                        <a:cubicBezTo>
                          <a:pt x="81794" y="84909"/>
                          <a:pt x="81810" y="84914"/>
                          <a:pt x="81828" y="84914"/>
                        </a:cubicBezTo>
                        <a:cubicBezTo>
                          <a:pt x="81847" y="84914"/>
                          <a:pt x="81868" y="84909"/>
                          <a:pt x="81890" y="84898"/>
                        </a:cubicBezTo>
                        <a:cubicBezTo>
                          <a:pt x="81911" y="84898"/>
                          <a:pt x="81911" y="84877"/>
                          <a:pt x="81911" y="84856"/>
                        </a:cubicBezTo>
                        <a:cubicBezTo>
                          <a:pt x="81890" y="84813"/>
                          <a:pt x="81868" y="84792"/>
                          <a:pt x="81826" y="84771"/>
                        </a:cubicBezTo>
                        <a:cubicBezTo>
                          <a:pt x="81783" y="84749"/>
                          <a:pt x="81762" y="84728"/>
                          <a:pt x="81719" y="84707"/>
                        </a:cubicBezTo>
                        <a:cubicBezTo>
                          <a:pt x="81634" y="84664"/>
                          <a:pt x="81570" y="84643"/>
                          <a:pt x="81485" y="84621"/>
                        </a:cubicBezTo>
                        <a:cubicBezTo>
                          <a:pt x="81454" y="84609"/>
                          <a:pt x="81424" y="84604"/>
                          <a:pt x="81396" y="84604"/>
                        </a:cubicBezTo>
                        <a:cubicBezTo>
                          <a:pt x="81329" y="84604"/>
                          <a:pt x="81268" y="84634"/>
                          <a:pt x="81208" y="84664"/>
                        </a:cubicBezTo>
                        <a:cubicBezTo>
                          <a:pt x="81229" y="84621"/>
                          <a:pt x="81229" y="84579"/>
                          <a:pt x="81229" y="84536"/>
                        </a:cubicBezTo>
                        <a:lnTo>
                          <a:pt x="81528" y="84536"/>
                        </a:lnTo>
                        <a:cubicBezTo>
                          <a:pt x="81570" y="84558"/>
                          <a:pt x="81634" y="84558"/>
                          <a:pt x="81677" y="84579"/>
                        </a:cubicBezTo>
                        <a:cubicBezTo>
                          <a:pt x="81719" y="84600"/>
                          <a:pt x="81783" y="84621"/>
                          <a:pt x="81826" y="84621"/>
                        </a:cubicBezTo>
                        <a:cubicBezTo>
                          <a:pt x="81868" y="84621"/>
                          <a:pt x="81890" y="84600"/>
                          <a:pt x="81868" y="84579"/>
                        </a:cubicBezTo>
                        <a:cubicBezTo>
                          <a:pt x="81826" y="84536"/>
                          <a:pt x="81762" y="84494"/>
                          <a:pt x="81719" y="84494"/>
                        </a:cubicBezTo>
                        <a:cubicBezTo>
                          <a:pt x="81655" y="84472"/>
                          <a:pt x="81592" y="84451"/>
                          <a:pt x="81549" y="84451"/>
                        </a:cubicBezTo>
                        <a:cubicBezTo>
                          <a:pt x="81496" y="84440"/>
                          <a:pt x="81442" y="84435"/>
                          <a:pt x="81389" y="84435"/>
                        </a:cubicBezTo>
                        <a:cubicBezTo>
                          <a:pt x="81336" y="84435"/>
                          <a:pt x="81283" y="84440"/>
                          <a:pt x="81229" y="84451"/>
                        </a:cubicBezTo>
                        <a:lnTo>
                          <a:pt x="81229" y="84366"/>
                        </a:lnTo>
                        <a:cubicBezTo>
                          <a:pt x="81229" y="84259"/>
                          <a:pt x="81229" y="84174"/>
                          <a:pt x="81208" y="84068"/>
                        </a:cubicBezTo>
                        <a:cubicBezTo>
                          <a:pt x="81208" y="83983"/>
                          <a:pt x="81187" y="83876"/>
                          <a:pt x="81123" y="83812"/>
                        </a:cubicBezTo>
                        <a:cubicBezTo>
                          <a:pt x="81229" y="83770"/>
                          <a:pt x="81315" y="83748"/>
                          <a:pt x="81400" y="83706"/>
                        </a:cubicBezTo>
                        <a:cubicBezTo>
                          <a:pt x="81549" y="83684"/>
                          <a:pt x="81677" y="83620"/>
                          <a:pt x="81804" y="83557"/>
                        </a:cubicBezTo>
                        <a:lnTo>
                          <a:pt x="81804" y="83535"/>
                        </a:lnTo>
                        <a:lnTo>
                          <a:pt x="81847" y="83535"/>
                        </a:lnTo>
                        <a:lnTo>
                          <a:pt x="82017" y="83429"/>
                        </a:lnTo>
                        <a:cubicBezTo>
                          <a:pt x="82145" y="83365"/>
                          <a:pt x="82252" y="83301"/>
                          <a:pt x="82358" y="83216"/>
                        </a:cubicBezTo>
                        <a:close/>
                        <a:moveTo>
                          <a:pt x="18657" y="56232"/>
                        </a:moveTo>
                        <a:cubicBezTo>
                          <a:pt x="18700" y="56402"/>
                          <a:pt x="18764" y="56594"/>
                          <a:pt x="18806" y="56764"/>
                        </a:cubicBezTo>
                        <a:lnTo>
                          <a:pt x="18870" y="56999"/>
                        </a:lnTo>
                        <a:cubicBezTo>
                          <a:pt x="18700" y="57212"/>
                          <a:pt x="18529" y="57425"/>
                          <a:pt x="18380" y="57680"/>
                        </a:cubicBezTo>
                        <a:cubicBezTo>
                          <a:pt x="18231" y="57914"/>
                          <a:pt x="18061" y="58170"/>
                          <a:pt x="17933" y="58425"/>
                        </a:cubicBezTo>
                        <a:cubicBezTo>
                          <a:pt x="17635" y="58937"/>
                          <a:pt x="17401" y="59469"/>
                          <a:pt x="17230" y="60023"/>
                        </a:cubicBezTo>
                        <a:cubicBezTo>
                          <a:pt x="17124" y="60321"/>
                          <a:pt x="17038" y="60662"/>
                          <a:pt x="16975" y="60981"/>
                        </a:cubicBezTo>
                        <a:cubicBezTo>
                          <a:pt x="16975" y="61008"/>
                          <a:pt x="16999" y="61026"/>
                          <a:pt x="17023" y="61026"/>
                        </a:cubicBezTo>
                        <a:cubicBezTo>
                          <a:pt x="17037" y="61026"/>
                          <a:pt x="17052" y="61019"/>
                          <a:pt x="17060" y="61002"/>
                        </a:cubicBezTo>
                        <a:cubicBezTo>
                          <a:pt x="17230" y="60449"/>
                          <a:pt x="17422" y="59916"/>
                          <a:pt x="17656" y="59384"/>
                        </a:cubicBezTo>
                        <a:cubicBezTo>
                          <a:pt x="17890" y="58851"/>
                          <a:pt x="18167" y="58340"/>
                          <a:pt x="18487" y="57872"/>
                        </a:cubicBezTo>
                        <a:cubicBezTo>
                          <a:pt x="18572" y="57744"/>
                          <a:pt x="18657" y="57595"/>
                          <a:pt x="18742" y="57488"/>
                        </a:cubicBezTo>
                        <a:cubicBezTo>
                          <a:pt x="18806" y="57403"/>
                          <a:pt x="18870" y="57318"/>
                          <a:pt x="18934" y="57212"/>
                        </a:cubicBezTo>
                        <a:lnTo>
                          <a:pt x="19017" y="57502"/>
                        </a:lnTo>
                        <a:lnTo>
                          <a:pt x="19017" y="57502"/>
                        </a:lnTo>
                        <a:cubicBezTo>
                          <a:pt x="19008" y="57488"/>
                          <a:pt x="18974" y="57488"/>
                          <a:pt x="18955" y="57488"/>
                        </a:cubicBezTo>
                        <a:cubicBezTo>
                          <a:pt x="18827" y="57616"/>
                          <a:pt x="18742" y="57765"/>
                          <a:pt x="18678" y="57914"/>
                        </a:cubicBezTo>
                        <a:lnTo>
                          <a:pt x="18402" y="58404"/>
                        </a:lnTo>
                        <a:cubicBezTo>
                          <a:pt x="18231" y="58724"/>
                          <a:pt x="18061" y="59064"/>
                          <a:pt x="17912" y="59384"/>
                        </a:cubicBezTo>
                        <a:cubicBezTo>
                          <a:pt x="17882" y="59414"/>
                          <a:pt x="17915" y="59444"/>
                          <a:pt x="17945" y="59444"/>
                        </a:cubicBezTo>
                        <a:cubicBezTo>
                          <a:pt x="17958" y="59444"/>
                          <a:pt x="17969" y="59439"/>
                          <a:pt x="17976" y="59426"/>
                        </a:cubicBezTo>
                        <a:cubicBezTo>
                          <a:pt x="18167" y="59107"/>
                          <a:pt x="18359" y="58809"/>
                          <a:pt x="18551" y="58489"/>
                        </a:cubicBezTo>
                        <a:lnTo>
                          <a:pt x="18806" y="58021"/>
                        </a:lnTo>
                        <a:cubicBezTo>
                          <a:pt x="18849" y="57936"/>
                          <a:pt x="18913" y="57850"/>
                          <a:pt x="18955" y="57787"/>
                        </a:cubicBezTo>
                        <a:cubicBezTo>
                          <a:pt x="18998" y="57701"/>
                          <a:pt x="19019" y="57637"/>
                          <a:pt x="19040" y="57531"/>
                        </a:cubicBezTo>
                        <a:lnTo>
                          <a:pt x="19466" y="59043"/>
                        </a:lnTo>
                        <a:cubicBezTo>
                          <a:pt x="19466" y="59064"/>
                          <a:pt x="19466" y="59086"/>
                          <a:pt x="19466" y="59086"/>
                        </a:cubicBezTo>
                        <a:cubicBezTo>
                          <a:pt x="19509" y="61109"/>
                          <a:pt x="18742" y="63068"/>
                          <a:pt x="18913" y="65092"/>
                        </a:cubicBezTo>
                        <a:cubicBezTo>
                          <a:pt x="18955" y="65986"/>
                          <a:pt x="19275" y="66859"/>
                          <a:pt x="19786" y="67583"/>
                        </a:cubicBezTo>
                        <a:cubicBezTo>
                          <a:pt x="20340" y="68265"/>
                          <a:pt x="21042" y="68797"/>
                          <a:pt x="21873" y="69117"/>
                        </a:cubicBezTo>
                        <a:cubicBezTo>
                          <a:pt x="22320" y="69287"/>
                          <a:pt x="22789" y="69436"/>
                          <a:pt x="23257" y="69564"/>
                        </a:cubicBezTo>
                        <a:lnTo>
                          <a:pt x="23406" y="69607"/>
                        </a:lnTo>
                        <a:cubicBezTo>
                          <a:pt x="23417" y="69617"/>
                          <a:pt x="23422" y="69623"/>
                          <a:pt x="23428" y="69623"/>
                        </a:cubicBezTo>
                        <a:cubicBezTo>
                          <a:pt x="23433" y="69623"/>
                          <a:pt x="23438" y="69617"/>
                          <a:pt x="23449" y="69607"/>
                        </a:cubicBezTo>
                        <a:lnTo>
                          <a:pt x="23811" y="69734"/>
                        </a:lnTo>
                        <a:lnTo>
                          <a:pt x="23811" y="69756"/>
                        </a:lnTo>
                        <a:cubicBezTo>
                          <a:pt x="23822" y="69766"/>
                          <a:pt x="23838" y="69772"/>
                          <a:pt x="23851" y="69772"/>
                        </a:cubicBezTo>
                        <a:cubicBezTo>
                          <a:pt x="23864" y="69772"/>
                          <a:pt x="23875" y="69766"/>
                          <a:pt x="23875" y="69756"/>
                        </a:cubicBezTo>
                        <a:cubicBezTo>
                          <a:pt x="24152" y="69820"/>
                          <a:pt x="24386" y="69905"/>
                          <a:pt x="24642" y="70011"/>
                        </a:cubicBezTo>
                        <a:cubicBezTo>
                          <a:pt x="25579" y="70331"/>
                          <a:pt x="26495" y="70714"/>
                          <a:pt x="27410" y="71119"/>
                        </a:cubicBezTo>
                        <a:cubicBezTo>
                          <a:pt x="28305" y="71545"/>
                          <a:pt x="29178" y="71992"/>
                          <a:pt x="30030" y="72503"/>
                        </a:cubicBezTo>
                        <a:cubicBezTo>
                          <a:pt x="30861" y="72950"/>
                          <a:pt x="31627" y="73504"/>
                          <a:pt x="32330" y="74122"/>
                        </a:cubicBezTo>
                        <a:cubicBezTo>
                          <a:pt x="32990" y="74739"/>
                          <a:pt x="33502" y="75506"/>
                          <a:pt x="33778" y="76358"/>
                        </a:cubicBezTo>
                        <a:cubicBezTo>
                          <a:pt x="33927" y="76805"/>
                          <a:pt x="33991" y="77253"/>
                          <a:pt x="33970" y="77721"/>
                        </a:cubicBezTo>
                        <a:cubicBezTo>
                          <a:pt x="33927" y="78253"/>
                          <a:pt x="33821" y="78765"/>
                          <a:pt x="33672" y="79254"/>
                        </a:cubicBezTo>
                        <a:lnTo>
                          <a:pt x="33459" y="80000"/>
                        </a:lnTo>
                        <a:cubicBezTo>
                          <a:pt x="33459" y="80021"/>
                          <a:pt x="33459" y="80064"/>
                          <a:pt x="33502" y="80085"/>
                        </a:cubicBezTo>
                        <a:cubicBezTo>
                          <a:pt x="33033" y="81469"/>
                          <a:pt x="31989" y="82577"/>
                          <a:pt x="30988" y="83620"/>
                        </a:cubicBezTo>
                        <a:cubicBezTo>
                          <a:pt x="30349" y="84259"/>
                          <a:pt x="29774" y="84941"/>
                          <a:pt x="29263" y="85686"/>
                        </a:cubicBezTo>
                        <a:cubicBezTo>
                          <a:pt x="28795" y="86410"/>
                          <a:pt x="28411" y="87220"/>
                          <a:pt x="28113" y="88050"/>
                        </a:cubicBezTo>
                        <a:cubicBezTo>
                          <a:pt x="27815" y="88881"/>
                          <a:pt x="27581" y="89754"/>
                          <a:pt x="27389" y="90606"/>
                        </a:cubicBezTo>
                        <a:cubicBezTo>
                          <a:pt x="27134" y="91543"/>
                          <a:pt x="27027" y="92502"/>
                          <a:pt x="27070" y="93460"/>
                        </a:cubicBezTo>
                        <a:cubicBezTo>
                          <a:pt x="27070" y="93609"/>
                          <a:pt x="27091" y="93737"/>
                          <a:pt x="27112" y="93865"/>
                        </a:cubicBezTo>
                        <a:cubicBezTo>
                          <a:pt x="27027" y="93630"/>
                          <a:pt x="26963" y="93375"/>
                          <a:pt x="26921" y="93140"/>
                        </a:cubicBezTo>
                        <a:cubicBezTo>
                          <a:pt x="26814" y="92715"/>
                          <a:pt x="26750" y="92289"/>
                          <a:pt x="26729" y="91841"/>
                        </a:cubicBezTo>
                        <a:cubicBezTo>
                          <a:pt x="26665" y="90989"/>
                          <a:pt x="26750" y="90116"/>
                          <a:pt x="26942" y="89286"/>
                        </a:cubicBezTo>
                        <a:cubicBezTo>
                          <a:pt x="26984" y="89051"/>
                          <a:pt x="27048" y="88817"/>
                          <a:pt x="27134" y="88583"/>
                        </a:cubicBezTo>
                        <a:cubicBezTo>
                          <a:pt x="27197" y="88370"/>
                          <a:pt x="27283" y="88136"/>
                          <a:pt x="27347" y="87901"/>
                        </a:cubicBezTo>
                        <a:cubicBezTo>
                          <a:pt x="27360" y="87860"/>
                          <a:pt x="27329" y="87827"/>
                          <a:pt x="27300" y="87827"/>
                        </a:cubicBezTo>
                        <a:cubicBezTo>
                          <a:pt x="27284" y="87827"/>
                          <a:pt x="27269" y="87836"/>
                          <a:pt x="27261" y="87859"/>
                        </a:cubicBezTo>
                        <a:cubicBezTo>
                          <a:pt x="27134" y="88050"/>
                          <a:pt x="27048" y="88242"/>
                          <a:pt x="26984" y="88434"/>
                        </a:cubicBezTo>
                        <a:cubicBezTo>
                          <a:pt x="26899" y="88647"/>
                          <a:pt x="26835" y="88860"/>
                          <a:pt x="26793" y="89094"/>
                        </a:cubicBezTo>
                        <a:cubicBezTo>
                          <a:pt x="26452" y="90372"/>
                          <a:pt x="26431" y="91714"/>
                          <a:pt x="26729" y="93013"/>
                        </a:cubicBezTo>
                        <a:cubicBezTo>
                          <a:pt x="26835" y="93503"/>
                          <a:pt x="26984" y="93971"/>
                          <a:pt x="27197" y="94418"/>
                        </a:cubicBezTo>
                        <a:cubicBezTo>
                          <a:pt x="27219" y="94440"/>
                          <a:pt x="27219" y="94440"/>
                          <a:pt x="27240" y="94440"/>
                        </a:cubicBezTo>
                        <a:cubicBezTo>
                          <a:pt x="27283" y="94504"/>
                          <a:pt x="27304" y="94589"/>
                          <a:pt x="27325" y="94653"/>
                        </a:cubicBezTo>
                        <a:lnTo>
                          <a:pt x="27283" y="94589"/>
                        </a:lnTo>
                        <a:cubicBezTo>
                          <a:pt x="27091" y="94333"/>
                          <a:pt x="26942" y="94035"/>
                          <a:pt x="26814" y="93737"/>
                        </a:cubicBezTo>
                        <a:cubicBezTo>
                          <a:pt x="26622" y="93290"/>
                          <a:pt x="26495" y="92821"/>
                          <a:pt x="26409" y="92352"/>
                        </a:cubicBezTo>
                        <a:cubicBezTo>
                          <a:pt x="26324" y="91863"/>
                          <a:pt x="26260" y="91394"/>
                          <a:pt x="26218" y="90904"/>
                        </a:cubicBezTo>
                        <a:cubicBezTo>
                          <a:pt x="26154" y="90329"/>
                          <a:pt x="26133" y="89775"/>
                          <a:pt x="26154" y="89200"/>
                        </a:cubicBezTo>
                        <a:cubicBezTo>
                          <a:pt x="26218" y="88136"/>
                          <a:pt x="26537" y="87113"/>
                          <a:pt x="27070" y="86176"/>
                        </a:cubicBezTo>
                        <a:cubicBezTo>
                          <a:pt x="27559" y="85218"/>
                          <a:pt x="28156" y="84302"/>
                          <a:pt x="28667" y="83365"/>
                        </a:cubicBezTo>
                        <a:cubicBezTo>
                          <a:pt x="29157" y="82428"/>
                          <a:pt x="29604" y="81384"/>
                          <a:pt x="29625" y="80319"/>
                        </a:cubicBezTo>
                        <a:cubicBezTo>
                          <a:pt x="29625" y="80192"/>
                          <a:pt x="29625" y="80064"/>
                          <a:pt x="29604" y="79936"/>
                        </a:cubicBezTo>
                        <a:cubicBezTo>
                          <a:pt x="29604" y="79896"/>
                          <a:pt x="29581" y="79880"/>
                          <a:pt x="29554" y="79880"/>
                        </a:cubicBezTo>
                        <a:cubicBezTo>
                          <a:pt x="29523" y="79880"/>
                          <a:pt x="29488" y="79902"/>
                          <a:pt x="29476" y="79936"/>
                        </a:cubicBezTo>
                        <a:cubicBezTo>
                          <a:pt x="29455" y="80213"/>
                          <a:pt x="29434" y="80468"/>
                          <a:pt x="29391" y="80745"/>
                        </a:cubicBezTo>
                        <a:cubicBezTo>
                          <a:pt x="29348" y="81022"/>
                          <a:pt x="29285" y="81278"/>
                          <a:pt x="29199" y="81533"/>
                        </a:cubicBezTo>
                        <a:cubicBezTo>
                          <a:pt x="29050" y="82066"/>
                          <a:pt x="28837" y="82556"/>
                          <a:pt x="28582" y="83045"/>
                        </a:cubicBezTo>
                        <a:cubicBezTo>
                          <a:pt x="28092" y="84004"/>
                          <a:pt x="27496" y="84898"/>
                          <a:pt x="26984" y="85857"/>
                        </a:cubicBezTo>
                        <a:cubicBezTo>
                          <a:pt x="26452" y="86794"/>
                          <a:pt x="26090" y="87816"/>
                          <a:pt x="25962" y="88881"/>
                        </a:cubicBezTo>
                        <a:cubicBezTo>
                          <a:pt x="25920" y="89477"/>
                          <a:pt x="25941" y="90052"/>
                          <a:pt x="26005" y="90627"/>
                        </a:cubicBezTo>
                        <a:cubicBezTo>
                          <a:pt x="26026" y="91117"/>
                          <a:pt x="26090" y="91607"/>
                          <a:pt x="26175" y="92097"/>
                        </a:cubicBezTo>
                        <a:cubicBezTo>
                          <a:pt x="26260" y="92672"/>
                          <a:pt x="26409" y="93226"/>
                          <a:pt x="26622" y="93758"/>
                        </a:cubicBezTo>
                        <a:cubicBezTo>
                          <a:pt x="26431" y="93460"/>
                          <a:pt x="26260" y="93162"/>
                          <a:pt x="26111" y="92842"/>
                        </a:cubicBezTo>
                        <a:cubicBezTo>
                          <a:pt x="25856" y="92310"/>
                          <a:pt x="25643" y="91756"/>
                          <a:pt x="25451" y="91202"/>
                        </a:cubicBezTo>
                        <a:cubicBezTo>
                          <a:pt x="25217" y="90542"/>
                          <a:pt x="25046" y="89839"/>
                          <a:pt x="24940" y="89137"/>
                        </a:cubicBezTo>
                        <a:cubicBezTo>
                          <a:pt x="24769" y="87688"/>
                          <a:pt x="24982" y="86240"/>
                          <a:pt x="25259" y="84813"/>
                        </a:cubicBezTo>
                        <a:cubicBezTo>
                          <a:pt x="25515" y="83450"/>
                          <a:pt x="25856" y="82108"/>
                          <a:pt x="25983" y="80724"/>
                        </a:cubicBezTo>
                        <a:cubicBezTo>
                          <a:pt x="26133" y="79467"/>
                          <a:pt x="26026" y="78168"/>
                          <a:pt x="25643" y="76954"/>
                        </a:cubicBezTo>
                        <a:lnTo>
                          <a:pt x="25643" y="76954"/>
                        </a:lnTo>
                        <a:cubicBezTo>
                          <a:pt x="25920" y="77316"/>
                          <a:pt x="26175" y="77721"/>
                          <a:pt x="26346" y="78147"/>
                        </a:cubicBezTo>
                        <a:cubicBezTo>
                          <a:pt x="26942" y="79425"/>
                          <a:pt x="27027" y="80852"/>
                          <a:pt x="27048" y="82236"/>
                        </a:cubicBezTo>
                        <a:cubicBezTo>
                          <a:pt x="27048" y="82428"/>
                          <a:pt x="27070" y="82598"/>
                          <a:pt x="27091" y="82769"/>
                        </a:cubicBezTo>
                        <a:cubicBezTo>
                          <a:pt x="27102" y="82811"/>
                          <a:pt x="27134" y="82832"/>
                          <a:pt x="27165" y="82832"/>
                        </a:cubicBezTo>
                        <a:cubicBezTo>
                          <a:pt x="27197" y="82832"/>
                          <a:pt x="27229" y="82811"/>
                          <a:pt x="27240" y="82769"/>
                        </a:cubicBezTo>
                        <a:cubicBezTo>
                          <a:pt x="27283" y="82428"/>
                          <a:pt x="27283" y="82066"/>
                          <a:pt x="27261" y="81704"/>
                        </a:cubicBezTo>
                        <a:cubicBezTo>
                          <a:pt x="27261" y="81363"/>
                          <a:pt x="27240" y="81001"/>
                          <a:pt x="27197" y="80639"/>
                        </a:cubicBezTo>
                        <a:cubicBezTo>
                          <a:pt x="27134" y="79936"/>
                          <a:pt x="27006" y="79254"/>
                          <a:pt x="26771" y="78573"/>
                        </a:cubicBezTo>
                        <a:cubicBezTo>
                          <a:pt x="26346" y="77338"/>
                          <a:pt x="25536" y="76252"/>
                          <a:pt x="24450" y="75485"/>
                        </a:cubicBezTo>
                        <a:cubicBezTo>
                          <a:pt x="23854" y="75080"/>
                          <a:pt x="23236" y="74761"/>
                          <a:pt x="22618" y="74399"/>
                        </a:cubicBezTo>
                        <a:cubicBezTo>
                          <a:pt x="22107" y="74079"/>
                          <a:pt x="21596" y="73738"/>
                          <a:pt x="21106" y="73376"/>
                        </a:cubicBezTo>
                        <a:cubicBezTo>
                          <a:pt x="20148" y="72631"/>
                          <a:pt x="19275" y="71779"/>
                          <a:pt x="18529" y="70821"/>
                        </a:cubicBezTo>
                        <a:lnTo>
                          <a:pt x="18529" y="70842"/>
                        </a:lnTo>
                        <a:cubicBezTo>
                          <a:pt x="17805" y="69905"/>
                          <a:pt x="17230" y="68883"/>
                          <a:pt x="16804" y="67796"/>
                        </a:cubicBezTo>
                        <a:lnTo>
                          <a:pt x="16804" y="67796"/>
                        </a:lnTo>
                        <a:cubicBezTo>
                          <a:pt x="17251" y="68414"/>
                          <a:pt x="17805" y="68989"/>
                          <a:pt x="18402" y="69458"/>
                        </a:cubicBezTo>
                        <a:cubicBezTo>
                          <a:pt x="19679" y="70522"/>
                          <a:pt x="21021" y="71523"/>
                          <a:pt x="22576" y="72141"/>
                        </a:cubicBezTo>
                        <a:cubicBezTo>
                          <a:pt x="23364" y="72482"/>
                          <a:pt x="24194" y="72737"/>
                          <a:pt x="24961" y="73121"/>
                        </a:cubicBezTo>
                        <a:cubicBezTo>
                          <a:pt x="25707" y="73483"/>
                          <a:pt x="26388" y="73909"/>
                          <a:pt x="27048" y="74399"/>
                        </a:cubicBezTo>
                        <a:cubicBezTo>
                          <a:pt x="28198" y="75229"/>
                          <a:pt x="29157" y="76337"/>
                          <a:pt x="29583" y="77721"/>
                        </a:cubicBezTo>
                        <a:cubicBezTo>
                          <a:pt x="29647" y="77870"/>
                          <a:pt x="29689" y="78041"/>
                          <a:pt x="29711" y="78211"/>
                        </a:cubicBezTo>
                        <a:cubicBezTo>
                          <a:pt x="29721" y="78251"/>
                          <a:pt x="29759" y="78272"/>
                          <a:pt x="29797" y="78272"/>
                        </a:cubicBezTo>
                        <a:cubicBezTo>
                          <a:pt x="29839" y="78272"/>
                          <a:pt x="29881" y="78246"/>
                          <a:pt x="29881" y="78190"/>
                        </a:cubicBezTo>
                        <a:cubicBezTo>
                          <a:pt x="29838" y="77849"/>
                          <a:pt x="29753" y="77487"/>
                          <a:pt x="29647" y="77167"/>
                        </a:cubicBezTo>
                        <a:cubicBezTo>
                          <a:pt x="29519" y="76827"/>
                          <a:pt x="29348" y="76528"/>
                          <a:pt x="29157" y="76230"/>
                        </a:cubicBezTo>
                        <a:cubicBezTo>
                          <a:pt x="28752" y="75634"/>
                          <a:pt x="28284" y="75101"/>
                          <a:pt x="27730" y="74633"/>
                        </a:cubicBezTo>
                        <a:cubicBezTo>
                          <a:pt x="26473" y="73589"/>
                          <a:pt x="25046" y="72780"/>
                          <a:pt x="23492" y="72248"/>
                        </a:cubicBezTo>
                        <a:cubicBezTo>
                          <a:pt x="23087" y="72099"/>
                          <a:pt x="22704" y="71949"/>
                          <a:pt x="22299" y="71779"/>
                        </a:cubicBezTo>
                        <a:cubicBezTo>
                          <a:pt x="21916" y="71609"/>
                          <a:pt x="21554" y="71417"/>
                          <a:pt x="21192" y="71204"/>
                        </a:cubicBezTo>
                        <a:cubicBezTo>
                          <a:pt x="20489" y="70778"/>
                          <a:pt x="19807" y="70310"/>
                          <a:pt x="19168" y="69798"/>
                        </a:cubicBezTo>
                        <a:cubicBezTo>
                          <a:pt x="18508" y="69309"/>
                          <a:pt x="17890" y="68733"/>
                          <a:pt x="17337" y="68137"/>
                        </a:cubicBezTo>
                        <a:cubicBezTo>
                          <a:pt x="16889" y="67583"/>
                          <a:pt x="16527" y="66966"/>
                          <a:pt x="16272" y="66306"/>
                        </a:cubicBezTo>
                        <a:cubicBezTo>
                          <a:pt x="16016" y="65624"/>
                          <a:pt x="15846" y="64921"/>
                          <a:pt x="15761" y="64218"/>
                        </a:cubicBezTo>
                        <a:cubicBezTo>
                          <a:pt x="15697" y="63792"/>
                          <a:pt x="15675" y="63345"/>
                          <a:pt x="15654" y="62919"/>
                        </a:cubicBezTo>
                        <a:cubicBezTo>
                          <a:pt x="15697" y="62664"/>
                          <a:pt x="15718" y="62408"/>
                          <a:pt x="15739" y="62174"/>
                        </a:cubicBezTo>
                        <a:cubicBezTo>
                          <a:pt x="15761" y="61918"/>
                          <a:pt x="15803" y="61684"/>
                          <a:pt x="15846" y="61450"/>
                        </a:cubicBezTo>
                        <a:cubicBezTo>
                          <a:pt x="15931" y="60939"/>
                          <a:pt x="16059" y="60470"/>
                          <a:pt x="16208" y="60002"/>
                        </a:cubicBezTo>
                        <a:cubicBezTo>
                          <a:pt x="16527" y="59043"/>
                          <a:pt x="16996" y="58170"/>
                          <a:pt x="17614" y="57361"/>
                        </a:cubicBezTo>
                        <a:cubicBezTo>
                          <a:pt x="17784" y="57148"/>
                          <a:pt x="17954" y="56935"/>
                          <a:pt x="18146" y="56743"/>
                        </a:cubicBezTo>
                        <a:cubicBezTo>
                          <a:pt x="18231" y="56637"/>
                          <a:pt x="18338" y="56530"/>
                          <a:pt x="18444" y="56424"/>
                        </a:cubicBezTo>
                        <a:cubicBezTo>
                          <a:pt x="18529" y="56338"/>
                          <a:pt x="18572" y="56296"/>
                          <a:pt x="18657" y="56232"/>
                        </a:cubicBezTo>
                        <a:close/>
                        <a:moveTo>
                          <a:pt x="34055" y="96505"/>
                        </a:moveTo>
                        <a:lnTo>
                          <a:pt x="34055" y="96505"/>
                        </a:lnTo>
                        <a:cubicBezTo>
                          <a:pt x="34353" y="96655"/>
                          <a:pt x="34545" y="96974"/>
                          <a:pt x="34524" y="97315"/>
                        </a:cubicBezTo>
                        <a:cubicBezTo>
                          <a:pt x="34524" y="97464"/>
                          <a:pt x="34503" y="97634"/>
                          <a:pt x="34481" y="97783"/>
                        </a:cubicBezTo>
                        <a:cubicBezTo>
                          <a:pt x="34375" y="97485"/>
                          <a:pt x="34268" y="97187"/>
                          <a:pt x="34183" y="96868"/>
                        </a:cubicBezTo>
                        <a:cubicBezTo>
                          <a:pt x="34140" y="96740"/>
                          <a:pt x="34098" y="96633"/>
                          <a:pt x="34055" y="96505"/>
                        </a:cubicBezTo>
                        <a:close/>
                        <a:moveTo>
                          <a:pt x="34183" y="78083"/>
                        </a:moveTo>
                        <a:cubicBezTo>
                          <a:pt x="34865" y="79105"/>
                          <a:pt x="35248" y="80298"/>
                          <a:pt x="35269" y="81533"/>
                        </a:cubicBezTo>
                        <a:cubicBezTo>
                          <a:pt x="35248" y="82172"/>
                          <a:pt x="35120" y="82832"/>
                          <a:pt x="34843" y="83429"/>
                        </a:cubicBezTo>
                        <a:cubicBezTo>
                          <a:pt x="34588" y="84046"/>
                          <a:pt x="34268" y="84643"/>
                          <a:pt x="33885" y="85196"/>
                        </a:cubicBezTo>
                        <a:cubicBezTo>
                          <a:pt x="33672" y="85473"/>
                          <a:pt x="33438" y="85750"/>
                          <a:pt x="33182" y="86006"/>
                        </a:cubicBezTo>
                        <a:cubicBezTo>
                          <a:pt x="33097" y="86091"/>
                          <a:pt x="33012" y="86176"/>
                          <a:pt x="32926" y="86261"/>
                        </a:cubicBezTo>
                        <a:lnTo>
                          <a:pt x="32884" y="86304"/>
                        </a:lnTo>
                        <a:cubicBezTo>
                          <a:pt x="32841" y="86368"/>
                          <a:pt x="32799" y="86410"/>
                          <a:pt x="32756" y="86474"/>
                        </a:cubicBezTo>
                        <a:cubicBezTo>
                          <a:pt x="32692" y="86581"/>
                          <a:pt x="32607" y="86709"/>
                          <a:pt x="32543" y="86836"/>
                        </a:cubicBezTo>
                        <a:cubicBezTo>
                          <a:pt x="32415" y="87071"/>
                          <a:pt x="32309" y="87326"/>
                          <a:pt x="32245" y="87603"/>
                        </a:cubicBezTo>
                        <a:cubicBezTo>
                          <a:pt x="32096" y="88136"/>
                          <a:pt x="32075" y="88711"/>
                          <a:pt x="32138" y="89243"/>
                        </a:cubicBezTo>
                        <a:cubicBezTo>
                          <a:pt x="32224" y="89818"/>
                          <a:pt x="32437" y="90372"/>
                          <a:pt x="32777" y="90840"/>
                        </a:cubicBezTo>
                        <a:cubicBezTo>
                          <a:pt x="33097" y="91309"/>
                          <a:pt x="33459" y="91714"/>
                          <a:pt x="33864" y="92097"/>
                        </a:cubicBezTo>
                        <a:cubicBezTo>
                          <a:pt x="33672" y="91969"/>
                          <a:pt x="33480" y="91820"/>
                          <a:pt x="33310" y="91671"/>
                        </a:cubicBezTo>
                        <a:cubicBezTo>
                          <a:pt x="33012" y="91415"/>
                          <a:pt x="32735" y="91139"/>
                          <a:pt x="32522" y="90819"/>
                        </a:cubicBezTo>
                        <a:cubicBezTo>
                          <a:pt x="32266" y="90457"/>
                          <a:pt x="32075" y="90052"/>
                          <a:pt x="31925" y="89648"/>
                        </a:cubicBezTo>
                        <a:cubicBezTo>
                          <a:pt x="31713" y="89179"/>
                          <a:pt x="31563" y="88689"/>
                          <a:pt x="31478" y="88199"/>
                        </a:cubicBezTo>
                        <a:cubicBezTo>
                          <a:pt x="31478" y="88171"/>
                          <a:pt x="31457" y="88159"/>
                          <a:pt x="31433" y="88159"/>
                        </a:cubicBezTo>
                        <a:cubicBezTo>
                          <a:pt x="31404" y="88159"/>
                          <a:pt x="31372" y="88176"/>
                          <a:pt x="31372" y="88199"/>
                        </a:cubicBezTo>
                        <a:cubicBezTo>
                          <a:pt x="31436" y="88668"/>
                          <a:pt x="31542" y="89115"/>
                          <a:pt x="31734" y="89541"/>
                        </a:cubicBezTo>
                        <a:cubicBezTo>
                          <a:pt x="31883" y="89967"/>
                          <a:pt x="32075" y="90372"/>
                          <a:pt x="32309" y="90776"/>
                        </a:cubicBezTo>
                        <a:cubicBezTo>
                          <a:pt x="32735" y="91437"/>
                          <a:pt x="33310" y="91990"/>
                          <a:pt x="33970" y="92395"/>
                        </a:cubicBezTo>
                        <a:cubicBezTo>
                          <a:pt x="33438" y="92118"/>
                          <a:pt x="32905" y="91820"/>
                          <a:pt x="32394" y="91479"/>
                        </a:cubicBezTo>
                        <a:cubicBezTo>
                          <a:pt x="31989" y="91224"/>
                          <a:pt x="31585" y="90926"/>
                          <a:pt x="31223" y="90585"/>
                        </a:cubicBezTo>
                        <a:cubicBezTo>
                          <a:pt x="31213" y="90575"/>
                          <a:pt x="31202" y="90571"/>
                          <a:pt x="31192" y="90571"/>
                        </a:cubicBezTo>
                        <a:cubicBezTo>
                          <a:pt x="31157" y="90571"/>
                          <a:pt x="31126" y="90620"/>
                          <a:pt x="31159" y="90670"/>
                        </a:cubicBezTo>
                        <a:cubicBezTo>
                          <a:pt x="31776" y="91245"/>
                          <a:pt x="32458" y="91756"/>
                          <a:pt x="33203" y="92182"/>
                        </a:cubicBezTo>
                        <a:cubicBezTo>
                          <a:pt x="33651" y="92438"/>
                          <a:pt x="34098" y="92693"/>
                          <a:pt x="34566" y="92927"/>
                        </a:cubicBezTo>
                        <a:lnTo>
                          <a:pt x="34183" y="92821"/>
                        </a:lnTo>
                        <a:cubicBezTo>
                          <a:pt x="33736" y="92672"/>
                          <a:pt x="33310" y="92523"/>
                          <a:pt x="32884" y="92331"/>
                        </a:cubicBezTo>
                        <a:cubicBezTo>
                          <a:pt x="32415" y="92118"/>
                          <a:pt x="31989" y="91905"/>
                          <a:pt x="31563" y="91628"/>
                        </a:cubicBezTo>
                        <a:cubicBezTo>
                          <a:pt x="31180" y="91458"/>
                          <a:pt x="30882" y="91181"/>
                          <a:pt x="30669" y="90840"/>
                        </a:cubicBezTo>
                        <a:cubicBezTo>
                          <a:pt x="30626" y="90755"/>
                          <a:pt x="30605" y="90670"/>
                          <a:pt x="30584" y="90563"/>
                        </a:cubicBezTo>
                        <a:cubicBezTo>
                          <a:pt x="30584" y="90537"/>
                          <a:pt x="30561" y="90525"/>
                          <a:pt x="30535" y="90525"/>
                        </a:cubicBezTo>
                        <a:cubicBezTo>
                          <a:pt x="30499" y="90525"/>
                          <a:pt x="30456" y="90548"/>
                          <a:pt x="30456" y="90585"/>
                        </a:cubicBezTo>
                        <a:cubicBezTo>
                          <a:pt x="30456" y="90989"/>
                          <a:pt x="30669" y="91351"/>
                          <a:pt x="31010" y="91564"/>
                        </a:cubicBezTo>
                        <a:cubicBezTo>
                          <a:pt x="31393" y="91841"/>
                          <a:pt x="31776" y="92076"/>
                          <a:pt x="32202" y="92267"/>
                        </a:cubicBezTo>
                        <a:cubicBezTo>
                          <a:pt x="32650" y="92502"/>
                          <a:pt x="33097" y="92693"/>
                          <a:pt x="33565" y="92864"/>
                        </a:cubicBezTo>
                        <a:cubicBezTo>
                          <a:pt x="33949" y="92991"/>
                          <a:pt x="34353" y="93119"/>
                          <a:pt x="34737" y="93247"/>
                        </a:cubicBezTo>
                        <a:cubicBezTo>
                          <a:pt x="35461" y="93524"/>
                          <a:pt x="36206" y="93886"/>
                          <a:pt x="36547" y="94610"/>
                        </a:cubicBezTo>
                        <a:cubicBezTo>
                          <a:pt x="36909" y="95334"/>
                          <a:pt x="36824" y="96293"/>
                          <a:pt x="36568" y="97081"/>
                        </a:cubicBezTo>
                        <a:cubicBezTo>
                          <a:pt x="36313" y="97932"/>
                          <a:pt x="35866" y="98699"/>
                          <a:pt x="35291" y="99359"/>
                        </a:cubicBezTo>
                        <a:cubicBezTo>
                          <a:pt x="35205" y="99445"/>
                          <a:pt x="35141" y="99530"/>
                          <a:pt x="35056" y="99594"/>
                        </a:cubicBezTo>
                        <a:cubicBezTo>
                          <a:pt x="35035" y="99530"/>
                          <a:pt x="35035" y="99487"/>
                          <a:pt x="35014" y="99423"/>
                        </a:cubicBezTo>
                        <a:lnTo>
                          <a:pt x="35035" y="99423"/>
                        </a:lnTo>
                        <a:cubicBezTo>
                          <a:pt x="35333" y="99210"/>
                          <a:pt x="35589" y="98912"/>
                          <a:pt x="35759" y="98593"/>
                        </a:cubicBezTo>
                        <a:cubicBezTo>
                          <a:pt x="35951" y="98273"/>
                          <a:pt x="36079" y="97911"/>
                          <a:pt x="36185" y="97570"/>
                        </a:cubicBezTo>
                        <a:cubicBezTo>
                          <a:pt x="36377" y="96825"/>
                          <a:pt x="36355" y="96037"/>
                          <a:pt x="36079" y="95313"/>
                        </a:cubicBezTo>
                        <a:cubicBezTo>
                          <a:pt x="35936" y="94945"/>
                          <a:pt x="35616" y="94480"/>
                          <a:pt x="35177" y="94480"/>
                        </a:cubicBezTo>
                        <a:cubicBezTo>
                          <a:pt x="35158" y="94480"/>
                          <a:pt x="35139" y="94480"/>
                          <a:pt x="35120" y="94482"/>
                        </a:cubicBezTo>
                        <a:cubicBezTo>
                          <a:pt x="35035" y="94482"/>
                          <a:pt x="35014" y="94589"/>
                          <a:pt x="35099" y="94610"/>
                        </a:cubicBezTo>
                        <a:cubicBezTo>
                          <a:pt x="35269" y="94653"/>
                          <a:pt x="35440" y="94759"/>
                          <a:pt x="35567" y="94866"/>
                        </a:cubicBezTo>
                        <a:cubicBezTo>
                          <a:pt x="35695" y="95015"/>
                          <a:pt x="35823" y="95164"/>
                          <a:pt x="35887" y="95355"/>
                        </a:cubicBezTo>
                        <a:cubicBezTo>
                          <a:pt x="36036" y="95696"/>
                          <a:pt x="36100" y="96058"/>
                          <a:pt x="36121" y="96420"/>
                        </a:cubicBezTo>
                        <a:cubicBezTo>
                          <a:pt x="36164" y="97123"/>
                          <a:pt x="35993" y="97805"/>
                          <a:pt x="35653" y="98422"/>
                        </a:cubicBezTo>
                        <a:cubicBezTo>
                          <a:pt x="35567" y="98593"/>
                          <a:pt x="35461" y="98763"/>
                          <a:pt x="35333" y="98912"/>
                        </a:cubicBezTo>
                        <a:cubicBezTo>
                          <a:pt x="35227" y="99061"/>
                          <a:pt x="35099" y="99210"/>
                          <a:pt x="34992" y="99359"/>
                        </a:cubicBezTo>
                        <a:cubicBezTo>
                          <a:pt x="34971" y="99295"/>
                          <a:pt x="34950" y="99232"/>
                          <a:pt x="34928" y="99168"/>
                        </a:cubicBezTo>
                        <a:cubicBezTo>
                          <a:pt x="35078" y="99019"/>
                          <a:pt x="35205" y="98848"/>
                          <a:pt x="35312" y="98657"/>
                        </a:cubicBezTo>
                        <a:cubicBezTo>
                          <a:pt x="35418" y="98465"/>
                          <a:pt x="35503" y="98273"/>
                          <a:pt x="35589" y="98081"/>
                        </a:cubicBezTo>
                        <a:cubicBezTo>
                          <a:pt x="35653" y="97869"/>
                          <a:pt x="35695" y="97677"/>
                          <a:pt x="35738" y="97464"/>
                        </a:cubicBezTo>
                        <a:cubicBezTo>
                          <a:pt x="35738" y="97357"/>
                          <a:pt x="35759" y="97230"/>
                          <a:pt x="35759" y="97123"/>
                        </a:cubicBezTo>
                        <a:cubicBezTo>
                          <a:pt x="35759" y="97038"/>
                          <a:pt x="35738" y="96931"/>
                          <a:pt x="35716" y="96825"/>
                        </a:cubicBezTo>
                        <a:cubicBezTo>
                          <a:pt x="35707" y="96807"/>
                          <a:pt x="35695" y="96800"/>
                          <a:pt x="35681" y="96800"/>
                        </a:cubicBezTo>
                        <a:cubicBezTo>
                          <a:pt x="35663" y="96800"/>
                          <a:pt x="35644" y="96813"/>
                          <a:pt x="35631" y="96825"/>
                        </a:cubicBezTo>
                        <a:cubicBezTo>
                          <a:pt x="35610" y="96931"/>
                          <a:pt x="35589" y="97017"/>
                          <a:pt x="35589" y="97123"/>
                        </a:cubicBezTo>
                        <a:cubicBezTo>
                          <a:pt x="35589" y="97230"/>
                          <a:pt x="35589" y="97315"/>
                          <a:pt x="35567" y="97421"/>
                        </a:cubicBezTo>
                        <a:cubicBezTo>
                          <a:pt x="35525" y="97613"/>
                          <a:pt x="35482" y="97826"/>
                          <a:pt x="35418" y="98018"/>
                        </a:cubicBezTo>
                        <a:cubicBezTo>
                          <a:pt x="35354" y="98209"/>
                          <a:pt x="35269" y="98401"/>
                          <a:pt x="35184" y="98571"/>
                        </a:cubicBezTo>
                        <a:cubicBezTo>
                          <a:pt x="35078" y="98742"/>
                          <a:pt x="34992" y="98912"/>
                          <a:pt x="34886" y="99061"/>
                        </a:cubicBezTo>
                        <a:lnTo>
                          <a:pt x="34801" y="98784"/>
                        </a:lnTo>
                        <a:lnTo>
                          <a:pt x="34801" y="98784"/>
                        </a:lnTo>
                        <a:cubicBezTo>
                          <a:pt x="34813" y="98791"/>
                          <a:pt x="34826" y="98793"/>
                          <a:pt x="34838" y="98793"/>
                        </a:cubicBezTo>
                        <a:cubicBezTo>
                          <a:pt x="34866" y="98793"/>
                          <a:pt x="34892" y="98778"/>
                          <a:pt x="34907" y="98763"/>
                        </a:cubicBezTo>
                        <a:cubicBezTo>
                          <a:pt x="35056" y="98550"/>
                          <a:pt x="35163" y="98316"/>
                          <a:pt x="35248" y="98060"/>
                        </a:cubicBezTo>
                        <a:cubicBezTo>
                          <a:pt x="35269" y="97954"/>
                          <a:pt x="35291" y="97826"/>
                          <a:pt x="35312" y="97698"/>
                        </a:cubicBezTo>
                        <a:cubicBezTo>
                          <a:pt x="35333" y="97592"/>
                          <a:pt x="35333" y="97506"/>
                          <a:pt x="35312" y="97400"/>
                        </a:cubicBezTo>
                        <a:cubicBezTo>
                          <a:pt x="35333" y="97166"/>
                          <a:pt x="35333" y="96931"/>
                          <a:pt x="35312" y="96697"/>
                        </a:cubicBezTo>
                        <a:cubicBezTo>
                          <a:pt x="35205" y="96016"/>
                          <a:pt x="34524" y="95675"/>
                          <a:pt x="33906" y="95526"/>
                        </a:cubicBezTo>
                        <a:cubicBezTo>
                          <a:pt x="33615" y="95453"/>
                          <a:pt x="33324" y="95420"/>
                          <a:pt x="33033" y="95420"/>
                        </a:cubicBezTo>
                        <a:cubicBezTo>
                          <a:pt x="32898" y="95420"/>
                          <a:pt x="32763" y="95427"/>
                          <a:pt x="32628" y="95441"/>
                        </a:cubicBezTo>
                        <a:cubicBezTo>
                          <a:pt x="32586" y="95441"/>
                          <a:pt x="32564" y="95504"/>
                          <a:pt x="32607" y="95526"/>
                        </a:cubicBezTo>
                        <a:cubicBezTo>
                          <a:pt x="32969" y="95590"/>
                          <a:pt x="33310" y="95590"/>
                          <a:pt x="33651" y="95654"/>
                        </a:cubicBezTo>
                        <a:cubicBezTo>
                          <a:pt x="33970" y="95717"/>
                          <a:pt x="34290" y="95803"/>
                          <a:pt x="34566" y="95973"/>
                        </a:cubicBezTo>
                        <a:cubicBezTo>
                          <a:pt x="34822" y="96101"/>
                          <a:pt x="35014" y="96314"/>
                          <a:pt x="35120" y="96591"/>
                        </a:cubicBezTo>
                        <a:cubicBezTo>
                          <a:pt x="35184" y="96910"/>
                          <a:pt x="35205" y="97251"/>
                          <a:pt x="35141" y="97570"/>
                        </a:cubicBezTo>
                        <a:lnTo>
                          <a:pt x="35141" y="97677"/>
                        </a:lnTo>
                        <a:lnTo>
                          <a:pt x="35141" y="97698"/>
                        </a:lnTo>
                        <a:cubicBezTo>
                          <a:pt x="35120" y="97805"/>
                          <a:pt x="35099" y="97932"/>
                          <a:pt x="35078" y="98039"/>
                        </a:cubicBezTo>
                        <a:cubicBezTo>
                          <a:pt x="35078" y="98060"/>
                          <a:pt x="35056" y="98103"/>
                          <a:pt x="35035" y="98145"/>
                        </a:cubicBezTo>
                        <a:cubicBezTo>
                          <a:pt x="34950" y="98316"/>
                          <a:pt x="34865" y="98486"/>
                          <a:pt x="34758" y="98657"/>
                        </a:cubicBezTo>
                        <a:cubicBezTo>
                          <a:pt x="34737" y="98550"/>
                          <a:pt x="34694" y="98444"/>
                          <a:pt x="34652" y="98337"/>
                        </a:cubicBezTo>
                        <a:cubicBezTo>
                          <a:pt x="34928" y="97932"/>
                          <a:pt x="35014" y="97421"/>
                          <a:pt x="34886" y="96953"/>
                        </a:cubicBezTo>
                        <a:cubicBezTo>
                          <a:pt x="34843" y="96718"/>
                          <a:pt x="34715" y="96505"/>
                          <a:pt x="34566" y="96314"/>
                        </a:cubicBezTo>
                        <a:cubicBezTo>
                          <a:pt x="34375" y="96080"/>
                          <a:pt x="34077" y="95952"/>
                          <a:pt x="33778" y="95952"/>
                        </a:cubicBezTo>
                        <a:cubicBezTo>
                          <a:pt x="33438" y="95973"/>
                          <a:pt x="33097" y="96080"/>
                          <a:pt x="32799" y="96271"/>
                        </a:cubicBezTo>
                        <a:cubicBezTo>
                          <a:pt x="32756" y="96271"/>
                          <a:pt x="32735" y="96314"/>
                          <a:pt x="32756" y="96356"/>
                        </a:cubicBezTo>
                        <a:lnTo>
                          <a:pt x="32479" y="96420"/>
                        </a:lnTo>
                        <a:cubicBezTo>
                          <a:pt x="32202" y="96484"/>
                          <a:pt x="31904" y="96548"/>
                          <a:pt x="31627" y="96569"/>
                        </a:cubicBezTo>
                        <a:cubicBezTo>
                          <a:pt x="31223" y="96484"/>
                          <a:pt x="30797" y="96463"/>
                          <a:pt x="30392" y="96378"/>
                        </a:cubicBezTo>
                        <a:lnTo>
                          <a:pt x="30371" y="96378"/>
                        </a:lnTo>
                        <a:cubicBezTo>
                          <a:pt x="30349" y="96356"/>
                          <a:pt x="30349" y="96335"/>
                          <a:pt x="30349" y="96335"/>
                        </a:cubicBezTo>
                        <a:cubicBezTo>
                          <a:pt x="30243" y="96271"/>
                          <a:pt x="30115" y="96207"/>
                          <a:pt x="30009" y="96165"/>
                        </a:cubicBezTo>
                        <a:cubicBezTo>
                          <a:pt x="29902" y="96122"/>
                          <a:pt x="29796" y="96058"/>
                          <a:pt x="29689" y="95994"/>
                        </a:cubicBezTo>
                        <a:cubicBezTo>
                          <a:pt x="29476" y="95867"/>
                          <a:pt x="29306" y="95696"/>
                          <a:pt x="29136" y="95526"/>
                        </a:cubicBezTo>
                        <a:cubicBezTo>
                          <a:pt x="28773" y="95142"/>
                          <a:pt x="28497" y="94674"/>
                          <a:pt x="28348" y="94163"/>
                        </a:cubicBezTo>
                        <a:cubicBezTo>
                          <a:pt x="28241" y="93865"/>
                          <a:pt x="28177" y="93545"/>
                          <a:pt x="28177" y="93226"/>
                        </a:cubicBezTo>
                        <a:cubicBezTo>
                          <a:pt x="28166" y="93204"/>
                          <a:pt x="28145" y="93194"/>
                          <a:pt x="28124" y="93194"/>
                        </a:cubicBezTo>
                        <a:cubicBezTo>
                          <a:pt x="28103" y="93194"/>
                          <a:pt x="28081" y="93204"/>
                          <a:pt x="28071" y="93226"/>
                        </a:cubicBezTo>
                        <a:cubicBezTo>
                          <a:pt x="28049" y="94354"/>
                          <a:pt x="28582" y="95441"/>
                          <a:pt x="29498" y="96101"/>
                        </a:cubicBezTo>
                        <a:lnTo>
                          <a:pt x="29561" y="96143"/>
                        </a:lnTo>
                        <a:cubicBezTo>
                          <a:pt x="29455" y="96101"/>
                          <a:pt x="29327" y="96058"/>
                          <a:pt x="29221" y="96016"/>
                        </a:cubicBezTo>
                        <a:cubicBezTo>
                          <a:pt x="28986" y="95888"/>
                          <a:pt x="28752" y="95760"/>
                          <a:pt x="28560" y="95611"/>
                        </a:cubicBezTo>
                        <a:lnTo>
                          <a:pt x="28560" y="95590"/>
                        </a:lnTo>
                        <a:cubicBezTo>
                          <a:pt x="28220" y="95142"/>
                          <a:pt x="27964" y="94653"/>
                          <a:pt x="27815" y="94141"/>
                        </a:cubicBezTo>
                        <a:cubicBezTo>
                          <a:pt x="27645" y="93609"/>
                          <a:pt x="27602" y="93055"/>
                          <a:pt x="27666" y="92502"/>
                        </a:cubicBezTo>
                        <a:cubicBezTo>
                          <a:pt x="27709" y="92182"/>
                          <a:pt x="27794" y="91884"/>
                          <a:pt x="27836" y="91586"/>
                        </a:cubicBezTo>
                        <a:cubicBezTo>
                          <a:pt x="27851" y="91556"/>
                          <a:pt x="27824" y="91526"/>
                          <a:pt x="27791" y="91526"/>
                        </a:cubicBezTo>
                        <a:cubicBezTo>
                          <a:pt x="27778" y="91526"/>
                          <a:pt x="27764" y="91531"/>
                          <a:pt x="27751" y="91543"/>
                        </a:cubicBezTo>
                        <a:cubicBezTo>
                          <a:pt x="27623" y="91799"/>
                          <a:pt x="27517" y="92076"/>
                          <a:pt x="27496" y="92352"/>
                        </a:cubicBezTo>
                        <a:cubicBezTo>
                          <a:pt x="27453" y="92629"/>
                          <a:pt x="27432" y="92927"/>
                          <a:pt x="27453" y="93204"/>
                        </a:cubicBezTo>
                        <a:cubicBezTo>
                          <a:pt x="27496" y="93779"/>
                          <a:pt x="27645" y="94333"/>
                          <a:pt x="27900" y="94866"/>
                        </a:cubicBezTo>
                        <a:cubicBezTo>
                          <a:pt x="27964" y="94972"/>
                          <a:pt x="28028" y="95079"/>
                          <a:pt x="28092" y="95185"/>
                        </a:cubicBezTo>
                        <a:cubicBezTo>
                          <a:pt x="27922" y="95015"/>
                          <a:pt x="27794" y="94823"/>
                          <a:pt x="27687" y="94610"/>
                        </a:cubicBezTo>
                        <a:cubicBezTo>
                          <a:pt x="27581" y="94397"/>
                          <a:pt x="27517" y="94184"/>
                          <a:pt x="27453" y="93971"/>
                        </a:cubicBezTo>
                        <a:cubicBezTo>
                          <a:pt x="27410" y="93801"/>
                          <a:pt x="27347" y="93630"/>
                          <a:pt x="27304" y="93481"/>
                        </a:cubicBezTo>
                        <a:cubicBezTo>
                          <a:pt x="27283" y="93247"/>
                          <a:pt x="27283" y="93013"/>
                          <a:pt x="27304" y="92800"/>
                        </a:cubicBezTo>
                        <a:cubicBezTo>
                          <a:pt x="27325" y="92310"/>
                          <a:pt x="27389" y="91820"/>
                          <a:pt x="27474" y="91330"/>
                        </a:cubicBezTo>
                        <a:cubicBezTo>
                          <a:pt x="27645" y="90436"/>
                          <a:pt x="27879" y="89541"/>
                          <a:pt x="28156" y="88668"/>
                        </a:cubicBezTo>
                        <a:cubicBezTo>
                          <a:pt x="28411" y="87837"/>
                          <a:pt x="28752" y="87007"/>
                          <a:pt x="29199" y="86240"/>
                        </a:cubicBezTo>
                        <a:cubicBezTo>
                          <a:pt x="29647" y="85473"/>
                          <a:pt x="30200" y="84749"/>
                          <a:pt x="30839" y="84110"/>
                        </a:cubicBezTo>
                        <a:cubicBezTo>
                          <a:pt x="31436" y="83471"/>
                          <a:pt x="32075" y="82854"/>
                          <a:pt x="32607" y="82151"/>
                        </a:cubicBezTo>
                        <a:cubicBezTo>
                          <a:pt x="32969" y="81682"/>
                          <a:pt x="33289" y="81193"/>
                          <a:pt x="33523" y="80639"/>
                        </a:cubicBezTo>
                        <a:lnTo>
                          <a:pt x="33523" y="80639"/>
                        </a:lnTo>
                        <a:cubicBezTo>
                          <a:pt x="33523" y="80809"/>
                          <a:pt x="33502" y="80958"/>
                          <a:pt x="33502" y="81129"/>
                        </a:cubicBezTo>
                        <a:cubicBezTo>
                          <a:pt x="33480" y="81278"/>
                          <a:pt x="33459" y="81406"/>
                          <a:pt x="33416" y="81555"/>
                        </a:cubicBezTo>
                        <a:cubicBezTo>
                          <a:pt x="33395" y="81682"/>
                          <a:pt x="33374" y="81831"/>
                          <a:pt x="33352" y="81959"/>
                        </a:cubicBezTo>
                        <a:cubicBezTo>
                          <a:pt x="33352" y="81986"/>
                          <a:pt x="33369" y="82004"/>
                          <a:pt x="33391" y="82004"/>
                        </a:cubicBezTo>
                        <a:cubicBezTo>
                          <a:pt x="33405" y="82004"/>
                          <a:pt x="33421" y="81997"/>
                          <a:pt x="33438" y="81981"/>
                        </a:cubicBezTo>
                        <a:cubicBezTo>
                          <a:pt x="33544" y="81725"/>
                          <a:pt x="33629" y="81427"/>
                          <a:pt x="33629" y="81150"/>
                        </a:cubicBezTo>
                        <a:cubicBezTo>
                          <a:pt x="33672" y="80873"/>
                          <a:pt x="33672" y="80596"/>
                          <a:pt x="33629" y="80341"/>
                        </a:cubicBezTo>
                        <a:cubicBezTo>
                          <a:pt x="33672" y="80234"/>
                          <a:pt x="33714" y="80128"/>
                          <a:pt x="33736" y="80021"/>
                        </a:cubicBezTo>
                        <a:cubicBezTo>
                          <a:pt x="33821" y="80426"/>
                          <a:pt x="33885" y="80830"/>
                          <a:pt x="33906" y="81235"/>
                        </a:cubicBezTo>
                        <a:cubicBezTo>
                          <a:pt x="33927" y="81512"/>
                          <a:pt x="33927" y="81789"/>
                          <a:pt x="33906" y="82066"/>
                        </a:cubicBezTo>
                        <a:cubicBezTo>
                          <a:pt x="33906" y="82321"/>
                          <a:pt x="33842" y="82598"/>
                          <a:pt x="33757" y="82854"/>
                        </a:cubicBezTo>
                        <a:cubicBezTo>
                          <a:pt x="33757" y="82880"/>
                          <a:pt x="33781" y="82898"/>
                          <a:pt x="33805" y="82898"/>
                        </a:cubicBezTo>
                        <a:cubicBezTo>
                          <a:pt x="33820" y="82898"/>
                          <a:pt x="33834" y="82891"/>
                          <a:pt x="33842" y="82875"/>
                        </a:cubicBezTo>
                        <a:cubicBezTo>
                          <a:pt x="33970" y="82641"/>
                          <a:pt x="34055" y="82385"/>
                          <a:pt x="34055" y="82108"/>
                        </a:cubicBezTo>
                        <a:cubicBezTo>
                          <a:pt x="34098" y="81831"/>
                          <a:pt x="34098" y="81533"/>
                          <a:pt x="34098" y="81256"/>
                        </a:cubicBezTo>
                        <a:cubicBezTo>
                          <a:pt x="34098" y="80681"/>
                          <a:pt x="34013" y="80106"/>
                          <a:pt x="33842" y="79553"/>
                        </a:cubicBezTo>
                        <a:cubicBezTo>
                          <a:pt x="33842" y="79553"/>
                          <a:pt x="33842" y="79531"/>
                          <a:pt x="33864" y="79510"/>
                        </a:cubicBezTo>
                        <a:lnTo>
                          <a:pt x="33927" y="79574"/>
                        </a:lnTo>
                        <a:lnTo>
                          <a:pt x="33885" y="79404"/>
                        </a:lnTo>
                        <a:cubicBezTo>
                          <a:pt x="33949" y="79148"/>
                          <a:pt x="34034" y="78892"/>
                          <a:pt x="34077" y="78637"/>
                        </a:cubicBezTo>
                        <a:cubicBezTo>
                          <a:pt x="34098" y="78701"/>
                          <a:pt x="34119" y="78765"/>
                          <a:pt x="34140" y="78829"/>
                        </a:cubicBezTo>
                        <a:cubicBezTo>
                          <a:pt x="34162" y="78914"/>
                          <a:pt x="34204" y="78999"/>
                          <a:pt x="34226" y="79084"/>
                        </a:cubicBezTo>
                        <a:cubicBezTo>
                          <a:pt x="34290" y="79233"/>
                          <a:pt x="34332" y="79382"/>
                          <a:pt x="34375" y="79553"/>
                        </a:cubicBezTo>
                        <a:cubicBezTo>
                          <a:pt x="34460" y="79872"/>
                          <a:pt x="34524" y="80213"/>
                          <a:pt x="34566" y="80554"/>
                        </a:cubicBezTo>
                        <a:cubicBezTo>
                          <a:pt x="34673" y="81619"/>
                          <a:pt x="34503" y="82683"/>
                          <a:pt x="34119" y="83684"/>
                        </a:cubicBezTo>
                        <a:cubicBezTo>
                          <a:pt x="34089" y="83745"/>
                          <a:pt x="34146" y="83796"/>
                          <a:pt x="34188" y="83796"/>
                        </a:cubicBezTo>
                        <a:cubicBezTo>
                          <a:pt x="34205" y="83796"/>
                          <a:pt x="34220" y="83788"/>
                          <a:pt x="34226" y="83770"/>
                        </a:cubicBezTo>
                        <a:cubicBezTo>
                          <a:pt x="34801" y="82470"/>
                          <a:pt x="34928" y="81043"/>
                          <a:pt x="34609" y="79680"/>
                        </a:cubicBezTo>
                        <a:cubicBezTo>
                          <a:pt x="34566" y="79489"/>
                          <a:pt x="34524" y="79297"/>
                          <a:pt x="34460" y="79105"/>
                        </a:cubicBezTo>
                        <a:cubicBezTo>
                          <a:pt x="34417" y="79020"/>
                          <a:pt x="34396" y="78914"/>
                          <a:pt x="34353" y="78829"/>
                        </a:cubicBezTo>
                        <a:cubicBezTo>
                          <a:pt x="34332" y="78743"/>
                          <a:pt x="34268" y="78637"/>
                          <a:pt x="34204" y="78573"/>
                        </a:cubicBezTo>
                        <a:cubicBezTo>
                          <a:pt x="34194" y="78562"/>
                          <a:pt x="34172" y="78557"/>
                          <a:pt x="34151" y="78557"/>
                        </a:cubicBezTo>
                        <a:cubicBezTo>
                          <a:pt x="34130" y="78557"/>
                          <a:pt x="34109" y="78562"/>
                          <a:pt x="34098" y="78573"/>
                        </a:cubicBezTo>
                        <a:cubicBezTo>
                          <a:pt x="34140" y="78403"/>
                          <a:pt x="34162" y="78253"/>
                          <a:pt x="34183" y="78083"/>
                        </a:cubicBezTo>
                        <a:close/>
                        <a:moveTo>
                          <a:pt x="32309" y="100254"/>
                        </a:moveTo>
                        <a:cubicBezTo>
                          <a:pt x="32415" y="100637"/>
                          <a:pt x="32501" y="100999"/>
                          <a:pt x="32607" y="101361"/>
                        </a:cubicBezTo>
                        <a:cubicBezTo>
                          <a:pt x="32586" y="101383"/>
                          <a:pt x="32586" y="101404"/>
                          <a:pt x="32564" y="101425"/>
                        </a:cubicBezTo>
                        <a:lnTo>
                          <a:pt x="32501" y="101510"/>
                        </a:lnTo>
                        <a:cubicBezTo>
                          <a:pt x="32458" y="101574"/>
                          <a:pt x="32394" y="101617"/>
                          <a:pt x="32330" y="101681"/>
                        </a:cubicBezTo>
                        <a:cubicBezTo>
                          <a:pt x="32224" y="101787"/>
                          <a:pt x="32096" y="101894"/>
                          <a:pt x="31968" y="102000"/>
                        </a:cubicBezTo>
                        <a:cubicBezTo>
                          <a:pt x="31950" y="102037"/>
                          <a:pt x="31979" y="102090"/>
                          <a:pt x="32015" y="102090"/>
                        </a:cubicBezTo>
                        <a:cubicBezTo>
                          <a:pt x="32020" y="102090"/>
                          <a:pt x="32026" y="102088"/>
                          <a:pt x="32032" y="102085"/>
                        </a:cubicBezTo>
                        <a:cubicBezTo>
                          <a:pt x="32181" y="102000"/>
                          <a:pt x="32330" y="101894"/>
                          <a:pt x="32458" y="101787"/>
                        </a:cubicBezTo>
                        <a:cubicBezTo>
                          <a:pt x="32501" y="101745"/>
                          <a:pt x="32564" y="101681"/>
                          <a:pt x="32628" y="101617"/>
                        </a:cubicBezTo>
                        <a:lnTo>
                          <a:pt x="32671" y="101574"/>
                        </a:lnTo>
                        <a:cubicBezTo>
                          <a:pt x="32714" y="101723"/>
                          <a:pt x="32756" y="101894"/>
                          <a:pt x="32799" y="102043"/>
                        </a:cubicBezTo>
                        <a:cubicBezTo>
                          <a:pt x="32777" y="102043"/>
                          <a:pt x="32756" y="102064"/>
                          <a:pt x="32735" y="102085"/>
                        </a:cubicBezTo>
                        <a:lnTo>
                          <a:pt x="32714" y="102107"/>
                        </a:lnTo>
                        <a:lnTo>
                          <a:pt x="32650" y="102192"/>
                        </a:lnTo>
                        <a:cubicBezTo>
                          <a:pt x="32607" y="102235"/>
                          <a:pt x="32564" y="102277"/>
                          <a:pt x="32522" y="102320"/>
                        </a:cubicBezTo>
                        <a:cubicBezTo>
                          <a:pt x="32501" y="102320"/>
                          <a:pt x="32501" y="102341"/>
                          <a:pt x="32501" y="102362"/>
                        </a:cubicBezTo>
                        <a:cubicBezTo>
                          <a:pt x="32501" y="102384"/>
                          <a:pt x="32543" y="102384"/>
                          <a:pt x="32543" y="102384"/>
                        </a:cubicBezTo>
                        <a:cubicBezTo>
                          <a:pt x="32607" y="102341"/>
                          <a:pt x="32671" y="102298"/>
                          <a:pt x="32735" y="102256"/>
                        </a:cubicBezTo>
                        <a:cubicBezTo>
                          <a:pt x="32756" y="102235"/>
                          <a:pt x="32777" y="102213"/>
                          <a:pt x="32799" y="102192"/>
                        </a:cubicBezTo>
                        <a:cubicBezTo>
                          <a:pt x="32820" y="102171"/>
                          <a:pt x="32820" y="102149"/>
                          <a:pt x="32841" y="102128"/>
                        </a:cubicBezTo>
                        <a:cubicBezTo>
                          <a:pt x="32841" y="102149"/>
                          <a:pt x="32863" y="102192"/>
                          <a:pt x="32863" y="102213"/>
                        </a:cubicBezTo>
                        <a:cubicBezTo>
                          <a:pt x="32851" y="102208"/>
                          <a:pt x="32840" y="102205"/>
                          <a:pt x="32829" y="102205"/>
                        </a:cubicBezTo>
                        <a:cubicBezTo>
                          <a:pt x="32799" y="102205"/>
                          <a:pt x="32772" y="102225"/>
                          <a:pt x="32756" y="102256"/>
                        </a:cubicBezTo>
                        <a:cubicBezTo>
                          <a:pt x="32501" y="102618"/>
                          <a:pt x="31989" y="102703"/>
                          <a:pt x="31585" y="102831"/>
                        </a:cubicBezTo>
                        <a:cubicBezTo>
                          <a:pt x="31372" y="102895"/>
                          <a:pt x="31159" y="102980"/>
                          <a:pt x="30946" y="103108"/>
                        </a:cubicBezTo>
                        <a:cubicBezTo>
                          <a:pt x="30882" y="103172"/>
                          <a:pt x="30797" y="103214"/>
                          <a:pt x="30733" y="103299"/>
                        </a:cubicBezTo>
                        <a:cubicBezTo>
                          <a:pt x="30775" y="103214"/>
                          <a:pt x="30839" y="103129"/>
                          <a:pt x="30903" y="103044"/>
                        </a:cubicBezTo>
                        <a:cubicBezTo>
                          <a:pt x="31010" y="102916"/>
                          <a:pt x="31137" y="102788"/>
                          <a:pt x="31287" y="102682"/>
                        </a:cubicBezTo>
                        <a:cubicBezTo>
                          <a:pt x="31350" y="102618"/>
                          <a:pt x="31436" y="102575"/>
                          <a:pt x="31500" y="102533"/>
                        </a:cubicBezTo>
                        <a:cubicBezTo>
                          <a:pt x="31585" y="102490"/>
                          <a:pt x="31670" y="102426"/>
                          <a:pt x="31734" y="102362"/>
                        </a:cubicBezTo>
                        <a:cubicBezTo>
                          <a:pt x="31776" y="102341"/>
                          <a:pt x="31755" y="102277"/>
                          <a:pt x="31713" y="102277"/>
                        </a:cubicBezTo>
                        <a:cubicBezTo>
                          <a:pt x="31606" y="102277"/>
                          <a:pt x="31521" y="102320"/>
                          <a:pt x="31436" y="102384"/>
                        </a:cubicBezTo>
                        <a:cubicBezTo>
                          <a:pt x="31350" y="102426"/>
                          <a:pt x="31265" y="102469"/>
                          <a:pt x="31180" y="102533"/>
                        </a:cubicBezTo>
                        <a:cubicBezTo>
                          <a:pt x="30882" y="102788"/>
                          <a:pt x="30648" y="103086"/>
                          <a:pt x="30477" y="103448"/>
                        </a:cubicBezTo>
                        <a:cubicBezTo>
                          <a:pt x="30413" y="103683"/>
                          <a:pt x="30349" y="103896"/>
                          <a:pt x="30264" y="104109"/>
                        </a:cubicBezTo>
                        <a:cubicBezTo>
                          <a:pt x="30094" y="103534"/>
                          <a:pt x="30115" y="102916"/>
                          <a:pt x="30371" y="102362"/>
                        </a:cubicBezTo>
                        <a:cubicBezTo>
                          <a:pt x="30690" y="101745"/>
                          <a:pt x="31159" y="101234"/>
                          <a:pt x="31713" y="100850"/>
                        </a:cubicBezTo>
                        <a:cubicBezTo>
                          <a:pt x="31947" y="100701"/>
                          <a:pt x="32160" y="100488"/>
                          <a:pt x="32309" y="100254"/>
                        </a:cubicBezTo>
                        <a:close/>
                        <a:moveTo>
                          <a:pt x="2170" y="1"/>
                        </a:moveTo>
                        <a:cubicBezTo>
                          <a:pt x="2101" y="1"/>
                          <a:pt x="2034" y="39"/>
                          <a:pt x="1981" y="92"/>
                        </a:cubicBezTo>
                        <a:cubicBezTo>
                          <a:pt x="1938" y="177"/>
                          <a:pt x="1917" y="262"/>
                          <a:pt x="1917" y="368"/>
                        </a:cubicBezTo>
                        <a:lnTo>
                          <a:pt x="1981" y="1114"/>
                        </a:lnTo>
                        <a:lnTo>
                          <a:pt x="2173" y="4138"/>
                        </a:lnTo>
                        <a:cubicBezTo>
                          <a:pt x="2194" y="4649"/>
                          <a:pt x="2215" y="5139"/>
                          <a:pt x="2258" y="5650"/>
                        </a:cubicBezTo>
                        <a:cubicBezTo>
                          <a:pt x="2278" y="5792"/>
                          <a:pt x="2337" y="5992"/>
                          <a:pt x="2509" y="5992"/>
                        </a:cubicBezTo>
                        <a:cubicBezTo>
                          <a:pt x="2517" y="5992"/>
                          <a:pt x="2526" y="5992"/>
                          <a:pt x="2535" y="5991"/>
                        </a:cubicBezTo>
                        <a:cubicBezTo>
                          <a:pt x="2641" y="5970"/>
                          <a:pt x="2726" y="5906"/>
                          <a:pt x="2769" y="5821"/>
                        </a:cubicBezTo>
                        <a:cubicBezTo>
                          <a:pt x="2812" y="5757"/>
                          <a:pt x="2854" y="5693"/>
                          <a:pt x="2897" y="5629"/>
                        </a:cubicBezTo>
                        <a:cubicBezTo>
                          <a:pt x="3003" y="6673"/>
                          <a:pt x="3365" y="7695"/>
                          <a:pt x="3664" y="8696"/>
                        </a:cubicBezTo>
                        <a:cubicBezTo>
                          <a:pt x="4004" y="9952"/>
                          <a:pt x="4281" y="11230"/>
                          <a:pt x="4537" y="12508"/>
                        </a:cubicBezTo>
                        <a:cubicBezTo>
                          <a:pt x="4665" y="13168"/>
                          <a:pt x="4771" y="13807"/>
                          <a:pt x="4878" y="14446"/>
                        </a:cubicBezTo>
                        <a:cubicBezTo>
                          <a:pt x="4920" y="14766"/>
                          <a:pt x="4984" y="15085"/>
                          <a:pt x="5027" y="15404"/>
                        </a:cubicBezTo>
                        <a:cubicBezTo>
                          <a:pt x="5048" y="15511"/>
                          <a:pt x="5069" y="15617"/>
                          <a:pt x="5091" y="15724"/>
                        </a:cubicBezTo>
                        <a:cubicBezTo>
                          <a:pt x="5048" y="15788"/>
                          <a:pt x="5005" y="15830"/>
                          <a:pt x="4963" y="15873"/>
                        </a:cubicBezTo>
                        <a:cubicBezTo>
                          <a:pt x="4899" y="15958"/>
                          <a:pt x="4835" y="16043"/>
                          <a:pt x="4750" y="16086"/>
                        </a:cubicBezTo>
                        <a:cubicBezTo>
                          <a:pt x="4619" y="16235"/>
                          <a:pt x="4423" y="16303"/>
                          <a:pt x="4233" y="16303"/>
                        </a:cubicBezTo>
                        <a:cubicBezTo>
                          <a:pt x="4206" y="16303"/>
                          <a:pt x="4180" y="16302"/>
                          <a:pt x="4153" y="16299"/>
                        </a:cubicBezTo>
                        <a:cubicBezTo>
                          <a:pt x="3983" y="16235"/>
                          <a:pt x="3855" y="16022"/>
                          <a:pt x="3770" y="15873"/>
                        </a:cubicBezTo>
                        <a:cubicBezTo>
                          <a:pt x="3642" y="15681"/>
                          <a:pt x="3514" y="15490"/>
                          <a:pt x="3408" y="15277"/>
                        </a:cubicBezTo>
                        <a:cubicBezTo>
                          <a:pt x="2939" y="14467"/>
                          <a:pt x="2556" y="13615"/>
                          <a:pt x="2258" y="12721"/>
                        </a:cubicBezTo>
                        <a:cubicBezTo>
                          <a:pt x="2109" y="12295"/>
                          <a:pt x="2002" y="11848"/>
                          <a:pt x="1875" y="11422"/>
                        </a:cubicBezTo>
                        <a:lnTo>
                          <a:pt x="1896" y="11422"/>
                        </a:lnTo>
                        <a:cubicBezTo>
                          <a:pt x="1960" y="11379"/>
                          <a:pt x="2024" y="11315"/>
                          <a:pt x="2088" y="11273"/>
                        </a:cubicBezTo>
                        <a:cubicBezTo>
                          <a:pt x="2130" y="11251"/>
                          <a:pt x="2173" y="11209"/>
                          <a:pt x="2194" y="11188"/>
                        </a:cubicBezTo>
                        <a:cubicBezTo>
                          <a:pt x="2301" y="11145"/>
                          <a:pt x="2364" y="11060"/>
                          <a:pt x="2407" y="10975"/>
                        </a:cubicBezTo>
                        <a:cubicBezTo>
                          <a:pt x="2450" y="10826"/>
                          <a:pt x="2428" y="10676"/>
                          <a:pt x="2386" y="10527"/>
                        </a:cubicBezTo>
                        <a:cubicBezTo>
                          <a:pt x="2322" y="10378"/>
                          <a:pt x="2258" y="10229"/>
                          <a:pt x="2194" y="10080"/>
                        </a:cubicBezTo>
                        <a:cubicBezTo>
                          <a:pt x="1917" y="9462"/>
                          <a:pt x="1640" y="8887"/>
                          <a:pt x="1321" y="8312"/>
                        </a:cubicBezTo>
                        <a:cubicBezTo>
                          <a:pt x="1150" y="7972"/>
                          <a:pt x="959" y="7652"/>
                          <a:pt x="767" y="7354"/>
                        </a:cubicBezTo>
                        <a:cubicBezTo>
                          <a:pt x="744" y="7319"/>
                          <a:pt x="714" y="7303"/>
                          <a:pt x="684" y="7303"/>
                        </a:cubicBezTo>
                        <a:cubicBezTo>
                          <a:pt x="661" y="7303"/>
                          <a:pt x="637" y="7314"/>
                          <a:pt x="618" y="7333"/>
                        </a:cubicBezTo>
                        <a:cubicBezTo>
                          <a:pt x="469" y="7461"/>
                          <a:pt x="384" y="7652"/>
                          <a:pt x="341" y="7844"/>
                        </a:cubicBezTo>
                        <a:cubicBezTo>
                          <a:pt x="0" y="8674"/>
                          <a:pt x="43" y="9633"/>
                          <a:pt x="64" y="10506"/>
                        </a:cubicBezTo>
                        <a:cubicBezTo>
                          <a:pt x="86" y="11081"/>
                          <a:pt x="107" y="11677"/>
                          <a:pt x="149" y="12252"/>
                        </a:cubicBezTo>
                        <a:cubicBezTo>
                          <a:pt x="171" y="12827"/>
                          <a:pt x="213" y="13403"/>
                          <a:pt x="277" y="13956"/>
                        </a:cubicBezTo>
                        <a:cubicBezTo>
                          <a:pt x="426" y="15021"/>
                          <a:pt x="746" y="16065"/>
                          <a:pt x="1236" y="17002"/>
                        </a:cubicBezTo>
                        <a:cubicBezTo>
                          <a:pt x="1470" y="17492"/>
                          <a:pt x="1725" y="17939"/>
                          <a:pt x="2024" y="18365"/>
                        </a:cubicBezTo>
                        <a:cubicBezTo>
                          <a:pt x="2173" y="18578"/>
                          <a:pt x="2343" y="18769"/>
                          <a:pt x="2513" y="18919"/>
                        </a:cubicBezTo>
                        <a:cubicBezTo>
                          <a:pt x="2726" y="19089"/>
                          <a:pt x="2939" y="19238"/>
                          <a:pt x="3174" y="19345"/>
                        </a:cubicBezTo>
                        <a:cubicBezTo>
                          <a:pt x="3664" y="19600"/>
                          <a:pt x="4175" y="19770"/>
                          <a:pt x="4728" y="19898"/>
                        </a:cubicBezTo>
                        <a:cubicBezTo>
                          <a:pt x="5061" y="19965"/>
                          <a:pt x="5402" y="19998"/>
                          <a:pt x="5747" y="19998"/>
                        </a:cubicBezTo>
                        <a:cubicBezTo>
                          <a:pt x="5953" y="19998"/>
                          <a:pt x="6161" y="19986"/>
                          <a:pt x="6368" y="19962"/>
                        </a:cubicBezTo>
                        <a:cubicBezTo>
                          <a:pt x="6496" y="19962"/>
                          <a:pt x="6645" y="19941"/>
                          <a:pt x="6773" y="19898"/>
                        </a:cubicBezTo>
                        <a:cubicBezTo>
                          <a:pt x="6986" y="20622"/>
                          <a:pt x="7242" y="21304"/>
                          <a:pt x="7497" y="22007"/>
                        </a:cubicBezTo>
                        <a:cubicBezTo>
                          <a:pt x="7774" y="22795"/>
                          <a:pt x="8072" y="23625"/>
                          <a:pt x="8392" y="24435"/>
                        </a:cubicBezTo>
                        <a:cubicBezTo>
                          <a:pt x="8456" y="24626"/>
                          <a:pt x="8519" y="24818"/>
                          <a:pt x="8605" y="25031"/>
                        </a:cubicBezTo>
                        <a:cubicBezTo>
                          <a:pt x="8647" y="25180"/>
                          <a:pt x="8732" y="25329"/>
                          <a:pt x="8839" y="25457"/>
                        </a:cubicBezTo>
                        <a:cubicBezTo>
                          <a:pt x="8924" y="25606"/>
                          <a:pt x="9073" y="25712"/>
                          <a:pt x="9244" y="25755"/>
                        </a:cubicBezTo>
                        <a:cubicBezTo>
                          <a:pt x="9323" y="25764"/>
                          <a:pt x="9402" y="25769"/>
                          <a:pt x="9482" y="25769"/>
                        </a:cubicBezTo>
                        <a:cubicBezTo>
                          <a:pt x="9594" y="25769"/>
                          <a:pt x="9706" y="25759"/>
                          <a:pt x="9819" y="25734"/>
                        </a:cubicBezTo>
                        <a:lnTo>
                          <a:pt x="9882" y="25712"/>
                        </a:lnTo>
                        <a:cubicBezTo>
                          <a:pt x="10330" y="26926"/>
                          <a:pt x="10777" y="28162"/>
                          <a:pt x="11160" y="29397"/>
                        </a:cubicBezTo>
                        <a:cubicBezTo>
                          <a:pt x="11139" y="29418"/>
                          <a:pt x="11118" y="29440"/>
                          <a:pt x="11096" y="29482"/>
                        </a:cubicBezTo>
                        <a:cubicBezTo>
                          <a:pt x="11033" y="29525"/>
                          <a:pt x="10990" y="29589"/>
                          <a:pt x="10926" y="29631"/>
                        </a:cubicBezTo>
                        <a:cubicBezTo>
                          <a:pt x="10905" y="29610"/>
                          <a:pt x="10862" y="29610"/>
                          <a:pt x="10841" y="29610"/>
                        </a:cubicBezTo>
                        <a:cubicBezTo>
                          <a:pt x="10777" y="29631"/>
                          <a:pt x="10713" y="29674"/>
                          <a:pt x="10649" y="29716"/>
                        </a:cubicBezTo>
                        <a:lnTo>
                          <a:pt x="10479" y="29823"/>
                        </a:lnTo>
                        <a:lnTo>
                          <a:pt x="10138" y="30036"/>
                        </a:lnTo>
                        <a:cubicBezTo>
                          <a:pt x="9925" y="30185"/>
                          <a:pt x="9712" y="30334"/>
                          <a:pt x="9499" y="30504"/>
                        </a:cubicBezTo>
                        <a:cubicBezTo>
                          <a:pt x="9286" y="30654"/>
                          <a:pt x="9073" y="30845"/>
                          <a:pt x="8903" y="31037"/>
                        </a:cubicBezTo>
                        <a:cubicBezTo>
                          <a:pt x="8796" y="31122"/>
                          <a:pt x="8711" y="31207"/>
                          <a:pt x="8647" y="31314"/>
                        </a:cubicBezTo>
                        <a:cubicBezTo>
                          <a:pt x="8562" y="31356"/>
                          <a:pt x="8519" y="31420"/>
                          <a:pt x="8456" y="31484"/>
                        </a:cubicBezTo>
                        <a:cubicBezTo>
                          <a:pt x="8413" y="31591"/>
                          <a:pt x="8370" y="31697"/>
                          <a:pt x="8349" y="31804"/>
                        </a:cubicBezTo>
                        <a:cubicBezTo>
                          <a:pt x="8306" y="32038"/>
                          <a:pt x="8285" y="32272"/>
                          <a:pt x="8306" y="32528"/>
                        </a:cubicBezTo>
                        <a:cubicBezTo>
                          <a:pt x="8328" y="33188"/>
                          <a:pt x="8306" y="33869"/>
                          <a:pt x="8243" y="34551"/>
                        </a:cubicBezTo>
                        <a:cubicBezTo>
                          <a:pt x="8179" y="35232"/>
                          <a:pt x="8093" y="35914"/>
                          <a:pt x="8072" y="36596"/>
                        </a:cubicBezTo>
                        <a:cubicBezTo>
                          <a:pt x="8030" y="37277"/>
                          <a:pt x="8008" y="37959"/>
                          <a:pt x="8030" y="38640"/>
                        </a:cubicBezTo>
                        <a:cubicBezTo>
                          <a:pt x="8030" y="38981"/>
                          <a:pt x="8051" y="39322"/>
                          <a:pt x="8093" y="39662"/>
                        </a:cubicBezTo>
                        <a:cubicBezTo>
                          <a:pt x="8115" y="40003"/>
                          <a:pt x="8221" y="40323"/>
                          <a:pt x="8413" y="40621"/>
                        </a:cubicBezTo>
                        <a:cubicBezTo>
                          <a:pt x="8413" y="40642"/>
                          <a:pt x="8434" y="40642"/>
                          <a:pt x="8456" y="40642"/>
                        </a:cubicBezTo>
                        <a:cubicBezTo>
                          <a:pt x="8498" y="41047"/>
                          <a:pt x="8562" y="41473"/>
                          <a:pt x="8626" y="41877"/>
                        </a:cubicBezTo>
                        <a:cubicBezTo>
                          <a:pt x="8711" y="42367"/>
                          <a:pt x="8796" y="42836"/>
                          <a:pt x="8860" y="43304"/>
                        </a:cubicBezTo>
                        <a:cubicBezTo>
                          <a:pt x="9009" y="44284"/>
                          <a:pt x="9158" y="45242"/>
                          <a:pt x="9329" y="46201"/>
                        </a:cubicBezTo>
                        <a:cubicBezTo>
                          <a:pt x="9414" y="46669"/>
                          <a:pt x="9499" y="47117"/>
                          <a:pt x="9606" y="47585"/>
                        </a:cubicBezTo>
                        <a:cubicBezTo>
                          <a:pt x="9733" y="48054"/>
                          <a:pt x="9882" y="48501"/>
                          <a:pt x="10053" y="48948"/>
                        </a:cubicBezTo>
                        <a:cubicBezTo>
                          <a:pt x="10415" y="49843"/>
                          <a:pt x="10777" y="50716"/>
                          <a:pt x="11118" y="51610"/>
                        </a:cubicBezTo>
                        <a:lnTo>
                          <a:pt x="11735" y="53122"/>
                        </a:lnTo>
                        <a:cubicBezTo>
                          <a:pt x="11842" y="53378"/>
                          <a:pt x="11927" y="53612"/>
                          <a:pt x="12034" y="53868"/>
                        </a:cubicBezTo>
                        <a:cubicBezTo>
                          <a:pt x="12119" y="54081"/>
                          <a:pt x="12225" y="54272"/>
                          <a:pt x="12310" y="54485"/>
                        </a:cubicBezTo>
                        <a:cubicBezTo>
                          <a:pt x="12417" y="54848"/>
                          <a:pt x="12566" y="55210"/>
                          <a:pt x="12715" y="55550"/>
                        </a:cubicBezTo>
                        <a:cubicBezTo>
                          <a:pt x="12907" y="56019"/>
                          <a:pt x="13098" y="56487"/>
                          <a:pt x="13290" y="56956"/>
                        </a:cubicBezTo>
                        <a:cubicBezTo>
                          <a:pt x="13460" y="57361"/>
                          <a:pt x="13673" y="57765"/>
                          <a:pt x="13929" y="58127"/>
                        </a:cubicBezTo>
                        <a:cubicBezTo>
                          <a:pt x="14185" y="58468"/>
                          <a:pt x="14525" y="58724"/>
                          <a:pt x="14909" y="58915"/>
                        </a:cubicBezTo>
                        <a:cubicBezTo>
                          <a:pt x="15122" y="59022"/>
                          <a:pt x="15335" y="59086"/>
                          <a:pt x="15548" y="59128"/>
                        </a:cubicBezTo>
                        <a:cubicBezTo>
                          <a:pt x="15675" y="59150"/>
                          <a:pt x="15782" y="59171"/>
                          <a:pt x="15910" y="59171"/>
                        </a:cubicBezTo>
                        <a:lnTo>
                          <a:pt x="15974" y="59171"/>
                        </a:lnTo>
                        <a:cubicBezTo>
                          <a:pt x="15989" y="59186"/>
                          <a:pt x="16004" y="59201"/>
                          <a:pt x="16026" y="59201"/>
                        </a:cubicBezTo>
                        <a:cubicBezTo>
                          <a:pt x="16036" y="59201"/>
                          <a:pt x="16046" y="59198"/>
                          <a:pt x="16059" y="59192"/>
                        </a:cubicBezTo>
                        <a:lnTo>
                          <a:pt x="16187" y="59192"/>
                        </a:lnTo>
                        <a:lnTo>
                          <a:pt x="16272" y="59214"/>
                        </a:lnTo>
                        <a:cubicBezTo>
                          <a:pt x="15995" y="59852"/>
                          <a:pt x="15803" y="60513"/>
                          <a:pt x="15675" y="61194"/>
                        </a:cubicBezTo>
                        <a:cubicBezTo>
                          <a:pt x="15654" y="61279"/>
                          <a:pt x="15654" y="61365"/>
                          <a:pt x="15633" y="61450"/>
                        </a:cubicBezTo>
                        <a:cubicBezTo>
                          <a:pt x="15612" y="61450"/>
                          <a:pt x="15590" y="61450"/>
                          <a:pt x="15590" y="61471"/>
                        </a:cubicBezTo>
                        <a:cubicBezTo>
                          <a:pt x="15548" y="61854"/>
                          <a:pt x="15505" y="62216"/>
                          <a:pt x="15505" y="62579"/>
                        </a:cubicBezTo>
                        <a:cubicBezTo>
                          <a:pt x="15505" y="62941"/>
                          <a:pt x="15505" y="63303"/>
                          <a:pt x="15526" y="63665"/>
                        </a:cubicBezTo>
                        <a:cubicBezTo>
                          <a:pt x="15569" y="64389"/>
                          <a:pt x="15697" y="65113"/>
                          <a:pt x="15888" y="65794"/>
                        </a:cubicBezTo>
                        <a:cubicBezTo>
                          <a:pt x="16059" y="66327"/>
                          <a:pt x="16272" y="66859"/>
                          <a:pt x="16549" y="67349"/>
                        </a:cubicBezTo>
                        <a:cubicBezTo>
                          <a:pt x="16868" y="68478"/>
                          <a:pt x="17379" y="69564"/>
                          <a:pt x="18061" y="70522"/>
                        </a:cubicBezTo>
                        <a:cubicBezTo>
                          <a:pt x="18742" y="71523"/>
                          <a:pt x="19573" y="72397"/>
                          <a:pt x="20510" y="73185"/>
                        </a:cubicBezTo>
                        <a:cubicBezTo>
                          <a:pt x="20979" y="73568"/>
                          <a:pt x="21468" y="73930"/>
                          <a:pt x="21980" y="74250"/>
                        </a:cubicBezTo>
                        <a:cubicBezTo>
                          <a:pt x="22555" y="74633"/>
                          <a:pt x="23130" y="74952"/>
                          <a:pt x="23705" y="75293"/>
                        </a:cubicBezTo>
                        <a:cubicBezTo>
                          <a:pt x="24301" y="75634"/>
                          <a:pt x="24833" y="76060"/>
                          <a:pt x="25302" y="76550"/>
                        </a:cubicBezTo>
                        <a:lnTo>
                          <a:pt x="25366" y="76614"/>
                        </a:lnTo>
                        <a:cubicBezTo>
                          <a:pt x="25579" y="77167"/>
                          <a:pt x="25728" y="77785"/>
                          <a:pt x="25813" y="78381"/>
                        </a:cubicBezTo>
                        <a:cubicBezTo>
                          <a:pt x="25877" y="79042"/>
                          <a:pt x="25877" y="79702"/>
                          <a:pt x="25834" y="80383"/>
                        </a:cubicBezTo>
                        <a:cubicBezTo>
                          <a:pt x="25685" y="81768"/>
                          <a:pt x="25451" y="83131"/>
                          <a:pt x="25132" y="84494"/>
                        </a:cubicBezTo>
                        <a:cubicBezTo>
                          <a:pt x="24833" y="85921"/>
                          <a:pt x="24599" y="87369"/>
                          <a:pt x="24727" y="88838"/>
                        </a:cubicBezTo>
                        <a:cubicBezTo>
                          <a:pt x="24791" y="89541"/>
                          <a:pt x="24940" y="90265"/>
                          <a:pt x="25174" y="90947"/>
                        </a:cubicBezTo>
                        <a:cubicBezTo>
                          <a:pt x="25345" y="91522"/>
                          <a:pt x="25558" y="92076"/>
                          <a:pt x="25792" y="92629"/>
                        </a:cubicBezTo>
                        <a:cubicBezTo>
                          <a:pt x="26218" y="93673"/>
                          <a:pt x="26878" y="94567"/>
                          <a:pt x="27730" y="95292"/>
                        </a:cubicBezTo>
                        <a:cubicBezTo>
                          <a:pt x="27815" y="95419"/>
                          <a:pt x="27900" y="95526"/>
                          <a:pt x="28007" y="95632"/>
                        </a:cubicBezTo>
                        <a:cubicBezTo>
                          <a:pt x="28539" y="96186"/>
                          <a:pt x="29242" y="96569"/>
                          <a:pt x="30009" y="96718"/>
                        </a:cubicBezTo>
                        <a:cubicBezTo>
                          <a:pt x="30355" y="96801"/>
                          <a:pt x="30702" y="96832"/>
                          <a:pt x="31049" y="96832"/>
                        </a:cubicBezTo>
                        <a:cubicBezTo>
                          <a:pt x="31149" y="96832"/>
                          <a:pt x="31250" y="96830"/>
                          <a:pt x="31350" y="96825"/>
                        </a:cubicBezTo>
                        <a:lnTo>
                          <a:pt x="31350" y="96846"/>
                        </a:lnTo>
                        <a:cubicBezTo>
                          <a:pt x="31372" y="96910"/>
                          <a:pt x="31393" y="96995"/>
                          <a:pt x="31436" y="97059"/>
                        </a:cubicBezTo>
                        <a:cubicBezTo>
                          <a:pt x="31649" y="98060"/>
                          <a:pt x="31968" y="99061"/>
                          <a:pt x="32245" y="100062"/>
                        </a:cubicBezTo>
                        <a:cubicBezTo>
                          <a:pt x="32160" y="100190"/>
                          <a:pt x="32075" y="100318"/>
                          <a:pt x="31968" y="100403"/>
                        </a:cubicBezTo>
                        <a:cubicBezTo>
                          <a:pt x="31840" y="100531"/>
                          <a:pt x="31713" y="100616"/>
                          <a:pt x="31585" y="100722"/>
                        </a:cubicBezTo>
                        <a:cubicBezTo>
                          <a:pt x="31287" y="100914"/>
                          <a:pt x="31031" y="101148"/>
                          <a:pt x="30775" y="101404"/>
                        </a:cubicBezTo>
                        <a:cubicBezTo>
                          <a:pt x="30286" y="101936"/>
                          <a:pt x="29966" y="102618"/>
                          <a:pt x="29945" y="103342"/>
                        </a:cubicBezTo>
                        <a:cubicBezTo>
                          <a:pt x="29924" y="103747"/>
                          <a:pt x="30009" y="104173"/>
                          <a:pt x="30200" y="104535"/>
                        </a:cubicBezTo>
                        <a:cubicBezTo>
                          <a:pt x="30216" y="104559"/>
                          <a:pt x="30244" y="104571"/>
                          <a:pt x="30273" y="104571"/>
                        </a:cubicBezTo>
                        <a:cubicBezTo>
                          <a:pt x="30321" y="104571"/>
                          <a:pt x="30371" y="104537"/>
                          <a:pt x="30371" y="104471"/>
                        </a:cubicBezTo>
                        <a:cubicBezTo>
                          <a:pt x="30392" y="103981"/>
                          <a:pt x="30648" y="103534"/>
                          <a:pt x="31052" y="103257"/>
                        </a:cubicBezTo>
                        <a:cubicBezTo>
                          <a:pt x="31436" y="103023"/>
                          <a:pt x="31904" y="102959"/>
                          <a:pt x="32309" y="102788"/>
                        </a:cubicBezTo>
                        <a:cubicBezTo>
                          <a:pt x="32543" y="102703"/>
                          <a:pt x="32735" y="102554"/>
                          <a:pt x="32884" y="102362"/>
                        </a:cubicBezTo>
                        <a:cubicBezTo>
                          <a:pt x="32969" y="102703"/>
                          <a:pt x="33076" y="103044"/>
                          <a:pt x="33161" y="103363"/>
                        </a:cubicBezTo>
                        <a:cubicBezTo>
                          <a:pt x="33352" y="104045"/>
                          <a:pt x="33565" y="104726"/>
                          <a:pt x="33778" y="105408"/>
                        </a:cubicBezTo>
                        <a:lnTo>
                          <a:pt x="34034" y="105408"/>
                        </a:lnTo>
                        <a:cubicBezTo>
                          <a:pt x="33885" y="104961"/>
                          <a:pt x="33757" y="104535"/>
                          <a:pt x="33608" y="104087"/>
                        </a:cubicBezTo>
                        <a:cubicBezTo>
                          <a:pt x="32969" y="101958"/>
                          <a:pt x="32351" y="99828"/>
                          <a:pt x="31734" y="97698"/>
                        </a:cubicBezTo>
                        <a:lnTo>
                          <a:pt x="31713" y="97634"/>
                        </a:lnTo>
                        <a:cubicBezTo>
                          <a:pt x="31734" y="97592"/>
                          <a:pt x="31734" y="97528"/>
                          <a:pt x="31734" y="97485"/>
                        </a:cubicBezTo>
                        <a:cubicBezTo>
                          <a:pt x="31713" y="97400"/>
                          <a:pt x="31713" y="97336"/>
                          <a:pt x="31691" y="97251"/>
                        </a:cubicBezTo>
                        <a:cubicBezTo>
                          <a:pt x="31649" y="97123"/>
                          <a:pt x="31606" y="96974"/>
                          <a:pt x="31542" y="96825"/>
                        </a:cubicBezTo>
                        <a:lnTo>
                          <a:pt x="31585" y="96825"/>
                        </a:lnTo>
                        <a:cubicBezTo>
                          <a:pt x="31606" y="96910"/>
                          <a:pt x="31627" y="96974"/>
                          <a:pt x="31649" y="97038"/>
                        </a:cubicBezTo>
                        <a:cubicBezTo>
                          <a:pt x="31670" y="97102"/>
                          <a:pt x="31713" y="97251"/>
                          <a:pt x="31755" y="97357"/>
                        </a:cubicBezTo>
                        <a:cubicBezTo>
                          <a:pt x="31776" y="97464"/>
                          <a:pt x="31819" y="97570"/>
                          <a:pt x="31840" y="97677"/>
                        </a:cubicBezTo>
                        <a:cubicBezTo>
                          <a:pt x="31862" y="97783"/>
                          <a:pt x="31904" y="97869"/>
                          <a:pt x="31947" y="97975"/>
                        </a:cubicBezTo>
                        <a:cubicBezTo>
                          <a:pt x="31947" y="97981"/>
                          <a:pt x="31950" y="97984"/>
                          <a:pt x="31956" y="97984"/>
                        </a:cubicBezTo>
                        <a:cubicBezTo>
                          <a:pt x="31968" y="97984"/>
                          <a:pt x="31989" y="97969"/>
                          <a:pt x="31989" y="97954"/>
                        </a:cubicBezTo>
                        <a:cubicBezTo>
                          <a:pt x="31989" y="97847"/>
                          <a:pt x="31968" y="97741"/>
                          <a:pt x="31947" y="97634"/>
                        </a:cubicBezTo>
                        <a:cubicBezTo>
                          <a:pt x="31904" y="97528"/>
                          <a:pt x="31883" y="97421"/>
                          <a:pt x="31862" y="97315"/>
                        </a:cubicBezTo>
                        <a:cubicBezTo>
                          <a:pt x="31819" y="97230"/>
                          <a:pt x="31776" y="97123"/>
                          <a:pt x="31755" y="97017"/>
                        </a:cubicBezTo>
                        <a:cubicBezTo>
                          <a:pt x="31734" y="96953"/>
                          <a:pt x="31691" y="96889"/>
                          <a:pt x="31670" y="96825"/>
                        </a:cubicBezTo>
                        <a:lnTo>
                          <a:pt x="31798" y="96804"/>
                        </a:lnTo>
                        <a:cubicBezTo>
                          <a:pt x="31840" y="96995"/>
                          <a:pt x="31904" y="97187"/>
                          <a:pt x="31968" y="97379"/>
                        </a:cubicBezTo>
                        <a:cubicBezTo>
                          <a:pt x="32011" y="97549"/>
                          <a:pt x="32075" y="97783"/>
                          <a:pt x="32160" y="97996"/>
                        </a:cubicBezTo>
                        <a:cubicBezTo>
                          <a:pt x="32160" y="98005"/>
                          <a:pt x="32171" y="98010"/>
                          <a:pt x="32184" y="98010"/>
                        </a:cubicBezTo>
                        <a:cubicBezTo>
                          <a:pt x="32202" y="98010"/>
                          <a:pt x="32224" y="98000"/>
                          <a:pt x="32224" y="97975"/>
                        </a:cubicBezTo>
                        <a:cubicBezTo>
                          <a:pt x="32181" y="97762"/>
                          <a:pt x="32138" y="97549"/>
                          <a:pt x="32053" y="97336"/>
                        </a:cubicBezTo>
                        <a:cubicBezTo>
                          <a:pt x="31989" y="97144"/>
                          <a:pt x="31925" y="96974"/>
                          <a:pt x="31862" y="96804"/>
                        </a:cubicBezTo>
                        <a:cubicBezTo>
                          <a:pt x="31925" y="96804"/>
                          <a:pt x="31989" y="96782"/>
                          <a:pt x="32053" y="96782"/>
                        </a:cubicBezTo>
                        <a:lnTo>
                          <a:pt x="32288" y="97464"/>
                        </a:lnTo>
                        <a:cubicBezTo>
                          <a:pt x="32373" y="97698"/>
                          <a:pt x="32437" y="97954"/>
                          <a:pt x="32522" y="98188"/>
                        </a:cubicBezTo>
                        <a:cubicBezTo>
                          <a:pt x="32522" y="98201"/>
                          <a:pt x="32528" y="98206"/>
                          <a:pt x="32536" y="98206"/>
                        </a:cubicBezTo>
                        <a:cubicBezTo>
                          <a:pt x="32553" y="98206"/>
                          <a:pt x="32579" y="98181"/>
                          <a:pt x="32564" y="98167"/>
                        </a:cubicBezTo>
                        <a:cubicBezTo>
                          <a:pt x="32522" y="97911"/>
                          <a:pt x="32458" y="97656"/>
                          <a:pt x="32351" y="97421"/>
                        </a:cubicBezTo>
                        <a:cubicBezTo>
                          <a:pt x="32288" y="97208"/>
                          <a:pt x="32202" y="96974"/>
                          <a:pt x="32117" y="96761"/>
                        </a:cubicBezTo>
                        <a:cubicBezTo>
                          <a:pt x="32266" y="96740"/>
                          <a:pt x="32437" y="96697"/>
                          <a:pt x="32586" y="96655"/>
                        </a:cubicBezTo>
                        <a:cubicBezTo>
                          <a:pt x="32692" y="96953"/>
                          <a:pt x="32799" y="97251"/>
                          <a:pt x="32884" y="97549"/>
                        </a:cubicBezTo>
                        <a:cubicBezTo>
                          <a:pt x="32969" y="97847"/>
                          <a:pt x="33033" y="98188"/>
                          <a:pt x="33139" y="98486"/>
                        </a:cubicBezTo>
                        <a:cubicBezTo>
                          <a:pt x="33139" y="98497"/>
                          <a:pt x="33155" y="98502"/>
                          <a:pt x="33171" y="98502"/>
                        </a:cubicBezTo>
                        <a:cubicBezTo>
                          <a:pt x="33187" y="98502"/>
                          <a:pt x="33203" y="98497"/>
                          <a:pt x="33203" y="98486"/>
                        </a:cubicBezTo>
                        <a:cubicBezTo>
                          <a:pt x="33161" y="98167"/>
                          <a:pt x="33076" y="97847"/>
                          <a:pt x="32969" y="97528"/>
                        </a:cubicBezTo>
                        <a:cubicBezTo>
                          <a:pt x="32863" y="97230"/>
                          <a:pt x="32756" y="96953"/>
                          <a:pt x="32650" y="96655"/>
                        </a:cubicBezTo>
                        <a:lnTo>
                          <a:pt x="32714" y="96633"/>
                        </a:lnTo>
                        <a:lnTo>
                          <a:pt x="32926" y="96569"/>
                        </a:lnTo>
                        <a:cubicBezTo>
                          <a:pt x="33012" y="96868"/>
                          <a:pt x="33097" y="97144"/>
                          <a:pt x="33182" y="97421"/>
                        </a:cubicBezTo>
                        <a:cubicBezTo>
                          <a:pt x="33225" y="97592"/>
                          <a:pt x="33289" y="97741"/>
                          <a:pt x="33331" y="97890"/>
                        </a:cubicBezTo>
                        <a:cubicBezTo>
                          <a:pt x="33374" y="98060"/>
                          <a:pt x="33438" y="98209"/>
                          <a:pt x="33502" y="98358"/>
                        </a:cubicBezTo>
                        <a:cubicBezTo>
                          <a:pt x="33511" y="98376"/>
                          <a:pt x="33523" y="98383"/>
                          <a:pt x="33535" y="98383"/>
                        </a:cubicBezTo>
                        <a:cubicBezTo>
                          <a:pt x="33551" y="98383"/>
                          <a:pt x="33565" y="98371"/>
                          <a:pt x="33565" y="98358"/>
                        </a:cubicBezTo>
                        <a:cubicBezTo>
                          <a:pt x="33544" y="98188"/>
                          <a:pt x="33502" y="98039"/>
                          <a:pt x="33438" y="97890"/>
                        </a:cubicBezTo>
                        <a:cubicBezTo>
                          <a:pt x="33395" y="97719"/>
                          <a:pt x="33331" y="97570"/>
                          <a:pt x="33289" y="97400"/>
                        </a:cubicBezTo>
                        <a:cubicBezTo>
                          <a:pt x="33182" y="97123"/>
                          <a:pt x="33097" y="96846"/>
                          <a:pt x="32969" y="96569"/>
                        </a:cubicBezTo>
                        <a:cubicBezTo>
                          <a:pt x="33076" y="96527"/>
                          <a:pt x="33161" y="96505"/>
                          <a:pt x="33246" y="96484"/>
                        </a:cubicBezTo>
                        <a:cubicBezTo>
                          <a:pt x="33331" y="96825"/>
                          <a:pt x="33416" y="97144"/>
                          <a:pt x="33502" y="97485"/>
                        </a:cubicBezTo>
                        <a:cubicBezTo>
                          <a:pt x="33565" y="97634"/>
                          <a:pt x="33608" y="97805"/>
                          <a:pt x="33651" y="97954"/>
                        </a:cubicBezTo>
                        <a:cubicBezTo>
                          <a:pt x="33693" y="98124"/>
                          <a:pt x="33757" y="98273"/>
                          <a:pt x="33821" y="98444"/>
                        </a:cubicBezTo>
                        <a:cubicBezTo>
                          <a:pt x="33821" y="98451"/>
                          <a:pt x="33826" y="98453"/>
                          <a:pt x="33832" y="98453"/>
                        </a:cubicBezTo>
                        <a:cubicBezTo>
                          <a:pt x="33845" y="98453"/>
                          <a:pt x="33864" y="98444"/>
                          <a:pt x="33864" y="98444"/>
                        </a:cubicBezTo>
                        <a:cubicBezTo>
                          <a:pt x="33842" y="98273"/>
                          <a:pt x="33800" y="98124"/>
                          <a:pt x="33757" y="97954"/>
                        </a:cubicBezTo>
                        <a:cubicBezTo>
                          <a:pt x="33693" y="97805"/>
                          <a:pt x="33651" y="97634"/>
                          <a:pt x="33608" y="97464"/>
                        </a:cubicBezTo>
                        <a:cubicBezTo>
                          <a:pt x="33502" y="97144"/>
                          <a:pt x="33395" y="96825"/>
                          <a:pt x="33289" y="96484"/>
                        </a:cubicBezTo>
                        <a:cubicBezTo>
                          <a:pt x="33395" y="96463"/>
                          <a:pt x="33502" y="96452"/>
                          <a:pt x="33605" y="96452"/>
                        </a:cubicBezTo>
                        <a:cubicBezTo>
                          <a:pt x="33709" y="96452"/>
                          <a:pt x="33810" y="96463"/>
                          <a:pt x="33906" y="96484"/>
                        </a:cubicBezTo>
                        <a:cubicBezTo>
                          <a:pt x="34098" y="97102"/>
                          <a:pt x="34290" y="97719"/>
                          <a:pt x="34481" y="98337"/>
                        </a:cubicBezTo>
                        <a:cubicBezTo>
                          <a:pt x="34460" y="98358"/>
                          <a:pt x="34481" y="98401"/>
                          <a:pt x="34503" y="98401"/>
                        </a:cubicBezTo>
                        <a:cubicBezTo>
                          <a:pt x="34928" y="99764"/>
                          <a:pt x="35354" y="101106"/>
                          <a:pt x="35780" y="102447"/>
                        </a:cubicBezTo>
                        <a:cubicBezTo>
                          <a:pt x="36100" y="103448"/>
                          <a:pt x="36398" y="104449"/>
                          <a:pt x="36717" y="105450"/>
                        </a:cubicBezTo>
                        <a:lnTo>
                          <a:pt x="36952" y="105450"/>
                        </a:lnTo>
                        <a:lnTo>
                          <a:pt x="36228" y="103172"/>
                        </a:lnTo>
                        <a:cubicBezTo>
                          <a:pt x="35844" y="102022"/>
                          <a:pt x="35482" y="100871"/>
                          <a:pt x="35099" y="99743"/>
                        </a:cubicBezTo>
                        <a:lnTo>
                          <a:pt x="35163" y="99743"/>
                        </a:lnTo>
                        <a:cubicBezTo>
                          <a:pt x="35823" y="99146"/>
                          <a:pt x="36334" y="98401"/>
                          <a:pt x="36654" y="97570"/>
                        </a:cubicBezTo>
                        <a:cubicBezTo>
                          <a:pt x="36994" y="96761"/>
                          <a:pt x="37101" y="95867"/>
                          <a:pt x="36930" y="95015"/>
                        </a:cubicBezTo>
                        <a:cubicBezTo>
                          <a:pt x="36845" y="94716"/>
                          <a:pt x="36717" y="94440"/>
                          <a:pt x="36547" y="94205"/>
                        </a:cubicBezTo>
                        <a:cubicBezTo>
                          <a:pt x="36419" y="93865"/>
                          <a:pt x="36185" y="93609"/>
                          <a:pt x="35887" y="93439"/>
                        </a:cubicBezTo>
                        <a:lnTo>
                          <a:pt x="35823" y="93396"/>
                        </a:lnTo>
                        <a:lnTo>
                          <a:pt x="35248" y="92970"/>
                        </a:lnTo>
                        <a:cubicBezTo>
                          <a:pt x="35205" y="92949"/>
                          <a:pt x="35163" y="92906"/>
                          <a:pt x="35120" y="92885"/>
                        </a:cubicBezTo>
                        <a:cubicBezTo>
                          <a:pt x="34886" y="92693"/>
                          <a:pt x="34652" y="92502"/>
                          <a:pt x="34417" y="92289"/>
                        </a:cubicBezTo>
                        <a:cubicBezTo>
                          <a:pt x="33949" y="91884"/>
                          <a:pt x="33502" y="91437"/>
                          <a:pt x="33118" y="90947"/>
                        </a:cubicBezTo>
                        <a:cubicBezTo>
                          <a:pt x="32437" y="90074"/>
                          <a:pt x="32181" y="88945"/>
                          <a:pt x="32415" y="87859"/>
                        </a:cubicBezTo>
                        <a:cubicBezTo>
                          <a:pt x="32458" y="87582"/>
                          <a:pt x="32564" y="87305"/>
                          <a:pt x="32671" y="87028"/>
                        </a:cubicBezTo>
                        <a:cubicBezTo>
                          <a:pt x="32735" y="86900"/>
                          <a:pt x="32820" y="86751"/>
                          <a:pt x="32884" y="86623"/>
                        </a:cubicBezTo>
                        <a:cubicBezTo>
                          <a:pt x="32948" y="86538"/>
                          <a:pt x="32990" y="86474"/>
                          <a:pt x="33033" y="86389"/>
                        </a:cubicBezTo>
                        <a:cubicBezTo>
                          <a:pt x="33097" y="86304"/>
                          <a:pt x="33203" y="86219"/>
                          <a:pt x="33289" y="86155"/>
                        </a:cubicBezTo>
                        <a:cubicBezTo>
                          <a:pt x="33523" y="85921"/>
                          <a:pt x="33736" y="85686"/>
                          <a:pt x="33949" y="85431"/>
                        </a:cubicBezTo>
                        <a:cubicBezTo>
                          <a:pt x="34353" y="84877"/>
                          <a:pt x="34694" y="84302"/>
                          <a:pt x="34950" y="83663"/>
                        </a:cubicBezTo>
                        <a:cubicBezTo>
                          <a:pt x="35248" y="83067"/>
                          <a:pt x="35418" y="82407"/>
                          <a:pt x="35461" y="81725"/>
                        </a:cubicBezTo>
                        <a:cubicBezTo>
                          <a:pt x="35482" y="81086"/>
                          <a:pt x="35418" y="80447"/>
                          <a:pt x="35227" y="79830"/>
                        </a:cubicBezTo>
                        <a:cubicBezTo>
                          <a:pt x="35014" y="79148"/>
                          <a:pt x="34715" y="78466"/>
                          <a:pt x="34311" y="77870"/>
                        </a:cubicBezTo>
                        <a:cubicBezTo>
                          <a:pt x="34280" y="77839"/>
                          <a:pt x="34248" y="77819"/>
                          <a:pt x="34226" y="77819"/>
                        </a:cubicBezTo>
                        <a:cubicBezTo>
                          <a:pt x="34217" y="77819"/>
                          <a:pt x="34210" y="77822"/>
                          <a:pt x="34204" y="77828"/>
                        </a:cubicBezTo>
                        <a:cubicBezTo>
                          <a:pt x="34204" y="77551"/>
                          <a:pt x="34204" y="77295"/>
                          <a:pt x="34183" y="77040"/>
                        </a:cubicBezTo>
                        <a:cubicBezTo>
                          <a:pt x="34055" y="76166"/>
                          <a:pt x="33693" y="75357"/>
                          <a:pt x="33118" y="74676"/>
                        </a:cubicBezTo>
                        <a:cubicBezTo>
                          <a:pt x="32543" y="73951"/>
                          <a:pt x="31819" y="73334"/>
                          <a:pt x="31031" y="72844"/>
                        </a:cubicBezTo>
                        <a:cubicBezTo>
                          <a:pt x="30222" y="72311"/>
                          <a:pt x="29370" y="71843"/>
                          <a:pt x="28497" y="71396"/>
                        </a:cubicBezTo>
                        <a:lnTo>
                          <a:pt x="28539" y="71396"/>
                        </a:lnTo>
                        <a:cubicBezTo>
                          <a:pt x="28560" y="71396"/>
                          <a:pt x="28582" y="71374"/>
                          <a:pt x="28603" y="71374"/>
                        </a:cubicBezTo>
                        <a:lnTo>
                          <a:pt x="28731" y="71247"/>
                        </a:lnTo>
                        <a:cubicBezTo>
                          <a:pt x="28795" y="71183"/>
                          <a:pt x="28880" y="71119"/>
                          <a:pt x="28965" y="71034"/>
                        </a:cubicBezTo>
                        <a:cubicBezTo>
                          <a:pt x="29136" y="70885"/>
                          <a:pt x="29285" y="70714"/>
                          <a:pt x="29455" y="70522"/>
                        </a:cubicBezTo>
                        <a:cubicBezTo>
                          <a:pt x="29583" y="70373"/>
                          <a:pt x="29711" y="70224"/>
                          <a:pt x="29817" y="70075"/>
                        </a:cubicBezTo>
                        <a:cubicBezTo>
                          <a:pt x="30243" y="69585"/>
                          <a:pt x="30626" y="69074"/>
                          <a:pt x="30946" y="68521"/>
                        </a:cubicBezTo>
                        <a:cubicBezTo>
                          <a:pt x="31606" y="67413"/>
                          <a:pt x="31904" y="66156"/>
                          <a:pt x="32138" y="64879"/>
                        </a:cubicBezTo>
                        <a:cubicBezTo>
                          <a:pt x="32394" y="63558"/>
                          <a:pt x="32607" y="62238"/>
                          <a:pt x="32841" y="60917"/>
                        </a:cubicBezTo>
                        <a:cubicBezTo>
                          <a:pt x="32990" y="60151"/>
                          <a:pt x="33139" y="59384"/>
                          <a:pt x="33331" y="58638"/>
                        </a:cubicBezTo>
                        <a:cubicBezTo>
                          <a:pt x="33331" y="58638"/>
                          <a:pt x="33352" y="58660"/>
                          <a:pt x="33374" y="58660"/>
                        </a:cubicBezTo>
                        <a:cubicBezTo>
                          <a:pt x="33544" y="58617"/>
                          <a:pt x="33693" y="58553"/>
                          <a:pt x="33842" y="58489"/>
                        </a:cubicBezTo>
                        <a:lnTo>
                          <a:pt x="34311" y="58276"/>
                        </a:lnTo>
                        <a:cubicBezTo>
                          <a:pt x="34609" y="58149"/>
                          <a:pt x="34907" y="58021"/>
                          <a:pt x="35184" y="57872"/>
                        </a:cubicBezTo>
                        <a:cubicBezTo>
                          <a:pt x="35291" y="57808"/>
                          <a:pt x="35418" y="57744"/>
                          <a:pt x="35525" y="57680"/>
                        </a:cubicBezTo>
                        <a:cubicBezTo>
                          <a:pt x="35631" y="57616"/>
                          <a:pt x="35716" y="57531"/>
                          <a:pt x="35823" y="57467"/>
                        </a:cubicBezTo>
                        <a:cubicBezTo>
                          <a:pt x="35908" y="57829"/>
                          <a:pt x="36015" y="58170"/>
                          <a:pt x="36121" y="58532"/>
                        </a:cubicBezTo>
                        <a:cubicBezTo>
                          <a:pt x="36249" y="58894"/>
                          <a:pt x="36398" y="59256"/>
                          <a:pt x="36547" y="59597"/>
                        </a:cubicBezTo>
                        <a:cubicBezTo>
                          <a:pt x="36824" y="60236"/>
                          <a:pt x="37186" y="60832"/>
                          <a:pt x="37633" y="61365"/>
                        </a:cubicBezTo>
                        <a:cubicBezTo>
                          <a:pt x="37676" y="61428"/>
                          <a:pt x="37740" y="61492"/>
                          <a:pt x="37782" y="61535"/>
                        </a:cubicBezTo>
                        <a:cubicBezTo>
                          <a:pt x="37804" y="61641"/>
                          <a:pt x="37825" y="61769"/>
                          <a:pt x="37825" y="61876"/>
                        </a:cubicBezTo>
                        <a:cubicBezTo>
                          <a:pt x="37868" y="62046"/>
                          <a:pt x="37889" y="62216"/>
                          <a:pt x="37910" y="62387"/>
                        </a:cubicBezTo>
                        <a:cubicBezTo>
                          <a:pt x="37974" y="62728"/>
                          <a:pt x="38017" y="63090"/>
                          <a:pt x="38081" y="63430"/>
                        </a:cubicBezTo>
                        <a:cubicBezTo>
                          <a:pt x="38144" y="63750"/>
                          <a:pt x="38230" y="64069"/>
                          <a:pt x="38357" y="64389"/>
                        </a:cubicBezTo>
                        <a:cubicBezTo>
                          <a:pt x="38464" y="64687"/>
                          <a:pt x="38613" y="64964"/>
                          <a:pt x="38783" y="65219"/>
                        </a:cubicBezTo>
                        <a:cubicBezTo>
                          <a:pt x="38805" y="65241"/>
                          <a:pt x="38805" y="65262"/>
                          <a:pt x="38826" y="65283"/>
                        </a:cubicBezTo>
                        <a:lnTo>
                          <a:pt x="38826" y="65518"/>
                        </a:lnTo>
                        <a:cubicBezTo>
                          <a:pt x="38826" y="65667"/>
                          <a:pt x="38847" y="65837"/>
                          <a:pt x="38869" y="65986"/>
                        </a:cubicBezTo>
                        <a:cubicBezTo>
                          <a:pt x="38911" y="66306"/>
                          <a:pt x="38954" y="66625"/>
                          <a:pt x="39018" y="66945"/>
                        </a:cubicBezTo>
                        <a:cubicBezTo>
                          <a:pt x="39103" y="67583"/>
                          <a:pt x="39252" y="68201"/>
                          <a:pt x="39422" y="68819"/>
                        </a:cubicBezTo>
                        <a:cubicBezTo>
                          <a:pt x="39465" y="68989"/>
                          <a:pt x="39507" y="69159"/>
                          <a:pt x="39571" y="69330"/>
                        </a:cubicBezTo>
                        <a:lnTo>
                          <a:pt x="39571" y="69394"/>
                        </a:lnTo>
                        <a:cubicBezTo>
                          <a:pt x="39559" y="69381"/>
                          <a:pt x="39545" y="69376"/>
                          <a:pt x="39531" y="69376"/>
                        </a:cubicBezTo>
                        <a:cubicBezTo>
                          <a:pt x="39497" y="69376"/>
                          <a:pt x="39465" y="69406"/>
                          <a:pt x="39465" y="69436"/>
                        </a:cubicBezTo>
                        <a:cubicBezTo>
                          <a:pt x="39465" y="70033"/>
                          <a:pt x="39380" y="70608"/>
                          <a:pt x="39231" y="71183"/>
                        </a:cubicBezTo>
                        <a:cubicBezTo>
                          <a:pt x="39209" y="71268"/>
                          <a:pt x="39188" y="71353"/>
                          <a:pt x="39167" y="71438"/>
                        </a:cubicBezTo>
                        <a:lnTo>
                          <a:pt x="39167" y="71417"/>
                        </a:lnTo>
                        <a:cubicBezTo>
                          <a:pt x="39167" y="71385"/>
                          <a:pt x="39145" y="71369"/>
                          <a:pt x="39124" y="71369"/>
                        </a:cubicBezTo>
                        <a:cubicBezTo>
                          <a:pt x="39103" y="71369"/>
                          <a:pt x="39081" y="71385"/>
                          <a:pt x="39081" y="71417"/>
                        </a:cubicBezTo>
                        <a:cubicBezTo>
                          <a:pt x="39060" y="71566"/>
                          <a:pt x="39039" y="71694"/>
                          <a:pt x="39018" y="71843"/>
                        </a:cubicBezTo>
                        <a:cubicBezTo>
                          <a:pt x="39018" y="71992"/>
                          <a:pt x="38932" y="72141"/>
                          <a:pt x="38869" y="72290"/>
                        </a:cubicBezTo>
                        <a:lnTo>
                          <a:pt x="38847" y="72311"/>
                        </a:lnTo>
                        <a:cubicBezTo>
                          <a:pt x="38783" y="72461"/>
                          <a:pt x="38719" y="72631"/>
                          <a:pt x="38677" y="72801"/>
                        </a:cubicBezTo>
                        <a:cubicBezTo>
                          <a:pt x="38656" y="72844"/>
                          <a:pt x="38656" y="72865"/>
                          <a:pt x="38634" y="72908"/>
                        </a:cubicBezTo>
                        <a:lnTo>
                          <a:pt x="38634" y="72929"/>
                        </a:lnTo>
                        <a:cubicBezTo>
                          <a:pt x="38613" y="72929"/>
                          <a:pt x="38592" y="72929"/>
                          <a:pt x="38592" y="72950"/>
                        </a:cubicBezTo>
                        <a:cubicBezTo>
                          <a:pt x="38506" y="73163"/>
                          <a:pt x="38421" y="73355"/>
                          <a:pt x="38379" y="73568"/>
                        </a:cubicBezTo>
                        <a:cubicBezTo>
                          <a:pt x="38251" y="73909"/>
                          <a:pt x="38102" y="74250"/>
                          <a:pt x="37995" y="74612"/>
                        </a:cubicBezTo>
                        <a:cubicBezTo>
                          <a:pt x="37953" y="74697"/>
                          <a:pt x="37931" y="74782"/>
                          <a:pt x="37910" y="74867"/>
                        </a:cubicBezTo>
                        <a:cubicBezTo>
                          <a:pt x="37889" y="74867"/>
                          <a:pt x="37868" y="74888"/>
                          <a:pt x="37868" y="74910"/>
                        </a:cubicBezTo>
                        <a:lnTo>
                          <a:pt x="37846" y="74952"/>
                        </a:lnTo>
                        <a:cubicBezTo>
                          <a:pt x="37846" y="74952"/>
                          <a:pt x="37825" y="74952"/>
                          <a:pt x="37825" y="74974"/>
                        </a:cubicBezTo>
                        <a:cubicBezTo>
                          <a:pt x="37697" y="75293"/>
                          <a:pt x="37612" y="75613"/>
                          <a:pt x="37591" y="75953"/>
                        </a:cubicBezTo>
                        <a:cubicBezTo>
                          <a:pt x="37484" y="76486"/>
                          <a:pt x="37399" y="76997"/>
                          <a:pt x="37356" y="77529"/>
                        </a:cubicBezTo>
                        <a:cubicBezTo>
                          <a:pt x="37250" y="78403"/>
                          <a:pt x="37271" y="79297"/>
                          <a:pt x="37399" y="80192"/>
                        </a:cubicBezTo>
                        <a:cubicBezTo>
                          <a:pt x="37484" y="80980"/>
                          <a:pt x="37804" y="81725"/>
                          <a:pt x="38315" y="82364"/>
                        </a:cubicBezTo>
                        <a:cubicBezTo>
                          <a:pt x="38592" y="82641"/>
                          <a:pt x="38890" y="82918"/>
                          <a:pt x="39231" y="83131"/>
                        </a:cubicBezTo>
                        <a:cubicBezTo>
                          <a:pt x="39507" y="83301"/>
                          <a:pt x="39763" y="83471"/>
                          <a:pt x="40061" y="83620"/>
                        </a:cubicBezTo>
                        <a:cubicBezTo>
                          <a:pt x="40040" y="83642"/>
                          <a:pt x="40019" y="83663"/>
                          <a:pt x="40019" y="83684"/>
                        </a:cubicBezTo>
                        <a:cubicBezTo>
                          <a:pt x="40104" y="84302"/>
                          <a:pt x="40040" y="84941"/>
                          <a:pt x="39848" y="85537"/>
                        </a:cubicBezTo>
                        <a:cubicBezTo>
                          <a:pt x="39763" y="85814"/>
                          <a:pt x="39678" y="86091"/>
                          <a:pt x="39614" y="86389"/>
                        </a:cubicBezTo>
                        <a:cubicBezTo>
                          <a:pt x="39593" y="86389"/>
                          <a:pt x="39593" y="86410"/>
                          <a:pt x="39571" y="86432"/>
                        </a:cubicBezTo>
                        <a:cubicBezTo>
                          <a:pt x="39422" y="87198"/>
                          <a:pt x="39337" y="87986"/>
                          <a:pt x="39337" y="88796"/>
                        </a:cubicBezTo>
                        <a:cubicBezTo>
                          <a:pt x="39294" y="89562"/>
                          <a:pt x="39358" y="90329"/>
                          <a:pt x="39529" y="91096"/>
                        </a:cubicBezTo>
                        <a:cubicBezTo>
                          <a:pt x="39550" y="91224"/>
                          <a:pt x="39593" y="91330"/>
                          <a:pt x="39635" y="91458"/>
                        </a:cubicBezTo>
                        <a:cubicBezTo>
                          <a:pt x="39699" y="92715"/>
                          <a:pt x="39635" y="93992"/>
                          <a:pt x="39465" y="95270"/>
                        </a:cubicBezTo>
                        <a:cubicBezTo>
                          <a:pt x="39444" y="95419"/>
                          <a:pt x="39401" y="95590"/>
                          <a:pt x="39380" y="95760"/>
                        </a:cubicBezTo>
                        <a:cubicBezTo>
                          <a:pt x="39145" y="96293"/>
                          <a:pt x="38911" y="96846"/>
                          <a:pt x="38677" y="97400"/>
                        </a:cubicBezTo>
                        <a:cubicBezTo>
                          <a:pt x="38443" y="97996"/>
                          <a:pt x="38187" y="98571"/>
                          <a:pt x="37974" y="99189"/>
                        </a:cubicBezTo>
                        <a:cubicBezTo>
                          <a:pt x="37569" y="100296"/>
                          <a:pt x="37292" y="101553"/>
                          <a:pt x="37718" y="102703"/>
                        </a:cubicBezTo>
                        <a:cubicBezTo>
                          <a:pt x="38038" y="103470"/>
                          <a:pt x="38592" y="104109"/>
                          <a:pt x="39294" y="104556"/>
                        </a:cubicBezTo>
                        <a:cubicBezTo>
                          <a:pt x="39273" y="104833"/>
                          <a:pt x="39252" y="105131"/>
                          <a:pt x="39231" y="105408"/>
                        </a:cubicBezTo>
                        <a:lnTo>
                          <a:pt x="39444" y="105408"/>
                        </a:lnTo>
                        <a:cubicBezTo>
                          <a:pt x="39465" y="105174"/>
                          <a:pt x="39465" y="104918"/>
                          <a:pt x="39486" y="104684"/>
                        </a:cubicBezTo>
                        <a:cubicBezTo>
                          <a:pt x="39593" y="104748"/>
                          <a:pt x="39720" y="104812"/>
                          <a:pt x="39848" y="104875"/>
                        </a:cubicBezTo>
                        <a:cubicBezTo>
                          <a:pt x="40274" y="105088"/>
                          <a:pt x="40721" y="105280"/>
                          <a:pt x="41190" y="105408"/>
                        </a:cubicBezTo>
                        <a:lnTo>
                          <a:pt x="42084" y="105408"/>
                        </a:lnTo>
                        <a:cubicBezTo>
                          <a:pt x="41786" y="105344"/>
                          <a:pt x="41488" y="105259"/>
                          <a:pt x="41211" y="105174"/>
                        </a:cubicBezTo>
                        <a:cubicBezTo>
                          <a:pt x="40146" y="104854"/>
                          <a:pt x="39081" y="104343"/>
                          <a:pt x="38400" y="103448"/>
                        </a:cubicBezTo>
                        <a:cubicBezTo>
                          <a:pt x="38059" y="103001"/>
                          <a:pt x="37825" y="102490"/>
                          <a:pt x="37761" y="101936"/>
                        </a:cubicBezTo>
                        <a:cubicBezTo>
                          <a:pt x="37718" y="101596"/>
                          <a:pt x="37718" y="101255"/>
                          <a:pt x="37761" y="100914"/>
                        </a:cubicBezTo>
                        <a:cubicBezTo>
                          <a:pt x="37804" y="101063"/>
                          <a:pt x="37846" y="101212"/>
                          <a:pt x="37910" y="101340"/>
                        </a:cubicBezTo>
                        <a:cubicBezTo>
                          <a:pt x="37995" y="101574"/>
                          <a:pt x="38081" y="101766"/>
                          <a:pt x="38208" y="101979"/>
                        </a:cubicBezTo>
                        <a:cubicBezTo>
                          <a:pt x="38208" y="101985"/>
                          <a:pt x="38214" y="101988"/>
                          <a:pt x="38221" y="101988"/>
                        </a:cubicBezTo>
                        <a:cubicBezTo>
                          <a:pt x="38238" y="101988"/>
                          <a:pt x="38266" y="101973"/>
                          <a:pt x="38251" y="101958"/>
                        </a:cubicBezTo>
                        <a:cubicBezTo>
                          <a:pt x="38187" y="101745"/>
                          <a:pt x="38081" y="101532"/>
                          <a:pt x="37995" y="101319"/>
                        </a:cubicBezTo>
                        <a:cubicBezTo>
                          <a:pt x="37910" y="101127"/>
                          <a:pt x="37846" y="100957"/>
                          <a:pt x="37782" y="100765"/>
                        </a:cubicBezTo>
                        <a:cubicBezTo>
                          <a:pt x="37804" y="100552"/>
                          <a:pt x="37846" y="100339"/>
                          <a:pt x="37910" y="100147"/>
                        </a:cubicBezTo>
                        <a:lnTo>
                          <a:pt x="37931" y="100062"/>
                        </a:lnTo>
                        <a:cubicBezTo>
                          <a:pt x="37931" y="100083"/>
                          <a:pt x="37931" y="100105"/>
                          <a:pt x="37931" y="100126"/>
                        </a:cubicBezTo>
                        <a:cubicBezTo>
                          <a:pt x="37953" y="100318"/>
                          <a:pt x="37974" y="100509"/>
                          <a:pt x="38017" y="100701"/>
                        </a:cubicBezTo>
                        <a:cubicBezTo>
                          <a:pt x="38059" y="100914"/>
                          <a:pt x="38123" y="101106"/>
                          <a:pt x="38251" y="101255"/>
                        </a:cubicBezTo>
                        <a:cubicBezTo>
                          <a:pt x="38257" y="101261"/>
                          <a:pt x="38265" y="101264"/>
                          <a:pt x="38273" y="101264"/>
                        </a:cubicBezTo>
                        <a:cubicBezTo>
                          <a:pt x="38293" y="101264"/>
                          <a:pt x="38315" y="101249"/>
                          <a:pt x="38315" y="101234"/>
                        </a:cubicBezTo>
                        <a:cubicBezTo>
                          <a:pt x="38272" y="101063"/>
                          <a:pt x="38230" y="100871"/>
                          <a:pt x="38166" y="100701"/>
                        </a:cubicBezTo>
                        <a:cubicBezTo>
                          <a:pt x="38123" y="100509"/>
                          <a:pt x="38081" y="100318"/>
                          <a:pt x="38081" y="100126"/>
                        </a:cubicBezTo>
                        <a:cubicBezTo>
                          <a:pt x="38059" y="99934"/>
                          <a:pt x="38059" y="99743"/>
                          <a:pt x="38081" y="99551"/>
                        </a:cubicBezTo>
                        <a:cubicBezTo>
                          <a:pt x="38123" y="99381"/>
                          <a:pt x="38187" y="99210"/>
                          <a:pt x="38251" y="99019"/>
                        </a:cubicBezTo>
                        <a:lnTo>
                          <a:pt x="38251" y="99338"/>
                        </a:lnTo>
                        <a:cubicBezTo>
                          <a:pt x="38272" y="99572"/>
                          <a:pt x="38293" y="99807"/>
                          <a:pt x="38336" y="100041"/>
                        </a:cubicBezTo>
                        <a:cubicBezTo>
                          <a:pt x="38357" y="100147"/>
                          <a:pt x="38400" y="100254"/>
                          <a:pt x="38443" y="100382"/>
                        </a:cubicBezTo>
                        <a:cubicBezTo>
                          <a:pt x="38464" y="100488"/>
                          <a:pt x="38506" y="100595"/>
                          <a:pt x="38592" y="100701"/>
                        </a:cubicBezTo>
                        <a:cubicBezTo>
                          <a:pt x="38603" y="100707"/>
                          <a:pt x="38616" y="100709"/>
                          <a:pt x="38629" y="100709"/>
                        </a:cubicBezTo>
                        <a:cubicBezTo>
                          <a:pt x="38664" y="100709"/>
                          <a:pt x="38698" y="100690"/>
                          <a:pt x="38698" y="100658"/>
                        </a:cubicBezTo>
                        <a:cubicBezTo>
                          <a:pt x="38677" y="100531"/>
                          <a:pt x="38656" y="100424"/>
                          <a:pt x="38613" y="100318"/>
                        </a:cubicBezTo>
                        <a:cubicBezTo>
                          <a:pt x="38592" y="100211"/>
                          <a:pt x="38570" y="100105"/>
                          <a:pt x="38549" y="99998"/>
                        </a:cubicBezTo>
                        <a:cubicBezTo>
                          <a:pt x="38485" y="99764"/>
                          <a:pt x="38464" y="99551"/>
                          <a:pt x="38443" y="99317"/>
                        </a:cubicBezTo>
                        <a:cubicBezTo>
                          <a:pt x="38443" y="99040"/>
                          <a:pt x="38443" y="98742"/>
                          <a:pt x="38485" y="98465"/>
                        </a:cubicBezTo>
                        <a:cubicBezTo>
                          <a:pt x="38485" y="98444"/>
                          <a:pt x="38506" y="98401"/>
                          <a:pt x="38506" y="98380"/>
                        </a:cubicBezTo>
                        <a:cubicBezTo>
                          <a:pt x="38570" y="98231"/>
                          <a:pt x="38634" y="98081"/>
                          <a:pt x="38698" y="97932"/>
                        </a:cubicBezTo>
                        <a:lnTo>
                          <a:pt x="38698" y="97932"/>
                        </a:lnTo>
                        <a:cubicBezTo>
                          <a:pt x="38592" y="98593"/>
                          <a:pt x="38613" y="99274"/>
                          <a:pt x="38783" y="99913"/>
                        </a:cubicBezTo>
                        <a:cubicBezTo>
                          <a:pt x="38826" y="100211"/>
                          <a:pt x="38932" y="100467"/>
                          <a:pt x="39081" y="100722"/>
                        </a:cubicBezTo>
                        <a:cubicBezTo>
                          <a:pt x="39088" y="100729"/>
                          <a:pt x="39096" y="100731"/>
                          <a:pt x="39104" y="100731"/>
                        </a:cubicBezTo>
                        <a:cubicBezTo>
                          <a:pt x="39122" y="100731"/>
                          <a:pt x="39139" y="100716"/>
                          <a:pt x="39124" y="100701"/>
                        </a:cubicBezTo>
                        <a:cubicBezTo>
                          <a:pt x="39081" y="100467"/>
                          <a:pt x="38975" y="100233"/>
                          <a:pt x="38911" y="99998"/>
                        </a:cubicBezTo>
                        <a:cubicBezTo>
                          <a:pt x="38847" y="99743"/>
                          <a:pt x="38805" y="99508"/>
                          <a:pt x="38762" y="99274"/>
                        </a:cubicBezTo>
                        <a:cubicBezTo>
                          <a:pt x="38719" y="98784"/>
                          <a:pt x="38741" y="98273"/>
                          <a:pt x="38826" y="97783"/>
                        </a:cubicBezTo>
                        <a:cubicBezTo>
                          <a:pt x="38847" y="97634"/>
                          <a:pt x="38890" y="97485"/>
                          <a:pt x="38932" y="97336"/>
                        </a:cubicBezTo>
                        <a:cubicBezTo>
                          <a:pt x="39039" y="97081"/>
                          <a:pt x="39124" y="96825"/>
                          <a:pt x="39231" y="96569"/>
                        </a:cubicBezTo>
                        <a:lnTo>
                          <a:pt x="39231" y="96569"/>
                        </a:lnTo>
                        <a:cubicBezTo>
                          <a:pt x="39039" y="97379"/>
                          <a:pt x="39018" y="98209"/>
                          <a:pt x="39167" y="99019"/>
                        </a:cubicBezTo>
                        <a:cubicBezTo>
                          <a:pt x="39231" y="99317"/>
                          <a:pt x="39358" y="99594"/>
                          <a:pt x="39507" y="99870"/>
                        </a:cubicBezTo>
                        <a:cubicBezTo>
                          <a:pt x="39550" y="99998"/>
                          <a:pt x="39593" y="100126"/>
                          <a:pt x="39657" y="100254"/>
                        </a:cubicBezTo>
                        <a:cubicBezTo>
                          <a:pt x="39763" y="100424"/>
                          <a:pt x="39891" y="100616"/>
                          <a:pt x="40019" y="100786"/>
                        </a:cubicBezTo>
                        <a:cubicBezTo>
                          <a:pt x="40295" y="101106"/>
                          <a:pt x="40636" y="101383"/>
                          <a:pt x="41020" y="101596"/>
                        </a:cubicBezTo>
                        <a:cubicBezTo>
                          <a:pt x="41030" y="101606"/>
                          <a:pt x="41046" y="101612"/>
                          <a:pt x="41062" y="101612"/>
                        </a:cubicBezTo>
                        <a:cubicBezTo>
                          <a:pt x="41078" y="101612"/>
                          <a:pt x="41094" y="101606"/>
                          <a:pt x="41105" y="101596"/>
                        </a:cubicBezTo>
                        <a:lnTo>
                          <a:pt x="41233" y="101681"/>
                        </a:lnTo>
                        <a:cubicBezTo>
                          <a:pt x="42234" y="102341"/>
                          <a:pt x="43298" y="102937"/>
                          <a:pt x="44406" y="103406"/>
                        </a:cubicBezTo>
                        <a:cubicBezTo>
                          <a:pt x="44981" y="103683"/>
                          <a:pt x="45577" y="103938"/>
                          <a:pt x="46174" y="104173"/>
                        </a:cubicBezTo>
                        <a:cubicBezTo>
                          <a:pt x="46770" y="104386"/>
                          <a:pt x="47409" y="104599"/>
                          <a:pt x="48048" y="104769"/>
                        </a:cubicBezTo>
                        <a:cubicBezTo>
                          <a:pt x="48772" y="104982"/>
                          <a:pt x="49475" y="105195"/>
                          <a:pt x="50178" y="105408"/>
                        </a:cubicBezTo>
                        <a:lnTo>
                          <a:pt x="50880" y="105408"/>
                        </a:lnTo>
                        <a:cubicBezTo>
                          <a:pt x="50433" y="105259"/>
                          <a:pt x="49986" y="105110"/>
                          <a:pt x="49517" y="104961"/>
                        </a:cubicBezTo>
                        <a:cubicBezTo>
                          <a:pt x="48261" y="104599"/>
                          <a:pt x="46962" y="104258"/>
                          <a:pt x="45748" y="103768"/>
                        </a:cubicBezTo>
                        <a:cubicBezTo>
                          <a:pt x="45130" y="103512"/>
                          <a:pt x="44534" y="103235"/>
                          <a:pt x="43959" y="102959"/>
                        </a:cubicBezTo>
                        <a:cubicBezTo>
                          <a:pt x="43426" y="102682"/>
                          <a:pt x="42894" y="102426"/>
                          <a:pt x="42361" y="102128"/>
                        </a:cubicBezTo>
                        <a:cubicBezTo>
                          <a:pt x="41808" y="101830"/>
                          <a:pt x="41318" y="101489"/>
                          <a:pt x="40849" y="101106"/>
                        </a:cubicBezTo>
                        <a:cubicBezTo>
                          <a:pt x="40700" y="100957"/>
                          <a:pt x="40572" y="100808"/>
                          <a:pt x="40445" y="100637"/>
                        </a:cubicBezTo>
                        <a:cubicBezTo>
                          <a:pt x="40295" y="100488"/>
                          <a:pt x="40210" y="100382"/>
                          <a:pt x="40125" y="100233"/>
                        </a:cubicBezTo>
                        <a:cubicBezTo>
                          <a:pt x="40019" y="100083"/>
                          <a:pt x="39912" y="99934"/>
                          <a:pt x="39806" y="99785"/>
                        </a:cubicBezTo>
                        <a:cubicBezTo>
                          <a:pt x="39795" y="99775"/>
                          <a:pt x="39779" y="99769"/>
                          <a:pt x="39763" y="99769"/>
                        </a:cubicBezTo>
                        <a:cubicBezTo>
                          <a:pt x="39747" y="99769"/>
                          <a:pt x="39731" y="99775"/>
                          <a:pt x="39720" y="99785"/>
                        </a:cubicBezTo>
                        <a:cubicBezTo>
                          <a:pt x="39422" y="99274"/>
                          <a:pt x="39294" y="98678"/>
                          <a:pt x="39294" y="98081"/>
                        </a:cubicBezTo>
                        <a:cubicBezTo>
                          <a:pt x="39316" y="97443"/>
                          <a:pt x="39401" y="96804"/>
                          <a:pt x="39529" y="96165"/>
                        </a:cubicBezTo>
                        <a:cubicBezTo>
                          <a:pt x="39614" y="95760"/>
                          <a:pt x="39657" y="95334"/>
                          <a:pt x="39720" y="94929"/>
                        </a:cubicBezTo>
                        <a:cubicBezTo>
                          <a:pt x="39763" y="95142"/>
                          <a:pt x="39827" y="95355"/>
                          <a:pt x="39933" y="95547"/>
                        </a:cubicBezTo>
                        <a:cubicBezTo>
                          <a:pt x="40019" y="95760"/>
                          <a:pt x="40125" y="95952"/>
                          <a:pt x="40253" y="96143"/>
                        </a:cubicBezTo>
                        <a:cubicBezTo>
                          <a:pt x="40508" y="96527"/>
                          <a:pt x="40807" y="96889"/>
                          <a:pt x="41147" y="97208"/>
                        </a:cubicBezTo>
                        <a:cubicBezTo>
                          <a:pt x="41318" y="97400"/>
                          <a:pt x="41509" y="97570"/>
                          <a:pt x="41722" y="97719"/>
                        </a:cubicBezTo>
                        <a:cubicBezTo>
                          <a:pt x="41726" y="97724"/>
                          <a:pt x="41731" y="97725"/>
                          <a:pt x="41736" y="97725"/>
                        </a:cubicBezTo>
                        <a:cubicBezTo>
                          <a:pt x="41758" y="97725"/>
                          <a:pt x="41782" y="97694"/>
                          <a:pt x="41765" y="97677"/>
                        </a:cubicBezTo>
                        <a:cubicBezTo>
                          <a:pt x="41616" y="97506"/>
                          <a:pt x="41467" y="97336"/>
                          <a:pt x="41318" y="97187"/>
                        </a:cubicBezTo>
                        <a:cubicBezTo>
                          <a:pt x="41147" y="97038"/>
                          <a:pt x="40998" y="96868"/>
                          <a:pt x="40849" y="96697"/>
                        </a:cubicBezTo>
                        <a:cubicBezTo>
                          <a:pt x="40551" y="96378"/>
                          <a:pt x="40295" y="95994"/>
                          <a:pt x="40082" y="95611"/>
                        </a:cubicBezTo>
                        <a:cubicBezTo>
                          <a:pt x="39955" y="95377"/>
                          <a:pt x="39848" y="95142"/>
                          <a:pt x="39784" y="94908"/>
                        </a:cubicBezTo>
                        <a:cubicBezTo>
                          <a:pt x="39774" y="94898"/>
                          <a:pt x="39763" y="94892"/>
                          <a:pt x="39752" y="94892"/>
                        </a:cubicBezTo>
                        <a:cubicBezTo>
                          <a:pt x="39742" y="94892"/>
                          <a:pt x="39731" y="94898"/>
                          <a:pt x="39720" y="94908"/>
                        </a:cubicBezTo>
                        <a:cubicBezTo>
                          <a:pt x="39827" y="94014"/>
                          <a:pt x="39848" y="93119"/>
                          <a:pt x="39827" y="92246"/>
                        </a:cubicBezTo>
                        <a:cubicBezTo>
                          <a:pt x="39827" y="92097"/>
                          <a:pt x="39827" y="91969"/>
                          <a:pt x="39806" y="91820"/>
                        </a:cubicBezTo>
                        <a:lnTo>
                          <a:pt x="39806" y="91820"/>
                        </a:lnTo>
                        <a:cubicBezTo>
                          <a:pt x="40019" y="92246"/>
                          <a:pt x="40274" y="92629"/>
                          <a:pt x="40572" y="92970"/>
                        </a:cubicBezTo>
                        <a:cubicBezTo>
                          <a:pt x="41020" y="93545"/>
                          <a:pt x="41488" y="94078"/>
                          <a:pt x="42021" y="94567"/>
                        </a:cubicBezTo>
                        <a:cubicBezTo>
                          <a:pt x="43064" y="95568"/>
                          <a:pt x="44150" y="96505"/>
                          <a:pt x="45322" y="97379"/>
                        </a:cubicBezTo>
                        <a:cubicBezTo>
                          <a:pt x="46557" y="98337"/>
                          <a:pt x="47814" y="99295"/>
                          <a:pt x="49070" y="100254"/>
                        </a:cubicBezTo>
                        <a:cubicBezTo>
                          <a:pt x="50348" y="101234"/>
                          <a:pt x="51626" y="102235"/>
                          <a:pt x="52925" y="103172"/>
                        </a:cubicBezTo>
                        <a:cubicBezTo>
                          <a:pt x="53095" y="103299"/>
                          <a:pt x="53266" y="103406"/>
                          <a:pt x="53415" y="103534"/>
                        </a:cubicBezTo>
                        <a:cubicBezTo>
                          <a:pt x="53428" y="103540"/>
                          <a:pt x="53442" y="103543"/>
                          <a:pt x="53455" y="103543"/>
                        </a:cubicBezTo>
                        <a:cubicBezTo>
                          <a:pt x="53523" y="103543"/>
                          <a:pt x="53575" y="103460"/>
                          <a:pt x="53521" y="103406"/>
                        </a:cubicBezTo>
                        <a:cubicBezTo>
                          <a:pt x="52286" y="102384"/>
                          <a:pt x="50987" y="101425"/>
                          <a:pt x="49730" y="100467"/>
                        </a:cubicBezTo>
                        <a:lnTo>
                          <a:pt x="45961" y="97592"/>
                        </a:lnTo>
                        <a:cubicBezTo>
                          <a:pt x="44832" y="96718"/>
                          <a:pt x="43682" y="95824"/>
                          <a:pt x="42638" y="94866"/>
                        </a:cubicBezTo>
                        <a:cubicBezTo>
                          <a:pt x="42106" y="94376"/>
                          <a:pt x="41616" y="93865"/>
                          <a:pt x="41147" y="93332"/>
                        </a:cubicBezTo>
                        <a:cubicBezTo>
                          <a:pt x="40658" y="92800"/>
                          <a:pt x="40253" y="92225"/>
                          <a:pt x="39933" y="91607"/>
                        </a:cubicBezTo>
                        <a:cubicBezTo>
                          <a:pt x="39657" y="90904"/>
                          <a:pt x="39529" y="90138"/>
                          <a:pt x="39550" y="89392"/>
                        </a:cubicBezTo>
                        <a:lnTo>
                          <a:pt x="39550" y="89073"/>
                        </a:lnTo>
                        <a:cubicBezTo>
                          <a:pt x="39614" y="89350"/>
                          <a:pt x="39699" y="89626"/>
                          <a:pt x="39806" y="89882"/>
                        </a:cubicBezTo>
                        <a:cubicBezTo>
                          <a:pt x="40061" y="90457"/>
                          <a:pt x="40359" y="90989"/>
                          <a:pt x="40743" y="91479"/>
                        </a:cubicBezTo>
                        <a:cubicBezTo>
                          <a:pt x="41531" y="92544"/>
                          <a:pt x="42532" y="93396"/>
                          <a:pt x="43533" y="94269"/>
                        </a:cubicBezTo>
                        <a:cubicBezTo>
                          <a:pt x="43810" y="94525"/>
                          <a:pt x="44108" y="94780"/>
                          <a:pt x="44385" y="95036"/>
                        </a:cubicBezTo>
                        <a:cubicBezTo>
                          <a:pt x="44661" y="95270"/>
                          <a:pt x="44960" y="95568"/>
                          <a:pt x="45258" y="95803"/>
                        </a:cubicBezTo>
                        <a:cubicBezTo>
                          <a:pt x="45269" y="95819"/>
                          <a:pt x="45282" y="95826"/>
                          <a:pt x="45296" y="95826"/>
                        </a:cubicBezTo>
                        <a:cubicBezTo>
                          <a:pt x="45336" y="95826"/>
                          <a:pt x="45375" y="95770"/>
                          <a:pt x="45343" y="95739"/>
                        </a:cubicBezTo>
                        <a:cubicBezTo>
                          <a:pt x="45130" y="95462"/>
                          <a:pt x="44896" y="95206"/>
                          <a:pt x="44640" y="94993"/>
                        </a:cubicBezTo>
                        <a:cubicBezTo>
                          <a:pt x="44385" y="94759"/>
                          <a:pt x="44129" y="94546"/>
                          <a:pt x="43873" y="94312"/>
                        </a:cubicBezTo>
                        <a:cubicBezTo>
                          <a:pt x="43384" y="93865"/>
                          <a:pt x="42851" y="93417"/>
                          <a:pt x="42361" y="92970"/>
                        </a:cubicBezTo>
                        <a:cubicBezTo>
                          <a:pt x="41446" y="92139"/>
                          <a:pt x="40658" y="91160"/>
                          <a:pt x="40082" y="90074"/>
                        </a:cubicBezTo>
                        <a:cubicBezTo>
                          <a:pt x="39976" y="89839"/>
                          <a:pt x="39870" y="89605"/>
                          <a:pt x="39784" y="89371"/>
                        </a:cubicBezTo>
                        <a:lnTo>
                          <a:pt x="39784" y="89371"/>
                        </a:lnTo>
                        <a:lnTo>
                          <a:pt x="39870" y="89477"/>
                        </a:lnTo>
                        <a:cubicBezTo>
                          <a:pt x="40040" y="89733"/>
                          <a:pt x="40232" y="89988"/>
                          <a:pt x="40445" y="90244"/>
                        </a:cubicBezTo>
                        <a:cubicBezTo>
                          <a:pt x="40828" y="90755"/>
                          <a:pt x="41254" y="91245"/>
                          <a:pt x="41722" y="91714"/>
                        </a:cubicBezTo>
                        <a:cubicBezTo>
                          <a:pt x="41957" y="91990"/>
                          <a:pt x="42234" y="92246"/>
                          <a:pt x="42510" y="92502"/>
                        </a:cubicBezTo>
                        <a:cubicBezTo>
                          <a:pt x="42518" y="92505"/>
                          <a:pt x="42527" y="92507"/>
                          <a:pt x="42535" y="92507"/>
                        </a:cubicBezTo>
                        <a:cubicBezTo>
                          <a:pt x="42573" y="92507"/>
                          <a:pt x="42609" y="92472"/>
                          <a:pt x="42574" y="92438"/>
                        </a:cubicBezTo>
                        <a:cubicBezTo>
                          <a:pt x="42361" y="92203"/>
                          <a:pt x="42127" y="91969"/>
                          <a:pt x="41914" y="91735"/>
                        </a:cubicBezTo>
                        <a:cubicBezTo>
                          <a:pt x="41701" y="91501"/>
                          <a:pt x="41488" y="91266"/>
                          <a:pt x="41275" y="91032"/>
                        </a:cubicBezTo>
                        <a:cubicBezTo>
                          <a:pt x="40849" y="90563"/>
                          <a:pt x="40445" y="90052"/>
                          <a:pt x="40061" y="89562"/>
                        </a:cubicBezTo>
                        <a:cubicBezTo>
                          <a:pt x="39891" y="89350"/>
                          <a:pt x="39742" y="89115"/>
                          <a:pt x="39635" y="88860"/>
                        </a:cubicBezTo>
                        <a:cubicBezTo>
                          <a:pt x="39614" y="88796"/>
                          <a:pt x="39614" y="88732"/>
                          <a:pt x="39593" y="88668"/>
                        </a:cubicBezTo>
                        <a:lnTo>
                          <a:pt x="39550" y="88476"/>
                        </a:lnTo>
                        <a:lnTo>
                          <a:pt x="39550" y="88285"/>
                        </a:lnTo>
                        <a:cubicBezTo>
                          <a:pt x="39593" y="88349"/>
                          <a:pt x="39657" y="88434"/>
                          <a:pt x="39699" y="88498"/>
                        </a:cubicBezTo>
                        <a:cubicBezTo>
                          <a:pt x="39742" y="88604"/>
                          <a:pt x="39784" y="88668"/>
                          <a:pt x="39827" y="88753"/>
                        </a:cubicBezTo>
                        <a:lnTo>
                          <a:pt x="39827" y="88774"/>
                        </a:lnTo>
                        <a:cubicBezTo>
                          <a:pt x="39870" y="88838"/>
                          <a:pt x="39912" y="88924"/>
                          <a:pt x="39955" y="88987"/>
                        </a:cubicBezTo>
                        <a:cubicBezTo>
                          <a:pt x="40104" y="89264"/>
                          <a:pt x="40274" y="89520"/>
                          <a:pt x="40466" y="89775"/>
                        </a:cubicBezTo>
                        <a:cubicBezTo>
                          <a:pt x="40828" y="90265"/>
                          <a:pt x="41233" y="90734"/>
                          <a:pt x="41701" y="91139"/>
                        </a:cubicBezTo>
                        <a:cubicBezTo>
                          <a:pt x="41935" y="91394"/>
                          <a:pt x="42234" y="91607"/>
                          <a:pt x="42532" y="91777"/>
                        </a:cubicBezTo>
                        <a:cubicBezTo>
                          <a:pt x="42536" y="91781"/>
                          <a:pt x="42540" y="91783"/>
                          <a:pt x="42545" y="91783"/>
                        </a:cubicBezTo>
                        <a:cubicBezTo>
                          <a:pt x="42566" y="91783"/>
                          <a:pt x="42592" y="91748"/>
                          <a:pt x="42574" y="91714"/>
                        </a:cubicBezTo>
                        <a:cubicBezTo>
                          <a:pt x="42340" y="91501"/>
                          <a:pt x="42106" y="91330"/>
                          <a:pt x="41871" y="91117"/>
                        </a:cubicBezTo>
                        <a:cubicBezTo>
                          <a:pt x="41637" y="90904"/>
                          <a:pt x="41424" y="90691"/>
                          <a:pt x="41211" y="90478"/>
                        </a:cubicBezTo>
                        <a:cubicBezTo>
                          <a:pt x="40956" y="90201"/>
                          <a:pt x="40743" y="89925"/>
                          <a:pt x="40530" y="89626"/>
                        </a:cubicBezTo>
                        <a:lnTo>
                          <a:pt x="40530" y="89626"/>
                        </a:lnTo>
                        <a:cubicBezTo>
                          <a:pt x="40636" y="89754"/>
                          <a:pt x="40721" y="89882"/>
                          <a:pt x="40849" y="89988"/>
                        </a:cubicBezTo>
                        <a:cubicBezTo>
                          <a:pt x="41360" y="90563"/>
                          <a:pt x="41935" y="91053"/>
                          <a:pt x="42553" y="91501"/>
                        </a:cubicBezTo>
                        <a:cubicBezTo>
                          <a:pt x="42894" y="91756"/>
                          <a:pt x="43256" y="91969"/>
                          <a:pt x="43660" y="92161"/>
                        </a:cubicBezTo>
                        <a:cubicBezTo>
                          <a:pt x="43682" y="92161"/>
                          <a:pt x="43703" y="92118"/>
                          <a:pt x="43682" y="92097"/>
                        </a:cubicBezTo>
                        <a:cubicBezTo>
                          <a:pt x="43362" y="91863"/>
                          <a:pt x="43043" y="91692"/>
                          <a:pt x="42745" y="91458"/>
                        </a:cubicBezTo>
                        <a:cubicBezTo>
                          <a:pt x="42425" y="91245"/>
                          <a:pt x="42127" y="91011"/>
                          <a:pt x="41829" y="90776"/>
                        </a:cubicBezTo>
                        <a:cubicBezTo>
                          <a:pt x="41424" y="90414"/>
                          <a:pt x="41041" y="90031"/>
                          <a:pt x="40679" y="89605"/>
                        </a:cubicBezTo>
                        <a:lnTo>
                          <a:pt x="40679" y="89605"/>
                        </a:lnTo>
                        <a:cubicBezTo>
                          <a:pt x="40807" y="89712"/>
                          <a:pt x="40913" y="89797"/>
                          <a:pt x="41041" y="89882"/>
                        </a:cubicBezTo>
                        <a:cubicBezTo>
                          <a:pt x="41957" y="90563"/>
                          <a:pt x="42915" y="91160"/>
                          <a:pt x="43916" y="91692"/>
                        </a:cubicBezTo>
                        <a:cubicBezTo>
                          <a:pt x="44938" y="92203"/>
                          <a:pt x="46003" y="92693"/>
                          <a:pt x="47068" y="93098"/>
                        </a:cubicBezTo>
                        <a:cubicBezTo>
                          <a:pt x="48133" y="93524"/>
                          <a:pt x="49198" y="93907"/>
                          <a:pt x="50305" y="94248"/>
                        </a:cubicBezTo>
                        <a:cubicBezTo>
                          <a:pt x="50433" y="94291"/>
                          <a:pt x="50561" y="94333"/>
                          <a:pt x="50710" y="94354"/>
                        </a:cubicBezTo>
                        <a:cubicBezTo>
                          <a:pt x="50753" y="94354"/>
                          <a:pt x="50795" y="94291"/>
                          <a:pt x="50753" y="94269"/>
                        </a:cubicBezTo>
                        <a:cubicBezTo>
                          <a:pt x="50497" y="94163"/>
                          <a:pt x="50220" y="94056"/>
                          <a:pt x="49965" y="93971"/>
                        </a:cubicBezTo>
                        <a:lnTo>
                          <a:pt x="49155" y="93694"/>
                        </a:lnTo>
                        <a:cubicBezTo>
                          <a:pt x="48623" y="93503"/>
                          <a:pt x="48090" y="93290"/>
                          <a:pt x="47558" y="93098"/>
                        </a:cubicBezTo>
                        <a:cubicBezTo>
                          <a:pt x="46493" y="92672"/>
                          <a:pt x="45471" y="92225"/>
                          <a:pt x="44470" y="91714"/>
                        </a:cubicBezTo>
                        <a:cubicBezTo>
                          <a:pt x="43469" y="91224"/>
                          <a:pt x="42489" y="90649"/>
                          <a:pt x="41573" y="90010"/>
                        </a:cubicBezTo>
                        <a:cubicBezTo>
                          <a:pt x="41339" y="89839"/>
                          <a:pt x="41126" y="89669"/>
                          <a:pt x="40892" y="89499"/>
                        </a:cubicBezTo>
                        <a:cubicBezTo>
                          <a:pt x="40679" y="89350"/>
                          <a:pt x="40466" y="89158"/>
                          <a:pt x="40274" y="88966"/>
                        </a:cubicBezTo>
                        <a:cubicBezTo>
                          <a:pt x="40082" y="88774"/>
                          <a:pt x="39933" y="88540"/>
                          <a:pt x="39827" y="88306"/>
                        </a:cubicBezTo>
                        <a:cubicBezTo>
                          <a:pt x="39742" y="88050"/>
                          <a:pt x="39699" y="87795"/>
                          <a:pt x="39699" y="87539"/>
                        </a:cubicBezTo>
                        <a:cubicBezTo>
                          <a:pt x="39699" y="86985"/>
                          <a:pt x="39806" y="86432"/>
                          <a:pt x="39955" y="85899"/>
                        </a:cubicBezTo>
                        <a:cubicBezTo>
                          <a:pt x="40146" y="85324"/>
                          <a:pt x="40232" y="84728"/>
                          <a:pt x="40210" y="84110"/>
                        </a:cubicBezTo>
                        <a:cubicBezTo>
                          <a:pt x="40210" y="84046"/>
                          <a:pt x="40189" y="84004"/>
                          <a:pt x="40189" y="83940"/>
                        </a:cubicBezTo>
                        <a:lnTo>
                          <a:pt x="40189" y="83940"/>
                        </a:lnTo>
                        <a:lnTo>
                          <a:pt x="40232" y="83983"/>
                        </a:lnTo>
                        <a:cubicBezTo>
                          <a:pt x="40466" y="84408"/>
                          <a:pt x="40785" y="84792"/>
                          <a:pt x="41147" y="85111"/>
                        </a:cubicBezTo>
                        <a:cubicBezTo>
                          <a:pt x="41659" y="85580"/>
                          <a:pt x="42191" y="85984"/>
                          <a:pt x="42766" y="86347"/>
                        </a:cubicBezTo>
                        <a:cubicBezTo>
                          <a:pt x="43937" y="87071"/>
                          <a:pt x="45194" y="87667"/>
                          <a:pt x="46365" y="88391"/>
                        </a:cubicBezTo>
                        <a:cubicBezTo>
                          <a:pt x="46685" y="88583"/>
                          <a:pt x="47004" y="88817"/>
                          <a:pt x="47302" y="89030"/>
                        </a:cubicBezTo>
                        <a:cubicBezTo>
                          <a:pt x="47622" y="89264"/>
                          <a:pt x="47920" y="89520"/>
                          <a:pt x="48218" y="89775"/>
                        </a:cubicBezTo>
                        <a:cubicBezTo>
                          <a:pt x="48226" y="89779"/>
                          <a:pt x="48235" y="89781"/>
                          <a:pt x="48243" y="89781"/>
                        </a:cubicBezTo>
                        <a:cubicBezTo>
                          <a:pt x="48281" y="89781"/>
                          <a:pt x="48317" y="89746"/>
                          <a:pt x="48282" y="89712"/>
                        </a:cubicBezTo>
                        <a:cubicBezTo>
                          <a:pt x="47835" y="89200"/>
                          <a:pt x="47302" y="88774"/>
                          <a:pt x="46727" y="88412"/>
                        </a:cubicBezTo>
                        <a:cubicBezTo>
                          <a:pt x="46152" y="88029"/>
                          <a:pt x="45556" y="87710"/>
                          <a:pt x="44960" y="87390"/>
                        </a:cubicBezTo>
                        <a:cubicBezTo>
                          <a:pt x="43767" y="86730"/>
                          <a:pt x="42553" y="86112"/>
                          <a:pt x="41509" y="85218"/>
                        </a:cubicBezTo>
                        <a:cubicBezTo>
                          <a:pt x="41382" y="85111"/>
                          <a:pt x="41254" y="85005"/>
                          <a:pt x="41126" y="84877"/>
                        </a:cubicBezTo>
                        <a:lnTo>
                          <a:pt x="41126" y="84877"/>
                        </a:lnTo>
                        <a:cubicBezTo>
                          <a:pt x="41318" y="85005"/>
                          <a:pt x="41509" y="85154"/>
                          <a:pt x="41722" y="85282"/>
                        </a:cubicBezTo>
                        <a:cubicBezTo>
                          <a:pt x="42042" y="85495"/>
                          <a:pt x="42404" y="85708"/>
                          <a:pt x="42766" y="85857"/>
                        </a:cubicBezTo>
                        <a:cubicBezTo>
                          <a:pt x="42787" y="85857"/>
                          <a:pt x="42809" y="85835"/>
                          <a:pt x="42787" y="85814"/>
                        </a:cubicBezTo>
                        <a:cubicBezTo>
                          <a:pt x="42447" y="85601"/>
                          <a:pt x="42106" y="85409"/>
                          <a:pt x="41765" y="85196"/>
                        </a:cubicBezTo>
                        <a:cubicBezTo>
                          <a:pt x="41424" y="84984"/>
                          <a:pt x="41126" y="84771"/>
                          <a:pt x="40807" y="84536"/>
                        </a:cubicBezTo>
                        <a:lnTo>
                          <a:pt x="40700" y="84408"/>
                        </a:lnTo>
                        <a:lnTo>
                          <a:pt x="40551" y="84238"/>
                        </a:lnTo>
                        <a:lnTo>
                          <a:pt x="40551" y="84238"/>
                        </a:lnTo>
                        <a:cubicBezTo>
                          <a:pt x="41020" y="84515"/>
                          <a:pt x="41509" y="84749"/>
                          <a:pt x="42021" y="84920"/>
                        </a:cubicBezTo>
                        <a:cubicBezTo>
                          <a:pt x="42361" y="85069"/>
                          <a:pt x="42723" y="85239"/>
                          <a:pt x="43085" y="85409"/>
                        </a:cubicBezTo>
                        <a:cubicBezTo>
                          <a:pt x="43256" y="85495"/>
                          <a:pt x="43448" y="85580"/>
                          <a:pt x="43660" y="85622"/>
                        </a:cubicBezTo>
                        <a:cubicBezTo>
                          <a:pt x="43852" y="85686"/>
                          <a:pt x="44065" y="85729"/>
                          <a:pt x="44257" y="85793"/>
                        </a:cubicBezTo>
                        <a:cubicBezTo>
                          <a:pt x="44683" y="85942"/>
                          <a:pt x="45066" y="86197"/>
                          <a:pt x="45513" y="86197"/>
                        </a:cubicBezTo>
                        <a:cubicBezTo>
                          <a:pt x="45519" y="86199"/>
                          <a:pt x="45525" y="86200"/>
                          <a:pt x="45530" y="86200"/>
                        </a:cubicBezTo>
                        <a:cubicBezTo>
                          <a:pt x="45580" y="86200"/>
                          <a:pt x="45593" y="86112"/>
                          <a:pt x="45535" y="86112"/>
                        </a:cubicBezTo>
                        <a:cubicBezTo>
                          <a:pt x="45151" y="86006"/>
                          <a:pt x="44811" y="85814"/>
                          <a:pt x="44448" y="85665"/>
                        </a:cubicBezTo>
                        <a:cubicBezTo>
                          <a:pt x="44086" y="85516"/>
                          <a:pt x="43639" y="85473"/>
                          <a:pt x="43256" y="85303"/>
                        </a:cubicBezTo>
                        <a:cubicBezTo>
                          <a:pt x="43085" y="85218"/>
                          <a:pt x="42915" y="85111"/>
                          <a:pt x="42723" y="85026"/>
                        </a:cubicBezTo>
                        <a:cubicBezTo>
                          <a:pt x="42553" y="84941"/>
                          <a:pt x="42383" y="84877"/>
                          <a:pt x="42191" y="84813"/>
                        </a:cubicBezTo>
                        <a:cubicBezTo>
                          <a:pt x="41850" y="84664"/>
                          <a:pt x="41509" y="84536"/>
                          <a:pt x="41169" y="84387"/>
                        </a:cubicBezTo>
                        <a:cubicBezTo>
                          <a:pt x="40870" y="84238"/>
                          <a:pt x="40572" y="84089"/>
                          <a:pt x="40317" y="83897"/>
                        </a:cubicBezTo>
                        <a:cubicBezTo>
                          <a:pt x="40274" y="83833"/>
                          <a:pt x="40232" y="83770"/>
                          <a:pt x="40189" y="83706"/>
                        </a:cubicBezTo>
                        <a:lnTo>
                          <a:pt x="40189" y="83706"/>
                        </a:lnTo>
                        <a:lnTo>
                          <a:pt x="40253" y="83748"/>
                        </a:lnTo>
                        <a:cubicBezTo>
                          <a:pt x="41701" y="84494"/>
                          <a:pt x="43256" y="84962"/>
                          <a:pt x="44725" y="85644"/>
                        </a:cubicBezTo>
                        <a:cubicBezTo>
                          <a:pt x="46174" y="86304"/>
                          <a:pt x="47558" y="87092"/>
                          <a:pt x="48836" y="87986"/>
                        </a:cubicBezTo>
                        <a:cubicBezTo>
                          <a:pt x="49496" y="88434"/>
                          <a:pt x="50114" y="88924"/>
                          <a:pt x="50710" y="89435"/>
                        </a:cubicBezTo>
                        <a:cubicBezTo>
                          <a:pt x="51306" y="89946"/>
                          <a:pt x="51881" y="90500"/>
                          <a:pt x="52435" y="91032"/>
                        </a:cubicBezTo>
                        <a:lnTo>
                          <a:pt x="52861" y="91437"/>
                        </a:lnTo>
                        <a:cubicBezTo>
                          <a:pt x="52873" y="91445"/>
                          <a:pt x="52886" y="91448"/>
                          <a:pt x="52898" y="91448"/>
                        </a:cubicBezTo>
                        <a:cubicBezTo>
                          <a:pt x="52952" y="91448"/>
                          <a:pt x="53002" y="91382"/>
                          <a:pt x="52968" y="91330"/>
                        </a:cubicBezTo>
                        <a:cubicBezTo>
                          <a:pt x="52456" y="90734"/>
                          <a:pt x="51903" y="90180"/>
                          <a:pt x="51306" y="89669"/>
                        </a:cubicBezTo>
                        <a:cubicBezTo>
                          <a:pt x="50731" y="89137"/>
                          <a:pt x="50135" y="88647"/>
                          <a:pt x="49496" y="88178"/>
                        </a:cubicBezTo>
                        <a:cubicBezTo>
                          <a:pt x="48239" y="87241"/>
                          <a:pt x="46919" y="86432"/>
                          <a:pt x="45513" y="85750"/>
                        </a:cubicBezTo>
                        <a:cubicBezTo>
                          <a:pt x="44811" y="85409"/>
                          <a:pt x="44065" y="85090"/>
                          <a:pt x="43341" y="84813"/>
                        </a:cubicBezTo>
                        <a:lnTo>
                          <a:pt x="43128" y="84728"/>
                        </a:lnTo>
                        <a:cubicBezTo>
                          <a:pt x="43149" y="84707"/>
                          <a:pt x="43149" y="84685"/>
                          <a:pt x="43128" y="84685"/>
                        </a:cubicBezTo>
                        <a:cubicBezTo>
                          <a:pt x="42745" y="84494"/>
                          <a:pt x="42361" y="84366"/>
                          <a:pt x="41978" y="84196"/>
                        </a:cubicBezTo>
                        <a:lnTo>
                          <a:pt x="41744" y="84068"/>
                        </a:lnTo>
                        <a:cubicBezTo>
                          <a:pt x="41765" y="84025"/>
                          <a:pt x="41744" y="83961"/>
                          <a:pt x="41680" y="83940"/>
                        </a:cubicBezTo>
                        <a:cubicBezTo>
                          <a:pt x="41233" y="83770"/>
                          <a:pt x="40764" y="83599"/>
                          <a:pt x="40317" y="83429"/>
                        </a:cubicBezTo>
                        <a:cubicBezTo>
                          <a:pt x="40232" y="83386"/>
                          <a:pt x="40146" y="83365"/>
                          <a:pt x="40061" y="83322"/>
                        </a:cubicBezTo>
                        <a:lnTo>
                          <a:pt x="40061" y="83280"/>
                        </a:lnTo>
                        <a:cubicBezTo>
                          <a:pt x="40051" y="83269"/>
                          <a:pt x="40035" y="83264"/>
                          <a:pt x="40019" y="83264"/>
                        </a:cubicBezTo>
                        <a:cubicBezTo>
                          <a:pt x="40003" y="83264"/>
                          <a:pt x="39987" y="83269"/>
                          <a:pt x="39976" y="83280"/>
                        </a:cubicBezTo>
                        <a:cubicBezTo>
                          <a:pt x="39848" y="83216"/>
                          <a:pt x="39720" y="83152"/>
                          <a:pt x="39571" y="83067"/>
                        </a:cubicBezTo>
                        <a:cubicBezTo>
                          <a:pt x="39422" y="83003"/>
                          <a:pt x="39358" y="82939"/>
                          <a:pt x="39252" y="82854"/>
                        </a:cubicBezTo>
                        <a:cubicBezTo>
                          <a:pt x="39081" y="82726"/>
                          <a:pt x="38932" y="82577"/>
                          <a:pt x="38805" y="82407"/>
                        </a:cubicBezTo>
                        <a:cubicBezTo>
                          <a:pt x="38781" y="82371"/>
                          <a:pt x="38751" y="82356"/>
                          <a:pt x="38722" y="82356"/>
                        </a:cubicBezTo>
                        <a:cubicBezTo>
                          <a:pt x="38698" y="82356"/>
                          <a:pt x="38675" y="82366"/>
                          <a:pt x="38656" y="82385"/>
                        </a:cubicBezTo>
                        <a:cubicBezTo>
                          <a:pt x="38485" y="82215"/>
                          <a:pt x="38336" y="82044"/>
                          <a:pt x="38208" y="81853"/>
                        </a:cubicBezTo>
                        <a:cubicBezTo>
                          <a:pt x="37995" y="81512"/>
                          <a:pt x="37846" y="81150"/>
                          <a:pt x="37761" y="80767"/>
                        </a:cubicBezTo>
                        <a:cubicBezTo>
                          <a:pt x="37548" y="79936"/>
                          <a:pt x="37463" y="79063"/>
                          <a:pt x="37505" y="78211"/>
                        </a:cubicBezTo>
                        <a:lnTo>
                          <a:pt x="37505" y="78019"/>
                        </a:lnTo>
                        <a:cubicBezTo>
                          <a:pt x="37527" y="78147"/>
                          <a:pt x="37569" y="78296"/>
                          <a:pt x="37612" y="78424"/>
                        </a:cubicBezTo>
                        <a:cubicBezTo>
                          <a:pt x="37825" y="78956"/>
                          <a:pt x="38123" y="79446"/>
                          <a:pt x="38506" y="79872"/>
                        </a:cubicBezTo>
                        <a:cubicBezTo>
                          <a:pt x="39209" y="80660"/>
                          <a:pt x="39997" y="81384"/>
                          <a:pt x="40828" y="82023"/>
                        </a:cubicBezTo>
                        <a:cubicBezTo>
                          <a:pt x="41233" y="82364"/>
                          <a:pt x="41659" y="82683"/>
                          <a:pt x="42042" y="83045"/>
                        </a:cubicBezTo>
                        <a:cubicBezTo>
                          <a:pt x="42425" y="83407"/>
                          <a:pt x="42787" y="83791"/>
                          <a:pt x="43128" y="84174"/>
                        </a:cubicBezTo>
                        <a:cubicBezTo>
                          <a:pt x="43213" y="84281"/>
                          <a:pt x="43298" y="84366"/>
                          <a:pt x="43405" y="84472"/>
                        </a:cubicBezTo>
                        <a:cubicBezTo>
                          <a:pt x="43417" y="84491"/>
                          <a:pt x="43434" y="84499"/>
                          <a:pt x="43449" y="84499"/>
                        </a:cubicBezTo>
                        <a:cubicBezTo>
                          <a:pt x="43486" y="84499"/>
                          <a:pt x="43520" y="84454"/>
                          <a:pt x="43490" y="84408"/>
                        </a:cubicBezTo>
                        <a:cubicBezTo>
                          <a:pt x="43362" y="84174"/>
                          <a:pt x="43213" y="83961"/>
                          <a:pt x="43043" y="83770"/>
                        </a:cubicBezTo>
                        <a:cubicBezTo>
                          <a:pt x="42872" y="83557"/>
                          <a:pt x="42702" y="83365"/>
                          <a:pt x="42510" y="83195"/>
                        </a:cubicBezTo>
                        <a:cubicBezTo>
                          <a:pt x="42148" y="82811"/>
                          <a:pt x="41744" y="82470"/>
                          <a:pt x="41339" y="82130"/>
                        </a:cubicBezTo>
                        <a:cubicBezTo>
                          <a:pt x="40508" y="81491"/>
                          <a:pt x="39720" y="80809"/>
                          <a:pt x="38975" y="80064"/>
                        </a:cubicBezTo>
                        <a:cubicBezTo>
                          <a:pt x="38613" y="79659"/>
                          <a:pt x="38293" y="79233"/>
                          <a:pt x="38017" y="78765"/>
                        </a:cubicBezTo>
                        <a:cubicBezTo>
                          <a:pt x="37868" y="78488"/>
                          <a:pt x="37761" y="78190"/>
                          <a:pt x="37718" y="77891"/>
                        </a:cubicBezTo>
                        <a:cubicBezTo>
                          <a:pt x="37676" y="77572"/>
                          <a:pt x="37676" y="77253"/>
                          <a:pt x="37718" y="76933"/>
                        </a:cubicBezTo>
                        <a:cubicBezTo>
                          <a:pt x="37825" y="77380"/>
                          <a:pt x="37974" y="77828"/>
                          <a:pt x="38187" y="78253"/>
                        </a:cubicBezTo>
                        <a:cubicBezTo>
                          <a:pt x="38251" y="78403"/>
                          <a:pt x="38315" y="78530"/>
                          <a:pt x="38400" y="78679"/>
                        </a:cubicBezTo>
                        <a:cubicBezTo>
                          <a:pt x="38485" y="78829"/>
                          <a:pt x="38570" y="78956"/>
                          <a:pt x="38677" y="79105"/>
                        </a:cubicBezTo>
                        <a:cubicBezTo>
                          <a:pt x="38677" y="79112"/>
                          <a:pt x="38682" y="79114"/>
                          <a:pt x="38690" y="79114"/>
                        </a:cubicBezTo>
                        <a:cubicBezTo>
                          <a:pt x="38707" y="79114"/>
                          <a:pt x="38734" y="79099"/>
                          <a:pt x="38719" y="79084"/>
                        </a:cubicBezTo>
                        <a:cubicBezTo>
                          <a:pt x="38677" y="78956"/>
                          <a:pt x="38613" y="78850"/>
                          <a:pt x="38549" y="78722"/>
                        </a:cubicBezTo>
                        <a:cubicBezTo>
                          <a:pt x="38485" y="78616"/>
                          <a:pt x="38421" y="78466"/>
                          <a:pt x="38357" y="78339"/>
                        </a:cubicBezTo>
                        <a:cubicBezTo>
                          <a:pt x="38230" y="78083"/>
                          <a:pt x="38123" y="77806"/>
                          <a:pt x="38017" y="77529"/>
                        </a:cubicBezTo>
                        <a:cubicBezTo>
                          <a:pt x="37910" y="77210"/>
                          <a:pt x="37825" y="76848"/>
                          <a:pt x="37782" y="76507"/>
                        </a:cubicBezTo>
                        <a:cubicBezTo>
                          <a:pt x="37846" y="75996"/>
                          <a:pt x="37974" y="75485"/>
                          <a:pt x="38123" y="74995"/>
                        </a:cubicBezTo>
                        <a:lnTo>
                          <a:pt x="38144" y="74952"/>
                        </a:lnTo>
                        <a:lnTo>
                          <a:pt x="38144" y="74952"/>
                        </a:lnTo>
                        <a:cubicBezTo>
                          <a:pt x="38123" y="75229"/>
                          <a:pt x="38123" y="75506"/>
                          <a:pt x="38166" y="75783"/>
                        </a:cubicBezTo>
                        <a:cubicBezTo>
                          <a:pt x="38251" y="76315"/>
                          <a:pt x="38400" y="76827"/>
                          <a:pt x="38613" y="77316"/>
                        </a:cubicBezTo>
                        <a:cubicBezTo>
                          <a:pt x="38613" y="77330"/>
                          <a:pt x="38619" y="77335"/>
                          <a:pt x="38627" y="77335"/>
                        </a:cubicBezTo>
                        <a:cubicBezTo>
                          <a:pt x="38644" y="77335"/>
                          <a:pt x="38670" y="77310"/>
                          <a:pt x="38656" y="77295"/>
                        </a:cubicBezTo>
                        <a:cubicBezTo>
                          <a:pt x="38549" y="76784"/>
                          <a:pt x="38379" y="76294"/>
                          <a:pt x="38293" y="75783"/>
                        </a:cubicBezTo>
                        <a:cubicBezTo>
                          <a:pt x="38230" y="75421"/>
                          <a:pt x="38230" y="75059"/>
                          <a:pt x="38272" y="74676"/>
                        </a:cubicBezTo>
                        <a:lnTo>
                          <a:pt x="38272" y="74676"/>
                        </a:lnTo>
                        <a:cubicBezTo>
                          <a:pt x="38272" y="75187"/>
                          <a:pt x="38357" y="75698"/>
                          <a:pt x="38549" y="76145"/>
                        </a:cubicBezTo>
                        <a:cubicBezTo>
                          <a:pt x="38556" y="76158"/>
                          <a:pt x="38566" y="76163"/>
                          <a:pt x="38577" y="76163"/>
                        </a:cubicBezTo>
                        <a:cubicBezTo>
                          <a:pt x="38602" y="76163"/>
                          <a:pt x="38628" y="76138"/>
                          <a:pt x="38613" y="76124"/>
                        </a:cubicBezTo>
                        <a:cubicBezTo>
                          <a:pt x="38549" y="75868"/>
                          <a:pt x="38485" y="75613"/>
                          <a:pt x="38443" y="75357"/>
                        </a:cubicBezTo>
                        <a:cubicBezTo>
                          <a:pt x="38400" y="75080"/>
                          <a:pt x="38379" y="74825"/>
                          <a:pt x="38379" y="74548"/>
                        </a:cubicBezTo>
                        <a:cubicBezTo>
                          <a:pt x="38400" y="74420"/>
                          <a:pt x="38400" y="74271"/>
                          <a:pt x="38421" y="74143"/>
                        </a:cubicBezTo>
                        <a:cubicBezTo>
                          <a:pt x="38485" y="73973"/>
                          <a:pt x="38549" y="73802"/>
                          <a:pt x="38613" y="73632"/>
                        </a:cubicBezTo>
                        <a:lnTo>
                          <a:pt x="38613" y="73824"/>
                        </a:lnTo>
                        <a:cubicBezTo>
                          <a:pt x="38634" y="74356"/>
                          <a:pt x="38719" y="74910"/>
                          <a:pt x="38890" y="75421"/>
                        </a:cubicBezTo>
                        <a:cubicBezTo>
                          <a:pt x="38890" y="75432"/>
                          <a:pt x="38900" y="75437"/>
                          <a:pt x="38911" y="75437"/>
                        </a:cubicBezTo>
                        <a:cubicBezTo>
                          <a:pt x="38922" y="75437"/>
                          <a:pt x="38932" y="75432"/>
                          <a:pt x="38932" y="75421"/>
                        </a:cubicBezTo>
                        <a:cubicBezTo>
                          <a:pt x="38890" y="74910"/>
                          <a:pt x="38762" y="74399"/>
                          <a:pt x="38741" y="73866"/>
                        </a:cubicBezTo>
                        <a:cubicBezTo>
                          <a:pt x="38719" y="73696"/>
                          <a:pt x="38719" y="73525"/>
                          <a:pt x="38741" y="73334"/>
                        </a:cubicBezTo>
                        <a:lnTo>
                          <a:pt x="38741" y="73312"/>
                        </a:lnTo>
                        <a:cubicBezTo>
                          <a:pt x="38826" y="73078"/>
                          <a:pt x="38932" y="72844"/>
                          <a:pt x="39018" y="72610"/>
                        </a:cubicBezTo>
                        <a:lnTo>
                          <a:pt x="39018" y="72610"/>
                        </a:lnTo>
                        <a:cubicBezTo>
                          <a:pt x="38996" y="73206"/>
                          <a:pt x="39018" y="73802"/>
                          <a:pt x="39103" y="74399"/>
                        </a:cubicBezTo>
                        <a:cubicBezTo>
                          <a:pt x="39124" y="74676"/>
                          <a:pt x="39188" y="74952"/>
                          <a:pt x="39273" y="75229"/>
                        </a:cubicBezTo>
                        <a:cubicBezTo>
                          <a:pt x="39273" y="75251"/>
                          <a:pt x="39289" y="75261"/>
                          <a:pt x="39305" y="75261"/>
                        </a:cubicBezTo>
                        <a:cubicBezTo>
                          <a:pt x="39321" y="75261"/>
                          <a:pt x="39337" y="75251"/>
                          <a:pt x="39337" y="75229"/>
                        </a:cubicBezTo>
                        <a:cubicBezTo>
                          <a:pt x="39337" y="74995"/>
                          <a:pt x="39273" y="74761"/>
                          <a:pt x="39252" y="74505"/>
                        </a:cubicBezTo>
                        <a:cubicBezTo>
                          <a:pt x="39209" y="74271"/>
                          <a:pt x="39188" y="74015"/>
                          <a:pt x="39167" y="73760"/>
                        </a:cubicBezTo>
                        <a:cubicBezTo>
                          <a:pt x="39124" y="73270"/>
                          <a:pt x="39124" y="72780"/>
                          <a:pt x="39124" y="72290"/>
                        </a:cubicBezTo>
                        <a:cubicBezTo>
                          <a:pt x="39188" y="72162"/>
                          <a:pt x="39231" y="72013"/>
                          <a:pt x="39273" y="71864"/>
                        </a:cubicBezTo>
                        <a:lnTo>
                          <a:pt x="39273" y="72567"/>
                        </a:lnTo>
                        <a:cubicBezTo>
                          <a:pt x="39294" y="72823"/>
                          <a:pt x="39316" y="73078"/>
                          <a:pt x="39358" y="73355"/>
                        </a:cubicBezTo>
                        <a:cubicBezTo>
                          <a:pt x="39380" y="73483"/>
                          <a:pt x="39401" y="73611"/>
                          <a:pt x="39444" y="73738"/>
                        </a:cubicBezTo>
                        <a:cubicBezTo>
                          <a:pt x="39465" y="73866"/>
                          <a:pt x="39486" y="73994"/>
                          <a:pt x="39550" y="74100"/>
                        </a:cubicBezTo>
                        <a:cubicBezTo>
                          <a:pt x="39550" y="74111"/>
                          <a:pt x="39561" y="74116"/>
                          <a:pt x="39571" y="74116"/>
                        </a:cubicBezTo>
                        <a:cubicBezTo>
                          <a:pt x="39582" y="74116"/>
                          <a:pt x="39593" y="74111"/>
                          <a:pt x="39593" y="74100"/>
                        </a:cubicBezTo>
                        <a:cubicBezTo>
                          <a:pt x="39571" y="73973"/>
                          <a:pt x="39571" y="73845"/>
                          <a:pt x="39529" y="73717"/>
                        </a:cubicBezTo>
                        <a:cubicBezTo>
                          <a:pt x="39507" y="73589"/>
                          <a:pt x="39486" y="73462"/>
                          <a:pt x="39465" y="73355"/>
                        </a:cubicBezTo>
                        <a:cubicBezTo>
                          <a:pt x="39422" y="73078"/>
                          <a:pt x="39401" y="72823"/>
                          <a:pt x="39380" y="72546"/>
                        </a:cubicBezTo>
                        <a:cubicBezTo>
                          <a:pt x="39358" y="72184"/>
                          <a:pt x="39358" y="71843"/>
                          <a:pt x="39380" y="71481"/>
                        </a:cubicBezTo>
                        <a:cubicBezTo>
                          <a:pt x="39422" y="71332"/>
                          <a:pt x="39465" y="71183"/>
                          <a:pt x="39507" y="71055"/>
                        </a:cubicBezTo>
                        <a:cubicBezTo>
                          <a:pt x="39507" y="71311"/>
                          <a:pt x="39507" y="71587"/>
                          <a:pt x="39550" y="71843"/>
                        </a:cubicBezTo>
                        <a:cubicBezTo>
                          <a:pt x="39593" y="72461"/>
                          <a:pt x="39720" y="73057"/>
                          <a:pt x="39933" y="73632"/>
                        </a:cubicBezTo>
                        <a:cubicBezTo>
                          <a:pt x="39940" y="73638"/>
                          <a:pt x="39948" y="73641"/>
                          <a:pt x="39956" y="73641"/>
                        </a:cubicBezTo>
                        <a:cubicBezTo>
                          <a:pt x="39976" y="73641"/>
                          <a:pt x="39997" y="73626"/>
                          <a:pt x="39997" y="73611"/>
                        </a:cubicBezTo>
                        <a:cubicBezTo>
                          <a:pt x="39848" y="73014"/>
                          <a:pt x="39742" y="72418"/>
                          <a:pt x="39678" y="71822"/>
                        </a:cubicBezTo>
                        <a:cubicBezTo>
                          <a:pt x="39657" y="71523"/>
                          <a:pt x="39635" y="71225"/>
                          <a:pt x="39635" y="70927"/>
                        </a:cubicBezTo>
                        <a:lnTo>
                          <a:pt x="39635" y="70480"/>
                        </a:lnTo>
                        <a:cubicBezTo>
                          <a:pt x="39635" y="70352"/>
                          <a:pt x="39635" y="70246"/>
                          <a:pt x="39635" y="70118"/>
                        </a:cubicBezTo>
                        <a:lnTo>
                          <a:pt x="39635" y="70075"/>
                        </a:lnTo>
                        <a:cubicBezTo>
                          <a:pt x="39699" y="70757"/>
                          <a:pt x="39784" y="71438"/>
                          <a:pt x="39891" y="72120"/>
                        </a:cubicBezTo>
                        <a:cubicBezTo>
                          <a:pt x="40040" y="73142"/>
                          <a:pt x="40232" y="74186"/>
                          <a:pt x="40445" y="75187"/>
                        </a:cubicBezTo>
                        <a:cubicBezTo>
                          <a:pt x="40530" y="75570"/>
                          <a:pt x="40615" y="75932"/>
                          <a:pt x="40700" y="76294"/>
                        </a:cubicBezTo>
                        <a:cubicBezTo>
                          <a:pt x="40487" y="75889"/>
                          <a:pt x="40295" y="75464"/>
                          <a:pt x="40125" y="75038"/>
                        </a:cubicBezTo>
                        <a:cubicBezTo>
                          <a:pt x="40117" y="75021"/>
                          <a:pt x="40099" y="75014"/>
                          <a:pt x="40082" y="75014"/>
                        </a:cubicBezTo>
                        <a:cubicBezTo>
                          <a:pt x="40054" y="75014"/>
                          <a:pt x="40027" y="75033"/>
                          <a:pt x="40040" y="75059"/>
                        </a:cubicBezTo>
                        <a:cubicBezTo>
                          <a:pt x="40232" y="75613"/>
                          <a:pt x="40466" y="76124"/>
                          <a:pt x="40785" y="76614"/>
                        </a:cubicBezTo>
                        <a:lnTo>
                          <a:pt x="40785" y="76656"/>
                        </a:lnTo>
                        <a:lnTo>
                          <a:pt x="40551" y="76422"/>
                        </a:lnTo>
                        <a:cubicBezTo>
                          <a:pt x="40487" y="76358"/>
                          <a:pt x="40423" y="76294"/>
                          <a:pt x="40381" y="76209"/>
                        </a:cubicBezTo>
                        <a:cubicBezTo>
                          <a:pt x="40125" y="75868"/>
                          <a:pt x="39912" y="75506"/>
                          <a:pt x="39720" y="75123"/>
                        </a:cubicBezTo>
                        <a:cubicBezTo>
                          <a:pt x="39713" y="75099"/>
                          <a:pt x="39696" y="75090"/>
                          <a:pt x="39680" y="75090"/>
                        </a:cubicBezTo>
                        <a:cubicBezTo>
                          <a:pt x="39651" y="75090"/>
                          <a:pt x="39622" y="75117"/>
                          <a:pt x="39635" y="75144"/>
                        </a:cubicBezTo>
                        <a:cubicBezTo>
                          <a:pt x="39678" y="75421"/>
                          <a:pt x="39784" y="75676"/>
                          <a:pt x="39933" y="75911"/>
                        </a:cubicBezTo>
                        <a:cubicBezTo>
                          <a:pt x="39848" y="75911"/>
                          <a:pt x="39827" y="75996"/>
                          <a:pt x="39870" y="76039"/>
                        </a:cubicBezTo>
                        <a:cubicBezTo>
                          <a:pt x="40019" y="76273"/>
                          <a:pt x="40189" y="76465"/>
                          <a:pt x="40402" y="76656"/>
                        </a:cubicBezTo>
                        <a:cubicBezTo>
                          <a:pt x="40487" y="76741"/>
                          <a:pt x="40594" y="76827"/>
                          <a:pt x="40700" y="76890"/>
                        </a:cubicBezTo>
                        <a:lnTo>
                          <a:pt x="40785" y="76954"/>
                        </a:lnTo>
                        <a:cubicBezTo>
                          <a:pt x="40913" y="77082"/>
                          <a:pt x="41041" y="77189"/>
                          <a:pt x="41190" y="77274"/>
                        </a:cubicBezTo>
                        <a:cubicBezTo>
                          <a:pt x="41190" y="77295"/>
                          <a:pt x="41211" y="77295"/>
                          <a:pt x="41211" y="77295"/>
                        </a:cubicBezTo>
                        <a:cubicBezTo>
                          <a:pt x="41786" y="77785"/>
                          <a:pt x="42361" y="78253"/>
                          <a:pt x="42979" y="78658"/>
                        </a:cubicBezTo>
                        <a:cubicBezTo>
                          <a:pt x="43831" y="79254"/>
                          <a:pt x="44747" y="79787"/>
                          <a:pt x="45684" y="80234"/>
                        </a:cubicBezTo>
                        <a:cubicBezTo>
                          <a:pt x="47686" y="81214"/>
                          <a:pt x="49837" y="81853"/>
                          <a:pt x="51988" y="82470"/>
                        </a:cubicBezTo>
                        <a:cubicBezTo>
                          <a:pt x="53095" y="82790"/>
                          <a:pt x="54203" y="83067"/>
                          <a:pt x="55332" y="83301"/>
                        </a:cubicBezTo>
                        <a:cubicBezTo>
                          <a:pt x="56460" y="83514"/>
                          <a:pt x="57632" y="83663"/>
                          <a:pt x="58760" y="83897"/>
                        </a:cubicBezTo>
                        <a:cubicBezTo>
                          <a:pt x="60912" y="84387"/>
                          <a:pt x="62977" y="85133"/>
                          <a:pt x="64915" y="86176"/>
                        </a:cubicBezTo>
                        <a:cubicBezTo>
                          <a:pt x="65895" y="86666"/>
                          <a:pt x="66875" y="87198"/>
                          <a:pt x="67833" y="87731"/>
                        </a:cubicBezTo>
                        <a:cubicBezTo>
                          <a:pt x="68046" y="87859"/>
                          <a:pt x="68281" y="87965"/>
                          <a:pt x="68493" y="88114"/>
                        </a:cubicBezTo>
                        <a:cubicBezTo>
                          <a:pt x="68706" y="88242"/>
                          <a:pt x="68856" y="88498"/>
                          <a:pt x="68856" y="88753"/>
                        </a:cubicBezTo>
                        <a:lnTo>
                          <a:pt x="68856" y="88902"/>
                        </a:lnTo>
                        <a:cubicBezTo>
                          <a:pt x="68600" y="88540"/>
                          <a:pt x="68281" y="88221"/>
                          <a:pt x="67918" y="87944"/>
                        </a:cubicBezTo>
                        <a:cubicBezTo>
                          <a:pt x="67914" y="87940"/>
                          <a:pt x="67910" y="87938"/>
                          <a:pt x="67905" y="87938"/>
                        </a:cubicBezTo>
                        <a:cubicBezTo>
                          <a:pt x="67883" y="87938"/>
                          <a:pt x="67859" y="87969"/>
                          <a:pt x="67876" y="87986"/>
                        </a:cubicBezTo>
                        <a:cubicBezTo>
                          <a:pt x="68110" y="88178"/>
                          <a:pt x="68302" y="88370"/>
                          <a:pt x="68515" y="88604"/>
                        </a:cubicBezTo>
                        <a:cubicBezTo>
                          <a:pt x="68643" y="88732"/>
                          <a:pt x="68749" y="88881"/>
                          <a:pt x="68856" y="89030"/>
                        </a:cubicBezTo>
                        <a:lnTo>
                          <a:pt x="68856" y="89243"/>
                        </a:lnTo>
                        <a:cubicBezTo>
                          <a:pt x="68792" y="89115"/>
                          <a:pt x="68706" y="89009"/>
                          <a:pt x="68600" y="88902"/>
                        </a:cubicBezTo>
                        <a:cubicBezTo>
                          <a:pt x="68472" y="88774"/>
                          <a:pt x="68344" y="88668"/>
                          <a:pt x="68217" y="88562"/>
                        </a:cubicBezTo>
                        <a:cubicBezTo>
                          <a:pt x="67961" y="88349"/>
                          <a:pt x="67663" y="88157"/>
                          <a:pt x="67365" y="88029"/>
                        </a:cubicBezTo>
                        <a:cubicBezTo>
                          <a:pt x="67357" y="88025"/>
                          <a:pt x="67349" y="88023"/>
                          <a:pt x="67343" y="88023"/>
                        </a:cubicBezTo>
                        <a:cubicBezTo>
                          <a:pt x="67316" y="88023"/>
                          <a:pt x="67305" y="88054"/>
                          <a:pt x="67322" y="88072"/>
                        </a:cubicBezTo>
                        <a:cubicBezTo>
                          <a:pt x="67620" y="88221"/>
                          <a:pt x="67897" y="88412"/>
                          <a:pt x="68153" y="88625"/>
                        </a:cubicBezTo>
                        <a:cubicBezTo>
                          <a:pt x="68281" y="88732"/>
                          <a:pt x="68408" y="88838"/>
                          <a:pt x="68515" y="88966"/>
                        </a:cubicBezTo>
                        <a:cubicBezTo>
                          <a:pt x="68579" y="89030"/>
                          <a:pt x="68621" y="89094"/>
                          <a:pt x="68685" y="89158"/>
                        </a:cubicBezTo>
                        <a:cubicBezTo>
                          <a:pt x="68728" y="89200"/>
                          <a:pt x="68792" y="89264"/>
                          <a:pt x="68856" y="89307"/>
                        </a:cubicBezTo>
                        <a:lnTo>
                          <a:pt x="68877" y="89307"/>
                        </a:lnTo>
                        <a:cubicBezTo>
                          <a:pt x="68877" y="89413"/>
                          <a:pt x="68877" y="89499"/>
                          <a:pt x="68856" y="89605"/>
                        </a:cubicBezTo>
                        <a:lnTo>
                          <a:pt x="68856" y="89712"/>
                        </a:lnTo>
                        <a:cubicBezTo>
                          <a:pt x="68813" y="89669"/>
                          <a:pt x="68792" y="89626"/>
                          <a:pt x="68770" y="89584"/>
                        </a:cubicBezTo>
                        <a:cubicBezTo>
                          <a:pt x="68706" y="89520"/>
                          <a:pt x="68643" y="89477"/>
                          <a:pt x="68579" y="89413"/>
                        </a:cubicBezTo>
                        <a:cubicBezTo>
                          <a:pt x="68472" y="89286"/>
                          <a:pt x="68344" y="89179"/>
                          <a:pt x="68217" y="89073"/>
                        </a:cubicBezTo>
                        <a:cubicBezTo>
                          <a:pt x="67940" y="88881"/>
                          <a:pt x="67663" y="88689"/>
                          <a:pt x="67365" y="88540"/>
                        </a:cubicBezTo>
                        <a:cubicBezTo>
                          <a:pt x="67359" y="88537"/>
                          <a:pt x="67353" y="88536"/>
                          <a:pt x="67347" y="88536"/>
                        </a:cubicBezTo>
                        <a:cubicBezTo>
                          <a:pt x="67312" y="88536"/>
                          <a:pt x="67285" y="88586"/>
                          <a:pt x="67322" y="88604"/>
                        </a:cubicBezTo>
                        <a:cubicBezTo>
                          <a:pt x="67620" y="88774"/>
                          <a:pt x="67897" y="88966"/>
                          <a:pt x="68153" y="89179"/>
                        </a:cubicBezTo>
                        <a:cubicBezTo>
                          <a:pt x="68281" y="89286"/>
                          <a:pt x="68387" y="89392"/>
                          <a:pt x="68515" y="89499"/>
                        </a:cubicBezTo>
                        <a:lnTo>
                          <a:pt x="68685" y="89669"/>
                        </a:lnTo>
                        <a:cubicBezTo>
                          <a:pt x="68728" y="89733"/>
                          <a:pt x="68770" y="89775"/>
                          <a:pt x="68834" y="89797"/>
                        </a:cubicBezTo>
                        <a:cubicBezTo>
                          <a:pt x="68813" y="90031"/>
                          <a:pt x="68792" y="90244"/>
                          <a:pt x="68770" y="90457"/>
                        </a:cubicBezTo>
                        <a:cubicBezTo>
                          <a:pt x="68749" y="90670"/>
                          <a:pt x="68728" y="90819"/>
                          <a:pt x="68685" y="90989"/>
                        </a:cubicBezTo>
                        <a:lnTo>
                          <a:pt x="68643" y="90926"/>
                        </a:lnTo>
                        <a:lnTo>
                          <a:pt x="68493" y="90798"/>
                        </a:lnTo>
                        <a:lnTo>
                          <a:pt x="68174" y="90521"/>
                        </a:lnTo>
                        <a:lnTo>
                          <a:pt x="67578" y="89988"/>
                        </a:lnTo>
                        <a:cubicBezTo>
                          <a:pt x="67570" y="89985"/>
                          <a:pt x="67561" y="89983"/>
                          <a:pt x="67553" y="89983"/>
                        </a:cubicBezTo>
                        <a:cubicBezTo>
                          <a:pt x="67515" y="89983"/>
                          <a:pt x="67479" y="90018"/>
                          <a:pt x="67514" y="90052"/>
                        </a:cubicBezTo>
                        <a:lnTo>
                          <a:pt x="68110" y="90606"/>
                        </a:lnTo>
                        <a:lnTo>
                          <a:pt x="68408" y="90862"/>
                        </a:lnTo>
                        <a:lnTo>
                          <a:pt x="68557" y="90989"/>
                        </a:lnTo>
                        <a:cubicBezTo>
                          <a:pt x="68579" y="91032"/>
                          <a:pt x="68621" y="91053"/>
                          <a:pt x="68685" y="91096"/>
                        </a:cubicBezTo>
                        <a:lnTo>
                          <a:pt x="68643" y="91309"/>
                        </a:lnTo>
                        <a:cubicBezTo>
                          <a:pt x="68621" y="91373"/>
                          <a:pt x="68664" y="91415"/>
                          <a:pt x="68706" y="91437"/>
                        </a:cubicBezTo>
                        <a:cubicBezTo>
                          <a:pt x="68685" y="91607"/>
                          <a:pt x="68664" y="91777"/>
                          <a:pt x="68643" y="91969"/>
                        </a:cubicBezTo>
                        <a:lnTo>
                          <a:pt x="68621" y="91927"/>
                        </a:lnTo>
                        <a:cubicBezTo>
                          <a:pt x="68579" y="91863"/>
                          <a:pt x="68536" y="91820"/>
                          <a:pt x="68472" y="91756"/>
                        </a:cubicBezTo>
                        <a:cubicBezTo>
                          <a:pt x="68387" y="91650"/>
                          <a:pt x="68281" y="91543"/>
                          <a:pt x="68174" y="91458"/>
                        </a:cubicBezTo>
                        <a:cubicBezTo>
                          <a:pt x="67940" y="91245"/>
                          <a:pt x="67705" y="91075"/>
                          <a:pt x="67471" y="90947"/>
                        </a:cubicBezTo>
                        <a:cubicBezTo>
                          <a:pt x="67459" y="90939"/>
                          <a:pt x="67448" y="90935"/>
                          <a:pt x="67437" y="90935"/>
                        </a:cubicBezTo>
                        <a:cubicBezTo>
                          <a:pt x="67394" y="90935"/>
                          <a:pt x="67373" y="90998"/>
                          <a:pt x="67407" y="91032"/>
                        </a:cubicBezTo>
                        <a:cubicBezTo>
                          <a:pt x="67663" y="91181"/>
                          <a:pt x="67876" y="91351"/>
                          <a:pt x="68089" y="91543"/>
                        </a:cubicBezTo>
                        <a:cubicBezTo>
                          <a:pt x="68195" y="91628"/>
                          <a:pt x="68281" y="91735"/>
                          <a:pt x="68366" y="91841"/>
                        </a:cubicBezTo>
                        <a:cubicBezTo>
                          <a:pt x="68408" y="91905"/>
                          <a:pt x="68451" y="91948"/>
                          <a:pt x="68515" y="92012"/>
                        </a:cubicBezTo>
                        <a:cubicBezTo>
                          <a:pt x="68557" y="92054"/>
                          <a:pt x="68579" y="92097"/>
                          <a:pt x="68621" y="92139"/>
                        </a:cubicBezTo>
                        <a:lnTo>
                          <a:pt x="68600" y="92416"/>
                        </a:lnTo>
                        <a:cubicBezTo>
                          <a:pt x="68430" y="92161"/>
                          <a:pt x="68217" y="91927"/>
                          <a:pt x="67982" y="91714"/>
                        </a:cubicBezTo>
                        <a:cubicBezTo>
                          <a:pt x="67684" y="91479"/>
                          <a:pt x="67365" y="91245"/>
                          <a:pt x="67045" y="91053"/>
                        </a:cubicBezTo>
                        <a:cubicBezTo>
                          <a:pt x="67033" y="91045"/>
                          <a:pt x="67021" y="91042"/>
                          <a:pt x="67011" y="91042"/>
                        </a:cubicBezTo>
                        <a:cubicBezTo>
                          <a:pt x="66968" y="91042"/>
                          <a:pt x="66947" y="91100"/>
                          <a:pt x="66981" y="91117"/>
                        </a:cubicBezTo>
                        <a:cubicBezTo>
                          <a:pt x="67301" y="91330"/>
                          <a:pt x="67620" y="91543"/>
                          <a:pt x="67918" y="91799"/>
                        </a:cubicBezTo>
                        <a:cubicBezTo>
                          <a:pt x="68195" y="92033"/>
                          <a:pt x="68430" y="92331"/>
                          <a:pt x="68600" y="92672"/>
                        </a:cubicBezTo>
                        <a:lnTo>
                          <a:pt x="68600" y="92927"/>
                        </a:lnTo>
                        <a:cubicBezTo>
                          <a:pt x="68557" y="92885"/>
                          <a:pt x="68515" y="92821"/>
                          <a:pt x="68451" y="92778"/>
                        </a:cubicBezTo>
                        <a:cubicBezTo>
                          <a:pt x="68366" y="92651"/>
                          <a:pt x="68259" y="92544"/>
                          <a:pt x="68131" y="92438"/>
                        </a:cubicBezTo>
                        <a:cubicBezTo>
                          <a:pt x="67918" y="92246"/>
                          <a:pt x="67663" y="92076"/>
                          <a:pt x="67407" y="91905"/>
                        </a:cubicBezTo>
                        <a:cubicBezTo>
                          <a:pt x="67401" y="91902"/>
                          <a:pt x="67396" y="91901"/>
                          <a:pt x="67391" y="91901"/>
                        </a:cubicBezTo>
                        <a:cubicBezTo>
                          <a:pt x="67360" y="91901"/>
                          <a:pt x="67346" y="91951"/>
                          <a:pt x="67365" y="91969"/>
                        </a:cubicBezTo>
                        <a:cubicBezTo>
                          <a:pt x="67493" y="92054"/>
                          <a:pt x="67620" y="92139"/>
                          <a:pt x="67727" y="92246"/>
                        </a:cubicBezTo>
                        <a:cubicBezTo>
                          <a:pt x="67855" y="92331"/>
                          <a:pt x="67940" y="92438"/>
                          <a:pt x="68046" y="92544"/>
                        </a:cubicBezTo>
                        <a:cubicBezTo>
                          <a:pt x="68153" y="92651"/>
                          <a:pt x="68259" y="92757"/>
                          <a:pt x="68344" y="92864"/>
                        </a:cubicBezTo>
                        <a:cubicBezTo>
                          <a:pt x="68387" y="92927"/>
                          <a:pt x="68430" y="92991"/>
                          <a:pt x="68493" y="93034"/>
                        </a:cubicBezTo>
                        <a:cubicBezTo>
                          <a:pt x="68515" y="93098"/>
                          <a:pt x="68557" y="93140"/>
                          <a:pt x="68600" y="93183"/>
                        </a:cubicBezTo>
                        <a:lnTo>
                          <a:pt x="68600" y="93290"/>
                        </a:lnTo>
                        <a:lnTo>
                          <a:pt x="68579" y="93268"/>
                        </a:lnTo>
                        <a:cubicBezTo>
                          <a:pt x="68025" y="92736"/>
                          <a:pt x="67407" y="92289"/>
                          <a:pt x="66768" y="91905"/>
                        </a:cubicBezTo>
                        <a:cubicBezTo>
                          <a:pt x="66108" y="91501"/>
                          <a:pt x="65469" y="91096"/>
                          <a:pt x="64809" y="90691"/>
                        </a:cubicBezTo>
                        <a:cubicBezTo>
                          <a:pt x="64085" y="90244"/>
                          <a:pt x="63403" y="89712"/>
                          <a:pt x="62786" y="89094"/>
                        </a:cubicBezTo>
                        <a:cubicBezTo>
                          <a:pt x="62778" y="89090"/>
                          <a:pt x="62770" y="89088"/>
                          <a:pt x="62763" y="89088"/>
                        </a:cubicBezTo>
                        <a:cubicBezTo>
                          <a:pt x="62730" y="89088"/>
                          <a:pt x="62704" y="89123"/>
                          <a:pt x="62722" y="89158"/>
                        </a:cubicBezTo>
                        <a:cubicBezTo>
                          <a:pt x="62977" y="89435"/>
                          <a:pt x="63233" y="89690"/>
                          <a:pt x="63531" y="89925"/>
                        </a:cubicBezTo>
                        <a:cubicBezTo>
                          <a:pt x="63808" y="90159"/>
                          <a:pt x="64106" y="90393"/>
                          <a:pt x="64426" y="90606"/>
                        </a:cubicBezTo>
                        <a:cubicBezTo>
                          <a:pt x="65043" y="91053"/>
                          <a:pt x="65682" y="91437"/>
                          <a:pt x="66321" y="91841"/>
                        </a:cubicBezTo>
                        <a:cubicBezTo>
                          <a:pt x="66960" y="92225"/>
                          <a:pt x="67578" y="92672"/>
                          <a:pt x="68153" y="93162"/>
                        </a:cubicBezTo>
                        <a:cubicBezTo>
                          <a:pt x="68430" y="93417"/>
                          <a:pt x="68664" y="93694"/>
                          <a:pt x="68877" y="94014"/>
                        </a:cubicBezTo>
                        <a:cubicBezTo>
                          <a:pt x="69069" y="94354"/>
                          <a:pt x="69218" y="94716"/>
                          <a:pt x="69324" y="95100"/>
                        </a:cubicBezTo>
                        <a:cubicBezTo>
                          <a:pt x="69452" y="95526"/>
                          <a:pt x="69537" y="95973"/>
                          <a:pt x="69622" y="96420"/>
                        </a:cubicBezTo>
                        <a:lnTo>
                          <a:pt x="69580" y="96335"/>
                        </a:lnTo>
                        <a:cubicBezTo>
                          <a:pt x="69516" y="96229"/>
                          <a:pt x="69431" y="96122"/>
                          <a:pt x="69367" y="96037"/>
                        </a:cubicBezTo>
                        <a:cubicBezTo>
                          <a:pt x="69196" y="95824"/>
                          <a:pt x="69005" y="95632"/>
                          <a:pt x="68813" y="95441"/>
                        </a:cubicBezTo>
                        <a:cubicBezTo>
                          <a:pt x="68805" y="95437"/>
                          <a:pt x="68797" y="95435"/>
                          <a:pt x="68788" y="95435"/>
                        </a:cubicBezTo>
                        <a:cubicBezTo>
                          <a:pt x="68750" y="95435"/>
                          <a:pt x="68714" y="95470"/>
                          <a:pt x="68749" y="95504"/>
                        </a:cubicBezTo>
                        <a:cubicBezTo>
                          <a:pt x="68941" y="95696"/>
                          <a:pt x="69111" y="95888"/>
                          <a:pt x="69282" y="96101"/>
                        </a:cubicBezTo>
                        <a:cubicBezTo>
                          <a:pt x="69345" y="96186"/>
                          <a:pt x="69431" y="96293"/>
                          <a:pt x="69494" y="96399"/>
                        </a:cubicBezTo>
                        <a:cubicBezTo>
                          <a:pt x="69537" y="96463"/>
                          <a:pt x="69558" y="96527"/>
                          <a:pt x="69601" y="96569"/>
                        </a:cubicBezTo>
                        <a:cubicBezTo>
                          <a:pt x="69622" y="96612"/>
                          <a:pt x="69665" y="96655"/>
                          <a:pt x="69686" y="96697"/>
                        </a:cubicBezTo>
                        <a:cubicBezTo>
                          <a:pt x="69729" y="96868"/>
                          <a:pt x="69750" y="97017"/>
                          <a:pt x="69793" y="97187"/>
                        </a:cubicBezTo>
                        <a:cubicBezTo>
                          <a:pt x="69707" y="97081"/>
                          <a:pt x="69644" y="96953"/>
                          <a:pt x="69580" y="96846"/>
                        </a:cubicBezTo>
                        <a:cubicBezTo>
                          <a:pt x="69558" y="96825"/>
                          <a:pt x="69537" y="96825"/>
                          <a:pt x="69537" y="96804"/>
                        </a:cubicBezTo>
                        <a:cubicBezTo>
                          <a:pt x="69494" y="96761"/>
                          <a:pt x="69452" y="96697"/>
                          <a:pt x="69409" y="96633"/>
                        </a:cubicBezTo>
                        <a:lnTo>
                          <a:pt x="69218" y="96378"/>
                        </a:lnTo>
                        <a:cubicBezTo>
                          <a:pt x="69090" y="96186"/>
                          <a:pt x="68941" y="96016"/>
                          <a:pt x="68813" y="95845"/>
                        </a:cubicBezTo>
                        <a:cubicBezTo>
                          <a:pt x="68808" y="95840"/>
                          <a:pt x="68800" y="95837"/>
                          <a:pt x="68791" y="95837"/>
                        </a:cubicBezTo>
                        <a:cubicBezTo>
                          <a:pt x="68765" y="95837"/>
                          <a:pt x="68733" y="95861"/>
                          <a:pt x="68749" y="95909"/>
                        </a:cubicBezTo>
                        <a:lnTo>
                          <a:pt x="69132" y="96442"/>
                        </a:lnTo>
                        <a:cubicBezTo>
                          <a:pt x="69196" y="96527"/>
                          <a:pt x="69260" y="96612"/>
                          <a:pt x="69324" y="96697"/>
                        </a:cubicBezTo>
                        <a:cubicBezTo>
                          <a:pt x="69388" y="96782"/>
                          <a:pt x="69409" y="96804"/>
                          <a:pt x="69452" y="96868"/>
                        </a:cubicBezTo>
                        <a:lnTo>
                          <a:pt x="69452" y="96889"/>
                        </a:lnTo>
                        <a:cubicBezTo>
                          <a:pt x="69644" y="97208"/>
                          <a:pt x="69793" y="97549"/>
                          <a:pt x="69920" y="97890"/>
                        </a:cubicBezTo>
                        <a:lnTo>
                          <a:pt x="69920" y="97911"/>
                        </a:lnTo>
                        <a:cubicBezTo>
                          <a:pt x="70261" y="98784"/>
                          <a:pt x="70410" y="99700"/>
                          <a:pt x="70368" y="100637"/>
                        </a:cubicBezTo>
                        <a:cubicBezTo>
                          <a:pt x="70325" y="101979"/>
                          <a:pt x="69814" y="103214"/>
                          <a:pt x="69345" y="104471"/>
                        </a:cubicBezTo>
                        <a:cubicBezTo>
                          <a:pt x="69345" y="104300"/>
                          <a:pt x="69303" y="104109"/>
                          <a:pt x="69282" y="103917"/>
                        </a:cubicBezTo>
                        <a:cubicBezTo>
                          <a:pt x="69266" y="103887"/>
                          <a:pt x="69219" y="103857"/>
                          <a:pt x="69178" y="103857"/>
                        </a:cubicBezTo>
                        <a:cubicBezTo>
                          <a:pt x="69161" y="103857"/>
                          <a:pt x="69145" y="103862"/>
                          <a:pt x="69132" y="103874"/>
                        </a:cubicBezTo>
                        <a:cubicBezTo>
                          <a:pt x="69090" y="103363"/>
                          <a:pt x="69005" y="102852"/>
                          <a:pt x="68877" y="102362"/>
                        </a:cubicBezTo>
                        <a:cubicBezTo>
                          <a:pt x="68621" y="101340"/>
                          <a:pt x="68217" y="100360"/>
                          <a:pt x="67663" y="99445"/>
                        </a:cubicBezTo>
                        <a:cubicBezTo>
                          <a:pt x="67130" y="98571"/>
                          <a:pt x="66492" y="97762"/>
                          <a:pt x="65767" y="97017"/>
                        </a:cubicBezTo>
                        <a:cubicBezTo>
                          <a:pt x="65043" y="96293"/>
                          <a:pt x="64277" y="95611"/>
                          <a:pt x="63446" y="94993"/>
                        </a:cubicBezTo>
                        <a:cubicBezTo>
                          <a:pt x="63339" y="94929"/>
                          <a:pt x="63233" y="94866"/>
                          <a:pt x="63126" y="94780"/>
                        </a:cubicBezTo>
                        <a:cubicBezTo>
                          <a:pt x="63120" y="94778"/>
                          <a:pt x="63112" y="94777"/>
                          <a:pt x="63105" y="94777"/>
                        </a:cubicBezTo>
                        <a:cubicBezTo>
                          <a:pt x="63046" y="94777"/>
                          <a:pt x="62984" y="94849"/>
                          <a:pt x="63041" y="94887"/>
                        </a:cubicBezTo>
                        <a:cubicBezTo>
                          <a:pt x="63425" y="95228"/>
                          <a:pt x="63808" y="95547"/>
                          <a:pt x="64213" y="95867"/>
                        </a:cubicBezTo>
                        <a:cubicBezTo>
                          <a:pt x="64596" y="96207"/>
                          <a:pt x="64958" y="96548"/>
                          <a:pt x="65320" y="96889"/>
                        </a:cubicBezTo>
                        <a:cubicBezTo>
                          <a:pt x="66044" y="97613"/>
                          <a:pt x="66683" y="98380"/>
                          <a:pt x="67237" y="99232"/>
                        </a:cubicBezTo>
                        <a:cubicBezTo>
                          <a:pt x="67812" y="100083"/>
                          <a:pt x="68259" y="101042"/>
                          <a:pt x="68557" y="102022"/>
                        </a:cubicBezTo>
                        <a:cubicBezTo>
                          <a:pt x="68856" y="103023"/>
                          <a:pt x="68983" y="104045"/>
                          <a:pt x="68919" y="105067"/>
                        </a:cubicBezTo>
                        <a:cubicBezTo>
                          <a:pt x="68919" y="105174"/>
                          <a:pt x="68898" y="105301"/>
                          <a:pt x="68877" y="105408"/>
                        </a:cubicBezTo>
                        <a:lnTo>
                          <a:pt x="69324" y="105408"/>
                        </a:lnTo>
                        <a:cubicBezTo>
                          <a:pt x="69324" y="105323"/>
                          <a:pt x="69345" y="105259"/>
                          <a:pt x="69345" y="105195"/>
                        </a:cubicBezTo>
                        <a:cubicBezTo>
                          <a:pt x="69388" y="105024"/>
                          <a:pt x="69452" y="104875"/>
                          <a:pt x="69494" y="104726"/>
                        </a:cubicBezTo>
                        <a:cubicBezTo>
                          <a:pt x="69729" y="104087"/>
                          <a:pt x="69984" y="103448"/>
                          <a:pt x="70197" y="102810"/>
                        </a:cubicBezTo>
                        <a:cubicBezTo>
                          <a:pt x="70410" y="102171"/>
                          <a:pt x="70538" y="101489"/>
                          <a:pt x="70581" y="100829"/>
                        </a:cubicBezTo>
                        <a:cubicBezTo>
                          <a:pt x="70645" y="99785"/>
                          <a:pt x="70474" y="98763"/>
                          <a:pt x="70070" y="97805"/>
                        </a:cubicBezTo>
                        <a:lnTo>
                          <a:pt x="70070" y="97783"/>
                        </a:lnTo>
                        <a:cubicBezTo>
                          <a:pt x="70048" y="97592"/>
                          <a:pt x="70027" y="97400"/>
                          <a:pt x="69984" y="97208"/>
                        </a:cubicBezTo>
                        <a:cubicBezTo>
                          <a:pt x="69963" y="97017"/>
                          <a:pt x="69920" y="96782"/>
                          <a:pt x="69878" y="96569"/>
                        </a:cubicBezTo>
                        <a:cubicBezTo>
                          <a:pt x="69793" y="96143"/>
                          <a:pt x="69707" y="95739"/>
                          <a:pt x="69601" y="95313"/>
                        </a:cubicBezTo>
                        <a:cubicBezTo>
                          <a:pt x="69516" y="94929"/>
                          <a:pt x="69388" y="94546"/>
                          <a:pt x="69218" y="94184"/>
                        </a:cubicBezTo>
                        <a:cubicBezTo>
                          <a:pt x="69090" y="93928"/>
                          <a:pt x="68941" y="93694"/>
                          <a:pt x="68749" y="93460"/>
                        </a:cubicBezTo>
                        <a:cubicBezTo>
                          <a:pt x="68770" y="93439"/>
                          <a:pt x="68770" y="93417"/>
                          <a:pt x="68792" y="93375"/>
                        </a:cubicBezTo>
                        <a:cubicBezTo>
                          <a:pt x="68749" y="92502"/>
                          <a:pt x="68792" y="91607"/>
                          <a:pt x="68919" y="90734"/>
                        </a:cubicBezTo>
                        <a:cubicBezTo>
                          <a:pt x="68983" y="90372"/>
                          <a:pt x="69026" y="90010"/>
                          <a:pt x="69047" y="89669"/>
                        </a:cubicBezTo>
                        <a:cubicBezTo>
                          <a:pt x="69047" y="89541"/>
                          <a:pt x="69069" y="89413"/>
                          <a:pt x="69090" y="89286"/>
                        </a:cubicBezTo>
                        <a:cubicBezTo>
                          <a:pt x="69090" y="89264"/>
                          <a:pt x="69090" y="89264"/>
                          <a:pt x="69090" y="89243"/>
                        </a:cubicBezTo>
                        <a:lnTo>
                          <a:pt x="69090" y="88796"/>
                        </a:lnTo>
                        <a:cubicBezTo>
                          <a:pt x="69090" y="88562"/>
                          <a:pt x="69005" y="88349"/>
                          <a:pt x="68877" y="88157"/>
                        </a:cubicBezTo>
                        <a:cubicBezTo>
                          <a:pt x="68706" y="87986"/>
                          <a:pt x="68515" y="87859"/>
                          <a:pt x="68323" y="87752"/>
                        </a:cubicBezTo>
                        <a:lnTo>
                          <a:pt x="68025" y="87582"/>
                        </a:lnTo>
                        <a:lnTo>
                          <a:pt x="68025" y="87561"/>
                        </a:lnTo>
                        <a:cubicBezTo>
                          <a:pt x="67982" y="87475"/>
                          <a:pt x="67961" y="87390"/>
                          <a:pt x="67940" y="87305"/>
                        </a:cubicBezTo>
                        <a:cubicBezTo>
                          <a:pt x="67940" y="87262"/>
                          <a:pt x="67918" y="87220"/>
                          <a:pt x="67897" y="87177"/>
                        </a:cubicBezTo>
                        <a:cubicBezTo>
                          <a:pt x="67897" y="87156"/>
                          <a:pt x="67876" y="87135"/>
                          <a:pt x="67876" y="87113"/>
                        </a:cubicBezTo>
                        <a:cubicBezTo>
                          <a:pt x="67876" y="87092"/>
                          <a:pt x="67855" y="87071"/>
                          <a:pt x="67833" y="87049"/>
                        </a:cubicBezTo>
                        <a:cubicBezTo>
                          <a:pt x="67833" y="86985"/>
                          <a:pt x="67833" y="86943"/>
                          <a:pt x="67833" y="86900"/>
                        </a:cubicBezTo>
                        <a:cubicBezTo>
                          <a:pt x="67897" y="86645"/>
                          <a:pt x="67982" y="86389"/>
                          <a:pt x="68110" y="86176"/>
                        </a:cubicBezTo>
                        <a:cubicBezTo>
                          <a:pt x="68259" y="85878"/>
                          <a:pt x="68430" y="85580"/>
                          <a:pt x="68579" y="85282"/>
                        </a:cubicBezTo>
                        <a:cubicBezTo>
                          <a:pt x="68919" y="84728"/>
                          <a:pt x="69196" y="84110"/>
                          <a:pt x="69409" y="83493"/>
                        </a:cubicBezTo>
                        <a:cubicBezTo>
                          <a:pt x="69601" y="82875"/>
                          <a:pt x="69644" y="82215"/>
                          <a:pt x="69494" y="81576"/>
                        </a:cubicBezTo>
                        <a:cubicBezTo>
                          <a:pt x="69345" y="80980"/>
                          <a:pt x="69090" y="80405"/>
                          <a:pt x="68770" y="79851"/>
                        </a:cubicBezTo>
                        <a:cubicBezTo>
                          <a:pt x="68600" y="79553"/>
                          <a:pt x="68430" y="79233"/>
                          <a:pt x="68238" y="78914"/>
                        </a:cubicBezTo>
                        <a:cubicBezTo>
                          <a:pt x="68153" y="78765"/>
                          <a:pt x="68068" y="78616"/>
                          <a:pt x="67982" y="78466"/>
                        </a:cubicBezTo>
                        <a:cubicBezTo>
                          <a:pt x="67940" y="78381"/>
                          <a:pt x="67918" y="78317"/>
                          <a:pt x="67876" y="78253"/>
                        </a:cubicBezTo>
                        <a:cubicBezTo>
                          <a:pt x="67918" y="78190"/>
                          <a:pt x="67940" y="78104"/>
                          <a:pt x="67961" y="78019"/>
                        </a:cubicBezTo>
                        <a:cubicBezTo>
                          <a:pt x="68025" y="77721"/>
                          <a:pt x="68025" y="77423"/>
                          <a:pt x="67961" y="77125"/>
                        </a:cubicBezTo>
                        <a:cubicBezTo>
                          <a:pt x="67769" y="76528"/>
                          <a:pt x="67429" y="75996"/>
                          <a:pt x="66981" y="75570"/>
                        </a:cubicBezTo>
                        <a:cubicBezTo>
                          <a:pt x="66704" y="75314"/>
                          <a:pt x="66449" y="75038"/>
                          <a:pt x="66172" y="74782"/>
                        </a:cubicBezTo>
                        <a:cubicBezTo>
                          <a:pt x="66023" y="74633"/>
                          <a:pt x="65874" y="74484"/>
                          <a:pt x="65725" y="74313"/>
                        </a:cubicBezTo>
                        <a:lnTo>
                          <a:pt x="65704" y="74292"/>
                        </a:lnTo>
                        <a:cubicBezTo>
                          <a:pt x="65640" y="74228"/>
                          <a:pt x="65576" y="74143"/>
                          <a:pt x="65512" y="74079"/>
                        </a:cubicBezTo>
                        <a:cubicBezTo>
                          <a:pt x="65512" y="74058"/>
                          <a:pt x="65491" y="74037"/>
                          <a:pt x="65469" y="73994"/>
                        </a:cubicBezTo>
                        <a:lnTo>
                          <a:pt x="65448" y="73994"/>
                        </a:lnTo>
                        <a:cubicBezTo>
                          <a:pt x="65405" y="73951"/>
                          <a:pt x="65363" y="73888"/>
                          <a:pt x="65341" y="73824"/>
                        </a:cubicBezTo>
                        <a:cubicBezTo>
                          <a:pt x="65214" y="73653"/>
                          <a:pt x="65150" y="73462"/>
                          <a:pt x="65107" y="73270"/>
                        </a:cubicBezTo>
                        <a:cubicBezTo>
                          <a:pt x="65094" y="73205"/>
                          <a:pt x="65057" y="73179"/>
                          <a:pt x="65016" y="73179"/>
                        </a:cubicBezTo>
                        <a:cubicBezTo>
                          <a:pt x="64989" y="73179"/>
                          <a:pt x="64962" y="73189"/>
                          <a:pt x="64937" y="73206"/>
                        </a:cubicBezTo>
                        <a:lnTo>
                          <a:pt x="64873" y="73078"/>
                        </a:lnTo>
                        <a:cubicBezTo>
                          <a:pt x="64915" y="73036"/>
                          <a:pt x="64937" y="72993"/>
                          <a:pt x="64958" y="72950"/>
                        </a:cubicBezTo>
                        <a:cubicBezTo>
                          <a:pt x="65001" y="72823"/>
                          <a:pt x="65043" y="72695"/>
                          <a:pt x="65043" y="72546"/>
                        </a:cubicBezTo>
                        <a:cubicBezTo>
                          <a:pt x="65043" y="72226"/>
                          <a:pt x="64979" y="71907"/>
                          <a:pt x="64873" y="71609"/>
                        </a:cubicBezTo>
                        <a:cubicBezTo>
                          <a:pt x="64681" y="70948"/>
                          <a:pt x="64490" y="70310"/>
                          <a:pt x="64298" y="69649"/>
                        </a:cubicBezTo>
                        <a:cubicBezTo>
                          <a:pt x="64234" y="69458"/>
                          <a:pt x="64170" y="69266"/>
                          <a:pt x="64106" y="69053"/>
                        </a:cubicBezTo>
                        <a:cubicBezTo>
                          <a:pt x="64106" y="69053"/>
                          <a:pt x="64106" y="69032"/>
                          <a:pt x="64106" y="69010"/>
                        </a:cubicBezTo>
                        <a:cubicBezTo>
                          <a:pt x="64106" y="68968"/>
                          <a:pt x="64106" y="68946"/>
                          <a:pt x="64085" y="68925"/>
                        </a:cubicBezTo>
                        <a:cubicBezTo>
                          <a:pt x="64085" y="68904"/>
                          <a:pt x="64085" y="68883"/>
                          <a:pt x="64085" y="68883"/>
                        </a:cubicBezTo>
                        <a:cubicBezTo>
                          <a:pt x="64106" y="68627"/>
                          <a:pt x="64149" y="68371"/>
                          <a:pt x="64213" y="68137"/>
                        </a:cubicBezTo>
                        <a:cubicBezTo>
                          <a:pt x="64255" y="68009"/>
                          <a:pt x="64277" y="67882"/>
                          <a:pt x="64340" y="67775"/>
                        </a:cubicBezTo>
                        <a:cubicBezTo>
                          <a:pt x="64404" y="67583"/>
                          <a:pt x="64490" y="67413"/>
                          <a:pt x="64553" y="67243"/>
                        </a:cubicBezTo>
                        <a:cubicBezTo>
                          <a:pt x="64660" y="67072"/>
                          <a:pt x="64724" y="66881"/>
                          <a:pt x="64788" y="66710"/>
                        </a:cubicBezTo>
                        <a:cubicBezTo>
                          <a:pt x="64804" y="66661"/>
                          <a:pt x="64757" y="66611"/>
                          <a:pt x="64715" y="66611"/>
                        </a:cubicBezTo>
                        <a:cubicBezTo>
                          <a:pt x="64703" y="66611"/>
                          <a:pt x="64691" y="66615"/>
                          <a:pt x="64681" y="66625"/>
                        </a:cubicBezTo>
                        <a:lnTo>
                          <a:pt x="64639" y="66689"/>
                        </a:lnTo>
                        <a:cubicBezTo>
                          <a:pt x="64809" y="66220"/>
                          <a:pt x="64979" y="65731"/>
                          <a:pt x="65150" y="65241"/>
                        </a:cubicBezTo>
                        <a:cubicBezTo>
                          <a:pt x="65235" y="64964"/>
                          <a:pt x="65320" y="64666"/>
                          <a:pt x="65405" y="64389"/>
                        </a:cubicBezTo>
                        <a:cubicBezTo>
                          <a:pt x="65533" y="64069"/>
                          <a:pt x="65661" y="63750"/>
                          <a:pt x="65767" y="63430"/>
                        </a:cubicBezTo>
                        <a:lnTo>
                          <a:pt x="66002" y="62770"/>
                        </a:lnTo>
                        <a:lnTo>
                          <a:pt x="66044" y="62664"/>
                        </a:lnTo>
                        <a:cubicBezTo>
                          <a:pt x="66066" y="62728"/>
                          <a:pt x="66087" y="62813"/>
                          <a:pt x="66108" y="62877"/>
                        </a:cubicBezTo>
                        <a:cubicBezTo>
                          <a:pt x="66406" y="63707"/>
                          <a:pt x="66747" y="64538"/>
                          <a:pt x="67130" y="65347"/>
                        </a:cubicBezTo>
                        <a:cubicBezTo>
                          <a:pt x="67514" y="66135"/>
                          <a:pt x="67940" y="66923"/>
                          <a:pt x="68408" y="67669"/>
                        </a:cubicBezTo>
                        <a:cubicBezTo>
                          <a:pt x="68813" y="68329"/>
                          <a:pt x="69260" y="68946"/>
                          <a:pt x="69729" y="69543"/>
                        </a:cubicBezTo>
                        <a:cubicBezTo>
                          <a:pt x="69771" y="70459"/>
                          <a:pt x="69899" y="71353"/>
                          <a:pt x="70070" y="72248"/>
                        </a:cubicBezTo>
                        <a:cubicBezTo>
                          <a:pt x="70261" y="73206"/>
                          <a:pt x="70538" y="74143"/>
                          <a:pt x="70879" y="75080"/>
                        </a:cubicBezTo>
                        <a:cubicBezTo>
                          <a:pt x="71220" y="75996"/>
                          <a:pt x="71646" y="76869"/>
                          <a:pt x="72114" y="77742"/>
                        </a:cubicBezTo>
                        <a:cubicBezTo>
                          <a:pt x="72625" y="78637"/>
                          <a:pt x="73158" y="79531"/>
                          <a:pt x="73754" y="80383"/>
                        </a:cubicBezTo>
                        <a:cubicBezTo>
                          <a:pt x="74286" y="81171"/>
                          <a:pt x="74840" y="82002"/>
                          <a:pt x="75394" y="82790"/>
                        </a:cubicBezTo>
                        <a:cubicBezTo>
                          <a:pt x="75394" y="82811"/>
                          <a:pt x="75394" y="82832"/>
                          <a:pt x="75394" y="82854"/>
                        </a:cubicBezTo>
                        <a:cubicBezTo>
                          <a:pt x="75479" y="83045"/>
                          <a:pt x="75564" y="83237"/>
                          <a:pt x="75628" y="83450"/>
                        </a:cubicBezTo>
                        <a:cubicBezTo>
                          <a:pt x="75671" y="83535"/>
                          <a:pt x="75692" y="83642"/>
                          <a:pt x="75713" y="83727"/>
                        </a:cubicBezTo>
                        <a:lnTo>
                          <a:pt x="75735" y="83876"/>
                        </a:lnTo>
                        <a:cubicBezTo>
                          <a:pt x="75756" y="83940"/>
                          <a:pt x="75756" y="84004"/>
                          <a:pt x="75777" y="84068"/>
                        </a:cubicBezTo>
                        <a:cubicBezTo>
                          <a:pt x="75649" y="84174"/>
                          <a:pt x="75543" y="84323"/>
                          <a:pt x="75479" y="84472"/>
                        </a:cubicBezTo>
                        <a:cubicBezTo>
                          <a:pt x="75202" y="85090"/>
                          <a:pt x="75032" y="85750"/>
                          <a:pt x="74968" y="86432"/>
                        </a:cubicBezTo>
                        <a:cubicBezTo>
                          <a:pt x="74904" y="86815"/>
                          <a:pt x="74904" y="87198"/>
                          <a:pt x="74947" y="87582"/>
                        </a:cubicBezTo>
                        <a:cubicBezTo>
                          <a:pt x="74947" y="87603"/>
                          <a:pt x="74968" y="87603"/>
                          <a:pt x="74989" y="87624"/>
                        </a:cubicBezTo>
                        <a:lnTo>
                          <a:pt x="74989" y="87646"/>
                        </a:lnTo>
                        <a:cubicBezTo>
                          <a:pt x="75011" y="87773"/>
                          <a:pt x="75053" y="87880"/>
                          <a:pt x="75138" y="87986"/>
                        </a:cubicBezTo>
                        <a:cubicBezTo>
                          <a:pt x="75287" y="88221"/>
                          <a:pt x="75479" y="88434"/>
                          <a:pt x="75671" y="88647"/>
                        </a:cubicBezTo>
                        <a:lnTo>
                          <a:pt x="76203" y="89307"/>
                        </a:lnTo>
                        <a:cubicBezTo>
                          <a:pt x="76267" y="89392"/>
                          <a:pt x="76331" y="89456"/>
                          <a:pt x="76374" y="89541"/>
                        </a:cubicBezTo>
                        <a:cubicBezTo>
                          <a:pt x="76437" y="89626"/>
                          <a:pt x="76459" y="89712"/>
                          <a:pt x="76480" y="89775"/>
                        </a:cubicBezTo>
                        <a:cubicBezTo>
                          <a:pt x="76523" y="89903"/>
                          <a:pt x="76565" y="90031"/>
                          <a:pt x="76587" y="90159"/>
                        </a:cubicBezTo>
                        <a:cubicBezTo>
                          <a:pt x="76608" y="90265"/>
                          <a:pt x="76672" y="90393"/>
                          <a:pt x="76736" y="90478"/>
                        </a:cubicBezTo>
                        <a:cubicBezTo>
                          <a:pt x="76800" y="90563"/>
                          <a:pt x="76906" y="90627"/>
                          <a:pt x="77013" y="90670"/>
                        </a:cubicBezTo>
                        <a:cubicBezTo>
                          <a:pt x="77140" y="90713"/>
                          <a:pt x="77268" y="90755"/>
                          <a:pt x="77396" y="90776"/>
                        </a:cubicBezTo>
                        <a:cubicBezTo>
                          <a:pt x="77430" y="90780"/>
                          <a:pt x="77466" y="90782"/>
                          <a:pt x="77501" y="90782"/>
                        </a:cubicBezTo>
                        <a:cubicBezTo>
                          <a:pt x="77683" y="90782"/>
                          <a:pt x="77871" y="90734"/>
                          <a:pt x="78014" y="90627"/>
                        </a:cubicBezTo>
                        <a:cubicBezTo>
                          <a:pt x="78141" y="90585"/>
                          <a:pt x="78226" y="90521"/>
                          <a:pt x="78333" y="90457"/>
                        </a:cubicBezTo>
                        <a:cubicBezTo>
                          <a:pt x="78461" y="90414"/>
                          <a:pt x="78567" y="90372"/>
                          <a:pt x="78674" y="90329"/>
                        </a:cubicBezTo>
                        <a:cubicBezTo>
                          <a:pt x="78695" y="90329"/>
                          <a:pt x="78716" y="90308"/>
                          <a:pt x="78716" y="90287"/>
                        </a:cubicBezTo>
                        <a:cubicBezTo>
                          <a:pt x="78773" y="90290"/>
                          <a:pt x="78831" y="90292"/>
                          <a:pt x="78888" y="90292"/>
                        </a:cubicBezTo>
                        <a:cubicBezTo>
                          <a:pt x="79177" y="90292"/>
                          <a:pt x="79472" y="90248"/>
                          <a:pt x="79739" y="90159"/>
                        </a:cubicBezTo>
                        <a:cubicBezTo>
                          <a:pt x="79909" y="90095"/>
                          <a:pt x="80058" y="89988"/>
                          <a:pt x="80207" y="89882"/>
                        </a:cubicBezTo>
                        <a:cubicBezTo>
                          <a:pt x="80271" y="89839"/>
                          <a:pt x="80335" y="89797"/>
                          <a:pt x="80399" y="89754"/>
                        </a:cubicBezTo>
                        <a:cubicBezTo>
                          <a:pt x="80463" y="89712"/>
                          <a:pt x="80505" y="89690"/>
                          <a:pt x="80569" y="89669"/>
                        </a:cubicBezTo>
                        <a:cubicBezTo>
                          <a:pt x="80846" y="89669"/>
                          <a:pt x="81102" y="89584"/>
                          <a:pt x="81336" y="89435"/>
                        </a:cubicBezTo>
                        <a:cubicBezTo>
                          <a:pt x="81655" y="89243"/>
                          <a:pt x="81932" y="88987"/>
                          <a:pt x="82230" y="88796"/>
                        </a:cubicBezTo>
                        <a:cubicBezTo>
                          <a:pt x="82742" y="88498"/>
                          <a:pt x="83444" y="88349"/>
                          <a:pt x="83593" y="87688"/>
                        </a:cubicBezTo>
                        <a:cubicBezTo>
                          <a:pt x="83615" y="87518"/>
                          <a:pt x="83615" y="87326"/>
                          <a:pt x="83593" y="87135"/>
                        </a:cubicBezTo>
                        <a:cubicBezTo>
                          <a:pt x="83572" y="87049"/>
                          <a:pt x="83551" y="86964"/>
                          <a:pt x="83530" y="86879"/>
                        </a:cubicBezTo>
                        <a:lnTo>
                          <a:pt x="83487" y="86751"/>
                        </a:lnTo>
                        <a:cubicBezTo>
                          <a:pt x="83487" y="86623"/>
                          <a:pt x="83466" y="86496"/>
                          <a:pt x="83444" y="86389"/>
                        </a:cubicBezTo>
                        <a:cubicBezTo>
                          <a:pt x="83402" y="86112"/>
                          <a:pt x="83359" y="85835"/>
                          <a:pt x="83295" y="85559"/>
                        </a:cubicBezTo>
                        <a:cubicBezTo>
                          <a:pt x="83189" y="85005"/>
                          <a:pt x="83040" y="84472"/>
                          <a:pt x="82869" y="83961"/>
                        </a:cubicBezTo>
                        <a:cubicBezTo>
                          <a:pt x="82763" y="83684"/>
                          <a:pt x="82678" y="83407"/>
                          <a:pt x="82571" y="83152"/>
                        </a:cubicBezTo>
                        <a:cubicBezTo>
                          <a:pt x="82720" y="83024"/>
                          <a:pt x="82869" y="82918"/>
                          <a:pt x="83018" y="82769"/>
                        </a:cubicBezTo>
                        <a:cubicBezTo>
                          <a:pt x="83125" y="82705"/>
                          <a:pt x="83210" y="82619"/>
                          <a:pt x="83274" y="82513"/>
                        </a:cubicBezTo>
                        <a:cubicBezTo>
                          <a:pt x="83338" y="82385"/>
                          <a:pt x="83253" y="82279"/>
                          <a:pt x="83189" y="82172"/>
                        </a:cubicBezTo>
                        <a:cubicBezTo>
                          <a:pt x="83061" y="81959"/>
                          <a:pt x="82912" y="81746"/>
                          <a:pt x="82742" y="81555"/>
                        </a:cubicBezTo>
                        <a:cubicBezTo>
                          <a:pt x="82571" y="81320"/>
                          <a:pt x="82358" y="81129"/>
                          <a:pt x="82103" y="80980"/>
                        </a:cubicBezTo>
                        <a:cubicBezTo>
                          <a:pt x="82103" y="80969"/>
                          <a:pt x="82097" y="80964"/>
                          <a:pt x="82089" y="80964"/>
                        </a:cubicBezTo>
                        <a:cubicBezTo>
                          <a:pt x="82081" y="80964"/>
                          <a:pt x="82071" y="80969"/>
                          <a:pt x="82060" y="80980"/>
                        </a:cubicBezTo>
                        <a:cubicBezTo>
                          <a:pt x="81975" y="80916"/>
                          <a:pt x="81890" y="80894"/>
                          <a:pt x="81783" y="80873"/>
                        </a:cubicBezTo>
                        <a:cubicBezTo>
                          <a:pt x="81698" y="80852"/>
                          <a:pt x="81592" y="80830"/>
                          <a:pt x="81506" y="80830"/>
                        </a:cubicBezTo>
                        <a:cubicBezTo>
                          <a:pt x="81293" y="80788"/>
                          <a:pt x="81102" y="80788"/>
                          <a:pt x="80889" y="80788"/>
                        </a:cubicBezTo>
                        <a:cubicBezTo>
                          <a:pt x="80846" y="80788"/>
                          <a:pt x="80804" y="80788"/>
                          <a:pt x="80761" y="80809"/>
                        </a:cubicBezTo>
                        <a:lnTo>
                          <a:pt x="80761" y="80788"/>
                        </a:lnTo>
                        <a:cubicBezTo>
                          <a:pt x="80782" y="80724"/>
                          <a:pt x="80718" y="80703"/>
                          <a:pt x="80654" y="80681"/>
                        </a:cubicBezTo>
                        <a:cubicBezTo>
                          <a:pt x="80633" y="80681"/>
                          <a:pt x="80591" y="80703"/>
                          <a:pt x="80569" y="80703"/>
                        </a:cubicBezTo>
                        <a:lnTo>
                          <a:pt x="80548" y="80681"/>
                        </a:lnTo>
                        <a:cubicBezTo>
                          <a:pt x="80527" y="80660"/>
                          <a:pt x="80527" y="80660"/>
                          <a:pt x="80505" y="80660"/>
                        </a:cubicBezTo>
                        <a:cubicBezTo>
                          <a:pt x="80228" y="79638"/>
                          <a:pt x="80015" y="78616"/>
                          <a:pt x="79845" y="77593"/>
                        </a:cubicBezTo>
                        <a:cubicBezTo>
                          <a:pt x="79675" y="76550"/>
                          <a:pt x="79547" y="75506"/>
                          <a:pt x="79419" y="74441"/>
                        </a:cubicBezTo>
                        <a:cubicBezTo>
                          <a:pt x="79355" y="73930"/>
                          <a:pt x="79270" y="73398"/>
                          <a:pt x="79206" y="72887"/>
                        </a:cubicBezTo>
                        <a:cubicBezTo>
                          <a:pt x="79142" y="72375"/>
                          <a:pt x="79036" y="71843"/>
                          <a:pt x="78887" y="71353"/>
                        </a:cubicBezTo>
                        <a:cubicBezTo>
                          <a:pt x="78567" y="70395"/>
                          <a:pt x="78077" y="69500"/>
                          <a:pt x="77481" y="68691"/>
                        </a:cubicBezTo>
                        <a:cubicBezTo>
                          <a:pt x="76906" y="67860"/>
                          <a:pt x="76267" y="67072"/>
                          <a:pt x="75564" y="66348"/>
                        </a:cubicBezTo>
                        <a:cubicBezTo>
                          <a:pt x="75522" y="66050"/>
                          <a:pt x="75479" y="65773"/>
                          <a:pt x="75415" y="65475"/>
                        </a:cubicBezTo>
                        <a:cubicBezTo>
                          <a:pt x="75373" y="65177"/>
                          <a:pt x="75309" y="64857"/>
                          <a:pt x="75245" y="64559"/>
                        </a:cubicBezTo>
                        <a:cubicBezTo>
                          <a:pt x="75117" y="63942"/>
                          <a:pt x="74989" y="63324"/>
                          <a:pt x="74861" y="62706"/>
                        </a:cubicBezTo>
                        <a:cubicBezTo>
                          <a:pt x="74585" y="61471"/>
                          <a:pt x="74265" y="60257"/>
                          <a:pt x="73946" y="59043"/>
                        </a:cubicBezTo>
                        <a:cubicBezTo>
                          <a:pt x="73860" y="58702"/>
                          <a:pt x="73754" y="58362"/>
                          <a:pt x="73669" y="58021"/>
                        </a:cubicBezTo>
                        <a:cubicBezTo>
                          <a:pt x="73605" y="57872"/>
                          <a:pt x="73562" y="57701"/>
                          <a:pt x="73520" y="57531"/>
                        </a:cubicBezTo>
                        <a:cubicBezTo>
                          <a:pt x="73477" y="57361"/>
                          <a:pt x="73413" y="57190"/>
                          <a:pt x="73349" y="57020"/>
                        </a:cubicBezTo>
                        <a:lnTo>
                          <a:pt x="73328" y="56999"/>
                        </a:lnTo>
                        <a:cubicBezTo>
                          <a:pt x="73349" y="56828"/>
                          <a:pt x="73371" y="56658"/>
                          <a:pt x="73413" y="56487"/>
                        </a:cubicBezTo>
                        <a:cubicBezTo>
                          <a:pt x="73456" y="56147"/>
                          <a:pt x="73498" y="55806"/>
                          <a:pt x="73520" y="55465"/>
                        </a:cubicBezTo>
                        <a:cubicBezTo>
                          <a:pt x="73584" y="54784"/>
                          <a:pt x="73584" y="54123"/>
                          <a:pt x="73498" y="53442"/>
                        </a:cubicBezTo>
                        <a:cubicBezTo>
                          <a:pt x="73413" y="52782"/>
                          <a:pt x="73285" y="52143"/>
                          <a:pt x="73115" y="51504"/>
                        </a:cubicBezTo>
                        <a:cubicBezTo>
                          <a:pt x="72987" y="50907"/>
                          <a:pt x="72817" y="50332"/>
                          <a:pt x="72583" y="49779"/>
                        </a:cubicBezTo>
                        <a:cubicBezTo>
                          <a:pt x="72370" y="49204"/>
                          <a:pt x="72050" y="48693"/>
                          <a:pt x="71646" y="48224"/>
                        </a:cubicBezTo>
                        <a:cubicBezTo>
                          <a:pt x="71241" y="47777"/>
                          <a:pt x="70772" y="47351"/>
                          <a:pt x="70282" y="47010"/>
                        </a:cubicBezTo>
                        <a:cubicBezTo>
                          <a:pt x="69324" y="46286"/>
                          <a:pt x="68217" y="45796"/>
                          <a:pt x="67045" y="45604"/>
                        </a:cubicBezTo>
                        <a:cubicBezTo>
                          <a:pt x="66774" y="45567"/>
                          <a:pt x="66504" y="45550"/>
                          <a:pt x="66235" y="45550"/>
                        </a:cubicBezTo>
                        <a:cubicBezTo>
                          <a:pt x="65890" y="45550"/>
                          <a:pt x="65549" y="45578"/>
                          <a:pt x="65214" y="45626"/>
                        </a:cubicBezTo>
                        <a:cubicBezTo>
                          <a:pt x="64915" y="45690"/>
                          <a:pt x="64617" y="45753"/>
                          <a:pt x="64319" y="45881"/>
                        </a:cubicBezTo>
                        <a:cubicBezTo>
                          <a:pt x="64255" y="45903"/>
                          <a:pt x="64191" y="45924"/>
                          <a:pt x="64127" y="45945"/>
                        </a:cubicBezTo>
                        <a:lnTo>
                          <a:pt x="64085" y="45966"/>
                        </a:lnTo>
                        <a:lnTo>
                          <a:pt x="64085" y="45775"/>
                        </a:lnTo>
                        <a:cubicBezTo>
                          <a:pt x="64042" y="45029"/>
                          <a:pt x="63851" y="44284"/>
                          <a:pt x="63510" y="43624"/>
                        </a:cubicBezTo>
                        <a:cubicBezTo>
                          <a:pt x="63254" y="43176"/>
                          <a:pt x="62956" y="42772"/>
                          <a:pt x="62615" y="42410"/>
                        </a:cubicBezTo>
                        <a:cubicBezTo>
                          <a:pt x="62828" y="41707"/>
                          <a:pt x="63169" y="41047"/>
                          <a:pt x="63425" y="40344"/>
                        </a:cubicBezTo>
                        <a:cubicBezTo>
                          <a:pt x="63680" y="39705"/>
                          <a:pt x="63723" y="39002"/>
                          <a:pt x="63574" y="38342"/>
                        </a:cubicBezTo>
                        <a:cubicBezTo>
                          <a:pt x="63425" y="37895"/>
                          <a:pt x="63148" y="37490"/>
                          <a:pt x="62786" y="37213"/>
                        </a:cubicBezTo>
                        <a:cubicBezTo>
                          <a:pt x="62786" y="37171"/>
                          <a:pt x="62786" y="37128"/>
                          <a:pt x="62807" y="37085"/>
                        </a:cubicBezTo>
                        <a:cubicBezTo>
                          <a:pt x="62807" y="37000"/>
                          <a:pt x="62828" y="36915"/>
                          <a:pt x="62850" y="36830"/>
                        </a:cubicBezTo>
                        <a:cubicBezTo>
                          <a:pt x="62850" y="36681"/>
                          <a:pt x="62871" y="36532"/>
                          <a:pt x="62871" y="36361"/>
                        </a:cubicBezTo>
                        <a:cubicBezTo>
                          <a:pt x="62871" y="36063"/>
                          <a:pt x="62850" y="35765"/>
                          <a:pt x="62807" y="35488"/>
                        </a:cubicBezTo>
                        <a:cubicBezTo>
                          <a:pt x="62743" y="35211"/>
                          <a:pt x="62637" y="34934"/>
                          <a:pt x="62466" y="34721"/>
                        </a:cubicBezTo>
                        <a:cubicBezTo>
                          <a:pt x="62296" y="34508"/>
                          <a:pt x="62083" y="34317"/>
                          <a:pt x="61913" y="34104"/>
                        </a:cubicBezTo>
                        <a:cubicBezTo>
                          <a:pt x="61806" y="33976"/>
                          <a:pt x="61721" y="33848"/>
                          <a:pt x="61657" y="33720"/>
                        </a:cubicBezTo>
                        <a:cubicBezTo>
                          <a:pt x="61593" y="33571"/>
                          <a:pt x="61572" y="33422"/>
                          <a:pt x="61572" y="33273"/>
                        </a:cubicBezTo>
                        <a:cubicBezTo>
                          <a:pt x="61721" y="32911"/>
                          <a:pt x="61870" y="32549"/>
                          <a:pt x="61998" y="32166"/>
                        </a:cubicBezTo>
                        <a:cubicBezTo>
                          <a:pt x="62211" y="31569"/>
                          <a:pt x="62296" y="30930"/>
                          <a:pt x="62275" y="30291"/>
                        </a:cubicBezTo>
                        <a:cubicBezTo>
                          <a:pt x="62232" y="29653"/>
                          <a:pt x="61976" y="29056"/>
                          <a:pt x="61550" y="28566"/>
                        </a:cubicBezTo>
                        <a:cubicBezTo>
                          <a:pt x="61316" y="28311"/>
                          <a:pt x="61039" y="28077"/>
                          <a:pt x="60741" y="27864"/>
                        </a:cubicBezTo>
                        <a:cubicBezTo>
                          <a:pt x="60592" y="27757"/>
                          <a:pt x="60422" y="27629"/>
                          <a:pt x="60251" y="27523"/>
                        </a:cubicBezTo>
                        <a:cubicBezTo>
                          <a:pt x="60102" y="27416"/>
                          <a:pt x="59932" y="27310"/>
                          <a:pt x="59761" y="27225"/>
                        </a:cubicBezTo>
                        <a:cubicBezTo>
                          <a:pt x="59783" y="27203"/>
                          <a:pt x="59825" y="27139"/>
                          <a:pt x="59847" y="27097"/>
                        </a:cubicBezTo>
                        <a:cubicBezTo>
                          <a:pt x="59932" y="26863"/>
                          <a:pt x="59974" y="26628"/>
                          <a:pt x="59996" y="26373"/>
                        </a:cubicBezTo>
                        <a:cubicBezTo>
                          <a:pt x="60038" y="26117"/>
                          <a:pt x="60081" y="25862"/>
                          <a:pt x="60124" y="25606"/>
                        </a:cubicBezTo>
                        <a:cubicBezTo>
                          <a:pt x="60166" y="25350"/>
                          <a:pt x="60209" y="25137"/>
                          <a:pt x="60273" y="24924"/>
                        </a:cubicBezTo>
                        <a:cubicBezTo>
                          <a:pt x="60294" y="24797"/>
                          <a:pt x="60337" y="24690"/>
                          <a:pt x="60400" y="24562"/>
                        </a:cubicBezTo>
                        <a:cubicBezTo>
                          <a:pt x="60443" y="24456"/>
                          <a:pt x="60507" y="24349"/>
                          <a:pt x="60571" y="24264"/>
                        </a:cubicBezTo>
                        <a:cubicBezTo>
                          <a:pt x="60699" y="24073"/>
                          <a:pt x="60699" y="23838"/>
                          <a:pt x="60592" y="23668"/>
                        </a:cubicBezTo>
                        <a:lnTo>
                          <a:pt x="60613" y="23583"/>
                        </a:lnTo>
                        <a:cubicBezTo>
                          <a:pt x="60656" y="23476"/>
                          <a:pt x="60656" y="23327"/>
                          <a:pt x="60613" y="23221"/>
                        </a:cubicBezTo>
                        <a:cubicBezTo>
                          <a:pt x="60528" y="22986"/>
                          <a:pt x="60337" y="22795"/>
                          <a:pt x="60081" y="22731"/>
                        </a:cubicBezTo>
                        <a:cubicBezTo>
                          <a:pt x="59911" y="22582"/>
                          <a:pt x="59698" y="22454"/>
                          <a:pt x="59463" y="22369"/>
                        </a:cubicBezTo>
                        <a:cubicBezTo>
                          <a:pt x="59250" y="22284"/>
                          <a:pt x="58995" y="22241"/>
                          <a:pt x="58739" y="22241"/>
                        </a:cubicBezTo>
                        <a:cubicBezTo>
                          <a:pt x="58548" y="22028"/>
                          <a:pt x="58335" y="21794"/>
                          <a:pt x="58122" y="21602"/>
                        </a:cubicBezTo>
                        <a:cubicBezTo>
                          <a:pt x="57887" y="21346"/>
                          <a:pt x="57632" y="21112"/>
                          <a:pt x="57397" y="20878"/>
                        </a:cubicBezTo>
                        <a:cubicBezTo>
                          <a:pt x="57184" y="20665"/>
                          <a:pt x="56929" y="20473"/>
                          <a:pt x="56652" y="20324"/>
                        </a:cubicBezTo>
                        <a:cubicBezTo>
                          <a:pt x="56077" y="20026"/>
                          <a:pt x="55481" y="19834"/>
                          <a:pt x="54863" y="19707"/>
                        </a:cubicBezTo>
                        <a:cubicBezTo>
                          <a:pt x="54287" y="19595"/>
                          <a:pt x="53710" y="19532"/>
                          <a:pt x="53120" y="19532"/>
                        </a:cubicBezTo>
                        <a:cubicBezTo>
                          <a:pt x="53034" y="19532"/>
                          <a:pt x="52948" y="19534"/>
                          <a:pt x="52861" y="19536"/>
                        </a:cubicBezTo>
                        <a:cubicBezTo>
                          <a:pt x="52499" y="19536"/>
                          <a:pt x="52116" y="19579"/>
                          <a:pt x="51732" y="19621"/>
                        </a:cubicBezTo>
                        <a:cubicBezTo>
                          <a:pt x="51541" y="19643"/>
                          <a:pt x="51370" y="19664"/>
                          <a:pt x="51179" y="19707"/>
                        </a:cubicBezTo>
                        <a:cubicBezTo>
                          <a:pt x="50987" y="19728"/>
                          <a:pt x="50774" y="19749"/>
                          <a:pt x="50582" y="19813"/>
                        </a:cubicBezTo>
                        <a:cubicBezTo>
                          <a:pt x="50369" y="19792"/>
                          <a:pt x="50135" y="19792"/>
                          <a:pt x="49922" y="19792"/>
                        </a:cubicBezTo>
                        <a:cubicBezTo>
                          <a:pt x="49624" y="19792"/>
                          <a:pt x="49304" y="19792"/>
                          <a:pt x="49006" y="19813"/>
                        </a:cubicBezTo>
                        <a:cubicBezTo>
                          <a:pt x="48410" y="19856"/>
                          <a:pt x="47835" y="20005"/>
                          <a:pt x="47281" y="20239"/>
                        </a:cubicBezTo>
                        <a:cubicBezTo>
                          <a:pt x="46365" y="20644"/>
                          <a:pt x="45620" y="21389"/>
                          <a:pt x="45215" y="22305"/>
                        </a:cubicBezTo>
                        <a:cubicBezTo>
                          <a:pt x="45151" y="22454"/>
                          <a:pt x="45109" y="22582"/>
                          <a:pt x="45045" y="22710"/>
                        </a:cubicBezTo>
                        <a:cubicBezTo>
                          <a:pt x="45002" y="22731"/>
                          <a:pt x="44938" y="22752"/>
                          <a:pt x="44896" y="22795"/>
                        </a:cubicBezTo>
                        <a:cubicBezTo>
                          <a:pt x="44874" y="22784"/>
                          <a:pt x="44853" y="22779"/>
                          <a:pt x="44832" y="22779"/>
                        </a:cubicBezTo>
                        <a:cubicBezTo>
                          <a:pt x="44811" y="22779"/>
                          <a:pt x="44789" y="22784"/>
                          <a:pt x="44768" y="22795"/>
                        </a:cubicBezTo>
                        <a:cubicBezTo>
                          <a:pt x="44725" y="22837"/>
                          <a:pt x="44661" y="22880"/>
                          <a:pt x="44598" y="22923"/>
                        </a:cubicBezTo>
                        <a:cubicBezTo>
                          <a:pt x="44576" y="22923"/>
                          <a:pt x="44555" y="22923"/>
                          <a:pt x="44534" y="22944"/>
                        </a:cubicBezTo>
                        <a:cubicBezTo>
                          <a:pt x="44470" y="22986"/>
                          <a:pt x="44385" y="23029"/>
                          <a:pt x="44299" y="23050"/>
                        </a:cubicBezTo>
                        <a:lnTo>
                          <a:pt x="44257" y="23008"/>
                        </a:lnTo>
                        <a:cubicBezTo>
                          <a:pt x="44023" y="22667"/>
                          <a:pt x="43767" y="22369"/>
                          <a:pt x="43469" y="22113"/>
                        </a:cubicBezTo>
                        <a:cubicBezTo>
                          <a:pt x="43453" y="22097"/>
                          <a:pt x="43436" y="22090"/>
                          <a:pt x="43421" y="22090"/>
                        </a:cubicBezTo>
                        <a:cubicBezTo>
                          <a:pt x="43397" y="22090"/>
                          <a:pt x="43375" y="22108"/>
                          <a:pt x="43362" y="22135"/>
                        </a:cubicBezTo>
                        <a:cubicBezTo>
                          <a:pt x="43355" y="22131"/>
                          <a:pt x="43347" y="22129"/>
                          <a:pt x="43338" y="22129"/>
                        </a:cubicBezTo>
                        <a:cubicBezTo>
                          <a:pt x="43299" y="22129"/>
                          <a:pt x="43256" y="22167"/>
                          <a:pt x="43256" y="22220"/>
                        </a:cubicBezTo>
                        <a:cubicBezTo>
                          <a:pt x="43213" y="22646"/>
                          <a:pt x="43171" y="23072"/>
                          <a:pt x="43171" y="23498"/>
                        </a:cubicBezTo>
                        <a:cubicBezTo>
                          <a:pt x="43160" y="23487"/>
                          <a:pt x="43149" y="23482"/>
                          <a:pt x="43139" y="23482"/>
                        </a:cubicBezTo>
                        <a:cubicBezTo>
                          <a:pt x="43128" y="23482"/>
                          <a:pt x="43117" y="23487"/>
                          <a:pt x="43107" y="23498"/>
                        </a:cubicBezTo>
                        <a:cubicBezTo>
                          <a:pt x="42851" y="23647"/>
                          <a:pt x="42702" y="23881"/>
                          <a:pt x="42681" y="24179"/>
                        </a:cubicBezTo>
                        <a:lnTo>
                          <a:pt x="42659" y="24179"/>
                        </a:lnTo>
                        <a:cubicBezTo>
                          <a:pt x="42553" y="24286"/>
                          <a:pt x="42532" y="24435"/>
                          <a:pt x="42596" y="24562"/>
                        </a:cubicBezTo>
                        <a:cubicBezTo>
                          <a:pt x="42659" y="24669"/>
                          <a:pt x="42766" y="24797"/>
                          <a:pt x="42851" y="24903"/>
                        </a:cubicBezTo>
                        <a:cubicBezTo>
                          <a:pt x="42958" y="25010"/>
                          <a:pt x="43022" y="25159"/>
                          <a:pt x="43085" y="25287"/>
                        </a:cubicBezTo>
                        <a:cubicBezTo>
                          <a:pt x="43362" y="25904"/>
                          <a:pt x="43362" y="26586"/>
                          <a:pt x="43554" y="27225"/>
                        </a:cubicBezTo>
                        <a:cubicBezTo>
                          <a:pt x="43597" y="27438"/>
                          <a:pt x="43724" y="27629"/>
                          <a:pt x="43895" y="27800"/>
                        </a:cubicBezTo>
                        <a:cubicBezTo>
                          <a:pt x="43873" y="27800"/>
                          <a:pt x="43852" y="27800"/>
                          <a:pt x="43852" y="27821"/>
                        </a:cubicBezTo>
                        <a:cubicBezTo>
                          <a:pt x="43405" y="28204"/>
                          <a:pt x="43043" y="28652"/>
                          <a:pt x="42766" y="29184"/>
                        </a:cubicBezTo>
                        <a:cubicBezTo>
                          <a:pt x="42638" y="29440"/>
                          <a:pt x="42574" y="29738"/>
                          <a:pt x="42553" y="30036"/>
                        </a:cubicBezTo>
                        <a:cubicBezTo>
                          <a:pt x="42553" y="30334"/>
                          <a:pt x="42617" y="30611"/>
                          <a:pt x="42745" y="30888"/>
                        </a:cubicBezTo>
                        <a:cubicBezTo>
                          <a:pt x="42830" y="31058"/>
                          <a:pt x="42894" y="31207"/>
                          <a:pt x="42958" y="31378"/>
                        </a:cubicBezTo>
                        <a:cubicBezTo>
                          <a:pt x="43000" y="31442"/>
                          <a:pt x="43022" y="31505"/>
                          <a:pt x="43043" y="31569"/>
                        </a:cubicBezTo>
                        <a:lnTo>
                          <a:pt x="43043" y="31591"/>
                        </a:lnTo>
                        <a:cubicBezTo>
                          <a:pt x="43043" y="31612"/>
                          <a:pt x="43043" y="31633"/>
                          <a:pt x="43064" y="31655"/>
                        </a:cubicBezTo>
                        <a:cubicBezTo>
                          <a:pt x="43064" y="31676"/>
                          <a:pt x="43043" y="31697"/>
                          <a:pt x="43043" y="31718"/>
                        </a:cubicBezTo>
                        <a:lnTo>
                          <a:pt x="43043" y="31804"/>
                        </a:lnTo>
                        <a:cubicBezTo>
                          <a:pt x="43043" y="31846"/>
                          <a:pt x="43064" y="31910"/>
                          <a:pt x="43085" y="31974"/>
                        </a:cubicBezTo>
                        <a:cubicBezTo>
                          <a:pt x="43085" y="32017"/>
                          <a:pt x="43107" y="32080"/>
                          <a:pt x="43128" y="32123"/>
                        </a:cubicBezTo>
                        <a:cubicBezTo>
                          <a:pt x="43128" y="32166"/>
                          <a:pt x="43128" y="32187"/>
                          <a:pt x="43149" y="32230"/>
                        </a:cubicBezTo>
                        <a:lnTo>
                          <a:pt x="43149" y="32293"/>
                        </a:lnTo>
                        <a:lnTo>
                          <a:pt x="43149" y="32315"/>
                        </a:lnTo>
                        <a:cubicBezTo>
                          <a:pt x="43000" y="32613"/>
                          <a:pt x="42915" y="32911"/>
                          <a:pt x="42851" y="33209"/>
                        </a:cubicBezTo>
                        <a:cubicBezTo>
                          <a:pt x="42809" y="33443"/>
                          <a:pt x="42787" y="33656"/>
                          <a:pt x="42787" y="33891"/>
                        </a:cubicBezTo>
                        <a:cubicBezTo>
                          <a:pt x="42787" y="34082"/>
                          <a:pt x="42809" y="34274"/>
                          <a:pt x="42851" y="34466"/>
                        </a:cubicBezTo>
                        <a:cubicBezTo>
                          <a:pt x="42766" y="34636"/>
                          <a:pt x="42681" y="34828"/>
                          <a:pt x="42638" y="35020"/>
                        </a:cubicBezTo>
                        <a:cubicBezTo>
                          <a:pt x="42553" y="35573"/>
                          <a:pt x="42574" y="36127"/>
                          <a:pt x="42723" y="36659"/>
                        </a:cubicBezTo>
                        <a:cubicBezTo>
                          <a:pt x="42489" y="37043"/>
                          <a:pt x="42297" y="37447"/>
                          <a:pt x="42127" y="37873"/>
                        </a:cubicBezTo>
                        <a:cubicBezTo>
                          <a:pt x="41957" y="38363"/>
                          <a:pt x="41893" y="38874"/>
                          <a:pt x="41957" y="39407"/>
                        </a:cubicBezTo>
                        <a:cubicBezTo>
                          <a:pt x="41680" y="39641"/>
                          <a:pt x="41424" y="39875"/>
                          <a:pt x="41147" y="40110"/>
                        </a:cubicBezTo>
                        <a:cubicBezTo>
                          <a:pt x="40721" y="40493"/>
                          <a:pt x="40253" y="40876"/>
                          <a:pt x="40040" y="41430"/>
                        </a:cubicBezTo>
                        <a:cubicBezTo>
                          <a:pt x="39933" y="41707"/>
                          <a:pt x="39870" y="42026"/>
                          <a:pt x="39848" y="42325"/>
                        </a:cubicBezTo>
                        <a:cubicBezTo>
                          <a:pt x="39806" y="42644"/>
                          <a:pt x="39827" y="42942"/>
                          <a:pt x="39891" y="43262"/>
                        </a:cubicBezTo>
                        <a:cubicBezTo>
                          <a:pt x="40019" y="43837"/>
                          <a:pt x="40381" y="44327"/>
                          <a:pt x="40913" y="44603"/>
                        </a:cubicBezTo>
                        <a:lnTo>
                          <a:pt x="40934" y="44603"/>
                        </a:lnTo>
                        <a:cubicBezTo>
                          <a:pt x="40892" y="44774"/>
                          <a:pt x="40849" y="44944"/>
                          <a:pt x="40849" y="45136"/>
                        </a:cubicBezTo>
                        <a:cubicBezTo>
                          <a:pt x="40828" y="45349"/>
                          <a:pt x="40828" y="45562"/>
                          <a:pt x="40849" y="45775"/>
                        </a:cubicBezTo>
                        <a:cubicBezTo>
                          <a:pt x="40487" y="45668"/>
                          <a:pt x="40146" y="45604"/>
                          <a:pt x="39784" y="45604"/>
                        </a:cubicBezTo>
                        <a:cubicBezTo>
                          <a:pt x="39188" y="45391"/>
                          <a:pt x="38592" y="45264"/>
                          <a:pt x="37974" y="45221"/>
                        </a:cubicBezTo>
                        <a:cubicBezTo>
                          <a:pt x="37486" y="45146"/>
                          <a:pt x="36994" y="45096"/>
                          <a:pt x="36506" y="45096"/>
                        </a:cubicBezTo>
                        <a:cubicBezTo>
                          <a:pt x="35885" y="45096"/>
                          <a:pt x="35269" y="45177"/>
                          <a:pt x="34673" y="45391"/>
                        </a:cubicBezTo>
                        <a:cubicBezTo>
                          <a:pt x="34524" y="45434"/>
                          <a:pt x="34353" y="45519"/>
                          <a:pt x="34204" y="45583"/>
                        </a:cubicBezTo>
                        <a:lnTo>
                          <a:pt x="34183" y="45583"/>
                        </a:lnTo>
                        <a:cubicBezTo>
                          <a:pt x="34077" y="45626"/>
                          <a:pt x="33970" y="45668"/>
                          <a:pt x="33885" y="45711"/>
                        </a:cubicBezTo>
                        <a:cubicBezTo>
                          <a:pt x="33778" y="45753"/>
                          <a:pt x="33693" y="45796"/>
                          <a:pt x="33587" y="45839"/>
                        </a:cubicBezTo>
                        <a:cubicBezTo>
                          <a:pt x="33395" y="45945"/>
                          <a:pt x="33246" y="46052"/>
                          <a:pt x="33076" y="46201"/>
                        </a:cubicBezTo>
                        <a:lnTo>
                          <a:pt x="33012" y="46243"/>
                        </a:lnTo>
                        <a:cubicBezTo>
                          <a:pt x="32990" y="46243"/>
                          <a:pt x="32948" y="46286"/>
                          <a:pt x="32948" y="46307"/>
                        </a:cubicBezTo>
                        <a:lnTo>
                          <a:pt x="32948" y="46329"/>
                        </a:lnTo>
                        <a:cubicBezTo>
                          <a:pt x="32841" y="46435"/>
                          <a:pt x="32756" y="46520"/>
                          <a:pt x="32671" y="46648"/>
                        </a:cubicBezTo>
                        <a:cubicBezTo>
                          <a:pt x="32586" y="46754"/>
                          <a:pt x="32522" y="46882"/>
                          <a:pt x="32479" y="47031"/>
                        </a:cubicBezTo>
                        <a:cubicBezTo>
                          <a:pt x="32032" y="47500"/>
                          <a:pt x="31542" y="47883"/>
                          <a:pt x="30967" y="48181"/>
                        </a:cubicBezTo>
                        <a:cubicBezTo>
                          <a:pt x="30179" y="48565"/>
                          <a:pt x="29327" y="48863"/>
                          <a:pt x="28475" y="49055"/>
                        </a:cubicBezTo>
                        <a:cubicBezTo>
                          <a:pt x="27581" y="49289"/>
                          <a:pt x="26686" y="49523"/>
                          <a:pt x="25813" y="49757"/>
                        </a:cubicBezTo>
                        <a:cubicBezTo>
                          <a:pt x="25536" y="49821"/>
                          <a:pt x="25302" y="49864"/>
                          <a:pt x="25046" y="49928"/>
                        </a:cubicBezTo>
                        <a:cubicBezTo>
                          <a:pt x="24855" y="49992"/>
                          <a:pt x="24684" y="50056"/>
                          <a:pt x="24493" y="50098"/>
                        </a:cubicBezTo>
                        <a:cubicBezTo>
                          <a:pt x="24493" y="50077"/>
                          <a:pt x="24471" y="50034"/>
                          <a:pt x="24450" y="50034"/>
                        </a:cubicBezTo>
                        <a:cubicBezTo>
                          <a:pt x="24418" y="50013"/>
                          <a:pt x="24386" y="50002"/>
                          <a:pt x="24354" y="50002"/>
                        </a:cubicBezTo>
                        <a:cubicBezTo>
                          <a:pt x="24322" y="50002"/>
                          <a:pt x="24290" y="50013"/>
                          <a:pt x="24258" y="50034"/>
                        </a:cubicBezTo>
                        <a:cubicBezTo>
                          <a:pt x="24194" y="50034"/>
                          <a:pt x="24131" y="50077"/>
                          <a:pt x="24067" y="50098"/>
                        </a:cubicBezTo>
                        <a:cubicBezTo>
                          <a:pt x="23939" y="50141"/>
                          <a:pt x="23811" y="50205"/>
                          <a:pt x="23683" y="50269"/>
                        </a:cubicBezTo>
                        <a:cubicBezTo>
                          <a:pt x="23577" y="50311"/>
                          <a:pt x="23470" y="50375"/>
                          <a:pt x="23385" y="50460"/>
                        </a:cubicBezTo>
                        <a:cubicBezTo>
                          <a:pt x="22980" y="50673"/>
                          <a:pt x="22597" y="50971"/>
                          <a:pt x="22256" y="51291"/>
                        </a:cubicBezTo>
                        <a:cubicBezTo>
                          <a:pt x="22129" y="51419"/>
                          <a:pt x="21980" y="51525"/>
                          <a:pt x="21852" y="51653"/>
                        </a:cubicBezTo>
                        <a:cubicBezTo>
                          <a:pt x="21639" y="51887"/>
                          <a:pt x="21426" y="52143"/>
                          <a:pt x="21255" y="52420"/>
                        </a:cubicBezTo>
                        <a:cubicBezTo>
                          <a:pt x="21064" y="52696"/>
                          <a:pt x="20915" y="52995"/>
                          <a:pt x="20787" y="53293"/>
                        </a:cubicBezTo>
                        <a:cubicBezTo>
                          <a:pt x="20702" y="53527"/>
                          <a:pt x="20659" y="53783"/>
                          <a:pt x="20680" y="54017"/>
                        </a:cubicBezTo>
                        <a:lnTo>
                          <a:pt x="20680" y="54038"/>
                        </a:lnTo>
                        <a:lnTo>
                          <a:pt x="19871" y="51546"/>
                        </a:lnTo>
                        <a:cubicBezTo>
                          <a:pt x="19211" y="49459"/>
                          <a:pt x="18529" y="47393"/>
                          <a:pt x="17869" y="45328"/>
                        </a:cubicBezTo>
                        <a:cubicBezTo>
                          <a:pt x="17209" y="43283"/>
                          <a:pt x="16549" y="41260"/>
                          <a:pt x="15888" y="39236"/>
                        </a:cubicBezTo>
                        <a:cubicBezTo>
                          <a:pt x="15888" y="39215"/>
                          <a:pt x="15888" y="39215"/>
                          <a:pt x="15888" y="39194"/>
                        </a:cubicBezTo>
                        <a:cubicBezTo>
                          <a:pt x="15846" y="38874"/>
                          <a:pt x="15761" y="38534"/>
                          <a:pt x="15675" y="38214"/>
                        </a:cubicBezTo>
                        <a:cubicBezTo>
                          <a:pt x="15633" y="38044"/>
                          <a:pt x="15590" y="37895"/>
                          <a:pt x="15526" y="37746"/>
                        </a:cubicBezTo>
                        <a:cubicBezTo>
                          <a:pt x="15526" y="37703"/>
                          <a:pt x="15505" y="37682"/>
                          <a:pt x="15505" y="37660"/>
                        </a:cubicBezTo>
                        <a:lnTo>
                          <a:pt x="15697" y="37405"/>
                        </a:lnTo>
                        <a:lnTo>
                          <a:pt x="15803" y="37277"/>
                        </a:lnTo>
                        <a:lnTo>
                          <a:pt x="15825" y="37234"/>
                        </a:lnTo>
                        <a:cubicBezTo>
                          <a:pt x="15846" y="37245"/>
                          <a:pt x="15867" y="37250"/>
                          <a:pt x="15886" y="37250"/>
                        </a:cubicBezTo>
                        <a:cubicBezTo>
                          <a:pt x="15904" y="37250"/>
                          <a:pt x="15920" y="37245"/>
                          <a:pt x="15931" y="37234"/>
                        </a:cubicBezTo>
                        <a:cubicBezTo>
                          <a:pt x="16059" y="37107"/>
                          <a:pt x="16165" y="36979"/>
                          <a:pt x="16250" y="36851"/>
                        </a:cubicBezTo>
                        <a:cubicBezTo>
                          <a:pt x="16357" y="36702"/>
                          <a:pt x="16442" y="36553"/>
                          <a:pt x="16527" y="36404"/>
                        </a:cubicBezTo>
                        <a:cubicBezTo>
                          <a:pt x="16676" y="36106"/>
                          <a:pt x="16783" y="35786"/>
                          <a:pt x="16847" y="35467"/>
                        </a:cubicBezTo>
                        <a:cubicBezTo>
                          <a:pt x="16911" y="35126"/>
                          <a:pt x="16932" y="34785"/>
                          <a:pt x="16911" y="34466"/>
                        </a:cubicBezTo>
                        <a:cubicBezTo>
                          <a:pt x="16911" y="34317"/>
                          <a:pt x="16847" y="34189"/>
                          <a:pt x="16740" y="34104"/>
                        </a:cubicBezTo>
                        <a:cubicBezTo>
                          <a:pt x="16762" y="34040"/>
                          <a:pt x="16762" y="33997"/>
                          <a:pt x="16762" y="33933"/>
                        </a:cubicBezTo>
                        <a:cubicBezTo>
                          <a:pt x="16783" y="33827"/>
                          <a:pt x="16783" y="33699"/>
                          <a:pt x="16804" y="33571"/>
                        </a:cubicBezTo>
                        <a:cubicBezTo>
                          <a:pt x="16825" y="33358"/>
                          <a:pt x="16825" y="33124"/>
                          <a:pt x="16762" y="32890"/>
                        </a:cubicBezTo>
                        <a:cubicBezTo>
                          <a:pt x="16655" y="32634"/>
                          <a:pt x="16442" y="32421"/>
                          <a:pt x="16208" y="32272"/>
                        </a:cubicBezTo>
                        <a:cubicBezTo>
                          <a:pt x="16527" y="32166"/>
                          <a:pt x="16676" y="31761"/>
                          <a:pt x="16485" y="31442"/>
                        </a:cubicBezTo>
                        <a:lnTo>
                          <a:pt x="16463" y="31399"/>
                        </a:lnTo>
                        <a:cubicBezTo>
                          <a:pt x="16463" y="31399"/>
                          <a:pt x="16463" y="31378"/>
                          <a:pt x="16463" y="31378"/>
                        </a:cubicBezTo>
                        <a:cubicBezTo>
                          <a:pt x="16442" y="31271"/>
                          <a:pt x="16400" y="31165"/>
                          <a:pt x="16336" y="31079"/>
                        </a:cubicBezTo>
                        <a:cubicBezTo>
                          <a:pt x="16336" y="31058"/>
                          <a:pt x="16314" y="31037"/>
                          <a:pt x="16293" y="31037"/>
                        </a:cubicBezTo>
                        <a:cubicBezTo>
                          <a:pt x="16272" y="30994"/>
                          <a:pt x="16250" y="30973"/>
                          <a:pt x="16208" y="30930"/>
                        </a:cubicBezTo>
                        <a:cubicBezTo>
                          <a:pt x="16123" y="30781"/>
                          <a:pt x="15995" y="30654"/>
                          <a:pt x="15888" y="30526"/>
                        </a:cubicBezTo>
                        <a:cubicBezTo>
                          <a:pt x="15782" y="30419"/>
                          <a:pt x="15654" y="30313"/>
                          <a:pt x="15526" y="30228"/>
                        </a:cubicBezTo>
                        <a:cubicBezTo>
                          <a:pt x="15404" y="30175"/>
                          <a:pt x="15267" y="30137"/>
                          <a:pt x="15139" y="30137"/>
                        </a:cubicBezTo>
                        <a:cubicBezTo>
                          <a:pt x="15111" y="30137"/>
                          <a:pt x="15084" y="30139"/>
                          <a:pt x="15058" y="30142"/>
                        </a:cubicBezTo>
                        <a:cubicBezTo>
                          <a:pt x="14674" y="30142"/>
                          <a:pt x="14312" y="30206"/>
                          <a:pt x="13950" y="30228"/>
                        </a:cubicBezTo>
                        <a:lnTo>
                          <a:pt x="13759" y="30249"/>
                        </a:lnTo>
                        <a:cubicBezTo>
                          <a:pt x="13780" y="30228"/>
                          <a:pt x="13801" y="30185"/>
                          <a:pt x="13780" y="30164"/>
                        </a:cubicBezTo>
                        <a:cubicBezTo>
                          <a:pt x="13716" y="29823"/>
                          <a:pt x="13567" y="29503"/>
                          <a:pt x="13460" y="29184"/>
                        </a:cubicBezTo>
                        <a:cubicBezTo>
                          <a:pt x="13354" y="28843"/>
                          <a:pt x="13247" y="28524"/>
                          <a:pt x="13120" y="28183"/>
                        </a:cubicBezTo>
                        <a:cubicBezTo>
                          <a:pt x="12907" y="27544"/>
                          <a:pt x="12694" y="26884"/>
                          <a:pt x="12459" y="26224"/>
                        </a:cubicBezTo>
                        <a:cubicBezTo>
                          <a:pt x="12353" y="25883"/>
                          <a:pt x="12225" y="25521"/>
                          <a:pt x="12076" y="25159"/>
                        </a:cubicBezTo>
                        <a:cubicBezTo>
                          <a:pt x="12097" y="25159"/>
                          <a:pt x="12140" y="25159"/>
                          <a:pt x="12161" y="25137"/>
                        </a:cubicBezTo>
                        <a:cubicBezTo>
                          <a:pt x="12609" y="24712"/>
                          <a:pt x="12502" y="24030"/>
                          <a:pt x="12332" y="23498"/>
                        </a:cubicBezTo>
                        <a:cubicBezTo>
                          <a:pt x="12140" y="22880"/>
                          <a:pt x="11948" y="22284"/>
                          <a:pt x="11735" y="21687"/>
                        </a:cubicBezTo>
                        <a:cubicBezTo>
                          <a:pt x="11331" y="20473"/>
                          <a:pt x="10862" y="19281"/>
                          <a:pt x="10330" y="18131"/>
                        </a:cubicBezTo>
                        <a:cubicBezTo>
                          <a:pt x="10266" y="17960"/>
                          <a:pt x="10181" y="17811"/>
                          <a:pt x="10095" y="17641"/>
                        </a:cubicBezTo>
                        <a:lnTo>
                          <a:pt x="10095" y="17641"/>
                        </a:lnTo>
                        <a:cubicBezTo>
                          <a:pt x="10106" y="17651"/>
                          <a:pt x="10117" y="17657"/>
                          <a:pt x="10127" y="17657"/>
                        </a:cubicBezTo>
                        <a:cubicBezTo>
                          <a:pt x="10138" y="17657"/>
                          <a:pt x="10149" y="17651"/>
                          <a:pt x="10159" y="17641"/>
                        </a:cubicBezTo>
                        <a:cubicBezTo>
                          <a:pt x="10372" y="17428"/>
                          <a:pt x="10564" y="17193"/>
                          <a:pt x="10756" y="16938"/>
                        </a:cubicBezTo>
                        <a:cubicBezTo>
                          <a:pt x="10905" y="16746"/>
                          <a:pt x="11033" y="16555"/>
                          <a:pt x="11160" y="16342"/>
                        </a:cubicBezTo>
                        <a:cubicBezTo>
                          <a:pt x="11170" y="16351"/>
                          <a:pt x="11181" y="16356"/>
                          <a:pt x="11192" y="16356"/>
                        </a:cubicBezTo>
                        <a:cubicBezTo>
                          <a:pt x="11228" y="16356"/>
                          <a:pt x="11262" y="16310"/>
                          <a:pt x="11246" y="16278"/>
                        </a:cubicBezTo>
                        <a:lnTo>
                          <a:pt x="11246" y="16235"/>
                        </a:lnTo>
                        <a:cubicBezTo>
                          <a:pt x="11246" y="16235"/>
                          <a:pt x="11267" y="16192"/>
                          <a:pt x="11288" y="16171"/>
                        </a:cubicBezTo>
                        <a:cubicBezTo>
                          <a:pt x="11608" y="15660"/>
                          <a:pt x="11863" y="15106"/>
                          <a:pt x="12076" y="14531"/>
                        </a:cubicBezTo>
                        <a:cubicBezTo>
                          <a:pt x="12523" y="13317"/>
                          <a:pt x="12672" y="12039"/>
                          <a:pt x="12523" y="10762"/>
                        </a:cubicBezTo>
                        <a:cubicBezTo>
                          <a:pt x="12353" y="9441"/>
                          <a:pt x="11948" y="8142"/>
                          <a:pt x="11373" y="6949"/>
                        </a:cubicBezTo>
                        <a:cubicBezTo>
                          <a:pt x="10777" y="5757"/>
                          <a:pt x="10095" y="4607"/>
                          <a:pt x="9329" y="3499"/>
                        </a:cubicBezTo>
                        <a:cubicBezTo>
                          <a:pt x="9031" y="2988"/>
                          <a:pt x="8669" y="2519"/>
                          <a:pt x="8285" y="2072"/>
                        </a:cubicBezTo>
                        <a:cubicBezTo>
                          <a:pt x="8093" y="1859"/>
                          <a:pt x="7880" y="1668"/>
                          <a:pt x="7646" y="1497"/>
                        </a:cubicBezTo>
                        <a:cubicBezTo>
                          <a:pt x="7433" y="1327"/>
                          <a:pt x="7178" y="1199"/>
                          <a:pt x="6901" y="1135"/>
                        </a:cubicBezTo>
                        <a:cubicBezTo>
                          <a:pt x="6816" y="1135"/>
                          <a:pt x="6730" y="1156"/>
                          <a:pt x="6667" y="1199"/>
                        </a:cubicBezTo>
                        <a:cubicBezTo>
                          <a:pt x="6560" y="1199"/>
                          <a:pt x="6432" y="1242"/>
                          <a:pt x="6390" y="1348"/>
                        </a:cubicBezTo>
                        <a:cubicBezTo>
                          <a:pt x="6347" y="1433"/>
                          <a:pt x="6326" y="1518"/>
                          <a:pt x="6326" y="1604"/>
                        </a:cubicBezTo>
                        <a:cubicBezTo>
                          <a:pt x="6326" y="1710"/>
                          <a:pt x="6326" y="1795"/>
                          <a:pt x="6326" y="1902"/>
                        </a:cubicBezTo>
                        <a:lnTo>
                          <a:pt x="6326" y="2456"/>
                        </a:lnTo>
                        <a:cubicBezTo>
                          <a:pt x="6347" y="3201"/>
                          <a:pt x="6475" y="3946"/>
                          <a:pt x="6667" y="4671"/>
                        </a:cubicBezTo>
                        <a:cubicBezTo>
                          <a:pt x="6794" y="5075"/>
                          <a:pt x="6965" y="5480"/>
                          <a:pt x="7135" y="5863"/>
                        </a:cubicBezTo>
                        <a:cubicBezTo>
                          <a:pt x="7156" y="5906"/>
                          <a:pt x="7194" y="5927"/>
                          <a:pt x="7231" y="5927"/>
                        </a:cubicBezTo>
                        <a:cubicBezTo>
                          <a:pt x="7268" y="5927"/>
                          <a:pt x="7305" y="5906"/>
                          <a:pt x="7327" y="5863"/>
                        </a:cubicBezTo>
                        <a:cubicBezTo>
                          <a:pt x="7476" y="5629"/>
                          <a:pt x="7625" y="5373"/>
                          <a:pt x="7753" y="5139"/>
                        </a:cubicBezTo>
                        <a:cubicBezTo>
                          <a:pt x="8221" y="6140"/>
                          <a:pt x="8626" y="7184"/>
                          <a:pt x="8967" y="8249"/>
                        </a:cubicBezTo>
                        <a:cubicBezTo>
                          <a:pt x="9158" y="8802"/>
                          <a:pt x="9307" y="9399"/>
                          <a:pt x="9371" y="9995"/>
                        </a:cubicBezTo>
                        <a:cubicBezTo>
                          <a:pt x="9414" y="10527"/>
                          <a:pt x="9329" y="11060"/>
                          <a:pt x="9137" y="11550"/>
                        </a:cubicBezTo>
                        <a:cubicBezTo>
                          <a:pt x="9052" y="11805"/>
                          <a:pt x="8924" y="12039"/>
                          <a:pt x="8796" y="12252"/>
                        </a:cubicBezTo>
                        <a:cubicBezTo>
                          <a:pt x="8669" y="12487"/>
                          <a:pt x="8498" y="12721"/>
                          <a:pt x="8328" y="12913"/>
                        </a:cubicBezTo>
                        <a:cubicBezTo>
                          <a:pt x="8283" y="12958"/>
                          <a:pt x="8237" y="13003"/>
                          <a:pt x="8177" y="13003"/>
                        </a:cubicBezTo>
                        <a:cubicBezTo>
                          <a:pt x="8152" y="13003"/>
                          <a:pt x="8125" y="12995"/>
                          <a:pt x="8093" y="12977"/>
                        </a:cubicBezTo>
                        <a:cubicBezTo>
                          <a:pt x="8030" y="12891"/>
                          <a:pt x="7966" y="12806"/>
                          <a:pt x="7923" y="12700"/>
                        </a:cubicBezTo>
                        <a:cubicBezTo>
                          <a:pt x="7817" y="12423"/>
                          <a:pt x="7689" y="12125"/>
                          <a:pt x="7582" y="11848"/>
                        </a:cubicBezTo>
                        <a:cubicBezTo>
                          <a:pt x="7114" y="10698"/>
                          <a:pt x="6667" y="9526"/>
                          <a:pt x="6219" y="8376"/>
                        </a:cubicBezTo>
                        <a:lnTo>
                          <a:pt x="5538" y="6630"/>
                        </a:lnTo>
                        <a:cubicBezTo>
                          <a:pt x="5325" y="6055"/>
                          <a:pt x="5112" y="5480"/>
                          <a:pt x="4878" y="4905"/>
                        </a:cubicBezTo>
                        <a:lnTo>
                          <a:pt x="4814" y="4798"/>
                        </a:lnTo>
                        <a:cubicBezTo>
                          <a:pt x="4941" y="4798"/>
                          <a:pt x="5069" y="4798"/>
                          <a:pt x="5197" y="4777"/>
                        </a:cubicBezTo>
                        <a:cubicBezTo>
                          <a:pt x="5282" y="4756"/>
                          <a:pt x="5389" y="4692"/>
                          <a:pt x="5453" y="4628"/>
                        </a:cubicBezTo>
                        <a:cubicBezTo>
                          <a:pt x="5495" y="4521"/>
                          <a:pt x="5495" y="4415"/>
                          <a:pt x="5431" y="4330"/>
                        </a:cubicBezTo>
                        <a:cubicBezTo>
                          <a:pt x="5154" y="3904"/>
                          <a:pt x="4899" y="3478"/>
                          <a:pt x="4643" y="3052"/>
                        </a:cubicBezTo>
                        <a:cubicBezTo>
                          <a:pt x="4388" y="2626"/>
                          <a:pt x="4132" y="2221"/>
                          <a:pt x="3877" y="1817"/>
                        </a:cubicBezTo>
                        <a:cubicBezTo>
                          <a:pt x="3664" y="1455"/>
                          <a:pt x="3408" y="1093"/>
                          <a:pt x="3131" y="752"/>
                        </a:cubicBezTo>
                        <a:cubicBezTo>
                          <a:pt x="2982" y="581"/>
                          <a:pt x="2833" y="432"/>
                          <a:pt x="2684" y="283"/>
                        </a:cubicBezTo>
                        <a:cubicBezTo>
                          <a:pt x="2556" y="134"/>
                          <a:pt x="2407" y="49"/>
                          <a:pt x="2215" y="6"/>
                        </a:cubicBezTo>
                        <a:cubicBezTo>
                          <a:pt x="2200" y="3"/>
                          <a:pt x="2185" y="1"/>
                          <a:pt x="217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1" name="Google Shape;3521;p47"/>
                  <p:cNvSpPr/>
                  <p:nvPr/>
                </p:nvSpPr>
                <p:spPr>
                  <a:xfrm>
                    <a:off x="5491525" y="4218438"/>
                    <a:ext cx="2150" cy="1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" h="44" extrusionOk="0">
                        <a:moveTo>
                          <a:pt x="1" y="0"/>
                        </a:moveTo>
                        <a:cubicBezTo>
                          <a:pt x="1" y="22"/>
                          <a:pt x="1" y="22"/>
                          <a:pt x="1" y="43"/>
                        </a:cubicBezTo>
                        <a:cubicBezTo>
                          <a:pt x="22" y="22"/>
                          <a:pt x="65" y="22"/>
                          <a:pt x="8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2" name="Google Shape;3522;p47"/>
                  <p:cNvSpPr/>
                  <p:nvPr/>
                </p:nvSpPr>
                <p:spPr>
                  <a:xfrm>
                    <a:off x="6299250" y="4620963"/>
                    <a:ext cx="3750" cy="6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" h="256" extrusionOk="0">
                        <a:moveTo>
                          <a:pt x="0" y="1"/>
                        </a:moveTo>
                        <a:cubicBezTo>
                          <a:pt x="43" y="86"/>
                          <a:pt x="85" y="171"/>
                          <a:pt x="149" y="256"/>
                        </a:cubicBezTo>
                        <a:cubicBezTo>
                          <a:pt x="107" y="171"/>
                          <a:pt x="43" y="86"/>
                          <a:pt x="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3" name="Google Shape;3523;p47"/>
                  <p:cNvSpPr/>
                  <p:nvPr/>
                </p:nvSpPr>
                <p:spPr>
                  <a:xfrm>
                    <a:off x="5186975" y="4084788"/>
                    <a:ext cx="1625" cy="2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" h="108" extrusionOk="0">
                        <a:moveTo>
                          <a:pt x="64" y="1"/>
                        </a:moveTo>
                        <a:lnTo>
                          <a:pt x="1" y="107"/>
                        </a:lnTo>
                        <a:lnTo>
                          <a:pt x="1" y="107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4" name="Google Shape;3524;p47"/>
                  <p:cNvSpPr/>
                  <p:nvPr/>
                </p:nvSpPr>
                <p:spPr>
                  <a:xfrm>
                    <a:off x="5185900" y="4089588"/>
                    <a:ext cx="575" cy="2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" h="86" extrusionOk="0">
                        <a:moveTo>
                          <a:pt x="22" y="0"/>
                        </a:moveTo>
                        <a:cubicBezTo>
                          <a:pt x="1" y="22"/>
                          <a:pt x="1" y="43"/>
                          <a:pt x="1" y="86"/>
                        </a:cubicBezTo>
                        <a:cubicBezTo>
                          <a:pt x="1" y="64"/>
                          <a:pt x="22" y="22"/>
                          <a:pt x="2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5" name="Google Shape;3525;p47"/>
                  <p:cNvSpPr/>
                  <p:nvPr/>
                </p:nvSpPr>
                <p:spPr>
                  <a:xfrm>
                    <a:off x="4909050" y="3032163"/>
                    <a:ext cx="25" cy="6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278" extrusionOk="0">
                        <a:moveTo>
                          <a:pt x="0" y="22"/>
                        </a:moveTo>
                        <a:lnTo>
                          <a:pt x="0" y="1"/>
                        </a:lnTo>
                        <a:lnTo>
                          <a:pt x="0" y="277"/>
                        </a:lnTo>
                        <a:cubicBezTo>
                          <a:pt x="0" y="192"/>
                          <a:pt x="0" y="107"/>
                          <a:pt x="0" y="22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6" name="Google Shape;3526;p47"/>
                  <p:cNvSpPr/>
                  <p:nvPr/>
                </p:nvSpPr>
                <p:spPr>
                  <a:xfrm>
                    <a:off x="6205150" y="5319088"/>
                    <a:ext cx="53650" cy="73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6" h="2957" extrusionOk="0">
                        <a:moveTo>
                          <a:pt x="61" y="0"/>
                        </a:moveTo>
                        <a:cubicBezTo>
                          <a:pt x="28" y="0"/>
                          <a:pt x="1" y="30"/>
                          <a:pt x="16" y="60"/>
                        </a:cubicBezTo>
                        <a:cubicBezTo>
                          <a:pt x="314" y="678"/>
                          <a:pt x="676" y="1253"/>
                          <a:pt x="1102" y="1785"/>
                        </a:cubicBezTo>
                        <a:cubicBezTo>
                          <a:pt x="1400" y="2169"/>
                          <a:pt x="1677" y="2552"/>
                          <a:pt x="1933" y="2957"/>
                        </a:cubicBezTo>
                        <a:lnTo>
                          <a:pt x="2146" y="2957"/>
                        </a:lnTo>
                        <a:cubicBezTo>
                          <a:pt x="1933" y="2595"/>
                          <a:pt x="1677" y="2254"/>
                          <a:pt x="1421" y="1892"/>
                        </a:cubicBezTo>
                        <a:cubicBezTo>
                          <a:pt x="953" y="1274"/>
                          <a:pt x="506" y="657"/>
                          <a:pt x="101" y="18"/>
                        </a:cubicBezTo>
                        <a:cubicBezTo>
                          <a:pt x="89" y="5"/>
                          <a:pt x="74" y="0"/>
                          <a:pt x="6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7" name="Google Shape;3527;p47"/>
                  <p:cNvSpPr/>
                  <p:nvPr/>
                </p:nvSpPr>
                <p:spPr>
                  <a:xfrm>
                    <a:off x="4784975" y="3161013"/>
                    <a:ext cx="25" cy="1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4" extrusionOk="0">
                        <a:moveTo>
                          <a:pt x="1" y="1"/>
                        </a:moveTo>
                        <a:lnTo>
                          <a:pt x="1" y="1"/>
                        </a:lnTo>
                        <a:lnTo>
                          <a:pt x="1" y="43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8" name="Google Shape;3528;p47"/>
                  <p:cNvSpPr/>
                  <p:nvPr/>
                </p:nvSpPr>
                <p:spPr>
                  <a:xfrm>
                    <a:off x="4960150" y="3522013"/>
                    <a:ext cx="2150" cy="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" h="1" extrusionOk="0">
                        <a:moveTo>
                          <a:pt x="86" y="0"/>
                        </a:moveTo>
                        <a:lnTo>
                          <a:pt x="1" y="0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9" name="Google Shape;3529;p47"/>
                  <p:cNvSpPr/>
                  <p:nvPr/>
                </p:nvSpPr>
                <p:spPr>
                  <a:xfrm>
                    <a:off x="6557475" y="4928838"/>
                    <a:ext cx="23975" cy="42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59" h="1709" extrusionOk="0">
                        <a:moveTo>
                          <a:pt x="14" y="1"/>
                        </a:moveTo>
                        <a:cubicBezTo>
                          <a:pt x="6" y="1"/>
                          <a:pt x="1" y="6"/>
                          <a:pt x="1" y="17"/>
                        </a:cubicBezTo>
                        <a:cubicBezTo>
                          <a:pt x="43" y="144"/>
                          <a:pt x="107" y="272"/>
                          <a:pt x="192" y="400"/>
                        </a:cubicBezTo>
                        <a:cubicBezTo>
                          <a:pt x="299" y="549"/>
                          <a:pt x="384" y="677"/>
                          <a:pt x="469" y="826"/>
                        </a:cubicBezTo>
                        <a:cubicBezTo>
                          <a:pt x="533" y="975"/>
                          <a:pt x="618" y="1124"/>
                          <a:pt x="682" y="1273"/>
                        </a:cubicBezTo>
                        <a:cubicBezTo>
                          <a:pt x="725" y="1337"/>
                          <a:pt x="767" y="1422"/>
                          <a:pt x="789" y="1486"/>
                        </a:cubicBezTo>
                        <a:cubicBezTo>
                          <a:pt x="810" y="1571"/>
                          <a:pt x="852" y="1635"/>
                          <a:pt x="916" y="1699"/>
                        </a:cubicBezTo>
                        <a:cubicBezTo>
                          <a:pt x="916" y="1705"/>
                          <a:pt x="920" y="1708"/>
                          <a:pt x="925" y="1708"/>
                        </a:cubicBezTo>
                        <a:cubicBezTo>
                          <a:pt x="938" y="1708"/>
                          <a:pt x="959" y="1693"/>
                          <a:pt x="959" y="1678"/>
                        </a:cubicBezTo>
                        <a:cubicBezTo>
                          <a:pt x="938" y="1614"/>
                          <a:pt x="916" y="1550"/>
                          <a:pt x="895" y="1486"/>
                        </a:cubicBezTo>
                        <a:cubicBezTo>
                          <a:pt x="874" y="1422"/>
                          <a:pt x="831" y="1358"/>
                          <a:pt x="789" y="1273"/>
                        </a:cubicBezTo>
                        <a:cubicBezTo>
                          <a:pt x="725" y="1124"/>
                          <a:pt x="639" y="975"/>
                          <a:pt x="576" y="847"/>
                        </a:cubicBezTo>
                        <a:cubicBezTo>
                          <a:pt x="490" y="698"/>
                          <a:pt x="405" y="570"/>
                          <a:pt x="299" y="443"/>
                        </a:cubicBezTo>
                        <a:cubicBezTo>
                          <a:pt x="192" y="315"/>
                          <a:pt x="107" y="166"/>
                          <a:pt x="43" y="17"/>
                        </a:cubicBezTo>
                        <a:cubicBezTo>
                          <a:pt x="32" y="6"/>
                          <a:pt x="22" y="1"/>
                          <a:pt x="1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0" name="Google Shape;3530;p47"/>
                  <p:cNvSpPr/>
                  <p:nvPr/>
                </p:nvSpPr>
                <p:spPr>
                  <a:xfrm>
                    <a:off x="6554275" y="4934563"/>
                    <a:ext cx="16525" cy="26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1" h="1075" extrusionOk="0">
                        <a:moveTo>
                          <a:pt x="43" y="1"/>
                        </a:moveTo>
                        <a:cubicBezTo>
                          <a:pt x="22" y="1"/>
                          <a:pt x="1" y="1"/>
                          <a:pt x="22" y="22"/>
                        </a:cubicBezTo>
                        <a:cubicBezTo>
                          <a:pt x="107" y="214"/>
                          <a:pt x="214" y="384"/>
                          <a:pt x="320" y="554"/>
                        </a:cubicBezTo>
                        <a:cubicBezTo>
                          <a:pt x="405" y="746"/>
                          <a:pt x="512" y="916"/>
                          <a:pt x="618" y="1066"/>
                        </a:cubicBezTo>
                        <a:cubicBezTo>
                          <a:pt x="625" y="1072"/>
                          <a:pt x="631" y="1074"/>
                          <a:pt x="637" y="1074"/>
                        </a:cubicBezTo>
                        <a:cubicBezTo>
                          <a:pt x="650" y="1074"/>
                          <a:pt x="661" y="1059"/>
                          <a:pt x="661" y="1044"/>
                        </a:cubicBezTo>
                        <a:cubicBezTo>
                          <a:pt x="576" y="874"/>
                          <a:pt x="469" y="703"/>
                          <a:pt x="363" y="533"/>
                        </a:cubicBezTo>
                        <a:cubicBezTo>
                          <a:pt x="256" y="363"/>
                          <a:pt x="150" y="171"/>
                          <a:pt x="4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1" name="Google Shape;3531;p47"/>
                  <p:cNvSpPr/>
                  <p:nvPr/>
                </p:nvSpPr>
                <p:spPr>
                  <a:xfrm>
                    <a:off x="6573075" y="4924538"/>
                    <a:ext cx="20100" cy="2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4" h="1169" extrusionOk="0">
                        <a:moveTo>
                          <a:pt x="51" y="0"/>
                        </a:moveTo>
                        <a:cubicBezTo>
                          <a:pt x="27" y="0"/>
                          <a:pt x="1" y="25"/>
                          <a:pt x="15" y="40"/>
                        </a:cubicBezTo>
                        <a:cubicBezTo>
                          <a:pt x="122" y="253"/>
                          <a:pt x="250" y="444"/>
                          <a:pt x="356" y="636"/>
                        </a:cubicBezTo>
                        <a:cubicBezTo>
                          <a:pt x="463" y="828"/>
                          <a:pt x="612" y="998"/>
                          <a:pt x="761" y="1168"/>
                        </a:cubicBezTo>
                        <a:cubicBezTo>
                          <a:pt x="782" y="1168"/>
                          <a:pt x="803" y="1168"/>
                          <a:pt x="782" y="1147"/>
                        </a:cubicBezTo>
                        <a:cubicBezTo>
                          <a:pt x="697" y="934"/>
                          <a:pt x="569" y="764"/>
                          <a:pt x="441" y="572"/>
                        </a:cubicBezTo>
                        <a:cubicBezTo>
                          <a:pt x="314" y="402"/>
                          <a:pt x="186" y="210"/>
                          <a:pt x="79" y="18"/>
                        </a:cubicBezTo>
                        <a:cubicBezTo>
                          <a:pt x="73" y="5"/>
                          <a:pt x="62" y="0"/>
                          <a:pt x="5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2" name="Google Shape;3532;p47"/>
                  <p:cNvSpPr/>
                  <p:nvPr/>
                </p:nvSpPr>
                <p:spPr>
                  <a:xfrm>
                    <a:off x="6584250" y="4924763"/>
                    <a:ext cx="17975" cy="27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19" h="1105" extrusionOk="0">
                        <a:moveTo>
                          <a:pt x="29" y="0"/>
                        </a:moveTo>
                        <a:cubicBezTo>
                          <a:pt x="18" y="0"/>
                          <a:pt x="1" y="16"/>
                          <a:pt x="16" y="31"/>
                        </a:cubicBezTo>
                        <a:cubicBezTo>
                          <a:pt x="207" y="393"/>
                          <a:pt x="442" y="755"/>
                          <a:pt x="697" y="1095"/>
                        </a:cubicBezTo>
                        <a:cubicBezTo>
                          <a:pt x="697" y="1102"/>
                          <a:pt x="699" y="1104"/>
                          <a:pt x="702" y="1104"/>
                        </a:cubicBezTo>
                        <a:cubicBezTo>
                          <a:pt x="708" y="1104"/>
                          <a:pt x="719" y="1089"/>
                          <a:pt x="719" y="1074"/>
                        </a:cubicBezTo>
                        <a:cubicBezTo>
                          <a:pt x="612" y="904"/>
                          <a:pt x="484" y="712"/>
                          <a:pt x="378" y="542"/>
                        </a:cubicBezTo>
                        <a:cubicBezTo>
                          <a:pt x="271" y="371"/>
                          <a:pt x="144" y="180"/>
                          <a:pt x="37" y="9"/>
                        </a:cubicBezTo>
                        <a:cubicBezTo>
                          <a:pt x="37" y="3"/>
                          <a:pt x="33" y="0"/>
                          <a:pt x="2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3" name="Google Shape;3533;p47"/>
                  <p:cNvSpPr/>
                  <p:nvPr/>
                </p:nvSpPr>
                <p:spPr>
                  <a:xfrm>
                    <a:off x="6596350" y="4912738"/>
                    <a:ext cx="19175" cy="32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7" h="1288" extrusionOk="0">
                        <a:moveTo>
                          <a:pt x="22" y="0"/>
                        </a:moveTo>
                        <a:cubicBezTo>
                          <a:pt x="22" y="0"/>
                          <a:pt x="0" y="0"/>
                          <a:pt x="0" y="22"/>
                        </a:cubicBezTo>
                        <a:cubicBezTo>
                          <a:pt x="107" y="235"/>
                          <a:pt x="235" y="448"/>
                          <a:pt x="362" y="661"/>
                        </a:cubicBezTo>
                        <a:lnTo>
                          <a:pt x="533" y="980"/>
                        </a:lnTo>
                        <a:cubicBezTo>
                          <a:pt x="597" y="1087"/>
                          <a:pt x="660" y="1172"/>
                          <a:pt x="724" y="1278"/>
                        </a:cubicBezTo>
                        <a:cubicBezTo>
                          <a:pt x="731" y="1285"/>
                          <a:pt x="737" y="1287"/>
                          <a:pt x="743" y="1287"/>
                        </a:cubicBezTo>
                        <a:cubicBezTo>
                          <a:pt x="756" y="1287"/>
                          <a:pt x="767" y="1272"/>
                          <a:pt x="767" y="1257"/>
                        </a:cubicBezTo>
                        <a:cubicBezTo>
                          <a:pt x="703" y="1151"/>
                          <a:pt x="660" y="1044"/>
                          <a:pt x="597" y="959"/>
                        </a:cubicBezTo>
                        <a:lnTo>
                          <a:pt x="405" y="639"/>
                        </a:lnTo>
                        <a:cubicBezTo>
                          <a:pt x="277" y="426"/>
                          <a:pt x="128" y="213"/>
                          <a:pt x="2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4" name="Google Shape;3534;p47"/>
                  <p:cNvSpPr/>
                  <p:nvPr/>
                </p:nvSpPr>
                <p:spPr>
                  <a:xfrm>
                    <a:off x="6606100" y="4914388"/>
                    <a:ext cx="13175" cy="20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7" h="829" extrusionOk="0">
                        <a:moveTo>
                          <a:pt x="26" y="1"/>
                        </a:moveTo>
                        <a:cubicBezTo>
                          <a:pt x="15" y="1"/>
                          <a:pt x="1" y="20"/>
                          <a:pt x="15" y="20"/>
                        </a:cubicBezTo>
                        <a:cubicBezTo>
                          <a:pt x="143" y="318"/>
                          <a:pt x="313" y="573"/>
                          <a:pt x="505" y="829"/>
                        </a:cubicBezTo>
                        <a:cubicBezTo>
                          <a:pt x="505" y="829"/>
                          <a:pt x="526" y="829"/>
                          <a:pt x="526" y="808"/>
                        </a:cubicBezTo>
                        <a:cubicBezTo>
                          <a:pt x="356" y="552"/>
                          <a:pt x="185" y="297"/>
                          <a:pt x="36" y="20"/>
                        </a:cubicBezTo>
                        <a:cubicBezTo>
                          <a:pt x="36" y="5"/>
                          <a:pt x="31" y="1"/>
                          <a:pt x="2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5" name="Google Shape;3535;p47"/>
                  <p:cNvSpPr/>
                  <p:nvPr/>
                </p:nvSpPr>
                <p:spPr>
                  <a:xfrm>
                    <a:off x="6617100" y="4913813"/>
                    <a:ext cx="13875" cy="26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5" h="1044" extrusionOk="0">
                        <a:moveTo>
                          <a:pt x="1" y="0"/>
                        </a:moveTo>
                        <a:cubicBezTo>
                          <a:pt x="171" y="341"/>
                          <a:pt x="363" y="703"/>
                          <a:pt x="555" y="1044"/>
                        </a:cubicBezTo>
                        <a:cubicBezTo>
                          <a:pt x="384" y="682"/>
                          <a:pt x="193" y="341"/>
                          <a:pt x="2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6" name="Google Shape;3536;p47"/>
                  <p:cNvSpPr/>
                  <p:nvPr/>
                </p:nvSpPr>
                <p:spPr>
                  <a:xfrm>
                    <a:off x="6661325" y="4815313"/>
                    <a:ext cx="20225" cy="7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9" h="281" extrusionOk="0">
                        <a:moveTo>
                          <a:pt x="809" y="0"/>
                        </a:moveTo>
                        <a:cubicBezTo>
                          <a:pt x="745" y="0"/>
                          <a:pt x="660" y="0"/>
                          <a:pt x="617" y="21"/>
                        </a:cubicBezTo>
                        <a:lnTo>
                          <a:pt x="426" y="85"/>
                        </a:lnTo>
                        <a:cubicBezTo>
                          <a:pt x="298" y="128"/>
                          <a:pt x="149" y="170"/>
                          <a:pt x="42" y="213"/>
                        </a:cubicBezTo>
                        <a:cubicBezTo>
                          <a:pt x="4" y="213"/>
                          <a:pt x="0" y="280"/>
                          <a:pt x="30" y="280"/>
                        </a:cubicBezTo>
                        <a:cubicBezTo>
                          <a:pt x="33" y="280"/>
                          <a:pt x="37" y="279"/>
                          <a:pt x="42" y="277"/>
                        </a:cubicBezTo>
                        <a:cubicBezTo>
                          <a:pt x="170" y="277"/>
                          <a:pt x="298" y="234"/>
                          <a:pt x="426" y="213"/>
                        </a:cubicBezTo>
                        <a:lnTo>
                          <a:pt x="639" y="149"/>
                        </a:lnTo>
                        <a:cubicBezTo>
                          <a:pt x="681" y="128"/>
                          <a:pt x="766" y="107"/>
                          <a:pt x="809" y="43"/>
                        </a:cubicBezTo>
                        <a:lnTo>
                          <a:pt x="809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7" name="Google Shape;3537;p47"/>
                  <p:cNvSpPr/>
                  <p:nvPr/>
                </p:nvSpPr>
                <p:spPr>
                  <a:xfrm>
                    <a:off x="6666625" y="4820088"/>
                    <a:ext cx="10675" cy="5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7" h="214" extrusionOk="0">
                        <a:moveTo>
                          <a:pt x="405" y="1"/>
                        </a:moveTo>
                        <a:cubicBezTo>
                          <a:pt x="363" y="1"/>
                          <a:pt x="320" y="1"/>
                          <a:pt x="299" y="22"/>
                        </a:cubicBezTo>
                        <a:lnTo>
                          <a:pt x="214" y="65"/>
                        </a:lnTo>
                        <a:lnTo>
                          <a:pt x="22" y="171"/>
                        </a:lnTo>
                        <a:cubicBezTo>
                          <a:pt x="1" y="171"/>
                          <a:pt x="1" y="192"/>
                          <a:pt x="22" y="214"/>
                        </a:cubicBezTo>
                        <a:lnTo>
                          <a:pt x="64" y="214"/>
                        </a:lnTo>
                        <a:lnTo>
                          <a:pt x="256" y="128"/>
                        </a:lnTo>
                        <a:lnTo>
                          <a:pt x="341" y="107"/>
                        </a:lnTo>
                        <a:cubicBezTo>
                          <a:pt x="363" y="86"/>
                          <a:pt x="405" y="65"/>
                          <a:pt x="427" y="43"/>
                        </a:cubicBezTo>
                        <a:cubicBezTo>
                          <a:pt x="427" y="22"/>
                          <a:pt x="427" y="1"/>
                          <a:pt x="40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8" name="Google Shape;3538;p47"/>
                  <p:cNvSpPr/>
                  <p:nvPr/>
                </p:nvSpPr>
                <p:spPr>
                  <a:xfrm>
                    <a:off x="6668225" y="4825013"/>
                    <a:ext cx="11200" cy="4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188" extrusionOk="0">
                        <a:moveTo>
                          <a:pt x="392" y="1"/>
                        </a:moveTo>
                        <a:cubicBezTo>
                          <a:pt x="384" y="1"/>
                          <a:pt x="373" y="6"/>
                          <a:pt x="363" y="17"/>
                        </a:cubicBezTo>
                        <a:lnTo>
                          <a:pt x="320" y="17"/>
                        </a:lnTo>
                        <a:lnTo>
                          <a:pt x="213" y="38"/>
                        </a:lnTo>
                        <a:lnTo>
                          <a:pt x="22" y="102"/>
                        </a:lnTo>
                        <a:cubicBezTo>
                          <a:pt x="22" y="102"/>
                          <a:pt x="0" y="123"/>
                          <a:pt x="0" y="144"/>
                        </a:cubicBezTo>
                        <a:cubicBezTo>
                          <a:pt x="22" y="166"/>
                          <a:pt x="43" y="187"/>
                          <a:pt x="43" y="187"/>
                        </a:cubicBezTo>
                        <a:lnTo>
                          <a:pt x="256" y="123"/>
                        </a:lnTo>
                        <a:lnTo>
                          <a:pt x="341" y="102"/>
                        </a:lnTo>
                        <a:lnTo>
                          <a:pt x="384" y="81"/>
                        </a:lnTo>
                        <a:cubicBezTo>
                          <a:pt x="405" y="81"/>
                          <a:pt x="426" y="59"/>
                          <a:pt x="426" y="59"/>
                        </a:cubicBezTo>
                        <a:cubicBezTo>
                          <a:pt x="448" y="38"/>
                          <a:pt x="426" y="17"/>
                          <a:pt x="405" y="17"/>
                        </a:cubicBezTo>
                        <a:cubicBezTo>
                          <a:pt x="405" y="6"/>
                          <a:pt x="400" y="1"/>
                          <a:pt x="39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9" name="Google Shape;3539;p47"/>
                  <p:cNvSpPr/>
                  <p:nvPr/>
                </p:nvSpPr>
                <p:spPr>
                  <a:xfrm>
                    <a:off x="6671950" y="4830738"/>
                    <a:ext cx="11750" cy="4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0" h="197" extrusionOk="0">
                        <a:moveTo>
                          <a:pt x="448" y="1"/>
                        </a:moveTo>
                        <a:cubicBezTo>
                          <a:pt x="384" y="22"/>
                          <a:pt x="320" y="65"/>
                          <a:pt x="235" y="86"/>
                        </a:cubicBezTo>
                        <a:cubicBezTo>
                          <a:pt x="171" y="107"/>
                          <a:pt x="107" y="128"/>
                          <a:pt x="22" y="150"/>
                        </a:cubicBezTo>
                        <a:cubicBezTo>
                          <a:pt x="4" y="150"/>
                          <a:pt x="1" y="197"/>
                          <a:pt x="27" y="197"/>
                        </a:cubicBezTo>
                        <a:cubicBezTo>
                          <a:pt x="32" y="197"/>
                          <a:pt x="37" y="195"/>
                          <a:pt x="43" y="192"/>
                        </a:cubicBezTo>
                        <a:cubicBezTo>
                          <a:pt x="107" y="171"/>
                          <a:pt x="171" y="150"/>
                          <a:pt x="256" y="128"/>
                        </a:cubicBezTo>
                        <a:cubicBezTo>
                          <a:pt x="320" y="107"/>
                          <a:pt x="384" y="86"/>
                          <a:pt x="448" y="43"/>
                        </a:cubicBezTo>
                        <a:cubicBezTo>
                          <a:pt x="469" y="43"/>
                          <a:pt x="448" y="1"/>
                          <a:pt x="44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0" name="Google Shape;3540;p47"/>
                  <p:cNvSpPr/>
                  <p:nvPr/>
                </p:nvSpPr>
                <p:spPr>
                  <a:xfrm>
                    <a:off x="6642250" y="4899063"/>
                    <a:ext cx="15350" cy="18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4" h="740" extrusionOk="0">
                        <a:moveTo>
                          <a:pt x="61" y="1"/>
                        </a:moveTo>
                        <a:cubicBezTo>
                          <a:pt x="35" y="1"/>
                          <a:pt x="1" y="46"/>
                          <a:pt x="17" y="79"/>
                        </a:cubicBezTo>
                        <a:lnTo>
                          <a:pt x="294" y="420"/>
                        </a:lnTo>
                        <a:lnTo>
                          <a:pt x="422" y="590"/>
                        </a:lnTo>
                        <a:cubicBezTo>
                          <a:pt x="443" y="611"/>
                          <a:pt x="464" y="654"/>
                          <a:pt x="507" y="675"/>
                        </a:cubicBezTo>
                        <a:cubicBezTo>
                          <a:pt x="507" y="697"/>
                          <a:pt x="550" y="718"/>
                          <a:pt x="571" y="739"/>
                        </a:cubicBezTo>
                        <a:cubicBezTo>
                          <a:pt x="613" y="739"/>
                          <a:pt x="613" y="718"/>
                          <a:pt x="613" y="697"/>
                        </a:cubicBezTo>
                        <a:cubicBezTo>
                          <a:pt x="613" y="675"/>
                          <a:pt x="592" y="633"/>
                          <a:pt x="571" y="611"/>
                        </a:cubicBezTo>
                        <a:lnTo>
                          <a:pt x="507" y="526"/>
                        </a:lnTo>
                        <a:lnTo>
                          <a:pt x="358" y="356"/>
                        </a:lnTo>
                        <a:lnTo>
                          <a:pt x="81" y="15"/>
                        </a:lnTo>
                        <a:cubicBezTo>
                          <a:pt x="76" y="5"/>
                          <a:pt x="69" y="1"/>
                          <a:pt x="6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1" name="Google Shape;3541;p47"/>
                  <p:cNvSpPr/>
                  <p:nvPr/>
                </p:nvSpPr>
                <p:spPr>
                  <a:xfrm>
                    <a:off x="6649200" y="4897088"/>
                    <a:ext cx="11050" cy="12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2" h="499" extrusionOk="0">
                        <a:moveTo>
                          <a:pt x="39" y="0"/>
                        </a:moveTo>
                        <a:cubicBezTo>
                          <a:pt x="19" y="0"/>
                          <a:pt x="0" y="20"/>
                          <a:pt x="16" y="51"/>
                        </a:cubicBezTo>
                        <a:cubicBezTo>
                          <a:pt x="80" y="115"/>
                          <a:pt x="144" y="201"/>
                          <a:pt x="208" y="264"/>
                        </a:cubicBezTo>
                        <a:cubicBezTo>
                          <a:pt x="250" y="350"/>
                          <a:pt x="314" y="435"/>
                          <a:pt x="399" y="499"/>
                        </a:cubicBezTo>
                        <a:cubicBezTo>
                          <a:pt x="399" y="499"/>
                          <a:pt x="442" y="499"/>
                          <a:pt x="421" y="477"/>
                        </a:cubicBezTo>
                        <a:cubicBezTo>
                          <a:pt x="378" y="392"/>
                          <a:pt x="314" y="307"/>
                          <a:pt x="250" y="243"/>
                        </a:cubicBezTo>
                        <a:lnTo>
                          <a:pt x="59" y="9"/>
                        </a:lnTo>
                        <a:cubicBezTo>
                          <a:pt x="53" y="3"/>
                          <a:pt x="46" y="0"/>
                          <a:pt x="3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2" name="Google Shape;3542;p47"/>
                  <p:cNvSpPr/>
                  <p:nvPr/>
                </p:nvSpPr>
                <p:spPr>
                  <a:xfrm>
                    <a:off x="6653500" y="4895438"/>
                    <a:ext cx="11975" cy="14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9" h="571" extrusionOk="0">
                        <a:moveTo>
                          <a:pt x="67" y="1"/>
                        </a:moveTo>
                        <a:cubicBezTo>
                          <a:pt x="32" y="1"/>
                          <a:pt x="1" y="33"/>
                          <a:pt x="14" y="75"/>
                        </a:cubicBezTo>
                        <a:cubicBezTo>
                          <a:pt x="78" y="181"/>
                          <a:pt x="121" y="267"/>
                          <a:pt x="185" y="352"/>
                        </a:cubicBezTo>
                        <a:cubicBezTo>
                          <a:pt x="227" y="394"/>
                          <a:pt x="249" y="437"/>
                          <a:pt x="291" y="458"/>
                        </a:cubicBezTo>
                        <a:lnTo>
                          <a:pt x="355" y="522"/>
                        </a:lnTo>
                        <a:cubicBezTo>
                          <a:pt x="376" y="543"/>
                          <a:pt x="398" y="565"/>
                          <a:pt x="419" y="565"/>
                        </a:cubicBezTo>
                        <a:cubicBezTo>
                          <a:pt x="423" y="569"/>
                          <a:pt x="428" y="570"/>
                          <a:pt x="433" y="570"/>
                        </a:cubicBezTo>
                        <a:cubicBezTo>
                          <a:pt x="454" y="570"/>
                          <a:pt x="479" y="539"/>
                          <a:pt x="462" y="522"/>
                        </a:cubicBezTo>
                        <a:cubicBezTo>
                          <a:pt x="462" y="501"/>
                          <a:pt x="440" y="479"/>
                          <a:pt x="440" y="458"/>
                        </a:cubicBezTo>
                        <a:cubicBezTo>
                          <a:pt x="419" y="437"/>
                          <a:pt x="398" y="416"/>
                          <a:pt x="376" y="394"/>
                        </a:cubicBezTo>
                        <a:cubicBezTo>
                          <a:pt x="355" y="373"/>
                          <a:pt x="313" y="309"/>
                          <a:pt x="291" y="267"/>
                        </a:cubicBezTo>
                        <a:cubicBezTo>
                          <a:pt x="227" y="203"/>
                          <a:pt x="163" y="117"/>
                          <a:pt x="121" y="32"/>
                        </a:cubicBezTo>
                        <a:cubicBezTo>
                          <a:pt x="106" y="10"/>
                          <a:pt x="86" y="1"/>
                          <a:pt x="6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3" name="Google Shape;3543;p47"/>
                  <p:cNvSpPr/>
                  <p:nvPr/>
                </p:nvSpPr>
                <p:spPr>
                  <a:xfrm>
                    <a:off x="6690575" y="4968488"/>
                    <a:ext cx="16450" cy="9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8" h="391" extrusionOk="0">
                        <a:moveTo>
                          <a:pt x="611" y="1"/>
                        </a:moveTo>
                        <a:cubicBezTo>
                          <a:pt x="606" y="1"/>
                          <a:pt x="601" y="3"/>
                          <a:pt x="597" y="7"/>
                        </a:cubicBezTo>
                        <a:cubicBezTo>
                          <a:pt x="533" y="28"/>
                          <a:pt x="491" y="49"/>
                          <a:pt x="448" y="71"/>
                        </a:cubicBezTo>
                        <a:lnTo>
                          <a:pt x="320" y="156"/>
                        </a:lnTo>
                        <a:cubicBezTo>
                          <a:pt x="235" y="220"/>
                          <a:pt x="150" y="262"/>
                          <a:pt x="44" y="305"/>
                        </a:cubicBezTo>
                        <a:cubicBezTo>
                          <a:pt x="1" y="326"/>
                          <a:pt x="44" y="390"/>
                          <a:pt x="86" y="390"/>
                        </a:cubicBezTo>
                        <a:cubicBezTo>
                          <a:pt x="193" y="347"/>
                          <a:pt x="278" y="305"/>
                          <a:pt x="384" y="262"/>
                        </a:cubicBezTo>
                        <a:cubicBezTo>
                          <a:pt x="427" y="241"/>
                          <a:pt x="469" y="198"/>
                          <a:pt x="512" y="177"/>
                        </a:cubicBezTo>
                        <a:cubicBezTo>
                          <a:pt x="576" y="135"/>
                          <a:pt x="597" y="92"/>
                          <a:pt x="640" y="49"/>
                        </a:cubicBezTo>
                        <a:cubicBezTo>
                          <a:pt x="657" y="32"/>
                          <a:pt x="633" y="1"/>
                          <a:pt x="61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4" name="Google Shape;3544;p47"/>
                  <p:cNvSpPr/>
                  <p:nvPr/>
                </p:nvSpPr>
                <p:spPr>
                  <a:xfrm>
                    <a:off x="6622975" y="5003788"/>
                    <a:ext cx="14925" cy="2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7" h="107" extrusionOk="0">
                        <a:moveTo>
                          <a:pt x="341" y="0"/>
                        </a:moveTo>
                        <a:cubicBezTo>
                          <a:pt x="256" y="0"/>
                          <a:pt x="171" y="22"/>
                          <a:pt x="85" y="22"/>
                        </a:cubicBezTo>
                        <a:cubicBezTo>
                          <a:pt x="0" y="43"/>
                          <a:pt x="64" y="107"/>
                          <a:pt x="85" y="107"/>
                        </a:cubicBezTo>
                        <a:lnTo>
                          <a:pt x="447" y="107"/>
                        </a:lnTo>
                        <a:cubicBezTo>
                          <a:pt x="490" y="107"/>
                          <a:pt x="511" y="86"/>
                          <a:pt x="554" y="64"/>
                        </a:cubicBezTo>
                        <a:cubicBezTo>
                          <a:pt x="596" y="64"/>
                          <a:pt x="596" y="22"/>
                          <a:pt x="575" y="22"/>
                        </a:cubicBezTo>
                        <a:cubicBezTo>
                          <a:pt x="533" y="0"/>
                          <a:pt x="490" y="0"/>
                          <a:pt x="44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5" name="Google Shape;3545;p47"/>
                  <p:cNvSpPr/>
                  <p:nvPr/>
                </p:nvSpPr>
                <p:spPr>
                  <a:xfrm>
                    <a:off x="6563025" y="4823913"/>
                    <a:ext cx="8850" cy="25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1028" extrusionOk="0">
                        <a:moveTo>
                          <a:pt x="50" y="1"/>
                        </a:moveTo>
                        <a:cubicBezTo>
                          <a:pt x="24" y="1"/>
                          <a:pt x="0" y="24"/>
                          <a:pt x="13" y="61"/>
                        </a:cubicBezTo>
                        <a:lnTo>
                          <a:pt x="98" y="359"/>
                        </a:lnTo>
                        <a:cubicBezTo>
                          <a:pt x="92" y="346"/>
                          <a:pt x="82" y="341"/>
                          <a:pt x="72" y="341"/>
                        </a:cubicBezTo>
                        <a:cubicBezTo>
                          <a:pt x="48" y="341"/>
                          <a:pt x="25" y="371"/>
                          <a:pt x="55" y="401"/>
                        </a:cubicBezTo>
                        <a:cubicBezTo>
                          <a:pt x="98" y="487"/>
                          <a:pt x="141" y="593"/>
                          <a:pt x="183" y="700"/>
                        </a:cubicBezTo>
                        <a:cubicBezTo>
                          <a:pt x="226" y="806"/>
                          <a:pt x="268" y="913"/>
                          <a:pt x="311" y="1019"/>
                        </a:cubicBezTo>
                        <a:cubicBezTo>
                          <a:pt x="311" y="1025"/>
                          <a:pt x="315" y="1028"/>
                          <a:pt x="320" y="1028"/>
                        </a:cubicBezTo>
                        <a:cubicBezTo>
                          <a:pt x="332" y="1028"/>
                          <a:pt x="354" y="1013"/>
                          <a:pt x="354" y="998"/>
                        </a:cubicBezTo>
                        <a:cubicBezTo>
                          <a:pt x="354" y="891"/>
                          <a:pt x="311" y="763"/>
                          <a:pt x="268" y="678"/>
                        </a:cubicBezTo>
                        <a:cubicBezTo>
                          <a:pt x="247" y="657"/>
                          <a:pt x="247" y="636"/>
                          <a:pt x="226" y="614"/>
                        </a:cubicBezTo>
                        <a:lnTo>
                          <a:pt x="290" y="614"/>
                        </a:lnTo>
                        <a:cubicBezTo>
                          <a:pt x="290" y="572"/>
                          <a:pt x="268" y="529"/>
                          <a:pt x="268" y="487"/>
                        </a:cubicBezTo>
                        <a:lnTo>
                          <a:pt x="204" y="338"/>
                        </a:lnTo>
                        <a:cubicBezTo>
                          <a:pt x="162" y="231"/>
                          <a:pt x="119" y="146"/>
                          <a:pt x="98" y="39"/>
                        </a:cubicBezTo>
                        <a:cubicBezTo>
                          <a:pt x="89" y="13"/>
                          <a:pt x="69" y="1"/>
                          <a:pt x="5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6" name="Google Shape;3546;p47"/>
                  <p:cNvSpPr/>
                  <p:nvPr/>
                </p:nvSpPr>
                <p:spPr>
                  <a:xfrm>
                    <a:off x="6473350" y="4256763"/>
                    <a:ext cx="37300" cy="94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2" h="3764" extrusionOk="0"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171" y="491"/>
                          <a:pt x="341" y="1002"/>
                          <a:pt x="533" y="1492"/>
                        </a:cubicBezTo>
                        <a:cubicBezTo>
                          <a:pt x="703" y="1982"/>
                          <a:pt x="895" y="2471"/>
                          <a:pt x="1087" y="2961"/>
                        </a:cubicBezTo>
                        <a:cubicBezTo>
                          <a:pt x="1151" y="3110"/>
                          <a:pt x="1193" y="3238"/>
                          <a:pt x="1257" y="3366"/>
                        </a:cubicBezTo>
                        <a:cubicBezTo>
                          <a:pt x="1278" y="3515"/>
                          <a:pt x="1342" y="3643"/>
                          <a:pt x="1427" y="3749"/>
                        </a:cubicBezTo>
                        <a:cubicBezTo>
                          <a:pt x="1436" y="3758"/>
                          <a:pt x="1449" y="3763"/>
                          <a:pt x="1460" y="3763"/>
                        </a:cubicBezTo>
                        <a:cubicBezTo>
                          <a:pt x="1477" y="3763"/>
                          <a:pt x="1491" y="3753"/>
                          <a:pt x="1491" y="3728"/>
                        </a:cubicBezTo>
                        <a:cubicBezTo>
                          <a:pt x="1470" y="3621"/>
                          <a:pt x="1427" y="3494"/>
                          <a:pt x="1385" y="3387"/>
                        </a:cubicBezTo>
                        <a:cubicBezTo>
                          <a:pt x="1321" y="3259"/>
                          <a:pt x="1278" y="3132"/>
                          <a:pt x="1236" y="3025"/>
                        </a:cubicBezTo>
                        <a:lnTo>
                          <a:pt x="938" y="2280"/>
                        </a:lnTo>
                        <a:cubicBezTo>
                          <a:pt x="746" y="1790"/>
                          <a:pt x="554" y="1321"/>
                          <a:pt x="363" y="832"/>
                        </a:cubicBezTo>
                        <a:cubicBezTo>
                          <a:pt x="235" y="555"/>
                          <a:pt x="128" y="278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7" name="Google Shape;3547;p47"/>
                  <p:cNvSpPr/>
                  <p:nvPr/>
                </p:nvSpPr>
                <p:spPr>
                  <a:xfrm>
                    <a:off x="6486825" y="4279438"/>
                    <a:ext cx="20625" cy="44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5" h="1780" extrusionOk="0">
                        <a:moveTo>
                          <a:pt x="45" y="1"/>
                        </a:moveTo>
                        <a:cubicBezTo>
                          <a:pt x="28" y="1"/>
                          <a:pt x="0" y="16"/>
                          <a:pt x="15" y="31"/>
                        </a:cubicBezTo>
                        <a:cubicBezTo>
                          <a:pt x="143" y="329"/>
                          <a:pt x="250" y="627"/>
                          <a:pt x="377" y="904"/>
                        </a:cubicBezTo>
                        <a:lnTo>
                          <a:pt x="569" y="1330"/>
                        </a:lnTo>
                        <a:cubicBezTo>
                          <a:pt x="612" y="1479"/>
                          <a:pt x="697" y="1628"/>
                          <a:pt x="761" y="1756"/>
                        </a:cubicBezTo>
                        <a:cubicBezTo>
                          <a:pt x="769" y="1772"/>
                          <a:pt x="780" y="1779"/>
                          <a:pt x="791" y="1779"/>
                        </a:cubicBezTo>
                        <a:cubicBezTo>
                          <a:pt x="808" y="1779"/>
                          <a:pt x="825" y="1761"/>
                          <a:pt x="825" y="1735"/>
                        </a:cubicBezTo>
                        <a:cubicBezTo>
                          <a:pt x="782" y="1607"/>
                          <a:pt x="718" y="1458"/>
                          <a:pt x="654" y="1309"/>
                        </a:cubicBezTo>
                        <a:cubicBezTo>
                          <a:pt x="590" y="1160"/>
                          <a:pt x="526" y="1032"/>
                          <a:pt x="463" y="883"/>
                        </a:cubicBezTo>
                        <a:cubicBezTo>
                          <a:pt x="335" y="585"/>
                          <a:pt x="186" y="308"/>
                          <a:pt x="58" y="10"/>
                        </a:cubicBezTo>
                        <a:cubicBezTo>
                          <a:pt x="58" y="3"/>
                          <a:pt x="52" y="1"/>
                          <a:pt x="4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8" name="Google Shape;3548;p47"/>
                  <p:cNvSpPr/>
                  <p:nvPr/>
                </p:nvSpPr>
                <p:spPr>
                  <a:xfrm>
                    <a:off x="6473500" y="4449838"/>
                    <a:ext cx="13175" cy="37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7" h="1502" extrusionOk="0">
                        <a:moveTo>
                          <a:pt x="46" y="0"/>
                        </a:moveTo>
                        <a:cubicBezTo>
                          <a:pt x="28" y="0"/>
                          <a:pt x="1" y="15"/>
                          <a:pt x="16" y="30"/>
                        </a:cubicBezTo>
                        <a:cubicBezTo>
                          <a:pt x="80" y="286"/>
                          <a:pt x="144" y="520"/>
                          <a:pt x="208" y="776"/>
                        </a:cubicBezTo>
                        <a:cubicBezTo>
                          <a:pt x="250" y="903"/>
                          <a:pt x="293" y="1010"/>
                          <a:pt x="314" y="1138"/>
                        </a:cubicBezTo>
                        <a:cubicBezTo>
                          <a:pt x="335" y="1202"/>
                          <a:pt x="357" y="1265"/>
                          <a:pt x="378" y="1329"/>
                        </a:cubicBezTo>
                        <a:cubicBezTo>
                          <a:pt x="378" y="1393"/>
                          <a:pt x="399" y="1436"/>
                          <a:pt x="442" y="1478"/>
                        </a:cubicBezTo>
                        <a:cubicBezTo>
                          <a:pt x="450" y="1495"/>
                          <a:pt x="461" y="1502"/>
                          <a:pt x="473" y="1502"/>
                        </a:cubicBezTo>
                        <a:cubicBezTo>
                          <a:pt x="493" y="1502"/>
                          <a:pt x="514" y="1483"/>
                          <a:pt x="527" y="1457"/>
                        </a:cubicBezTo>
                        <a:cubicBezTo>
                          <a:pt x="527" y="1415"/>
                          <a:pt x="527" y="1351"/>
                          <a:pt x="506" y="1287"/>
                        </a:cubicBezTo>
                        <a:cubicBezTo>
                          <a:pt x="484" y="1223"/>
                          <a:pt x="463" y="1159"/>
                          <a:pt x="442" y="1095"/>
                        </a:cubicBezTo>
                        <a:cubicBezTo>
                          <a:pt x="420" y="967"/>
                          <a:pt x="378" y="840"/>
                          <a:pt x="335" y="733"/>
                        </a:cubicBezTo>
                        <a:cubicBezTo>
                          <a:pt x="250" y="477"/>
                          <a:pt x="144" y="243"/>
                          <a:pt x="58" y="9"/>
                        </a:cubicBezTo>
                        <a:cubicBezTo>
                          <a:pt x="58" y="3"/>
                          <a:pt x="53" y="0"/>
                          <a:pt x="4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9" name="Google Shape;3549;p47"/>
                  <p:cNvSpPr/>
                  <p:nvPr/>
                </p:nvSpPr>
                <p:spPr>
                  <a:xfrm>
                    <a:off x="6481025" y="4451738"/>
                    <a:ext cx="9400" cy="25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6" h="1012" extrusionOk="0">
                        <a:moveTo>
                          <a:pt x="64" y="1"/>
                        </a:moveTo>
                        <a:cubicBezTo>
                          <a:pt x="31" y="1"/>
                          <a:pt x="1" y="24"/>
                          <a:pt x="13" y="61"/>
                        </a:cubicBezTo>
                        <a:cubicBezTo>
                          <a:pt x="56" y="210"/>
                          <a:pt x="98" y="380"/>
                          <a:pt x="141" y="551"/>
                        </a:cubicBezTo>
                        <a:lnTo>
                          <a:pt x="205" y="785"/>
                        </a:lnTo>
                        <a:cubicBezTo>
                          <a:pt x="226" y="827"/>
                          <a:pt x="226" y="870"/>
                          <a:pt x="247" y="891"/>
                        </a:cubicBezTo>
                        <a:cubicBezTo>
                          <a:pt x="269" y="934"/>
                          <a:pt x="269" y="976"/>
                          <a:pt x="311" y="998"/>
                        </a:cubicBezTo>
                        <a:cubicBezTo>
                          <a:pt x="311" y="1007"/>
                          <a:pt x="318" y="1012"/>
                          <a:pt x="327" y="1012"/>
                        </a:cubicBezTo>
                        <a:cubicBezTo>
                          <a:pt x="339" y="1012"/>
                          <a:pt x="354" y="1001"/>
                          <a:pt x="354" y="976"/>
                        </a:cubicBezTo>
                        <a:cubicBezTo>
                          <a:pt x="375" y="913"/>
                          <a:pt x="354" y="827"/>
                          <a:pt x="311" y="742"/>
                        </a:cubicBezTo>
                        <a:cubicBezTo>
                          <a:pt x="290" y="678"/>
                          <a:pt x="269" y="593"/>
                          <a:pt x="247" y="508"/>
                        </a:cubicBezTo>
                        <a:lnTo>
                          <a:pt x="119" y="39"/>
                        </a:lnTo>
                        <a:cubicBezTo>
                          <a:pt x="111" y="13"/>
                          <a:pt x="87" y="1"/>
                          <a:pt x="6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0" name="Google Shape;3550;p47"/>
                  <p:cNvSpPr/>
                  <p:nvPr/>
                </p:nvSpPr>
                <p:spPr>
                  <a:xfrm>
                    <a:off x="6487875" y="4444813"/>
                    <a:ext cx="10000" cy="26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0" h="1052" extrusionOk="0">
                        <a:moveTo>
                          <a:pt x="53" y="1"/>
                        </a:moveTo>
                        <a:cubicBezTo>
                          <a:pt x="28" y="1"/>
                          <a:pt x="1" y="31"/>
                          <a:pt x="16" y="61"/>
                        </a:cubicBezTo>
                        <a:cubicBezTo>
                          <a:pt x="80" y="210"/>
                          <a:pt x="144" y="380"/>
                          <a:pt x="186" y="529"/>
                        </a:cubicBezTo>
                        <a:cubicBezTo>
                          <a:pt x="229" y="615"/>
                          <a:pt x="250" y="700"/>
                          <a:pt x="271" y="764"/>
                        </a:cubicBezTo>
                        <a:cubicBezTo>
                          <a:pt x="271" y="849"/>
                          <a:pt x="293" y="934"/>
                          <a:pt x="335" y="1019"/>
                        </a:cubicBezTo>
                        <a:cubicBezTo>
                          <a:pt x="335" y="1041"/>
                          <a:pt x="351" y="1051"/>
                          <a:pt x="367" y="1051"/>
                        </a:cubicBezTo>
                        <a:cubicBezTo>
                          <a:pt x="383" y="1051"/>
                          <a:pt x="399" y="1041"/>
                          <a:pt x="399" y="1019"/>
                        </a:cubicBezTo>
                        <a:cubicBezTo>
                          <a:pt x="399" y="934"/>
                          <a:pt x="378" y="849"/>
                          <a:pt x="357" y="764"/>
                        </a:cubicBezTo>
                        <a:cubicBezTo>
                          <a:pt x="335" y="678"/>
                          <a:pt x="314" y="593"/>
                          <a:pt x="293" y="508"/>
                        </a:cubicBezTo>
                        <a:cubicBezTo>
                          <a:pt x="229" y="338"/>
                          <a:pt x="165" y="167"/>
                          <a:pt x="80" y="18"/>
                        </a:cubicBezTo>
                        <a:cubicBezTo>
                          <a:pt x="74" y="6"/>
                          <a:pt x="64" y="1"/>
                          <a:pt x="5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1" name="Google Shape;3551;p47"/>
                  <p:cNvSpPr/>
                  <p:nvPr/>
                </p:nvSpPr>
                <p:spPr>
                  <a:xfrm>
                    <a:off x="6443325" y="4445338"/>
                    <a:ext cx="24725" cy="53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89" h="2122" extrusionOk="0">
                        <a:moveTo>
                          <a:pt x="54" y="1"/>
                        </a:moveTo>
                        <a:cubicBezTo>
                          <a:pt x="23" y="1"/>
                          <a:pt x="0" y="31"/>
                          <a:pt x="30" y="61"/>
                        </a:cubicBezTo>
                        <a:cubicBezTo>
                          <a:pt x="222" y="381"/>
                          <a:pt x="392" y="721"/>
                          <a:pt x="541" y="1062"/>
                        </a:cubicBezTo>
                        <a:cubicBezTo>
                          <a:pt x="605" y="1254"/>
                          <a:pt x="669" y="1424"/>
                          <a:pt x="733" y="1595"/>
                        </a:cubicBezTo>
                        <a:cubicBezTo>
                          <a:pt x="776" y="1680"/>
                          <a:pt x="797" y="1786"/>
                          <a:pt x="818" y="1871"/>
                        </a:cubicBezTo>
                        <a:cubicBezTo>
                          <a:pt x="839" y="1957"/>
                          <a:pt x="882" y="2042"/>
                          <a:pt x="925" y="2106"/>
                        </a:cubicBezTo>
                        <a:cubicBezTo>
                          <a:pt x="935" y="2116"/>
                          <a:pt x="946" y="2122"/>
                          <a:pt x="957" y="2122"/>
                        </a:cubicBezTo>
                        <a:cubicBezTo>
                          <a:pt x="967" y="2122"/>
                          <a:pt x="978" y="2116"/>
                          <a:pt x="989" y="2106"/>
                        </a:cubicBezTo>
                        <a:cubicBezTo>
                          <a:pt x="989" y="2021"/>
                          <a:pt x="967" y="1935"/>
                          <a:pt x="946" y="1850"/>
                        </a:cubicBezTo>
                        <a:cubicBezTo>
                          <a:pt x="925" y="1744"/>
                          <a:pt x="882" y="1658"/>
                          <a:pt x="861" y="1573"/>
                        </a:cubicBezTo>
                        <a:cubicBezTo>
                          <a:pt x="797" y="1382"/>
                          <a:pt x="733" y="1211"/>
                          <a:pt x="648" y="1041"/>
                        </a:cubicBezTo>
                        <a:cubicBezTo>
                          <a:pt x="499" y="679"/>
                          <a:pt x="307" y="338"/>
                          <a:pt x="94" y="19"/>
                        </a:cubicBezTo>
                        <a:cubicBezTo>
                          <a:pt x="82" y="6"/>
                          <a:pt x="67" y="1"/>
                          <a:pt x="5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2" name="Google Shape;3552;p47"/>
                  <p:cNvSpPr/>
                  <p:nvPr/>
                </p:nvSpPr>
                <p:spPr>
                  <a:xfrm>
                    <a:off x="6443525" y="4467713"/>
                    <a:ext cx="12275" cy="26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1" h="1071" extrusionOk="0">
                        <a:moveTo>
                          <a:pt x="59" y="0"/>
                        </a:moveTo>
                        <a:cubicBezTo>
                          <a:pt x="33" y="0"/>
                          <a:pt x="1" y="31"/>
                          <a:pt x="1" y="61"/>
                        </a:cubicBezTo>
                        <a:cubicBezTo>
                          <a:pt x="86" y="231"/>
                          <a:pt x="150" y="401"/>
                          <a:pt x="214" y="572"/>
                        </a:cubicBezTo>
                        <a:lnTo>
                          <a:pt x="320" y="827"/>
                        </a:lnTo>
                        <a:cubicBezTo>
                          <a:pt x="342" y="913"/>
                          <a:pt x="384" y="998"/>
                          <a:pt x="448" y="1062"/>
                        </a:cubicBezTo>
                        <a:cubicBezTo>
                          <a:pt x="454" y="1068"/>
                          <a:pt x="461" y="1070"/>
                          <a:pt x="466" y="1070"/>
                        </a:cubicBezTo>
                        <a:cubicBezTo>
                          <a:pt x="480" y="1070"/>
                          <a:pt x="491" y="1055"/>
                          <a:pt x="491" y="1040"/>
                        </a:cubicBezTo>
                        <a:cubicBezTo>
                          <a:pt x="469" y="955"/>
                          <a:pt x="448" y="849"/>
                          <a:pt x="406" y="763"/>
                        </a:cubicBezTo>
                        <a:cubicBezTo>
                          <a:pt x="384" y="700"/>
                          <a:pt x="342" y="614"/>
                          <a:pt x="299" y="529"/>
                        </a:cubicBezTo>
                        <a:cubicBezTo>
                          <a:pt x="235" y="359"/>
                          <a:pt x="150" y="188"/>
                          <a:pt x="86" y="18"/>
                        </a:cubicBezTo>
                        <a:cubicBezTo>
                          <a:pt x="80" y="6"/>
                          <a:pt x="70" y="0"/>
                          <a:pt x="5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3" name="Google Shape;3553;p47"/>
                  <p:cNvSpPr/>
                  <p:nvPr/>
                </p:nvSpPr>
                <p:spPr>
                  <a:xfrm>
                    <a:off x="6436300" y="4471438"/>
                    <a:ext cx="8850" cy="24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965" extrusionOk="0">
                        <a:moveTo>
                          <a:pt x="50" y="1"/>
                        </a:moveTo>
                        <a:cubicBezTo>
                          <a:pt x="24" y="1"/>
                          <a:pt x="1" y="24"/>
                          <a:pt x="13" y="61"/>
                        </a:cubicBezTo>
                        <a:lnTo>
                          <a:pt x="141" y="508"/>
                        </a:lnTo>
                        <a:cubicBezTo>
                          <a:pt x="183" y="657"/>
                          <a:pt x="247" y="806"/>
                          <a:pt x="311" y="955"/>
                        </a:cubicBezTo>
                        <a:cubicBezTo>
                          <a:pt x="311" y="961"/>
                          <a:pt x="315" y="964"/>
                          <a:pt x="320" y="964"/>
                        </a:cubicBezTo>
                        <a:cubicBezTo>
                          <a:pt x="332" y="964"/>
                          <a:pt x="354" y="949"/>
                          <a:pt x="354" y="934"/>
                        </a:cubicBezTo>
                        <a:cubicBezTo>
                          <a:pt x="332" y="785"/>
                          <a:pt x="290" y="636"/>
                          <a:pt x="247" y="487"/>
                        </a:cubicBezTo>
                        <a:cubicBezTo>
                          <a:pt x="183" y="338"/>
                          <a:pt x="141" y="188"/>
                          <a:pt x="98" y="39"/>
                        </a:cubicBezTo>
                        <a:cubicBezTo>
                          <a:pt x="89" y="13"/>
                          <a:pt x="69" y="1"/>
                          <a:pt x="5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4" name="Google Shape;3554;p47"/>
                  <p:cNvSpPr/>
                  <p:nvPr/>
                </p:nvSpPr>
                <p:spPr>
                  <a:xfrm>
                    <a:off x="6493575" y="4436788"/>
                    <a:ext cx="7475" cy="22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9" h="882" extrusionOk="0">
                        <a:moveTo>
                          <a:pt x="37" y="1"/>
                        </a:moveTo>
                        <a:cubicBezTo>
                          <a:pt x="20" y="1"/>
                          <a:pt x="1" y="18"/>
                          <a:pt x="1" y="41"/>
                        </a:cubicBezTo>
                        <a:cubicBezTo>
                          <a:pt x="86" y="318"/>
                          <a:pt x="150" y="595"/>
                          <a:pt x="256" y="872"/>
                        </a:cubicBezTo>
                        <a:cubicBezTo>
                          <a:pt x="256" y="879"/>
                          <a:pt x="261" y="881"/>
                          <a:pt x="267" y="881"/>
                        </a:cubicBezTo>
                        <a:cubicBezTo>
                          <a:pt x="280" y="881"/>
                          <a:pt x="299" y="872"/>
                          <a:pt x="299" y="872"/>
                        </a:cubicBezTo>
                        <a:cubicBezTo>
                          <a:pt x="235" y="595"/>
                          <a:pt x="150" y="318"/>
                          <a:pt x="65" y="41"/>
                        </a:cubicBezTo>
                        <a:cubicBezTo>
                          <a:pt x="65" y="12"/>
                          <a:pt x="52" y="1"/>
                          <a:pt x="3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5" name="Google Shape;3555;p47"/>
                  <p:cNvSpPr/>
                  <p:nvPr/>
                </p:nvSpPr>
                <p:spPr>
                  <a:xfrm>
                    <a:off x="5384175" y="4127263"/>
                    <a:ext cx="67450" cy="308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98" h="12326" extrusionOk="0">
                        <a:moveTo>
                          <a:pt x="2591" y="0"/>
                        </a:moveTo>
                        <a:cubicBezTo>
                          <a:pt x="2564" y="0"/>
                          <a:pt x="2538" y="16"/>
                          <a:pt x="2527" y="48"/>
                        </a:cubicBezTo>
                        <a:cubicBezTo>
                          <a:pt x="2484" y="240"/>
                          <a:pt x="2484" y="453"/>
                          <a:pt x="2484" y="666"/>
                        </a:cubicBezTo>
                        <a:cubicBezTo>
                          <a:pt x="2484" y="858"/>
                          <a:pt x="2463" y="1070"/>
                          <a:pt x="2463" y="1283"/>
                        </a:cubicBezTo>
                        <a:cubicBezTo>
                          <a:pt x="2442" y="1688"/>
                          <a:pt x="2421" y="2093"/>
                          <a:pt x="2378" y="2497"/>
                        </a:cubicBezTo>
                        <a:cubicBezTo>
                          <a:pt x="2335" y="3307"/>
                          <a:pt x="2229" y="4116"/>
                          <a:pt x="2101" y="4925"/>
                        </a:cubicBezTo>
                        <a:cubicBezTo>
                          <a:pt x="1846" y="6544"/>
                          <a:pt x="1462" y="8141"/>
                          <a:pt x="951" y="9675"/>
                        </a:cubicBezTo>
                        <a:cubicBezTo>
                          <a:pt x="674" y="10548"/>
                          <a:pt x="376" y="11421"/>
                          <a:pt x="14" y="12252"/>
                        </a:cubicBezTo>
                        <a:cubicBezTo>
                          <a:pt x="0" y="12293"/>
                          <a:pt x="31" y="12326"/>
                          <a:pt x="67" y="12326"/>
                        </a:cubicBezTo>
                        <a:cubicBezTo>
                          <a:pt x="86" y="12326"/>
                          <a:pt x="106" y="12317"/>
                          <a:pt x="120" y="12294"/>
                        </a:cubicBezTo>
                        <a:cubicBezTo>
                          <a:pt x="291" y="11932"/>
                          <a:pt x="440" y="11549"/>
                          <a:pt x="610" y="11187"/>
                        </a:cubicBezTo>
                        <a:cubicBezTo>
                          <a:pt x="759" y="10803"/>
                          <a:pt x="908" y="10420"/>
                          <a:pt x="1057" y="10037"/>
                        </a:cubicBezTo>
                        <a:cubicBezTo>
                          <a:pt x="1334" y="9249"/>
                          <a:pt x="1547" y="8461"/>
                          <a:pt x="1760" y="7651"/>
                        </a:cubicBezTo>
                        <a:cubicBezTo>
                          <a:pt x="2165" y="6075"/>
                          <a:pt x="2442" y="4457"/>
                          <a:pt x="2591" y="2817"/>
                        </a:cubicBezTo>
                        <a:cubicBezTo>
                          <a:pt x="2634" y="2370"/>
                          <a:pt x="2655" y="1901"/>
                          <a:pt x="2676" y="1454"/>
                        </a:cubicBezTo>
                        <a:cubicBezTo>
                          <a:pt x="2676" y="1220"/>
                          <a:pt x="2697" y="985"/>
                          <a:pt x="2697" y="751"/>
                        </a:cubicBezTo>
                        <a:cubicBezTo>
                          <a:pt x="2697" y="517"/>
                          <a:pt x="2697" y="282"/>
                          <a:pt x="2655" y="48"/>
                        </a:cubicBezTo>
                        <a:cubicBezTo>
                          <a:pt x="2644" y="16"/>
                          <a:pt x="2618" y="0"/>
                          <a:pt x="259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6" name="Google Shape;3556;p47"/>
                  <p:cNvSpPr/>
                  <p:nvPr/>
                </p:nvSpPr>
                <p:spPr>
                  <a:xfrm>
                    <a:off x="5434025" y="4206988"/>
                    <a:ext cx="22400" cy="111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96" h="4474" extrusionOk="0">
                        <a:moveTo>
                          <a:pt x="842" y="1"/>
                        </a:moveTo>
                        <a:cubicBezTo>
                          <a:pt x="826" y="1"/>
                          <a:pt x="810" y="11"/>
                          <a:pt x="810" y="33"/>
                        </a:cubicBezTo>
                        <a:cubicBezTo>
                          <a:pt x="725" y="309"/>
                          <a:pt x="682" y="608"/>
                          <a:pt x="661" y="884"/>
                        </a:cubicBezTo>
                        <a:cubicBezTo>
                          <a:pt x="618" y="1183"/>
                          <a:pt x="576" y="1459"/>
                          <a:pt x="533" y="1758"/>
                        </a:cubicBezTo>
                        <a:cubicBezTo>
                          <a:pt x="427" y="2333"/>
                          <a:pt x="320" y="2908"/>
                          <a:pt x="214" y="3483"/>
                        </a:cubicBezTo>
                        <a:cubicBezTo>
                          <a:pt x="150" y="3802"/>
                          <a:pt x="86" y="4122"/>
                          <a:pt x="1" y="4441"/>
                        </a:cubicBezTo>
                        <a:cubicBezTo>
                          <a:pt x="1" y="4462"/>
                          <a:pt x="11" y="4473"/>
                          <a:pt x="22" y="4473"/>
                        </a:cubicBezTo>
                        <a:cubicBezTo>
                          <a:pt x="33" y="4473"/>
                          <a:pt x="43" y="4462"/>
                          <a:pt x="43" y="4441"/>
                        </a:cubicBezTo>
                        <a:cubicBezTo>
                          <a:pt x="192" y="3887"/>
                          <a:pt x="363" y="3334"/>
                          <a:pt x="490" y="2759"/>
                        </a:cubicBezTo>
                        <a:cubicBezTo>
                          <a:pt x="618" y="2184"/>
                          <a:pt x="725" y="1609"/>
                          <a:pt x="789" y="1034"/>
                        </a:cubicBezTo>
                        <a:cubicBezTo>
                          <a:pt x="852" y="693"/>
                          <a:pt x="895" y="373"/>
                          <a:pt x="874" y="33"/>
                        </a:cubicBezTo>
                        <a:cubicBezTo>
                          <a:pt x="874" y="11"/>
                          <a:pt x="858" y="1"/>
                          <a:pt x="84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7" name="Google Shape;3557;p47"/>
                  <p:cNvSpPr/>
                  <p:nvPr/>
                </p:nvSpPr>
                <p:spPr>
                  <a:xfrm>
                    <a:off x="5453350" y="4201938"/>
                    <a:ext cx="11050" cy="75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2" h="3034" extrusionOk="0">
                        <a:moveTo>
                          <a:pt x="378" y="0"/>
                        </a:moveTo>
                        <a:cubicBezTo>
                          <a:pt x="356" y="256"/>
                          <a:pt x="335" y="511"/>
                          <a:pt x="314" y="767"/>
                        </a:cubicBezTo>
                        <a:cubicBezTo>
                          <a:pt x="292" y="1001"/>
                          <a:pt x="271" y="1257"/>
                          <a:pt x="250" y="1512"/>
                        </a:cubicBezTo>
                        <a:cubicBezTo>
                          <a:pt x="186" y="2002"/>
                          <a:pt x="122" y="2513"/>
                          <a:pt x="16" y="3003"/>
                        </a:cubicBezTo>
                        <a:cubicBezTo>
                          <a:pt x="1" y="3018"/>
                          <a:pt x="17" y="3033"/>
                          <a:pt x="36" y="3033"/>
                        </a:cubicBezTo>
                        <a:cubicBezTo>
                          <a:pt x="44" y="3033"/>
                          <a:pt x="52" y="3031"/>
                          <a:pt x="58" y="3025"/>
                        </a:cubicBezTo>
                        <a:cubicBezTo>
                          <a:pt x="186" y="2535"/>
                          <a:pt x="271" y="2045"/>
                          <a:pt x="356" y="1534"/>
                        </a:cubicBezTo>
                        <a:cubicBezTo>
                          <a:pt x="378" y="1278"/>
                          <a:pt x="420" y="1023"/>
                          <a:pt x="420" y="767"/>
                        </a:cubicBezTo>
                        <a:cubicBezTo>
                          <a:pt x="442" y="511"/>
                          <a:pt x="442" y="256"/>
                          <a:pt x="42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8" name="Google Shape;3558;p47"/>
                  <p:cNvSpPr/>
                  <p:nvPr/>
                </p:nvSpPr>
                <p:spPr>
                  <a:xfrm>
                    <a:off x="5464600" y="4191413"/>
                    <a:ext cx="14175" cy="71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7" h="2842" extrusionOk="0">
                        <a:moveTo>
                          <a:pt x="527" y="1"/>
                        </a:moveTo>
                        <a:cubicBezTo>
                          <a:pt x="513" y="1"/>
                          <a:pt x="503" y="6"/>
                          <a:pt x="503" y="17"/>
                        </a:cubicBezTo>
                        <a:cubicBezTo>
                          <a:pt x="439" y="485"/>
                          <a:pt x="418" y="975"/>
                          <a:pt x="332" y="1444"/>
                        </a:cubicBezTo>
                        <a:cubicBezTo>
                          <a:pt x="247" y="1891"/>
                          <a:pt x="141" y="2359"/>
                          <a:pt x="13" y="2807"/>
                        </a:cubicBezTo>
                        <a:cubicBezTo>
                          <a:pt x="0" y="2832"/>
                          <a:pt x="17" y="2842"/>
                          <a:pt x="33" y="2842"/>
                        </a:cubicBezTo>
                        <a:cubicBezTo>
                          <a:pt x="44" y="2842"/>
                          <a:pt x="55" y="2837"/>
                          <a:pt x="55" y="2828"/>
                        </a:cubicBezTo>
                        <a:cubicBezTo>
                          <a:pt x="226" y="2359"/>
                          <a:pt x="332" y="1912"/>
                          <a:pt x="439" y="1444"/>
                        </a:cubicBezTo>
                        <a:cubicBezTo>
                          <a:pt x="524" y="975"/>
                          <a:pt x="567" y="485"/>
                          <a:pt x="567" y="17"/>
                        </a:cubicBezTo>
                        <a:cubicBezTo>
                          <a:pt x="556" y="6"/>
                          <a:pt x="540" y="1"/>
                          <a:pt x="52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9" name="Google Shape;3559;p47"/>
                  <p:cNvSpPr/>
                  <p:nvPr/>
                </p:nvSpPr>
                <p:spPr>
                  <a:xfrm>
                    <a:off x="5354900" y="4080813"/>
                    <a:ext cx="58375" cy="211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35" h="8468" extrusionOk="0">
                        <a:moveTo>
                          <a:pt x="2303" y="0"/>
                        </a:moveTo>
                        <a:cubicBezTo>
                          <a:pt x="2287" y="0"/>
                          <a:pt x="2271" y="11"/>
                          <a:pt x="2271" y="32"/>
                        </a:cubicBezTo>
                        <a:cubicBezTo>
                          <a:pt x="2122" y="564"/>
                          <a:pt x="2016" y="1140"/>
                          <a:pt x="1888" y="1693"/>
                        </a:cubicBezTo>
                        <a:cubicBezTo>
                          <a:pt x="1781" y="2247"/>
                          <a:pt x="1653" y="2779"/>
                          <a:pt x="1504" y="3333"/>
                        </a:cubicBezTo>
                        <a:cubicBezTo>
                          <a:pt x="1249" y="4419"/>
                          <a:pt x="951" y="5505"/>
                          <a:pt x="610" y="6592"/>
                        </a:cubicBezTo>
                        <a:cubicBezTo>
                          <a:pt x="418" y="7209"/>
                          <a:pt x="227" y="7827"/>
                          <a:pt x="14" y="8423"/>
                        </a:cubicBezTo>
                        <a:cubicBezTo>
                          <a:pt x="0" y="8450"/>
                          <a:pt x="28" y="8468"/>
                          <a:pt x="51" y="8468"/>
                        </a:cubicBezTo>
                        <a:cubicBezTo>
                          <a:pt x="65" y="8468"/>
                          <a:pt x="77" y="8461"/>
                          <a:pt x="77" y="8445"/>
                        </a:cubicBezTo>
                        <a:cubicBezTo>
                          <a:pt x="482" y="7380"/>
                          <a:pt x="844" y="6294"/>
                          <a:pt x="1142" y="5207"/>
                        </a:cubicBezTo>
                        <a:cubicBezTo>
                          <a:pt x="1462" y="4121"/>
                          <a:pt x="1760" y="3014"/>
                          <a:pt x="1994" y="1906"/>
                        </a:cubicBezTo>
                        <a:cubicBezTo>
                          <a:pt x="2143" y="1289"/>
                          <a:pt x="2250" y="650"/>
                          <a:pt x="2335" y="32"/>
                        </a:cubicBezTo>
                        <a:cubicBezTo>
                          <a:pt x="2335" y="11"/>
                          <a:pt x="2319" y="0"/>
                          <a:pt x="230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0" name="Google Shape;3560;p47"/>
                  <p:cNvSpPr/>
                  <p:nvPr/>
                </p:nvSpPr>
                <p:spPr>
                  <a:xfrm>
                    <a:off x="5371200" y="4105688"/>
                    <a:ext cx="22375" cy="102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95" h="4088" extrusionOk="0">
                        <a:moveTo>
                          <a:pt x="874" y="1"/>
                        </a:moveTo>
                        <a:cubicBezTo>
                          <a:pt x="863" y="1"/>
                          <a:pt x="852" y="6"/>
                          <a:pt x="852" y="17"/>
                        </a:cubicBezTo>
                        <a:cubicBezTo>
                          <a:pt x="725" y="549"/>
                          <a:pt x="661" y="1082"/>
                          <a:pt x="554" y="1593"/>
                        </a:cubicBezTo>
                        <a:cubicBezTo>
                          <a:pt x="448" y="2104"/>
                          <a:pt x="341" y="2658"/>
                          <a:pt x="213" y="3169"/>
                        </a:cubicBezTo>
                        <a:cubicBezTo>
                          <a:pt x="150" y="3488"/>
                          <a:pt x="86" y="3786"/>
                          <a:pt x="0" y="4063"/>
                        </a:cubicBezTo>
                        <a:cubicBezTo>
                          <a:pt x="0" y="4076"/>
                          <a:pt x="15" y="4088"/>
                          <a:pt x="27" y="4088"/>
                        </a:cubicBezTo>
                        <a:cubicBezTo>
                          <a:pt x="35" y="4088"/>
                          <a:pt x="43" y="4081"/>
                          <a:pt x="43" y="4063"/>
                        </a:cubicBezTo>
                        <a:cubicBezTo>
                          <a:pt x="192" y="3552"/>
                          <a:pt x="341" y="3041"/>
                          <a:pt x="469" y="2509"/>
                        </a:cubicBezTo>
                        <a:cubicBezTo>
                          <a:pt x="597" y="1976"/>
                          <a:pt x="703" y="1444"/>
                          <a:pt x="788" y="911"/>
                        </a:cubicBezTo>
                        <a:cubicBezTo>
                          <a:pt x="852" y="613"/>
                          <a:pt x="874" y="315"/>
                          <a:pt x="895" y="17"/>
                        </a:cubicBezTo>
                        <a:cubicBezTo>
                          <a:pt x="895" y="6"/>
                          <a:pt x="884" y="1"/>
                          <a:pt x="87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1" name="Google Shape;3561;p47"/>
                  <p:cNvSpPr/>
                  <p:nvPr/>
                </p:nvSpPr>
                <p:spPr>
                  <a:xfrm>
                    <a:off x="5368000" y="4116863"/>
                    <a:ext cx="14950" cy="65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8" h="2616" extrusionOk="0">
                        <a:moveTo>
                          <a:pt x="586" y="1"/>
                        </a:moveTo>
                        <a:cubicBezTo>
                          <a:pt x="581" y="1"/>
                          <a:pt x="576" y="6"/>
                          <a:pt x="576" y="17"/>
                        </a:cubicBezTo>
                        <a:cubicBezTo>
                          <a:pt x="448" y="890"/>
                          <a:pt x="256" y="1763"/>
                          <a:pt x="1" y="2594"/>
                        </a:cubicBezTo>
                        <a:cubicBezTo>
                          <a:pt x="1" y="2615"/>
                          <a:pt x="43" y="2615"/>
                          <a:pt x="43" y="2615"/>
                        </a:cubicBezTo>
                        <a:cubicBezTo>
                          <a:pt x="341" y="1763"/>
                          <a:pt x="533" y="890"/>
                          <a:pt x="597" y="17"/>
                        </a:cubicBezTo>
                        <a:cubicBezTo>
                          <a:pt x="597" y="6"/>
                          <a:pt x="592" y="1"/>
                          <a:pt x="58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2" name="Google Shape;3562;p47"/>
                  <p:cNvSpPr/>
                  <p:nvPr/>
                </p:nvSpPr>
                <p:spPr>
                  <a:xfrm>
                    <a:off x="5275350" y="4098588"/>
                    <a:ext cx="28250" cy="8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30" h="3574" extrusionOk="0">
                        <a:moveTo>
                          <a:pt x="1096" y="1"/>
                        </a:moveTo>
                        <a:cubicBezTo>
                          <a:pt x="1085" y="1"/>
                          <a:pt x="1074" y="8"/>
                          <a:pt x="1066" y="24"/>
                        </a:cubicBezTo>
                        <a:cubicBezTo>
                          <a:pt x="832" y="578"/>
                          <a:pt x="619" y="1153"/>
                          <a:pt x="448" y="1749"/>
                        </a:cubicBezTo>
                        <a:cubicBezTo>
                          <a:pt x="363" y="2047"/>
                          <a:pt x="278" y="2345"/>
                          <a:pt x="193" y="2643"/>
                        </a:cubicBezTo>
                        <a:cubicBezTo>
                          <a:pt x="171" y="2793"/>
                          <a:pt x="129" y="2942"/>
                          <a:pt x="86" y="3091"/>
                        </a:cubicBezTo>
                        <a:cubicBezTo>
                          <a:pt x="43" y="3240"/>
                          <a:pt x="22" y="3389"/>
                          <a:pt x="1" y="3538"/>
                        </a:cubicBezTo>
                        <a:cubicBezTo>
                          <a:pt x="1" y="3563"/>
                          <a:pt x="23" y="3573"/>
                          <a:pt x="41" y="3573"/>
                        </a:cubicBezTo>
                        <a:cubicBezTo>
                          <a:pt x="54" y="3573"/>
                          <a:pt x="65" y="3568"/>
                          <a:pt x="65" y="3559"/>
                        </a:cubicBezTo>
                        <a:cubicBezTo>
                          <a:pt x="129" y="3410"/>
                          <a:pt x="171" y="3282"/>
                          <a:pt x="214" y="3133"/>
                        </a:cubicBezTo>
                        <a:cubicBezTo>
                          <a:pt x="256" y="2984"/>
                          <a:pt x="299" y="2835"/>
                          <a:pt x="320" y="2686"/>
                        </a:cubicBezTo>
                        <a:cubicBezTo>
                          <a:pt x="406" y="2388"/>
                          <a:pt x="491" y="2090"/>
                          <a:pt x="576" y="1813"/>
                        </a:cubicBezTo>
                        <a:cubicBezTo>
                          <a:pt x="746" y="1217"/>
                          <a:pt x="959" y="641"/>
                          <a:pt x="1130" y="45"/>
                        </a:cubicBezTo>
                        <a:cubicBezTo>
                          <a:pt x="1130" y="19"/>
                          <a:pt x="1113" y="1"/>
                          <a:pt x="109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3" name="Google Shape;3563;p47"/>
                  <p:cNvSpPr/>
                  <p:nvPr/>
                </p:nvSpPr>
                <p:spPr>
                  <a:xfrm>
                    <a:off x="5289725" y="4121463"/>
                    <a:ext cx="19200" cy="64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8" h="2597" extrusionOk="0">
                        <a:moveTo>
                          <a:pt x="737" y="0"/>
                        </a:moveTo>
                        <a:cubicBezTo>
                          <a:pt x="726" y="0"/>
                          <a:pt x="713" y="7"/>
                          <a:pt x="704" y="25"/>
                        </a:cubicBezTo>
                        <a:cubicBezTo>
                          <a:pt x="555" y="429"/>
                          <a:pt x="427" y="855"/>
                          <a:pt x="299" y="1302"/>
                        </a:cubicBezTo>
                        <a:cubicBezTo>
                          <a:pt x="171" y="1707"/>
                          <a:pt x="65" y="2154"/>
                          <a:pt x="1" y="2580"/>
                        </a:cubicBezTo>
                        <a:cubicBezTo>
                          <a:pt x="12" y="2591"/>
                          <a:pt x="22" y="2596"/>
                          <a:pt x="30" y="2596"/>
                        </a:cubicBezTo>
                        <a:cubicBezTo>
                          <a:pt x="38" y="2596"/>
                          <a:pt x="44" y="2591"/>
                          <a:pt x="44" y="2580"/>
                        </a:cubicBezTo>
                        <a:cubicBezTo>
                          <a:pt x="171" y="2154"/>
                          <a:pt x="257" y="1728"/>
                          <a:pt x="384" y="1302"/>
                        </a:cubicBezTo>
                        <a:cubicBezTo>
                          <a:pt x="491" y="877"/>
                          <a:pt x="619" y="451"/>
                          <a:pt x="768" y="25"/>
                        </a:cubicBezTo>
                        <a:cubicBezTo>
                          <a:pt x="768" y="12"/>
                          <a:pt x="753" y="0"/>
                          <a:pt x="73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4" name="Google Shape;3564;p47"/>
                  <p:cNvSpPr/>
                  <p:nvPr/>
                </p:nvSpPr>
                <p:spPr>
                  <a:xfrm>
                    <a:off x="5307300" y="4109263"/>
                    <a:ext cx="24325" cy="79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73" h="3191" extrusionOk="0">
                        <a:moveTo>
                          <a:pt x="907" y="1"/>
                        </a:moveTo>
                        <a:cubicBezTo>
                          <a:pt x="888" y="1"/>
                          <a:pt x="868" y="8"/>
                          <a:pt x="853" y="23"/>
                        </a:cubicBezTo>
                        <a:cubicBezTo>
                          <a:pt x="661" y="534"/>
                          <a:pt x="491" y="1066"/>
                          <a:pt x="342" y="1578"/>
                        </a:cubicBezTo>
                        <a:cubicBezTo>
                          <a:pt x="192" y="2110"/>
                          <a:pt x="65" y="2621"/>
                          <a:pt x="1" y="3175"/>
                        </a:cubicBezTo>
                        <a:cubicBezTo>
                          <a:pt x="1" y="3185"/>
                          <a:pt x="11" y="3191"/>
                          <a:pt x="22" y="3191"/>
                        </a:cubicBezTo>
                        <a:cubicBezTo>
                          <a:pt x="33" y="3191"/>
                          <a:pt x="43" y="3185"/>
                          <a:pt x="43" y="3175"/>
                        </a:cubicBezTo>
                        <a:cubicBezTo>
                          <a:pt x="192" y="2642"/>
                          <a:pt x="299" y="2110"/>
                          <a:pt x="448" y="1599"/>
                        </a:cubicBezTo>
                        <a:cubicBezTo>
                          <a:pt x="597" y="1088"/>
                          <a:pt x="767" y="555"/>
                          <a:pt x="959" y="65"/>
                        </a:cubicBezTo>
                        <a:cubicBezTo>
                          <a:pt x="973" y="24"/>
                          <a:pt x="942" y="1"/>
                          <a:pt x="90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5" name="Google Shape;3565;p47"/>
                  <p:cNvSpPr/>
                  <p:nvPr/>
                </p:nvSpPr>
                <p:spPr>
                  <a:xfrm>
                    <a:off x="5328275" y="4086663"/>
                    <a:ext cx="25725" cy="82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9" h="3315" extrusionOk="0">
                        <a:moveTo>
                          <a:pt x="952" y="1"/>
                        </a:moveTo>
                        <a:cubicBezTo>
                          <a:pt x="933" y="1"/>
                          <a:pt x="916" y="10"/>
                          <a:pt x="908" y="32"/>
                        </a:cubicBezTo>
                        <a:cubicBezTo>
                          <a:pt x="738" y="565"/>
                          <a:pt x="589" y="1097"/>
                          <a:pt x="440" y="1651"/>
                        </a:cubicBezTo>
                        <a:cubicBezTo>
                          <a:pt x="354" y="1928"/>
                          <a:pt x="291" y="2183"/>
                          <a:pt x="205" y="2460"/>
                        </a:cubicBezTo>
                        <a:cubicBezTo>
                          <a:pt x="141" y="2716"/>
                          <a:pt x="56" y="2993"/>
                          <a:pt x="14" y="3270"/>
                        </a:cubicBezTo>
                        <a:cubicBezTo>
                          <a:pt x="1" y="3296"/>
                          <a:pt x="20" y="3314"/>
                          <a:pt x="37" y="3314"/>
                        </a:cubicBezTo>
                        <a:cubicBezTo>
                          <a:pt x="47" y="3314"/>
                          <a:pt x="56" y="3307"/>
                          <a:pt x="56" y="3291"/>
                        </a:cubicBezTo>
                        <a:cubicBezTo>
                          <a:pt x="163" y="3035"/>
                          <a:pt x="227" y="2758"/>
                          <a:pt x="312" y="2503"/>
                        </a:cubicBezTo>
                        <a:cubicBezTo>
                          <a:pt x="376" y="2226"/>
                          <a:pt x="461" y="1949"/>
                          <a:pt x="546" y="1672"/>
                        </a:cubicBezTo>
                        <a:cubicBezTo>
                          <a:pt x="695" y="1140"/>
                          <a:pt x="844" y="607"/>
                          <a:pt x="1015" y="75"/>
                        </a:cubicBezTo>
                        <a:cubicBezTo>
                          <a:pt x="1029" y="33"/>
                          <a:pt x="988" y="1"/>
                          <a:pt x="95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6" name="Google Shape;3566;p47"/>
                  <p:cNvSpPr/>
                  <p:nvPr/>
                </p:nvSpPr>
                <p:spPr>
                  <a:xfrm>
                    <a:off x="5346700" y="4086888"/>
                    <a:ext cx="17600" cy="70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4" h="2823" extrusionOk="0">
                        <a:moveTo>
                          <a:pt x="656" y="0"/>
                        </a:moveTo>
                        <a:cubicBezTo>
                          <a:pt x="641" y="0"/>
                          <a:pt x="627" y="7"/>
                          <a:pt x="618" y="23"/>
                        </a:cubicBezTo>
                        <a:cubicBezTo>
                          <a:pt x="533" y="492"/>
                          <a:pt x="427" y="960"/>
                          <a:pt x="320" y="1408"/>
                        </a:cubicBezTo>
                        <a:cubicBezTo>
                          <a:pt x="214" y="1876"/>
                          <a:pt x="86" y="2323"/>
                          <a:pt x="1" y="2792"/>
                        </a:cubicBezTo>
                        <a:cubicBezTo>
                          <a:pt x="1" y="2807"/>
                          <a:pt x="22" y="2822"/>
                          <a:pt x="42" y="2822"/>
                        </a:cubicBezTo>
                        <a:cubicBezTo>
                          <a:pt x="50" y="2822"/>
                          <a:pt x="58" y="2820"/>
                          <a:pt x="65" y="2813"/>
                        </a:cubicBezTo>
                        <a:cubicBezTo>
                          <a:pt x="192" y="2366"/>
                          <a:pt x="320" y="1897"/>
                          <a:pt x="405" y="1429"/>
                        </a:cubicBezTo>
                        <a:cubicBezTo>
                          <a:pt x="512" y="982"/>
                          <a:pt x="597" y="513"/>
                          <a:pt x="704" y="45"/>
                        </a:cubicBezTo>
                        <a:cubicBezTo>
                          <a:pt x="704" y="18"/>
                          <a:pt x="679" y="0"/>
                          <a:pt x="65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7" name="Google Shape;3567;p47"/>
                  <p:cNvSpPr/>
                  <p:nvPr/>
                </p:nvSpPr>
                <p:spPr>
                  <a:xfrm>
                    <a:off x="5358950" y="4111688"/>
                    <a:ext cx="7475" cy="38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9" h="1548" extrusionOk="0">
                        <a:moveTo>
                          <a:pt x="256" y="0"/>
                        </a:moveTo>
                        <a:cubicBezTo>
                          <a:pt x="235" y="0"/>
                          <a:pt x="214" y="11"/>
                          <a:pt x="214" y="32"/>
                        </a:cubicBezTo>
                        <a:cubicBezTo>
                          <a:pt x="171" y="543"/>
                          <a:pt x="107" y="1033"/>
                          <a:pt x="1" y="1523"/>
                        </a:cubicBezTo>
                        <a:cubicBezTo>
                          <a:pt x="1" y="1535"/>
                          <a:pt x="15" y="1548"/>
                          <a:pt x="31" y="1548"/>
                        </a:cubicBezTo>
                        <a:cubicBezTo>
                          <a:pt x="43" y="1548"/>
                          <a:pt x="56" y="1541"/>
                          <a:pt x="65" y="1523"/>
                        </a:cubicBezTo>
                        <a:cubicBezTo>
                          <a:pt x="171" y="1033"/>
                          <a:pt x="235" y="543"/>
                          <a:pt x="299" y="32"/>
                        </a:cubicBezTo>
                        <a:cubicBezTo>
                          <a:pt x="299" y="11"/>
                          <a:pt x="278" y="0"/>
                          <a:pt x="25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8" name="Google Shape;3568;p47"/>
                  <p:cNvSpPr/>
                  <p:nvPr/>
                </p:nvSpPr>
                <p:spPr>
                  <a:xfrm>
                    <a:off x="5566600" y="4038538"/>
                    <a:ext cx="65525" cy="2409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21" h="9636" extrusionOk="0">
                        <a:moveTo>
                          <a:pt x="41" y="0"/>
                        </a:moveTo>
                        <a:cubicBezTo>
                          <a:pt x="20" y="0"/>
                          <a:pt x="1" y="17"/>
                          <a:pt x="1" y="41"/>
                        </a:cubicBezTo>
                        <a:cubicBezTo>
                          <a:pt x="65" y="381"/>
                          <a:pt x="150" y="722"/>
                          <a:pt x="235" y="1042"/>
                        </a:cubicBezTo>
                        <a:cubicBezTo>
                          <a:pt x="320" y="1382"/>
                          <a:pt x="448" y="1702"/>
                          <a:pt x="576" y="2021"/>
                        </a:cubicBezTo>
                        <a:cubicBezTo>
                          <a:pt x="853" y="2639"/>
                          <a:pt x="1172" y="3235"/>
                          <a:pt x="1577" y="3789"/>
                        </a:cubicBezTo>
                        <a:cubicBezTo>
                          <a:pt x="1662" y="3938"/>
                          <a:pt x="1768" y="4066"/>
                          <a:pt x="1875" y="4194"/>
                        </a:cubicBezTo>
                        <a:cubicBezTo>
                          <a:pt x="1981" y="4875"/>
                          <a:pt x="2024" y="5557"/>
                          <a:pt x="2067" y="6238"/>
                        </a:cubicBezTo>
                        <a:cubicBezTo>
                          <a:pt x="2109" y="6962"/>
                          <a:pt x="2152" y="7686"/>
                          <a:pt x="2258" y="8410"/>
                        </a:cubicBezTo>
                        <a:cubicBezTo>
                          <a:pt x="2301" y="8815"/>
                          <a:pt x="2386" y="9220"/>
                          <a:pt x="2535" y="9603"/>
                        </a:cubicBezTo>
                        <a:cubicBezTo>
                          <a:pt x="2546" y="9624"/>
                          <a:pt x="2567" y="9635"/>
                          <a:pt x="2586" y="9635"/>
                        </a:cubicBezTo>
                        <a:cubicBezTo>
                          <a:pt x="2604" y="9635"/>
                          <a:pt x="2620" y="9624"/>
                          <a:pt x="2620" y="9603"/>
                        </a:cubicBezTo>
                        <a:cubicBezTo>
                          <a:pt x="2578" y="9241"/>
                          <a:pt x="2514" y="8879"/>
                          <a:pt x="2471" y="8517"/>
                        </a:cubicBezTo>
                        <a:cubicBezTo>
                          <a:pt x="2407" y="8155"/>
                          <a:pt x="2365" y="7793"/>
                          <a:pt x="2343" y="7431"/>
                        </a:cubicBezTo>
                        <a:cubicBezTo>
                          <a:pt x="2280" y="6707"/>
                          <a:pt x="2258" y="5961"/>
                          <a:pt x="2173" y="5237"/>
                        </a:cubicBezTo>
                        <a:cubicBezTo>
                          <a:pt x="2152" y="4960"/>
                          <a:pt x="2109" y="4683"/>
                          <a:pt x="2045" y="4407"/>
                        </a:cubicBezTo>
                        <a:lnTo>
                          <a:pt x="2045" y="4407"/>
                        </a:lnTo>
                        <a:cubicBezTo>
                          <a:pt x="2130" y="4492"/>
                          <a:pt x="2216" y="4577"/>
                          <a:pt x="2301" y="4641"/>
                        </a:cubicBezTo>
                        <a:cubicBezTo>
                          <a:pt x="2307" y="4653"/>
                          <a:pt x="2317" y="4658"/>
                          <a:pt x="2327" y="4658"/>
                        </a:cubicBezTo>
                        <a:cubicBezTo>
                          <a:pt x="2352" y="4658"/>
                          <a:pt x="2380" y="4628"/>
                          <a:pt x="2365" y="4598"/>
                        </a:cubicBezTo>
                        <a:cubicBezTo>
                          <a:pt x="2237" y="4407"/>
                          <a:pt x="2088" y="4236"/>
                          <a:pt x="1960" y="4044"/>
                        </a:cubicBezTo>
                        <a:lnTo>
                          <a:pt x="1960" y="4023"/>
                        </a:lnTo>
                        <a:cubicBezTo>
                          <a:pt x="1960" y="3992"/>
                          <a:pt x="1949" y="3972"/>
                          <a:pt x="1934" y="3972"/>
                        </a:cubicBezTo>
                        <a:cubicBezTo>
                          <a:pt x="1929" y="3972"/>
                          <a:pt x="1923" y="3975"/>
                          <a:pt x="1917" y="3981"/>
                        </a:cubicBezTo>
                        <a:lnTo>
                          <a:pt x="1790" y="3789"/>
                        </a:lnTo>
                        <a:cubicBezTo>
                          <a:pt x="1577" y="3512"/>
                          <a:pt x="1406" y="3235"/>
                          <a:pt x="1257" y="2937"/>
                        </a:cubicBezTo>
                        <a:cubicBezTo>
                          <a:pt x="916" y="2362"/>
                          <a:pt x="640" y="1744"/>
                          <a:pt x="427" y="1105"/>
                        </a:cubicBezTo>
                        <a:cubicBezTo>
                          <a:pt x="299" y="765"/>
                          <a:pt x="171" y="403"/>
                          <a:pt x="86" y="41"/>
                        </a:cubicBezTo>
                        <a:cubicBezTo>
                          <a:pt x="76" y="12"/>
                          <a:pt x="58" y="0"/>
                          <a:pt x="4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9" name="Google Shape;3569;p47"/>
                  <p:cNvSpPr/>
                  <p:nvPr/>
                </p:nvSpPr>
                <p:spPr>
                  <a:xfrm>
                    <a:off x="5689600" y="3991188"/>
                    <a:ext cx="25950" cy="49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8" h="1965" extrusionOk="0">
                        <a:moveTo>
                          <a:pt x="985" y="0"/>
                        </a:moveTo>
                        <a:cubicBezTo>
                          <a:pt x="975" y="0"/>
                          <a:pt x="965" y="5"/>
                          <a:pt x="959" y="18"/>
                        </a:cubicBezTo>
                        <a:cubicBezTo>
                          <a:pt x="746" y="316"/>
                          <a:pt x="554" y="635"/>
                          <a:pt x="405" y="955"/>
                        </a:cubicBezTo>
                        <a:cubicBezTo>
                          <a:pt x="320" y="1104"/>
                          <a:pt x="235" y="1253"/>
                          <a:pt x="171" y="1423"/>
                        </a:cubicBezTo>
                        <a:cubicBezTo>
                          <a:pt x="107" y="1572"/>
                          <a:pt x="43" y="1743"/>
                          <a:pt x="0" y="1935"/>
                        </a:cubicBezTo>
                        <a:cubicBezTo>
                          <a:pt x="0" y="1950"/>
                          <a:pt x="22" y="1965"/>
                          <a:pt x="42" y="1965"/>
                        </a:cubicBezTo>
                        <a:cubicBezTo>
                          <a:pt x="50" y="1965"/>
                          <a:pt x="58" y="1962"/>
                          <a:pt x="64" y="1956"/>
                        </a:cubicBezTo>
                        <a:cubicBezTo>
                          <a:pt x="128" y="1807"/>
                          <a:pt x="192" y="1636"/>
                          <a:pt x="256" y="1487"/>
                        </a:cubicBezTo>
                        <a:cubicBezTo>
                          <a:pt x="320" y="1317"/>
                          <a:pt x="405" y="1147"/>
                          <a:pt x="490" y="976"/>
                        </a:cubicBezTo>
                        <a:cubicBezTo>
                          <a:pt x="639" y="657"/>
                          <a:pt x="810" y="359"/>
                          <a:pt x="1023" y="60"/>
                        </a:cubicBezTo>
                        <a:cubicBezTo>
                          <a:pt x="1038" y="30"/>
                          <a:pt x="1010" y="0"/>
                          <a:pt x="98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0" name="Google Shape;3570;p47"/>
                  <p:cNvSpPr/>
                  <p:nvPr/>
                </p:nvSpPr>
                <p:spPr>
                  <a:xfrm>
                    <a:off x="5706850" y="4005013"/>
                    <a:ext cx="14025" cy="30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1" h="1204" extrusionOk="0">
                        <a:moveTo>
                          <a:pt x="508" y="1"/>
                        </a:moveTo>
                        <a:cubicBezTo>
                          <a:pt x="498" y="1"/>
                          <a:pt x="488" y="6"/>
                          <a:pt x="482" y="18"/>
                        </a:cubicBezTo>
                        <a:cubicBezTo>
                          <a:pt x="269" y="381"/>
                          <a:pt x="120" y="764"/>
                          <a:pt x="13" y="1169"/>
                        </a:cubicBezTo>
                        <a:cubicBezTo>
                          <a:pt x="1" y="1194"/>
                          <a:pt x="18" y="1204"/>
                          <a:pt x="34" y="1204"/>
                        </a:cubicBezTo>
                        <a:cubicBezTo>
                          <a:pt x="45" y="1204"/>
                          <a:pt x="56" y="1199"/>
                          <a:pt x="56" y="1190"/>
                        </a:cubicBezTo>
                        <a:cubicBezTo>
                          <a:pt x="205" y="806"/>
                          <a:pt x="354" y="423"/>
                          <a:pt x="546" y="61"/>
                        </a:cubicBezTo>
                        <a:cubicBezTo>
                          <a:pt x="561" y="31"/>
                          <a:pt x="533" y="1"/>
                          <a:pt x="50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1" name="Google Shape;3571;p47"/>
                  <p:cNvSpPr/>
                  <p:nvPr/>
                </p:nvSpPr>
                <p:spPr>
                  <a:xfrm>
                    <a:off x="5516250" y="3926913"/>
                    <a:ext cx="52750" cy="119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0" h="4779" extrusionOk="0">
                        <a:moveTo>
                          <a:pt x="2009" y="0"/>
                        </a:moveTo>
                        <a:cubicBezTo>
                          <a:pt x="1997" y="0"/>
                          <a:pt x="1984" y="4"/>
                          <a:pt x="1972" y="12"/>
                        </a:cubicBezTo>
                        <a:cubicBezTo>
                          <a:pt x="1461" y="395"/>
                          <a:pt x="1078" y="885"/>
                          <a:pt x="843" y="1481"/>
                        </a:cubicBezTo>
                        <a:cubicBezTo>
                          <a:pt x="737" y="1801"/>
                          <a:pt x="630" y="2120"/>
                          <a:pt x="545" y="2461"/>
                        </a:cubicBezTo>
                        <a:cubicBezTo>
                          <a:pt x="460" y="2802"/>
                          <a:pt x="353" y="3164"/>
                          <a:pt x="290" y="3526"/>
                        </a:cubicBezTo>
                        <a:cubicBezTo>
                          <a:pt x="162" y="3909"/>
                          <a:pt x="77" y="4314"/>
                          <a:pt x="13" y="4719"/>
                        </a:cubicBezTo>
                        <a:cubicBezTo>
                          <a:pt x="0" y="4756"/>
                          <a:pt x="31" y="4778"/>
                          <a:pt x="63" y="4778"/>
                        </a:cubicBezTo>
                        <a:cubicBezTo>
                          <a:pt x="86" y="4778"/>
                          <a:pt x="110" y="4767"/>
                          <a:pt x="119" y="4740"/>
                        </a:cubicBezTo>
                        <a:cubicBezTo>
                          <a:pt x="247" y="4420"/>
                          <a:pt x="353" y="4080"/>
                          <a:pt x="439" y="3718"/>
                        </a:cubicBezTo>
                        <a:cubicBezTo>
                          <a:pt x="545" y="3377"/>
                          <a:pt x="630" y="3036"/>
                          <a:pt x="716" y="2695"/>
                        </a:cubicBezTo>
                        <a:cubicBezTo>
                          <a:pt x="801" y="2333"/>
                          <a:pt x="886" y="2035"/>
                          <a:pt x="971" y="1716"/>
                        </a:cubicBezTo>
                        <a:cubicBezTo>
                          <a:pt x="1078" y="1417"/>
                          <a:pt x="1205" y="1141"/>
                          <a:pt x="1376" y="885"/>
                        </a:cubicBezTo>
                        <a:cubicBezTo>
                          <a:pt x="1567" y="587"/>
                          <a:pt x="1802" y="331"/>
                          <a:pt x="2057" y="118"/>
                        </a:cubicBezTo>
                        <a:cubicBezTo>
                          <a:pt x="2109" y="66"/>
                          <a:pt x="2063" y="0"/>
                          <a:pt x="200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2" name="Google Shape;3572;p47"/>
                  <p:cNvSpPr/>
                  <p:nvPr/>
                </p:nvSpPr>
                <p:spPr>
                  <a:xfrm>
                    <a:off x="5690675" y="4217788"/>
                    <a:ext cx="66025" cy="25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41" h="1034" extrusionOk="0">
                        <a:moveTo>
                          <a:pt x="2614" y="1"/>
                        </a:moveTo>
                        <a:cubicBezTo>
                          <a:pt x="2609" y="1"/>
                          <a:pt x="2604" y="2"/>
                          <a:pt x="2598" y="5"/>
                        </a:cubicBezTo>
                        <a:cubicBezTo>
                          <a:pt x="2130" y="90"/>
                          <a:pt x="1683" y="218"/>
                          <a:pt x="1257" y="389"/>
                        </a:cubicBezTo>
                        <a:cubicBezTo>
                          <a:pt x="831" y="559"/>
                          <a:pt x="405" y="751"/>
                          <a:pt x="21" y="985"/>
                        </a:cubicBezTo>
                        <a:cubicBezTo>
                          <a:pt x="4" y="1002"/>
                          <a:pt x="1" y="1033"/>
                          <a:pt x="23" y="1033"/>
                        </a:cubicBezTo>
                        <a:cubicBezTo>
                          <a:pt x="28" y="1033"/>
                          <a:pt x="35" y="1032"/>
                          <a:pt x="43" y="1027"/>
                        </a:cubicBezTo>
                        <a:cubicBezTo>
                          <a:pt x="852" y="623"/>
                          <a:pt x="1725" y="303"/>
                          <a:pt x="2620" y="69"/>
                        </a:cubicBezTo>
                        <a:cubicBezTo>
                          <a:pt x="2638" y="51"/>
                          <a:pt x="2641" y="1"/>
                          <a:pt x="261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3" name="Google Shape;3573;p47"/>
                  <p:cNvSpPr/>
                  <p:nvPr/>
                </p:nvSpPr>
                <p:spPr>
                  <a:xfrm>
                    <a:off x="6231975" y="4051313"/>
                    <a:ext cx="65700" cy="187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28" h="7494" extrusionOk="0">
                        <a:moveTo>
                          <a:pt x="2547" y="0"/>
                        </a:moveTo>
                        <a:cubicBezTo>
                          <a:pt x="2527" y="0"/>
                          <a:pt x="2509" y="12"/>
                          <a:pt x="2500" y="41"/>
                        </a:cubicBezTo>
                        <a:cubicBezTo>
                          <a:pt x="2414" y="594"/>
                          <a:pt x="2414" y="1169"/>
                          <a:pt x="2372" y="1744"/>
                        </a:cubicBezTo>
                        <a:cubicBezTo>
                          <a:pt x="2350" y="2320"/>
                          <a:pt x="2287" y="2873"/>
                          <a:pt x="2180" y="3448"/>
                        </a:cubicBezTo>
                        <a:cubicBezTo>
                          <a:pt x="2010" y="4428"/>
                          <a:pt x="1648" y="5344"/>
                          <a:pt x="1115" y="6196"/>
                        </a:cubicBezTo>
                        <a:cubicBezTo>
                          <a:pt x="817" y="6643"/>
                          <a:pt x="455" y="7048"/>
                          <a:pt x="50" y="7367"/>
                        </a:cubicBezTo>
                        <a:cubicBezTo>
                          <a:pt x="0" y="7417"/>
                          <a:pt x="42" y="7493"/>
                          <a:pt x="82" y="7493"/>
                        </a:cubicBezTo>
                        <a:cubicBezTo>
                          <a:pt x="94" y="7493"/>
                          <a:pt x="105" y="7487"/>
                          <a:pt x="114" y="7474"/>
                        </a:cubicBezTo>
                        <a:cubicBezTo>
                          <a:pt x="881" y="6877"/>
                          <a:pt x="1477" y="6089"/>
                          <a:pt x="1839" y="5195"/>
                        </a:cubicBezTo>
                        <a:cubicBezTo>
                          <a:pt x="2244" y="4194"/>
                          <a:pt x="2500" y="3129"/>
                          <a:pt x="2563" y="2043"/>
                        </a:cubicBezTo>
                        <a:cubicBezTo>
                          <a:pt x="2585" y="1702"/>
                          <a:pt x="2606" y="1382"/>
                          <a:pt x="2606" y="1042"/>
                        </a:cubicBezTo>
                        <a:cubicBezTo>
                          <a:pt x="2627" y="701"/>
                          <a:pt x="2627" y="381"/>
                          <a:pt x="2606" y="41"/>
                        </a:cubicBezTo>
                        <a:cubicBezTo>
                          <a:pt x="2594" y="17"/>
                          <a:pt x="2570" y="0"/>
                          <a:pt x="254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4" name="Google Shape;3574;p47"/>
                  <p:cNvSpPr/>
                  <p:nvPr/>
                </p:nvSpPr>
                <p:spPr>
                  <a:xfrm>
                    <a:off x="6234500" y="4193713"/>
                    <a:ext cx="21650" cy="28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6" h="1151" extrusionOk="0">
                        <a:moveTo>
                          <a:pt x="824" y="1"/>
                        </a:moveTo>
                        <a:cubicBezTo>
                          <a:pt x="816" y="1"/>
                          <a:pt x="807" y="4"/>
                          <a:pt x="801" y="10"/>
                        </a:cubicBezTo>
                        <a:cubicBezTo>
                          <a:pt x="695" y="201"/>
                          <a:pt x="588" y="393"/>
                          <a:pt x="460" y="564"/>
                        </a:cubicBezTo>
                        <a:cubicBezTo>
                          <a:pt x="333" y="734"/>
                          <a:pt x="205" y="904"/>
                          <a:pt x="34" y="1053"/>
                        </a:cubicBezTo>
                        <a:cubicBezTo>
                          <a:pt x="0" y="1088"/>
                          <a:pt x="49" y="1150"/>
                          <a:pt x="92" y="1150"/>
                        </a:cubicBezTo>
                        <a:cubicBezTo>
                          <a:pt x="102" y="1150"/>
                          <a:pt x="112" y="1147"/>
                          <a:pt x="120" y="1139"/>
                        </a:cubicBezTo>
                        <a:cubicBezTo>
                          <a:pt x="439" y="840"/>
                          <a:pt x="695" y="457"/>
                          <a:pt x="865" y="31"/>
                        </a:cubicBezTo>
                        <a:cubicBezTo>
                          <a:pt x="865" y="16"/>
                          <a:pt x="844" y="1"/>
                          <a:pt x="82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5" name="Google Shape;3575;p47"/>
                  <p:cNvSpPr/>
                  <p:nvPr/>
                </p:nvSpPr>
                <p:spPr>
                  <a:xfrm>
                    <a:off x="5257800" y="4076663"/>
                    <a:ext cx="34450" cy="132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78" h="5303" extrusionOk="0">
                        <a:moveTo>
                          <a:pt x="1303" y="1"/>
                        </a:moveTo>
                        <a:cubicBezTo>
                          <a:pt x="1286" y="1"/>
                          <a:pt x="1270" y="8"/>
                          <a:pt x="1257" y="28"/>
                        </a:cubicBezTo>
                        <a:cubicBezTo>
                          <a:pt x="660" y="1306"/>
                          <a:pt x="277" y="2669"/>
                          <a:pt x="85" y="4074"/>
                        </a:cubicBezTo>
                        <a:cubicBezTo>
                          <a:pt x="21" y="4458"/>
                          <a:pt x="0" y="4862"/>
                          <a:pt x="21" y="5267"/>
                        </a:cubicBezTo>
                        <a:cubicBezTo>
                          <a:pt x="21" y="5292"/>
                          <a:pt x="43" y="5302"/>
                          <a:pt x="61" y="5302"/>
                        </a:cubicBezTo>
                        <a:cubicBezTo>
                          <a:pt x="74" y="5302"/>
                          <a:pt x="85" y="5297"/>
                          <a:pt x="85" y="5288"/>
                        </a:cubicBezTo>
                        <a:cubicBezTo>
                          <a:pt x="149" y="4947"/>
                          <a:pt x="149" y="4585"/>
                          <a:pt x="192" y="4245"/>
                        </a:cubicBezTo>
                        <a:cubicBezTo>
                          <a:pt x="234" y="3904"/>
                          <a:pt x="298" y="3563"/>
                          <a:pt x="362" y="3201"/>
                        </a:cubicBezTo>
                        <a:cubicBezTo>
                          <a:pt x="490" y="2519"/>
                          <a:pt x="682" y="1838"/>
                          <a:pt x="916" y="1178"/>
                        </a:cubicBezTo>
                        <a:cubicBezTo>
                          <a:pt x="1044" y="816"/>
                          <a:pt x="1171" y="432"/>
                          <a:pt x="1363" y="70"/>
                        </a:cubicBezTo>
                        <a:cubicBezTo>
                          <a:pt x="1378" y="41"/>
                          <a:pt x="1341" y="1"/>
                          <a:pt x="130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6" name="Google Shape;3576;p47"/>
                  <p:cNvSpPr/>
                  <p:nvPr/>
                </p:nvSpPr>
                <p:spPr>
                  <a:xfrm>
                    <a:off x="5217850" y="4107138"/>
                    <a:ext cx="28775" cy="134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1" h="5379" extrusionOk="0">
                        <a:moveTo>
                          <a:pt x="1084" y="0"/>
                        </a:moveTo>
                        <a:cubicBezTo>
                          <a:pt x="1067" y="0"/>
                          <a:pt x="1052" y="8"/>
                          <a:pt x="1044" y="23"/>
                        </a:cubicBezTo>
                        <a:cubicBezTo>
                          <a:pt x="959" y="193"/>
                          <a:pt x="895" y="342"/>
                          <a:pt x="853" y="512"/>
                        </a:cubicBezTo>
                        <a:cubicBezTo>
                          <a:pt x="789" y="683"/>
                          <a:pt x="746" y="853"/>
                          <a:pt x="704" y="1024"/>
                        </a:cubicBezTo>
                        <a:cubicBezTo>
                          <a:pt x="597" y="1364"/>
                          <a:pt x="512" y="1705"/>
                          <a:pt x="427" y="2046"/>
                        </a:cubicBezTo>
                        <a:cubicBezTo>
                          <a:pt x="278" y="2727"/>
                          <a:pt x="171" y="3430"/>
                          <a:pt x="86" y="4112"/>
                        </a:cubicBezTo>
                        <a:cubicBezTo>
                          <a:pt x="43" y="4516"/>
                          <a:pt x="22" y="4921"/>
                          <a:pt x="1" y="5304"/>
                        </a:cubicBezTo>
                        <a:cubicBezTo>
                          <a:pt x="1" y="5358"/>
                          <a:pt x="33" y="5379"/>
                          <a:pt x="67" y="5379"/>
                        </a:cubicBezTo>
                        <a:cubicBezTo>
                          <a:pt x="102" y="5379"/>
                          <a:pt x="139" y="5358"/>
                          <a:pt x="150" y="5326"/>
                        </a:cubicBezTo>
                        <a:cubicBezTo>
                          <a:pt x="278" y="3920"/>
                          <a:pt x="512" y="2536"/>
                          <a:pt x="874" y="1194"/>
                        </a:cubicBezTo>
                        <a:cubicBezTo>
                          <a:pt x="917" y="1002"/>
                          <a:pt x="980" y="832"/>
                          <a:pt x="1023" y="640"/>
                        </a:cubicBezTo>
                        <a:cubicBezTo>
                          <a:pt x="1087" y="449"/>
                          <a:pt x="1130" y="257"/>
                          <a:pt x="1151" y="65"/>
                        </a:cubicBezTo>
                        <a:cubicBezTo>
                          <a:pt x="1151" y="24"/>
                          <a:pt x="1115" y="0"/>
                          <a:pt x="108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7" name="Google Shape;3577;p47"/>
                  <p:cNvSpPr/>
                  <p:nvPr/>
                </p:nvSpPr>
                <p:spPr>
                  <a:xfrm>
                    <a:off x="5590200" y="4171888"/>
                    <a:ext cx="8900" cy="25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" h="1020" extrusionOk="0">
                        <a:moveTo>
                          <a:pt x="42" y="0"/>
                        </a:moveTo>
                        <a:cubicBezTo>
                          <a:pt x="25" y="0"/>
                          <a:pt x="1" y="10"/>
                          <a:pt x="15" y="10"/>
                        </a:cubicBezTo>
                        <a:cubicBezTo>
                          <a:pt x="58" y="180"/>
                          <a:pt x="100" y="350"/>
                          <a:pt x="143" y="521"/>
                        </a:cubicBezTo>
                        <a:cubicBezTo>
                          <a:pt x="185" y="691"/>
                          <a:pt x="249" y="862"/>
                          <a:pt x="313" y="1011"/>
                        </a:cubicBezTo>
                        <a:cubicBezTo>
                          <a:pt x="313" y="1017"/>
                          <a:pt x="317" y="1019"/>
                          <a:pt x="322" y="1019"/>
                        </a:cubicBezTo>
                        <a:cubicBezTo>
                          <a:pt x="335" y="1019"/>
                          <a:pt x="356" y="1004"/>
                          <a:pt x="356" y="989"/>
                        </a:cubicBezTo>
                        <a:cubicBezTo>
                          <a:pt x="292" y="840"/>
                          <a:pt x="249" y="670"/>
                          <a:pt x="207" y="499"/>
                        </a:cubicBezTo>
                        <a:cubicBezTo>
                          <a:pt x="164" y="329"/>
                          <a:pt x="100" y="180"/>
                          <a:pt x="58" y="10"/>
                        </a:cubicBezTo>
                        <a:cubicBezTo>
                          <a:pt x="58" y="3"/>
                          <a:pt x="51" y="0"/>
                          <a:pt x="4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8" name="Google Shape;3578;p47"/>
                  <p:cNvSpPr/>
                  <p:nvPr/>
                </p:nvSpPr>
                <p:spPr>
                  <a:xfrm>
                    <a:off x="5574050" y="3955363"/>
                    <a:ext cx="15275" cy="48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1" h="1955" extrusionOk="0">
                        <a:moveTo>
                          <a:pt x="569" y="1"/>
                        </a:moveTo>
                        <a:cubicBezTo>
                          <a:pt x="556" y="1"/>
                          <a:pt x="541" y="8"/>
                          <a:pt x="533" y="24"/>
                        </a:cubicBezTo>
                        <a:cubicBezTo>
                          <a:pt x="384" y="322"/>
                          <a:pt x="256" y="641"/>
                          <a:pt x="171" y="961"/>
                        </a:cubicBezTo>
                        <a:cubicBezTo>
                          <a:pt x="107" y="1131"/>
                          <a:pt x="86" y="1302"/>
                          <a:pt x="43" y="1472"/>
                        </a:cubicBezTo>
                        <a:cubicBezTo>
                          <a:pt x="1" y="1621"/>
                          <a:pt x="1" y="1770"/>
                          <a:pt x="43" y="1941"/>
                        </a:cubicBezTo>
                        <a:cubicBezTo>
                          <a:pt x="52" y="1949"/>
                          <a:pt x="68" y="1955"/>
                          <a:pt x="84" y="1955"/>
                        </a:cubicBezTo>
                        <a:cubicBezTo>
                          <a:pt x="107" y="1955"/>
                          <a:pt x="129" y="1944"/>
                          <a:pt x="129" y="1919"/>
                        </a:cubicBezTo>
                        <a:cubicBezTo>
                          <a:pt x="150" y="1855"/>
                          <a:pt x="150" y="1792"/>
                          <a:pt x="150" y="1706"/>
                        </a:cubicBezTo>
                        <a:cubicBezTo>
                          <a:pt x="150" y="1642"/>
                          <a:pt x="171" y="1557"/>
                          <a:pt x="171" y="1472"/>
                        </a:cubicBezTo>
                        <a:cubicBezTo>
                          <a:pt x="214" y="1302"/>
                          <a:pt x="235" y="1131"/>
                          <a:pt x="299" y="961"/>
                        </a:cubicBezTo>
                        <a:cubicBezTo>
                          <a:pt x="384" y="663"/>
                          <a:pt x="491" y="343"/>
                          <a:pt x="597" y="45"/>
                        </a:cubicBezTo>
                        <a:cubicBezTo>
                          <a:pt x="610" y="19"/>
                          <a:pt x="591" y="1"/>
                          <a:pt x="56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9" name="Google Shape;3579;p47"/>
                  <p:cNvSpPr/>
                  <p:nvPr/>
                </p:nvSpPr>
                <p:spPr>
                  <a:xfrm>
                    <a:off x="5584700" y="3962963"/>
                    <a:ext cx="12125" cy="38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5" h="1523" extrusionOk="0">
                        <a:moveTo>
                          <a:pt x="415" y="0"/>
                        </a:moveTo>
                        <a:cubicBezTo>
                          <a:pt x="402" y="0"/>
                          <a:pt x="390" y="6"/>
                          <a:pt x="384" y="18"/>
                        </a:cubicBezTo>
                        <a:cubicBezTo>
                          <a:pt x="278" y="252"/>
                          <a:pt x="192" y="487"/>
                          <a:pt x="150" y="742"/>
                        </a:cubicBezTo>
                        <a:cubicBezTo>
                          <a:pt x="129" y="870"/>
                          <a:pt x="86" y="998"/>
                          <a:pt x="65" y="1125"/>
                        </a:cubicBezTo>
                        <a:cubicBezTo>
                          <a:pt x="43" y="1232"/>
                          <a:pt x="22" y="1360"/>
                          <a:pt x="1" y="1488"/>
                        </a:cubicBezTo>
                        <a:cubicBezTo>
                          <a:pt x="1" y="1512"/>
                          <a:pt x="15" y="1523"/>
                          <a:pt x="32" y="1523"/>
                        </a:cubicBezTo>
                        <a:cubicBezTo>
                          <a:pt x="43" y="1523"/>
                          <a:pt x="56" y="1518"/>
                          <a:pt x="65" y="1509"/>
                        </a:cubicBezTo>
                        <a:cubicBezTo>
                          <a:pt x="150" y="1275"/>
                          <a:pt x="214" y="1040"/>
                          <a:pt x="235" y="806"/>
                        </a:cubicBezTo>
                        <a:cubicBezTo>
                          <a:pt x="278" y="550"/>
                          <a:pt x="363" y="295"/>
                          <a:pt x="469" y="61"/>
                        </a:cubicBezTo>
                        <a:cubicBezTo>
                          <a:pt x="484" y="30"/>
                          <a:pt x="446" y="0"/>
                          <a:pt x="41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0" name="Google Shape;3580;p47"/>
                  <p:cNvSpPr/>
                  <p:nvPr/>
                </p:nvSpPr>
                <p:spPr>
                  <a:xfrm>
                    <a:off x="5641350" y="4367463"/>
                    <a:ext cx="16175" cy="42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7" h="1715" extrusionOk="0">
                        <a:moveTo>
                          <a:pt x="42" y="1"/>
                        </a:moveTo>
                        <a:cubicBezTo>
                          <a:pt x="20" y="1"/>
                          <a:pt x="0" y="19"/>
                          <a:pt x="14" y="45"/>
                        </a:cubicBezTo>
                        <a:cubicBezTo>
                          <a:pt x="78" y="344"/>
                          <a:pt x="141" y="642"/>
                          <a:pt x="227" y="919"/>
                        </a:cubicBezTo>
                        <a:cubicBezTo>
                          <a:pt x="269" y="1068"/>
                          <a:pt x="312" y="1195"/>
                          <a:pt x="376" y="1345"/>
                        </a:cubicBezTo>
                        <a:cubicBezTo>
                          <a:pt x="418" y="1472"/>
                          <a:pt x="504" y="1600"/>
                          <a:pt x="589" y="1707"/>
                        </a:cubicBezTo>
                        <a:cubicBezTo>
                          <a:pt x="594" y="1712"/>
                          <a:pt x="602" y="1715"/>
                          <a:pt x="609" y="1715"/>
                        </a:cubicBezTo>
                        <a:cubicBezTo>
                          <a:pt x="628" y="1715"/>
                          <a:pt x="647" y="1695"/>
                          <a:pt x="631" y="1664"/>
                        </a:cubicBezTo>
                        <a:cubicBezTo>
                          <a:pt x="589" y="1536"/>
                          <a:pt x="546" y="1430"/>
                          <a:pt x="482" y="1302"/>
                        </a:cubicBezTo>
                        <a:cubicBezTo>
                          <a:pt x="418" y="1153"/>
                          <a:pt x="376" y="1025"/>
                          <a:pt x="312" y="876"/>
                        </a:cubicBezTo>
                        <a:cubicBezTo>
                          <a:pt x="227" y="599"/>
                          <a:pt x="163" y="301"/>
                          <a:pt x="78" y="24"/>
                        </a:cubicBezTo>
                        <a:cubicBezTo>
                          <a:pt x="69" y="8"/>
                          <a:pt x="55" y="1"/>
                          <a:pt x="4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1" name="Google Shape;3581;p47"/>
                  <p:cNvSpPr/>
                  <p:nvPr/>
                </p:nvSpPr>
                <p:spPr>
                  <a:xfrm>
                    <a:off x="5652550" y="4378813"/>
                    <a:ext cx="14550" cy="36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2" h="1475" extrusionOk="0">
                        <a:moveTo>
                          <a:pt x="59" y="0"/>
                        </a:moveTo>
                        <a:cubicBezTo>
                          <a:pt x="31" y="0"/>
                          <a:pt x="1" y="23"/>
                          <a:pt x="13" y="60"/>
                        </a:cubicBezTo>
                        <a:cubicBezTo>
                          <a:pt x="77" y="316"/>
                          <a:pt x="141" y="550"/>
                          <a:pt x="226" y="784"/>
                        </a:cubicBezTo>
                        <a:cubicBezTo>
                          <a:pt x="268" y="891"/>
                          <a:pt x="311" y="1018"/>
                          <a:pt x="354" y="1125"/>
                        </a:cubicBezTo>
                        <a:cubicBezTo>
                          <a:pt x="396" y="1253"/>
                          <a:pt x="460" y="1359"/>
                          <a:pt x="524" y="1466"/>
                        </a:cubicBezTo>
                        <a:cubicBezTo>
                          <a:pt x="524" y="1472"/>
                          <a:pt x="530" y="1474"/>
                          <a:pt x="537" y="1474"/>
                        </a:cubicBezTo>
                        <a:cubicBezTo>
                          <a:pt x="554" y="1474"/>
                          <a:pt x="582" y="1459"/>
                          <a:pt x="567" y="1444"/>
                        </a:cubicBezTo>
                        <a:cubicBezTo>
                          <a:pt x="545" y="1316"/>
                          <a:pt x="503" y="1210"/>
                          <a:pt x="460" y="1082"/>
                        </a:cubicBezTo>
                        <a:cubicBezTo>
                          <a:pt x="418" y="976"/>
                          <a:pt x="375" y="848"/>
                          <a:pt x="332" y="741"/>
                        </a:cubicBezTo>
                        <a:cubicBezTo>
                          <a:pt x="247" y="507"/>
                          <a:pt x="183" y="273"/>
                          <a:pt x="98" y="39"/>
                        </a:cubicBezTo>
                        <a:cubicBezTo>
                          <a:pt x="98" y="12"/>
                          <a:pt x="79" y="0"/>
                          <a:pt x="5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2" name="Google Shape;3582;p47"/>
                  <p:cNvSpPr/>
                  <p:nvPr/>
                </p:nvSpPr>
                <p:spPr>
                  <a:xfrm>
                    <a:off x="5663675" y="4384638"/>
                    <a:ext cx="12100" cy="35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4" h="1419" extrusionOk="0">
                        <a:moveTo>
                          <a:pt x="45" y="1"/>
                        </a:moveTo>
                        <a:cubicBezTo>
                          <a:pt x="28" y="1"/>
                          <a:pt x="0" y="31"/>
                          <a:pt x="15" y="61"/>
                        </a:cubicBezTo>
                        <a:cubicBezTo>
                          <a:pt x="100" y="274"/>
                          <a:pt x="186" y="487"/>
                          <a:pt x="249" y="721"/>
                        </a:cubicBezTo>
                        <a:cubicBezTo>
                          <a:pt x="313" y="956"/>
                          <a:pt x="356" y="1190"/>
                          <a:pt x="441" y="1403"/>
                        </a:cubicBezTo>
                        <a:cubicBezTo>
                          <a:pt x="441" y="1414"/>
                          <a:pt x="452" y="1419"/>
                          <a:pt x="462" y="1419"/>
                        </a:cubicBezTo>
                        <a:cubicBezTo>
                          <a:pt x="473" y="1419"/>
                          <a:pt x="484" y="1414"/>
                          <a:pt x="484" y="1403"/>
                        </a:cubicBezTo>
                        <a:cubicBezTo>
                          <a:pt x="462" y="1169"/>
                          <a:pt x="420" y="934"/>
                          <a:pt x="335" y="700"/>
                        </a:cubicBezTo>
                        <a:cubicBezTo>
                          <a:pt x="271" y="466"/>
                          <a:pt x="164" y="232"/>
                          <a:pt x="58" y="19"/>
                        </a:cubicBezTo>
                        <a:cubicBezTo>
                          <a:pt x="58" y="6"/>
                          <a:pt x="52" y="1"/>
                          <a:pt x="4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3" name="Google Shape;3583;p47"/>
                  <p:cNvSpPr/>
                  <p:nvPr/>
                </p:nvSpPr>
                <p:spPr>
                  <a:xfrm>
                    <a:off x="5672725" y="4386013"/>
                    <a:ext cx="17975" cy="40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19" h="1634" extrusionOk="0">
                        <a:moveTo>
                          <a:pt x="51" y="0"/>
                        </a:moveTo>
                        <a:cubicBezTo>
                          <a:pt x="27" y="0"/>
                          <a:pt x="0" y="40"/>
                          <a:pt x="15" y="70"/>
                        </a:cubicBezTo>
                        <a:cubicBezTo>
                          <a:pt x="122" y="326"/>
                          <a:pt x="228" y="603"/>
                          <a:pt x="335" y="858"/>
                        </a:cubicBezTo>
                        <a:cubicBezTo>
                          <a:pt x="377" y="986"/>
                          <a:pt x="420" y="1135"/>
                          <a:pt x="484" y="1263"/>
                        </a:cubicBezTo>
                        <a:cubicBezTo>
                          <a:pt x="526" y="1391"/>
                          <a:pt x="569" y="1518"/>
                          <a:pt x="654" y="1625"/>
                        </a:cubicBezTo>
                        <a:cubicBezTo>
                          <a:pt x="660" y="1631"/>
                          <a:pt x="668" y="1634"/>
                          <a:pt x="677" y="1634"/>
                        </a:cubicBezTo>
                        <a:cubicBezTo>
                          <a:pt x="697" y="1634"/>
                          <a:pt x="718" y="1619"/>
                          <a:pt x="718" y="1604"/>
                        </a:cubicBezTo>
                        <a:cubicBezTo>
                          <a:pt x="654" y="1454"/>
                          <a:pt x="612" y="1327"/>
                          <a:pt x="548" y="1199"/>
                        </a:cubicBezTo>
                        <a:cubicBezTo>
                          <a:pt x="505" y="1071"/>
                          <a:pt x="462" y="943"/>
                          <a:pt x="399" y="816"/>
                        </a:cubicBezTo>
                        <a:cubicBezTo>
                          <a:pt x="313" y="560"/>
                          <a:pt x="207" y="283"/>
                          <a:pt x="79" y="28"/>
                        </a:cubicBezTo>
                        <a:cubicBezTo>
                          <a:pt x="73" y="8"/>
                          <a:pt x="62" y="0"/>
                          <a:pt x="5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4" name="Google Shape;3584;p47"/>
                  <p:cNvSpPr/>
                  <p:nvPr/>
                </p:nvSpPr>
                <p:spPr>
                  <a:xfrm>
                    <a:off x="5698125" y="4450838"/>
                    <a:ext cx="13700" cy="70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8" h="2811" extrusionOk="0">
                        <a:moveTo>
                          <a:pt x="43" y="1"/>
                        </a:moveTo>
                        <a:cubicBezTo>
                          <a:pt x="27" y="1"/>
                          <a:pt x="11" y="12"/>
                          <a:pt x="22" y="33"/>
                        </a:cubicBezTo>
                        <a:cubicBezTo>
                          <a:pt x="0" y="501"/>
                          <a:pt x="43" y="970"/>
                          <a:pt x="107" y="1438"/>
                        </a:cubicBezTo>
                        <a:cubicBezTo>
                          <a:pt x="149" y="1694"/>
                          <a:pt x="213" y="1928"/>
                          <a:pt x="277" y="2163"/>
                        </a:cubicBezTo>
                        <a:cubicBezTo>
                          <a:pt x="298" y="2269"/>
                          <a:pt x="320" y="2397"/>
                          <a:pt x="362" y="2503"/>
                        </a:cubicBezTo>
                        <a:cubicBezTo>
                          <a:pt x="405" y="2610"/>
                          <a:pt x="426" y="2695"/>
                          <a:pt x="490" y="2801"/>
                        </a:cubicBezTo>
                        <a:cubicBezTo>
                          <a:pt x="490" y="2808"/>
                          <a:pt x="496" y="2810"/>
                          <a:pt x="503" y="2810"/>
                        </a:cubicBezTo>
                        <a:cubicBezTo>
                          <a:pt x="520" y="2810"/>
                          <a:pt x="548" y="2795"/>
                          <a:pt x="533" y="2780"/>
                        </a:cubicBezTo>
                        <a:cubicBezTo>
                          <a:pt x="511" y="2674"/>
                          <a:pt x="490" y="2546"/>
                          <a:pt x="469" y="2439"/>
                        </a:cubicBezTo>
                        <a:cubicBezTo>
                          <a:pt x="447" y="2333"/>
                          <a:pt x="405" y="2226"/>
                          <a:pt x="384" y="2120"/>
                        </a:cubicBezTo>
                        <a:cubicBezTo>
                          <a:pt x="320" y="1907"/>
                          <a:pt x="256" y="1673"/>
                          <a:pt x="213" y="1438"/>
                        </a:cubicBezTo>
                        <a:cubicBezTo>
                          <a:pt x="128" y="970"/>
                          <a:pt x="85" y="501"/>
                          <a:pt x="64" y="33"/>
                        </a:cubicBezTo>
                        <a:cubicBezTo>
                          <a:pt x="75" y="12"/>
                          <a:pt x="59" y="1"/>
                          <a:pt x="4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5" name="Google Shape;3585;p47"/>
                  <p:cNvSpPr/>
                  <p:nvPr/>
                </p:nvSpPr>
                <p:spPr>
                  <a:xfrm>
                    <a:off x="5707700" y="4476413"/>
                    <a:ext cx="13875" cy="48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5" h="1949" extrusionOk="0">
                        <a:moveTo>
                          <a:pt x="35" y="0"/>
                        </a:moveTo>
                        <a:cubicBezTo>
                          <a:pt x="17" y="0"/>
                          <a:pt x="1" y="11"/>
                          <a:pt x="1" y="32"/>
                        </a:cubicBezTo>
                        <a:cubicBezTo>
                          <a:pt x="86" y="373"/>
                          <a:pt x="107" y="714"/>
                          <a:pt x="171" y="1054"/>
                        </a:cubicBezTo>
                        <a:cubicBezTo>
                          <a:pt x="192" y="1225"/>
                          <a:pt x="235" y="1374"/>
                          <a:pt x="277" y="1544"/>
                        </a:cubicBezTo>
                        <a:cubicBezTo>
                          <a:pt x="320" y="1693"/>
                          <a:pt x="384" y="1821"/>
                          <a:pt x="490" y="1949"/>
                        </a:cubicBezTo>
                        <a:cubicBezTo>
                          <a:pt x="512" y="1949"/>
                          <a:pt x="554" y="1949"/>
                          <a:pt x="533" y="1906"/>
                        </a:cubicBezTo>
                        <a:cubicBezTo>
                          <a:pt x="490" y="1778"/>
                          <a:pt x="427" y="1651"/>
                          <a:pt x="363" y="1502"/>
                        </a:cubicBezTo>
                        <a:cubicBezTo>
                          <a:pt x="320" y="1331"/>
                          <a:pt x="277" y="1161"/>
                          <a:pt x="256" y="1012"/>
                        </a:cubicBezTo>
                        <a:cubicBezTo>
                          <a:pt x="192" y="671"/>
                          <a:pt x="171" y="352"/>
                          <a:pt x="86" y="32"/>
                        </a:cubicBezTo>
                        <a:cubicBezTo>
                          <a:pt x="75" y="11"/>
                          <a:pt x="54" y="0"/>
                          <a:pt x="3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6" name="Google Shape;3586;p47"/>
                  <p:cNvSpPr/>
                  <p:nvPr/>
                </p:nvSpPr>
                <p:spPr>
                  <a:xfrm>
                    <a:off x="5708775" y="4368513"/>
                    <a:ext cx="30900" cy="18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6" h="7426" extrusionOk="0">
                        <a:moveTo>
                          <a:pt x="451" y="0"/>
                        </a:moveTo>
                        <a:cubicBezTo>
                          <a:pt x="438" y="0"/>
                          <a:pt x="426" y="7"/>
                          <a:pt x="426" y="25"/>
                        </a:cubicBezTo>
                        <a:cubicBezTo>
                          <a:pt x="107" y="983"/>
                          <a:pt x="0" y="1984"/>
                          <a:pt x="85" y="3006"/>
                        </a:cubicBezTo>
                        <a:cubicBezTo>
                          <a:pt x="107" y="3496"/>
                          <a:pt x="171" y="4007"/>
                          <a:pt x="256" y="4497"/>
                        </a:cubicBezTo>
                        <a:cubicBezTo>
                          <a:pt x="277" y="4689"/>
                          <a:pt x="320" y="4881"/>
                          <a:pt x="362" y="5072"/>
                        </a:cubicBezTo>
                        <a:cubicBezTo>
                          <a:pt x="384" y="5328"/>
                          <a:pt x="426" y="5562"/>
                          <a:pt x="469" y="5818"/>
                        </a:cubicBezTo>
                        <a:cubicBezTo>
                          <a:pt x="490" y="5967"/>
                          <a:pt x="533" y="6116"/>
                          <a:pt x="575" y="6286"/>
                        </a:cubicBezTo>
                        <a:cubicBezTo>
                          <a:pt x="596" y="6414"/>
                          <a:pt x="660" y="6563"/>
                          <a:pt x="724" y="6691"/>
                        </a:cubicBezTo>
                        <a:cubicBezTo>
                          <a:pt x="731" y="6697"/>
                          <a:pt x="739" y="6700"/>
                          <a:pt x="747" y="6700"/>
                        </a:cubicBezTo>
                        <a:cubicBezTo>
                          <a:pt x="767" y="6700"/>
                          <a:pt x="788" y="6685"/>
                          <a:pt x="788" y="6670"/>
                        </a:cubicBezTo>
                        <a:cubicBezTo>
                          <a:pt x="767" y="6520"/>
                          <a:pt x="703" y="6393"/>
                          <a:pt x="660" y="6265"/>
                        </a:cubicBezTo>
                        <a:cubicBezTo>
                          <a:pt x="639" y="6116"/>
                          <a:pt x="618" y="6052"/>
                          <a:pt x="596" y="5945"/>
                        </a:cubicBezTo>
                        <a:lnTo>
                          <a:pt x="596" y="5945"/>
                        </a:lnTo>
                        <a:cubicBezTo>
                          <a:pt x="788" y="6435"/>
                          <a:pt x="1001" y="6904"/>
                          <a:pt x="1150" y="7394"/>
                        </a:cubicBezTo>
                        <a:cubicBezTo>
                          <a:pt x="1150" y="7415"/>
                          <a:pt x="1172" y="7426"/>
                          <a:pt x="1193" y="7426"/>
                        </a:cubicBezTo>
                        <a:cubicBezTo>
                          <a:pt x="1214" y="7426"/>
                          <a:pt x="1235" y="7415"/>
                          <a:pt x="1235" y="7394"/>
                        </a:cubicBezTo>
                        <a:cubicBezTo>
                          <a:pt x="1150" y="6946"/>
                          <a:pt x="1022" y="6499"/>
                          <a:pt x="809" y="6094"/>
                        </a:cubicBezTo>
                        <a:cubicBezTo>
                          <a:pt x="724" y="5882"/>
                          <a:pt x="639" y="5647"/>
                          <a:pt x="596" y="5413"/>
                        </a:cubicBezTo>
                        <a:cubicBezTo>
                          <a:pt x="533" y="5200"/>
                          <a:pt x="490" y="4944"/>
                          <a:pt x="447" y="4710"/>
                        </a:cubicBezTo>
                        <a:cubicBezTo>
                          <a:pt x="234" y="3730"/>
                          <a:pt x="171" y="2729"/>
                          <a:pt x="213" y="1707"/>
                        </a:cubicBezTo>
                        <a:cubicBezTo>
                          <a:pt x="256" y="1153"/>
                          <a:pt x="341" y="578"/>
                          <a:pt x="490" y="25"/>
                        </a:cubicBezTo>
                        <a:cubicBezTo>
                          <a:pt x="490" y="12"/>
                          <a:pt x="469" y="0"/>
                          <a:pt x="45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7" name="Google Shape;3587;p47"/>
                  <p:cNvSpPr/>
                  <p:nvPr/>
                </p:nvSpPr>
                <p:spPr>
                  <a:xfrm>
                    <a:off x="5854275" y="4311938"/>
                    <a:ext cx="25425" cy="83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17" h="3342" extrusionOk="0">
                        <a:moveTo>
                          <a:pt x="38" y="1"/>
                        </a:moveTo>
                        <a:cubicBezTo>
                          <a:pt x="19" y="1"/>
                          <a:pt x="0" y="20"/>
                          <a:pt x="16" y="51"/>
                        </a:cubicBezTo>
                        <a:cubicBezTo>
                          <a:pt x="250" y="563"/>
                          <a:pt x="442" y="1095"/>
                          <a:pt x="591" y="1649"/>
                        </a:cubicBezTo>
                        <a:cubicBezTo>
                          <a:pt x="676" y="1926"/>
                          <a:pt x="740" y="2181"/>
                          <a:pt x="804" y="2479"/>
                        </a:cubicBezTo>
                        <a:cubicBezTo>
                          <a:pt x="825" y="2607"/>
                          <a:pt x="846" y="2735"/>
                          <a:pt x="868" y="2884"/>
                        </a:cubicBezTo>
                        <a:cubicBezTo>
                          <a:pt x="889" y="3033"/>
                          <a:pt x="910" y="3161"/>
                          <a:pt x="953" y="3310"/>
                        </a:cubicBezTo>
                        <a:cubicBezTo>
                          <a:pt x="953" y="3331"/>
                          <a:pt x="969" y="3342"/>
                          <a:pt x="982" y="3342"/>
                        </a:cubicBezTo>
                        <a:cubicBezTo>
                          <a:pt x="995" y="3342"/>
                          <a:pt x="1006" y="3331"/>
                          <a:pt x="995" y="3310"/>
                        </a:cubicBezTo>
                        <a:cubicBezTo>
                          <a:pt x="1017" y="3161"/>
                          <a:pt x="995" y="3033"/>
                          <a:pt x="974" y="2884"/>
                        </a:cubicBezTo>
                        <a:cubicBezTo>
                          <a:pt x="953" y="2735"/>
                          <a:pt x="932" y="2586"/>
                          <a:pt x="910" y="2437"/>
                        </a:cubicBezTo>
                        <a:cubicBezTo>
                          <a:pt x="846" y="2160"/>
                          <a:pt x="782" y="1883"/>
                          <a:pt x="719" y="1606"/>
                        </a:cubicBezTo>
                        <a:cubicBezTo>
                          <a:pt x="548" y="1052"/>
                          <a:pt x="335" y="520"/>
                          <a:pt x="58" y="9"/>
                        </a:cubicBezTo>
                        <a:cubicBezTo>
                          <a:pt x="53" y="3"/>
                          <a:pt x="45" y="1"/>
                          <a:pt x="3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8" name="Google Shape;3588;p47"/>
                  <p:cNvSpPr/>
                  <p:nvPr/>
                </p:nvSpPr>
                <p:spPr>
                  <a:xfrm>
                    <a:off x="5867975" y="4322563"/>
                    <a:ext cx="13850" cy="59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4" h="2362" extrusionOk="0">
                        <a:moveTo>
                          <a:pt x="16" y="0"/>
                        </a:moveTo>
                        <a:cubicBezTo>
                          <a:pt x="10" y="0"/>
                          <a:pt x="0" y="10"/>
                          <a:pt x="0" y="10"/>
                        </a:cubicBezTo>
                        <a:cubicBezTo>
                          <a:pt x="85" y="393"/>
                          <a:pt x="171" y="798"/>
                          <a:pt x="256" y="1181"/>
                        </a:cubicBezTo>
                        <a:cubicBezTo>
                          <a:pt x="320" y="1565"/>
                          <a:pt x="405" y="1990"/>
                          <a:pt x="533" y="2353"/>
                        </a:cubicBezTo>
                        <a:cubicBezTo>
                          <a:pt x="533" y="2360"/>
                          <a:pt x="535" y="2362"/>
                          <a:pt x="538" y="2362"/>
                        </a:cubicBezTo>
                        <a:cubicBezTo>
                          <a:pt x="544" y="2362"/>
                          <a:pt x="554" y="2353"/>
                          <a:pt x="554" y="2353"/>
                        </a:cubicBezTo>
                        <a:cubicBezTo>
                          <a:pt x="490" y="1969"/>
                          <a:pt x="405" y="1565"/>
                          <a:pt x="320" y="1181"/>
                        </a:cubicBezTo>
                        <a:cubicBezTo>
                          <a:pt x="213" y="798"/>
                          <a:pt x="128" y="393"/>
                          <a:pt x="21" y="10"/>
                        </a:cubicBezTo>
                        <a:cubicBezTo>
                          <a:pt x="21" y="3"/>
                          <a:pt x="19" y="0"/>
                          <a:pt x="1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9" name="Google Shape;3589;p47"/>
                  <p:cNvSpPr/>
                  <p:nvPr/>
                </p:nvSpPr>
                <p:spPr>
                  <a:xfrm>
                    <a:off x="5878075" y="4325013"/>
                    <a:ext cx="17975" cy="63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19" h="2553" extrusionOk="0">
                        <a:moveTo>
                          <a:pt x="676" y="1"/>
                        </a:moveTo>
                        <a:cubicBezTo>
                          <a:pt x="665" y="1"/>
                          <a:pt x="652" y="6"/>
                          <a:pt x="640" y="18"/>
                        </a:cubicBezTo>
                        <a:cubicBezTo>
                          <a:pt x="427" y="359"/>
                          <a:pt x="320" y="742"/>
                          <a:pt x="320" y="1126"/>
                        </a:cubicBezTo>
                        <a:lnTo>
                          <a:pt x="320" y="1914"/>
                        </a:lnTo>
                        <a:cubicBezTo>
                          <a:pt x="299" y="1743"/>
                          <a:pt x="256" y="1552"/>
                          <a:pt x="214" y="1360"/>
                        </a:cubicBezTo>
                        <a:cubicBezTo>
                          <a:pt x="150" y="955"/>
                          <a:pt x="86" y="572"/>
                          <a:pt x="1" y="167"/>
                        </a:cubicBezTo>
                        <a:lnTo>
                          <a:pt x="1" y="167"/>
                        </a:lnTo>
                        <a:cubicBezTo>
                          <a:pt x="43" y="572"/>
                          <a:pt x="86" y="955"/>
                          <a:pt x="150" y="1360"/>
                        </a:cubicBezTo>
                        <a:cubicBezTo>
                          <a:pt x="214" y="1680"/>
                          <a:pt x="256" y="2020"/>
                          <a:pt x="320" y="2340"/>
                        </a:cubicBezTo>
                        <a:cubicBezTo>
                          <a:pt x="342" y="2382"/>
                          <a:pt x="342" y="2425"/>
                          <a:pt x="342" y="2489"/>
                        </a:cubicBezTo>
                        <a:cubicBezTo>
                          <a:pt x="320" y="2510"/>
                          <a:pt x="342" y="2531"/>
                          <a:pt x="384" y="2531"/>
                        </a:cubicBezTo>
                        <a:lnTo>
                          <a:pt x="384" y="2553"/>
                        </a:lnTo>
                        <a:lnTo>
                          <a:pt x="405" y="2553"/>
                        </a:lnTo>
                        <a:lnTo>
                          <a:pt x="405" y="2510"/>
                        </a:lnTo>
                        <a:lnTo>
                          <a:pt x="405" y="2489"/>
                        </a:lnTo>
                        <a:cubicBezTo>
                          <a:pt x="491" y="2063"/>
                          <a:pt x="512" y="1637"/>
                          <a:pt x="469" y="1190"/>
                        </a:cubicBezTo>
                        <a:cubicBezTo>
                          <a:pt x="448" y="806"/>
                          <a:pt x="533" y="402"/>
                          <a:pt x="704" y="61"/>
                        </a:cubicBezTo>
                        <a:cubicBezTo>
                          <a:pt x="719" y="31"/>
                          <a:pt x="702" y="1"/>
                          <a:pt x="67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0" name="Google Shape;3590;p47"/>
                  <p:cNvSpPr/>
                  <p:nvPr/>
                </p:nvSpPr>
                <p:spPr>
                  <a:xfrm>
                    <a:off x="5885525" y="4409188"/>
                    <a:ext cx="27200" cy="181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8" h="7263" extrusionOk="0">
                        <a:moveTo>
                          <a:pt x="22" y="0"/>
                        </a:moveTo>
                        <a:cubicBezTo>
                          <a:pt x="12" y="0"/>
                          <a:pt x="1" y="6"/>
                          <a:pt x="1" y="16"/>
                        </a:cubicBezTo>
                        <a:cubicBezTo>
                          <a:pt x="44" y="485"/>
                          <a:pt x="86" y="953"/>
                          <a:pt x="150" y="1422"/>
                        </a:cubicBezTo>
                        <a:cubicBezTo>
                          <a:pt x="214" y="1890"/>
                          <a:pt x="278" y="2359"/>
                          <a:pt x="342" y="2828"/>
                        </a:cubicBezTo>
                        <a:lnTo>
                          <a:pt x="725" y="5639"/>
                        </a:lnTo>
                        <a:cubicBezTo>
                          <a:pt x="789" y="6171"/>
                          <a:pt x="874" y="6704"/>
                          <a:pt x="1002" y="7215"/>
                        </a:cubicBezTo>
                        <a:cubicBezTo>
                          <a:pt x="1002" y="7247"/>
                          <a:pt x="1023" y="7263"/>
                          <a:pt x="1045" y="7263"/>
                        </a:cubicBezTo>
                        <a:cubicBezTo>
                          <a:pt x="1066" y="7263"/>
                          <a:pt x="1087" y="7247"/>
                          <a:pt x="1087" y="7215"/>
                        </a:cubicBezTo>
                        <a:cubicBezTo>
                          <a:pt x="1066" y="6746"/>
                          <a:pt x="981" y="6299"/>
                          <a:pt x="917" y="5831"/>
                        </a:cubicBezTo>
                        <a:lnTo>
                          <a:pt x="725" y="4404"/>
                        </a:lnTo>
                        <a:cubicBezTo>
                          <a:pt x="597" y="3467"/>
                          <a:pt x="448" y="2529"/>
                          <a:pt x="320" y="1592"/>
                        </a:cubicBezTo>
                        <a:cubicBezTo>
                          <a:pt x="235" y="1060"/>
                          <a:pt x="150" y="549"/>
                          <a:pt x="44" y="16"/>
                        </a:cubicBezTo>
                        <a:cubicBezTo>
                          <a:pt x="44" y="6"/>
                          <a:pt x="33" y="0"/>
                          <a:pt x="2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1" name="Google Shape;3591;p47"/>
                  <p:cNvSpPr/>
                  <p:nvPr/>
                </p:nvSpPr>
                <p:spPr>
                  <a:xfrm>
                    <a:off x="5898850" y="4472863"/>
                    <a:ext cx="13325" cy="64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3" h="2579" extrusionOk="0">
                        <a:moveTo>
                          <a:pt x="40" y="0"/>
                        </a:moveTo>
                        <a:cubicBezTo>
                          <a:pt x="22" y="0"/>
                          <a:pt x="0" y="13"/>
                          <a:pt x="0" y="25"/>
                        </a:cubicBezTo>
                        <a:cubicBezTo>
                          <a:pt x="107" y="430"/>
                          <a:pt x="192" y="856"/>
                          <a:pt x="277" y="1260"/>
                        </a:cubicBezTo>
                        <a:cubicBezTo>
                          <a:pt x="299" y="1495"/>
                          <a:pt x="341" y="1708"/>
                          <a:pt x="362" y="1920"/>
                        </a:cubicBezTo>
                        <a:cubicBezTo>
                          <a:pt x="384" y="2027"/>
                          <a:pt x="384" y="2133"/>
                          <a:pt x="405" y="2240"/>
                        </a:cubicBezTo>
                        <a:cubicBezTo>
                          <a:pt x="405" y="2346"/>
                          <a:pt x="426" y="2453"/>
                          <a:pt x="448" y="2538"/>
                        </a:cubicBezTo>
                        <a:cubicBezTo>
                          <a:pt x="448" y="2561"/>
                          <a:pt x="467" y="2578"/>
                          <a:pt x="488" y="2578"/>
                        </a:cubicBezTo>
                        <a:cubicBezTo>
                          <a:pt x="505" y="2578"/>
                          <a:pt x="523" y="2567"/>
                          <a:pt x="533" y="2538"/>
                        </a:cubicBezTo>
                        <a:cubicBezTo>
                          <a:pt x="533" y="2432"/>
                          <a:pt x="533" y="2346"/>
                          <a:pt x="533" y="2240"/>
                        </a:cubicBezTo>
                        <a:cubicBezTo>
                          <a:pt x="533" y="2133"/>
                          <a:pt x="512" y="2027"/>
                          <a:pt x="490" y="1920"/>
                        </a:cubicBezTo>
                        <a:cubicBezTo>
                          <a:pt x="469" y="1708"/>
                          <a:pt x="426" y="1495"/>
                          <a:pt x="384" y="1282"/>
                        </a:cubicBezTo>
                        <a:cubicBezTo>
                          <a:pt x="299" y="856"/>
                          <a:pt x="192" y="430"/>
                          <a:pt x="64" y="25"/>
                        </a:cubicBezTo>
                        <a:cubicBezTo>
                          <a:pt x="64" y="7"/>
                          <a:pt x="53" y="0"/>
                          <a:pt x="4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2" name="Google Shape;3592;p47"/>
                  <p:cNvSpPr/>
                  <p:nvPr/>
                </p:nvSpPr>
                <p:spPr>
                  <a:xfrm>
                    <a:off x="5909725" y="4487963"/>
                    <a:ext cx="6725" cy="27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9" h="1099" extrusionOk="0">
                        <a:moveTo>
                          <a:pt x="50" y="0"/>
                        </a:moveTo>
                        <a:cubicBezTo>
                          <a:pt x="24" y="0"/>
                          <a:pt x="0" y="23"/>
                          <a:pt x="13" y="60"/>
                        </a:cubicBezTo>
                        <a:cubicBezTo>
                          <a:pt x="98" y="379"/>
                          <a:pt x="183" y="720"/>
                          <a:pt x="226" y="1082"/>
                        </a:cubicBezTo>
                        <a:cubicBezTo>
                          <a:pt x="226" y="1093"/>
                          <a:pt x="236" y="1098"/>
                          <a:pt x="247" y="1098"/>
                        </a:cubicBezTo>
                        <a:cubicBezTo>
                          <a:pt x="258" y="1098"/>
                          <a:pt x="268" y="1093"/>
                          <a:pt x="268" y="1082"/>
                        </a:cubicBezTo>
                        <a:cubicBezTo>
                          <a:pt x="268" y="720"/>
                          <a:pt x="204" y="379"/>
                          <a:pt x="98" y="39"/>
                        </a:cubicBezTo>
                        <a:cubicBezTo>
                          <a:pt x="89" y="12"/>
                          <a:pt x="69" y="0"/>
                          <a:pt x="5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3" name="Google Shape;3593;p47"/>
                  <p:cNvSpPr/>
                  <p:nvPr/>
                </p:nvSpPr>
                <p:spPr>
                  <a:xfrm>
                    <a:off x="5885525" y="4480313"/>
                    <a:ext cx="9625" cy="50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5" h="2017" extrusionOk="0">
                        <a:moveTo>
                          <a:pt x="40" y="1"/>
                        </a:moveTo>
                        <a:cubicBezTo>
                          <a:pt x="22" y="1"/>
                          <a:pt x="1" y="13"/>
                          <a:pt x="1" y="25"/>
                        </a:cubicBezTo>
                        <a:cubicBezTo>
                          <a:pt x="44" y="366"/>
                          <a:pt x="86" y="685"/>
                          <a:pt x="129" y="1026"/>
                        </a:cubicBezTo>
                        <a:cubicBezTo>
                          <a:pt x="150" y="1175"/>
                          <a:pt x="171" y="1346"/>
                          <a:pt x="193" y="1516"/>
                        </a:cubicBezTo>
                        <a:cubicBezTo>
                          <a:pt x="193" y="1601"/>
                          <a:pt x="235" y="1665"/>
                          <a:pt x="235" y="1750"/>
                        </a:cubicBezTo>
                        <a:cubicBezTo>
                          <a:pt x="257" y="1835"/>
                          <a:pt x="257" y="1921"/>
                          <a:pt x="299" y="1985"/>
                        </a:cubicBezTo>
                        <a:cubicBezTo>
                          <a:pt x="310" y="2006"/>
                          <a:pt x="326" y="2016"/>
                          <a:pt x="342" y="2016"/>
                        </a:cubicBezTo>
                        <a:cubicBezTo>
                          <a:pt x="358" y="2016"/>
                          <a:pt x="374" y="2006"/>
                          <a:pt x="384" y="1985"/>
                        </a:cubicBezTo>
                        <a:cubicBezTo>
                          <a:pt x="384" y="1921"/>
                          <a:pt x="384" y="1835"/>
                          <a:pt x="384" y="1772"/>
                        </a:cubicBezTo>
                        <a:cubicBezTo>
                          <a:pt x="363" y="1686"/>
                          <a:pt x="342" y="1601"/>
                          <a:pt x="342" y="1537"/>
                        </a:cubicBezTo>
                        <a:cubicBezTo>
                          <a:pt x="299" y="1367"/>
                          <a:pt x="278" y="1197"/>
                          <a:pt x="257" y="1026"/>
                        </a:cubicBezTo>
                        <a:cubicBezTo>
                          <a:pt x="193" y="685"/>
                          <a:pt x="129" y="366"/>
                          <a:pt x="65" y="25"/>
                        </a:cubicBezTo>
                        <a:cubicBezTo>
                          <a:pt x="65" y="7"/>
                          <a:pt x="53" y="1"/>
                          <a:pt x="4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4" name="Google Shape;3594;p47"/>
                  <p:cNvSpPr/>
                  <p:nvPr/>
                </p:nvSpPr>
                <p:spPr>
                  <a:xfrm>
                    <a:off x="5992650" y="4309863"/>
                    <a:ext cx="81400" cy="184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56" h="7399" extrusionOk="0">
                        <a:moveTo>
                          <a:pt x="47" y="1"/>
                        </a:moveTo>
                        <a:cubicBezTo>
                          <a:pt x="25" y="1"/>
                          <a:pt x="1" y="32"/>
                          <a:pt x="18" y="49"/>
                        </a:cubicBezTo>
                        <a:cubicBezTo>
                          <a:pt x="785" y="709"/>
                          <a:pt x="1402" y="1497"/>
                          <a:pt x="1871" y="2392"/>
                        </a:cubicBezTo>
                        <a:cubicBezTo>
                          <a:pt x="2361" y="3350"/>
                          <a:pt x="2702" y="4394"/>
                          <a:pt x="2893" y="5459"/>
                        </a:cubicBezTo>
                        <a:cubicBezTo>
                          <a:pt x="3000" y="6098"/>
                          <a:pt x="3064" y="6737"/>
                          <a:pt x="3149" y="7376"/>
                        </a:cubicBezTo>
                        <a:cubicBezTo>
                          <a:pt x="3157" y="7392"/>
                          <a:pt x="3174" y="7399"/>
                          <a:pt x="3193" y="7399"/>
                        </a:cubicBezTo>
                        <a:cubicBezTo>
                          <a:pt x="3223" y="7399"/>
                          <a:pt x="3255" y="7381"/>
                          <a:pt x="3255" y="7354"/>
                        </a:cubicBezTo>
                        <a:cubicBezTo>
                          <a:pt x="3255" y="6779"/>
                          <a:pt x="3213" y="6204"/>
                          <a:pt x="3106" y="5629"/>
                        </a:cubicBezTo>
                        <a:cubicBezTo>
                          <a:pt x="3000" y="5054"/>
                          <a:pt x="2872" y="4500"/>
                          <a:pt x="2702" y="3947"/>
                        </a:cubicBezTo>
                        <a:cubicBezTo>
                          <a:pt x="2382" y="2967"/>
                          <a:pt x="1892" y="2030"/>
                          <a:pt x="1253" y="1199"/>
                        </a:cubicBezTo>
                        <a:cubicBezTo>
                          <a:pt x="913" y="752"/>
                          <a:pt x="508" y="347"/>
                          <a:pt x="61" y="7"/>
                        </a:cubicBezTo>
                        <a:cubicBezTo>
                          <a:pt x="57" y="3"/>
                          <a:pt x="52" y="1"/>
                          <a:pt x="4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5" name="Google Shape;3595;p47"/>
                  <p:cNvSpPr/>
                  <p:nvPr/>
                </p:nvSpPr>
                <p:spPr>
                  <a:xfrm>
                    <a:off x="6064600" y="4407013"/>
                    <a:ext cx="20100" cy="71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4" h="2861" extrusionOk="0">
                        <a:moveTo>
                          <a:pt x="53" y="0"/>
                        </a:moveTo>
                        <a:cubicBezTo>
                          <a:pt x="28" y="0"/>
                          <a:pt x="0" y="31"/>
                          <a:pt x="15" y="61"/>
                        </a:cubicBezTo>
                        <a:cubicBezTo>
                          <a:pt x="186" y="508"/>
                          <a:pt x="335" y="955"/>
                          <a:pt x="420" y="1424"/>
                        </a:cubicBezTo>
                        <a:cubicBezTo>
                          <a:pt x="484" y="1658"/>
                          <a:pt x="526" y="1892"/>
                          <a:pt x="548" y="2127"/>
                        </a:cubicBezTo>
                        <a:cubicBezTo>
                          <a:pt x="569" y="2254"/>
                          <a:pt x="569" y="2382"/>
                          <a:pt x="590" y="2489"/>
                        </a:cubicBezTo>
                        <a:cubicBezTo>
                          <a:pt x="590" y="2616"/>
                          <a:pt x="633" y="2723"/>
                          <a:pt x="675" y="2829"/>
                        </a:cubicBezTo>
                        <a:cubicBezTo>
                          <a:pt x="690" y="2852"/>
                          <a:pt x="710" y="2861"/>
                          <a:pt x="730" y="2861"/>
                        </a:cubicBezTo>
                        <a:cubicBezTo>
                          <a:pt x="767" y="2861"/>
                          <a:pt x="803" y="2828"/>
                          <a:pt x="803" y="2787"/>
                        </a:cubicBezTo>
                        <a:cubicBezTo>
                          <a:pt x="782" y="2659"/>
                          <a:pt x="739" y="2553"/>
                          <a:pt x="739" y="2425"/>
                        </a:cubicBezTo>
                        <a:cubicBezTo>
                          <a:pt x="718" y="2297"/>
                          <a:pt x="718" y="2190"/>
                          <a:pt x="697" y="2063"/>
                        </a:cubicBezTo>
                        <a:cubicBezTo>
                          <a:pt x="654" y="1828"/>
                          <a:pt x="612" y="1594"/>
                          <a:pt x="548" y="1360"/>
                        </a:cubicBezTo>
                        <a:cubicBezTo>
                          <a:pt x="441" y="913"/>
                          <a:pt x="292" y="444"/>
                          <a:pt x="79" y="18"/>
                        </a:cubicBezTo>
                        <a:cubicBezTo>
                          <a:pt x="73" y="6"/>
                          <a:pt x="63" y="0"/>
                          <a:pt x="5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6" name="Google Shape;3596;p47"/>
                  <p:cNvSpPr/>
                  <p:nvPr/>
                </p:nvSpPr>
                <p:spPr>
                  <a:xfrm>
                    <a:off x="6076350" y="4419663"/>
                    <a:ext cx="12075" cy="40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3" h="1637" extrusionOk="0">
                        <a:moveTo>
                          <a:pt x="56" y="0"/>
                        </a:moveTo>
                        <a:cubicBezTo>
                          <a:pt x="28" y="0"/>
                          <a:pt x="1" y="18"/>
                          <a:pt x="14" y="45"/>
                        </a:cubicBezTo>
                        <a:cubicBezTo>
                          <a:pt x="120" y="300"/>
                          <a:pt x="205" y="577"/>
                          <a:pt x="269" y="833"/>
                        </a:cubicBezTo>
                        <a:cubicBezTo>
                          <a:pt x="291" y="960"/>
                          <a:pt x="312" y="1109"/>
                          <a:pt x="333" y="1237"/>
                        </a:cubicBezTo>
                        <a:cubicBezTo>
                          <a:pt x="333" y="1301"/>
                          <a:pt x="333" y="1365"/>
                          <a:pt x="355" y="1429"/>
                        </a:cubicBezTo>
                        <a:cubicBezTo>
                          <a:pt x="355" y="1493"/>
                          <a:pt x="355" y="1557"/>
                          <a:pt x="397" y="1621"/>
                        </a:cubicBezTo>
                        <a:cubicBezTo>
                          <a:pt x="397" y="1631"/>
                          <a:pt x="408" y="1637"/>
                          <a:pt x="421" y="1637"/>
                        </a:cubicBezTo>
                        <a:cubicBezTo>
                          <a:pt x="434" y="1637"/>
                          <a:pt x="450" y="1631"/>
                          <a:pt x="461" y="1621"/>
                        </a:cubicBezTo>
                        <a:cubicBezTo>
                          <a:pt x="482" y="1493"/>
                          <a:pt x="482" y="1365"/>
                          <a:pt x="461" y="1237"/>
                        </a:cubicBezTo>
                        <a:cubicBezTo>
                          <a:pt x="440" y="1088"/>
                          <a:pt x="418" y="960"/>
                          <a:pt x="376" y="811"/>
                        </a:cubicBezTo>
                        <a:cubicBezTo>
                          <a:pt x="312" y="534"/>
                          <a:pt x="227" y="279"/>
                          <a:pt x="99" y="23"/>
                        </a:cubicBezTo>
                        <a:cubicBezTo>
                          <a:pt x="91" y="7"/>
                          <a:pt x="73" y="0"/>
                          <a:pt x="5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7" name="Google Shape;3597;p47"/>
                  <p:cNvSpPr/>
                  <p:nvPr/>
                </p:nvSpPr>
                <p:spPr>
                  <a:xfrm>
                    <a:off x="6085725" y="4418713"/>
                    <a:ext cx="10675" cy="38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7" h="1535" extrusionOk="0">
                        <a:moveTo>
                          <a:pt x="57" y="0"/>
                        </a:moveTo>
                        <a:cubicBezTo>
                          <a:pt x="31" y="0"/>
                          <a:pt x="1" y="25"/>
                          <a:pt x="1" y="40"/>
                        </a:cubicBezTo>
                        <a:cubicBezTo>
                          <a:pt x="86" y="274"/>
                          <a:pt x="150" y="530"/>
                          <a:pt x="214" y="764"/>
                        </a:cubicBezTo>
                        <a:cubicBezTo>
                          <a:pt x="235" y="892"/>
                          <a:pt x="256" y="1020"/>
                          <a:pt x="278" y="1126"/>
                        </a:cubicBezTo>
                        <a:cubicBezTo>
                          <a:pt x="278" y="1190"/>
                          <a:pt x="278" y="1254"/>
                          <a:pt x="299" y="1318"/>
                        </a:cubicBezTo>
                        <a:cubicBezTo>
                          <a:pt x="299" y="1382"/>
                          <a:pt x="320" y="1446"/>
                          <a:pt x="320" y="1509"/>
                        </a:cubicBezTo>
                        <a:cubicBezTo>
                          <a:pt x="320" y="1522"/>
                          <a:pt x="349" y="1534"/>
                          <a:pt x="373" y="1534"/>
                        </a:cubicBezTo>
                        <a:cubicBezTo>
                          <a:pt x="390" y="1534"/>
                          <a:pt x="406" y="1527"/>
                          <a:pt x="406" y="1509"/>
                        </a:cubicBezTo>
                        <a:cubicBezTo>
                          <a:pt x="427" y="1382"/>
                          <a:pt x="406" y="1254"/>
                          <a:pt x="384" y="1126"/>
                        </a:cubicBezTo>
                        <a:cubicBezTo>
                          <a:pt x="363" y="998"/>
                          <a:pt x="342" y="871"/>
                          <a:pt x="320" y="743"/>
                        </a:cubicBezTo>
                        <a:cubicBezTo>
                          <a:pt x="256" y="509"/>
                          <a:pt x="171" y="253"/>
                          <a:pt x="86" y="19"/>
                        </a:cubicBezTo>
                        <a:cubicBezTo>
                          <a:pt x="79" y="5"/>
                          <a:pt x="69" y="0"/>
                          <a:pt x="5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8" name="Google Shape;3598;p47"/>
                  <p:cNvSpPr/>
                  <p:nvPr/>
                </p:nvSpPr>
                <p:spPr>
                  <a:xfrm>
                    <a:off x="6098675" y="4517763"/>
                    <a:ext cx="80200" cy="116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08" h="4666" extrusionOk="0">
                        <a:moveTo>
                          <a:pt x="53" y="0"/>
                        </a:moveTo>
                        <a:cubicBezTo>
                          <a:pt x="28" y="0"/>
                          <a:pt x="0" y="30"/>
                          <a:pt x="15" y="61"/>
                        </a:cubicBezTo>
                        <a:cubicBezTo>
                          <a:pt x="335" y="785"/>
                          <a:pt x="697" y="1509"/>
                          <a:pt x="1080" y="2190"/>
                        </a:cubicBezTo>
                        <a:cubicBezTo>
                          <a:pt x="1400" y="2808"/>
                          <a:pt x="1783" y="3383"/>
                          <a:pt x="2230" y="3915"/>
                        </a:cubicBezTo>
                        <a:cubicBezTo>
                          <a:pt x="2379" y="4065"/>
                          <a:pt x="2507" y="4214"/>
                          <a:pt x="2656" y="4341"/>
                        </a:cubicBezTo>
                        <a:cubicBezTo>
                          <a:pt x="2805" y="4469"/>
                          <a:pt x="2954" y="4576"/>
                          <a:pt x="3125" y="4661"/>
                        </a:cubicBezTo>
                        <a:cubicBezTo>
                          <a:pt x="3131" y="4664"/>
                          <a:pt x="3136" y="4665"/>
                          <a:pt x="3142" y="4665"/>
                        </a:cubicBezTo>
                        <a:cubicBezTo>
                          <a:pt x="3178" y="4665"/>
                          <a:pt x="3207" y="4612"/>
                          <a:pt x="3189" y="4576"/>
                        </a:cubicBezTo>
                        <a:cubicBezTo>
                          <a:pt x="3061" y="4469"/>
                          <a:pt x="2912" y="4384"/>
                          <a:pt x="2784" y="4256"/>
                        </a:cubicBezTo>
                        <a:cubicBezTo>
                          <a:pt x="2656" y="4150"/>
                          <a:pt x="2550" y="4043"/>
                          <a:pt x="2422" y="3915"/>
                        </a:cubicBezTo>
                        <a:cubicBezTo>
                          <a:pt x="2188" y="3660"/>
                          <a:pt x="1996" y="3404"/>
                          <a:pt x="1804" y="3106"/>
                        </a:cubicBezTo>
                        <a:cubicBezTo>
                          <a:pt x="1400" y="2489"/>
                          <a:pt x="1016" y="1850"/>
                          <a:pt x="676" y="1211"/>
                        </a:cubicBezTo>
                        <a:cubicBezTo>
                          <a:pt x="484" y="806"/>
                          <a:pt x="271" y="423"/>
                          <a:pt x="79" y="18"/>
                        </a:cubicBezTo>
                        <a:cubicBezTo>
                          <a:pt x="73" y="6"/>
                          <a:pt x="63" y="0"/>
                          <a:pt x="5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9" name="Google Shape;3599;p47"/>
                  <p:cNvSpPr/>
                  <p:nvPr/>
                </p:nvSpPr>
                <p:spPr>
                  <a:xfrm>
                    <a:off x="6137525" y="4571763"/>
                    <a:ext cx="40350" cy="53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14" h="2148" extrusionOk="0">
                        <a:moveTo>
                          <a:pt x="56" y="1"/>
                        </a:moveTo>
                        <a:cubicBezTo>
                          <a:pt x="31" y="1"/>
                          <a:pt x="0" y="20"/>
                          <a:pt x="16" y="52"/>
                        </a:cubicBezTo>
                        <a:cubicBezTo>
                          <a:pt x="272" y="414"/>
                          <a:pt x="527" y="776"/>
                          <a:pt x="783" y="1138"/>
                        </a:cubicBezTo>
                        <a:cubicBezTo>
                          <a:pt x="911" y="1308"/>
                          <a:pt x="1038" y="1479"/>
                          <a:pt x="1166" y="1649"/>
                        </a:cubicBezTo>
                        <a:lnTo>
                          <a:pt x="1358" y="1926"/>
                        </a:lnTo>
                        <a:cubicBezTo>
                          <a:pt x="1400" y="2011"/>
                          <a:pt x="1486" y="2075"/>
                          <a:pt x="1549" y="2139"/>
                        </a:cubicBezTo>
                        <a:cubicBezTo>
                          <a:pt x="1555" y="2145"/>
                          <a:pt x="1562" y="2147"/>
                          <a:pt x="1570" y="2147"/>
                        </a:cubicBezTo>
                        <a:cubicBezTo>
                          <a:pt x="1591" y="2147"/>
                          <a:pt x="1613" y="2127"/>
                          <a:pt x="1613" y="2096"/>
                        </a:cubicBezTo>
                        <a:cubicBezTo>
                          <a:pt x="1571" y="2011"/>
                          <a:pt x="1507" y="1926"/>
                          <a:pt x="1443" y="1862"/>
                        </a:cubicBezTo>
                        <a:lnTo>
                          <a:pt x="1251" y="1585"/>
                        </a:lnTo>
                        <a:lnTo>
                          <a:pt x="847" y="1053"/>
                        </a:lnTo>
                        <a:cubicBezTo>
                          <a:pt x="591" y="712"/>
                          <a:pt x="314" y="371"/>
                          <a:pt x="80" y="9"/>
                        </a:cubicBezTo>
                        <a:cubicBezTo>
                          <a:pt x="74" y="3"/>
                          <a:pt x="65" y="1"/>
                          <a:pt x="5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0" name="Google Shape;3600;p47"/>
                  <p:cNvSpPr/>
                  <p:nvPr/>
                </p:nvSpPr>
                <p:spPr>
                  <a:xfrm>
                    <a:off x="6156325" y="4578463"/>
                    <a:ext cx="24050" cy="32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2" h="1314" extrusionOk="0">
                        <a:moveTo>
                          <a:pt x="64" y="0"/>
                        </a:moveTo>
                        <a:cubicBezTo>
                          <a:pt x="34" y="0"/>
                          <a:pt x="1" y="30"/>
                          <a:pt x="31" y="61"/>
                        </a:cubicBezTo>
                        <a:cubicBezTo>
                          <a:pt x="222" y="529"/>
                          <a:pt x="521" y="955"/>
                          <a:pt x="904" y="1296"/>
                        </a:cubicBezTo>
                        <a:cubicBezTo>
                          <a:pt x="910" y="1308"/>
                          <a:pt x="918" y="1313"/>
                          <a:pt x="926" y="1313"/>
                        </a:cubicBezTo>
                        <a:cubicBezTo>
                          <a:pt x="945" y="1313"/>
                          <a:pt x="962" y="1283"/>
                          <a:pt x="947" y="1253"/>
                        </a:cubicBezTo>
                        <a:cubicBezTo>
                          <a:pt x="776" y="1062"/>
                          <a:pt x="627" y="870"/>
                          <a:pt x="478" y="657"/>
                        </a:cubicBezTo>
                        <a:cubicBezTo>
                          <a:pt x="329" y="465"/>
                          <a:pt x="201" y="252"/>
                          <a:pt x="95" y="18"/>
                        </a:cubicBezTo>
                        <a:cubicBezTo>
                          <a:pt x="88" y="5"/>
                          <a:pt x="77" y="0"/>
                          <a:pt x="6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1" name="Google Shape;3601;p47"/>
                  <p:cNvSpPr/>
                  <p:nvPr/>
                </p:nvSpPr>
                <p:spPr>
                  <a:xfrm>
                    <a:off x="6173750" y="4587288"/>
                    <a:ext cx="22125" cy="27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5" h="1098" extrusionOk="0">
                        <a:moveTo>
                          <a:pt x="86" y="1"/>
                        </a:moveTo>
                        <a:cubicBezTo>
                          <a:pt x="49" y="1"/>
                          <a:pt x="0" y="46"/>
                          <a:pt x="15" y="91"/>
                        </a:cubicBezTo>
                        <a:cubicBezTo>
                          <a:pt x="122" y="283"/>
                          <a:pt x="250" y="453"/>
                          <a:pt x="377" y="645"/>
                        </a:cubicBezTo>
                        <a:cubicBezTo>
                          <a:pt x="441" y="709"/>
                          <a:pt x="505" y="794"/>
                          <a:pt x="569" y="879"/>
                        </a:cubicBezTo>
                        <a:cubicBezTo>
                          <a:pt x="633" y="964"/>
                          <a:pt x="718" y="1028"/>
                          <a:pt x="803" y="1092"/>
                        </a:cubicBezTo>
                        <a:cubicBezTo>
                          <a:pt x="811" y="1096"/>
                          <a:pt x="820" y="1098"/>
                          <a:pt x="827" y="1098"/>
                        </a:cubicBezTo>
                        <a:cubicBezTo>
                          <a:pt x="860" y="1098"/>
                          <a:pt x="884" y="1066"/>
                          <a:pt x="867" y="1049"/>
                        </a:cubicBezTo>
                        <a:cubicBezTo>
                          <a:pt x="803" y="964"/>
                          <a:pt x="739" y="879"/>
                          <a:pt x="675" y="815"/>
                        </a:cubicBezTo>
                        <a:cubicBezTo>
                          <a:pt x="612" y="730"/>
                          <a:pt x="526" y="645"/>
                          <a:pt x="463" y="559"/>
                        </a:cubicBezTo>
                        <a:cubicBezTo>
                          <a:pt x="335" y="389"/>
                          <a:pt x="228" y="219"/>
                          <a:pt x="122" y="27"/>
                        </a:cubicBezTo>
                        <a:cubicBezTo>
                          <a:pt x="116" y="8"/>
                          <a:pt x="102" y="1"/>
                          <a:pt x="8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2" name="Google Shape;3602;p47"/>
                  <p:cNvSpPr/>
                  <p:nvPr/>
                </p:nvSpPr>
                <p:spPr>
                  <a:xfrm>
                    <a:off x="5921750" y="4654913"/>
                    <a:ext cx="21325" cy="102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3" h="4097" extrusionOk="0">
                        <a:moveTo>
                          <a:pt x="60" y="0"/>
                        </a:moveTo>
                        <a:cubicBezTo>
                          <a:pt x="31" y="0"/>
                          <a:pt x="0" y="31"/>
                          <a:pt x="0" y="69"/>
                        </a:cubicBezTo>
                        <a:cubicBezTo>
                          <a:pt x="171" y="1113"/>
                          <a:pt x="384" y="2157"/>
                          <a:pt x="575" y="3200"/>
                        </a:cubicBezTo>
                        <a:cubicBezTo>
                          <a:pt x="597" y="3349"/>
                          <a:pt x="618" y="3498"/>
                          <a:pt x="660" y="3626"/>
                        </a:cubicBezTo>
                        <a:cubicBezTo>
                          <a:pt x="682" y="3775"/>
                          <a:pt x="724" y="3924"/>
                          <a:pt x="767" y="4073"/>
                        </a:cubicBezTo>
                        <a:cubicBezTo>
                          <a:pt x="775" y="4090"/>
                          <a:pt x="789" y="4097"/>
                          <a:pt x="804" y="4097"/>
                        </a:cubicBezTo>
                        <a:cubicBezTo>
                          <a:pt x="828" y="4097"/>
                          <a:pt x="852" y="4078"/>
                          <a:pt x="852" y="4052"/>
                        </a:cubicBezTo>
                        <a:cubicBezTo>
                          <a:pt x="852" y="3924"/>
                          <a:pt x="852" y="3796"/>
                          <a:pt x="831" y="3669"/>
                        </a:cubicBezTo>
                        <a:cubicBezTo>
                          <a:pt x="810" y="3541"/>
                          <a:pt x="788" y="3392"/>
                          <a:pt x="746" y="3264"/>
                        </a:cubicBezTo>
                        <a:lnTo>
                          <a:pt x="597" y="2476"/>
                        </a:lnTo>
                        <a:cubicBezTo>
                          <a:pt x="490" y="1944"/>
                          <a:pt x="384" y="1432"/>
                          <a:pt x="298" y="921"/>
                        </a:cubicBezTo>
                        <a:cubicBezTo>
                          <a:pt x="234" y="623"/>
                          <a:pt x="171" y="325"/>
                          <a:pt x="107" y="48"/>
                        </a:cubicBezTo>
                        <a:cubicBezTo>
                          <a:pt x="98" y="14"/>
                          <a:pt x="79" y="0"/>
                          <a:pt x="6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3" name="Google Shape;3603;p47"/>
                  <p:cNvSpPr/>
                  <p:nvPr/>
                </p:nvSpPr>
                <p:spPr>
                  <a:xfrm>
                    <a:off x="5912175" y="4597438"/>
                    <a:ext cx="14375" cy="31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5" h="1272" extrusionOk="0">
                        <a:moveTo>
                          <a:pt x="45" y="1"/>
                        </a:moveTo>
                        <a:cubicBezTo>
                          <a:pt x="0" y="1"/>
                          <a:pt x="5" y="68"/>
                          <a:pt x="42" y="68"/>
                        </a:cubicBezTo>
                        <a:cubicBezTo>
                          <a:pt x="277" y="175"/>
                          <a:pt x="405" y="409"/>
                          <a:pt x="405" y="643"/>
                        </a:cubicBezTo>
                        <a:cubicBezTo>
                          <a:pt x="426" y="771"/>
                          <a:pt x="405" y="899"/>
                          <a:pt x="362" y="1005"/>
                        </a:cubicBezTo>
                        <a:cubicBezTo>
                          <a:pt x="341" y="1048"/>
                          <a:pt x="298" y="1091"/>
                          <a:pt x="255" y="1112"/>
                        </a:cubicBezTo>
                        <a:lnTo>
                          <a:pt x="149" y="1112"/>
                        </a:lnTo>
                        <a:cubicBezTo>
                          <a:pt x="149" y="1112"/>
                          <a:pt x="106" y="1133"/>
                          <a:pt x="128" y="1133"/>
                        </a:cubicBezTo>
                        <a:cubicBezTo>
                          <a:pt x="106" y="1133"/>
                          <a:pt x="85" y="1176"/>
                          <a:pt x="106" y="1197"/>
                        </a:cubicBezTo>
                        <a:cubicBezTo>
                          <a:pt x="106" y="1218"/>
                          <a:pt x="128" y="1240"/>
                          <a:pt x="149" y="1261"/>
                        </a:cubicBezTo>
                        <a:cubicBezTo>
                          <a:pt x="175" y="1268"/>
                          <a:pt x="201" y="1272"/>
                          <a:pt x="226" y="1272"/>
                        </a:cubicBezTo>
                        <a:cubicBezTo>
                          <a:pt x="342" y="1272"/>
                          <a:pt x="441" y="1196"/>
                          <a:pt x="511" y="1091"/>
                        </a:cubicBezTo>
                        <a:cubicBezTo>
                          <a:pt x="575" y="941"/>
                          <a:pt x="575" y="792"/>
                          <a:pt x="554" y="622"/>
                        </a:cubicBezTo>
                        <a:cubicBezTo>
                          <a:pt x="533" y="353"/>
                          <a:pt x="412" y="3"/>
                          <a:pt x="92" y="3"/>
                        </a:cubicBezTo>
                        <a:cubicBezTo>
                          <a:pt x="83" y="3"/>
                          <a:pt x="73" y="4"/>
                          <a:pt x="64" y="4"/>
                        </a:cubicBezTo>
                        <a:cubicBezTo>
                          <a:pt x="57" y="2"/>
                          <a:pt x="50" y="1"/>
                          <a:pt x="4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4" name="Google Shape;3604;p47"/>
                  <p:cNvSpPr/>
                  <p:nvPr/>
                </p:nvSpPr>
                <p:spPr>
                  <a:xfrm>
                    <a:off x="5923575" y="4600388"/>
                    <a:ext cx="10975" cy="19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9" h="776" extrusionOk="0">
                        <a:moveTo>
                          <a:pt x="66" y="0"/>
                        </a:moveTo>
                        <a:cubicBezTo>
                          <a:pt x="31" y="0"/>
                          <a:pt x="1" y="45"/>
                          <a:pt x="34" y="78"/>
                        </a:cubicBezTo>
                        <a:cubicBezTo>
                          <a:pt x="119" y="163"/>
                          <a:pt x="204" y="270"/>
                          <a:pt x="247" y="397"/>
                        </a:cubicBezTo>
                        <a:cubicBezTo>
                          <a:pt x="268" y="461"/>
                          <a:pt x="289" y="504"/>
                          <a:pt x="311" y="568"/>
                        </a:cubicBezTo>
                        <a:cubicBezTo>
                          <a:pt x="332" y="632"/>
                          <a:pt x="353" y="696"/>
                          <a:pt x="374" y="760"/>
                        </a:cubicBezTo>
                        <a:cubicBezTo>
                          <a:pt x="374" y="770"/>
                          <a:pt x="385" y="776"/>
                          <a:pt x="398" y="776"/>
                        </a:cubicBezTo>
                        <a:cubicBezTo>
                          <a:pt x="412" y="776"/>
                          <a:pt x="428" y="770"/>
                          <a:pt x="438" y="760"/>
                        </a:cubicBezTo>
                        <a:cubicBezTo>
                          <a:pt x="438" y="696"/>
                          <a:pt x="438" y="632"/>
                          <a:pt x="438" y="547"/>
                        </a:cubicBezTo>
                        <a:cubicBezTo>
                          <a:pt x="417" y="483"/>
                          <a:pt x="396" y="419"/>
                          <a:pt x="353" y="355"/>
                        </a:cubicBezTo>
                        <a:cubicBezTo>
                          <a:pt x="289" y="227"/>
                          <a:pt x="204" y="99"/>
                          <a:pt x="98" y="14"/>
                        </a:cubicBezTo>
                        <a:cubicBezTo>
                          <a:pt x="88" y="4"/>
                          <a:pt x="77" y="0"/>
                          <a:pt x="6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5" name="Google Shape;3605;p47"/>
                  <p:cNvSpPr/>
                  <p:nvPr/>
                </p:nvSpPr>
                <p:spPr>
                  <a:xfrm>
                    <a:off x="5806725" y="4705038"/>
                    <a:ext cx="23275" cy="65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31" h="2623" extrusionOk="0">
                        <a:moveTo>
                          <a:pt x="44" y="1"/>
                        </a:moveTo>
                        <a:cubicBezTo>
                          <a:pt x="25" y="1"/>
                          <a:pt x="1" y="19"/>
                          <a:pt x="1" y="45"/>
                        </a:cubicBezTo>
                        <a:cubicBezTo>
                          <a:pt x="107" y="471"/>
                          <a:pt x="214" y="918"/>
                          <a:pt x="342" y="1344"/>
                        </a:cubicBezTo>
                        <a:cubicBezTo>
                          <a:pt x="427" y="1557"/>
                          <a:pt x="491" y="1770"/>
                          <a:pt x="576" y="1983"/>
                        </a:cubicBezTo>
                        <a:cubicBezTo>
                          <a:pt x="619" y="2090"/>
                          <a:pt x="640" y="2196"/>
                          <a:pt x="704" y="2303"/>
                        </a:cubicBezTo>
                        <a:cubicBezTo>
                          <a:pt x="725" y="2409"/>
                          <a:pt x="768" y="2494"/>
                          <a:pt x="832" y="2601"/>
                        </a:cubicBezTo>
                        <a:cubicBezTo>
                          <a:pt x="839" y="2616"/>
                          <a:pt x="855" y="2623"/>
                          <a:pt x="871" y="2623"/>
                        </a:cubicBezTo>
                        <a:cubicBezTo>
                          <a:pt x="900" y="2623"/>
                          <a:pt x="930" y="2599"/>
                          <a:pt x="917" y="2558"/>
                        </a:cubicBezTo>
                        <a:cubicBezTo>
                          <a:pt x="895" y="2452"/>
                          <a:pt x="853" y="2345"/>
                          <a:pt x="789" y="2239"/>
                        </a:cubicBezTo>
                        <a:lnTo>
                          <a:pt x="682" y="1941"/>
                        </a:lnTo>
                        <a:cubicBezTo>
                          <a:pt x="619" y="1728"/>
                          <a:pt x="533" y="1515"/>
                          <a:pt x="469" y="1302"/>
                        </a:cubicBezTo>
                        <a:cubicBezTo>
                          <a:pt x="320" y="876"/>
                          <a:pt x="193" y="450"/>
                          <a:pt x="65" y="24"/>
                        </a:cubicBezTo>
                        <a:cubicBezTo>
                          <a:pt x="65" y="7"/>
                          <a:pt x="55" y="1"/>
                          <a:pt x="4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6" name="Google Shape;3606;p47"/>
                  <p:cNvSpPr/>
                  <p:nvPr/>
                </p:nvSpPr>
                <p:spPr>
                  <a:xfrm>
                    <a:off x="5822400" y="4725963"/>
                    <a:ext cx="14700" cy="42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" h="1704" extrusionOk="0">
                        <a:moveTo>
                          <a:pt x="37" y="0"/>
                        </a:moveTo>
                        <a:cubicBezTo>
                          <a:pt x="17" y="0"/>
                          <a:pt x="0" y="23"/>
                          <a:pt x="13" y="60"/>
                        </a:cubicBezTo>
                        <a:cubicBezTo>
                          <a:pt x="98" y="316"/>
                          <a:pt x="183" y="592"/>
                          <a:pt x="268" y="869"/>
                        </a:cubicBezTo>
                        <a:cubicBezTo>
                          <a:pt x="375" y="1146"/>
                          <a:pt x="418" y="1423"/>
                          <a:pt x="524" y="1679"/>
                        </a:cubicBezTo>
                        <a:cubicBezTo>
                          <a:pt x="524" y="1697"/>
                          <a:pt x="535" y="1703"/>
                          <a:pt x="549" y="1703"/>
                        </a:cubicBezTo>
                        <a:cubicBezTo>
                          <a:pt x="567" y="1703"/>
                          <a:pt x="588" y="1691"/>
                          <a:pt x="588" y="1679"/>
                        </a:cubicBezTo>
                        <a:cubicBezTo>
                          <a:pt x="524" y="1380"/>
                          <a:pt x="460" y="1104"/>
                          <a:pt x="375" y="848"/>
                        </a:cubicBezTo>
                        <a:cubicBezTo>
                          <a:pt x="268" y="571"/>
                          <a:pt x="183" y="294"/>
                          <a:pt x="77" y="39"/>
                        </a:cubicBezTo>
                        <a:cubicBezTo>
                          <a:pt x="68" y="12"/>
                          <a:pt x="51" y="0"/>
                          <a:pt x="3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7" name="Google Shape;3607;p47"/>
                  <p:cNvSpPr/>
                  <p:nvPr/>
                </p:nvSpPr>
                <p:spPr>
                  <a:xfrm>
                    <a:off x="5785650" y="4707163"/>
                    <a:ext cx="14725" cy="43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9" h="1742" extrusionOk="0">
                        <a:moveTo>
                          <a:pt x="56" y="1"/>
                        </a:moveTo>
                        <a:cubicBezTo>
                          <a:pt x="28" y="1"/>
                          <a:pt x="0" y="19"/>
                          <a:pt x="13" y="45"/>
                        </a:cubicBezTo>
                        <a:cubicBezTo>
                          <a:pt x="120" y="322"/>
                          <a:pt x="205" y="620"/>
                          <a:pt x="290" y="897"/>
                        </a:cubicBezTo>
                        <a:cubicBezTo>
                          <a:pt x="311" y="1046"/>
                          <a:pt x="354" y="1174"/>
                          <a:pt x="397" y="1323"/>
                        </a:cubicBezTo>
                        <a:cubicBezTo>
                          <a:pt x="418" y="1451"/>
                          <a:pt x="461" y="1600"/>
                          <a:pt x="524" y="1728"/>
                        </a:cubicBezTo>
                        <a:cubicBezTo>
                          <a:pt x="533" y="1737"/>
                          <a:pt x="546" y="1742"/>
                          <a:pt x="557" y="1742"/>
                        </a:cubicBezTo>
                        <a:cubicBezTo>
                          <a:pt x="574" y="1742"/>
                          <a:pt x="588" y="1731"/>
                          <a:pt x="588" y="1706"/>
                        </a:cubicBezTo>
                        <a:cubicBezTo>
                          <a:pt x="588" y="1579"/>
                          <a:pt x="546" y="1430"/>
                          <a:pt x="503" y="1302"/>
                        </a:cubicBezTo>
                        <a:cubicBezTo>
                          <a:pt x="482" y="1153"/>
                          <a:pt x="439" y="1004"/>
                          <a:pt x="375" y="876"/>
                        </a:cubicBezTo>
                        <a:cubicBezTo>
                          <a:pt x="290" y="578"/>
                          <a:pt x="205" y="301"/>
                          <a:pt x="99" y="24"/>
                        </a:cubicBezTo>
                        <a:cubicBezTo>
                          <a:pt x="90" y="8"/>
                          <a:pt x="73" y="1"/>
                          <a:pt x="5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8" name="Google Shape;3608;p47"/>
                  <p:cNvSpPr/>
                  <p:nvPr/>
                </p:nvSpPr>
                <p:spPr>
                  <a:xfrm>
                    <a:off x="6162400" y="4661288"/>
                    <a:ext cx="37300" cy="79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2" h="3186" extrusionOk="0">
                        <a:moveTo>
                          <a:pt x="1438" y="1"/>
                        </a:moveTo>
                        <a:cubicBezTo>
                          <a:pt x="1412" y="1"/>
                          <a:pt x="1385" y="17"/>
                          <a:pt x="1385" y="49"/>
                        </a:cubicBezTo>
                        <a:cubicBezTo>
                          <a:pt x="1342" y="624"/>
                          <a:pt x="1193" y="1177"/>
                          <a:pt x="917" y="1667"/>
                        </a:cubicBezTo>
                        <a:cubicBezTo>
                          <a:pt x="789" y="1923"/>
                          <a:pt x="640" y="2157"/>
                          <a:pt x="469" y="2391"/>
                        </a:cubicBezTo>
                        <a:cubicBezTo>
                          <a:pt x="405" y="2519"/>
                          <a:pt x="320" y="2626"/>
                          <a:pt x="235" y="2753"/>
                        </a:cubicBezTo>
                        <a:cubicBezTo>
                          <a:pt x="150" y="2860"/>
                          <a:pt x="86" y="2988"/>
                          <a:pt x="1" y="3115"/>
                        </a:cubicBezTo>
                        <a:cubicBezTo>
                          <a:pt x="1" y="3150"/>
                          <a:pt x="29" y="3185"/>
                          <a:pt x="51" y="3185"/>
                        </a:cubicBezTo>
                        <a:cubicBezTo>
                          <a:pt x="56" y="3185"/>
                          <a:pt x="61" y="3183"/>
                          <a:pt x="65" y="3179"/>
                        </a:cubicBezTo>
                        <a:cubicBezTo>
                          <a:pt x="171" y="3073"/>
                          <a:pt x="278" y="2966"/>
                          <a:pt x="363" y="2839"/>
                        </a:cubicBezTo>
                        <a:cubicBezTo>
                          <a:pt x="448" y="2732"/>
                          <a:pt x="533" y="2604"/>
                          <a:pt x="618" y="2477"/>
                        </a:cubicBezTo>
                        <a:cubicBezTo>
                          <a:pt x="789" y="2242"/>
                          <a:pt x="938" y="1987"/>
                          <a:pt x="1087" y="1710"/>
                        </a:cubicBezTo>
                        <a:cubicBezTo>
                          <a:pt x="1342" y="1199"/>
                          <a:pt x="1492" y="624"/>
                          <a:pt x="1492" y="49"/>
                        </a:cubicBezTo>
                        <a:cubicBezTo>
                          <a:pt x="1492" y="17"/>
                          <a:pt x="1465" y="1"/>
                          <a:pt x="143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9" name="Google Shape;3609;p47"/>
                  <p:cNvSpPr/>
                  <p:nvPr/>
                </p:nvSpPr>
                <p:spPr>
                  <a:xfrm>
                    <a:off x="6164000" y="4688363"/>
                    <a:ext cx="22450" cy="393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98" h="1573" extrusionOk="0">
                        <a:moveTo>
                          <a:pt x="848" y="1"/>
                        </a:moveTo>
                        <a:cubicBezTo>
                          <a:pt x="825" y="1"/>
                          <a:pt x="798" y="11"/>
                          <a:pt x="789" y="31"/>
                        </a:cubicBezTo>
                        <a:cubicBezTo>
                          <a:pt x="682" y="307"/>
                          <a:pt x="576" y="563"/>
                          <a:pt x="427" y="819"/>
                        </a:cubicBezTo>
                        <a:cubicBezTo>
                          <a:pt x="299" y="1053"/>
                          <a:pt x="150" y="1287"/>
                          <a:pt x="1" y="1543"/>
                        </a:cubicBezTo>
                        <a:cubicBezTo>
                          <a:pt x="1" y="1558"/>
                          <a:pt x="11" y="1573"/>
                          <a:pt x="25" y="1573"/>
                        </a:cubicBezTo>
                        <a:cubicBezTo>
                          <a:pt x="31" y="1573"/>
                          <a:pt x="37" y="1570"/>
                          <a:pt x="43" y="1564"/>
                        </a:cubicBezTo>
                        <a:cubicBezTo>
                          <a:pt x="256" y="1351"/>
                          <a:pt x="405" y="1117"/>
                          <a:pt x="533" y="861"/>
                        </a:cubicBezTo>
                        <a:cubicBezTo>
                          <a:pt x="661" y="606"/>
                          <a:pt x="789" y="329"/>
                          <a:pt x="874" y="52"/>
                        </a:cubicBezTo>
                        <a:cubicBezTo>
                          <a:pt x="897" y="17"/>
                          <a:pt x="876" y="1"/>
                          <a:pt x="84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0" name="Google Shape;3610;p47"/>
                  <p:cNvSpPr/>
                  <p:nvPr/>
                </p:nvSpPr>
                <p:spPr>
                  <a:xfrm>
                    <a:off x="6149625" y="4705188"/>
                    <a:ext cx="16900" cy="29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6" h="1198" extrusionOk="0">
                        <a:moveTo>
                          <a:pt x="623" y="0"/>
                        </a:moveTo>
                        <a:cubicBezTo>
                          <a:pt x="613" y="0"/>
                          <a:pt x="603" y="5"/>
                          <a:pt x="597" y="18"/>
                        </a:cubicBezTo>
                        <a:cubicBezTo>
                          <a:pt x="341" y="380"/>
                          <a:pt x="150" y="763"/>
                          <a:pt x="1" y="1168"/>
                        </a:cubicBezTo>
                        <a:cubicBezTo>
                          <a:pt x="1" y="1183"/>
                          <a:pt x="11" y="1198"/>
                          <a:pt x="25" y="1198"/>
                        </a:cubicBezTo>
                        <a:cubicBezTo>
                          <a:pt x="31" y="1198"/>
                          <a:pt x="37" y="1195"/>
                          <a:pt x="43" y="1189"/>
                        </a:cubicBezTo>
                        <a:cubicBezTo>
                          <a:pt x="235" y="806"/>
                          <a:pt x="427" y="422"/>
                          <a:pt x="661" y="60"/>
                        </a:cubicBezTo>
                        <a:cubicBezTo>
                          <a:pt x="676" y="30"/>
                          <a:pt x="648" y="0"/>
                          <a:pt x="62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1" name="Google Shape;3611;p47"/>
                  <p:cNvSpPr/>
                  <p:nvPr/>
                </p:nvSpPr>
                <p:spPr>
                  <a:xfrm>
                    <a:off x="6072125" y="4643388"/>
                    <a:ext cx="11500" cy="52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0" h="2102" extrusionOk="0">
                        <a:moveTo>
                          <a:pt x="33" y="0"/>
                        </a:moveTo>
                        <a:cubicBezTo>
                          <a:pt x="15" y="0"/>
                          <a:pt x="1" y="17"/>
                          <a:pt x="12" y="41"/>
                        </a:cubicBezTo>
                        <a:cubicBezTo>
                          <a:pt x="76" y="403"/>
                          <a:pt x="140" y="743"/>
                          <a:pt x="183" y="1084"/>
                        </a:cubicBezTo>
                        <a:cubicBezTo>
                          <a:pt x="225" y="1254"/>
                          <a:pt x="247" y="1425"/>
                          <a:pt x="268" y="1595"/>
                        </a:cubicBezTo>
                        <a:lnTo>
                          <a:pt x="311" y="1851"/>
                        </a:lnTo>
                        <a:cubicBezTo>
                          <a:pt x="311" y="1936"/>
                          <a:pt x="332" y="2021"/>
                          <a:pt x="396" y="2085"/>
                        </a:cubicBezTo>
                        <a:cubicBezTo>
                          <a:pt x="396" y="2096"/>
                          <a:pt x="401" y="2101"/>
                          <a:pt x="409" y="2101"/>
                        </a:cubicBezTo>
                        <a:cubicBezTo>
                          <a:pt x="417" y="2101"/>
                          <a:pt x="428" y="2096"/>
                          <a:pt x="438" y="2085"/>
                        </a:cubicBezTo>
                        <a:cubicBezTo>
                          <a:pt x="460" y="1936"/>
                          <a:pt x="460" y="1766"/>
                          <a:pt x="396" y="1595"/>
                        </a:cubicBezTo>
                        <a:cubicBezTo>
                          <a:pt x="374" y="1425"/>
                          <a:pt x="332" y="1254"/>
                          <a:pt x="332" y="1063"/>
                        </a:cubicBezTo>
                        <a:cubicBezTo>
                          <a:pt x="268" y="722"/>
                          <a:pt x="183" y="381"/>
                          <a:pt x="76" y="41"/>
                        </a:cubicBezTo>
                        <a:cubicBezTo>
                          <a:pt x="67" y="12"/>
                          <a:pt x="48" y="0"/>
                          <a:pt x="3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2" name="Google Shape;3612;p47"/>
                  <p:cNvSpPr/>
                  <p:nvPr/>
                </p:nvSpPr>
                <p:spPr>
                  <a:xfrm>
                    <a:off x="6080400" y="4642963"/>
                    <a:ext cx="9075" cy="37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3" h="1501" extrusionOk="0">
                        <a:moveTo>
                          <a:pt x="41" y="1"/>
                        </a:moveTo>
                        <a:cubicBezTo>
                          <a:pt x="23" y="1"/>
                          <a:pt x="1" y="11"/>
                          <a:pt x="1" y="36"/>
                        </a:cubicBezTo>
                        <a:cubicBezTo>
                          <a:pt x="43" y="292"/>
                          <a:pt x="107" y="526"/>
                          <a:pt x="150" y="760"/>
                        </a:cubicBezTo>
                        <a:cubicBezTo>
                          <a:pt x="193" y="1016"/>
                          <a:pt x="256" y="1250"/>
                          <a:pt x="320" y="1484"/>
                        </a:cubicBezTo>
                        <a:cubicBezTo>
                          <a:pt x="320" y="1495"/>
                          <a:pt x="331" y="1500"/>
                          <a:pt x="342" y="1500"/>
                        </a:cubicBezTo>
                        <a:cubicBezTo>
                          <a:pt x="352" y="1500"/>
                          <a:pt x="363" y="1495"/>
                          <a:pt x="363" y="1484"/>
                        </a:cubicBezTo>
                        <a:cubicBezTo>
                          <a:pt x="320" y="1250"/>
                          <a:pt x="278" y="1016"/>
                          <a:pt x="214" y="760"/>
                        </a:cubicBezTo>
                        <a:cubicBezTo>
                          <a:pt x="171" y="526"/>
                          <a:pt x="129" y="270"/>
                          <a:pt x="65" y="15"/>
                        </a:cubicBezTo>
                        <a:cubicBezTo>
                          <a:pt x="65" y="6"/>
                          <a:pt x="54" y="1"/>
                          <a:pt x="4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3" name="Google Shape;3613;p47"/>
                  <p:cNvSpPr/>
                  <p:nvPr/>
                </p:nvSpPr>
                <p:spPr>
                  <a:xfrm>
                    <a:off x="6082000" y="4602813"/>
                    <a:ext cx="16525" cy="83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1" h="3341" extrusionOk="0">
                        <a:moveTo>
                          <a:pt x="35" y="0"/>
                        </a:moveTo>
                        <a:cubicBezTo>
                          <a:pt x="17" y="0"/>
                          <a:pt x="1" y="19"/>
                          <a:pt x="1" y="45"/>
                        </a:cubicBezTo>
                        <a:cubicBezTo>
                          <a:pt x="129" y="577"/>
                          <a:pt x="235" y="1131"/>
                          <a:pt x="320" y="1664"/>
                        </a:cubicBezTo>
                        <a:cubicBezTo>
                          <a:pt x="363" y="1940"/>
                          <a:pt x="427" y="2196"/>
                          <a:pt x="448" y="2494"/>
                        </a:cubicBezTo>
                        <a:cubicBezTo>
                          <a:pt x="469" y="2771"/>
                          <a:pt x="533" y="3048"/>
                          <a:pt x="576" y="3325"/>
                        </a:cubicBezTo>
                        <a:cubicBezTo>
                          <a:pt x="586" y="3335"/>
                          <a:pt x="608" y="3341"/>
                          <a:pt x="626" y="3341"/>
                        </a:cubicBezTo>
                        <a:cubicBezTo>
                          <a:pt x="645" y="3341"/>
                          <a:pt x="661" y="3335"/>
                          <a:pt x="661" y="3325"/>
                        </a:cubicBezTo>
                        <a:cubicBezTo>
                          <a:pt x="661" y="3048"/>
                          <a:pt x="640" y="2750"/>
                          <a:pt x="597" y="2494"/>
                        </a:cubicBezTo>
                        <a:cubicBezTo>
                          <a:pt x="555" y="2196"/>
                          <a:pt x="512" y="1919"/>
                          <a:pt x="469" y="1664"/>
                        </a:cubicBezTo>
                        <a:cubicBezTo>
                          <a:pt x="363" y="1110"/>
                          <a:pt x="214" y="556"/>
                          <a:pt x="65" y="24"/>
                        </a:cubicBezTo>
                        <a:cubicBezTo>
                          <a:pt x="57" y="7"/>
                          <a:pt x="45" y="0"/>
                          <a:pt x="3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4" name="Google Shape;3614;p47"/>
                  <p:cNvSpPr/>
                  <p:nvPr/>
                </p:nvSpPr>
                <p:spPr>
                  <a:xfrm>
                    <a:off x="6097150" y="4629588"/>
                    <a:ext cx="10450" cy="42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8" h="1682" extrusionOk="0">
                        <a:moveTo>
                          <a:pt x="46" y="0"/>
                        </a:moveTo>
                        <a:cubicBezTo>
                          <a:pt x="24" y="0"/>
                          <a:pt x="0" y="23"/>
                          <a:pt x="12" y="60"/>
                        </a:cubicBezTo>
                        <a:cubicBezTo>
                          <a:pt x="55" y="316"/>
                          <a:pt x="98" y="593"/>
                          <a:pt x="161" y="848"/>
                        </a:cubicBezTo>
                        <a:cubicBezTo>
                          <a:pt x="183" y="976"/>
                          <a:pt x="204" y="1125"/>
                          <a:pt x="247" y="1253"/>
                        </a:cubicBezTo>
                        <a:cubicBezTo>
                          <a:pt x="268" y="1381"/>
                          <a:pt x="289" y="1530"/>
                          <a:pt x="353" y="1657"/>
                        </a:cubicBezTo>
                        <a:cubicBezTo>
                          <a:pt x="353" y="1670"/>
                          <a:pt x="374" y="1682"/>
                          <a:pt x="392" y="1682"/>
                        </a:cubicBezTo>
                        <a:cubicBezTo>
                          <a:pt x="406" y="1682"/>
                          <a:pt x="417" y="1675"/>
                          <a:pt x="417" y="1657"/>
                        </a:cubicBezTo>
                        <a:cubicBezTo>
                          <a:pt x="417" y="1530"/>
                          <a:pt x="374" y="1381"/>
                          <a:pt x="353" y="1253"/>
                        </a:cubicBezTo>
                        <a:cubicBezTo>
                          <a:pt x="311" y="1125"/>
                          <a:pt x="289" y="997"/>
                          <a:pt x="268" y="848"/>
                        </a:cubicBezTo>
                        <a:cubicBezTo>
                          <a:pt x="204" y="593"/>
                          <a:pt x="140" y="316"/>
                          <a:pt x="76" y="39"/>
                        </a:cubicBezTo>
                        <a:cubicBezTo>
                          <a:pt x="76" y="12"/>
                          <a:pt x="61" y="0"/>
                          <a:pt x="4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5" name="Google Shape;3615;p47"/>
                  <p:cNvSpPr/>
                  <p:nvPr/>
                </p:nvSpPr>
                <p:spPr>
                  <a:xfrm>
                    <a:off x="6169650" y="4242488"/>
                    <a:ext cx="28250" cy="61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30" h="2462" extrusionOk="0">
                        <a:moveTo>
                          <a:pt x="64" y="1"/>
                        </a:moveTo>
                        <a:cubicBezTo>
                          <a:pt x="34" y="1"/>
                          <a:pt x="0" y="31"/>
                          <a:pt x="30" y="61"/>
                        </a:cubicBezTo>
                        <a:cubicBezTo>
                          <a:pt x="243" y="423"/>
                          <a:pt x="456" y="806"/>
                          <a:pt x="605" y="1211"/>
                        </a:cubicBezTo>
                        <a:cubicBezTo>
                          <a:pt x="690" y="1403"/>
                          <a:pt x="754" y="1594"/>
                          <a:pt x="818" y="1807"/>
                        </a:cubicBezTo>
                        <a:cubicBezTo>
                          <a:pt x="882" y="1999"/>
                          <a:pt x="925" y="2212"/>
                          <a:pt x="989" y="2425"/>
                        </a:cubicBezTo>
                        <a:cubicBezTo>
                          <a:pt x="997" y="2450"/>
                          <a:pt x="1022" y="2462"/>
                          <a:pt x="1048" y="2462"/>
                        </a:cubicBezTo>
                        <a:cubicBezTo>
                          <a:pt x="1087" y="2462"/>
                          <a:pt x="1129" y="2434"/>
                          <a:pt x="1116" y="2382"/>
                        </a:cubicBezTo>
                        <a:cubicBezTo>
                          <a:pt x="1074" y="2169"/>
                          <a:pt x="1031" y="1978"/>
                          <a:pt x="967" y="1765"/>
                        </a:cubicBezTo>
                        <a:cubicBezTo>
                          <a:pt x="882" y="1552"/>
                          <a:pt x="818" y="1360"/>
                          <a:pt x="733" y="1168"/>
                        </a:cubicBezTo>
                        <a:cubicBezTo>
                          <a:pt x="563" y="764"/>
                          <a:pt x="350" y="380"/>
                          <a:pt x="94" y="18"/>
                        </a:cubicBezTo>
                        <a:cubicBezTo>
                          <a:pt x="88" y="6"/>
                          <a:pt x="76" y="1"/>
                          <a:pt x="6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6" name="Google Shape;3616;p47"/>
                  <p:cNvSpPr/>
                  <p:nvPr/>
                </p:nvSpPr>
                <p:spPr>
                  <a:xfrm>
                    <a:off x="6191700" y="4261113"/>
                    <a:ext cx="14925" cy="3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7" h="1441" extrusionOk="0">
                        <a:moveTo>
                          <a:pt x="56" y="0"/>
                        </a:moveTo>
                        <a:cubicBezTo>
                          <a:pt x="31" y="0"/>
                          <a:pt x="0" y="25"/>
                          <a:pt x="0" y="40"/>
                        </a:cubicBezTo>
                        <a:lnTo>
                          <a:pt x="277" y="764"/>
                        </a:lnTo>
                        <a:cubicBezTo>
                          <a:pt x="320" y="870"/>
                          <a:pt x="362" y="998"/>
                          <a:pt x="405" y="1105"/>
                        </a:cubicBezTo>
                        <a:cubicBezTo>
                          <a:pt x="447" y="1211"/>
                          <a:pt x="490" y="1318"/>
                          <a:pt x="533" y="1424"/>
                        </a:cubicBezTo>
                        <a:cubicBezTo>
                          <a:pt x="533" y="1435"/>
                          <a:pt x="543" y="1440"/>
                          <a:pt x="556" y="1440"/>
                        </a:cubicBezTo>
                        <a:cubicBezTo>
                          <a:pt x="570" y="1440"/>
                          <a:pt x="586" y="1435"/>
                          <a:pt x="596" y="1424"/>
                        </a:cubicBezTo>
                        <a:cubicBezTo>
                          <a:pt x="596" y="1318"/>
                          <a:pt x="575" y="1190"/>
                          <a:pt x="533" y="1083"/>
                        </a:cubicBezTo>
                        <a:cubicBezTo>
                          <a:pt x="469" y="956"/>
                          <a:pt x="426" y="849"/>
                          <a:pt x="383" y="721"/>
                        </a:cubicBezTo>
                        <a:cubicBezTo>
                          <a:pt x="277" y="487"/>
                          <a:pt x="192" y="253"/>
                          <a:pt x="85" y="19"/>
                        </a:cubicBezTo>
                        <a:cubicBezTo>
                          <a:pt x="79" y="5"/>
                          <a:pt x="68" y="0"/>
                          <a:pt x="5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7" name="Google Shape;3617;p47"/>
                  <p:cNvSpPr/>
                  <p:nvPr/>
                </p:nvSpPr>
                <p:spPr>
                  <a:xfrm>
                    <a:off x="6204100" y="4266738"/>
                    <a:ext cx="11050" cy="34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2" h="1386" extrusionOk="0">
                        <a:moveTo>
                          <a:pt x="68" y="1"/>
                        </a:moveTo>
                        <a:cubicBezTo>
                          <a:pt x="37" y="1"/>
                          <a:pt x="0" y="41"/>
                          <a:pt x="15" y="70"/>
                        </a:cubicBezTo>
                        <a:cubicBezTo>
                          <a:pt x="100" y="283"/>
                          <a:pt x="186" y="496"/>
                          <a:pt x="250" y="731"/>
                        </a:cubicBezTo>
                        <a:cubicBezTo>
                          <a:pt x="271" y="837"/>
                          <a:pt x="292" y="944"/>
                          <a:pt x="313" y="1050"/>
                        </a:cubicBezTo>
                        <a:cubicBezTo>
                          <a:pt x="313" y="1157"/>
                          <a:pt x="335" y="1263"/>
                          <a:pt x="377" y="1370"/>
                        </a:cubicBezTo>
                        <a:cubicBezTo>
                          <a:pt x="377" y="1380"/>
                          <a:pt x="388" y="1386"/>
                          <a:pt x="399" y="1386"/>
                        </a:cubicBezTo>
                        <a:cubicBezTo>
                          <a:pt x="409" y="1386"/>
                          <a:pt x="420" y="1380"/>
                          <a:pt x="420" y="1370"/>
                        </a:cubicBezTo>
                        <a:cubicBezTo>
                          <a:pt x="441" y="1263"/>
                          <a:pt x="441" y="1135"/>
                          <a:pt x="420" y="1029"/>
                        </a:cubicBezTo>
                        <a:cubicBezTo>
                          <a:pt x="399" y="901"/>
                          <a:pt x="377" y="795"/>
                          <a:pt x="335" y="688"/>
                        </a:cubicBezTo>
                        <a:cubicBezTo>
                          <a:pt x="292" y="454"/>
                          <a:pt x="207" y="241"/>
                          <a:pt x="100" y="28"/>
                        </a:cubicBezTo>
                        <a:cubicBezTo>
                          <a:pt x="94" y="8"/>
                          <a:pt x="82" y="1"/>
                          <a:pt x="6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8" name="Google Shape;3618;p47"/>
                  <p:cNvSpPr/>
                  <p:nvPr/>
                </p:nvSpPr>
                <p:spPr>
                  <a:xfrm>
                    <a:off x="6215875" y="4272313"/>
                    <a:ext cx="7250" cy="30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0" h="1214" extrusionOk="0">
                        <a:moveTo>
                          <a:pt x="50" y="1"/>
                        </a:moveTo>
                        <a:cubicBezTo>
                          <a:pt x="24" y="1"/>
                          <a:pt x="0" y="23"/>
                          <a:pt x="13" y="60"/>
                        </a:cubicBezTo>
                        <a:cubicBezTo>
                          <a:pt x="55" y="252"/>
                          <a:pt x="77" y="444"/>
                          <a:pt x="119" y="635"/>
                        </a:cubicBezTo>
                        <a:cubicBezTo>
                          <a:pt x="119" y="742"/>
                          <a:pt x="141" y="827"/>
                          <a:pt x="141" y="934"/>
                        </a:cubicBezTo>
                        <a:cubicBezTo>
                          <a:pt x="162" y="1019"/>
                          <a:pt x="162" y="1104"/>
                          <a:pt x="204" y="1189"/>
                        </a:cubicBezTo>
                        <a:cubicBezTo>
                          <a:pt x="204" y="1207"/>
                          <a:pt x="212" y="1214"/>
                          <a:pt x="221" y="1214"/>
                        </a:cubicBezTo>
                        <a:cubicBezTo>
                          <a:pt x="233" y="1214"/>
                          <a:pt x="247" y="1202"/>
                          <a:pt x="247" y="1189"/>
                        </a:cubicBezTo>
                        <a:cubicBezTo>
                          <a:pt x="290" y="1104"/>
                          <a:pt x="290" y="998"/>
                          <a:pt x="247" y="912"/>
                        </a:cubicBezTo>
                        <a:cubicBezTo>
                          <a:pt x="268" y="806"/>
                          <a:pt x="247" y="721"/>
                          <a:pt x="226" y="614"/>
                        </a:cubicBezTo>
                        <a:cubicBezTo>
                          <a:pt x="204" y="422"/>
                          <a:pt x="162" y="231"/>
                          <a:pt x="98" y="39"/>
                        </a:cubicBezTo>
                        <a:cubicBezTo>
                          <a:pt x="89" y="12"/>
                          <a:pt x="69" y="1"/>
                          <a:pt x="5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9" name="Google Shape;3619;p47"/>
                  <p:cNvSpPr/>
                  <p:nvPr/>
                </p:nvSpPr>
                <p:spPr>
                  <a:xfrm>
                    <a:off x="6224900" y="4275363"/>
                    <a:ext cx="5150" cy="413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6" h="1653" extrusionOk="0">
                        <a:moveTo>
                          <a:pt x="37" y="0"/>
                        </a:moveTo>
                        <a:cubicBezTo>
                          <a:pt x="20" y="0"/>
                          <a:pt x="1" y="19"/>
                          <a:pt x="14" y="45"/>
                        </a:cubicBezTo>
                        <a:cubicBezTo>
                          <a:pt x="56" y="300"/>
                          <a:pt x="99" y="577"/>
                          <a:pt x="99" y="833"/>
                        </a:cubicBezTo>
                        <a:lnTo>
                          <a:pt x="99" y="1238"/>
                        </a:lnTo>
                        <a:cubicBezTo>
                          <a:pt x="99" y="1365"/>
                          <a:pt x="78" y="1493"/>
                          <a:pt x="78" y="1621"/>
                        </a:cubicBezTo>
                        <a:cubicBezTo>
                          <a:pt x="78" y="1642"/>
                          <a:pt x="94" y="1653"/>
                          <a:pt x="110" y="1653"/>
                        </a:cubicBezTo>
                        <a:cubicBezTo>
                          <a:pt x="126" y="1653"/>
                          <a:pt x="142" y="1642"/>
                          <a:pt x="142" y="1621"/>
                        </a:cubicBezTo>
                        <a:cubicBezTo>
                          <a:pt x="184" y="1493"/>
                          <a:pt x="206" y="1365"/>
                          <a:pt x="206" y="1238"/>
                        </a:cubicBezTo>
                        <a:cubicBezTo>
                          <a:pt x="206" y="1089"/>
                          <a:pt x="206" y="961"/>
                          <a:pt x="206" y="812"/>
                        </a:cubicBezTo>
                        <a:cubicBezTo>
                          <a:pt x="184" y="556"/>
                          <a:pt x="142" y="279"/>
                          <a:pt x="56" y="24"/>
                        </a:cubicBezTo>
                        <a:cubicBezTo>
                          <a:pt x="56" y="7"/>
                          <a:pt x="47" y="0"/>
                          <a:pt x="3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0" name="Google Shape;3620;p47"/>
                  <p:cNvSpPr/>
                  <p:nvPr/>
                </p:nvSpPr>
                <p:spPr>
                  <a:xfrm>
                    <a:off x="6026100" y="4229088"/>
                    <a:ext cx="13325" cy="23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3" h="959" extrusionOk="0">
                        <a:moveTo>
                          <a:pt x="43" y="0"/>
                        </a:moveTo>
                        <a:cubicBezTo>
                          <a:pt x="43" y="0"/>
                          <a:pt x="1" y="0"/>
                          <a:pt x="22" y="22"/>
                        </a:cubicBezTo>
                        <a:cubicBezTo>
                          <a:pt x="22" y="43"/>
                          <a:pt x="22" y="64"/>
                          <a:pt x="22" y="86"/>
                        </a:cubicBezTo>
                        <a:cubicBezTo>
                          <a:pt x="22" y="107"/>
                          <a:pt x="22" y="128"/>
                          <a:pt x="43" y="150"/>
                        </a:cubicBezTo>
                        <a:cubicBezTo>
                          <a:pt x="43" y="192"/>
                          <a:pt x="64" y="213"/>
                          <a:pt x="86" y="256"/>
                        </a:cubicBezTo>
                        <a:cubicBezTo>
                          <a:pt x="128" y="341"/>
                          <a:pt x="171" y="426"/>
                          <a:pt x="214" y="512"/>
                        </a:cubicBezTo>
                        <a:cubicBezTo>
                          <a:pt x="235" y="575"/>
                          <a:pt x="277" y="661"/>
                          <a:pt x="320" y="746"/>
                        </a:cubicBezTo>
                        <a:cubicBezTo>
                          <a:pt x="341" y="788"/>
                          <a:pt x="363" y="831"/>
                          <a:pt x="384" y="874"/>
                        </a:cubicBezTo>
                        <a:cubicBezTo>
                          <a:pt x="405" y="916"/>
                          <a:pt x="405" y="938"/>
                          <a:pt x="469" y="959"/>
                        </a:cubicBezTo>
                        <a:cubicBezTo>
                          <a:pt x="469" y="959"/>
                          <a:pt x="490" y="959"/>
                          <a:pt x="512" y="938"/>
                        </a:cubicBezTo>
                        <a:cubicBezTo>
                          <a:pt x="533" y="895"/>
                          <a:pt x="533" y="852"/>
                          <a:pt x="512" y="810"/>
                        </a:cubicBezTo>
                        <a:lnTo>
                          <a:pt x="448" y="682"/>
                        </a:lnTo>
                        <a:cubicBezTo>
                          <a:pt x="405" y="618"/>
                          <a:pt x="363" y="533"/>
                          <a:pt x="320" y="448"/>
                        </a:cubicBezTo>
                        <a:cubicBezTo>
                          <a:pt x="299" y="363"/>
                          <a:pt x="235" y="277"/>
                          <a:pt x="192" y="213"/>
                        </a:cubicBezTo>
                        <a:cubicBezTo>
                          <a:pt x="171" y="171"/>
                          <a:pt x="150" y="128"/>
                          <a:pt x="128" y="86"/>
                        </a:cubicBezTo>
                        <a:cubicBezTo>
                          <a:pt x="107" y="64"/>
                          <a:pt x="107" y="43"/>
                          <a:pt x="86" y="43"/>
                        </a:cubicBezTo>
                        <a:cubicBezTo>
                          <a:pt x="86" y="22"/>
                          <a:pt x="64" y="22"/>
                          <a:pt x="4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1" name="Google Shape;3621;p47"/>
                  <p:cNvSpPr/>
                  <p:nvPr/>
                </p:nvSpPr>
                <p:spPr>
                  <a:xfrm>
                    <a:off x="6037975" y="4233963"/>
                    <a:ext cx="10525" cy="2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1" h="865" extrusionOk="0">
                        <a:moveTo>
                          <a:pt x="51" y="0"/>
                        </a:moveTo>
                        <a:cubicBezTo>
                          <a:pt x="27" y="0"/>
                          <a:pt x="1" y="25"/>
                          <a:pt x="15" y="40"/>
                        </a:cubicBezTo>
                        <a:cubicBezTo>
                          <a:pt x="101" y="189"/>
                          <a:pt x="143" y="317"/>
                          <a:pt x="186" y="466"/>
                        </a:cubicBezTo>
                        <a:cubicBezTo>
                          <a:pt x="228" y="530"/>
                          <a:pt x="250" y="593"/>
                          <a:pt x="271" y="657"/>
                        </a:cubicBezTo>
                        <a:cubicBezTo>
                          <a:pt x="292" y="743"/>
                          <a:pt x="335" y="806"/>
                          <a:pt x="377" y="849"/>
                        </a:cubicBezTo>
                        <a:cubicBezTo>
                          <a:pt x="388" y="860"/>
                          <a:pt x="399" y="865"/>
                          <a:pt x="407" y="865"/>
                        </a:cubicBezTo>
                        <a:cubicBezTo>
                          <a:pt x="415" y="865"/>
                          <a:pt x="420" y="860"/>
                          <a:pt x="420" y="849"/>
                        </a:cubicBezTo>
                        <a:cubicBezTo>
                          <a:pt x="420" y="764"/>
                          <a:pt x="399" y="700"/>
                          <a:pt x="356" y="636"/>
                        </a:cubicBezTo>
                        <a:cubicBezTo>
                          <a:pt x="335" y="551"/>
                          <a:pt x="314" y="487"/>
                          <a:pt x="271" y="423"/>
                        </a:cubicBezTo>
                        <a:cubicBezTo>
                          <a:pt x="207" y="295"/>
                          <a:pt x="143" y="146"/>
                          <a:pt x="79" y="18"/>
                        </a:cubicBezTo>
                        <a:cubicBezTo>
                          <a:pt x="73" y="5"/>
                          <a:pt x="62" y="0"/>
                          <a:pt x="5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2" name="Google Shape;3622;p47"/>
                  <p:cNvSpPr/>
                  <p:nvPr/>
                </p:nvSpPr>
                <p:spPr>
                  <a:xfrm>
                    <a:off x="6047025" y="4239288"/>
                    <a:ext cx="15300" cy="27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2" h="1115" extrusionOk="0">
                        <a:moveTo>
                          <a:pt x="53" y="1"/>
                        </a:moveTo>
                        <a:cubicBezTo>
                          <a:pt x="28" y="1"/>
                          <a:pt x="0" y="31"/>
                          <a:pt x="15" y="61"/>
                        </a:cubicBezTo>
                        <a:cubicBezTo>
                          <a:pt x="122" y="231"/>
                          <a:pt x="228" y="380"/>
                          <a:pt x="314" y="572"/>
                        </a:cubicBezTo>
                        <a:cubicBezTo>
                          <a:pt x="420" y="743"/>
                          <a:pt x="463" y="934"/>
                          <a:pt x="569" y="1105"/>
                        </a:cubicBezTo>
                        <a:cubicBezTo>
                          <a:pt x="576" y="1112"/>
                          <a:pt x="583" y="1114"/>
                          <a:pt x="590" y="1114"/>
                        </a:cubicBezTo>
                        <a:cubicBezTo>
                          <a:pt x="602" y="1114"/>
                          <a:pt x="612" y="1105"/>
                          <a:pt x="612" y="1105"/>
                        </a:cubicBezTo>
                        <a:cubicBezTo>
                          <a:pt x="590" y="892"/>
                          <a:pt x="527" y="700"/>
                          <a:pt x="420" y="530"/>
                        </a:cubicBezTo>
                        <a:cubicBezTo>
                          <a:pt x="314" y="338"/>
                          <a:pt x="207" y="167"/>
                          <a:pt x="79" y="18"/>
                        </a:cubicBezTo>
                        <a:cubicBezTo>
                          <a:pt x="73" y="6"/>
                          <a:pt x="63" y="1"/>
                          <a:pt x="5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3" name="Google Shape;3623;p47"/>
                  <p:cNvSpPr/>
                  <p:nvPr/>
                </p:nvSpPr>
                <p:spPr>
                  <a:xfrm>
                    <a:off x="6060325" y="4245688"/>
                    <a:ext cx="12650" cy="26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6" h="1057" extrusionOk="0">
                        <a:moveTo>
                          <a:pt x="61" y="0"/>
                        </a:moveTo>
                        <a:cubicBezTo>
                          <a:pt x="28" y="0"/>
                          <a:pt x="1" y="30"/>
                          <a:pt x="16" y="61"/>
                        </a:cubicBezTo>
                        <a:cubicBezTo>
                          <a:pt x="122" y="210"/>
                          <a:pt x="186" y="380"/>
                          <a:pt x="271" y="550"/>
                        </a:cubicBezTo>
                        <a:cubicBezTo>
                          <a:pt x="293" y="636"/>
                          <a:pt x="335" y="721"/>
                          <a:pt x="357" y="806"/>
                        </a:cubicBezTo>
                        <a:cubicBezTo>
                          <a:pt x="378" y="891"/>
                          <a:pt x="421" y="955"/>
                          <a:pt x="442" y="1040"/>
                        </a:cubicBezTo>
                        <a:cubicBezTo>
                          <a:pt x="442" y="1051"/>
                          <a:pt x="458" y="1056"/>
                          <a:pt x="474" y="1056"/>
                        </a:cubicBezTo>
                        <a:cubicBezTo>
                          <a:pt x="490" y="1056"/>
                          <a:pt x="506" y="1051"/>
                          <a:pt x="506" y="1040"/>
                        </a:cubicBezTo>
                        <a:cubicBezTo>
                          <a:pt x="484" y="849"/>
                          <a:pt x="421" y="678"/>
                          <a:pt x="335" y="508"/>
                        </a:cubicBezTo>
                        <a:cubicBezTo>
                          <a:pt x="271" y="337"/>
                          <a:pt x="186" y="167"/>
                          <a:pt x="101" y="18"/>
                        </a:cubicBezTo>
                        <a:cubicBezTo>
                          <a:pt x="89" y="5"/>
                          <a:pt x="74" y="0"/>
                          <a:pt x="6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4" name="Google Shape;3624;p47"/>
                  <p:cNvSpPr/>
                  <p:nvPr/>
                </p:nvSpPr>
                <p:spPr>
                  <a:xfrm>
                    <a:off x="6241400" y="4373863"/>
                    <a:ext cx="8350" cy="63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" h="2541" extrusionOk="0">
                        <a:moveTo>
                          <a:pt x="51" y="0"/>
                        </a:moveTo>
                        <a:cubicBezTo>
                          <a:pt x="28" y="0"/>
                          <a:pt x="1" y="19"/>
                          <a:pt x="14" y="45"/>
                        </a:cubicBezTo>
                        <a:cubicBezTo>
                          <a:pt x="99" y="471"/>
                          <a:pt x="142" y="876"/>
                          <a:pt x="163" y="1302"/>
                        </a:cubicBezTo>
                        <a:cubicBezTo>
                          <a:pt x="163" y="1493"/>
                          <a:pt x="184" y="1706"/>
                          <a:pt x="184" y="1898"/>
                        </a:cubicBezTo>
                        <a:lnTo>
                          <a:pt x="184" y="2217"/>
                        </a:lnTo>
                        <a:cubicBezTo>
                          <a:pt x="184" y="2324"/>
                          <a:pt x="184" y="2430"/>
                          <a:pt x="206" y="2515"/>
                        </a:cubicBezTo>
                        <a:cubicBezTo>
                          <a:pt x="206" y="2528"/>
                          <a:pt x="220" y="2540"/>
                          <a:pt x="232" y="2540"/>
                        </a:cubicBezTo>
                        <a:cubicBezTo>
                          <a:pt x="241" y="2540"/>
                          <a:pt x="248" y="2533"/>
                          <a:pt x="248" y="2515"/>
                        </a:cubicBezTo>
                        <a:cubicBezTo>
                          <a:pt x="291" y="2430"/>
                          <a:pt x="312" y="2345"/>
                          <a:pt x="312" y="2260"/>
                        </a:cubicBezTo>
                        <a:cubicBezTo>
                          <a:pt x="312" y="2153"/>
                          <a:pt x="334" y="2047"/>
                          <a:pt x="334" y="1940"/>
                        </a:cubicBezTo>
                        <a:cubicBezTo>
                          <a:pt x="334" y="1706"/>
                          <a:pt x="334" y="1493"/>
                          <a:pt x="291" y="1280"/>
                        </a:cubicBezTo>
                        <a:cubicBezTo>
                          <a:pt x="270" y="854"/>
                          <a:pt x="184" y="450"/>
                          <a:pt x="78" y="24"/>
                        </a:cubicBezTo>
                        <a:cubicBezTo>
                          <a:pt x="78" y="7"/>
                          <a:pt x="66" y="0"/>
                          <a:pt x="5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5" name="Google Shape;3625;p47"/>
                  <p:cNvSpPr/>
                  <p:nvPr/>
                </p:nvSpPr>
                <p:spPr>
                  <a:xfrm>
                    <a:off x="6252400" y="4391738"/>
                    <a:ext cx="4275" cy="42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1" h="1689" extrusionOk="0">
                        <a:moveTo>
                          <a:pt x="83" y="1"/>
                        </a:moveTo>
                        <a:cubicBezTo>
                          <a:pt x="64" y="1"/>
                          <a:pt x="43" y="11"/>
                          <a:pt x="43" y="33"/>
                        </a:cubicBezTo>
                        <a:cubicBezTo>
                          <a:pt x="64" y="310"/>
                          <a:pt x="64" y="587"/>
                          <a:pt x="43" y="885"/>
                        </a:cubicBezTo>
                        <a:cubicBezTo>
                          <a:pt x="43" y="1012"/>
                          <a:pt x="43" y="1140"/>
                          <a:pt x="21" y="1289"/>
                        </a:cubicBezTo>
                        <a:cubicBezTo>
                          <a:pt x="0" y="1417"/>
                          <a:pt x="0" y="1545"/>
                          <a:pt x="21" y="1673"/>
                        </a:cubicBezTo>
                        <a:cubicBezTo>
                          <a:pt x="21" y="1683"/>
                          <a:pt x="32" y="1689"/>
                          <a:pt x="45" y="1689"/>
                        </a:cubicBezTo>
                        <a:cubicBezTo>
                          <a:pt x="59" y="1689"/>
                          <a:pt x="75" y="1683"/>
                          <a:pt x="85" y="1673"/>
                        </a:cubicBezTo>
                        <a:cubicBezTo>
                          <a:pt x="149" y="1545"/>
                          <a:pt x="170" y="1417"/>
                          <a:pt x="149" y="1289"/>
                        </a:cubicBezTo>
                        <a:lnTo>
                          <a:pt x="149" y="885"/>
                        </a:lnTo>
                        <a:cubicBezTo>
                          <a:pt x="149" y="587"/>
                          <a:pt x="128" y="310"/>
                          <a:pt x="107" y="33"/>
                        </a:cubicBezTo>
                        <a:cubicBezTo>
                          <a:pt x="117" y="11"/>
                          <a:pt x="101" y="1"/>
                          <a:pt x="8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6" name="Google Shape;3626;p47"/>
                  <p:cNvSpPr/>
                  <p:nvPr/>
                </p:nvSpPr>
                <p:spPr>
                  <a:xfrm>
                    <a:off x="6260900" y="4399213"/>
                    <a:ext cx="5350" cy="35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" h="1417" extrusionOk="0">
                        <a:moveTo>
                          <a:pt x="84" y="0"/>
                        </a:moveTo>
                        <a:cubicBezTo>
                          <a:pt x="49" y="0"/>
                          <a:pt x="8" y="33"/>
                          <a:pt x="22" y="75"/>
                        </a:cubicBezTo>
                        <a:cubicBezTo>
                          <a:pt x="65" y="288"/>
                          <a:pt x="86" y="522"/>
                          <a:pt x="86" y="756"/>
                        </a:cubicBezTo>
                        <a:cubicBezTo>
                          <a:pt x="86" y="863"/>
                          <a:pt x="65" y="969"/>
                          <a:pt x="43" y="1076"/>
                        </a:cubicBezTo>
                        <a:cubicBezTo>
                          <a:pt x="22" y="1182"/>
                          <a:pt x="1" y="1289"/>
                          <a:pt x="22" y="1395"/>
                        </a:cubicBezTo>
                        <a:cubicBezTo>
                          <a:pt x="22" y="1416"/>
                          <a:pt x="43" y="1416"/>
                          <a:pt x="65" y="1416"/>
                        </a:cubicBezTo>
                        <a:cubicBezTo>
                          <a:pt x="129" y="1310"/>
                          <a:pt x="171" y="1203"/>
                          <a:pt x="171" y="1097"/>
                        </a:cubicBezTo>
                        <a:cubicBezTo>
                          <a:pt x="192" y="969"/>
                          <a:pt x="192" y="863"/>
                          <a:pt x="214" y="756"/>
                        </a:cubicBezTo>
                        <a:cubicBezTo>
                          <a:pt x="214" y="500"/>
                          <a:pt x="192" y="266"/>
                          <a:pt x="129" y="32"/>
                        </a:cubicBezTo>
                        <a:cubicBezTo>
                          <a:pt x="121" y="10"/>
                          <a:pt x="103" y="0"/>
                          <a:pt x="8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7" name="Google Shape;3627;p47"/>
                  <p:cNvSpPr/>
                  <p:nvPr/>
                </p:nvSpPr>
                <p:spPr>
                  <a:xfrm>
                    <a:off x="6225700" y="4607963"/>
                    <a:ext cx="21400" cy="29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6" h="1195" extrusionOk="0">
                        <a:moveTo>
                          <a:pt x="803" y="1"/>
                        </a:moveTo>
                        <a:cubicBezTo>
                          <a:pt x="793" y="1"/>
                          <a:pt x="781" y="4"/>
                          <a:pt x="770" y="9"/>
                        </a:cubicBezTo>
                        <a:cubicBezTo>
                          <a:pt x="685" y="73"/>
                          <a:pt x="621" y="137"/>
                          <a:pt x="578" y="244"/>
                        </a:cubicBezTo>
                        <a:cubicBezTo>
                          <a:pt x="514" y="329"/>
                          <a:pt x="450" y="435"/>
                          <a:pt x="386" y="499"/>
                        </a:cubicBezTo>
                        <a:cubicBezTo>
                          <a:pt x="323" y="584"/>
                          <a:pt x="259" y="691"/>
                          <a:pt x="195" y="797"/>
                        </a:cubicBezTo>
                        <a:cubicBezTo>
                          <a:pt x="152" y="882"/>
                          <a:pt x="88" y="989"/>
                          <a:pt x="46" y="1074"/>
                        </a:cubicBezTo>
                        <a:cubicBezTo>
                          <a:pt x="1" y="1134"/>
                          <a:pt x="51" y="1195"/>
                          <a:pt x="107" y="1195"/>
                        </a:cubicBezTo>
                        <a:cubicBezTo>
                          <a:pt x="131" y="1195"/>
                          <a:pt x="155" y="1184"/>
                          <a:pt x="174" y="1159"/>
                        </a:cubicBezTo>
                        <a:cubicBezTo>
                          <a:pt x="237" y="1074"/>
                          <a:pt x="280" y="968"/>
                          <a:pt x="344" y="882"/>
                        </a:cubicBezTo>
                        <a:cubicBezTo>
                          <a:pt x="408" y="776"/>
                          <a:pt x="450" y="691"/>
                          <a:pt x="514" y="606"/>
                        </a:cubicBezTo>
                        <a:cubicBezTo>
                          <a:pt x="578" y="520"/>
                          <a:pt x="642" y="435"/>
                          <a:pt x="685" y="350"/>
                        </a:cubicBezTo>
                        <a:cubicBezTo>
                          <a:pt x="749" y="265"/>
                          <a:pt x="812" y="158"/>
                          <a:pt x="855" y="52"/>
                        </a:cubicBezTo>
                        <a:cubicBezTo>
                          <a:pt x="855" y="21"/>
                          <a:pt x="832" y="1"/>
                          <a:pt x="80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8" name="Google Shape;3628;p47"/>
                  <p:cNvSpPr/>
                  <p:nvPr/>
                </p:nvSpPr>
                <p:spPr>
                  <a:xfrm>
                    <a:off x="5786625" y="3527138"/>
                    <a:ext cx="93075" cy="145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23" h="5834" extrusionOk="0">
                        <a:moveTo>
                          <a:pt x="802" y="482"/>
                        </a:moveTo>
                        <a:cubicBezTo>
                          <a:pt x="885" y="482"/>
                          <a:pt x="965" y="487"/>
                          <a:pt x="1039" y="498"/>
                        </a:cubicBezTo>
                        <a:cubicBezTo>
                          <a:pt x="1337" y="519"/>
                          <a:pt x="1614" y="605"/>
                          <a:pt x="1891" y="732"/>
                        </a:cubicBezTo>
                        <a:lnTo>
                          <a:pt x="1998" y="775"/>
                        </a:lnTo>
                        <a:cubicBezTo>
                          <a:pt x="1870" y="754"/>
                          <a:pt x="1742" y="732"/>
                          <a:pt x="1636" y="732"/>
                        </a:cubicBezTo>
                        <a:cubicBezTo>
                          <a:pt x="1359" y="711"/>
                          <a:pt x="1082" y="690"/>
                          <a:pt x="805" y="626"/>
                        </a:cubicBezTo>
                        <a:cubicBezTo>
                          <a:pt x="698" y="605"/>
                          <a:pt x="571" y="562"/>
                          <a:pt x="443" y="519"/>
                        </a:cubicBezTo>
                        <a:lnTo>
                          <a:pt x="400" y="519"/>
                        </a:lnTo>
                        <a:lnTo>
                          <a:pt x="549" y="498"/>
                        </a:lnTo>
                        <a:cubicBezTo>
                          <a:pt x="635" y="487"/>
                          <a:pt x="720" y="482"/>
                          <a:pt x="802" y="482"/>
                        </a:cubicBezTo>
                        <a:close/>
                        <a:moveTo>
                          <a:pt x="1772" y="111"/>
                        </a:moveTo>
                        <a:cubicBezTo>
                          <a:pt x="1887" y="111"/>
                          <a:pt x="2012" y="169"/>
                          <a:pt x="2104" y="243"/>
                        </a:cubicBezTo>
                        <a:lnTo>
                          <a:pt x="2466" y="498"/>
                        </a:lnTo>
                        <a:cubicBezTo>
                          <a:pt x="2722" y="626"/>
                          <a:pt x="2935" y="818"/>
                          <a:pt x="3148" y="1031"/>
                        </a:cubicBezTo>
                        <a:cubicBezTo>
                          <a:pt x="3275" y="1180"/>
                          <a:pt x="3361" y="1371"/>
                          <a:pt x="3425" y="1563"/>
                        </a:cubicBezTo>
                        <a:cubicBezTo>
                          <a:pt x="2977" y="1137"/>
                          <a:pt x="2466" y="775"/>
                          <a:pt x="1912" y="519"/>
                        </a:cubicBezTo>
                        <a:cubicBezTo>
                          <a:pt x="1636" y="392"/>
                          <a:pt x="1337" y="306"/>
                          <a:pt x="1018" y="285"/>
                        </a:cubicBezTo>
                        <a:lnTo>
                          <a:pt x="571" y="285"/>
                        </a:lnTo>
                        <a:cubicBezTo>
                          <a:pt x="677" y="264"/>
                          <a:pt x="784" y="221"/>
                          <a:pt x="890" y="200"/>
                        </a:cubicBezTo>
                        <a:cubicBezTo>
                          <a:pt x="1167" y="136"/>
                          <a:pt x="1444" y="115"/>
                          <a:pt x="1721" y="115"/>
                        </a:cubicBezTo>
                        <a:cubicBezTo>
                          <a:pt x="1738" y="112"/>
                          <a:pt x="1755" y="111"/>
                          <a:pt x="1772" y="111"/>
                        </a:cubicBezTo>
                        <a:close/>
                        <a:moveTo>
                          <a:pt x="1671" y="1"/>
                        </a:moveTo>
                        <a:cubicBezTo>
                          <a:pt x="1453" y="1"/>
                          <a:pt x="1229" y="28"/>
                          <a:pt x="1018" y="93"/>
                        </a:cubicBezTo>
                        <a:cubicBezTo>
                          <a:pt x="848" y="115"/>
                          <a:pt x="677" y="157"/>
                          <a:pt x="528" y="221"/>
                        </a:cubicBezTo>
                        <a:cubicBezTo>
                          <a:pt x="379" y="264"/>
                          <a:pt x="230" y="328"/>
                          <a:pt x="102" y="413"/>
                        </a:cubicBezTo>
                        <a:lnTo>
                          <a:pt x="60" y="413"/>
                        </a:lnTo>
                        <a:cubicBezTo>
                          <a:pt x="55" y="411"/>
                          <a:pt x="50" y="410"/>
                          <a:pt x="46" y="410"/>
                        </a:cubicBezTo>
                        <a:cubicBezTo>
                          <a:pt x="13" y="410"/>
                          <a:pt x="0" y="479"/>
                          <a:pt x="38" y="498"/>
                        </a:cubicBezTo>
                        <a:cubicBezTo>
                          <a:pt x="38" y="519"/>
                          <a:pt x="60" y="541"/>
                          <a:pt x="81" y="562"/>
                        </a:cubicBezTo>
                        <a:lnTo>
                          <a:pt x="123" y="562"/>
                        </a:lnTo>
                        <a:cubicBezTo>
                          <a:pt x="315" y="647"/>
                          <a:pt x="507" y="732"/>
                          <a:pt x="720" y="775"/>
                        </a:cubicBezTo>
                        <a:cubicBezTo>
                          <a:pt x="975" y="839"/>
                          <a:pt x="1231" y="882"/>
                          <a:pt x="1486" y="903"/>
                        </a:cubicBezTo>
                        <a:cubicBezTo>
                          <a:pt x="1742" y="903"/>
                          <a:pt x="2019" y="924"/>
                          <a:pt x="2274" y="988"/>
                        </a:cubicBezTo>
                        <a:cubicBezTo>
                          <a:pt x="2466" y="1052"/>
                          <a:pt x="2637" y="1158"/>
                          <a:pt x="2828" y="1265"/>
                        </a:cubicBezTo>
                        <a:cubicBezTo>
                          <a:pt x="3036" y="1410"/>
                          <a:pt x="3243" y="1555"/>
                          <a:pt x="3450" y="1681"/>
                        </a:cubicBezTo>
                        <a:lnTo>
                          <a:pt x="3450" y="1681"/>
                        </a:lnTo>
                        <a:lnTo>
                          <a:pt x="3488" y="1776"/>
                        </a:lnTo>
                        <a:cubicBezTo>
                          <a:pt x="3488" y="1861"/>
                          <a:pt x="3467" y="1989"/>
                          <a:pt x="3467" y="2095"/>
                        </a:cubicBezTo>
                        <a:lnTo>
                          <a:pt x="3467" y="2990"/>
                        </a:lnTo>
                        <a:cubicBezTo>
                          <a:pt x="3467" y="3586"/>
                          <a:pt x="3467" y="4183"/>
                          <a:pt x="3510" y="4800"/>
                        </a:cubicBezTo>
                        <a:cubicBezTo>
                          <a:pt x="3510" y="4949"/>
                          <a:pt x="3510" y="5141"/>
                          <a:pt x="3531" y="5290"/>
                        </a:cubicBezTo>
                        <a:cubicBezTo>
                          <a:pt x="3531" y="5460"/>
                          <a:pt x="3531" y="5631"/>
                          <a:pt x="3574" y="5801"/>
                        </a:cubicBezTo>
                        <a:cubicBezTo>
                          <a:pt x="3574" y="5823"/>
                          <a:pt x="3595" y="5833"/>
                          <a:pt x="3616" y="5833"/>
                        </a:cubicBezTo>
                        <a:cubicBezTo>
                          <a:pt x="3638" y="5833"/>
                          <a:pt x="3659" y="5823"/>
                          <a:pt x="3659" y="5801"/>
                        </a:cubicBezTo>
                        <a:cubicBezTo>
                          <a:pt x="3680" y="5503"/>
                          <a:pt x="3659" y="5205"/>
                          <a:pt x="3638" y="4907"/>
                        </a:cubicBezTo>
                        <a:cubicBezTo>
                          <a:pt x="3638" y="4609"/>
                          <a:pt x="3616" y="4310"/>
                          <a:pt x="3616" y="3991"/>
                        </a:cubicBezTo>
                        <a:cubicBezTo>
                          <a:pt x="3616" y="3416"/>
                          <a:pt x="3616" y="2820"/>
                          <a:pt x="3595" y="2223"/>
                        </a:cubicBezTo>
                        <a:lnTo>
                          <a:pt x="3595" y="1840"/>
                        </a:lnTo>
                        <a:cubicBezTo>
                          <a:pt x="3616" y="1840"/>
                          <a:pt x="3638" y="1797"/>
                          <a:pt x="3638" y="1776"/>
                        </a:cubicBezTo>
                        <a:cubicBezTo>
                          <a:pt x="3638" y="1712"/>
                          <a:pt x="3616" y="1648"/>
                          <a:pt x="3595" y="1606"/>
                        </a:cubicBezTo>
                        <a:cubicBezTo>
                          <a:pt x="3574" y="1542"/>
                          <a:pt x="3595" y="1435"/>
                          <a:pt x="3595" y="1371"/>
                        </a:cubicBezTo>
                        <a:cubicBezTo>
                          <a:pt x="3616" y="1542"/>
                          <a:pt x="3638" y="1733"/>
                          <a:pt x="3680" y="1904"/>
                        </a:cubicBezTo>
                        <a:cubicBezTo>
                          <a:pt x="3680" y="1914"/>
                          <a:pt x="3691" y="1920"/>
                          <a:pt x="3701" y="1920"/>
                        </a:cubicBezTo>
                        <a:cubicBezTo>
                          <a:pt x="3712" y="1920"/>
                          <a:pt x="3723" y="1914"/>
                          <a:pt x="3723" y="1904"/>
                        </a:cubicBezTo>
                        <a:cubicBezTo>
                          <a:pt x="3723" y="1648"/>
                          <a:pt x="3680" y="1393"/>
                          <a:pt x="3638" y="1137"/>
                        </a:cubicBezTo>
                        <a:cubicBezTo>
                          <a:pt x="3574" y="860"/>
                          <a:pt x="3531" y="605"/>
                          <a:pt x="3446" y="349"/>
                        </a:cubicBezTo>
                        <a:cubicBezTo>
                          <a:pt x="3446" y="338"/>
                          <a:pt x="3440" y="333"/>
                          <a:pt x="3435" y="333"/>
                        </a:cubicBezTo>
                        <a:cubicBezTo>
                          <a:pt x="3430" y="333"/>
                          <a:pt x="3425" y="338"/>
                          <a:pt x="3425" y="349"/>
                        </a:cubicBezTo>
                        <a:cubicBezTo>
                          <a:pt x="3467" y="626"/>
                          <a:pt x="3510" y="882"/>
                          <a:pt x="3552" y="1137"/>
                        </a:cubicBezTo>
                        <a:lnTo>
                          <a:pt x="3552" y="1180"/>
                        </a:lnTo>
                        <a:lnTo>
                          <a:pt x="3552" y="1201"/>
                        </a:lnTo>
                        <a:lnTo>
                          <a:pt x="3531" y="1414"/>
                        </a:lnTo>
                        <a:cubicBezTo>
                          <a:pt x="3488" y="1286"/>
                          <a:pt x="3425" y="1158"/>
                          <a:pt x="3339" y="1052"/>
                        </a:cubicBezTo>
                        <a:cubicBezTo>
                          <a:pt x="3148" y="818"/>
                          <a:pt x="2913" y="626"/>
                          <a:pt x="2658" y="477"/>
                        </a:cubicBezTo>
                        <a:cubicBezTo>
                          <a:pt x="2530" y="392"/>
                          <a:pt x="2402" y="285"/>
                          <a:pt x="2253" y="200"/>
                        </a:cubicBezTo>
                        <a:cubicBezTo>
                          <a:pt x="2147" y="93"/>
                          <a:pt x="2019" y="51"/>
                          <a:pt x="1870" y="8"/>
                        </a:cubicBezTo>
                        <a:cubicBezTo>
                          <a:pt x="1804" y="3"/>
                          <a:pt x="1738" y="1"/>
                          <a:pt x="167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9" name="Google Shape;3629;p47"/>
                  <p:cNvSpPr/>
                  <p:nvPr/>
                </p:nvSpPr>
                <p:spPr>
                  <a:xfrm>
                    <a:off x="5855200" y="3660863"/>
                    <a:ext cx="103850" cy="38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54" h="1523" extrusionOk="0">
                        <a:moveTo>
                          <a:pt x="550" y="1"/>
                        </a:moveTo>
                        <a:cubicBezTo>
                          <a:pt x="544" y="1"/>
                          <a:pt x="538" y="2"/>
                          <a:pt x="532" y="5"/>
                        </a:cubicBezTo>
                        <a:lnTo>
                          <a:pt x="277" y="197"/>
                        </a:lnTo>
                        <a:cubicBezTo>
                          <a:pt x="192" y="239"/>
                          <a:pt x="128" y="303"/>
                          <a:pt x="64" y="367"/>
                        </a:cubicBezTo>
                        <a:cubicBezTo>
                          <a:pt x="0" y="537"/>
                          <a:pt x="128" y="687"/>
                          <a:pt x="256" y="772"/>
                        </a:cubicBezTo>
                        <a:cubicBezTo>
                          <a:pt x="405" y="899"/>
                          <a:pt x="575" y="1006"/>
                          <a:pt x="745" y="1112"/>
                        </a:cubicBezTo>
                        <a:cubicBezTo>
                          <a:pt x="831" y="1176"/>
                          <a:pt x="916" y="1240"/>
                          <a:pt x="1001" y="1283"/>
                        </a:cubicBezTo>
                        <a:lnTo>
                          <a:pt x="1065" y="1325"/>
                        </a:lnTo>
                        <a:lnTo>
                          <a:pt x="1022" y="1325"/>
                        </a:lnTo>
                        <a:cubicBezTo>
                          <a:pt x="1001" y="1325"/>
                          <a:pt x="1001" y="1368"/>
                          <a:pt x="1022" y="1368"/>
                        </a:cubicBezTo>
                        <a:lnTo>
                          <a:pt x="1044" y="1368"/>
                        </a:lnTo>
                        <a:cubicBezTo>
                          <a:pt x="1065" y="1389"/>
                          <a:pt x="1065" y="1389"/>
                          <a:pt x="1065" y="1389"/>
                        </a:cubicBezTo>
                        <a:cubicBezTo>
                          <a:pt x="1313" y="1478"/>
                          <a:pt x="1577" y="1522"/>
                          <a:pt x="1842" y="1522"/>
                        </a:cubicBezTo>
                        <a:cubicBezTo>
                          <a:pt x="1895" y="1522"/>
                          <a:pt x="1949" y="1521"/>
                          <a:pt x="2002" y="1517"/>
                        </a:cubicBezTo>
                        <a:cubicBezTo>
                          <a:pt x="2258" y="1475"/>
                          <a:pt x="2513" y="1389"/>
                          <a:pt x="2747" y="1240"/>
                        </a:cubicBezTo>
                        <a:cubicBezTo>
                          <a:pt x="2833" y="1198"/>
                          <a:pt x="2918" y="1134"/>
                          <a:pt x="3024" y="1070"/>
                        </a:cubicBezTo>
                        <a:cubicBezTo>
                          <a:pt x="3195" y="985"/>
                          <a:pt x="3365" y="921"/>
                          <a:pt x="3535" y="814"/>
                        </a:cubicBezTo>
                        <a:cubicBezTo>
                          <a:pt x="3663" y="750"/>
                          <a:pt x="3770" y="623"/>
                          <a:pt x="3791" y="474"/>
                        </a:cubicBezTo>
                        <a:cubicBezTo>
                          <a:pt x="3770" y="452"/>
                          <a:pt x="3770" y="431"/>
                          <a:pt x="3770" y="431"/>
                        </a:cubicBezTo>
                        <a:cubicBezTo>
                          <a:pt x="3791" y="410"/>
                          <a:pt x="3812" y="388"/>
                          <a:pt x="3855" y="388"/>
                        </a:cubicBezTo>
                        <a:cubicBezTo>
                          <a:pt x="3919" y="388"/>
                          <a:pt x="3983" y="388"/>
                          <a:pt x="4047" y="431"/>
                        </a:cubicBezTo>
                        <a:cubicBezTo>
                          <a:pt x="4110" y="431"/>
                          <a:pt x="4153" y="367"/>
                          <a:pt x="4132" y="324"/>
                        </a:cubicBezTo>
                        <a:cubicBezTo>
                          <a:pt x="4069" y="245"/>
                          <a:pt x="3982" y="202"/>
                          <a:pt x="3898" y="202"/>
                        </a:cubicBezTo>
                        <a:cubicBezTo>
                          <a:pt x="3869" y="202"/>
                          <a:pt x="3840" y="207"/>
                          <a:pt x="3812" y="218"/>
                        </a:cubicBezTo>
                        <a:cubicBezTo>
                          <a:pt x="3684" y="261"/>
                          <a:pt x="3578" y="324"/>
                          <a:pt x="3493" y="431"/>
                        </a:cubicBezTo>
                        <a:cubicBezTo>
                          <a:pt x="3280" y="623"/>
                          <a:pt x="3067" y="814"/>
                          <a:pt x="2833" y="985"/>
                        </a:cubicBezTo>
                        <a:cubicBezTo>
                          <a:pt x="2598" y="1155"/>
                          <a:pt x="2343" y="1262"/>
                          <a:pt x="2066" y="1325"/>
                        </a:cubicBezTo>
                        <a:cubicBezTo>
                          <a:pt x="2002" y="1347"/>
                          <a:pt x="1938" y="1347"/>
                          <a:pt x="1853" y="1347"/>
                        </a:cubicBezTo>
                        <a:cubicBezTo>
                          <a:pt x="1853" y="1240"/>
                          <a:pt x="1853" y="1134"/>
                          <a:pt x="1832" y="1027"/>
                        </a:cubicBezTo>
                        <a:cubicBezTo>
                          <a:pt x="1832" y="878"/>
                          <a:pt x="1810" y="750"/>
                          <a:pt x="1789" y="601"/>
                        </a:cubicBezTo>
                        <a:cubicBezTo>
                          <a:pt x="1789" y="591"/>
                          <a:pt x="1778" y="585"/>
                          <a:pt x="1768" y="585"/>
                        </a:cubicBezTo>
                        <a:cubicBezTo>
                          <a:pt x="1757" y="585"/>
                          <a:pt x="1746" y="591"/>
                          <a:pt x="1746" y="601"/>
                        </a:cubicBezTo>
                        <a:cubicBezTo>
                          <a:pt x="1746" y="750"/>
                          <a:pt x="1746" y="899"/>
                          <a:pt x="1768" y="1027"/>
                        </a:cubicBezTo>
                        <a:cubicBezTo>
                          <a:pt x="1768" y="1134"/>
                          <a:pt x="1789" y="1262"/>
                          <a:pt x="1810" y="1368"/>
                        </a:cubicBezTo>
                        <a:lnTo>
                          <a:pt x="1640" y="1368"/>
                        </a:lnTo>
                        <a:cubicBezTo>
                          <a:pt x="1640" y="1304"/>
                          <a:pt x="1640" y="1262"/>
                          <a:pt x="1619" y="1219"/>
                        </a:cubicBezTo>
                        <a:cubicBezTo>
                          <a:pt x="1619" y="1155"/>
                          <a:pt x="1597" y="1070"/>
                          <a:pt x="1576" y="1006"/>
                        </a:cubicBezTo>
                        <a:cubicBezTo>
                          <a:pt x="1555" y="836"/>
                          <a:pt x="1533" y="687"/>
                          <a:pt x="1533" y="516"/>
                        </a:cubicBezTo>
                        <a:cubicBezTo>
                          <a:pt x="1533" y="505"/>
                          <a:pt x="1517" y="500"/>
                          <a:pt x="1501" y="500"/>
                        </a:cubicBezTo>
                        <a:cubicBezTo>
                          <a:pt x="1486" y="500"/>
                          <a:pt x="1470" y="505"/>
                          <a:pt x="1470" y="516"/>
                        </a:cubicBezTo>
                        <a:cubicBezTo>
                          <a:pt x="1470" y="687"/>
                          <a:pt x="1470" y="857"/>
                          <a:pt x="1491" y="1006"/>
                        </a:cubicBezTo>
                        <a:cubicBezTo>
                          <a:pt x="1491" y="1091"/>
                          <a:pt x="1512" y="1155"/>
                          <a:pt x="1533" y="1240"/>
                        </a:cubicBezTo>
                        <a:cubicBezTo>
                          <a:pt x="1533" y="1283"/>
                          <a:pt x="1533" y="1325"/>
                          <a:pt x="1555" y="1347"/>
                        </a:cubicBezTo>
                        <a:lnTo>
                          <a:pt x="1320" y="1347"/>
                        </a:lnTo>
                        <a:cubicBezTo>
                          <a:pt x="1278" y="1283"/>
                          <a:pt x="1214" y="1240"/>
                          <a:pt x="1150" y="1198"/>
                        </a:cubicBezTo>
                        <a:lnTo>
                          <a:pt x="1150" y="1134"/>
                        </a:lnTo>
                        <a:cubicBezTo>
                          <a:pt x="1150" y="1070"/>
                          <a:pt x="1150" y="1006"/>
                          <a:pt x="1150" y="942"/>
                        </a:cubicBezTo>
                        <a:lnTo>
                          <a:pt x="1107" y="559"/>
                        </a:lnTo>
                        <a:cubicBezTo>
                          <a:pt x="1107" y="537"/>
                          <a:pt x="1092" y="527"/>
                          <a:pt x="1076" y="527"/>
                        </a:cubicBezTo>
                        <a:cubicBezTo>
                          <a:pt x="1060" y="527"/>
                          <a:pt x="1044" y="537"/>
                          <a:pt x="1044" y="559"/>
                        </a:cubicBezTo>
                        <a:lnTo>
                          <a:pt x="1065" y="942"/>
                        </a:lnTo>
                        <a:cubicBezTo>
                          <a:pt x="1065" y="1006"/>
                          <a:pt x="1065" y="1070"/>
                          <a:pt x="1086" y="1134"/>
                        </a:cubicBezTo>
                        <a:lnTo>
                          <a:pt x="1086" y="1155"/>
                        </a:lnTo>
                        <a:lnTo>
                          <a:pt x="916" y="1027"/>
                        </a:lnTo>
                        <a:cubicBezTo>
                          <a:pt x="767" y="942"/>
                          <a:pt x="618" y="836"/>
                          <a:pt x="469" y="750"/>
                        </a:cubicBezTo>
                        <a:cubicBezTo>
                          <a:pt x="405" y="687"/>
                          <a:pt x="341" y="644"/>
                          <a:pt x="277" y="601"/>
                        </a:cubicBezTo>
                        <a:cubicBezTo>
                          <a:pt x="213" y="559"/>
                          <a:pt x="170" y="495"/>
                          <a:pt x="192" y="431"/>
                        </a:cubicBezTo>
                        <a:cubicBezTo>
                          <a:pt x="192" y="346"/>
                          <a:pt x="319" y="303"/>
                          <a:pt x="362" y="261"/>
                        </a:cubicBezTo>
                        <a:lnTo>
                          <a:pt x="575" y="69"/>
                        </a:lnTo>
                        <a:cubicBezTo>
                          <a:pt x="612" y="51"/>
                          <a:pt x="585" y="1"/>
                          <a:pt x="55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0" name="Google Shape;3630;p47"/>
                  <p:cNvSpPr/>
                  <p:nvPr/>
                </p:nvSpPr>
                <p:spPr>
                  <a:xfrm>
                    <a:off x="5887125" y="3673888"/>
                    <a:ext cx="3225" cy="19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9" h="784" extrusionOk="0">
                        <a:moveTo>
                          <a:pt x="14" y="0"/>
                        </a:moveTo>
                        <a:cubicBezTo>
                          <a:pt x="6" y="0"/>
                          <a:pt x="1" y="6"/>
                          <a:pt x="1" y="16"/>
                        </a:cubicBezTo>
                        <a:lnTo>
                          <a:pt x="43" y="400"/>
                        </a:lnTo>
                        <a:cubicBezTo>
                          <a:pt x="43" y="464"/>
                          <a:pt x="43" y="528"/>
                          <a:pt x="43" y="591"/>
                        </a:cubicBezTo>
                        <a:cubicBezTo>
                          <a:pt x="43" y="655"/>
                          <a:pt x="65" y="719"/>
                          <a:pt x="86" y="783"/>
                        </a:cubicBezTo>
                        <a:lnTo>
                          <a:pt x="129" y="783"/>
                        </a:lnTo>
                        <a:cubicBezTo>
                          <a:pt x="129" y="719"/>
                          <a:pt x="129" y="655"/>
                          <a:pt x="129" y="591"/>
                        </a:cubicBezTo>
                        <a:cubicBezTo>
                          <a:pt x="129" y="528"/>
                          <a:pt x="107" y="464"/>
                          <a:pt x="86" y="400"/>
                        </a:cubicBezTo>
                        <a:cubicBezTo>
                          <a:pt x="86" y="272"/>
                          <a:pt x="65" y="144"/>
                          <a:pt x="43" y="16"/>
                        </a:cubicBezTo>
                        <a:cubicBezTo>
                          <a:pt x="33" y="6"/>
                          <a:pt x="22" y="0"/>
                          <a:pt x="1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1" name="Google Shape;3631;p47"/>
                  <p:cNvSpPr/>
                  <p:nvPr/>
                </p:nvSpPr>
                <p:spPr>
                  <a:xfrm>
                    <a:off x="5904700" y="3680288"/>
                    <a:ext cx="3225" cy="12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9" h="485" extrusionOk="0">
                        <a:moveTo>
                          <a:pt x="22" y="0"/>
                        </a:moveTo>
                        <a:cubicBezTo>
                          <a:pt x="11" y="0"/>
                          <a:pt x="1" y="5"/>
                          <a:pt x="1" y="16"/>
                        </a:cubicBezTo>
                        <a:cubicBezTo>
                          <a:pt x="1" y="101"/>
                          <a:pt x="22" y="186"/>
                          <a:pt x="43" y="250"/>
                        </a:cubicBezTo>
                        <a:cubicBezTo>
                          <a:pt x="43" y="293"/>
                          <a:pt x="65" y="335"/>
                          <a:pt x="65" y="378"/>
                        </a:cubicBezTo>
                        <a:cubicBezTo>
                          <a:pt x="65" y="399"/>
                          <a:pt x="86" y="442"/>
                          <a:pt x="107" y="485"/>
                        </a:cubicBezTo>
                        <a:lnTo>
                          <a:pt x="128" y="485"/>
                        </a:lnTo>
                        <a:cubicBezTo>
                          <a:pt x="128" y="442"/>
                          <a:pt x="128" y="399"/>
                          <a:pt x="107" y="378"/>
                        </a:cubicBezTo>
                        <a:cubicBezTo>
                          <a:pt x="107" y="335"/>
                          <a:pt x="86" y="293"/>
                          <a:pt x="86" y="250"/>
                        </a:cubicBezTo>
                        <a:cubicBezTo>
                          <a:pt x="65" y="186"/>
                          <a:pt x="65" y="101"/>
                          <a:pt x="43" y="16"/>
                        </a:cubicBezTo>
                        <a:cubicBezTo>
                          <a:pt x="43" y="5"/>
                          <a:pt x="33" y="0"/>
                          <a:pt x="2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2" name="Google Shape;3632;p47"/>
                  <p:cNvSpPr/>
                  <p:nvPr/>
                </p:nvSpPr>
                <p:spPr>
                  <a:xfrm>
                    <a:off x="5907900" y="3594688"/>
                    <a:ext cx="3225" cy="42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9" h="1715" extrusionOk="0">
                        <a:moveTo>
                          <a:pt x="22" y="0"/>
                        </a:moveTo>
                        <a:cubicBezTo>
                          <a:pt x="11" y="0"/>
                          <a:pt x="0" y="11"/>
                          <a:pt x="0" y="32"/>
                        </a:cubicBezTo>
                        <a:cubicBezTo>
                          <a:pt x="43" y="288"/>
                          <a:pt x="43" y="586"/>
                          <a:pt x="64" y="863"/>
                        </a:cubicBezTo>
                        <a:cubicBezTo>
                          <a:pt x="86" y="1140"/>
                          <a:pt x="64" y="1417"/>
                          <a:pt x="86" y="1715"/>
                        </a:cubicBezTo>
                        <a:lnTo>
                          <a:pt x="107" y="1715"/>
                        </a:lnTo>
                        <a:cubicBezTo>
                          <a:pt x="128" y="1417"/>
                          <a:pt x="128" y="1140"/>
                          <a:pt x="107" y="863"/>
                        </a:cubicBezTo>
                        <a:cubicBezTo>
                          <a:pt x="107" y="586"/>
                          <a:pt x="64" y="309"/>
                          <a:pt x="43" y="32"/>
                        </a:cubicBezTo>
                        <a:cubicBezTo>
                          <a:pt x="43" y="11"/>
                          <a:pt x="32" y="0"/>
                          <a:pt x="2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3" name="Google Shape;3633;p47"/>
                  <p:cNvSpPr/>
                  <p:nvPr/>
                </p:nvSpPr>
                <p:spPr>
                  <a:xfrm>
                    <a:off x="5878075" y="3542513"/>
                    <a:ext cx="5350" cy="27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" h="1092" extrusionOk="0">
                        <a:moveTo>
                          <a:pt x="22" y="0"/>
                        </a:moveTo>
                        <a:cubicBezTo>
                          <a:pt x="11" y="0"/>
                          <a:pt x="1" y="11"/>
                          <a:pt x="1" y="32"/>
                        </a:cubicBezTo>
                        <a:cubicBezTo>
                          <a:pt x="1" y="203"/>
                          <a:pt x="1" y="394"/>
                          <a:pt x="22" y="565"/>
                        </a:cubicBezTo>
                        <a:cubicBezTo>
                          <a:pt x="22" y="671"/>
                          <a:pt x="65" y="756"/>
                          <a:pt x="65" y="842"/>
                        </a:cubicBezTo>
                        <a:cubicBezTo>
                          <a:pt x="65" y="927"/>
                          <a:pt x="86" y="1012"/>
                          <a:pt x="150" y="1076"/>
                        </a:cubicBezTo>
                        <a:cubicBezTo>
                          <a:pt x="150" y="1086"/>
                          <a:pt x="155" y="1092"/>
                          <a:pt x="161" y="1092"/>
                        </a:cubicBezTo>
                        <a:cubicBezTo>
                          <a:pt x="166" y="1092"/>
                          <a:pt x="171" y="1086"/>
                          <a:pt x="171" y="1076"/>
                        </a:cubicBezTo>
                        <a:cubicBezTo>
                          <a:pt x="214" y="991"/>
                          <a:pt x="214" y="905"/>
                          <a:pt x="171" y="820"/>
                        </a:cubicBezTo>
                        <a:cubicBezTo>
                          <a:pt x="171" y="735"/>
                          <a:pt x="150" y="650"/>
                          <a:pt x="150" y="543"/>
                        </a:cubicBezTo>
                        <a:cubicBezTo>
                          <a:pt x="107" y="373"/>
                          <a:pt x="65" y="203"/>
                          <a:pt x="43" y="32"/>
                        </a:cubicBezTo>
                        <a:cubicBezTo>
                          <a:pt x="43" y="11"/>
                          <a:pt x="33" y="0"/>
                          <a:pt x="2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4" name="Google Shape;3634;p47"/>
                  <p:cNvSpPr/>
                  <p:nvPr/>
                </p:nvSpPr>
                <p:spPr>
                  <a:xfrm>
                    <a:off x="5882350" y="3546238"/>
                    <a:ext cx="4800" cy="23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" h="938" extrusionOk="0">
                        <a:moveTo>
                          <a:pt x="32" y="0"/>
                        </a:moveTo>
                        <a:cubicBezTo>
                          <a:pt x="16" y="0"/>
                          <a:pt x="0" y="11"/>
                          <a:pt x="0" y="32"/>
                        </a:cubicBezTo>
                        <a:cubicBezTo>
                          <a:pt x="21" y="181"/>
                          <a:pt x="43" y="330"/>
                          <a:pt x="64" y="480"/>
                        </a:cubicBezTo>
                        <a:cubicBezTo>
                          <a:pt x="64" y="543"/>
                          <a:pt x="64" y="629"/>
                          <a:pt x="85" y="693"/>
                        </a:cubicBezTo>
                        <a:cubicBezTo>
                          <a:pt x="85" y="756"/>
                          <a:pt x="85" y="842"/>
                          <a:pt x="107" y="906"/>
                        </a:cubicBezTo>
                        <a:cubicBezTo>
                          <a:pt x="117" y="927"/>
                          <a:pt x="133" y="937"/>
                          <a:pt x="147" y="937"/>
                        </a:cubicBezTo>
                        <a:cubicBezTo>
                          <a:pt x="160" y="937"/>
                          <a:pt x="171" y="927"/>
                          <a:pt x="171" y="906"/>
                        </a:cubicBezTo>
                        <a:cubicBezTo>
                          <a:pt x="192" y="756"/>
                          <a:pt x="171" y="607"/>
                          <a:pt x="149" y="458"/>
                        </a:cubicBezTo>
                        <a:cubicBezTo>
                          <a:pt x="128" y="309"/>
                          <a:pt x="107" y="160"/>
                          <a:pt x="64" y="32"/>
                        </a:cubicBezTo>
                        <a:cubicBezTo>
                          <a:pt x="64" y="11"/>
                          <a:pt x="48" y="0"/>
                          <a:pt x="3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5" name="Google Shape;3635;p47"/>
                  <p:cNvSpPr/>
                  <p:nvPr/>
                </p:nvSpPr>
                <p:spPr>
                  <a:xfrm>
                    <a:off x="5934525" y="3510263"/>
                    <a:ext cx="118225" cy="74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29" h="2992" extrusionOk="0">
                        <a:moveTo>
                          <a:pt x="2749" y="149"/>
                        </a:moveTo>
                        <a:cubicBezTo>
                          <a:pt x="2777" y="149"/>
                          <a:pt x="2805" y="150"/>
                          <a:pt x="2833" y="151"/>
                        </a:cubicBezTo>
                        <a:cubicBezTo>
                          <a:pt x="2556" y="172"/>
                          <a:pt x="2279" y="236"/>
                          <a:pt x="2024" y="364"/>
                        </a:cubicBezTo>
                        <a:cubicBezTo>
                          <a:pt x="1704" y="513"/>
                          <a:pt x="1385" y="705"/>
                          <a:pt x="1087" y="918"/>
                        </a:cubicBezTo>
                        <a:cubicBezTo>
                          <a:pt x="959" y="1024"/>
                          <a:pt x="831" y="1131"/>
                          <a:pt x="703" y="1258"/>
                        </a:cubicBezTo>
                        <a:cubicBezTo>
                          <a:pt x="874" y="1024"/>
                          <a:pt x="1087" y="811"/>
                          <a:pt x="1321" y="641"/>
                        </a:cubicBezTo>
                        <a:cubicBezTo>
                          <a:pt x="1725" y="337"/>
                          <a:pt x="2226" y="149"/>
                          <a:pt x="2749" y="149"/>
                        </a:cubicBezTo>
                        <a:close/>
                        <a:moveTo>
                          <a:pt x="2897" y="321"/>
                        </a:moveTo>
                        <a:cubicBezTo>
                          <a:pt x="3216" y="343"/>
                          <a:pt x="3514" y="470"/>
                          <a:pt x="3770" y="641"/>
                        </a:cubicBezTo>
                        <a:cubicBezTo>
                          <a:pt x="3940" y="768"/>
                          <a:pt x="4089" y="896"/>
                          <a:pt x="4239" y="1024"/>
                        </a:cubicBezTo>
                        <a:cubicBezTo>
                          <a:pt x="4068" y="981"/>
                          <a:pt x="3898" y="960"/>
                          <a:pt x="3727" y="939"/>
                        </a:cubicBezTo>
                        <a:cubicBezTo>
                          <a:pt x="3507" y="910"/>
                          <a:pt x="3287" y="896"/>
                          <a:pt x="3069" y="896"/>
                        </a:cubicBezTo>
                        <a:cubicBezTo>
                          <a:pt x="2632" y="896"/>
                          <a:pt x="2201" y="953"/>
                          <a:pt x="1789" y="1067"/>
                        </a:cubicBezTo>
                        <a:lnTo>
                          <a:pt x="1747" y="1067"/>
                        </a:lnTo>
                        <a:cubicBezTo>
                          <a:pt x="1598" y="1088"/>
                          <a:pt x="1449" y="1152"/>
                          <a:pt x="1321" y="1237"/>
                        </a:cubicBezTo>
                        <a:lnTo>
                          <a:pt x="1299" y="1237"/>
                        </a:lnTo>
                        <a:lnTo>
                          <a:pt x="1172" y="1301"/>
                        </a:lnTo>
                        <a:cubicBezTo>
                          <a:pt x="1172" y="1290"/>
                          <a:pt x="1156" y="1285"/>
                          <a:pt x="1140" y="1285"/>
                        </a:cubicBezTo>
                        <a:cubicBezTo>
                          <a:pt x="1124" y="1285"/>
                          <a:pt x="1108" y="1290"/>
                          <a:pt x="1108" y="1301"/>
                        </a:cubicBezTo>
                        <a:lnTo>
                          <a:pt x="1108" y="1322"/>
                        </a:lnTo>
                        <a:lnTo>
                          <a:pt x="1065" y="1344"/>
                        </a:lnTo>
                        <a:cubicBezTo>
                          <a:pt x="874" y="1429"/>
                          <a:pt x="703" y="1514"/>
                          <a:pt x="533" y="1642"/>
                        </a:cubicBezTo>
                        <a:lnTo>
                          <a:pt x="384" y="1727"/>
                        </a:lnTo>
                        <a:lnTo>
                          <a:pt x="405" y="1706"/>
                        </a:lnTo>
                        <a:cubicBezTo>
                          <a:pt x="490" y="1620"/>
                          <a:pt x="597" y="1535"/>
                          <a:pt x="682" y="1450"/>
                        </a:cubicBezTo>
                        <a:cubicBezTo>
                          <a:pt x="788" y="1365"/>
                          <a:pt x="874" y="1280"/>
                          <a:pt x="980" y="1216"/>
                        </a:cubicBezTo>
                        <a:cubicBezTo>
                          <a:pt x="1087" y="1131"/>
                          <a:pt x="1193" y="1045"/>
                          <a:pt x="1278" y="960"/>
                        </a:cubicBezTo>
                        <a:lnTo>
                          <a:pt x="1278" y="939"/>
                        </a:lnTo>
                        <a:cubicBezTo>
                          <a:pt x="1470" y="811"/>
                          <a:pt x="1683" y="683"/>
                          <a:pt x="1875" y="598"/>
                        </a:cubicBezTo>
                        <a:cubicBezTo>
                          <a:pt x="2194" y="406"/>
                          <a:pt x="2535" y="321"/>
                          <a:pt x="2897" y="321"/>
                        </a:cubicBezTo>
                        <a:close/>
                        <a:moveTo>
                          <a:pt x="2772" y="1"/>
                        </a:moveTo>
                        <a:cubicBezTo>
                          <a:pt x="2579" y="1"/>
                          <a:pt x="2387" y="24"/>
                          <a:pt x="2194" y="66"/>
                        </a:cubicBezTo>
                        <a:cubicBezTo>
                          <a:pt x="1598" y="236"/>
                          <a:pt x="1065" y="598"/>
                          <a:pt x="682" y="1088"/>
                        </a:cubicBezTo>
                        <a:cubicBezTo>
                          <a:pt x="554" y="1237"/>
                          <a:pt x="448" y="1386"/>
                          <a:pt x="341" y="1514"/>
                        </a:cubicBezTo>
                        <a:cubicBezTo>
                          <a:pt x="235" y="1642"/>
                          <a:pt x="149" y="1748"/>
                          <a:pt x="86" y="1876"/>
                        </a:cubicBezTo>
                        <a:cubicBezTo>
                          <a:pt x="64" y="1876"/>
                          <a:pt x="22" y="1876"/>
                          <a:pt x="22" y="1919"/>
                        </a:cubicBezTo>
                        <a:cubicBezTo>
                          <a:pt x="22" y="2089"/>
                          <a:pt x="22" y="2259"/>
                          <a:pt x="0" y="2451"/>
                        </a:cubicBezTo>
                        <a:cubicBezTo>
                          <a:pt x="0" y="2621"/>
                          <a:pt x="0" y="2792"/>
                          <a:pt x="22" y="2983"/>
                        </a:cubicBezTo>
                        <a:cubicBezTo>
                          <a:pt x="27" y="2989"/>
                          <a:pt x="36" y="2992"/>
                          <a:pt x="45" y="2992"/>
                        </a:cubicBezTo>
                        <a:cubicBezTo>
                          <a:pt x="71" y="2992"/>
                          <a:pt x="101" y="2972"/>
                          <a:pt x="86" y="2941"/>
                        </a:cubicBezTo>
                        <a:cubicBezTo>
                          <a:pt x="107" y="2770"/>
                          <a:pt x="107" y="2579"/>
                          <a:pt x="107" y="2408"/>
                        </a:cubicBezTo>
                        <a:lnTo>
                          <a:pt x="107" y="1982"/>
                        </a:lnTo>
                        <a:lnTo>
                          <a:pt x="128" y="1982"/>
                        </a:lnTo>
                        <a:lnTo>
                          <a:pt x="192" y="1940"/>
                        </a:lnTo>
                        <a:cubicBezTo>
                          <a:pt x="192" y="1951"/>
                          <a:pt x="197" y="1956"/>
                          <a:pt x="203" y="1956"/>
                        </a:cubicBezTo>
                        <a:cubicBezTo>
                          <a:pt x="208" y="1956"/>
                          <a:pt x="213" y="1951"/>
                          <a:pt x="213" y="1940"/>
                        </a:cubicBezTo>
                        <a:lnTo>
                          <a:pt x="213" y="1940"/>
                        </a:lnTo>
                        <a:cubicBezTo>
                          <a:pt x="213" y="2046"/>
                          <a:pt x="213" y="2132"/>
                          <a:pt x="192" y="2217"/>
                        </a:cubicBezTo>
                        <a:cubicBezTo>
                          <a:pt x="171" y="2366"/>
                          <a:pt x="192" y="2494"/>
                          <a:pt x="235" y="2643"/>
                        </a:cubicBezTo>
                        <a:cubicBezTo>
                          <a:pt x="235" y="2653"/>
                          <a:pt x="245" y="2659"/>
                          <a:pt x="256" y="2659"/>
                        </a:cubicBezTo>
                        <a:cubicBezTo>
                          <a:pt x="267" y="2659"/>
                          <a:pt x="277" y="2653"/>
                          <a:pt x="277" y="2643"/>
                        </a:cubicBezTo>
                        <a:cubicBezTo>
                          <a:pt x="299" y="2494"/>
                          <a:pt x="320" y="2366"/>
                          <a:pt x="299" y="2217"/>
                        </a:cubicBezTo>
                        <a:cubicBezTo>
                          <a:pt x="299" y="2110"/>
                          <a:pt x="299" y="2004"/>
                          <a:pt x="277" y="1897"/>
                        </a:cubicBezTo>
                        <a:lnTo>
                          <a:pt x="362" y="1855"/>
                        </a:lnTo>
                        <a:lnTo>
                          <a:pt x="490" y="1791"/>
                        </a:lnTo>
                        <a:lnTo>
                          <a:pt x="490" y="2046"/>
                        </a:lnTo>
                        <a:cubicBezTo>
                          <a:pt x="469" y="2174"/>
                          <a:pt x="490" y="2281"/>
                          <a:pt x="533" y="2408"/>
                        </a:cubicBezTo>
                        <a:cubicBezTo>
                          <a:pt x="533" y="2419"/>
                          <a:pt x="538" y="2424"/>
                          <a:pt x="543" y="2424"/>
                        </a:cubicBezTo>
                        <a:cubicBezTo>
                          <a:pt x="549" y="2424"/>
                          <a:pt x="554" y="2419"/>
                          <a:pt x="554" y="2408"/>
                        </a:cubicBezTo>
                        <a:cubicBezTo>
                          <a:pt x="575" y="2281"/>
                          <a:pt x="575" y="2174"/>
                          <a:pt x="554" y="2046"/>
                        </a:cubicBezTo>
                        <a:lnTo>
                          <a:pt x="554" y="1748"/>
                        </a:lnTo>
                        <a:lnTo>
                          <a:pt x="852" y="1599"/>
                        </a:lnTo>
                        <a:lnTo>
                          <a:pt x="852" y="1897"/>
                        </a:lnTo>
                        <a:cubicBezTo>
                          <a:pt x="852" y="2004"/>
                          <a:pt x="852" y="2089"/>
                          <a:pt x="852" y="2195"/>
                        </a:cubicBezTo>
                        <a:cubicBezTo>
                          <a:pt x="863" y="2206"/>
                          <a:pt x="874" y="2211"/>
                          <a:pt x="884" y="2211"/>
                        </a:cubicBezTo>
                        <a:cubicBezTo>
                          <a:pt x="895" y="2211"/>
                          <a:pt x="905" y="2206"/>
                          <a:pt x="916" y="2195"/>
                        </a:cubicBezTo>
                        <a:cubicBezTo>
                          <a:pt x="916" y="2089"/>
                          <a:pt x="937" y="2004"/>
                          <a:pt x="937" y="1897"/>
                        </a:cubicBezTo>
                        <a:lnTo>
                          <a:pt x="937" y="1599"/>
                        </a:lnTo>
                        <a:lnTo>
                          <a:pt x="959" y="1599"/>
                        </a:lnTo>
                        <a:lnTo>
                          <a:pt x="1108" y="1514"/>
                        </a:lnTo>
                        <a:lnTo>
                          <a:pt x="1108" y="1642"/>
                        </a:lnTo>
                        <a:cubicBezTo>
                          <a:pt x="1108" y="1727"/>
                          <a:pt x="1087" y="1833"/>
                          <a:pt x="1087" y="1919"/>
                        </a:cubicBezTo>
                        <a:cubicBezTo>
                          <a:pt x="1087" y="1940"/>
                          <a:pt x="1097" y="1951"/>
                          <a:pt x="1108" y="1951"/>
                        </a:cubicBezTo>
                        <a:cubicBezTo>
                          <a:pt x="1118" y="1951"/>
                          <a:pt x="1129" y="1940"/>
                          <a:pt x="1129" y="1919"/>
                        </a:cubicBezTo>
                        <a:cubicBezTo>
                          <a:pt x="1172" y="1833"/>
                          <a:pt x="1193" y="1727"/>
                          <a:pt x="1193" y="1642"/>
                        </a:cubicBezTo>
                        <a:lnTo>
                          <a:pt x="1193" y="1471"/>
                        </a:lnTo>
                        <a:lnTo>
                          <a:pt x="1385" y="1365"/>
                        </a:lnTo>
                        <a:lnTo>
                          <a:pt x="1449" y="1344"/>
                        </a:lnTo>
                        <a:cubicBezTo>
                          <a:pt x="1973" y="1169"/>
                          <a:pt x="2521" y="1077"/>
                          <a:pt x="3066" y="1077"/>
                        </a:cubicBezTo>
                        <a:cubicBezTo>
                          <a:pt x="3252" y="1077"/>
                          <a:pt x="3437" y="1088"/>
                          <a:pt x="3621" y="1109"/>
                        </a:cubicBezTo>
                        <a:cubicBezTo>
                          <a:pt x="3940" y="1152"/>
                          <a:pt x="4239" y="1237"/>
                          <a:pt x="4537" y="1322"/>
                        </a:cubicBezTo>
                        <a:lnTo>
                          <a:pt x="4601" y="1386"/>
                        </a:lnTo>
                        <a:cubicBezTo>
                          <a:pt x="4613" y="1398"/>
                          <a:pt x="4626" y="1403"/>
                          <a:pt x="4639" y="1403"/>
                        </a:cubicBezTo>
                        <a:cubicBezTo>
                          <a:pt x="4672" y="1403"/>
                          <a:pt x="4701" y="1368"/>
                          <a:pt x="4686" y="1322"/>
                        </a:cubicBezTo>
                        <a:cubicBezTo>
                          <a:pt x="4728" y="1280"/>
                          <a:pt x="4707" y="1194"/>
                          <a:pt x="4643" y="1173"/>
                        </a:cubicBezTo>
                        <a:lnTo>
                          <a:pt x="4537" y="1131"/>
                        </a:lnTo>
                        <a:cubicBezTo>
                          <a:pt x="4345" y="875"/>
                          <a:pt x="4089" y="662"/>
                          <a:pt x="3813" y="470"/>
                        </a:cubicBezTo>
                        <a:cubicBezTo>
                          <a:pt x="3834" y="470"/>
                          <a:pt x="3834" y="428"/>
                          <a:pt x="3813" y="428"/>
                        </a:cubicBezTo>
                        <a:cubicBezTo>
                          <a:pt x="3621" y="215"/>
                          <a:pt x="3365" y="66"/>
                          <a:pt x="3088" y="23"/>
                        </a:cubicBezTo>
                        <a:cubicBezTo>
                          <a:pt x="2983" y="8"/>
                          <a:pt x="2877" y="1"/>
                          <a:pt x="277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6" name="Google Shape;3636;p47"/>
                  <p:cNvSpPr/>
                  <p:nvPr/>
                </p:nvSpPr>
                <p:spPr>
                  <a:xfrm>
                    <a:off x="5911625" y="3549838"/>
                    <a:ext cx="2700" cy="21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" h="842" extrusionOk="0">
                        <a:moveTo>
                          <a:pt x="67" y="0"/>
                        </a:moveTo>
                        <a:cubicBezTo>
                          <a:pt x="54" y="0"/>
                          <a:pt x="43" y="5"/>
                          <a:pt x="43" y="16"/>
                        </a:cubicBezTo>
                        <a:cubicBezTo>
                          <a:pt x="43" y="144"/>
                          <a:pt x="22" y="293"/>
                          <a:pt x="1" y="421"/>
                        </a:cubicBezTo>
                        <a:lnTo>
                          <a:pt x="1" y="612"/>
                        </a:lnTo>
                        <a:cubicBezTo>
                          <a:pt x="1" y="698"/>
                          <a:pt x="22" y="762"/>
                          <a:pt x="43" y="825"/>
                        </a:cubicBezTo>
                        <a:cubicBezTo>
                          <a:pt x="43" y="836"/>
                          <a:pt x="48" y="841"/>
                          <a:pt x="56" y="841"/>
                        </a:cubicBezTo>
                        <a:cubicBezTo>
                          <a:pt x="64" y="841"/>
                          <a:pt x="75" y="836"/>
                          <a:pt x="86" y="825"/>
                        </a:cubicBezTo>
                        <a:cubicBezTo>
                          <a:pt x="107" y="762"/>
                          <a:pt x="107" y="698"/>
                          <a:pt x="107" y="612"/>
                        </a:cubicBezTo>
                        <a:lnTo>
                          <a:pt x="107" y="421"/>
                        </a:lnTo>
                        <a:cubicBezTo>
                          <a:pt x="107" y="293"/>
                          <a:pt x="107" y="165"/>
                          <a:pt x="107" y="16"/>
                        </a:cubicBezTo>
                        <a:cubicBezTo>
                          <a:pt x="96" y="5"/>
                          <a:pt x="80" y="0"/>
                          <a:pt x="6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7" name="Google Shape;3637;p47"/>
                  <p:cNvSpPr/>
                  <p:nvPr/>
                </p:nvSpPr>
                <p:spPr>
                  <a:xfrm>
                    <a:off x="5916950" y="3549963"/>
                    <a:ext cx="3225" cy="18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9" h="746" extrusionOk="0">
                        <a:moveTo>
                          <a:pt x="94" y="0"/>
                        </a:moveTo>
                        <a:cubicBezTo>
                          <a:pt x="75" y="0"/>
                          <a:pt x="54" y="11"/>
                          <a:pt x="43" y="32"/>
                        </a:cubicBezTo>
                        <a:cubicBezTo>
                          <a:pt x="43" y="139"/>
                          <a:pt x="22" y="267"/>
                          <a:pt x="22" y="373"/>
                        </a:cubicBezTo>
                        <a:cubicBezTo>
                          <a:pt x="1" y="480"/>
                          <a:pt x="1" y="607"/>
                          <a:pt x="43" y="714"/>
                        </a:cubicBezTo>
                        <a:cubicBezTo>
                          <a:pt x="43" y="735"/>
                          <a:pt x="54" y="746"/>
                          <a:pt x="64" y="746"/>
                        </a:cubicBezTo>
                        <a:cubicBezTo>
                          <a:pt x="75" y="746"/>
                          <a:pt x="86" y="735"/>
                          <a:pt x="86" y="714"/>
                        </a:cubicBezTo>
                        <a:cubicBezTo>
                          <a:pt x="107" y="607"/>
                          <a:pt x="128" y="501"/>
                          <a:pt x="107" y="373"/>
                        </a:cubicBezTo>
                        <a:cubicBezTo>
                          <a:pt x="107" y="267"/>
                          <a:pt x="107" y="160"/>
                          <a:pt x="128" y="32"/>
                        </a:cubicBezTo>
                        <a:cubicBezTo>
                          <a:pt x="128" y="11"/>
                          <a:pt x="112" y="0"/>
                          <a:pt x="9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8" name="Google Shape;3638;p47"/>
                  <p:cNvSpPr/>
                  <p:nvPr/>
                </p:nvSpPr>
                <p:spPr>
                  <a:xfrm>
                    <a:off x="5931325" y="3559813"/>
                    <a:ext cx="2700" cy="52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" h="2104" extrusionOk="0">
                        <a:moveTo>
                          <a:pt x="43" y="0"/>
                        </a:moveTo>
                        <a:cubicBezTo>
                          <a:pt x="43" y="363"/>
                          <a:pt x="43" y="703"/>
                          <a:pt x="43" y="1065"/>
                        </a:cubicBezTo>
                        <a:lnTo>
                          <a:pt x="43" y="1598"/>
                        </a:lnTo>
                        <a:cubicBezTo>
                          <a:pt x="22" y="1747"/>
                          <a:pt x="1" y="1917"/>
                          <a:pt x="22" y="2088"/>
                        </a:cubicBezTo>
                        <a:cubicBezTo>
                          <a:pt x="22" y="2098"/>
                          <a:pt x="33" y="2104"/>
                          <a:pt x="43" y="2104"/>
                        </a:cubicBezTo>
                        <a:cubicBezTo>
                          <a:pt x="54" y="2104"/>
                          <a:pt x="64" y="2098"/>
                          <a:pt x="64" y="2088"/>
                        </a:cubicBezTo>
                        <a:cubicBezTo>
                          <a:pt x="86" y="1917"/>
                          <a:pt x="107" y="1747"/>
                          <a:pt x="86" y="1598"/>
                        </a:cubicBezTo>
                        <a:lnTo>
                          <a:pt x="86" y="1065"/>
                        </a:lnTo>
                        <a:cubicBezTo>
                          <a:pt x="86" y="703"/>
                          <a:pt x="64" y="363"/>
                          <a:pt x="4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9" name="Google Shape;3639;p47"/>
                  <p:cNvSpPr/>
                  <p:nvPr/>
                </p:nvSpPr>
                <p:spPr>
                  <a:xfrm>
                    <a:off x="5952625" y="3554488"/>
                    <a:ext cx="550" cy="11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" h="448" extrusionOk="0">
                        <a:moveTo>
                          <a:pt x="0" y="0"/>
                        </a:moveTo>
                        <a:lnTo>
                          <a:pt x="0" y="448"/>
                        </a:lnTo>
                        <a:lnTo>
                          <a:pt x="22" y="448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40" name="Google Shape;3640;p47"/>
                  <p:cNvSpPr/>
                  <p:nvPr/>
                </p:nvSpPr>
                <p:spPr>
                  <a:xfrm>
                    <a:off x="5798750" y="3567213"/>
                    <a:ext cx="70300" cy="29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12" h="1170" extrusionOk="0">
                        <a:moveTo>
                          <a:pt x="1513" y="216"/>
                        </a:moveTo>
                        <a:cubicBezTo>
                          <a:pt x="1726" y="216"/>
                          <a:pt x="1960" y="279"/>
                          <a:pt x="2173" y="343"/>
                        </a:cubicBezTo>
                        <a:cubicBezTo>
                          <a:pt x="2279" y="386"/>
                          <a:pt x="2364" y="429"/>
                          <a:pt x="2471" y="492"/>
                        </a:cubicBezTo>
                        <a:cubicBezTo>
                          <a:pt x="2535" y="514"/>
                          <a:pt x="2599" y="556"/>
                          <a:pt x="2641" y="599"/>
                        </a:cubicBezTo>
                        <a:cubicBezTo>
                          <a:pt x="2556" y="642"/>
                          <a:pt x="2471" y="684"/>
                          <a:pt x="2407" y="748"/>
                        </a:cubicBezTo>
                        <a:cubicBezTo>
                          <a:pt x="2301" y="791"/>
                          <a:pt x="2215" y="855"/>
                          <a:pt x="2109" y="876"/>
                        </a:cubicBezTo>
                        <a:cubicBezTo>
                          <a:pt x="1946" y="941"/>
                          <a:pt x="1784" y="969"/>
                          <a:pt x="1621" y="969"/>
                        </a:cubicBezTo>
                        <a:cubicBezTo>
                          <a:pt x="1571" y="969"/>
                          <a:pt x="1520" y="966"/>
                          <a:pt x="1470" y="961"/>
                        </a:cubicBezTo>
                        <a:cubicBezTo>
                          <a:pt x="1278" y="940"/>
                          <a:pt x="1087" y="876"/>
                          <a:pt x="938" y="769"/>
                        </a:cubicBezTo>
                        <a:cubicBezTo>
                          <a:pt x="852" y="705"/>
                          <a:pt x="788" y="642"/>
                          <a:pt x="725" y="578"/>
                        </a:cubicBezTo>
                        <a:cubicBezTo>
                          <a:pt x="661" y="514"/>
                          <a:pt x="597" y="407"/>
                          <a:pt x="533" y="343"/>
                        </a:cubicBezTo>
                        <a:lnTo>
                          <a:pt x="512" y="343"/>
                        </a:lnTo>
                        <a:lnTo>
                          <a:pt x="788" y="279"/>
                        </a:lnTo>
                        <a:cubicBezTo>
                          <a:pt x="1023" y="237"/>
                          <a:pt x="1257" y="216"/>
                          <a:pt x="1513" y="216"/>
                        </a:cubicBezTo>
                        <a:close/>
                        <a:moveTo>
                          <a:pt x="1280" y="1"/>
                        </a:moveTo>
                        <a:cubicBezTo>
                          <a:pt x="1129" y="1"/>
                          <a:pt x="976" y="19"/>
                          <a:pt x="831" y="45"/>
                        </a:cubicBezTo>
                        <a:cubicBezTo>
                          <a:pt x="554" y="67"/>
                          <a:pt x="277" y="130"/>
                          <a:pt x="43" y="258"/>
                        </a:cubicBezTo>
                        <a:cubicBezTo>
                          <a:pt x="0" y="279"/>
                          <a:pt x="0" y="343"/>
                          <a:pt x="43" y="343"/>
                        </a:cubicBezTo>
                        <a:cubicBezTo>
                          <a:pt x="107" y="354"/>
                          <a:pt x="171" y="359"/>
                          <a:pt x="235" y="359"/>
                        </a:cubicBezTo>
                        <a:cubicBezTo>
                          <a:pt x="299" y="359"/>
                          <a:pt x="363" y="354"/>
                          <a:pt x="426" y="343"/>
                        </a:cubicBezTo>
                        <a:lnTo>
                          <a:pt x="426" y="343"/>
                        </a:lnTo>
                        <a:cubicBezTo>
                          <a:pt x="405" y="365"/>
                          <a:pt x="405" y="386"/>
                          <a:pt x="405" y="407"/>
                        </a:cubicBezTo>
                        <a:cubicBezTo>
                          <a:pt x="469" y="620"/>
                          <a:pt x="618" y="791"/>
                          <a:pt x="810" y="918"/>
                        </a:cubicBezTo>
                        <a:cubicBezTo>
                          <a:pt x="1001" y="1046"/>
                          <a:pt x="1214" y="1131"/>
                          <a:pt x="1427" y="1153"/>
                        </a:cubicBezTo>
                        <a:cubicBezTo>
                          <a:pt x="1496" y="1164"/>
                          <a:pt x="1563" y="1169"/>
                          <a:pt x="1629" y="1169"/>
                        </a:cubicBezTo>
                        <a:cubicBezTo>
                          <a:pt x="1809" y="1169"/>
                          <a:pt x="1980" y="1130"/>
                          <a:pt x="2152" y="1067"/>
                        </a:cubicBezTo>
                        <a:cubicBezTo>
                          <a:pt x="2279" y="1025"/>
                          <a:pt x="2386" y="961"/>
                          <a:pt x="2492" y="897"/>
                        </a:cubicBezTo>
                        <a:cubicBezTo>
                          <a:pt x="2599" y="855"/>
                          <a:pt x="2684" y="769"/>
                          <a:pt x="2748" y="663"/>
                        </a:cubicBezTo>
                        <a:lnTo>
                          <a:pt x="2748" y="642"/>
                        </a:lnTo>
                        <a:cubicBezTo>
                          <a:pt x="2769" y="642"/>
                          <a:pt x="2812" y="620"/>
                          <a:pt x="2790" y="578"/>
                        </a:cubicBezTo>
                        <a:cubicBezTo>
                          <a:pt x="2727" y="492"/>
                          <a:pt x="2641" y="429"/>
                          <a:pt x="2556" y="365"/>
                        </a:cubicBezTo>
                        <a:cubicBezTo>
                          <a:pt x="2450" y="301"/>
                          <a:pt x="2364" y="258"/>
                          <a:pt x="2258" y="216"/>
                        </a:cubicBezTo>
                        <a:cubicBezTo>
                          <a:pt x="2024" y="109"/>
                          <a:pt x="1811" y="45"/>
                          <a:pt x="1555" y="24"/>
                        </a:cubicBezTo>
                        <a:cubicBezTo>
                          <a:pt x="1466" y="8"/>
                          <a:pt x="1373" y="1"/>
                          <a:pt x="128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41" name="Google Shape;3641;p47"/>
                  <p:cNvSpPr/>
                  <p:nvPr/>
                </p:nvSpPr>
                <p:spPr>
                  <a:xfrm>
                    <a:off x="5804075" y="3564263"/>
                    <a:ext cx="20800" cy="4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2" h="185" extrusionOk="0">
                        <a:moveTo>
                          <a:pt x="630" y="0"/>
                        </a:moveTo>
                        <a:cubicBezTo>
                          <a:pt x="555" y="0"/>
                          <a:pt x="480" y="10"/>
                          <a:pt x="405" y="35"/>
                        </a:cubicBezTo>
                        <a:cubicBezTo>
                          <a:pt x="277" y="57"/>
                          <a:pt x="150" y="99"/>
                          <a:pt x="22" y="163"/>
                        </a:cubicBezTo>
                        <a:cubicBezTo>
                          <a:pt x="0" y="163"/>
                          <a:pt x="22" y="185"/>
                          <a:pt x="22" y="185"/>
                        </a:cubicBezTo>
                        <a:cubicBezTo>
                          <a:pt x="150" y="163"/>
                          <a:pt x="277" y="142"/>
                          <a:pt x="426" y="121"/>
                        </a:cubicBezTo>
                        <a:lnTo>
                          <a:pt x="597" y="99"/>
                        </a:lnTo>
                        <a:cubicBezTo>
                          <a:pt x="661" y="99"/>
                          <a:pt x="725" y="78"/>
                          <a:pt x="788" y="78"/>
                        </a:cubicBezTo>
                        <a:cubicBezTo>
                          <a:pt x="831" y="57"/>
                          <a:pt x="831" y="14"/>
                          <a:pt x="788" y="14"/>
                        </a:cubicBezTo>
                        <a:cubicBezTo>
                          <a:pt x="736" y="5"/>
                          <a:pt x="683" y="0"/>
                          <a:pt x="63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42" name="Google Shape;3642;p47"/>
                  <p:cNvSpPr/>
                  <p:nvPr/>
                </p:nvSpPr>
                <p:spPr>
                  <a:xfrm>
                    <a:off x="5826975" y="3564613"/>
                    <a:ext cx="20775" cy="2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1" h="107" extrusionOk="0">
                        <a:moveTo>
                          <a:pt x="22" y="0"/>
                        </a:moveTo>
                        <a:cubicBezTo>
                          <a:pt x="0" y="0"/>
                          <a:pt x="0" y="43"/>
                          <a:pt x="22" y="43"/>
                        </a:cubicBezTo>
                        <a:lnTo>
                          <a:pt x="426" y="85"/>
                        </a:lnTo>
                        <a:cubicBezTo>
                          <a:pt x="554" y="85"/>
                          <a:pt x="682" y="107"/>
                          <a:pt x="810" y="107"/>
                        </a:cubicBezTo>
                        <a:cubicBezTo>
                          <a:pt x="831" y="107"/>
                          <a:pt x="831" y="64"/>
                          <a:pt x="810" y="64"/>
                        </a:cubicBezTo>
                        <a:cubicBezTo>
                          <a:pt x="682" y="43"/>
                          <a:pt x="554" y="21"/>
                          <a:pt x="42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43" name="Google Shape;3643;p47"/>
                  <p:cNvSpPr/>
                  <p:nvPr/>
                </p:nvSpPr>
                <p:spPr>
                  <a:xfrm>
                    <a:off x="5952875" y="3551513"/>
                    <a:ext cx="83900" cy="391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56" h="1567" extrusionOk="0">
                        <a:moveTo>
                          <a:pt x="2099" y="572"/>
                        </a:moveTo>
                        <a:cubicBezTo>
                          <a:pt x="2227" y="572"/>
                          <a:pt x="2354" y="577"/>
                          <a:pt x="2482" y="588"/>
                        </a:cubicBezTo>
                        <a:lnTo>
                          <a:pt x="2674" y="609"/>
                        </a:lnTo>
                        <a:cubicBezTo>
                          <a:pt x="2610" y="673"/>
                          <a:pt x="2567" y="737"/>
                          <a:pt x="2525" y="801"/>
                        </a:cubicBezTo>
                        <a:cubicBezTo>
                          <a:pt x="2461" y="907"/>
                          <a:pt x="2397" y="971"/>
                          <a:pt x="2312" y="1057"/>
                        </a:cubicBezTo>
                        <a:cubicBezTo>
                          <a:pt x="2120" y="1227"/>
                          <a:pt x="1907" y="1333"/>
                          <a:pt x="1652" y="1376"/>
                        </a:cubicBezTo>
                        <a:cubicBezTo>
                          <a:pt x="1574" y="1390"/>
                          <a:pt x="1495" y="1397"/>
                          <a:pt x="1418" y="1397"/>
                        </a:cubicBezTo>
                        <a:cubicBezTo>
                          <a:pt x="1264" y="1397"/>
                          <a:pt x="1112" y="1369"/>
                          <a:pt x="970" y="1312"/>
                        </a:cubicBezTo>
                        <a:cubicBezTo>
                          <a:pt x="757" y="1206"/>
                          <a:pt x="565" y="1078"/>
                          <a:pt x="395" y="929"/>
                        </a:cubicBezTo>
                        <a:cubicBezTo>
                          <a:pt x="821" y="758"/>
                          <a:pt x="1268" y="652"/>
                          <a:pt x="1716" y="588"/>
                        </a:cubicBezTo>
                        <a:cubicBezTo>
                          <a:pt x="1843" y="577"/>
                          <a:pt x="1971" y="572"/>
                          <a:pt x="2099" y="572"/>
                        </a:cubicBezTo>
                        <a:close/>
                        <a:moveTo>
                          <a:pt x="1943" y="0"/>
                        </a:moveTo>
                        <a:cubicBezTo>
                          <a:pt x="1830" y="0"/>
                          <a:pt x="1718" y="5"/>
                          <a:pt x="1609" y="13"/>
                        </a:cubicBezTo>
                        <a:cubicBezTo>
                          <a:pt x="1311" y="34"/>
                          <a:pt x="1034" y="119"/>
                          <a:pt x="778" y="290"/>
                        </a:cubicBezTo>
                        <a:cubicBezTo>
                          <a:pt x="523" y="503"/>
                          <a:pt x="267" y="716"/>
                          <a:pt x="33" y="950"/>
                        </a:cubicBezTo>
                        <a:cubicBezTo>
                          <a:pt x="0" y="983"/>
                          <a:pt x="30" y="1028"/>
                          <a:pt x="65" y="1028"/>
                        </a:cubicBezTo>
                        <a:cubicBezTo>
                          <a:pt x="76" y="1028"/>
                          <a:pt x="87" y="1024"/>
                          <a:pt x="97" y="1014"/>
                        </a:cubicBezTo>
                        <a:lnTo>
                          <a:pt x="203" y="929"/>
                        </a:lnTo>
                        <a:cubicBezTo>
                          <a:pt x="214" y="939"/>
                          <a:pt x="225" y="945"/>
                          <a:pt x="235" y="945"/>
                        </a:cubicBezTo>
                        <a:cubicBezTo>
                          <a:pt x="246" y="945"/>
                          <a:pt x="257" y="939"/>
                          <a:pt x="267" y="929"/>
                        </a:cubicBezTo>
                        <a:lnTo>
                          <a:pt x="289" y="929"/>
                        </a:lnTo>
                        <a:cubicBezTo>
                          <a:pt x="289" y="929"/>
                          <a:pt x="289" y="950"/>
                          <a:pt x="289" y="950"/>
                        </a:cubicBezTo>
                        <a:cubicBezTo>
                          <a:pt x="438" y="1184"/>
                          <a:pt x="651" y="1355"/>
                          <a:pt x="885" y="1440"/>
                        </a:cubicBezTo>
                        <a:cubicBezTo>
                          <a:pt x="1063" y="1529"/>
                          <a:pt x="1252" y="1566"/>
                          <a:pt x="1436" y="1566"/>
                        </a:cubicBezTo>
                        <a:cubicBezTo>
                          <a:pt x="1516" y="1566"/>
                          <a:pt x="1596" y="1559"/>
                          <a:pt x="1673" y="1546"/>
                        </a:cubicBezTo>
                        <a:cubicBezTo>
                          <a:pt x="1950" y="1504"/>
                          <a:pt x="2227" y="1376"/>
                          <a:pt x="2440" y="1206"/>
                        </a:cubicBezTo>
                        <a:cubicBezTo>
                          <a:pt x="2525" y="1120"/>
                          <a:pt x="2610" y="1014"/>
                          <a:pt x="2695" y="929"/>
                        </a:cubicBezTo>
                        <a:cubicBezTo>
                          <a:pt x="2780" y="822"/>
                          <a:pt x="2823" y="716"/>
                          <a:pt x="2844" y="609"/>
                        </a:cubicBezTo>
                        <a:cubicBezTo>
                          <a:pt x="2935" y="624"/>
                          <a:pt x="3025" y="639"/>
                          <a:pt x="3115" y="639"/>
                        </a:cubicBezTo>
                        <a:cubicBezTo>
                          <a:pt x="3153" y="639"/>
                          <a:pt x="3190" y="637"/>
                          <a:pt x="3228" y="631"/>
                        </a:cubicBezTo>
                        <a:cubicBezTo>
                          <a:pt x="3270" y="609"/>
                          <a:pt x="3292" y="545"/>
                          <a:pt x="3249" y="503"/>
                        </a:cubicBezTo>
                        <a:cubicBezTo>
                          <a:pt x="3121" y="439"/>
                          <a:pt x="2993" y="418"/>
                          <a:pt x="2866" y="418"/>
                        </a:cubicBezTo>
                        <a:cubicBezTo>
                          <a:pt x="2738" y="396"/>
                          <a:pt x="2610" y="396"/>
                          <a:pt x="2482" y="396"/>
                        </a:cubicBezTo>
                        <a:cubicBezTo>
                          <a:pt x="2414" y="391"/>
                          <a:pt x="2345" y="388"/>
                          <a:pt x="2277" y="388"/>
                        </a:cubicBezTo>
                        <a:cubicBezTo>
                          <a:pt x="2090" y="388"/>
                          <a:pt x="1903" y="408"/>
                          <a:pt x="1716" y="439"/>
                        </a:cubicBezTo>
                        <a:cubicBezTo>
                          <a:pt x="1311" y="460"/>
                          <a:pt x="928" y="567"/>
                          <a:pt x="544" y="695"/>
                        </a:cubicBezTo>
                        <a:cubicBezTo>
                          <a:pt x="651" y="609"/>
                          <a:pt x="757" y="524"/>
                          <a:pt x="864" y="460"/>
                        </a:cubicBezTo>
                        <a:cubicBezTo>
                          <a:pt x="970" y="375"/>
                          <a:pt x="1098" y="311"/>
                          <a:pt x="1226" y="269"/>
                        </a:cubicBezTo>
                        <a:cubicBezTo>
                          <a:pt x="1375" y="226"/>
                          <a:pt x="1503" y="205"/>
                          <a:pt x="1652" y="183"/>
                        </a:cubicBezTo>
                        <a:cubicBezTo>
                          <a:pt x="1766" y="175"/>
                          <a:pt x="1881" y="169"/>
                          <a:pt x="1996" y="169"/>
                        </a:cubicBezTo>
                        <a:cubicBezTo>
                          <a:pt x="2158" y="169"/>
                          <a:pt x="2320" y="180"/>
                          <a:pt x="2482" y="205"/>
                        </a:cubicBezTo>
                        <a:cubicBezTo>
                          <a:pt x="2610" y="226"/>
                          <a:pt x="2759" y="269"/>
                          <a:pt x="2887" y="311"/>
                        </a:cubicBezTo>
                        <a:cubicBezTo>
                          <a:pt x="2951" y="332"/>
                          <a:pt x="3036" y="354"/>
                          <a:pt x="3100" y="375"/>
                        </a:cubicBezTo>
                        <a:cubicBezTo>
                          <a:pt x="3164" y="396"/>
                          <a:pt x="3228" y="418"/>
                          <a:pt x="3292" y="439"/>
                        </a:cubicBezTo>
                        <a:cubicBezTo>
                          <a:pt x="3334" y="439"/>
                          <a:pt x="3355" y="396"/>
                          <a:pt x="3334" y="354"/>
                        </a:cubicBezTo>
                        <a:cubicBezTo>
                          <a:pt x="3270" y="311"/>
                          <a:pt x="3206" y="269"/>
                          <a:pt x="3143" y="247"/>
                        </a:cubicBezTo>
                        <a:cubicBezTo>
                          <a:pt x="3079" y="205"/>
                          <a:pt x="3015" y="183"/>
                          <a:pt x="2951" y="162"/>
                        </a:cubicBezTo>
                        <a:cubicBezTo>
                          <a:pt x="2823" y="98"/>
                          <a:pt x="2674" y="77"/>
                          <a:pt x="2525" y="56"/>
                        </a:cubicBezTo>
                        <a:cubicBezTo>
                          <a:pt x="2336" y="15"/>
                          <a:pt x="2138" y="0"/>
                          <a:pt x="194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44" name="Google Shape;3644;p47"/>
                  <p:cNvSpPr/>
                  <p:nvPr/>
                </p:nvSpPr>
                <p:spPr>
                  <a:xfrm>
                    <a:off x="5969850" y="3588038"/>
                    <a:ext cx="50950" cy="12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38" h="503" extrusionOk="0">
                        <a:moveTo>
                          <a:pt x="1974" y="0"/>
                        </a:moveTo>
                        <a:cubicBezTo>
                          <a:pt x="1825" y="43"/>
                          <a:pt x="1675" y="107"/>
                          <a:pt x="1548" y="192"/>
                        </a:cubicBezTo>
                        <a:cubicBezTo>
                          <a:pt x="1377" y="256"/>
                          <a:pt x="1228" y="298"/>
                          <a:pt x="1058" y="320"/>
                        </a:cubicBezTo>
                        <a:cubicBezTo>
                          <a:pt x="1005" y="323"/>
                          <a:pt x="951" y="325"/>
                          <a:pt x="898" y="325"/>
                        </a:cubicBezTo>
                        <a:cubicBezTo>
                          <a:pt x="633" y="325"/>
                          <a:pt x="369" y="281"/>
                          <a:pt x="121" y="192"/>
                        </a:cubicBezTo>
                        <a:cubicBezTo>
                          <a:pt x="115" y="190"/>
                          <a:pt x="109" y="189"/>
                          <a:pt x="104" y="189"/>
                        </a:cubicBezTo>
                        <a:cubicBezTo>
                          <a:pt x="47" y="189"/>
                          <a:pt x="1" y="279"/>
                          <a:pt x="78" y="298"/>
                        </a:cubicBezTo>
                        <a:cubicBezTo>
                          <a:pt x="317" y="435"/>
                          <a:pt x="596" y="503"/>
                          <a:pt x="884" y="503"/>
                        </a:cubicBezTo>
                        <a:cubicBezTo>
                          <a:pt x="956" y="503"/>
                          <a:pt x="1028" y="499"/>
                          <a:pt x="1100" y="490"/>
                        </a:cubicBezTo>
                        <a:cubicBezTo>
                          <a:pt x="1271" y="469"/>
                          <a:pt x="1441" y="405"/>
                          <a:pt x="1590" y="341"/>
                        </a:cubicBezTo>
                        <a:cubicBezTo>
                          <a:pt x="1761" y="298"/>
                          <a:pt x="1910" y="213"/>
                          <a:pt x="2016" y="64"/>
                        </a:cubicBezTo>
                        <a:cubicBezTo>
                          <a:pt x="2038" y="22"/>
                          <a:pt x="2016" y="0"/>
                          <a:pt x="197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45" name="Google Shape;3645;p47"/>
                  <p:cNvSpPr/>
                  <p:nvPr/>
                </p:nvSpPr>
                <p:spPr>
                  <a:xfrm>
                    <a:off x="5817925" y="3597088"/>
                    <a:ext cx="38875" cy="7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5" h="299" extrusionOk="0">
                        <a:moveTo>
                          <a:pt x="85" y="0"/>
                        </a:moveTo>
                        <a:cubicBezTo>
                          <a:pt x="43" y="0"/>
                          <a:pt x="0" y="64"/>
                          <a:pt x="43" y="85"/>
                        </a:cubicBezTo>
                        <a:cubicBezTo>
                          <a:pt x="298" y="213"/>
                          <a:pt x="575" y="277"/>
                          <a:pt x="852" y="298"/>
                        </a:cubicBezTo>
                        <a:cubicBezTo>
                          <a:pt x="980" y="298"/>
                          <a:pt x="1108" y="298"/>
                          <a:pt x="1257" y="277"/>
                        </a:cubicBezTo>
                        <a:cubicBezTo>
                          <a:pt x="1342" y="256"/>
                          <a:pt x="1491" y="235"/>
                          <a:pt x="1534" y="128"/>
                        </a:cubicBezTo>
                        <a:cubicBezTo>
                          <a:pt x="1555" y="107"/>
                          <a:pt x="1534" y="64"/>
                          <a:pt x="1512" y="64"/>
                        </a:cubicBezTo>
                        <a:cubicBezTo>
                          <a:pt x="1448" y="64"/>
                          <a:pt x="1406" y="107"/>
                          <a:pt x="1342" y="107"/>
                        </a:cubicBezTo>
                        <a:cubicBezTo>
                          <a:pt x="1299" y="128"/>
                          <a:pt x="1235" y="128"/>
                          <a:pt x="1172" y="149"/>
                        </a:cubicBezTo>
                        <a:cubicBezTo>
                          <a:pt x="1086" y="149"/>
                          <a:pt x="1011" y="159"/>
                          <a:pt x="932" y="159"/>
                        </a:cubicBezTo>
                        <a:cubicBezTo>
                          <a:pt x="892" y="159"/>
                          <a:pt x="852" y="156"/>
                          <a:pt x="809" y="149"/>
                        </a:cubicBezTo>
                        <a:cubicBezTo>
                          <a:pt x="554" y="149"/>
                          <a:pt x="320" y="107"/>
                          <a:pt x="8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46" name="Google Shape;3646;p47"/>
                  <p:cNvSpPr/>
                  <p:nvPr/>
                </p:nvSpPr>
                <p:spPr>
                  <a:xfrm>
                    <a:off x="5965100" y="3644388"/>
                    <a:ext cx="4050" cy="17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2" h="695" extrusionOk="0">
                        <a:moveTo>
                          <a:pt x="23" y="0"/>
                        </a:moveTo>
                        <a:cubicBezTo>
                          <a:pt x="9" y="0"/>
                          <a:pt x="0" y="13"/>
                          <a:pt x="13" y="25"/>
                        </a:cubicBezTo>
                        <a:cubicBezTo>
                          <a:pt x="13" y="132"/>
                          <a:pt x="34" y="259"/>
                          <a:pt x="55" y="366"/>
                        </a:cubicBezTo>
                        <a:cubicBezTo>
                          <a:pt x="55" y="472"/>
                          <a:pt x="98" y="579"/>
                          <a:pt x="140" y="685"/>
                        </a:cubicBezTo>
                        <a:cubicBezTo>
                          <a:pt x="140" y="692"/>
                          <a:pt x="143" y="695"/>
                          <a:pt x="146" y="695"/>
                        </a:cubicBezTo>
                        <a:cubicBezTo>
                          <a:pt x="152" y="695"/>
                          <a:pt x="162" y="685"/>
                          <a:pt x="162" y="685"/>
                        </a:cubicBezTo>
                        <a:cubicBezTo>
                          <a:pt x="162" y="579"/>
                          <a:pt x="140" y="451"/>
                          <a:pt x="119" y="366"/>
                        </a:cubicBezTo>
                        <a:cubicBezTo>
                          <a:pt x="98" y="238"/>
                          <a:pt x="76" y="132"/>
                          <a:pt x="55" y="25"/>
                        </a:cubicBezTo>
                        <a:cubicBezTo>
                          <a:pt x="46" y="7"/>
                          <a:pt x="33" y="0"/>
                          <a:pt x="2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47" name="Google Shape;3647;p47"/>
                  <p:cNvSpPr/>
                  <p:nvPr/>
                </p:nvSpPr>
                <p:spPr>
                  <a:xfrm>
                    <a:off x="5864250" y="3712413"/>
                    <a:ext cx="11725" cy="17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9" h="697" extrusionOk="0">
                        <a:moveTo>
                          <a:pt x="444" y="0"/>
                        </a:moveTo>
                        <a:cubicBezTo>
                          <a:pt x="438" y="0"/>
                          <a:pt x="432" y="3"/>
                          <a:pt x="426" y="9"/>
                        </a:cubicBezTo>
                        <a:cubicBezTo>
                          <a:pt x="341" y="94"/>
                          <a:pt x="256" y="201"/>
                          <a:pt x="213" y="328"/>
                        </a:cubicBezTo>
                        <a:cubicBezTo>
                          <a:pt x="128" y="435"/>
                          <a:pt x="64" y="541"/>
                          <a:pt x="0" y="648"/>
                        </a:cubicBezTo>
                        <a:cubicBezTo>
                          <a:pt x="0" y="665"/>
                          <a:pt x="14" y="696"/>
                          <a:pt x="31" y="696"/>
                        </a:cubicBezTo>
                        <a:cubicBezTo>
                          <a:pt x="35" y="696"/>
                          <a:pt x="39" y="694"/>
                          <a:pt x="43" y="690"/>
                        </a:cubicBezTo>
                        <a:cubicBezTo>
                          <a:pt x="107" y="584"/>
                          <a:pt x="192" y="477"/>
                          <a:pt x="277" y="371"/>
                        </a:cubicBezTo>
                        <a:cubicBezTo>
                          <a:pt x="362" y="264"/>
                          <a:pt x="426" y="158"/>
                          <a:pt x="469" y="30"/>
                        </a:cubicBezTo>
                        <a:cubicBezTo>
                          <a:pt x="469" y="15"/>
                          <a:pt x="458" y="0"/>
                          <a:pt x="44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48" name="Google Shape;3648;p47"/>
                  <p:cNvSpPr/>
                  <p:nvPr/>
                </p:nvSpPr>
                <p:spPr>
                  <a:xfrm>
                    <a:off x="5818175" y="3726788"/>
                    <a:ext cx="12925" cy="33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7" h="1324" extrusionOk="0">
                        <a:moveTo>
                          <a:pt x="488" y="0"/>
                        </a:moveTo>
                        <a:cubicBezTo>
                          <a:pt x="484" y="0"/>
                          <a:pt x="480" y="3"/>
                          <a:pt x="480" y="9"/>
                        </a:cubicBezTo>
                        <a:cubicBezTo>
                          <a:pt x="331" y="201"/>
                          <a:pt x="224" y="392"/>
                          <a:pt x="161" y="627"/>
                        </a:cubicBezTo>
                        <a:cubicBezTo>
                          <a:pt x="75" y="839"/>
                          <a:pt x="33" y="1074"/>
                          <a:pt x="11" y="1308"/>
                        </a:cubicBezTo>
                        <a:cubicBezTo>
                          <a:pt x="1" y="1319"/>
                          <a:pt x="6" y="1324"/>
                          <a:pt x="17" y="1324"/>
                        </a:cubicBezTo>
                        <a:cubicBezTo>
                          <a:pt x="27" y="1324"/>
                          <a:pt x="43" y="1319"/>
                          <a:pt x="54" y="1308"/>
                        </a:cubicBezTo>
                        <a:cubicBezTo>
                          <a:pt x="139" y="1095"/>
                          <a:pt x="182" y="882"/>
                          <a:pt x="246" y="648"/>
                        </a:cubicBezTo>
                        <a:cubicBezTo>
                          <a:pt x="310" y="435"/>
                          <a:pt x="395" y="222"/>
                          <a:pt x="501" y="30"/>
                        </a:cubicBezTo>
                        <a:cubicBezTo>
                          <a:pt x="516" y="15"/>
                          <a:pt x="499" y="0"/>
                          <a:pt x="48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49" name="Google Shape;3649;p47"/>
                  <p:cNvSpPr/>
                  <p:nvPr/>
                </p:nvSpPr>
                <p:spPr>
                  <a:xfrm>
                    <a:off x="5812050" y="3725713"/>
                    <a:ext cx="6950" cy="29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8" h="1184" extrusionOk="0">
                        <a:moveTo>
                          <a:pt x="236" y="0"/>
                        </a:moveTo>
                        <a:cubicBezTo>
                          <a:pt x="228" y="0"/>
                          <a:pt x="220" y="3"/>
                          <a:pt x="214" y="9"/>
                        </a:cubicBezTo>
                        <a:cubicBezTo>
                          <a:pt x="171" y="201"/>
                          <a:pt x="107" y="393"/>
                          <a:pt x="65" y="584"/>
                        </a:cubicBezTo>
                        <a:cubicBezTo>
                          <a:pt x="22" y="776"/>
                          <a:pt x="1" y="968"/>
                          <a:pt x="1" y="1159"/>
                        </a:cubicBezTo>
                        <a:cubicBezTo>
                          <a:pt x="1" y="1172"/>
                          <a:pt x="15" y="1184"/>
                          <a:pt x="31" y="1184"/>
                        </a:cubicBezTo>
                        <a:cubicBezTo>
                          <a:pt x="43" y="1184"/>
                          <a:pt x="56" y="1177"/>
                          <a:pt x="65" y="1159"/>
                        </a:cubicBezTo>
                        <a:cubicBezTo>
                          <a:pt x="107" y="989"/>
                          <a:pt x="150" y="797"/>
                          <a:pt x="171" y="606"/>
                        </a:cubicBezTo>
                        <a:cubicBezTo>
                          <a:pt x="193" y="414"/>
                          <a:pt x="235" y="222"/>
                          <a:pt x="278" y="31"/>
                        </a:cubicBezTo>
                        <a:cubicBezTo>
                          <a:pt x="278" y="16"/>
                          <a:pt x="256" y="0"/>
                          <a:pt x="23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50" name="Google Shape;3650;p47"/>
                  <p:cNvSpPr/>
                  <p:nvPr/>
                </p:nvSpPr>
                <p:spPr>
                  <a:xfrm>
                    <a:off x="5796625" y="3709963"/>
                    <a:ext cx="9075" cy="28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3" h="1151" extrusionOk="0">
                        <a:moveTo>
                          <a:pt x="362" y="0"/>
                        </a:moveTo>
                        <a:cubicBezTo>
                          <a:pt x="171" y="362"/>
                          <a:pt x="64" y="746"/>
                          <a:pt x="0" y="1150"/>
                        </a:cubicBezTo>
                        <a:lnTo>
                          <a:pt x="22" y="1129"/>
                        </a:lnTo>
                        <a:cubicBezTo>
                          <a:pt x="107" y="746"/>
                          <a:pt x="213" y="362"/>
                          <a:pt x="36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51" name="Google Shape;3651;p47"/>
                  <p:cNvSpPr/>
                  <p:nvPr/>
                </p:nvSpPr>
                <p:spPr>
                  <a:xfrm>
                    <a:off x="5792900" y="3704738"/>
                    <a:ext cx="12650" cy="30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6" h="1206" extrusionOk="0">
                        <a:moveTo>
                          <a:pt x="453" y="0"/>
                        </a:moveTo>
                        <a:cubicBezTo>
                          <a:pt x="442" y="0"/>
                          <a:pt x="432" y="5"/>
                          <a:pt x="426" y="18"/>
                        </a:cubicBezTo>
                        <a:cubicBezTo>
                          <a:pt x="320" y="209"/>
                          <a:pt x="234" y="401"/>
                          <a:pt x="171" y="593"/>
                        </a:cubicBezTo>
                        <a:cubicBezTo>
                          <a:pt x="85" y="784"/>
                          <a:pt x="21" y="976"/>
                          <a:pt x="0" y="1189"/>
                        </a:cubicBezTo>
                        <a:cubicBezTo>
                          <a:pt x="0" y="1200"/>
                          <a:pt x="11" y="1205"/>
                          <a:pt x="21" y="1205"/>
                        </a:cubicBezTo>
                        <a:cubicBezTo>
                          <a:pt x="32" y="1205"/>
                          <a:pt x="43" y="1200"/>
                          <a:pt x="43" y="1189"/>
                        </a:cubicBezTo>
                        <a:cubicBezTo>
                          <a:pt x="128" y="1019"/>
                          <a:pt x="192" y="827"/>
                          <a:pt x="256" y="635"/>
                        </a:cubicBezTo>
                        <a:cubicBezTo>
                          <a:pt x="320" y="444"/>
                          <a:pt x="405" y="252"/>
                          <a:pt x="490" y="60"/>
                        </a:cubicBezTo>
                        <a:cubicBezTo>
                          <a:pt x="505" y="30"/>
                          <a:pt x="478" y="0"/>
                          <a:pt x="45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52" name="Google Shape;3652;p47"/>
                  <p:cNvSpPr/>
                  <p:nvPr/>
                </p:nvSpPr>
                <p:spPr>
                  <a:xfrm>
                    <a:off x="5740725" y="3646338"/>
                    <a:ext cx="339700" cy="286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88" h="11440" extrusionOk="0">
                        <a:moveTo>
                          <a:pt x="9233" y="0"/>
                        </a:moveTo>
                        <a:cubicBezTo>
                          <a:pt x="9217" y="0"/>
                          <a:pt x="9201" y="11"/>
                          <a:pt x="9201" y="32"/>
                        </a:cubicBezTo>
                        <a:cubicBezTo>
                          <a:pt x="9201" y="139"/>
                          <a:pt x="9222" y="245"/>
                          <a:pt x="9243" y="330"/>
                        </a:cubicBezTo>
                        <a:cubicBezTo>
                          <a:pt x="9264" y="437"/>
                          <a:pt x="9286" y="522"/>
                          <a:pt x="9350" y="607"/>
                        </a:cubicBezTo>
                        <a:lnTo>
                          <a:pt x="9371" y="607"/>
                        </a:lnTo>
                        <a:cubicBezTo>
                          <a:pt x="9371" y="629"/>
                          <a:pt x="9371" y="629"/>
                          <a:pt x="9392" y="650"/>
                        </a:cubicBezTo>
                        <a:cubicBezTo>
                          <a:pt x="9499" y="756"/>
                          <a:pt x="9627" y="863"/>
                          <a:pt x="9776" y="927"/>
                        </a:cubicBezTo>
                        <a:cubicBezTo>
                          <a:pt x="9903" y="991"/>
                          <a:pt x="10031" y="1076"/>
                          <a:pt x="10159" y="1161"/>
                        </a:cubicBezTo>
                        <a:cubicBezTo>
                          <a:pt x="10393" y="1353"/>
                          <a:pt x="10606" y="1566"/>
                          <a:pt x="10777" y="1821"/>
                        </a:cubicBezTo>
                        <a:cubicBezTo>
                          <a:pt x="11160" y="2396"/>
                          <a:pt x="11416" y="3014"/>
                          <a:pt x="11543" y="3695"/>
                        </a:cubicBezTo>
                        <a:cubicBezTo>
                          <a:pt x="11586" y="3887"/>
                          <a:pt x="11629" y="4079"/>
                          <a:pt x="11650" y="4270"/>
                        </a:cubicBezTo>
                        <a:cubicBezTo>
                          <a:pt x="11692" y="4462"/>
                          <a:pt x="11714" y="4654"/>
                          <a:pt x="11778" y="4845"/>
                        </a:cubicBezTo>
                        <a:cubicBezTo>
                          <a:pt x="11778" y="4888"/>
                          <a:pt x="11778" y="4931"/>
                          <a:pt x="11756" y="4995"/>
                        </a:cubicBezTo>
                        <a:cubicBezTo>
                          <a:pt x="11756" y="5037"/>
                          <a:pt x="11756" y="5080"/>
                          <a:pt x="11735" y="5122"/>
                        </a:cubicBezTo>
                        <a:cubicBezTo>
                          <a:pt x="11692" y="4931"/>
                          <a:pt x="11650" y="4739"/>
                          <a:pt x="11565" y="4547"/>
                        </a:cubicBezTo>
                        <a:cubicBezTo>
                          <a:pt x="11565" y="4537"/>
                          <a:pt x="11554" y="4531"/>
                          <a:pt x="11543" y="4531"/>
                        </a:cubicBezTo>
                        <a:cubicBezTo>
                          <a:pt x="11533" y="4531"/>
                          <a:pt x="11522" y="4537"/>
                          <a:pt x="11522" y="4547"/>
                        </a:cubicBezTo>
                        <a:cubicBezTo>
                          <a:pt x="11586" y="4739"/>
                          <a:pt x="11629" y="4952"/>
                          <a:pt x="11714" y="5144"/>
                        </a:cubicBezTo>
                        <a:lnTo>
                          <a:pt x="11692" y="5144"/>
                        </a:lnTo>
                        <a:cubicBezTo>
                          <a:pt x="11682" y="5133"/>
                          <a:pt x="11671" y="5128"/>
                          <a:pt x="11663" y="5128"/>
                        </a:cubicBezTo>
                        <a:cubicBezTo>
                          <a:pt x="11655" y="5128"/>
                          <a:pt x="11650" y="5133"/>
                          <a:pt x="11650" y="5144"/>
                        </a:cubicBezTo>
                        <a:cubicBezTo>
                          <a:pt x="11629" y="5080"/>
                          <a:pt x="11629" y="5037"/>
                          <a:pt x="11607" y="4973"/>
                        </a:cubicBezTo>
                        <a:cubicBezTo>
                          <a:pt x="11543" y="4760"/>
                          <a:pt x="11479" y="4547"/>
                          <a:pt x="11373" y="4356"/>
                        </a:cubicBezTo>
                        <a:cubicBezTo>
                          <a:pt x="11365" y="4339"/>
                          <a:pt x="11347" y="4332"/>
                          <a:pt x="11330" y="4332"/>
                        </a:cubicBezTo>
                        <a:cubicBezTo>
                          <a:pt x="11302" y="4332"/>
                          <a:pt x="11275" y="4351"/>
                          <a:pt x="11288" y="4377"/>
                        </a:cubicBezTo>
                        <a:cubicBezTo>
                          <a:pt x="11373" y="4590"/>
                          <a:pt x="11437" y="4782"/>
                          <a:pt x="11479" y="4995"/>
                        </a:cubicBezTo>
                        <a:cubicBezTo>
                          <a:pt x="11501" y="5080"/>
                          <a:pt x="11522" y="5165"/>
                          <a:pt x="11543" y="5250"/>
                        </a:cubicBezTo>
                        <a:cubicBezTo>
                          <a:pt x="11522" y="5293"/>
                          <a:pt x="11501" y="5335"/>
                          <a:pt x="11501" y="5378"/>
                        </a:cubicBezTo>
                        <a:cubicBezTo>
                          <a:pt x="11479" y="5399"/>
                          <a:pt x="11458" y="5463"/>
                          <a:pt x="11437" y="5506"/>
                        </a:cubicBezTo>
                        <a:cubicBezTo>
                          <a:pt x="11437" y="5442"/>
                          <a:pt x="11416" y="5357"/>
                          <a:pt x="11394" y="5293"/>
                        </a:cubicBezTo>
                        <a:cubicBezTo>
                          <a:pt x="11352" y="5016"/>
                          <a:pt x="11288" y="4760"/>
                          <a:pt x="11224" y="4505"/>
                        </a:cubicBezTo>
                        <a:cubicBezTo>
                          <a:pt x="11216" y="4488"/>
                          <a:pt x="11201" y="4482"/>
                          <a:pt x="11187" y="4482"/>
                        </a:cubicBezTo>
                        <a:cubicBezTo>
                          <a:pt x="11163" y="4482"/>
                          <a:pt x="11139" y="4500"/>
                          <a:pt x="11139" y="4526"/>
                        </a:cubicBezTo>
                        <a:cubicBezTo>
                          <a:pt x="11181" y="4654"/>
                          <a:pt x="11224" y="4782"/>
                          <a:pt x="11245" y="4909"/>
                        </a:cubicBezTo>
                        <a:cubicBezTo>
                          <a:pt x="11288" y="5037"/>
                          <a:pt x="11309" y="5165"/>
                          <a:pt x="11309" y="5293"/>
                        </a:cubicBezTo>
                        <a:cubicBezTo>
                          <a:pt x="11330" y="5421"/>
                          <a:pt x="11330" y="5548"/>
                          <a:pt x="11352" y="5676"/>
                        </a:cubicBezTo>
                        <a:lnTo>
                          <a:pt x="11352" y="5740"/>
                        </a:lnTo>
                        <a:cubicBezTo>
                          <a:pt x="11352" y="5761"/>
                          <a:pt x="11330" y="5783"/>
                          <a:pt x="11330" y="5804"/>
                        </a:cubicBezTo>
                        <a:lnTo>
                          <a:pt x="11330" y="5825"/>
                        </a:lnTo>
                        <a:cubicBezTo>
                          <a:pt x="11330" y="5655"/>
                          <a:pt x="11288" y="5506"/>
                          <a:pt x="11266" y="5357"/>
                        </a:cubicBezTo>
                        <a:cubicBezTo>
                          <a:pt x="11224" y="5080"/>
                          <a:pt x="11181" y="4803"/>
                          <a:pt x="11117" y="4526"/>
                        </a:cubicBezTo>
                        <a:cubicBezTo>
                          <a:pt x="11011" y="3972"/>
                          <a:pt x="10819" y="3440"/>
                          <a:pt x="10542" y="2950"/>
                        </a:cubicBezTo>
                        <a:cubicBezTo>
                          <a:pt x="10393" y="2694"/>
                          <a:pt x="10223" y="2439"/>
                          <a:pt x="10010" y="2205"/>
                        </a:cubicBezTo>
                        <a:cubicBezTo>
                          <a:pt x="9998" y="2193"/>
                          <a:pt x="9984" y="2187"/>
                          <a:pt x="9972" y="2187"/>
                        </a:cubicBezTo>
                        <a:cubicBezTo>
                          <a:pt x="9938" y="2187"/>
                          <a:pt x="9909" y="2222"/>
                          <a:pt x="9925" y="2268"/>
                        </a:cubicBezTo>
                        <a:cubicBezTo>
                          <a:pt x="10244" y="2694"/>
                          <a:pt x="10478" y="3184"/>
                          <a:pt x="10670" y="3695"/>
                        </a:cubicBezTo>
                        <a:cubicBezTo>
                          <a:pt x="10840" y="4207"/>
                          <a:pt x="10968" y="4739"/>
                          <a:pt x="11032" y="5271"/>
                        </a:cubicBezTo>
                        <a:cubicBezTo>
                          <a:pt x="11075" y="5527"/>
                          <a:pt x="11096" y="5783"/>
                          <a:pt x="11160" y="6038"/>
                        </a:cubicBezTo>
                        <a:lnTo>
                          <a:pt x="11160" y="6102"/>
                        </a:lnTo>
                        <a:cubicBezTo>
                          <a:pt x="11160" y="6059"/>
                          <a:pt x="11139" y="6017"/>
                          <a:pt x="11117" y="5974"/>
                        </a:cubicBezTo>
                        <a:cubicBezTo>
                          <a:pt x="11117" y="5953"/>
                          <a:pt x="11117" y="5932"/>
                          <a:pt x="11117" y="5910"/>
                        </a:cubicBezTo>
                        <a:cubicBezTo>
                          <a:pt x="11139" y="5889"/>
                          <a:pt x="11117" y="5868"/>
                          <a:pt x="11096" y="5846"/>
                        </a:cubicBezTo>
                        <a:cubicBezTo>
                          <a:pt x="11075" y="5761"/>
                          <a:pt x="11053" y="5676"/>
                          <a:pt x="11032" y="5591"/>
                        </a:cubicBezTo>
                        <a:cubicBezTo>
                          <a:pt x="10968" y="5357"/>
                          <a:pt x="10904" y="5144"/>
                          <a:pt x="10840" y="4931"/>
                        </a:cubicBezTo>
                        <a:cubicBezTo>
                          <a:pt x="10830" y="4909"/>
                          <a:pt x="10819" y="4899"/>
                          <a:pt x="10809" y="4899"/>
                        </a:cubicBezTo>
                        <a:cubicBezTo>
                          <a:pt x="10798" y="4899"/>
                          <a:pt x="10787" y="4909"/>
                          <a:pt x="10777" y="4931"/>
                        </a:cubicBezTo>
                        <a:cubicBezTo>
                          <a:pt x="10670" y="4590"/>
                          <a:pt x="10521" y="4270"/>
                          <a:pt x="10351" y="3972"/>
                        </a:cubicBezTo>
                        <a:cubicBezTo>
                          <a:pt x="10338" y="3960"/>
                          <a:pt x="10326" y="3955"/>
                          <a:pt x="10315" y="3955"/>
                        </a:cubicBezTo>
                        <a:cubicBezTo>
                          <a:pt x="10289" y="3955"/>
                          <a:pt x="10272" y="3985"/>
                          <a:pt x="10287" y="4015"/>
                        </a:cubicBezTo>
                        <a:cubicBezTo>
                          <a:pt x="10457" y="4356"/>
                          <a:pt x="10606" y="4718"/>
                          <a:pt x="10713" y="5101"/>
                        </a:cubicBezTo>
                        <a:cubicBezTo>
                          <a:pt x="10755" y="5229"/>
                          <a:pt x="10798" y="5357"/>
                          <a:pt x="10819" y="5484"/>
                        </a:cubicBezTo>
                        <a:cubicBezTo>
                          <a:pt x="10713" y="5165"/>
                          <a:pt x="10564" y="4845"/>
                          <a:pt x="10393" y="4526"/>
                        </a:cubicBezTo>
                        <a:cubicBezTo>
                          <a:pt x="10393" y="4520"/>
                          <a:pt x="10390" y="4518"/>
                          <a:pt x="10386" y="4518"/>
                        </a:cubicBezTo>
                        <a:cubicBezTo>
                          <a:pt x="10373" y="4518"/>
                          <a:pt x="10351" y="4537"/>
                          <a:pt x="10351" y="4569"/>
                        </a:cubicBezTo>
                        <a:cubicBezTo>
                          <a:pt x="10564" y="4995"/>
                          <a:pt x="10713" y="5463"/>
                          <a:pt x="10798" y="5932"/>
                        </a:cubicBezTo>
                        <a:cubicBezTo>
                          <a:pt x="10862" y="6166"/>
                          <a:pt x="10883" y="6400"/>
                          <a:pt x="10904" y="6656"/>
                        </a:cubicBezTo>
                        <a:cubicBezTo>
                          <a:pt x="10926" y="6762"/>
                          <a:pt x="10926" y="6890"/>
                          <a:pt x="10904" y="7018"/>
                        </a:cubicBezTo>
                        <a:cubicBezTo>
                          <a:pt x="10926" y="7018"/>
                          <a:pt x="10926" y="7039"/>
                          <a:pt x="10904" y="7060"/>
                        </a:cubicBezTo>
                        <a:lnTo>
                          <a:pt x="10840" y="7231"/>
                        </a:lnTo>
                        <a:cubicBezTo>
                          <a:pt x="10862" y="6869"/>
                          <a:pt x="10819" y="6507"/>
                          <a:pt x="10713" y="6166"/>
                        </a:cubicBezTo>
                        <a:lnTo>
                          <a:pt x="10713" y="6145"/>
                        </a:lnTo>
                        <a:cubicBezTo>
                          <a:pt x="10734" y="5932"/>
                          <a:pt x="10713" y="5740"/>
                          <a:pt x="10649" y="5548"/>
                        </a:cubicBezTo>
                        <a:cubicBezTo>
                          <a:pt x="10585" y="5335"/>
                          <a:pt x="10500" y="5122"/>
                          <a:pt x="10393" y="4931"/>
                        </a:cubicBezTo>
                        <a:cubicBezTo>
                          <a:pt x="10180" y="4526"/>
                          <a:pt x="9946" y="4143"/>
                          <a:pt x="9754" y="3738"/>
                        </a:cubicBezTo>
                        <a:cubicBezTo>
                          <a:pt x="9748" y="3725"/>
                          <a:pt x="9735" y="3720"/>
                          <a:pt x="9721" y="3720"/>
                        </a:cubicBezTo>
                        <a:cubicBezTo>
                          <a:pt x="9690" y="3720"/>
                          <a:pt x="9654" y="3745"/>
                          <a:pt x="9669" y="3759"/>
                        </a:cubicBezTo>
                        <a:cubicBezTo>
                          <a:pt x="9840" y="4185"/>
                          <a:pt x="10052" y="4547"/>
                          <a:pt x="10265" y="4931"/>
                        </a:cubicBezTo>
                        <a:cubicBezTo>
                          <a:pt x="10351" y="5122"/>
                          <a:pt x="10436" y="5314"/>
                          <a:pt x="10521" y="5527"/>
                        </a:cubicBezTo>
                        <a:cubicBezTo>
                          <a:pt x="10542" y="5612"/>
                          <a:pt x="10585" y="5697"/>
                          <a:pt x="10606" y="5804"/>
                        </a:cubicBezTo>
                        <a:cubicBezTo>
                          <a:pt x="10500" y="5548"/>
                          <a:pt x="10372" y="5293"/>
                          <a:pt x="10223" y="5037"/>
                        </a:cubicBezTo>
                        <a:cubicBezTo>
                          <a:pt x="10074" y="4824"/>
                          <a:pt x="9925" y="4611"/>
                          <a:pt x="9754" y="4420"/>
                        </a:cubicBezTo>
                        <a:cubicBezTo>
                          <a:pt x="9712" y="4292"/>
                          <a:pt x="9648" y="4143"/>
                          <a:pt x="9584" y="4015"/>
                        </a:cubicBezTo>
                        <a:cubicBezTo>
                          <a:pt x="9499" y="3866"/>
                          <a:pt x="9456" y="3717"/>
                          <a:pt x="9435" y="3546"/>
                        </a:cubicBezTo>
                        <a:cubicBezTo>
                          <a:pt x="9350" y="3206"/>
                          <a:pt x="9264" y="2865"/>
                          <a:pt x="9201" y="2524"/>
                        </a:cubicBezTo>
                        <a:cubicBezTo>
                          <a:pt x="9193" y="2509"/>
                          <a:pt x="9177" y="2502"/>
                          <a:pt x="9161" y="2502"/>
                        </a:cubicBezTo>
                        <a:cubicBezTo>
                          <a:pt x="9130" y="2502"/>
                          <a:pt x="9094" y="2525"/>
                          <a:pt x="9094" y="2567"/>
                        </a:cubicBezTo>
                        <a:cubicBezTo>
                          <a:pt x="9179" y="2907"/>
                          <a:pt x="9222" y="3269"/>
                          <a:pt x="9307" y="3632"/>
                        </a:cubicBezTo>
                        <a:cubicBezTo>
                          <a:pt x="9328" y="3781"/>
                          <a:pt x="9371" y="3930"/>
                          <a:pt x="9456" y="4079"/>
                        </a:cubicBezTo>
                        <a:cubicBezTo>
                          <a:pt x="9477" y="4143"/>
                          <a:pt x="9499" y="4207"/>
                          <a:pt x="9541" y="4292"/>
                        </a:cubicBezTo>
                        <a:cubicBezTo>
                          <a:pt x="9520" y="4292"/>
                          <a:pt x="9520" y="4334"/>
                          <a:pt x="9541" y="4356"/>
                        </a:cubicBezTo>
                        <a:cubicBezTo>
                          <a:pt x="9584" y="4398"/>
                          <a:pt x="9648" y="4462"/>
                          <a:pt x="9690" y="4547"/>
                        </a:cubicBezTo>
                        <a:cubicBezTo>
                          <a:pt x="9648" y="4483"/>
                          <a:pt x="9584" y="4441"/>
                          <a:pt x="9541" y="4420"/>
                        </a:cubicBezTo>
                        <a:cubicBezTo>
                          <a:pt x="9350" y="4249"/>
                          <a:pt x="9137" y="4079"/>
                          <a:pt x="8924" y="3951"/>
                        </a:cubicBezTo>
                        <a:cubicBezTo>
                          <a:pt x="8689" y="3823"/>
                          <a:pt x="8498" y="3653"/>
                          <a:pt x="8349" y="3440"/>
                        </a:cubicBezTo>
                        <a:cubicBezTo>
                          <a:pt x="8342" y="3427"/>
                          <a:pt x="8333" y="3422"/>
                          <a:pt x="8322" y="3422"/>
                        </a:cubicBezTo>
                        <a:cubicBezTo>
                          <a:pt x="8297" y="3422"/>
                          <a:pt x="8270" y="3452"/>
                          <a:pt x="8285" y="3482"/>
                        </a:cubicBezTo>
                        <a:cubicBezTo>
                          <a:pt x="8327" y="3589"/>
                          <a:pt x="8370" y="3695"/>
                          <a:pt x="8455" y="3781"/>
                        </a:cubicBezTo>
                        <a:cubicBezTo>
                          <a:pt x="8519" y="3866"/>
                          <a:pt x="8604" y="3951"/>
                          <a:pt x="8689" y="4015"/>
                        </a:cubicBezTo>
                        <a:lnTo>
                          <a:pt x="8902" y="4164"/>
                        </a:lnTo>
                        <a:cubicBezTo>
                          <a:pt x="8775" y="4121"/>
                          <a:pt x="8668" y="4057"/>
                          <a:pt x="8562" y="4015"/>
                        </a:cubicBezTo>
                        <a:cubicBezTo>
                          <a:pt x="8306" y="3887"/>
                          <a:pt x="8093" y="3738"/>
                          <a:pt x="7880" y="3589"/>
                        </a:cubicBezTo>
                        <a:cubicBezTo>
                          <a:pt x="7475" y="3312"/>
                          <a:pt x="7199" y="2907"/>
                          <a:pt x="7050" y="2439"/>
                        </a:cubicBezTo>
                        <a:cubicBezTo>
                          <a:pt x="7033" y="2423"/>
                          <a:pt x="7014" y="2416"/>
                          <a:pt x="6996" y="2416"/>
                        </a:cubicBezTo>
                        <a:cubicBezTo>
                          <a:pt x="6967" y="2416"/>
                          <a:pt x="6943" y="2434"/>
                          <a:pt x="6943" y="2460"/>
                        </a:cubicBezTo>
                        <a:cubicBezTo>
                          <a:pt x="6986" y="2716"/>
                          <a:pt x="7071" y="2950"/>
                          <a:pt x="7220" y="3163"/>
                        </a:cubicBezTo>
                        <a:cubicBezTo>
                          <a:pt x="7263" y="3227"/>
                          <a:pt x="7305" y="3291"/>
                          <a:pt x="7348" y="3355"/>
                        </a:cubicBezTo>
                        <a:lnTo>
                          <a:pt x="7092" y="3355"/>
                        </a:lnTo>
                        <a:lnTo>
                          <a:pt x="7092" y="3291"/>
                        </a:lnTo>
                        <a:cubicBezTo>
                          <a:pt x="7092" y="3269"/>
                          <a:pt x="7071" y="3184"/>
                          <a:pt x="7071" y="3142"/>
                        </a:cubicBezTo>
                        <a:cubicBezTo>
                          <a:pt x="7028" y="3035"/>
                          <a:pt x="7007" y="2929"/>
                          <a:pt x="6986" y="2822"/>
                        </a:cubicBezTo>
                        <a:cubicBezTo>
                          <a:pt x="6977" y="2806"/>
                          <a:pt x="6963" y="2799"/>
                          <a:pt x="6949" y="2799"/>
                        </a:cubicBezTo>
                        <a:cubicBezTo>
                          <a:pt x="6925" y="2799"/>
                          <a:pt x="6900" y="2817"/>
                          <a:pt x="6900" y="2844"/>
                        </a:cubicBezTo>
                        <a:cubicBezTo>
                          <a:pt x="6922" y="2950"/>
                          <a:pt x="6943" y="3056"/>
                          <a:pt x="6964" y="3163"/>
                        </a:cubicBezTo>
                        <a:cubicBezTo>
                          <a:pt x="6986" y="3227"/>
                          <a:pt x="6986" y="3291"/>
                          <a:pt x="7007" y="3355"/>
                        </a:cubicBezTo>
                        <a:lnTo>
                          <a:pt x="6815" y="3355"/>
                        </a:lnTo>
                        <a:cubicBezTo>
                          <a:pt x="6666" y="3355"/>
                          <a:pt x="6517" y="3376"/>
                          <a:pt x="6368" y="3419"/>
                        </a:cubicBezTo>
                        <a:cubicBezTo>
                          <a:pt x="6560" y="3248"/>
                          <a:pt x="6709" y="3035"/>
                          <a:pt x="6773" y="2780"/>
                        </a:cubicBezTo>
                        <a:cubicBezTo>
                          <a:pt x="6773" y="2865"/>
                          <a:pt x="6773" y="2950"/>
                          <a:pt x="6794" y="3056"/>
                        </a:cubicBezTo>
                        <a:lnTo>
                          <a:pt x="6794" y="3206"/>
                        </a:lnTo>
                        <a:cubicBezTo>
                          <a:pt x="6794" y="3248"/>
                          <a:pt x="6815" y="3291"/>
                          <a:pt x="6837" y="3333"/>
                        </a:cubicBezTo>
                        <a:cubicBezTo>
                          <a:pt x="6837" y="3344"/>
                          <a:pt x="6842" y="3349"/>
                          <a:pt x="6850" y="3349"/>
                        </a:cubicBezTo>
                        <a:cubicBezTo>
                          <a:pt x="6858" y="3349"/>
                          <a:pt x="6868" y="3344"/>
                          <a:pt x="6879" y="3333"/>
                        </a:cubicBezTo>
                        <a:cubicBezTo>
                          <a:pt x="6879" y="3291"/>
                          <a:pt x="6879" y="3227"/>
                          <a:pt x="6879" y="3184"/>
                        </a:cubicBezTo>
                        <a:lnTo>
                          <a:pt x="6858" y="3056"/>
                        </a:lnTo>
                        <a:cubicBezTo>
                          <a:pt x="6858" y="2950"/>
                          <a:pt x="6837" y="2844"/>
                          <a:pt x="6815" y="2758"/>
                        </a:cubicBezTo>
                        <a:cubicBezTo>
                          <a:pt x="6815" y="2748"/>
                          <a:pt x="6805" y="2742"/>
                          <a:pt x="6794" y="2742"/>
                        </a:cubicBezTo>
                        <a:cubicBezTo>
                          <a:pt x="6783" y="2742"/>
                          <a:pt x="6773" y="2748"/>
                          <a:pt x="6773" y="2758"/>
                        </a:cubicBezTo>
                        <a:cubicBezTo>
                          <a:pt x="6773" y="2652"/>
                          <a:pt x="6773" y="2524"/>
                          <a:pt x="6751" y="2418"/>
                        </a:cubicBezTo>
                        <a:cubicBezTo>
                          <a:pt x="6742" y="2389"/>
                          <a:pt x="6715" y="2377"/>
                          <a:pt x="6690" y="2377"/>
                        </a:cubicBezTo>
                        <a:cubicBezTo>
                          <a:pt x="6660" y="2377"/>
                          <a:pt x="6633" y="2394"/>
                          <a:pt x="6645" y="2418"/>
                        </a:cubicBezTo>
                        <a:cubicBezTo>
                          <a:pt x="6709" y="2950"/>
                          <a:pt x="6198" y="3312"/>
                          <a:pt x="5814" y="3546"/>
                        </a:cubicBezTo>
                        <a:cubicBezTo>
                          <a:pt x="5559" y="3717"/>
                          <a:pt x="5324" y="3866"/>
                          <a:pt x="5069" y="4015"/>
                        </a:cubicBezTo>
                        <a:lnTo>
                          <a:pt x="4835" y="4185"/>
                        </a:lnTo>
                        <a:cubicBezTo>
                          <a:pt x="4984" y="4015"/>
                          <a:pt x="5133" y="3866"/>
                          <a:pt x="5303" y="3717"/>
                        </a:cubicBezTo>
                        <a:cubicBezTo>
                          <a:pt x="5452" y="3568"/>
                          <a:pt x="5601" y="3419"/>
                          <a:pt x="5772" y="3269"/>
                        </a:cubicBezTo>
                        <a:cubicBezTo>
                          <a:pt x="5789" y="3235"/>
                          <a:pt x="5778" y="3173"/>
                          <a:pt x="5740" y="3173"/>
                        </a:cubicBezTo>
                        <a:cubicBezTo>
                          <a:pt x="5731" y="3173"/>
                          <a:pt x="5720" y="3176"/>
                          <a:pt x="5708" y="3184"/>
                        </a:cubicBezTo>
                        <a:cubicBezTo>
                          <a:pt x="5516" y="3312"/>
                          <a:pt x="5346" y="3440"/>
                          <a:pt x="5175" y="3568"/>
                        </a:cubicBezTo>
                        <a:cubicBezTo>
                          <a:pt x="4984" y="3717"/>
                          <a:pt x="4813" y="3866"/>
                          <a:pt x="4664" y="4036"/>
                        </a:cubicBezTo>
                        <a:cubicBezTo>
                          <a:pt x="4515" y="4185"/>
                          <a:pt x="4366" y="4356"/>
                          <a:pt x="4238" y="4547"/>
                        </a:cubicBezTo>
                        <a:lnTo>
                          <a:pt x="4153" y="4675"/>
                        </a:lnTo>
                        <a:cubicBezTo>
                          <a:pt x="4302" y="4292"/>
                          <a:pt x="4494" y="3930"/>
                          <a:pt x="4728" y="3610"/>
                        </a:cubicBezTo>
                        <a:cubicBezTo>
                          <a:pt x="4776" y="3562"/>
                          <a:pt x="4728" y="3502"/>
                          <a:pt x="4683" y="3502"/>
                        </a:cubicBezTo>
                        <a:cubicBezTo>
                          <a:pt x="4668" y="3502"/>
                          <a:pt x="4654" y="3509"/>
                          <a:pt x="4643" y="3525"/>
                        </a:cubicBezTo>
                        <a:cubicBezTo>
                          <a:pt x="4281" y="3951"/>
                          <a:pt x="4004" y="4441"/>
                          <a:pt x="3812" y="4973"/>
                        </a:cubicBezTo>
                        <a:cubicBezTo>
                          <a:pt x="3748" y="5186"/>
                          <a:pt x="3685" y="5421"/>
                          <a:pt x="3642" y="5633"/>
                        </a:cubicBezTo>
                        <a:cubicBezTo>
                          <a:pt x="3621" y="5527"/>
                          <a:pt x="3599" y="5421"/>
                          <a:pt x="3599" y="5314"/>
                        </a:cubicBezTo>
                        <a:cubicBezTo>
                          <a:pt x="3557" y="5037"/>
                          <a:pt x="3557" y="4760"/>
                          <a:pt x="3599" y="4483"/>
                        </a:cubicBezTo>
                        <a:cubicBezTo>
                          <a:pt x="3663" y="3951"/>
                          <a:pt x="3834" y="3419"/>
                          <a:pt x="4132" y="2950"/>
                        </a:cubicBezTo>
                        <a:cubicBezTo>
                          <a:pt x="4146" y="2935"/>
                          <a:pt x="4121" y="2910"/>
                          <a:pt x="4096" y="2910"/>
                        </a:cubicBezTo>
                        <a:cubicBezTo>
                          <a:pt x="4085" y="2910"/>
                          <a:pt x="4074" y="2916"/>
                          <a:pt x="4068" y="2929"/>
                        </a:cubicBezTo>
                        <a:cubicBezTo>
                          <a:pt x="3748" y="3376"/>
                          <a:pt x="3514" y="3930"/>
                          <a:pt x="3450" y="4483"/>
                        </a:cubicBezTo>
                        <a:cubicBezTo>
                          <a:pt x="3408" y="4760"/>
                          <a:pt x="3408" y="5058"/>
                          <a:pt x="3429" y="5335"/>
                        </a:cubicBezTo>
                        <a:lnTo>
                          <a:pt x="3429" y="5399"/>
                        </a:lnTo>
                        <a:cubicBezTo>
                          <a:pt x="3280" y="5080"/>
                          <a:pt x="3131" y="4782"/>
                          <a:pt x="2982" y="4462"/>
                        </a:cubicBezTo>
                        <a:cubicBezTo>
                          <a:pt x="2974" y="4440"/>
                          <a:pt x="2956" y="4431"/>
                          <a:pt x="2937" y="4431"/>
                        </a:cubicBezTo>
                        <a:cubicBezTo>
                          <a:pt x="2902" y="4431"/>
                          <a:pt x="2861" y="4463"/>
                          <a:pt x="2875" y="4505"/>
                        </a:cubicBezTo>
                        <a:cubicBezTo>
                          <a:pt x="3088" y="5122"/>
                          <a:pt x="3386" y="5697"/>
                          <a:pt x="3599" y="6294"/>
                        </a:cubicBezTo>
                        <a:cubicBezTo>
                          <a:pt x="3578" y="6400"/>
                          <a:pt x="3599" y="6507"/>
                          <a:pt x="3663" y="6592"/>
                        </a:cubicBezTo>
                        <a:cubicBezTo>
                          <a:pt x="3663" y="6613"/>
                          <a:pt x="3685" y="6613"/>
                          <a:pt x="3685" y="6613"/>
                        </a:cubicBezTo>
                        <a:cubicBezTo>
                          <a:pt x="3727" y="6698"/>
                          <a:pt x="3748" y="6762"/>
                          <a:pt x="3748" y="6847"/>
                        </a:cubicBezTo>
                        <a:cubicBezTo>
                          <a:pt x="3812" y="7060"/>
                          <a:pt x="3834" y="7273"/>
                          <a:pt x="3834" y="7465"/>
                        </a:cubicBezTo>
                        <a:cubicBezTo>
                          <a:pt x="3812" y="7678"/>
                          <a:pt x="3748" y="7891"/>
                          <a:pt x="3663" y="8061"/>
                        </a:cubicBezTo>
                        <a:cubicBezTo>
                          <a:pt x="3514" y="8423"/>
                          <a:pt x="3301" y="8764"/>
                          <a:pt x="3046" y="9062"/>
                        </a:cubicBezTo>
                        <a:cubicBezTo>
                          <a:pt x="2918" y="9233"/>
                          <a:pt x="2790" y="9403"/>
                          <a:pt x="2641" y="9552"/>
                        </a:cubicBezTo>
                        <a:cubicBezTo>
                          <a:pt x="2471" y="9701"/>
                          <a:pt x="2300" y="9850"/>
                          <a:pt x="2172" y="10021"/>
                        </a:cubicBezTo>
                        <a:cubicBezTo>
                          <a:pt x="2138" y="10073"/>
                          <a:pt x="2159" y="10139"/>
                          <a:pt x="2215" y="10139"/>
                        </a:cubicBezTo>
                        <a:cubicBezTo>
                          <a:pt x="2227" y="10139"/>
                          <a:pt x="2242" y="10135"/>
                          <a:pt x="2258" y="10127"/>
                        </a:cubicBezTo>
                        <a:cubicBezTo>
                          <a:pt x="2598" y="9936"/>
                          <a:pt x="2918" y="9659"/>
                          <a:pt x="3152" y="9339"/>
                        </a:cubicBezTo>
                        <a:cubicBezTo>
                          <a:pt x="3408" y="9020"/>
                          <a:pt x="3642" y="8679"/>
                          <a:pt x="3812" y="8296"/>
                        </a:cubicBezTo>
                        <a:cubicBezTo>
                          <a:pt x="3855" y="8232"/>
                          <a:pt x="3897" y="8147"/>
                          <a:pt x="3940" y="8061"/>
                        </a:cubicBezTo>
                        <a:lnTo>
                          <a:pt x="3940" y="8061"/>
                        </a:lnTo>
                        <a:cubicBezTo>
                          <a:pt x="3919" y="8189"/>
                          <a:pt x="3919" y="8317"/>
                          <a:pt x="3897" y="8445"/>
                        </a:cubicBezTo>
                        <a:cubicBezTo>
                          <a:pt x="3855" y="8786"/>
                          <a:pt x="3748" y="9126"/>
                          <a:pt x="3621" y="9467"/>
                        </a:cubicBezTo>
                        <a:cubicBezTo>
                          <a:pt x="3535" y="9787"/>
                          <a:pt x="3365" y="10085"/>
                          <a:pt x="3152" y="10340"/>
                        </a:cubicBezTo>
                        <a:cubicBezTo>
                          <a:pt x="2918" y="10596"/>
                          <a:pt x="2641" y="10788"/>
                          <a:pt x="2321" y="10915"/>
                        </a:cubicBezTo>
                        <a:cubicBezTo>
                          <a:pt x="2002" y="11107"/>
                          <a:pt x="1661" y="11192"/>
                          <a:pt x="1299" y="11213"/>
                        </a:cubicBezTo>
                        <a:cubicBezTo>
                          <a:pt x="1243" y="11220"/>
                          <a:pt x="1189" y="11222"/>
                          <a:pt x="1136" y="11222"/>
                        </a:cubicBezTo>
                        <a:cubicBezTo>
                          <a:pt x="1008" y="11222"/>
                          <a:pt x="887" y="11207"/>
                          <a:pt x="767" y="11192"/>
                        </a:cubicBezTo>
                        <a:cubicBezTo>
                          <a:pt x="618" y="11171"/>
                          <a:pt x="469" y="11107"/>
                          <a:pt x="362" y="11022"/>
                        </a:cubicBezTo>
                        <a:lnTo>
                          <a:pt x="362" y="11022"/>
                        </a:lnTo>
                        <a:cubicBezTo>
                          <a:pt x="412" y="11033"/>
                          <a:pt x="461" y="11038"/>
                          <a:pt x="510" y="11038"/>
                        </a:cubicBezTo>
                        <a:cubicBezTo>
                          <a:pt x="650" y="11038"/>
                          <a:pt x="784" y="10994"/>
                          <a:pt x="895" y="10915"/>
                        </a:cubicBezTo>
                        <a:cubicBezTo>
                          <a:pt x="912" y="10898"/>
                          <a:pt x="901" y="10867"/>
                          <a:pt x="885" y="10867"/>
                        </a:cubicBezTo>
                        <a:cubicBezTo>
                          <a:pt x="881" y="10867"/>
                          <a:pt x="877" y="10869"/>
                          <a:pt x="873" y="10873"/>
                        </a:cubicBezTo>
                        <a:lnTo>
                          <a:pt x="745" y="10915"/>
                        </a:lnTo>
                        <a:cubicBezTo>
                          <a:pt x="703" y="10915"/>
                          <a:pt x="660" y="10937"/>
                          <a:pt x="618" y="10937"/>
                        </a:cubicBezTo>
                        <a:cubicBezTo>
                          <a:pt x="575" y="10947"/>
                          <a:pt x="532" y="10953"/>
                          <a:pt x="490" y="10953"/>
                        </a:cubicBezTo>
                        <a:cubicBezTo>
                          <a:pt x="447" y="10953"/>
                          <a:pt x="405" y="10947"/>
                          <a:pt x="362" y="10937"/>
                        </a:cubicBezTo>
                        <a:cubicBezTo>
                          <a:pt x="341" y="10937"/>
                          <a:pt x="319" y="10958"/>
                          <a:pt x="319" y="10979"/>
                        </a:cubicBezTo>
                        <a:lnTo>
                          <a:pt x="298" y="10937"/>
                        </a:lnTo>
                        <a:cubicBezTo>
                          <a:pt x="341" y="10937"/>
                          <a:pt x="405" y="10915"/>
                          <a:pt x="447" y="10894"/>
                        </a:cubicBezTo>
                        <a:cubicBezTo>
                          <a:pt x="532" y="10873"/>
                          <a:pt x="618" y="10830"/>
                          <a:pt x="703" y="10788"/>
                        </a:cubicBezTo>
                        <a:cubicBezTo>
                          <a:pt x="809" y="10745"/>
                          <a:pt x="895" y="10702"/>
                          <a:pt x="980" y="10660"/>
                        </a:cubicBezTo>
                        <a:cubicBezTo>
                          <a:pt x="1065" y="10617"/>
                          <a:pt x="1150" y="10553"/>
                          <a:pt x="1193" y="10468"/>
                        </a:cubicBezTo>
                        <a:cubicBezTo>
                          <a:pt x="1210" y="10451"/>
                          <a:pt x="1199" y="10420"/>
                          <a:pt x="1183" y="10420"/>
                        </a:cubicBezTo>
                        <a:cubicBezTo>
                          <a:pt x="1180" y="10420"/>
                          <a:pt x="1175" y="10421"/>
                          <a:pt x="1171" y="10425"/>
                        </a:cubicBezTo>
                        <a:cubicBezTo>
                          <a:pt x="1129" y="10425"/>
                          <a:pt x="1086" y="10447"/>
                          <a:pt x="1044" y="10468"/>
                        </a:cubicBezTo>
                        <a:lnTo>
                          <a:pt x="916" y="10553"/>
                        </a:lnTo>
                        <a:cubicBezTo>
                          <a:pt x="831" y="10596"/>
                          <a:pt x="745" y="10638"/>
                          <a:pt x="660" y="10681"/>
                        </a:cubicBezTo>
                        <a:cubicBezTo>
                          <a:pt x="575" y="10724"/>
                          <a:pt x="490" y="10745"/>
                          <a:pt x="383" y="10788"/>
                        </a:cubicBezTo>
                        <a:cubicBezTo>
                          <a:pt x="341" y="10809"/>
                          <a:pt x="277" y="10809"/>
                          <a:pt x="234" y="10830"/>
                        </a:cubicBezTo>
                        <a:cubicBezTo>
                          <a:pt x="213" y="10766"/>
                          <a:pt x="213" y="10702"/>
                          <a:pt x="234" y="10638"/>
                        </a:cubicBezTo>
                        <a:cubicBezTo>
                          <a:pt x="277" y="10489"/>
                          <a:pt x="469" y="10425"/>
                          <a:pt x="575" y="10340"/>
                        </a:cubicBezTo>
                        <a:cubicBezTo>
                          <a:pt x="831" y="10149"/>
                          <a:pt x="1086" y="9936"/>
                          <a:pt x="1320" y="9723"/>
                        </a:cubicBezTo>
                        <a:cubicBezTo>
                          <a:pt x="1874" y="9211"/>
                          <a:pt x="2343" y="8636"/>
                          <a:pt x="2705" y="7998"/>
                        </a:cubicBezTo>
                        <a:cubicBezTo>
                          <a:pt x="2735" y="7967"/>
                          <a:pt x="2701" y="7937"/>
                          <a:pt x="2664" y="7937"/>
                        </a:cubicBezTo>
                        <a:cubicBezTo>
                          <a:pt x="2648" y="7937"/>
                          <a:pt x="2632" y="7942"/>
                          <a:pt x="2620" y="7955"/>
                        </a:cubicBezTo>
                        <a:cubicBezTo>
                          <a:pt x="2513" y="8104"/>
                          <a:pt x="2407" y="8253"/>
                          <a:pt x="2279" y="8402"/>
                        </a:cubicBezTo>
                        <a:cubicBezTo>
                          <a:pt x="2300" y="8360"/>
                          <a:pt x="2321" y="8296"/>
                          <a:pt x="2343" y="8253"/>
                        </a:cubicBezTo>
                        <a:cubicBezTo>
                          <a:pt x="2428" y="8104"/>
                          <a:pt x="2492" y="7955"/>
                          <a:pt x="2556" y="7806"/>
                        </a:cubicBezTo>
                        <a:cubicBezTo>
                          <a:pt x="2705" y="7529"/>
                          <a:pt x="2747" y="7231"/>
                          <a:pt x="2684" y="6911"/>
                        </a:cubicBezTo>
                        <a:cubicBezTo>
                          <a:pt x="2620" y="6613"/>
                          <a:pt x="2534" y="6315"/>
                          <a:pt x="2407" y="6038"/>
                        </a:cubicBezTo>
                        <a:cubicBezTo>
                          <a:pt x="2279" y="5740"/>
                          <a:pt x="2130" y="5442"/>
                          <a:pt x="1959" y="5165"/>
                        </a:cubicBezTo>
                        <a:cubicBezTo>
                          <a:pt x="1947" y="5146"/>
                          <a:pt x="1929" y="5138"/>
                          <a:pt x="1911" y="5138"/>
                        </a:cubicBezTo>
                        <a:cubicBezTo>
                          <a:pt x="1867" y="5138"/>
                          <a:pt x="1823" y="5184"/>
                          <a:pt x="1853" y="5229"/>
                        </a:cubicBezTo>
                        <a:cubicBezTo>
                          <a:pt x="2130" y="5761"/>
                          <a:pt x="2364" y="6315"/>
                          <a:pt x="2492" y="6890"/>
                        </a:cubicBezTo>
                        <a:cubicBezTo>
                          <a:pt x="2534" y="7039"/>
                          <a:pt x="2534" y="7210"/>
                          <a:pt x="2492" y="7359"/>
                        </a:cubicBezTo>
                        <a:cubicBezTo>
                          <a:pt x="2471" y="7486"/>
                          <a:pt x="2407" y="7635"/>
                          <a:pt x="2343" y="7763"/>
                        </a:cubicBezTo>
                        <a:cubicBezTo>
                          <a:pt x="2300" y="7912"/>
                          <a:pt x="2236" y="8040"/>
                          <a:pt x="2172" y="8189"/>
                        </a:cubicBezTo>
                        <a:cubicBezTo>
                          <a:pt x="2108" y="8338"/>
                          <a:pt x="2045" y="8487"/>
                          <a:pt x="2023" y="8636"/>
                        </a:cubicBezTo>
                        <a:cubicBezTo>
                          <a:pt x="2023" y="8658"/>
                          <a:pt x="2023" y="8679"/>
                          <a:pt x="2023" y="8679"/>
                        </a:cubicBezTo>
                        <a:cubicBezTo>
                          <a:pt x="1853" y="8892"/>
                          <a:pt x="1661" y="9105"/>
                          <a:pt x="1470" y="9297"/>
                        </a:cubicBezTo>
                        <a:cubicBezTo>
                          <a:pt x="1448" y="9254"/>
                          <a:pt x="1448" y="9233"/>
                          <a:pt x="1427" y="9190"/>
                        </a:cubicBezTo>
                        <a:cubicBezTo>
                          <a:pt x="1427" y="9169"/>
                          <a:pt x="1406" y="9126"/>
                          <a:pt x="1384" y="9105"/>
                        </a:cubicBezTo>
                        <a:cubicBezTo>
                          <a:pt x="1363" y="9041"/>
                          <a:pt x="1342" y="8977"/>
                          <a:pt x="1342" y="8913"/>
                        </a:cubicBezTo>
                        <a:cubicBezTo>
                          <a:pt x="1320" y="8786"/>
                          <a:pt x="1320" y="8658"/>
                          <a:pt x="1320" y="8530"/>
                        </a:cubicBezTo>
                        <a:cubicBezTo>
                          <a:pt x="1320" y="8509"/>
                          <a:pt x="1310" y="8498"/>
                          <a:pt x="1297" y="8498"/>
                        </a:cubicBezTo>
                        <a:cubicBezTo>
                          <a:pt x="1283" y="8498"/>
                          <a:pt x="1267" y="8509"/>
                          <a:pt x="1257" y="8530"/>
                        </a:cubicBezTo>
                        <a:cubicBezTo>
                          <a:pt x="1235" y="8658"/>
                          <a:pt x="1214" y="8807"/>
                          <a:pt x="1235" y="8935"/>
                        </a:cubicBezTo>
                        <a:cubicBezTo>
                          <a:pt x="1257" y="9020"/>
                          <a:pt x="1257" y="9084"/>
                          <a:pt x="1278" y="9148"/>
                        </a:cubicBezTo>
                        <a:cubicBezTo>
                          <a:pt x="1299" y="9233"/>
                          <a:pt x="1342" y="9297"/>
                          <a:pt x="1384" y="9339"/>
                        </a:cubicBezTo>
                        <a:lnTo>
                          <a:pt x="1406" y="9339"/>
                        </a:lnTo>
                        <a:lnTo>
                          <a:pt x="1257" y="9488"/>
                        </a:lnTo>
                        <a:cubicBezTo>
                          <a:pt x="1257" y="9446"/>
                          <a:pt x="1257" y="9424"/>
                          <a:pt x="1235" y="9382"/>
                        </a:cubicBezTo>
                        <a:cubicBezTo>
                          <a:pt x="1214" y="9339"/>
                          <a:pt x="1214" y="9275"/>
                          <a:pt x="1193" y="9211"/>
                        </a:cubicBezTo>
                        <a:cubicBezTo>
                          <a:pt x="1171" y="9105"/>
                          <a:pt x="1150" y="8999"/>
                          <a:pt x="1129" y="8871"/>
                        </a:cubicBezTo>
                        <a:cubicBezTo>
                          <a:pt x="1107" y="8636"/>
                          <a:pt x="1107" y="8402"/>
                          <a:pt x="1107" y="8168"/>
                        </a:cubicBezTo>
                        <a:cubicBezTo>
                          <a:pt x="1107" y="8157"/>
                          <a:pt x="1097" y="8152"/>
                          <a:pt x="1086" y="8152"/>
                        </a:cubicBezTo>
                        <a:cubicBezTo>
                          <a:pt x="1076" y="8152"/>
                          <a:pt x="1065" y="8157"/>
                          <a:pt x="1065" y="8168"/>
                        </a:cubicBezTo>
                        <a:cubicBezTo>
                          <a:pt x="1022" y="8423"/>
                          <a:pt x="1022" y="8658"/>
                          <a:pt x="1065" y="8913"/>
                        </a:cubicBezTo>
                        <a:cubicBezTo>
                          <a:pt x="1086" y="9041"/>
                          <a:pt x="1086" y="9148"/>
                          <a:pt x="1129" y="9275"/>
                        </a:cubicBezTo>
                        <a:cubicBezTo>
                          <a:pt x="1129" y="9339"/>
                          <a:pt x="1150" y="9382"/>
                          <a:pt x="1171" y="9446"/>
                        </a:cubicBezTo>
                        <a:cubicBezTo>
                          <a:pt x="1171" y="9488"/>
                          <a:pt x="1193" y="9552"/>
                          <a:pt x="1235" y="9574"/>
                        </a:cubicBezTo>
                        <a:lnTo>
                          <a:pt x="1129" y="9680"/>
                        </a:lnTo>
                        <a:cubicBezTo>
                          <a:pt x="1001" y="9169"/>
                          <a:pt x="937" y="8658"/>
                          <a:pt x="937" y="8147"/>
                        </a:cubicBezTo>
                        <a:cubicBezTo>
                          <a:pt x="958" y="7614"/>
                          <a:pt x="1065" y="7060"/>
                          <a:pt x="1235" y="6549"/>
                        </a:cubicBezTo>
                        <a:cubicBezTo>
                          <a:pt x="1342" y="6251"/>
                          <a:pt x="1470" y="5974"/>
                          <a:pt x="1597" y="5697"/>
                        </a:cubicBezTo>
                        <a:cubicBezTo>
                          <a:pt x="1613" y="5651"/>
                          <a:pt x="1584" y="5616"/>
                          <a:pt x="1550" y="5616"/>
                        </a:cubicBezTo>
                        <a:cubicBezTo>
                          <a:pt x="1538" y="5616"/>
                          <a:pt x="1524" y="5622"/>
                          <a:pt x="1512" y="5633"/>
                        </a:cubicBezTo>
                        <a:cubicBezTo>
                          <a:pt x="916" y="6592"/>
                          <a:pt x="639" y="7721"/>
                          <a:pt x="767" y="8849"/>
                        </a:cubicBezTo>
                        <a:cubicBezTo>
                          <a:pt x="788" y="9169"/>
                          <a:pt x="831" y="9488"/>
                          <a:pt x="916" y="9808"/>
                        </a:cubicBezTo>
                        <a:lnTo>
                          <a:pt x="916" y="9829"/>
                        </a:lnTo>
                        <a:lnTo>
                          <a:pt x="873" y="9872"/>
                        </a:lnTo>
                        <a:cubicBezTo>
                          <a:pt x="767" y="9723"/>
                          <a:pt x="703" y="9552"/>
                          <a:pt x="639" y="9382"/>
                        </a:cubicBezTo>
                        <a:cubicBezTo>
                          <a:pt x="575" y="9190"/>
                          <a:pt x="532" y="8977"/>
                          <a:pt x="532" y="8764"/>
                        </a:cubicBezTo>
                        <a:cubicBezTo>
                          <a:pt x="511" y="8551"/>
                          <a:pt x="490" y="8360"/>
                          <a:pt x="490" y="8147"/>
                        </a:cubicBezTo>
                        <a:cubicBezTo>
                          <a:pt x="469" y="7912"/>
                          <a:pt x="490" y="7657"/>
                          <a:pt x="511" y="7422"/>
                        </a:cubicBezTo>
                        <a:cubicBezTo>
                          <a:pt x="511" y="7396"/>
                          <a:pt x="486" y="7369"/>
                          <a:pt x="461" y="7369"/>
                        </a:cubicBezTo>
                        <a:cubicBezTo>
                          <a:pt x="447" y="7369"/>
                          <a:pt x="434" y="7378"/>
                          <a:pt x="426" y="7401"/>
                        </a:cubicBezTo>
                        <a:cubicBezTo>
                          <a:pt x="383" y="7635"/>
                          <a:pt x="362" y="7891"/>
                          <a:pt x="362" y="8125"/>
                        </a:cubicBezTo>
                        <a:cubicBezTo>
                          <a:pt x="362" y="8360"/>
                          <a:pt x="362" y="8573"/>
                          <a:pt x="383" y="8786"/>
                        </a:cubicBezTo>
                        <a:cubicBezTo>
                          <a:pt x="383" y="9211"/>
                          <a:pt x="511" y="9616"/>
                          <a:pt x="745" y="9978"/>
                        </a:cubicBezTo>
                        <a:lnTo>
                          <a:pt x="618" y="10085"/>
                        </a:lnTo>
                        <a:lnTo>
                          <a:pt x="596" y="10063"/>
                        </a:lnTo>
                        <a:cubicBezTo>
                          <a:pt x="554" y="9999"/>
                          <a:pt x="532" y="9957"/>
                          <a:pt x="511" y="9893"/>
                        </a:cubicBezTo>
                        <a:cubicBezTo>
                          <a:pt x="447" y="9765"/>
                          <a:pt x="383" y="9616"/>
                          <a:pt x="341" y="9467"/>
                        </a:cubicBezTo>
                        <a:cubicBezTo>
                          <a:pt x="234" y="9190"/>
                          <a:pt x="170" y="8913"/>
                          <a:pt x="107" y="8615"/>
                        </a:cubicBezTo>
                        <a:cubicBezTo>
                          <a:pt x="107" y="8586"/>
                          <a:pt x="85" y="8575"/>
                          <a:pt x="63" y="8575"/>
                        </a:cubicBezTo>
                        <a:cubicBezTo>
                          <a:pt x="36" y="8575"/>
                          <a:pt x="10" y="8592"/>
                          <a:pt x="21" y="8615"/>
                        </a:cubicBezTo>
                        <a:cubicBezTo>
                          <a:pt x="43" y="8935"/>
                          <a:pt x="107" y="9233"/>
                          <a:pt x="192" y="9531"/>
                        </a:cubicBezTo>
                        <a:cubicBezTo>
                          <a:pt x="256" y="9680"/>
                          <a:pt x="298" y="9829"/>
                          <a:pt x="362" y="9978"/>
                        </a:cubicBezTo>
                        <a:cubicBezTo>
                          <a:pt x="383" y="10042"/>
                          <a:pt x="426" y="10106"/>
                          <a:pt x="469" y="10170"/>
                        </a:cubicBezTo>
                        <a:lnTo>
                          <a:pt x="405" y="10234"/>
                        </a:lnTo>
                        <a:cubicBezTo>
                          <a:pt x="256" y="10298"/>
                          <a:pt x="128" y="10425"/>
                          <a:pt x="43" y="10553"/>
                        </a:cubicBezTo>
                        <a:cubicBezTo>
                          <a:pt x="0" y="10702"/>
                          <a:pt x="0" y="10873"/>
                          <a:pt x="85" y="11000"/>
                        </a:cubicBezTo>
                        <a:cubicBezTo>
                          <a:pt x="256" y="11320"/>
                          <a:pt x="639" y="11405"/>
                          <a:pt x="958" y="11426"/>
                        </a:cubicBezTo>
                        <a:cubicBezTo>
                          <a:pt x="1037" y="11435"/>
                          <a:pt x="1115" y="11439"/>
                          <a:pt x="1193" y="11439"/>
                        </a:cubicBezTo>
                        <a:cubicBezTo>
                          <a:pt x="1497" y="11439"/>
                          <a:pt x="1799" y="11375"/>
                          <a:pt x="2087" y="11256"/>
                        </a:cubicBezTo>
                        <a:cubicBezTo>
                          <a:pt x="2428" y="11128"/>
                          <a:pt x="2747" y="10937"/>
                          <a:pt x="3046" y="10724"/>
                        </a:cubicBezTo>
                        <a:cubicBezTo>
                          <a:pt x="3322" y="10489"/>
                          <a:pt x="3535" y="10212"/>
                          <a:pt x="3685" y="9872"/>
                        </a:cubicBezTo>
                        <a:cubicBezTo>
                          <a:pt x="3855" y="9488"/>
                          <a:pt x="3983" y="9084"/>
                          <a:pt x="4047" y="8658"/>
                        </a:cubicBezTo>
                        <a:cubicBezTo>
                          <a:pt x="4132" y="8232"/>
                          <a:pt x="4174" y="7806"/>
                          <a:pt x="4132" y="7380"/>
                        </a:cubicBezTo>
                        <a:cubicBezTo>
                          <a:pt x="4132" y="7359"/>
                          <a:pt x="4110" y="7337"/>
                          <a:pt x="4110" y="7316"/>
                        </a:cubicBezTo>
                        <a:lnTo>
                          <a:pt x="4110" y="7273"/>
                        </a:lnTo>
                        <a:cubicBezTo>
                          <a:pt x="4068" y="6997"/>
                          <a:pt x="3983" y="6762"/>
                          <a:pt x="3961" y="6507"/>
                        </a:cubicBezTo>
                        <a:lnTo>
                          <a:pt x="3961" y="6443"/>
                        </a:lnTo>
                        <a:cubicBezTo>
                          <a:pt x="3983" y="6422"/>
                          <a:pt x="3983" y="6400"/>
                          <a:pt x="3983" y="6379"/>
                        </a:cubicBezTo>
                        <a:cubicBezTo>
                          <a:pt x="4004" y="6187"/>
                          <a:pt x="4047" y="5996"/>
                          <a:pt x="4089" y="5825"/>
                        </a:cubicBezTo>
                        <a:lnTo>
                          <a:pt x="4089" y="6123"/>
                        </a:lnTo>
                        <a:cubicBezTo>
                          <a:pt x="4089" y="6272"/>
                          <a:pt x="4110" y="6400"/>
                          <a:pt x="4153" y="6507"/>
                        </a:cubicBezTo>
                        <a:cubicBezTo>
                          <a:pt x="4153" y="6517"/>
                          <a:pt x="4164" y="6523"/>
                          <a:pt x="4174" y="6523"/>
                        </a:cubicBezTo>
                        <a:cubicBezTo>
                          <a:pt x="4185" y="6523"/>
                          <a:pt x="4196" y="6517"/>
                          <a:pt x="4196" y="6507"/>
                        </a:cubicBezTo>
                        <a:cubicBezTo>
                          <a:pt x="4217" y="6400"/>
                          <a:pt x="4238" y="6272"/>
                          <a:pt x="4217" y="6145"/>
                        </a:cubicBezTo>
                        <a:lnTo>
                          <a:pt x="4217" y="5740"/>
                        </a:lnTo>
                        <a:cubicBezTo>
                          <a:pt x="4238" y="5548"/>
                          <a:pt x="4260" y="5335"/>
                          <a:pt x="4281" y="5144"/>
                        </a:cubicBezTo>
                        <a:cubicBezTo>
                          <a:pt x="4345" y="5037"/>
                          <a:pt x="4387" y="4909"/>
                          <a:pt x="4430" y="4782"/>
                        </a:cubicBezTo>
                        <a:lnTo>
                          <a:pt x="4430" y="4782"/>
                        </a:lnTo>
                        <a:cubicBezTo>
                          <a:pt x="4409" y="4931"/>
                          <a:pt x="4387" y="5058"/>
                          <a:pt x="4387" y="5186"/>
                        </a:cubicBezTo>
                        <a:cubicBezTo>
                          <a:pt x="4366" y="5271"/>
                          <a:pt x="4366" y="5378"/>
                          <a:pt x="4387" y="5463"/>
                        </a:cubicBezTo>
                        <a:cubicBezTo>
                          <a:pt x="4387" y="5570"/>
                          <a:pt x="4387" y="5655"/>
                          <a:pt x="4430" y="5761"/>
                        </a:cubicBezTo>
                        <a:cubicBezTo>
                          <a:pt x="4430" y="5772"/>
                          <a:pt x="4441" y="5777"/>
                          <a:pt x="4454" y="5777"/>
                        </a:cubicBezTo>
                        <a:cubicBezTo>
                          <a:pt x="4467" y="5777"/>
                          <a:pt x="4483" y="5772"/>
                          <a:pt x="4494" y="5761"/>
                        </a:cubicBezTo>
                        <a:cubicBezTo>
                          <a:pt x="4494" y="5655"/>
                          <a:pt x="4515" y="5570"/>
                          <a:pt x="4515" y="5484"/>
                        </a:cubicBezTo>
                        <a:cubicBezTo>
                          <a:pt x="4515" y="5399"/>
                          <a:pt x="4515" y="5293"/>
                          <a:pt x="4515" y="5208"/>
                        </a:cubicBezTo>
                        <a:cubicBezTo>
                          <a:pt x="4515" y="5016"/>
                          <a:pt x="4558" y="4824"/>
                          <a:pt x="4579" y="4654"/>
                        </a:cubicBezTo>
                        <a:cubicBezTo>
                          <a:pt x="4579" y="4611"/>
                          <a:pt x="4579" y="4590"/>
                          <a:pt x="4536" y="4590"/>
                        </a:cubicBezTo>
                        <a:lnTo>
                          <a:pt x="4579" y="4547"/>
                        </a:lnTo>
                        <a:cubicBezTo>
                          <a:pt x="4622" y="4526"/>
                          <a:pt x="4685" y="4483"/>
                          <a:pt x="4728" y="4462"/>
                        </a:cubicBezTo>
                        <a:lnTo>
                          <a:pt x="4728" y="4462"/>
                        </a:lnTo>
                        <a:cubicBezTo>
                          <a:pt x="4707" y="4590"/>
                          <a:pt x="4707" y="4739"/>
                          <a:pt x="4707" y="4867"/>
                        </a:cubicBezTo>
                        <a:lnTo>
                          <a:pt x="4707" y="5101"/>
                        </a:lnTo>
                        <a:cubicBezTo>
                          <a:pt x="4685" y="5186"/>
                          <a:pt x="4707" y="5271"/>
                          <a:pt x="4728" y="5335"/>
                        </a:cubicBezTo>
                        <a:cubicBezTo>
                          <a:pt x="4737" y="5353"/>
                          <a:pt x="4750" y="5360"/>
                          <a:pt x="4762" y="5360"/>
                        </a:cubicBezTo>
                        <a:cubicBezTo>
                          <a:pt x="4778" y="5360"/>
                          <a:pt x="4792" y="5348"/>
                          <a:pt x="4792" y="5335"/>
                        </a:cubicBezTo>
                        <a:cubicBezTo>
                          <a:pt x="4813" y="5271"/>
                          <a:pt x="4835" y="5186"/>
                          <a:pt x="4835" y="5101"/>
                        </a:cubicBezTo>
                        <a:lnTo>
                          <a:pt x="4835" y="4867"/>
                        </a:lnTo>
                        <a:lnTo>
                          <a:pt x="4835" y="4420"/>
                        </a:lnTo>
                        <a:cubicBezTo>
                          <a:pt x="4898" y="4377"/>
                          <a:pt x="4962" y="4334"/>
                          <a:pt x="5005" y="4313"/>
                        </a:cubicBezTo>
                        <a:lnTo>
                          <a:pt x="5005" y="4313"/>
                        </a:lnTo>
                        <a:cubicBezTo>
                          <a:pt x="4984" y="4420"/>
                          <a:pt x="4962" y="4547"/>
                          <a:pt x="4962" y="4675"/>
                        </a:cubicBezTo>
                        <a:lnTo>
                          <a:pt x="4962" y="4867"/>
                        </a:lnTo>
                        <a:cubicBezTo>
                          <a:pt x="4962" y="4931"/>
                          <a:pt x="4984" y="4995"/>
                          <a:pt x="5005" y="5058"/>
                        </a:cubicBezTo>
                        <a:cubicBezTo>
                          <a:pt x="5005" y="5069"/>
                          <a:pt x="5016" y="5074"/>
                          <a:pt x="5029" y="5074"/>
                        </a:cubicBezTo>
                        <a:cubicBezTo>
                          <a:pt x="5042" y="5074"/>
                          <a:pt x="5058" y="5069"/>
                          <a:pt x="5069" y="5058"/>
                        </a:cubicBezTo>
                        <a:cubicBezTo>
                          <a:pt x="5069" y="4995"/>
                          <a:pt x="5090" y="4931"/>
                          <a:pt x="5090" y="4867"/>
                        </a:cubicBezTo>
                        <a:lnTo>
                          <a:pt x="5090" y="4696"/>
                        </a:lnTo>
                        <a:cubicBezTo>
                          <a:pt x="5090" y="4569"/>
                          <a:pt x="5090" y="4462"/>
                          <a:pt x="5111" y="4334"/>
                        </a:cubicBezTo>
                        <a:cubicBezTo>
                          <a:pt x="5133" y="4313"/>
                          <a:pt x="5111" y="4270"/>
                          <a:pt x="5069" y="4270"/>
                        </a:cubicBezTo>
                        <a:lnTo>
                          <a:pt x="5261" y="4164"/>
                        </a:lnTo>
                        <a:lnTo>
                          <a:pt x="5282" y="4143"/>
                        </a:lnTo>
                        <a:lnTo>
                          <a:pt x="5282" y="4143"/>
                        </a:lnTo>
                        <a:cubicBezTo>
                          <a:pt x="5282" y="4249"/>
                          <a:pt x="5282" y="4356"/>
                          <a:pt x="5261" y="4462"/>
                        </a:cubicBezTo>
                        <a:cubicBezTo>
                          <a:pt x="5261" y="4569"/>
                          <a:pt x="5261" y="4696"/>
                          <a:pt x="5303" y="4803"/>
                        </a:cubicBezTo>
                        <a:cubicBezTo>
                          <a:pt x="5303" y="4824"/>
                          <a:pt x="5319" y="4835"/>
                          <a:pt x="5335" y="4835"/>
                        </a:cubicBezTo>
                        <a:cubicBezTo>
                          <a:pt x="5351" y="4835"/>
                          <a:pt x="5367" y="4824"/>
                          <a:pt x="5367" y="4803"/>
                        </a:cubicBezTo>
                        <a:cubicBezTo>
                          <a:pt x="5388" y="4696"/>
                          <a:pt x="5410" y="4569"/>
                          <a:pt x="5410" y="4462"/>
                        </a:cubicBezTo>
                        <a:cubicBezTo>
                          <a:pt x="5410" y="4334"/>
                          <a:pt x="5410" y="4207"/>
                          <a:pt x="5431" y="4100"/>
                        </a:cubicBezTo>
                        <a:cubicBezTo>
                          <a:pt x="5431" y="4079"/>
                          <a:pt x="5431" y="4079"/>
                          <a:pt x="5431" y="4057"/>
                        </a:cubicBezTo>
                        <a:lnTo>
                          <a:pt x="5686" y="3887"/>
                        </a:lnTo>
                        <a:lnTo>
                          <a:pt x="5665" y="4143"/>
                        </a:lnTo>
                        <a:lnTo>
                          <a:pt x="5644" y="4292"/>
                        </a:lnTo>
                        <a:cubicBezTo>
                          <a:pt x="5644" y="4356"/>
                          <a:pt x="5644" y="4398"/>
                          <a:pt x="5644" y="4462"/>
                        </a:cubicBezTo>
                        <a:cubicBezTo>
                          <a:pt x="5655" y="4473"/>
                          <a:pt x="5671" y="4478"/>
                          <a:pt x="5686" y="4478"/>
                        </a:cubicBezTo>
                        <a:cubicBezTo>
                          <a:pt x="5702" y="4478"/>
                          <a:pt x="5718" y="4473"/>
                          <a:pt x="5729" y="4462"/>
                        </a:cubicBezTo>
                        <a:cubicBezTo>
                          <a:pt x="5750" y="4420"/>
                          <a:pt x="5772" y="4356"/>
                          <a:pt x="5772" y="4313"/>
                        </a:cubicBezTo>
                        <a:cubicBezTo>
                          <a:pt x="5772" y="4249"/>
                          <a:pt x="5772" y="4185"/>
                          <a:pt x="5793" y="4143"/>
                        </a:cubicBezTo>
                        <a:lnTo>
                          <a:pt x="5814" y="3802"/>
                        </a:lnTo>
                        <a:cubicBezTo>
                          <a:pt x="5899" y="3759"/>
                          <a:pt x="5963" y="3717"/>
                          <a:pt x="6027" y="3674"/>
                        </a:cubicBezTo>
                        <a:lnTo>
                          <a:pt x="6112" y="3610"/>
                        </a:lnTo>
                        <a:cubicBezTo>
                          <a:pt x="6347" y="3568"/>
                          <a:pt x="6581" y="3525"/>
                          <a:pt x="6815" y="3525"/>
                        </a:cubicBezTo>
                        <a:cubicBezTo>
                          <a:pt x="6879" y="3514"/>
                          <a:pt x="6948" y="3509"/>
                          <a:pt x="7020" y="3509"/>
                        </a:cubicBezTo>
                        <a:cubicBezTo>
                          <a:pt x="7092" y="3509"/>
                          <a:pt x="7167" y="3514"/>
                          <a:pt x="7241" y="3525"/>
                        </a:cubicBezTo>
                        <a:cubicBezTo>
                          <a:pt x="7326" y="3525"/>
                          <a:pt x="7433" y="3546"/>
                          <a:pt x="7539" y="3546"/>
                        </a:cubicBezTo>
                        <a:cubicBezTo>
                          <a:pt x="7603" y="3610"/>
                          <a:pt x="7667" y="3674"/>
                          <a:pt x="7731" y="3717"/>
                        </a:cubicBezTo>
                        <a:cubicBezTo>
                          <a:pt x="7944" y="3887"/>
                          <a:pt x="8178" y="4036"/>
                          <a:pt x="8434" y="4164"/>
                        </a:cubicBezTo>
                        <a:cubicBezTo>
                          <a:pt x="8540" y="4228"/>
                          <a:pt x="8668" y="4270"/>
                          <a:pt x="8775" y="4313"/>
                        </a:cubicBezTo>
                        <a:cubicBezTo>
                          <a:pt x="8775" y="4334"/>
                          <a:pt x="8775" y="4356"/>
                          <a:pt x="8775" y="4356"/>
                        </a:cubicBezTo>
                        <a:cubicBezTo>
                          <a:pt x="8860" y="4505"/>
                          <a:pt x="8902" y="4633"/>
                          <a:pt x="8924" y="4782"/>
                        </a:cubicBezTo>
                        <a:cubicBezTo>
                          <a:pt x="8945" y="4867"/>
                          <a:pt x="8966" y="4931"/>
                          <a:pt x="8966" y="5016"/>
                        </a:cubicBezTo>
                        <a:cubicBezTo>
                          <a:pt x="8966" y="5080"/>
                          <a:pt x="8988" y="5165"/>
                          <a:pt x="9009" y="5229"/>
                        </a:cubicBezTo>
                        <a:cubicBezTo>
                          <a:pt x="9009" y="5250"/>
                          <a:pt x="9020" y="5261"/>
                          <a:pt x="9033" y="5261"/>
                        </a:cubicBezTo>
                        <a:cubicBezTo>
                          <a:pt x="9046" y="5261"/>
                          <a:pt x="9062" y="5250"/>
                          <a:pt x="9073" y="5229"/>
                        </a:cubicBezTo>
                        <a:cubicBezTo>
                          <a:pt x="9094" y="5165"/>
                          <a:pt x="9094" y="5080"/>
                          <a:pt x="9073" y="4995"/>
                        </a:cubicBezTo>
                        <a:cubicBezTo>
                          <a:pt x="9073" y="4909"/>
                          <a:pt x="9073" y="4824"/>
                          <a:pt x="9051" y="4760"/>
                        </a:cubicBezTo>
                        <a:cubicBezTo>
                          <a:pt x="9009" y="4633"/>
                          <a:pt x="8966" y="4505"/>
                          <a:pt x="8902" y="4377"/>
                        </a:cubicBezTo>
                        <a:lnTo>
                          <a:pt x="8902" y="4377"/>
                        </a:lnTo>
                        <a:cubicBezTo>
                          <a:pt x="8966" y="4398"/>
                          <a:pt x="9030" y="4441"/>
                          <a:pt x="9115" y="4462"/>
                        </a:cubicBezTo>
                        <a:cubicBezTo>
                          <a:pt x="9158" y="4590"/>
                          <a:pt x="9201" y="4718"/>
                          <a:pt x="9243" y="4867"/>
                        </a:cubicBezTo>
                        <a:cubicBezTo>
                          <a:pt x="9286" y="5016"/>
                          <a:pt x="9328" y="5144"/>
                          <a:pt x="9371" y="5271"/>
                        </a:cubicBezTo>
                        <a:cubicBezTo>
                          <a:pt x="9382" y="5282"/>
                          <a:pt x="9398" y="5287"/>
                          <a:pt x="9411" y="5287"/>
                        </a:cubicBezTo>
                        <a:cubicBezTo>
                          <a:pt x="9424" y="5287"/>
                          <a:pt x="9435" y="5282"/>
                          <a:pt x="9435" y="5271"/>
                        </a:cubicBezTo>
                        <a:cubicBezTo>
                          <a:pt x="9435" y="5122"/>
                          <a:pt x="9414" y="4973"/>
                          <a:pt x="9350" y="4824"/>
                        </a:cubicBezTo>
                        <a:cubicBezTo>
                          <a:pt x="9328" y="4696"/>
                          <a:pt x="9286" y="4590"/>
                          <a:pt x="9222" y="4462"/>
                        </a:cubicBezTo>
                        <a:cubicBezTo>
                          <a:pt x="9243" y="4462"/>
                          <a:pt x="9264" y="4462"/>
                          <a:pt x="9264" y="4441"/>
                        </a:cubicBezTo>
                        <a:lnTo>
                          <a:pt x="9307" y="4462"/>
                        </a:lnTo>
                        <a:lnTo>
                          <a:pt x="9477" y="4633"/>
                        </a:lnTo>
                        <a:cubicBezTo>
                          <a:pt x="9456" y="4633"/>
                          <a:pt x="9435" y="4654"/>
                          <a:pt x="9456" y="4696"/>
                        </a:cubicBezTo>
                        <a:cubicBezTo>
                          <a:pt x="9520" y="4824"/>
                          <a:pt x="9563" y="4952"/>
                          <a:pt x="9605" y="5101"/>
                        </a:cubicBezTo>
                        <a:cubicBezTo>
                          <a:pt x="9627" y="5165"/>
                          <a:pt x="9627" y="5250"/>
                          <a:pt x="9648" y="5314"/>
                        </a:cubicBezTo>
                        <a:cubicBezTo>
                          <a:pt x="9648" y="5378"/>
                          <a:pt x="9648" y="5442"/>
                          <a:pt x="9669" y="5527"/>
                        </a:cubicBezTo>
                        <a:cubicBezTo>
                          <a:pt x="9680" y="5538"/>
                          <a:pt x="9696" y="5543"/>
                          <a:pt x="9709" y="5543"/>
                        </a:cubicBezTo>
                        <a:cubicBezTo>
                          <a:pt x="9722" y="5543"/>
                          <a:pt x="9733" y="5538"/>
                          <a:pt x="9733" y="5527"/>
                        </a:cubicBezTo>
                        <a:cubicBezTo>
                          <a:pt x="9754" y="5442"/>
                          <a:pt x="9754" y="5378"/>
                          <a:pt x="9733" y="5293"/>
                        </a:cubicBezTo>
                        <a:cubicBezTo>
                          <a:pt x="9733" y="5229"/>
                          <a:pt x="9712" y="5144"/>
                          <a:pt x="9690" y="5080"/>
                        </a:cubicBezTo>
                        <a:cubicBezTo>
                          <a:pt x="9648" y="4931"/>
                          <a:pt x="9605" y="4803"/>
                          <a:pt x="9541" y="4696"/>
                        </a:cubicBezTo>
                        <a:lnTo>
                          <a:pt x="9541" y="4696"/>
                        </a:lnTo>
                        <a:cubicBezTo>
                          <a:pt x="9648" y="4803"/>
                          <a:pt x="9733" y="4909"/>
                          <a:pt x="9818" y="5016"/>
                        </a:cubicBezTo>
                        <a:lnTo>
                          <a:pt x="9840" y="5058"/>
                        </a:lnTo>
                        <a:cubicBezTo>
                          <a:pt x="9818" y="5058"/>
                          <a:pt x="9797" y="5101"/>
                          <a:pt x="9797" y="5122"/>
                        </a:cubicBezTo>
                        <a:cubicBezTo>
                          <a:pt x="9861" y="5293"/>
                          <a:pt x="9903" y="5463"/>
                          <a:pt x="9925" y="5655"/>
                        </a:cubicBezTo>
                        <a:cubicBezTo>
                          <a:pt x="9925" y="5740"/>
                          <a:pt x="9925" y="5825"/>
                          <a:pt x="9946" y="5910"/>
                        </a:cubicBezTo>
                        <a:cubicBezTo>
                          <a:pt x="9925" y="5996"/>
                          <a:pt x="9946" y="6081"/>
                          <a:pt x="9946" y="6187"/>
                        </a:cubicBezTo>
                        <a:cubicBezTo>
                          <a:pt x="9946" y="6209"/>
                          <a:pt x="9962" y="6219"/>
                          <a:pt x="9978" y="6219"/>
                        </a:cubicBezTo>
                        <a:cubicBezTo>
                          <a:pt x="9994" y="6219"/>
                          <a:pt x="10010" y="6209"/>
                          <a:pt x="10010" y="6187"/>
                        </a:cubicBezTo>
                        <a:cubicBezTo>
                          <a:pt x="10031" y="6102"/>
                          <a:pt x="10052" y="5996"/>
                          <a:pt x="10031" y="5910"/>
                        </a:cubicBezTo>
                        <a:cubicBezTo>
                          <a:pt x="10031" y="5825"/>
                          <a:pt x="10031" y="5740"/>
                          <a:pt x="10010" y="5655"/>
                        </a:cubicBezTo>
                        <a:cubicBezTo>
                          <a:pt x="10010" y="5548"/>
                          <a:pt x="9989" y="5442"/>
                          <a:pt x="9967" y="5335"/>
                        </a:cubicBezTo>
                        <a:lnTo>
                          <a:pt x="9967" y="5335"/>
                        </a:lnTo>
                        <a:cubicBezTo>
                          <a:pt x="10010" y="5463"/>
                          <a:pt x="10052" y="5612"/>
                          <a:pt x="10095" y="5740"/>
                        </a:cubicBezTo>
                        <a:cubicBezTo>
                          <a:pt x="10095" y="5761"/>
                          <a:pt x="10111" y="5772"/>
                          <a:pt x="10130" y="5772"/>
                        </a:cubicBezTo>
                        <a:cubicBezTo>
                          <a:pt x="10148" y="5772"/>
                          <a:pt x="10170" y="5761"/>
                          <a:pt x="10180" y="5740"/>
                        </a:cubicBezTo>
                        <a:cubicBezTo>
                          <a:pt x="10202" y="5633"/>
                          <a:pt x="10202" y="5527"/>
                          <a:pt x="10180" y="5421"/>
                        </a:cubicBezTo>
                        <a:lnTo>
                          <a:pt x="10180" y="5421"/>
                        </a:lnTo>
                        <a:cubicBezTo>
                          <a:pt x="10478" y="6017"/>
                          <a:pt x="10606" y="6677"/>
                          <a:pt x="10564" y="7337"/>
                        </a:cubicBezTo>
                        <a:cubicBezTo>
                          <a:pt x="10521" y="7635"/>
                          <a:pt x="10457" y="7934"/>
                          <a:pt x="10351" y="8210"/>
                        </a:cubicBezTo>
                        <a:cubicBezTo>
                          <a:pt x="10329" y="8274"/>
                          <a:pt x="10372" y="8317"/>
                          <a:pt x="10436" y="8317"/>
                        </a:cubicBezTo>
                        <a:cubicBezTo>
                          <a:pt x="10436" y="8381"/>
                          <a:pt x="10415" y="8445"/>
                          <a:pt x="10393" y="8509"/>
                        </a:cubicBezTo>
                        <a:cubicBezTo>
                          <a:pt x="10372" y="8615"/>
                          <a:pt x="10351" y="8722"/>
                          <a:pt x="10329" y="8828"/>
                        </a:cubicBezTo>
                        <a:cubicBezTo>
                          <a:pt x="10308" y="8935"/>
                          <a:pt x="10287" y="9041"/>
                          <a:pt x="10287" y="9148"/>
                        </a:cubicBezTo>
                        <a:cubicBezTo>
                          <a:pt x="10287" y="9189"/>
                          <a:pt x="10332" y="9222"/>
                          <a:pt x="10375" y="9222"/>
                        </a:cubicBezTo>
                        <a:cubicBezTo>
                          <a:pt x="10398" y="9222"/>
                          <a:pt x="10421" y="9212"/>
                          <a:pt x="10436" y="9190"/>
                        </a:cubicBezTo>
                        <a:cubicBezTo>
                          <a:pt x="10500" y="8999"/>
                          <a:pt x="10564" y="8828"/>
                          <a:pt x="10585" y="8636"/>
                        </a:cubicBezTo>
                        <a:cubicBezTo>
                          <a:pt x="10649" y="8445"/>
                          <a:pt x="10691" y="8253"/>
                          <a:pt x="10734" y="8061"/>
                        </a:cubicBezTo>
                        <a:cubicBezTo>
                          <a:pt x="10819" y="7827"/>
                          <a:pt x="10883" y="7614"/>
                          <a:pt x="10990" y="7401"/>
                        </a:cubicBezTo>
                        <a:cubicBezTo>
                          <a:pt x="11011" y="7359"/>
                          <a:pt x="11032" y="7316"/>
                          <a:pt x="11053" y="7252"/>
                        </a:cubicBezTo>
                        <a:cubicBezTo>
                          <a:pt x="11075" y="7188"/>
                          <a:pt x="11117" y="7103"/>
                          <a:pt x="11160" y="7039"/>
                        </a:cubicBezTo>
                        <a:cubicBezTo>
                          <a:pt x="11458" y="6400"/>
                          <a:pt x="11820" y="5783"/>
                          <a:pt x="11927" y="5080"/>
                        </a:cubicBezTo>
                        <a:cubicBezTo>
                          <a:pt x="11969" y="4654"/>
                          <a:pt x="11927" y="4207"/>
                          <a:pt x="11820" y="3781"/>
                        </a:cubicBezTo>
                        <a:cubicBezTo>
                          <a:pt x="11820" y="3766"/>
                          <a:pt x="11799" y="3750"/>
                          <a:pt x="11779" y="3750"/>
                        </a:cubicBezTo>
                        <a:cubicBezTo>
                          <a:pt x="11771" y="3750"/>
                          <a:pt x="11763" y="3753"/>
                          <a:pt x="11756" y="3759"/>
                        </a:cubicBezTo>
                        <a:lnTo>
                          <a:pt x="11756" y="3717"/>
                        </a:lnTo>
                        <a:cubicBezTo>
                          <a:pt x="11671" y="3355"/>
                          <a:pt x="11565" y="2993"/>
                          <a:pt x="11437" y="2652"/>
                        </a:cubicBezTo>
                        <a:cubicBezTo>
                          <a:pt x="11266" y="2205"/>
                          <a:pt x="11011" y="1800"/>
                          <a:pt x="10691" y="1438"/>
                        </a:cubicBezTo>
                        <a:lnTo>
                          <a:pt x="10691" y="1438"/>
                        </a:lnTo>
                        <a:cubicBezTo>
                          <a:pt x="11053" y="1630"/>
                          <a:pt x="11373" y="1843"/>
                          <a:pt x="11692" y="2098"/>
                        </a:cubicBezTo>
                        <a:cubicBezTo>
                          <a:pt x="12097" y="2418"/>
                          <a:pt x="12417" y="2822"/>
                          <a:pt x="12651" y="3291"/>
                        </a:cubicBezTo>
                        <a:cubicBezTo>
                          <a:pt x="12715" y="3419"/>
                          <a:pt x="12779" y="3568"/>
                          <a:pt x="12821" y="3695"/>
                        </a:cubicBezTo>
                        <a:lnTo>
                          <a:pt x="12906" y="3887"/>
                        </a:lnTo>
                        <a:cubicBezTo>
                          <a:pt x="12928" y="3951"/>
                          <a:pt x="12949" y="3994"/>
                          <a:pt x="12992" y="4057"/>
                        </a:cubicBezTo>
                        <a:cubicBezTo>
                          <a:pt x="12998" y="4071"/>
                          <a:pt x="13007" y="4076"/>
                          <a:pt x="13016" y="4076"/>
                        </a:cubicBezTo>
                        <a:cubicBezTo>
                          <a:pt x="13035" y="4076"/>
                          <a:pt x="13055" y="4051"/>
                          <a:pt x="13055" y="4036"/>
                        </a:cubicBezTo>
                        <a:cubicBezTo>
                          <a:pt x="13055" y="3908"/>
                          <a:pt x="13013" y="3781"/>
                          <a:pt x="12970" y="3653"/>
                        </a:cubicBezTo>
                        <a:cubicBezTo>
                          <a:pt x="12928" y="3546"/>
                          <a:pt x="12885" y="3419"/>
                          <a:pt x="12821" y="3312"/>
                        </a:cubicBezTo>
                        <a:cubicBezTo>
                          <a:pt x="12715" y="3078"/>
                          <a:pt x="12587" y="2865"/>
                          <a:pt x="12417" y="2652"/>
                        </a:cubicBezTo>
                        <a:cubicBezTo>
                          <a:pt x="12097" y="2226"/>
                          <a:pt x="11714" y="1864"/>
                          <a:pt x="11266" y="1608"/>
                        </a:cubicBezTo>
                        <a:cubicBezTo>
                          <a:pt x="10968" y="1438"/>
                          <a:pt x="10670" y="1289"/>
                          <a:pt x="10393" y="1076"/>
                        </a:cubicBezTo>
                        <a:lnTo>
                          <a:pt x="10329" y="1076"/>
                        </a:lnTo>
                        <a:cubicBezTo>
                          <a:pt x="10223" y="1012"/>
                          <a:pt x="10138" y="948"/>
                          <a:pt x="10052" y="905"/>
                        </a:cubicBezTo>
                        <a:lnTo>
                          <a:pt x="10052" y="905"/>
                        </a:lnTo>
                        <a:cubicBezTo>
                          <a:pt x="10329" y="927"/>
                          <a:pt x="10628" y="927"/>
                          <a:pt x="10926" y="927"/>
                        </a:cubicBezTo>
                        <a:cubicBezTo>
                          <a:pt x="11224" y="948"/>
                          <a:pt x="11501" y="1012"/>
                          <a:pt x="11778" y="1118"/>
                        </a:cubicBezTo>
                        <a:cubicBezTo>
                          <a:pt x="12353" y="1374"/>
                          <a:pt x="12672" y="1906"/>
                          <a:pt x="12949" y="2418"/>
                        </a:cubicBezTo>
                        <a:cubicBezTo>
                          <a:pt x="13141" y="2758"/>
                          <a:pt x="13311" y="3099"/>
                          <a:pt x="13503" y="3419"/>
                        </a:cubicBezTo>
                        <a:cubicBezTo>
                          <a:pt x="13511" y="3435"/>
                          <a:pt x="13525" y="3442"/>
                          <a:pt x="13540" y="3442"/>
                        </a:cubicBezTo>
                        <a:cubicBezTo>
                          <a:pt x="13563" y="3442"/>
                          <a:pt x="13588" y="3424"/>
                          <a:pt x="13588" y="3397"/>
                        </a:cubicBezTo>
                        <a:cubicBezTo>
                          <a:pt x="13503" y="3035"/>
                          <a:pt x="13375" y="2716"/>
                          <a:pt x="13205" y="2396"/>
                        </a:cubicBezTo>
                        <a:cubicBezTo>
                          <a:pt x="13055" y="2119"/>
                          <a:pt x="12885" y="1843"/>
                          <a:pt x="12672" y="1587"/>
                        </a:cubicBezTo>
                        <a:cubicBezTo>
                          <a:pt x="12480" y="1331"/>
                          <a:pt x="12246" y="1140"/>
                          <a:pt x="11991" y="991"/>
                        </a:cubicBezTo>
                        <a:cubicBezTo>
                          <a:pt x="11714" y="842"/>
                          <a:pt x="11394" y="756"/>
                          <a:pt x="11075" y="735"/>
                        </a:cubicBezTo>
                        <a:cubicBezTo>
                          <a:pt x="10990" y="724"/>
                          <a:pt x="10904" y="719"/>
                          <a:pt x="10817" y="719"/>
                        </a:cubicBezTo>
                        <a:cubicBezTo>
                          <a:pt x="10729" y="719"/>
                          <a:pt x="10638" y="724"/>
                          <a:pt x="10542" y="735"/>
                        </a:cubicBezTo>
                        <a:cubicBezTo>
                          <a:pt x="10436" y="735"/>
                          <a:pt x="10308" y="735"/>
                          <a:pt x="10180" y="756"/>
                        </a:cubicBezTo>
                        <a:cubicBezTo>
                          <a:pt x="10159" y="671"/>
                          <a:pt x="10138" y="607"/>
                          <a:pt x="10095" y="522"/>
                        </a:cubicBezTo>
                        <a:cubicBezTo>
                          <a:pt x="10095" y="511"/>
                          <a:pt x="10084" y="506"/>
                          <a:pt x="10076" y="506"/>
                        </a:cubicBezTo>
                        <a:cubicBezTo>
                          <a:pt x="10068" y="506"/>
                          <a:pt x="10063" y="511"/>
                          <a:pt x="10074" y="522"/>
                        </a:cubicBezTo>
                        <a:cubicBezTo>
                          <a:pt x="10095" y="607"/>
                          <a:pt x="10116" y="671"/>
                          <a:pt x="10159" y="756"/>
                        </a:cubicBezTo>
                        <a:cubicBezTo>
                          <a:pt x="10116" y="778"/>
                          <a:pt x="10052" y="778"/>
                          <a:pt x="10010" y="799"/>
                        </a:cubicBezTo>
                        <a:cubicBezTo>
                          <a:pt x="9989" y="799"/>
                          <a:pt x="9967" y="842"/>
                          <a:pt x="9967" y="863"/>
                        </a:cubicBezTo>
                        <a:lnTo>
                          <a:pt x="9946" y="842"/>
                        </a:lnTo>
                        <a:cubicBezTo>
                          <a:pt x="9946" y="820"/>
                          <a:pt x="9946" y="799"/>
                          <a:pt x="9946" y="799"/>
                        </a:cubicBezTo>
                        <a:cubicBezTo>
                          <a:pt x="9946" y="778"/>
                          <a:pt x="9925" y="735"/>
                          <a:pt x="9925" y="714"/>
                        </a:cubicBezTo>
                        <a:cubicBezTo>
                          <a:pt x="9903" y="692"/>
                          <a:pt x="9882" y="607"/>
                          <a:pt x="9861" y="565"/>
                        </a:cubicBezTo>
                        <a:cubicBezTo>
                          <a:pt x="9840" y="458"/>
                          <a:pt x="9818" y="352"/>
                          <a:pt x="9797" y="245"/>
                        </a:cubicBezTo>
                        <a:cubicBezTo>
                          <a:pt x="9797" y="218"/>
                          <a:pt x="9778" y="207"/>
                          <a:pt x="9757" y="207"/>
                        </a:cubicBezTo>
                        <a:cubicBezTo>
                          <a:pt x="9726" y="207"/>
                          <a:pt x="9690" y="229"/>
                          <a:pt x="9690" y="267"/>
                        </a:cubicBezTo>
                        <a:cubicBezTo>
                          <a:pt x="9712" y="373"/>
                          <a:pt x="9754" y="479"/>
                          <a:pt x="9776" y="586"/>
                        </a:cubicBezTo>
                        <a:cubicBezTo>
                          <a:pt x="9797" y="650"/>
                          <a:pt x="9818" y="692"/>
                          <a:pt x="9818" y="735"/>
                        </a:cubicBezTo>
                        <a:lnTo>
                          <a:pt x="9840" y="799"/>
                        </a:lnTo>
                        <a:cubicBezTo>
                          <a:pt x="9776" y="756"/>
                          <a:pt x="9712" y="735"/>
                          <a:pt x="9648" y="692"/>
                        </a:cubicBezTo>
                        <a:cubicBezTo>
                          <a:pt x="9627" y="629"/>
                          <a:pt x="9584" y="543"/>
                          <a:pt x="9563" y="479"/>
                        </a:cubicBezTo>
                        <a:lnTo>
                          <a:pt x="9435" y="160"/>
                        </a:lnTo>
                        <a:cubicBezTo>
                          <a:pt x="9435" y="144"/>
                          <a:pt x="9426" y="137"/>
                          <a:pt x="9414" y="137"/>
                        </a:cubicBezTo>
                        <a:cubicBezTo>
                          <a:pt x="9395" y="137"/>
                          <a:pt x="9371" y="155"/>
                          <a:pt x="9371" y="181"/>
                        </a:cubicBezTo>
                        <a:cubicBezTo>
                          <a:pt x="9414" y="288"/>
                          <a:pt x="9456" y="394"/>
                          <a:pt x="9499" y="501"/>
                        </a:cubicBezTo>
                        <a:cubicBezTo>
                          <a:pt x="9499" y="543"/>
                          <a:pt x="9520" y="586"/>
                          <a:pt x="9520" y="629"/>
                        </a:cubicBezTo>
                        <a:lnTo>
                          <a:pt x="9477" y="565"/>
                        </a:lnTo>
                        <a:cubicBezTo>
                          <a:pt x="9469" y="556"/>
                          <a:pt x="9453" y="551"/>
                          <a:pt x="9435" y="551"/>
                        </a:cubicBezTo>
                        <a:cubicBezTo>
                          <a:pt x="9411" y="551"/>
                          <a:pt x="9383" y="561"/>
                          <a:pt x="9371" y="586"/>
                        </a:cubicBezTo>
                        <a:cubicBezTo>
                          <a:pt x="9371" y="543"/>
                          <a:pt x="9371" y="501"/>
                          <a:pt x="9350" y="458"/>
                        </a:cubicBezTo>
                        <a:cubicBezTo>
                          <a:pt x="9350" y="416"/>
                          <a:pt x="9328" y="373"/>
                          <a:pt x="9328" y="330"/>
                        </a:cubicBezTo>
                        <a:cubicBezTo>
                          <a:pt x="9307" y="224"/>
                          <a:pt x="9286" y="139"/>
                          <a:pt x="9264" y="32"/>
                        </a:cubicBezTo>
                        <a:cubicBezTo>
                          <a:pt x="9264" y="11"/>
                          <a:pt x="9249" y="0"/>
                          <a:pt x="923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53" name="Google Shape;3653;p47"/>
                  <p:cNvSpPr/>
                  <p:nvPr/>
                </p:nvSpPr>
                <p:spPr>
                  <a:xfrm>
                    <a:off x="6082000" y="3634988"/>
                    <a:ext cx="43150" cy="172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6" h="6902" extrusionOk="0">
                        <a:moveTo>
                          <a:pt x="221" y="0"/>
                        </a:moveTo>
                        <a:cubicBezTo>
                          <a:pt x="200" y="0"/>
                          <a:pt x="180" y="12"/>
                          <a:pt x="171" y="39"/>
                        </a:cubicBezTo>
                        <a:cubicBezTo>
                          <a:pt x="43" y="486"/>
                          <a:pt x="1" y="976"/>
                          <a:pt x="107" y="1445"/>
                        </a:cubicBezTo>
                        <a:cubicBezTo>
                          <a:pt x="192" y="1892"/>
                          <a:pt x="384" y="2339"/>
                          <a:pt x="640" y="2744"/>
                        </a:cubicBezTo>
                        <a:cubicBezTo>
                          <a:pt x="938" y="3127"/>
                          <a:pt x="1172" y="3553"/>
                          <a:pt x="1364" y="3979"/>
                        </a:cubicBezTo>
                        <a:cubicBezTo>
                          <a:pt x="1449" y="4213"/>
                          <a:pt x="1492" y="4469"/>
                          <a:pt x="1470" y="4703"/>
                        </a:cubicBezTo>
                        <a:cubicBezTo>
                          <a:pt x="1428" y="4959"/>
                          <a:pt x="1364" y="5193"/>
                          <a:pt x="1236" y="5385"/>
                        </a:cubicBezTo>
                        <a:cubicBezTo>
                          <a:pt x="1087" y="5640"/>
                          <a:pt x="938" y="5875"/>
                          <a:pt x="767" y="6109"/>
                        </a:cubicBezTo>
                        <a:lnTo>
                          <a:pt x="533" y="6450"/>
                        </a:lnTo>
                        <a:cubicBezTo>
                          <a:pt x="448" y="6556"/>
                          <a:pt x="363" y="6684"/>
                          <a:pt x="320" y="6812"/>
                        </a:cubicBezTo>
                        <a:cubicBezTo>
                          <a:pt x="302" y="6848"/>
                          <a:pt x="347" y="6901"/>
                          <a:pt x="387" y="6901"/>
                        </a:cubicBezTo>
                        <a:cubicBezTo>
                          <a:pt x="393" y="6901"/>
                          <a:pt x="400" y="6900"/>
                          <a:pt x="405" y="6897"/>
                        </a:cubicBezTo>
                        <a:cubicBezTo>
                          <a:pt x="597" y="6726"/>
                          <a:pt x="767" y="6535"/>
                          <a:pt x="917" y="6300"/>
                        </a:cubicBezTo>
                        <a:cubicBezTo>
                          <a:pt x="1066" y="6109"/>
                          <a:pt x="1215" y="5896"/>
                          <a:pt x="1343" y="5683"/>
                        </a:cubicBezTo>
                        <a:cubicBezTo>
                          <a:pt x="1470" y="5470"/>
                          <a:pt x="1577" y="5236"/>
                          <a:pt x="1662" y="5001"/>
                        </a:cubicBezTo>
                        <a:cubicBezTo>
                          <a:pt x="1726" y="4767"/>
                          <a:pt x="1726" y="4533"/>
                          <a:pt x="1705" y="4299"/>
                        </a:cubicBezTo>
                        <a:cubicBezTo>
                          <a:pt x="1598" y="3809"/>
                          <a:pt x="1385" y="3340"/>
                          <a:pt x="1087" y="2957"/>
                        </a:cubicBezTo>
                        <a:cubicBezTo>
                          <a:pt x="789" y="2573"/>
                          <a:pt x="555" y="2126"/>
                          <a:pt x="384" y="1679"/>
                        </a:cubicBezTo>
                        <a:cubicBezTo>
                          <a:pt x="214" y="1146"/>
                          <a:pt x="171" y="593"/>
                          <a:pt x="278" y="60"/>
                        </a:cubicBezTo>
                        <a:cubicBezTo>
                          <a:pt x="278" y="23"/>
                          <a:pt x="249" y="0"/>
                          <a:pt x="22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54" name="Google Shape;3654;p47"/>
                  <p:cNvSpPr/>
                  <p:nvPr/>
                </p:nvSpPr>
                <p:spPr>
                  <a:xfrm>
                    <a:off x="5724800" y="3643363"/>
                    <a:ext cx="62250" cy="102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90" h="4096" extrusionOk="0">
                        <a:moveTo>
                          <a:pt x="2456" y="0"/>
                        </a:moveTo>
                        <a:cubicBezTo>
                          <a:pt x="2445" y="0"/>
                          <a:pt x="2434" y="7"/>
                          <a:pt x="2426" y="23"/>
                        </a:cubicBezTo>
                        <a:cubicBezTo>
                          <a:pt x="2170" y="577"/>
                          <a:pt x="1936" y="1131"/>
                          <a:pt x="1659" y="1663"/>
                        </a:cubicBezTo>
                        <a:cubicBezTo>
                          <a:pt x="1361" y="2196"/>
                          <a:pt x="1042" y="2707"/>
                          <a:pt x="658" y="3175"/>
                        </a:cubicBezTo>
                        <a:cubicBezTo>
                          <a:pt x="552" y="3325"/>
                          <a:pt x="445" y="3452"/>
                          <a:pt x="339" y="3580"/>
                        </a:cubicBezTo>
                        <a:cubicBezTo>
                          <a:pt x="211" y="3708"/>
                          <a:pt x="126" y="3857"/>
                          <a:pt x="19" y="3985"/>
                        </a:cubicBezTo>
                        <a:cubicBezTo>
                          <a:pt x="1" y="4040"/>
                          <a:pt x="30" y="4095"/>
                          <a:pt x="80" y="4095"/>
                        </a:cubicBezTo>
                        <a:cubicBezTo>
                          <a:pt x="88" y="4095"/>
                          <a:pt x="96" y="4094"/>
                          <a:pt x="105" y="4091"/>
                        </a:cubicBezTo>
                        <a:cubicBezTo>
                          <a:pt x="232" y="4006"/>
                          <a:pt x="339" y="3900"/>
                          <a:pt x="445" y="3793"/>
                        </a:cubicBezTo>
                        <a:cubicBezTo>
                          <a:pt x="552" y="3687"/>
                          <a:pt x="658" y="3559"/>
                          <a:pt x="744" y="3452"/>
                        </a:cubicBezTo>
                        <a:cubicBezTo>
                          <a:pt x="956" y="3197"/>
                          <a:pt x="1148" y="2941"/>
                          <a:pt x="1319" y="2686"/>
                        </a:cubicBezTo>
                        <a:cubicBezTo>
                          <a:pt x="1659" y="2175"/>
                          <a:pt x="1957" y="1621"/>
                          <a:pt x="2192" y="1067"/>
                        </a:cubicBezTo>
                        <a:cubicBezTo>
                          <a:pt x="2320" y="726"/>
                          <a:pt x="2426" y="386"/>
                          <a:pt x="2490" y="45"/>
                        </a:cubicBezTo>
                        <a:cubicBezTo>
                          <a:pt x="2490" y="18"/>
                          <a:pt x="2474" y="0"/>
                          <a:pt x="245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55" name="Google Shape;3655;p47"/>
                  <p:cNvSpPr/>
                  <p:nvPr/>
                </p:nvSpPr>
                <p:spPr>
                  <a:xfrm>
                    <a:off x="5708425" y="3798738"/>
                    <a:ext cx="13675" cy="16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7" h="672" extrusionOk="0">
                        <a:moveTo>
                          <a:pt x="516" y="0"/>
                        </a:moveTo>
                        <a:cubicBezTo>
                          <a:pt x="512" y="0"/>
                          <a:pt x="508" y="2"/>
                          <a:pt x="504" y="6"/>
                        </a:cubicBezTo>
                        <a:cubicBezTo>
                          <a:pt x="461" y="6"/>
                          <a:pt x="398" y="91"/>
                          <a:pt x="355" y="134"/>
                        </a:cubicBezTo>
                        <a:lnTo>
                          <a:pt x="248" y="283"/>
                        </a:lnTo>
                        <a:cubicBezTo>
                          <a:pt x="163" y="389"/>
                          <a:pt x="99" y="496"/>
                          <a:pt x="35" y="602"/>
                        </a:cubicBezTo>
                        <a:cubicBezTo>
                          <a:pt x="1" y="637"/>
                          <a:pt x="37" y="672"/>
                          <a:pt x="63" y="672"/>
                        </a:cubicBezTo>
                        <a:cubicBezTo>
                          <a:pt x="69" y="672"/>
                          <a:pt x="74" y="670"/>
                          <a:pt x="78" y="666"/>
                        </a:cubicBezTo>
                        <a:cubicBezTo>
                          <a:pt x="185" y="560"/>
                          <a:pt x="270" y="475"/>
                          <a:pt x="355" y="368"/>
                        </a:cubicBezTo>
                        <a:cubicBezTo>
                          <a:pt x="398" y="326"/>
                          <a:pt x="440" y="283"/>
                          <a:pt x="461" y="219"/>
                        </a:cubicBezTo>
                        <a:cubicBezTo>
                          <a:pt x="504" y="176"/>
                          <a:pt x="547" y="113"/>
                          <a:pt x="547" y="49"/>
                        </a:cubicBezTo>
                        <a:cubicBezTo>
                          <a:pt x="547" y="31"/>
                          <a:pt x="533" y="0"/>
                          <a:pt x="51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56" name="Google Shape;3656;p47"/>
                  <p:cNvSpPr/>
                  <p:nvPr/>
                </p:nvSpPr>
                <p:spPr>
                  <a:xfrm>
                    <a:off x="5694500" y="3800788"/>
                    <a:ext cx="15575" cy="14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3" h="590" extrusionOk="0">
                        <a:moveTo>
                          <a:pt x="593" y="0"/>
                        </a:moveTo>
                        <a:cubicBezTo>
                          <a:pt x="585" y="0"/>
                          <a:pt x="577" y="3"/>
                          <a:pt x="571" y="9"/>
                        </a:cubicBezTo>
                        <a:cubicBezTo>
                          <a:pt x="465" y="73"/>
                          <a:pt x="379" y="158"/>
                          <a:pt x="294" y="244"/>
                        </a:cubicBezTo>
                        <a:cubicBezTo>
                          <a:pt x="188" y="350"/>
                          <a:pt x="103" y="435"/>
                          <a:pt x="17" y="520"/>
                        </a:cubicBezTo>
                        <a:cubicBezTo>
                          <a:pt x="0" y="555"/>
                          <a:pt x="25" y="590"/>
                          <a:pt x="58" y="590"/>
                        </a:cubicBezTo>
                        <a:cubicBezTo>
                          <a:pt x="66" y="590"/>
                          <a:pt x="73" y="588"/>
                          <a:pt x="81" y="584"/>
                        </a:cubicBezTo>
                        <a:lnTo>
                          <a:pt x="358" y="329"/>
                        </a:lnTo>
                        <a:cubicBezTo>
                          <a:pt x="443" y="222"/>
                          <a:pt x="529" y="137"/>
                          <a:pt x="592" y="31"/>
                        </a:cubicBezTo>
                        <a:cubicBezTo>
                          <a:pt x="623" y="15"/>
                          <a:pt x="610" y="0"/>
                          <a:pt x="59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57" name="Google Shape;3657;p47"/>
                  <p:cNvSpPr/>
                  <p:nvPr/>
                </p:nvSpPr>
                <p:spPr>
                  <a:xfrm>
                    <a:off x="5729200" y="3673213"/>
                    <a:ext cx="12075" cy="17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3" h="706" extrusionOk="0">
                        <a:moveTo>
                          <a:pt x="418" y="1"/>
                        </a:moveTo>
                        <a:cubicBezTo>
                          <a:pt x="376" y="43"/>
                          <a:pt x="333" y="86"/>
                          <a:pt x="291" y="150"/>
                        </a:cubicBezTo>
                        <a:cubicBezTo>
                          <a:pt x="248" y="193"/>
                          <a:pt x="227" y="256"/>
                          <a:pt x="184" y="299"/>
                        </a:cubicBezTo>
                        <a:cubicBezTo>
                          <a:pt x="120" y="427"/>
                          <a:pt x="56" y="533"/>
                          <a:pt x="14" y="661"/>
                        </a:cubicBezTo>
                        <a:cubicBezTo>
                          <a:pt x="1" y="687"/>
                          <a:pt x="12" y="706"/>
                          <a:pt x="27" y="706"/>
                        </a:cubicBezTo>
                        <a:cubicBezTo>
                          <a:pt x="37" y="706"/>
                          <a:pt x="48" y="699"/>
                          <a:pt x="56" y="682"/>
                        </a:cubicBezTo>
                        <a:cubicBezTo>
                          <a:pt x="142" y="576"/>
                          <a:pt x="205" y="469"/>
                          <a:pt x="269" y="363"/>
                        </a:cubicBezTo>
                        <a:cubicBezTo>
                          <a:pt x="312" y="320"/>
                          <a:pt x="355" y="278"/>
                          <a:pt x="376" y="214"/>
                        </a:cubicBezTo>
                        <a:cubicBezTo>
                          <a:pt x="418" y="171"/>
                          <a:pt x="461" y="107"/>
                          <a:pt x="482" y="43"/>
                        </a:cubicBezTo>
                        <a:cubicBezTo>
                          <a:pt x="482" y="22"/>
                          <a:pt x="461" y="1"/>
                          <a:pt x="41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58" name="Google Shape;3658;p47"/>
                  <p:cNvSpPr/>
                  <p:nvPr/>
                </p:nvSpPr>
                <p:spPr>
                  <a:xfrm>
                    <a:off x="5808325" y="3807788"/>
                    <a:ext cx="96925" cy="235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7" h="9402" extrusionOk="0">
                        <a:moveTo>
                          <a:pt x="2856" y="0"/>
                        </a:moveTo>
                        <a:cubicBezTo>
                          <a:pt x="2849" y="0"/>
                          <a:pt x="2841" y="2"/>
                          <a:pt x="2833" y="6"/>
                        </a:cubicBezTo>
                        <a:cubicBezTo>
                          <a:pt x="2706" y="113"/>
                          <a:pt x="2620" y="262"/>
                          <a:pt x="2535" y="411"/>
                        </a:cubicBezTo>
                        <a:cubicBezTo>
                          <a:pt x="2471" y="560"/>
                          <a:pt x="2429" y="709"/>
                          <a:pt x="2407" y="879"/>
                        </a:cubicBezTo>
                        <a:cubicBezTo>
                          <a:pt x="2365" y="1241"/>
                          <a:pt x="2407" y="1603"/>
                          <a:pt x="2535" y="1944"/>
                        </a:cubicBezTo>
                        <a:cubicBezTo>
                          <a:pt x="2791" y="2690"/>
                          <a:pt x="3302" y="3329"/>
                          <a:pt x="3515" y="4095"/>
                        </a:cubicBezTo>
                        <a:cubicBezTo>
                          <a:pt x="3621" y="4479"/>
                          <a:pt x="3643" y="4905"/>
                          <a:pt x="3558" y="5309"/>
                        </a:cubicBezTo>
                        <a:cubicBezTo>
                          <a:pt x="3494" y="5650"/>
                          <a:pt x="3323" y="5991"/>
                          <a:pt x="3068" y="6246"/>
                        </a:cubicBezTo>
                        <a:cubicBezTo>
                          <a:pt x="2557" y="6779"/>
                          <a:pt x="1854" y="7056"/>
                          <a:pt x="1236" y="7418"/>
                        </a:cubicBezTo>
                        <a:cubicBezTo>
                          <a:pt x="874" y="7631"/>
                          <a:pt x="576" y="7907"/>
                          <a:pt x="342" y="8248"/>
                        </a:cubicBezTo>
                        <a:cubicBezTo>
                          <a:pt x="86" y="8568"/>
                          <a:pt x="1" y="8972"/>
                          <a:pt x="107" y="9356"/>
                        </a:cubicBezTo>
                        <a:cubicBezTo>
                          <a:pt x="117" y="9385"/>
                          <a:pt x="141" y="9401"/>
                          <a:pt x="165" y="9401"/>
                        </a:cubicBezTo>
                        <a:cubicBezTo>
                          <a:pt x="194" y="9401"/>
                          <a:pt x="224" y="9380"/>
                          <a:pt x="235" y="9334"/>
                        </a:cubicBezTo>
                        <a:cubicBezTo>
                          <a:pt x="256" y="8994"/>
                          <a:pt x="363" y="8653"/>
                          <a:pt x="555" y="8376"/>
                        </a:cubicBezTo>
                        <a:cubicBezTo>
                          <a:pt x="746" y="8078"/>
                          <a:pt x="1002" y="7844"/>
                          <a:pt x="1321" y="7652"/>
                        </a:cubicBezTo>
                        <a:cubicBezTo>
                          <a:pt x="1918" y="7269"/>
                          <a:pt x="2599" y="6992"/>
                          <a:pt x="3132" y="6502"/>
                        </a:cubicBezTo>
                        <a:cubicBezTo>
                          <a:pt x="3408" y="6268"/>
                          <a:pt x="3600" y="5969"/>
                          <a:pt x="3728" y="5650"/>
                        </a:cubicBezTo>
                        <a:cubicBezTo>
                          <a:pt x="3856" y="5267"/>
                          <a:pt x="3877" y="4862"/>
                          <a:pt x="3834" y="4479"/>
                        </a:cubicBezTo>
                        <a:cubicBezTo>
                          <a:pt x="3728" y="3669"/>
                          <a:pt x="3281" y="3030"/>
                          <a:pt x="2940" y="2328"/>
                        </a:cubicBezTo>
                        <a:cubicBezTo>
                          <a:pt x="2727" y="1965"/>
                          <a:pt x="2599" y="1540"/>
                          <a:pt x="2578" y="1135"/>
                        </a:cubicBezTo>
                        <a:cubicBezTo>
                          <a:pt x="2557" y="752"/>
                          <a:pt x="2663" y="368"/>
                          <a:pt x="2897" y="70"/>
                        </a:cubicBezTo>
                        <a:cubicBezTo>
                          <a:pt x="2915" y="35"/>
                          <a:pt x="2889" y="0"/>
                          <a:pt x="285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59" name="Google Shape;3659;p47"/>
                  <p:cNvSpPr/>
                  <p:nvPr/>
                </p:nvSpPr>
                <p:spPr>
                  <a:xfrm>
                    <a:off x="5872025" y="3926538"/>
                    <a:ext cx="48150" cy="72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6" h="2891" extrusionOk="0">
                        <a:moveTo>
                          <a:pt x="1827" y="0"/>
                        </a:moveTo>
                        <a:cubicBezTo>
                          <a:pt x="1798" y="0"/>
                          <a:pt x="1766" y="16"/>
                          <a:pt x="1755" y="48"/>
                        </a:cubicBezTo>
                        <a:cubicBezTo>
                          <a:pt x="1712" y="176"/>
                          <a:pt x="1691" y="304"/>
                          <a:pt x="1670" y="453"/>
                        </a:cubicBezTo>
                        <a:cubicBezTo>
                          <a:pt x="1648" y="580"/>
                          <a:pt x="1627" y="708"/>
                          <a:pt x="1585" y="857"/>
                        </a:cubicBezTo>
                        <a:cubicBezTo>
                          <a:pt x="1499" y="1113"/>
                          <a:pt x="1393" y="1368"/>
                          <a:pt x="1244" y="1603"/>
                        </a:cubicBezTo>
                        <a:cubicBezTo>
                          <a:pt x="967" y="2093"/>
                          <a:pt x="562" y="2476"/>
                          <a:pt x="72" y="2774"/>
                        </a:cubicBezTo>
                        <a:cubicBezTo>
                          <a:pt x="1" y="2810"/>
                          <a:pt x="49" y="2890"/>
                          <a:pt x="104" y="2890"/>
                        </a:cubicBezTo>
                        <a:cubicBezTo>
                          <a:pt x="115" y="2890"/>
                          <a:pt x="126" y="2887"/>
                          <a:pt x="136" y="2881"/>
                        </a:cubicBezTo>
                        <a:cubicBezTo>
                          <a:pt x="988" y="2476"/>
                          <a:pt x="1606" y="1731"/>
                          <a:pt x="1840" y="836"/>
                        </a:cubicBezTo>
                        <a:cubicBezTo>
                          <a:pt x="1883" y="708"/>
                          <a:pt x="1904" y="559"/>
                          <a:pt x="1904" y="431"/>
                        </a:cubicBezTo>
                        <a:cubicBezTo>
                          <a:pt x="1925" y="304"/>
                          <a:pt x="1925" y="176"/>
                          <a:pt x="1883" y="48"/>
                        </a:cubicBezTo>
                        <a:cubicBezTo>
                          <a:pt x="1883" y="16"/>
                          <a:pt x="1856" y="0"/>
                          <a:pt x="182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0" name="Google Shape;3660;p47"/>
                  <p:cNvSpPr/>
                  <p:nvPr/>
                </p:nvSpPr>
                <p:spPr>
                  <a:xfrm>
                    <a:off x="5814400" y="3848263"/>
                    <a:ext cx="40275" cy="90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11" h="3638" extrusionOk="0">
                        <a:moveTo>
                          <a:pt x="1515" y="0"/>
                        </a:moveTo>
                        <a:cubicBezTo>
                          <a:pt x="1494" y="0"/>
                          <a:pt x="1472" y="16"/>
                          <a:pt x="1462" y="48"/>
                        </a:cubicBezTo>
                        <a:cubicBezTo>
                          <a:pt x="1419" y="304"/>
                          <a:pt x="1398" y="581"/>
                          <a:pt x="1398" y="858"/>
                        </a:cubicBezTo>
                        <a:cubicBezTo>
                          <a:pt x="1376" y="1134"/>
                          <a:pt x="1334" y="1411"/>
                          <a:pt x="1270" y="1688"/>
                        </a:cubicBezTo>
                        <a:cubicBezTo>
                          <a:pt x="1121" y="2135"/>
                          <a:pt x="887" y="2583"/>
                          <a:pt x="588" y="2945"/>
                        </a:cubicBezTo>
                        <a:cubicBezTo>
                          <a:pt x="397" y="3158"/>
                          <a:pt x="226" y="3349"/>
                          <a:pt x="35" y="3541"/>
                        </a:cubicBezTo>
                        <a:cubicBezTo>
                          <a:pt x="0" y="3576"/>
                          <a:pt x="22" y="3638"/>
                          <a:pt x="53" y="3638"/>
                        </a:cubicBezTo>
                        <a:cubicBezTo>
                          <a:pt x="61" y="3638"/>
                          <a:pt x="69" y="3634"/>
                          <a:pt x="77" y="3626"/>
                        </a:cubicBezTo>
                        <a:cubicBezTo>
                          <a:pt x="482" y="3328"/>
                          <a:pt x="844" y="2966"/>
                          <a:pt x="1100" y="2540"/>
                        </a:cubicBezTo>
                        <a:cubicBezTo>
                          <a:pt x="1376" y="2072"/>
                          <a:pt x="1547" y="1560"/>
                          <a:pt x="1589" y="1028"/>
                        </a:cubicBezTo>
                        <a:cubicBezTo>
                          <a:pt x="1589" y="858"/>
                          <a:pt x="1611" y="709"/>
                          <a:pt x="1611" y="538"/>
                        </a:cubicBezTo>
                        <a:cubicBezTo>
                          <a:pt x="1611" y="368"/>
                          <a:pt x="1611" y="197"/>
                          <a:pt x="1568" y="48"/>
                        </a:cubicBezTo>
                        <a:cubicBezTo>
                          <a:pt x="1557" y="16"/>
                          <a:pt x="1536" y="0"/>
                          <a:pt x="151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1" name="Google Shape;3661;p47"/>
                  <p:cNvSpPr/>
                  <p:nvPr/>
                </p:nvSpPr>
                <p:spPr>
                  <a:xfrm>
                    <a:off x="5857000" y="3863263"/>
                    <a:ext cx="7275" cy="22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1" h="914" extrusionOk="0">
                        <a:moveTo>
                          <a:pt x="235" y="0"/>
                        </a:moveTo>
                        <a:cubicBezTo>
                          <a:pt x="224" y="0"/>
                          <a:pt x="213" y="7"/>
                          <a:pt x="205" y="23"/>
                        </a:cubicBezTo>
                        <a:cubicBezTo>
                          <a:pt x="184" y="87"/>
                          <a:pt x="162" y="151"/>
                          <a:pt x="162" y="215"/>
                        </a:cubicBezTo>
                        <a:cubicBezTo>
                          <a:pt x="141" y="300"/>
                          <a:pt x="141" y="364"/>
                          <a:pt x="120" y="428"/>
                        </a:cubicBezTo>
                        <a:cubicBezTo>
                          <a:pt x="98" y="577"/>
                          <a:pt x="56" y="705"/>
                          <a:pt x="13" y="854"/>
                        </a:cubicBezTo>
                        <a:cubicBezTo>
                          <a:pt x="1" y="891"/>
                          <a:pt x="32" y="914"/>
                          <a:pt x="64" y="914"/>
                        </a:cubicBezTo>
                        <a:cubicBezTo>
                          <a:pt x="87" y="914"/>
                          <a:pt x="111" y="902"/>
                          <a:pt x="120" y="875"/>
                        </a:cubicBezTo>
                        <a:cubicBezTo>
                          <a:pt x="162" y="747"/>
                          <a:pt x="184" y="620"/>
                          <a:pt x="226" y="449"/>
                        </a:cubicBezTo>
                        <a:cubicBezTo>
                          <a:pt x="226" y="385"/>
                          <a:pt x="247" y="322"/>
                          <a:pt x="269" y="258"/>
                        </a:cubicBezTo>
                        <a:cubicBezTo>
                          <a:pt x="269" y="172"/>
                          <a:pt x="290" y="109"/>
                          <a:pt x="269" y="45"/>
                        </a:cubicBezTo>
                        <a:cubicBezTo>
                          <a:pt x="269" y="18"/>
                          <a:pt x="252" y="0"/>
                          <a:pt x="23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2" name="Google Shape;3662;p47"/>
                  <p:cNvSpPr/>
                  <p:nvPr/>
                </p:nvSpPr>
                <p:spPr>
                  <a:xfrm>
                    <a:off x="5688525" y="3898038"/>
                    <a:ext cx="37775" cy="59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11" h="2385" extrusionOk="0">
                        <a:moveTo>
                          <a:pt x="22" y="1"/>
                        </a:moveTo>
                        <a:cubicBezTo>
                          <a:pt x="11" y="1"/>
                          <a:pt x="1" y="6"/>
                          <a:pt x="1" y="17"/>
                        </a:cubicBezTo>
                        <a:cubicBezTo>
                          <a:pt x="22" y="251"/>
                          <a:pt x="65" y="485"/>
                          <a:pt x="129" y="720"/>
                        </a:cubicBezTo>
                        <a:cubicBezTo>
                          <a:pt x="214" y="954"/>
                          <a:pt x="299" y="1167"/>
                          <a:pt x="427" y="1380"/>
                        </a:cubicBezTo>
                        <a:cubicBezTo>
                          <a:pt x="555" y="1571"/>
                          <a:pt x="704" y="1763"/>
                          <a:pt x="874" y="1955"/>
                        </a:cubicBezTo>
                        <a:cubicBezTo>
                          <a:pt x="938" y="2040"/>
                          <a:pt x="1044" y="2104"/>
                          <a:pt x="1130" y="2189"/>
                        </a:cubicBezTo>
                        <a:cubicBezTo>
                          <a:pt x="1215" y="2274"/>
                          <a:pt x="1321" y="2338"/>
                          <a:pt x="1428" y="2381"/>
                        </a:cubicBezTo>
                        <a:cubicBezTo>
                          <a:pt x="1437" y="2384"/>
                          <a:pt x="1444" y="2385"/>
                          <a:pt x="1452" y="2385"/>
                        </a:cubicBezTo>
                        <a:cubicBezTo>
                          <a:pt x="1497" y="2385"/>
                          <a:pt x="1510" y="2332"/>
                          <a:pt x="1492" y="2296"/>
                        </a:cubicBezTo>
                        <a:cubicBezTo>
                          <a:pt x="1428" y="2210"/>
                          <a:pt x="1343" y="2146"/>
                          <a:pt x="1236" y="2083"/>
                        </a:cubicBezTo>
                        <a:cubicBezTo>
                          <a:pt x="1172" y="1997"/>
                          <a:pt x="1087" y="1912"/>
                          <a:pt x="1023" y="1848"/>
                        </a:cubicBezTo>
                        <a:cubicBezTo>
                          <a:pt x="853" y="1678"/>
                          <a:pt x="704" y="1486"/>
                          <a:pt x="597" y="1295"/>
                        </a:cubicBezTo>
                        <a:cubicBezTo>
                          <a:pt x="469" y="1082"/>
                          <a:pt x="363" y="890"/>
                          <a:pt x="278" y="677"/>
                        </a:cubicBezTo>
                        <a:cubicBezTo>
                          <a:pt x="193" y="464"/>
                          <a:pt x="107" y="230"/>
                          <a:pt x="43" y="17"/>
                        </a:cubicBezTo>
                        <a:cubicBezTo>
                          <a:pt x="43" y="6"/>
                          <a:pt x="33" y="1"/>
                          <a:pt x="2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3" name="Google Shape;3663;p47"/>
                  <p:cNvSpPr/>
                  <p:nvPr/>
                </p:nvSpPr>
                <p:spPr>
                  <a:xfrm>
                    <a:off x="5706250" y="3926463"/>
                    <a:ext cx="44075" cy="36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63" h="1457" extrusionOk="0">
                        <a:moveTo>
                          <a:pt x="56" y="0"/>
                        </a:moveTo>
                        <a:cubicBezTo>
                          <a:pt x="30" y="0"/>
                          <a:pt x="0" y="20"/>
                          <a:pt x="16" y="51"/>
                        </a:cubicBezTo>
                        <a:cubicBezTo>
                          <a:pt x="144" y="413"/>
                          <a:pt x="378" y="733"/>
                          <a:pt x="676" y="988"/>
                        </a:cubicBezTo>
                        <a:cubicBezTo>
                          <a:pt x="825" y="1095"/>
                          <a:pt x="974" y="1201"/>
                          <a:pt x="1145" y="1308"/>
                        </a:cubicBezTo>
                        <a:cubicBezTo>
                          <a:pt x="1315" y="1393"/>
                          <a:pt x="1507" y="1457"/>
                          <a:pt x="1698" y="1457"/>
                        </a:cubicBezTo>
                        <a:cubicBezTo>
                          <a:pt x="1741" y="1457"/>
                          <a:pt x="1762" y="1414"/>
                          <a:pt x="1720" y="1393"/>
                        </a:cubicBezTo>
                        <a:cubicBezTo>
                          <a:pt x="1571" y="1308"/>
                          <a:pt x="1379" y="1265"/>
                          <a:pt x="1230" y="1180"/>
                        </a:cubicBezTo>
                        <a:cubicBezTo>
                          <a:pt x="1060" y="1073"/>
                          <a:pt x="910" y="988"/>
                          <a:pt x="761" y="860"/>
                        </a:cubicBezTo>
                        <a:cubicBezTo>
                          <a:pt x="485" y="626"/>
                          <a:pt x="250" y="328"/>
                          <a:pt x="80" y="8"/>
                        </a:cubicBezTo>
                        <a:cubicBezTo>
                          <a:pt x="74" y="3"/>
                          <a:pt x="65" y="0"/>
                          <a:pt x="5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4" name="Google Shape;3664;p47"/>
                  <p:cNvSpPr/>
                  <p:nvPr/>
                </p:nvSpPr>
                <p:spPr>
                  <a:xfrm>
                    <a:off x="5818100" y="3817563"/>
                    <a:ext cx="131875" cy="376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75" h="15056" extrusionOk="0">
                        <a:moveTo>
                          <a:pt x="4593" y="5813"/>
                        </a:moveTo>
                        <a:cubicBezTo>
                          <a:pt x="4721" y="6281"/>
                          <a:pt x="4870" y="6728"/>
                          <a:pt x="4977" y="7176"/>
                        </a:cubicBezTo>
                        <a:cubicBezTo>
                          <a:pt x="5041" y="7474"/>
                          <a:pt x="5083" y="7793"/>
                          <a:pt x="5062" y="8092"/>
                        </a:cubicBezTo>
                        <a:cubicBezTo>
                          <a:pt x="5041" y="8347"/>
                          <a:pt x="4977" y="8603"/>
                          <a:pt x="4892" y="8816"/>
                        </a:cubicBezTo>
                        <a:cubicBezTo>
                          <a:pt x="4551" y="9774"/>
                          <a:pt x="3869" y="10626"/>
                          <a:pt x="3784" y="11648"/>
                        </a:cubicBezTo>
                        <a:cubicBezTo>
                          <a:pt x="3720" y="12266"/>
                          <a:pt x="3976" y="12841"/>
                          <a:pt x="4018" y="13458"/>
                        </a:cubicBezTo>
                        <a:cubicBezTo>
                          <a:pt x="4061" y="13735"/>
                          <a:pt x="4018" y="13991"/>
                          <a:pt x="3933" y="14247"/>
                        </a:cubicBezTo>
                        <a:cubicBezTo>
                          <a:pt x="3976" y="14055"/>
                          <a:pt x="3997" y="13821"/>
                          <a:pt x="3976" y="13608"/>
                        </a:cubicBezTo>
                        <a:cubicBezTo>
                          <a:pt x="3955" y="13437"/>
                          <a:pt x="3933" y="13288"/>
                          <a:pt x="3891" y="13118"/>
                        </a:cubicBezTo>
                        <a:cubicBezTo>
                          <a:pt x="3869" y="13033"/>
                          <a:pt x="3827" y="12947"/>
                          <a:pt x="3805" y="12862"/>
                        </a:cubicBezTo>
                        <a:cubicBezTo>
                          <a:pt x="3784" y="12798"/>
                          <a:pt x="3742" y="12713"/>
                          <a:pt x="3678" y="12670"/>
                        </a:cubicBezTo>
                        <a:lnTo>
                          <a:pt x="3656" y="12670"/>
                        </a:lnTo>
                        <a:cubicBezTo>
                          <a:pt x="3656" y="12734"/>
                          <a:pt x="3678" y="12798"/>
                          <a:pt x="3720" y="12862"/>
                        </a:cubicBezTo>
                        <a:cubicBezTo>
                          <a:pt x="3742" y="12947"/>
                          <a:pt x="3763" y="13033"/>
                          <a:pt x="3784" y="13096"/>
                        </a:cubicBezTo>
                        <a:cubicBezTo>
                          <a:pt x="3827" y="13267"/>
                          <a:pt x="3848" y="13437"/>
                          <a:pt x="3869" y="13608"/>
                        </a:cubicBezTo>
                        <a:cubicBezTo>
                          <a:pt x="3869" y="13927"/>
                          <a:pt x="3848" y="14225"/>
                          <a:pt x="3763" y="14523"/>
                        </a:cubicBezTo>
                        <a:cubicBezTo>
                          <a:pt x="3699" y="14609"/>
                          <a:pt x="3635" y="14651"/>
                          <a:pt x="3550" y="14715"/>
                        </a:cubicBezTo>
                        <a:cubicBezTo>
                          <a:pt x="3699" y="14459"/>
                          <a:pt x="3742" y="14183"/>
                          <a:pt x="3699" y="13906"/>
                        </a:cubicBezTo>
                        <a:cubicBezTo>
                          <a:pt x="3678" y="13714"/>
                          <a:pt x="3656" y="13522"/>
                          <a:pt x="3614" y="13331"/>
                        </a:cubicBezTo>
                        <a:cubicBezTo>
                          <a:pt x="3592" y="13139"/>
                          <a:pt x="3507" y="12947"/>
                          <a:pt x="3401" y="12756"/>
                        </a:cubicBezTo>
                        <a:cubicBezTo>
                          <a:pt x="3379" y="12756"/>
                          <a:pt x="3358" y="12756"/>
                          <a:pt x="3358" y="12777"/>
                        </a:cubicBezTo>
                        <a:cubicBezTo>
                          <a:pt x="3401" y="12947"/>
                          <a:pt x="3486" y="13118"/>
                          <a:pt x="3529" y="13309"/>
                        </a:cubicBezTo>
                        <a:cubicBezTo>
                          <a:pt x="3571" y="13480"/>
                          <a:pt x="3592" y="13671"/>
                          <a:pt x="3614" y="13863"/>
                        </a:cubicBezTo>
                        <a:cubicBezTo>
                          <a:pt x="3614" y="14034"/>
                          <a:pt x="3614" y="14204"/>
                          <a:pt x="3571" y="14374"/>
                        </a:cubicBezTo>
                        <a:cubicBezTo>
                          <a:pt x="3571" y="14523"/>
                          <a:pt x="3507" y="14672"/>
                          <a:pt x="3401" y="14779"/>
                        </a:cubicBezTo>
                        <a:cubicBezTo>
                          <a:pt x="3294" y="14807"/>
                          <a:pt x="3185" y="14822"/>
                          <a:pt x="3077" y="14822"/>
                        </a:cubicBezTo>
                        <a:cubicBezTo>
                          <a:pt x="2861" y="14822"/>
                          <a:pt x="2648" y="14765"/>
                          <a:pt x="2464" y="14651"/>
                        </a:cubicBezTo>
                        <a:cubicBezTo>
                          <a:pt x="2464" y="14630"/>
                          <a:pt x="2464" y="14609"/>
                          <a:pt x="2442" y="14609"/>
                        </a:cubicBezTo>
                        <a:cubicBezTo>
                          <a:pt x="2336" y="14523"/>
                          <a:pt x="2229" y="14396"/>
                          <a:pt x="2187" y="14247"/>
                        </a:cubicBezTo>
                        <a:cubicBezTo>
                          <a:pt x="2123" y="14097"/>
                          <a:pt x="2080" y="13948"/>
                          <a:pt x="2059" y="13778"/>
                        </a:cubicBezTo>
                        <a:cubicBezTo>
                          <a:pt x="2016" y="13458"/>
                          <a:pt x="2038" y="13139"/>
                          <a:pt x="2080" y="12841"/>
                        </a:cubicBezTo>
                        <a:cubicBezTo>
                          <a:pt x="2080" y="12830"/>
                          <a:pt x="2075" y="12825"/>
                          <a:pt x="2067" y="12825"/>
                        </a:cubicBezTo>
                        <a:cubicBezTo>
                          <a:pt x="2059" y="12825"/>
                          <a:pt x="2048" y="12830"/>
                          <a:pt x="2038" y="12841"/>
                        </a:cubicBezTo>
                        <a:cubicBezTo>
                          <a:pt x="1910" y="13160"/>
                          <a:pt x="1867" y="13522"/>
                          <a:pt x="1953" y="13863"/>
                        </a:cubicBezTo>
                        <a:cubicBezTo>
                          <a:pt x="1974" y="14034"/>
                          <a:pt x="2038" y="14204"/>
                          <a:pt x="2102" y="14353"/>
                        </a:cubicBezTo>
                        <a:lnTo>
                          <a:pt x="2102" y="14374"/>
                        </a:lnTo>
                        <a:cubicBezTo>
                          <a:pt x="1846" y="14012"/>
                          <a:pt x="1697" y="13565"/>
                          <a:pt x="1718" y="13096"/>
                        </a:cubicBezTo>
                        <a:cubicBezTo>
                          <a:pt x="1740" y="12010"/>
                          <a:pt x="2187" y="10945"/>
                          <a:pt x="2954" y="10136"/>
                        </a:cubicBezTo>
                        <a:cubicBezTo>
                          <a:pt x="3039" y="10051"/>
                          <a:pt x="3124" y="9944"/>
                          <a:pt x="3230" y="9859"/>
                        </a:cubicBezTo>
                        <a:cubicBezTo>
                          <a:pt x="3265" y="9807"/>
                          <a:pt x="3229" y="9741"/>
                          <a:pt x="3180" y="9741"/>
                        </a:cubicBezTo>
                        <a:cubicBezTo>
                          <a:pt x="3169" y="9741"/>
                          <a:pt x="3157" y="9745"/>
                          <a:pt x="3145" y="9753"/>
                        </a:cubicBezTo>
                        <a:lnTo>
                          <a:pt x="3039" y="9838"/>
                        </a:lnTo>
                        <a:cubicBezTo>
                          <a:pt x="3486" y="9433"/>
                          <a:pt x="3848" y="8901"/>
                          <a:pt x="4082" y="8326"/>
                        </a:cubicBezTo>
                        <a:cubicBezTo>
                          <a:pt x="4402" y="7538"/>
                          <a:pt x="4572" y="6686"/>
                          <a:pt x="4593" y="5813"/>
                        </a:cubicBezTo>
                        <a:close/>
                        <a:moveTo>
                          <a:pt x="3066" y="1"/>
                        </a:moveTo>
                        <a:cubicBezTo>
                          <a:pt x="3022" y="1"/>
                          <a:pt x="2975" y="48"/>
                          <a:pt x="2975" y="105"/>
                        </a:cubicBezTo>
                        <a:cubicBezTo>
                          <a:pt x="3017" y="318"/>
                          <a:pt x="3081" y="552"/>
                          <a:pt x="3145" y="765"/>
                        </a:cubicBezTo>
                        <a:cubicBezTo>
                          <a:pt x="3209" y="999"/>
                          <a:pt x="3252" y="1212"/>
                          <a:pt x="3316" y="1447"/>
                        </a:cubicBezTo>
                        <a:cubicBezTo>
                          <a:pt x="3443" y="1873"/>
                          <a:pt x="3592" y="2320"/>
                          <a:pt x="3720" y="2767"/>
                        </a:cubicBezTo>
                        <a:cubicBezTo>
                          <a:pt x="3997" y="3619"/>
                          <a:pt x="4295" y="4450"/>
                          <a:pt x="4338" y="5344"/>
                        </a:cubicBezTo>
                        <a:cubicBezTo>
                          <a:pt x="4402" y="6196"/>
                          <a:pt x="4295" y="7048"/>
                          <a:pt x="4018" y="7857"/>
                        </a:cubicBezTo>
                        <a:cubicBezTo>
                          <a:pt x="3805" y="8624"/>
                          <a:pt x="3379" y="9327"/>
                          <a:pt x="2762" y="9838"/>
                        </a:cubicBezTo>
                        <a:cubicBezTo>
                          <a:pt x="2677" y="9902"/>
                          <a:pt x="2570" y="9966"/>
                          <a:pt x="2464" y="10030"/>
                        </a:cubicBezTo>
                        <a:cubicBezTo>
                          <a:pt x="2400" y="10051"/>
                          <a:pt x="2336" y="10093"/>
                          <a:pt x="2272" y="10136"/>
                        </a:cubicBezTo>
                        <a:cubicBezTo>
                          <a:pt x="2059" y="10243"/>
                          <a:pt x="1846" y="10306"/>
                          <a:pt x="1612" y="10328"/>
                        </a:cubicBezTo>
                        <a:cubicBezTo>
                          <a:pt x="1506" y="10337"/>
                          <a:pt x="1400" y="10342"/>
                          <a:pt x="1296" y="10342"/>
                        </a:cubicBezTo>
                        <a:cubicBezTo>
                          <a:pt x="1148" y="10342"/>
                          <a:pt x="1004" y="10331"/>
                          <a:pt x="866" y="10306"/>
                        </a:cubicBezTo>
                        <a:cubicBezTo>
                          <a:pt x="590" y="10264"/>
                          <a:pt x="334" y="10221"/>
                          <a:pt x="78" y="10179"/>
                        </a:cubicBezTo>
                        <a:cubicBezTo>
                          <a:pt x="71" y="10176"/>
                          <a:pt x="65" y="10175"/>
                          <a:pt x="59" y="10175"/>
                        </a:cubicBezTo>
                        <a:cubicBezTo>
                          <a:pt x="11" y="10175"/>
                          <a:pt x="0" y="10245"/>
                          <a:pt x="57" y="10264"/>
                        </a:cubicBezTo>
                        <a:cubicBezTo>
                          <a:pt x="270" y="10349"/>
                          <a:pt x="504" y="10413"/>
                          <a:pt x="739" y="10456"/>
                        </a:cubicBezTo>
                        <a:cubicBezTo>
                          <a:pt x="914" y="10503"/>
                          <a:pt x="1090" y="10527"/>
                          <a:pt x="1266" y="10527"/>
                        </a:cubicBezTo>
                        <a:cubicBezTo>
                          <a:pt x="1324" y="10527"/>
                          <a:pt x="1383" y="10525"/>
                          <a:pt x="1441" y="10519"/>
                        </a:cubicBezTo>
                        <a:cubicBezTo>
                          <a:pt x="1527" y="10519"/>
                          <a:pt x="1633" y="10519"/>
                          <a:pt x="1740" y="10498"/>
                        </a:cubicBezTo>
                        <a:lnTo>
                          <a:pt x="1740" y="10498"/>
                        </a:lnTo>
                        <a:lnTo>
                          <a:pt x="1548" y="10669"/>
                        </a:lnTo>
                        <a:cubicBezTo>
                          <a:pt x="1143" y="11009"/>
                          <a:pt x="824" y="11457"/>
                          <a:pt x="653" y="11968"/>
                        </a:cubicBezTo>
                        <a:cubicBezTo>
                          <a:pt x="611" y="12117"/>
                          <a:pt x="568" y="12245"/>
                          <a:pt x="568" y="12394"/>
                        </a:cubicBezTo>
                        <a:cubicBezTo>
                          <a:pt x="547" y="12543"/>
                          <a:pt x="568" y="12692"/>
                          <a:pt x="611" y="12841"/>
                        </a:cubicBezTo>
                        <a:cubicBezTo>
                          <a:pt x="620" y="12860"/>
                          <a:pt x="639" y="12871"/>
                          <a:pt x="658" y="12871"/>
                        </a:cubicBezTo>
                        <a:cubicBezTo>
                          <a:pt x="681" y="12871"/>
                          <a:pt x="706" y="12855"/>
                          <a:pt x="717" y="12820"/>
                        </a:cubicBezTo>
                        <a:cubicBezTo>
                          <a:pt x="739" y="12585"/>
                          <a:pt x="781" y="12330"/>
                          <a:pt x="824" y="12095"/>
                        </a:cubicBezTo>
                        <a:cubicBezTo>
                          <a:pt x="909" y="11861"/>
                          <a:pt x="1015" y="11627"/>
                          <a:pt x="1143" y="11435"/>
                        </a:cubicBezTo>
                        <a:cubicBezTo>
                          <a:pt x="1441" y="11009"/>
                          <a:pt x="1803" y="10647"/>
                          <a:pt x="2251" y="10370"/>
                        </a:cubicBezTo>
                        <a:lnTo>
                          <a:pt x="2272" y="10349"/>
                        </a:lnTo>
                        <a:cubicBezTo>
                          <a:pt x="2379" y="10306"/>
                          <a:pt x="2485" y="10243"/>
                          <a:pt x="2570" y="10200"/>
                        </a:cubicBezTo>
                        <a:cubicBezTo>
                          <a:pt x="2677" y="10157"/>
                          <a:pt x="2762" y="10093"/>
                          <a:pt x="2847" y="10030"/>
                        </a:cubicBezTo>
                        <a:lnTo>
                          <a:pt x="2911" y="10008"/>
                        </a:lnTo>
                        <a:lnTo>
                          <a:pt x="2911" y="10008"/>
                        </a:lnTo>
                        <a:cubicBezTo>
                          <a:pt x="2570" y="10306"/>
                          <a:pt x="2293" y="10669"/>
                          <a:pt x="2080" y="11073"/>
                        </a:cubicBezTo>
                        <a:cubicBezTo>
                          <a:pt x="1803" y="11563"/>
                          <a:pt x="1612" y="12117"/>
                          <a:pt x="1548" y="12692"/>
                        </a:cubicBezTo>
                        <a:cubicBezTo>
                          <a:pt x="1463" y="13267"/>
                          <a:pt x="1548" y="13842"/>
                          <a:pt x="1825" y="14353"/>
                        </a:cubicBezTo>
                        <a:cubicBezTo>
                          <a:pt x="2102" y="14800"/>
                          <a:pt x="2570" y="15056"/>
                          <a:pt x="3081" y="15056"/>
                        </a:cubicBezTo>
                        <a:cubicBezTo>
                          <a:pt x="3337" y="15056"/>
                          <a:pt x="3571" y="14971"/>
                          <a:pt x="3763" y="14822"/>
                        </a:cubicBezTo>
                        <a:cubicBezTo>
                          <a:pt x="3955" y="14651"/>
                          <a:pt x="4104" y="14438"/>
                          <a:pt x="4168" y="14183"/>
                        </a:cubicBezTo>
                        <a:cubicBezTo>
                          <a:pt x="4317" y="13565"/>
                          <a:pt x="4125" y="12969"/>
                          <a:pt x="4018" y="12394"/>
                        </a:cubicBezTo>
                        <a:cubicBezTo>
                          <a:pt x="3955" y="12095"/>
                          <a:pt x="3955" y="11797"/>
                          <a:pt x="3997" y="11499"/>
                        </a:cubicBezTo>
                        <a:cubicBezTo>
                          <a:pt x="4040" y="11244"/>
                          <a:pt x="4104" y="10988"/>
                          <a:pt x="4210" y="10754"/>
                        </a:cubicBezTo>
                        <a:cubicBezTo>
                          <a:pt x="4402" y="10243"/>
                          <a:pt x="4679" y="9774"/>
                          <a:pt x="4892" y="9284"/>
                        </a:cubicBezTo>
                        <a:cubicBezTo>
                          <a:pt x="5147" y="8794"/>
                          <a:pt x="5275" y="8262"/>
                          <a:pt x="5254" y="7708"/>
                        </a:cubicBezTo>
                        <a:cubicBezTo>
                          <a:pt x="5232" y="7367"/>
                          <a:pt x="5190" y="7048"/>
                          <a:pt x="5083" y="6707"/>
                        </a:cubicBezTo>
                        <a:cubicBezTo>
                          <a:pt x="4998" y="6366"/>
                          <a:pt x="4892" y="6026"/>
                          <a:pt x="4806" y="5706"/>
                        </a:cubicBezTo>
                        <a:cubicBezTo>
                          <a:pt x="4764" y="5536"/>
                          <a:pt x="4700" y="5365"/>
                          <a:pt x="4657" y="5195"/>
                        </a:cubicBezTo>
                        <a:cubicBezTo>
                          <a:pt x="4636" y="5174"/>
                          <a:pt x="4615" y="5131"/>
                          <a:pt x="4593" y="5131"/>
                        </a:cubicBezTo>
                        <a:cubicBezTo>
                          <a:pt x="4572" y="4897"/>
                          <a:pt x="4530" y="4663"/>
                          <a:pt x="4487" y="4428"/>
                        </a:cubicBezTo>
                        <a:cubicBezTo>
                          <a:pt x="4380" y="3981"/>
                          <a:pt x="4253" y="3534"/>
                          <a:pt x="4104" y="3108"/>
                        </a:cubicBezTo>
                        <a:cubicBezTo>
                          <a:pt x="3933" y="2597"/>
                          <a:pt x="3763" y="2086"/>
                          <a:pt x="3614" y="1574"/>
                        </a:cubicBezTo>
                        <a:cubicBezTo>
                          <a:pt x="3550" y="1319"/>
                          <a:pt x="3465" y="1063"/>
                          <a:pt x="3379" y="808"/>
                        </a:cubicBezTo>
                        <a:cubicBezTo>
                          <a:pt x="3294" y="552"/>
                          <a:pt x="3230" y="275"/>
                          <a:pt x="3124" y="41"/>
                        </a:cubicBezTo>
                        <a:cubicBezTo>
                          <a:pt x="3110" y="13"/>
                          <a:pt x="3088" y="1"/>
                          <a:pt x="306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5" name="Google Shape;3665;p47"/>
                  <p:cNvSpPr/>
                  <p:nvPr/>
                </p:nvSpPr>
                <p:spPr>
                  <a:xfrm>
                    <a:off x="5938475" y="4194138"/>
                    <a:ext cx="4925" cy="16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7" h="677" extrusionOk="0">
                        <a:moveTo>
                          <a:pt x="33" y="0"/>
                        </a:moveTo>
                        <a:cubicBezTo>
                          <a:pt x="17" y="0"/>
                          <a:pt x="0" y="10"/>
                          <a:pt x="13" y="35"/>
                        </a:cubicBezTo>
                        <a:cubicBezTo>
                          <a:pt x="13" y="142"/>
                          <a:pt x="34" y="248"/>
                          <a:pt x="55" y="334"/>
                        </a:cubicBezTo>
                        <a:cubicBezTo>
                          <a:pt x="77" y="440"/>
                          <a:pt x="98" y="547"/>
                          <a:pt x="119" y="653"/>
                        </a:cubicBezTo>
                        <a:cubicBezTo>
                          <a:pt x="119" y="669"/>
                          <a:pt x="132" y="676"/>
                          <a:pt x="146" y="676"/>
                        </a:cubicBezTo>
                        <a:cubicBezTo>
                          <a:pt x="169" y="676"/>
                          <a:pt x="196" y="658"/>
                          <a:pt x="183" y="632"/>
                        </a:cubicBezTo>
                        <a:cubicBezTo>
                          <a:pt x="183" y="547"/>
                          <a:pt x="162" y="440"/>
                          <a:pt x="141" y="334"/>
                        </a:cubicBezTo>
                        <a:cubicBezTo>
                          <a:pt x="119" y="227"/>
                          <a:pt x="98" y="121"/>
                          <a:pt x="55" y="14"/>
                        </a:cubicBezTo>
                        <a:cubicBezTo>
                          <a:pt x="55" y="5"/>
                          <a:pt x="44" y="0"/>
                          <a:pt x="3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6" name="Google Shape;3666;p47"/>
                  <p:cNvSpPr/>
                  <p:nvPr/>
                </p:nvSpPr>
                <p:spPr>
                  <a:xfrm>
                    <a:off x="5950500" y="4071088"/>
                    <a:ext cx="4275" cy="16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1" h="675" extrusionOk="0">
                        <a:moveTo>
                          <a:pt x="54" y="0"/>
                        </a:moveTo>
                        <a:cubicBezTo>
                          <a:pt x="43" y="0"/>
                          <a:pt x="32" y="6"/>
                          <a:pt x="22" y="16"/>
                        </a:cubicBezTo>
                        <a:cubicBezTo>
                          <a:pt x="0" y="123"/>
                          <a:pt x="0" y="229"/>
                          <a:pt x="22" y="336"/>
                        </a:cubicBezTo>
                        <a:lnTo>
                          <a:pt x="64" y="634"/>
                        </a:lnTo>
                        <a:cubicBezTo>
                          <a:pt x="64" y="663"/>
                          <a:pt x="86" y="674"/>
                          <a:pt x="110" y="674"/>
                        </a:cubicBezTo>
                        <a:cubicBezTo>
                          <a:pt x="139" y="674"/>
                          <a:pt x="171" y="657"/>
                          <a:pt x="171" y="634"/>
                        </a:cubicBezTo>
                        <a:lnTo>
                          <a:pt x="149" y="336"/>
                        </a:lnTo>
                        <a:cubicBezTo>
                          <a:pt x="149" y="229"/>
                          <a:pt x="128" y="123"/>
                          <a:pt x="85" y="16"/>
                        </a:cubicBezTo>
                        <a:cubicBezTo>
                          <a:pt x="75" y="6"/>
                          <a:pt x="64" y="0"/>
                          <a:pt x="5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7" name="Google Shape;3667;p47"/>
                  <p:cNvSpPr/>
                  <p:nvPr/>
                </p:nvSpPr>
                <p:spPr>
                  <a:xfrm>
                    <a:off x="6026625" y="4121138"/>
                    <a:ext cx="4300" cy="11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" h="443" extrusionOk="0">
                        <a:moveTo>
                          <a:pt x="30" y="0"/>
                        </a:moveTo>
                        <a:cubicBezTo>
                          <a:pt x="22" y="0"/>
                          <a:pt x="11" y="6"/>
                          <a:pt x="1" y="16"/>
                        </a:cubicBezTo>
                        <a:cubicBezTo>
                          <a:pt x="1" y="59"/>
                          <a:pt x="1" y="80"/>
                          <a:pt x="1" y="123"/>
                        </a:cubicBezTo>
                        <a:cubicBezTo>
                          <a:pt x="1" y="144"/>
                          <a:pt x="22" y="187"/>
                          <a:pt x="22" y="229"/>
                        </a:cubicBezTo>
                        <a:cubicBezTo>
                          <a:pt x="43" y="272"/>
                          <a:pt x="65" y="336"/>
                          <a:pt x="86" y="400"/>
                        </a:cubicBezTo>
                        <a:cubicBezTo>
                          <a:pt x="86" y="421"/>
                          <a:pt x="107" y="442"/>
                          <a:pt x="129" y="442"/>
                        </a:cubicBezTo>
                        <a:cubicBezTo>
                          <a:pt x="171" y="421"/>
                          <a:pt x="171" y="400"/>
                          <a:pt x="171" y="378"/>
                        </a:cubicBezTo>
                        <a:cubicBezTo>
                          <a:pt x="150" y="315"/>
                          <a:pt x="150" y="251"/>
                          <a:pt x="129" y="187"/>
                        </a:cubicBezTo>
                        <a:cubicBezTo>
                          <a:pt x="107" y="123"/>
                          <a:pt x="107" y="144"/>
                          <a:pt x="107" y="102"/>
                        </a:cubicBezTo>
                        <a:cubicBezTo>
                          <a:pt x="86" y="80"/>
                          <a:pt x="65" y="38"/>
                          <a:pt x="43" y="16"/>
                        </a:cubicBezTo>
                        <a:cubicBezTo>
                          <a:pt x="43" y="6"/>
                          <a:pt x="38" y="0"/>
                          <a:pt x="3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8" name="Google Shape;3668;p47"/>
                  <p:cNvSpPr/>
                  <p:nvPr/>
                </p:nvSpPr>
                <p:spPr>
                  <a:xfrm>
                    <a:off x="5959550" y="3946063"/>
                    <a:ext cx="54550" cy="133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82" h="5328" extrusionOk="0">
                        <a:moveTo>
                          <a:pt x="147" y="1"/>
                        </a:moveTo>
                        <a:cubicBezTo>
                          <a:pt x="121" y="1"/>
                          <a:pt x="95" y="18"/>
                          <a:pt x="86" y="55"/>
                        </a:cubicBezTo>
                        <a:cubicBezTo>
                          <a:pt x="22" y="247"/>
                          <a:pt x="0" y="438"/>
                          <a:pt x="0" y="630"/>
                        </a:cubicBezTo>
                        <a:cubicBezTo>
                          <a:pt x="0" y="822"/>
                          <a:pt x="0" y="1013"/>
                          <a:pt x="22" y="1205"/>
                        </a:cubicBezTo>
                        <a:cubicBezTo>
                          <a:pt x="43" y="1567"/>
                          <a:pt x="107" y="1951"/>
                          <a:pt x="213" y="2313"/>
                        </a:cubicBezTo>
                        <a:cubicBezTo>
                          <a:pt x="384" y="3058"/>
                          <a:pt x="724" y="3740"/>
                          <a:pt x="1150" y="4357"/>
                        </a:cubicBezTo>
                        <a:cubicBezTo>
                          <a:pt x="1406" y="4719"/>
                          <a:pt x="1704" y="5039"/>
                          <a:pt x="2045" y="5316"/>
                        </a:cubicBezTo>
                        <a:cubicBezTo>
                          <a:pt x="2057" y="5324"/>
                          <a:pt x="2070" y="5327"/>
                          <a:pt x="2083" y="5327"/>
                        </a:cubicBezTo>
                        <a:cubicBezTo>
                          <a:pt x="2136" y="5327"/>
                          <a:pt x="2182" y="5265"/>
                          <a:pt x="2130" y="5230"/>
                        </a:cubicBezTo>
                        <a:cubicBezTo>
                          <a:pt x="1875" y="4953"/>
                          <a:pt x="1640" y="4677"/>
                          <a:pt x="1427" y="4378"/>
                        </a:cubicBezTo>
                        <a:cubicBezTo>
                          <a:pt x="1193" y="4080"/>
                          <a:pt x="1001" y="3761"/>
                          <a:pt x="852" y="3441"/>
                        </a:cubicBezTo>
                        <a:cubicBezTo>
                          <a:pt x="511" y="2760"/>
                          <a:pt x="320" y="2057"/>
                          <a:pt x="235" y="1312"/>
                        </a:cubicBezTo>
                        <a:cubicBezTo>
                          <a:pt x="213" y="1120"/>
                          <a:pt x="213" y="907"/>
                          <a:pt x="213" y="694"/>
                        </a:cubicBezTo>
                        <a:lnTo>
                          <a:pt x="213" y="396"/>
                        </a:lnTo>
                        <a:cubicBezTo>
                          <a:pt x="213" y="289"/>
                          <a:pt x="213" y="183"/>
                          <a:pt x="213" y="76"/>
                        </a:cubicBezTo>
                        <a:cubicBezTo>
                          <a:pt x="213" y="29"/>
                          <a:pt x="180" y="1"/>
                          <a:pt x="14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9" name="Google Shape;3669;p47"/>
                  <p:cNvSpPr/>
                  <p:nvPr/>
                </p:nvSpPr>
                <p:spPr>
                  <a:xfrm>
                    <a:off x="5970200" y="3975238"/>
                    <a:ext cx="11025" cy="43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1" h="1731" extrusionOk="0">
                        <a:moveTo>
                          <a:pt x="115" y="1"/>
                        </a:moveTo>
                        <a:cubicBezTo>
                          <a:pt x="96" y="1"/>
                          <a:pt x="75" y="6"/>
                          <a:pt x="64" y="17"/>
                        </a:cubicBezTo>
                        <a:cubicBezTo>
                          <a:pt x="22" y="145"/>
                          <a:pt x="0" y="294"/>
                          <a:pt x="22" y="421"/>
                        </a:cubicBezTo>
                        <a:cubicBezTo>
                          <a:pt x="22" y="571"/>
                          <a:pt x="43" y="720"/>
                          <a:pt x="64" y="869"/>
                        </a:cubicBezTo>
                        <a:cubicBezTo>
                          <a:pt x="107" y="1167"/>
                          <a:pt x="192" y="1444"/>
                          <a:pt x="320" y="1699"/>
                        </a:cubicBezTo>
                        <a:cubicBezTo>
                          <a:pt x="327" y="1722"/>
                          <a:pt x="345" y="1731"/>
                          <a:pt x="364" y="1731"/>
                        </a:cubicBezTo>
                        <a:cubicBezTo>
                          <a:pt x="400" y="1731"/>
                          <a:pt x="440" y="1698"/>
                          <a:pt x="426" y="1657"/>
                        </a:cubicBezTo>
                        <a:cubicBezTo>
                          <a:pt x="320" y="1401"/>
                          <a:pt x="256" y="1124"/>
                          <a:pt x="213" y="847"/>
                        </a:cubicBezTo>
                        <a:cubicBezTo>
                          <a:pt x="213" y="698"/>
                          <a:pt x="192" y="571"/>
                          <a:pt x="192" y="421"/>
                        </a:cubicBezTo>
                        <a:lnTo>
                          <a:pt x="192" y="209"/>
                        </a:lnTo>
                        <a:cubicBezTo>
                          <a:pt x="192" y="145"/>
                          <a:pt x="192" y="81"/>
                          <a:pt x="149" y="17"/>
                        </a:cubicBezTo>
                        <a:cubicBezTo>
                          <a:pt x="149" y="6"/>
                          <a:pt x="133" y="1"/>
                          <a:pt x="11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0" name="Google Shape;3670;p47"/>
                  <p:cNvSpPr/>
                  <p:nvPr/>
                </p:nvSpPr>
                <p:spPr>
                  <a:xfrm>
                    <a:off x="5934000" y="3788188"/>
                    <a:ext cx="38875" cy="128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5" h="5157" extrusionOk="0">
                        <a:moveTo>
                          <a:pt x="781" y="1"/>
                        </a:moveTo>
                        <a:cubicBezTo>
                          <a:pt x="733" y="1"/>
                          <a:pt x="698" y="61"/>
                          <a:pt x="745" y="109"/>
                        </a:cubicBezTo>
                        <a:cubicBezTo>
                          <a:pt x="1193" y="662"/>
                          <a:pt x="1533" y="1429"/>
                          <a:pt x="1214" y="2153"/>
                        </a:cubicBezTo>
                        <a:cubicBezTo>
                          <a:pt x="1022" y="2451"/>
                          <a:pt x="788" y="2749"/>
                          <a:pt x="554" y="3026"/>
                        </a:cubicBezTo>
                        <a:cubicBezTo>
                          <a:pt x="362" y="3325"/>
                          <a:pt x="213" y="3644"/>
                          <a:pt x="128" y="3985"/>
                        </a:cubicBezTo>
                        <a:cubicBezTo>
                          <a:pt x="0" y="4368"/>
                          <a:pt x="21" y="4773"/>
                          <a:pt x="192" y="5135"/>
                        </a:cubicBezTo>
                        <a:cubicBezTo>
                          <a:pt x="199" y="5150"/>
                          <a:pt x="215" y="5157"/>
                          <a:pt x="232" y="5157"/>
                        </a:cubicBezTo>
                        <a:cubicBezTo>
                          <a:pt x="263" y="5157"/>
                          <a:pt x="298" y="5133"/>
                          <a:pt x="298" y="5092"/>
                        </a:cubicBezTo>
                        <a:cubicBezTo>
                          <a:pt x="256" y="4751"/>
                          <a:pt x="256" y="4411"/>
                          <a:pt x="320" y="4070"/>
                        </a:cubicBezTo>
                        <a:cubicBezTo>
                          <a:pt x="405" y="3708"/>
                          <a:pt x="575" y="3388"/>
                          <a:pt x="788" y="3090"/>
                        </a:cubicBezTo>
                        <a:cubicBezTo>
                          <a:pt x="1022" y="2813"/>
                          <a:pt x="1235" y="2515"/>
                          <a:pt x="1406" y="2174"/>
                        </a:cubicBezTo>
                        <a:cubicBezTo>
                          <a:pt x="1555" y="1834"/>
                          <a:pt x="1555" y="1450"/>
                          <a:pt x="1448" y="1088"/>
                        </a:cubicBezTo>
                        <a:cubicBezTo>
                          <a:pt x="1342" y="684"/>
                          <a:pt x="1129" y="322"/>
                          <a:pt x="831" y="23"/>
                        </a:cubicBezTo>
                        <a:cubicBezTo>
                          <a:pt x="815" y="7"/>
                          <a:pt x="797" y="1"/>
                          <a:pt x="78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1" name="Google Shape;3671;p47"/>
                  <p:cNvSpPr/>
                  <p:nvPr/>
                </p:nvSpPr>
                <p:spPr>
                  <a:xfrm>
                    <a:off x="5946925" y="3797613"/>
                    <a:ext cx="38200" cy="98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28" h="3924" extrusionOk="0">
                        <a:moveTo>
                          <a:pt x="1017" y="0"/>
                        </a:moveTo>
                        <a:cubicBezTo>
                          <a:pt x="997" y="0"/>
                          <a:pt x="974" y="20"/>
                          <a:pt x="974" y="51"/>
                        </a:cubicBezTo>
                        <a:cubicBezTo>
                          <a:pt x="974" y="115"/>
                          <a:pt x="995" y="179"/>
                          <a:pt x="1038" y="221"/>
                        </a:cubicBezTo>
                        <a:cubicBezTo>
                          <a:pt x="1059" y="285"/>
                          <a:pt x="1080" y="349"/>
                          <a:pt x="1102" y="413"/>
                        </a:cubicBezTo>
                        <a:cubicBezTo>
                          <a:pt x="1144" y="541"/>
                          <a:pt x="1187" y="669"/>
                          <a:pt x="1229" y="796"/>
                        </a:cubicBezTo>
                        <a:cubicBezTo>
                          <a:pt x="1272" y="1073"/>
                          <a:pt x="1293" y="1329"/>
                          <a:pt x="1251" y="1606"/>
                        </a:cubicBezTo>
                        <a:cubicBezTo>
                          <a:pt x="1144" y="2159"/>
                          <a:pt x="803" y="2607"/>
                          <a:pt x="484" y="3054"/>
                        </a:cubicBezTo>
                        <a:cubicBezTo>
                          <a:pt x="292" y="3310"/>
                          <a:pt x="143" y="3565"/>
                          <a:pt x="15" y="3863"/>
                        </a:cubicBezTo>
                        <a:cubicBezTo>
                          <a:pt x="0" y="3893"/>
                          <a:pt x="39" y="3924"/>
                          <a:pt x="70" y="3924"/>
                        </a:cubicBezTo>
                        <a:cubicBezTo>
                          <a:pt x="83" y="3924"/>
                          <a:pt x="94" y="3918"/>
                          <a:pt x="101" y="3906"/>
                        </a:cubicBezTo>
                        <a:cubicBezTo>
                          <a:pt x="335" y="3373"/>
                          <a:pt x="782" y="2969"/>
                          <a:pt x="1080" y="2479"/>
                        </a:cubicBezTo>
                        <a:cubicBezTo>
                          <a:pt x="1400" y="1989"/>
                          <a:pt x="1528" y="1414"/>
                          <a:pt x="1442" y="839"/>
                        </a:cubicBezTo>
                        <a:cubicBezTo>
                          <a:pt x="1400" y="690"/>
                          <a:pt x="1357" y="541"/>
                          <a:pt x="1315" y="392"/>
                        </a:cubicBezTo>
                        <a:cubicBezTo>
                          <a:pt x="1272" y="307"/>
                          <a:pt x="1229" y="243"/>
                          <a:pt x="1208" y="179"/>
                        </a:cubicBezTo>
                        <a:cubicBezTo>
                          <a:pt x="1166" y="115"/>
                          <a:pt x="1123" y="51"/>
                          <a:pt x="1038" y="8"/>
                        </a:cubicBezTo>
                        <a:cubicBezTo>
                          <a:pt x="1032" y="3"/>
                          <a:pt x="1025" y="0"/>
                          <a:pt x="101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2" name="Google Shape;3672;p47"/>
                  <p:cNvSpPr/>
                  <p:nvPr/>
                </p:nvSpPr>
                <p:spPr>
                  <a:xfrm>
                    <a:off x="5897250" y="3762663"/>
                    <a:ext cx="3225" cy="16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9" h="651" extrusionOk="0">
                        <a:moveTo>
                          <a:pt x="43" y="1"/>
                        </a:moveTo>
                        <a:cubicBezTo>
                          <a:pt x="22" y="22"/>
                          <a:pt x="1" y="43"/>
                          <a:pt x="1" y="65"/>
                        </a:cubicBezTo>
                        <a:lnTo>
                          <a:pt x="1" y="150"/>
                        </a:lnTo>
                        <a:cubicBezTo>
                          <a:pt x="1" y="214"/>
                          <a:pt x="1" y="256"/>
                          <a:pt x="1" y="299"/>
                        </a:cubicBezTo>
                        <a:lnTo>
                          <a:pt x="1" y="469"/>
                        </a:lnTo>
                        <a:cubicBezTo>
                          <a:pt x="1" y="512"/>
                          <a:pt x="22" y="576"/>
                          <a:pt x="43" y="618"/>
                        </a:cubicBezTo>
                        <a:cubicBezTo>
                          <a:pt x="32" y="640"/>
                          <a:pt x="43" y="650"/>
                          <a:pt x="56" y="650"/>
                        </a:cubicBezTo>
                        <a:cubicBezTo>
                          <a:pt x="70" y="650"/>
                          <a:pt x="86" y="640"/>
                          <a:pt x="86" y="618"/>
                        </a:cubicBezTo>
                        <a:cubicBezTo>
                          <a:pt x="107" y="576"/>
                          <a:pt x="128" y="512"/>
                          <a:pt x="107" y="469"/>
                        </a:cubicBezTo>
                        <a:lnTo>
                          <a:pt x="107" y="320"/>
                        </a:lnTo>
                        <a:lnTo>
                          <a:pt x="107" y="150"/>
                        </a:lnTo>
                        <a:cubicBezTo>
                          <a:pt x="107" y="129"/>
                          <a:pt x="107" y="107"/>
                          <a:pt x="107" y="86"/>
                        </a:cubicBezTo>
                        <a:cubicBezTo>
                          <a:pt x="107" y="65"/>
                          <a:pt x="107" y="22"/>
                          <a:pt x="8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3" name="Google Shape;3673;p47"/>
                  <p:cNvSpPr/>
                  <p:nvPr/>
                </p:nvSpPr>
                <p:spPr>
                  <a:xfrm>
                    <a:off x="5902050" y="3764813"/>
                    <a:ext cx="4800" cy="12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2" h="512" extrusionOk="0">
                        <a:moveTo>
                          <a:pt x="43" y="0"/>
                        </a:moveTo>
                        <a:cubicBezTo>
                          <a:pt x="21" y="0"/>
                          <a:pt x="0" y="21"/>
                          <a:pt x="0" y="64"/>
                        </a:cubicBezTo>
                        <a:cubicBezTo>
                          <a:pt x="0" y="128"/>
                          <a:pt x="0" y="213"/>
                          <a:pt x="21" y="298"/>
                        </a:cubicBezTo>
                        <a:cubicBezTo>
                          <a:pt x="21" y="319"/>
                          <a:pt x="43" y="362"/>
                          <a:pt x="43" y="405"/>
                        </a:cubicBezTo>
                        <a:cubicBezTo>
                          <a:pt x="64" y="426"/>
                          <a:pt x="85" y="511"/>
                          <a:pt x="128" y="511"/>
                        </a:cubicBezTo>
                        <a:cubicBezTo>
                          <a:pt x="192" y="511"/>
                          <a:pt x="192" y="426"/>
                          <a:pt x="171" y="383"/>
                        </a:cubicBezTo>
                        <a:cubicBezTo>
                          <a:pt x="149" y="341"/>
                          <a:pt x="149" y="319"/>
                          <a:pt x="149" y="277"/>
                        </a:cubicBezTo>
                        <a:cubicBezTo>
                          <a:pt x="128" y="192"/>
                          <a:pt x="107" y="128"/>
                          <a:pt x="107" y="64"/>
                        </a:cubicBezTo>
                        <a:cubicBezTo>
                          <a:pt x="107" y="21"/>
                          <a:pt x="85" y="0"/>
                          <a:pt x="4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4" name="Google Shape;3674;p47"/>
                  <p:cNvSpPr/>
                  <p:nvPr/>
                </p:nvSpPr>
                <p:spPr>
                  <a:xfrm>
                    <a:off x="5908975" y="3765113"/>
                    <a:ext cx="4275" cy="11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1" h="473" extrusionOk="0">
                        <a:moveTo>
                          <a:pt x="84" y="1"/>
                        </a:moveTo>
                        <a:cubicBezTo>
                          <a:pt x="77" y="1"/>
                          <a:pt x="70" y="4"/>
                          <a:pt x="64" y="9"/>
                        </a:cubicBezTo>
                        <a:cubicBezTo>
                          <a:pt x="21" y="9"/>
                          <a:pt x="0" y="52"/>
                          <a:pt x="21" y="73"/>
                        </a:cubicBezTo>
                        <a:cubicBezTo>
                          <a:pt x="21" y="137"/>
                          <a:pt x="43" y="201"/>
                          <a:pt x="43" y="265"/>
                        </a:cubicBezTo>
                        <a:cubicBezTo>
                          <a:pt x="43" y="329"/>
                          <a:pt x="64" y="393"/>
                          <a:pt x="107" y="457"/>
                        </a:cubicBezTo>
                        <a:cubicBezTo>
                          <a:pt x="107" y="467"/>
                          <a:pt x="117" y="473"/>
                          <a:pt x="131" y="473"/>
                        </a:cubicBezTo>
                        <a:cubicBezTo>
                          <a:pt x="144" y="473"/>
                          <a:pt x="160" y="467"/>
                          <a:pt x="170" y="457"/>
                        </a:cubicBezTo>
                        <a:cubicBezTo>
                          <a:pt x="170" y="393"/>
                          <a:pt x="170" y="307"/>
                          <a:pt x="170" y="244"/>
                        </a:cubicBezTo>
                        <a:lnTo>
                          <a:pt x="128" y="52"/>
                        </a:lnTo>
                        <a:cubicBezTo>
                          <a:pt x="128" y="21"/>
                          <a:pt x="105" y="1"/>
                          <a:pt x="8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5" name="Google Shape;3675;p47"/>
                  <p:cNvSpPr/>
                  <p:nvPr/>
                </p:nvSpPr>
                <p:spPr>
                  <a:xfrm>
                    <a:off x="5915350" y="3764813"/>
                    <a:ext cx="5875" cy="11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5" h="469" extrusionOk="0">
                        <a:moveTo>
                          <a:pt x="86" y="0"/>
                        </a:moveTo>
                        <a:cubicBezTo>
                          <a:pt x="43" y="0"/>
                          <a:pt x="1" y="21"/>
                          <a:pt x="22" y="64"/>
                        </a:cubicBezTo>
                        <a:cubicBezTo>
                          <a:pt x="22" y="128"/>
                          <a:pt x="22" y="213"/>
                          <a:pt x="43" y="277"/>
                        </a:cubicBezTo>
                        <a:cubicBezTo>
                          <a:pt x="43" y="319"/>
                          <a:pt x="43" y="341"/>
                          <a:pt x="65" y="383"/>
                        </a:cubicBezTo>
                        <a:cubicBezTo>
                          <a:pt x="65" y="405"/>
                          <a:pt x="86" y="469"/>
                          <a:pt x="150" y="469"/>
                        </a:cubicBezTo>
                        <a:cubicBezTo>
                          <a:pt x="235" y="469"/>
                          <a:pt x="171" y="298"/>
                          <a:pt x="150" y="256"/>
                        </a:cubicBezTo>
                        <a:cubicBezTo>
                          <a:pt x="150" y="213"/>
                          <a:pt x="150" y="192"/>
                          <a:pt x="128" y="149"/>
                        </a:cubicBezTo>
                        <a:lnTo>
                          <a:pt x="128" y="106"/>
                        </a:lnTo>
                        <a:lnTo>
                          <a:pt x="128" y="64"/>
                        </a:lnTo>
                        <a:cubicBezTo>
                          <a:pt x="128" y="21"/>
                          <a:pt x="107" y="0"/>
                          <a:pt x="8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6" name="Google Shape;3676;p47"/>
                  <p:cNvSpPr/>
                  <p:nvPr/>
                </p:nvSpPr>
                <p:spPr>
                  <a:xfrm>
                    <a:off x="5924400" y="3761613"/>
                    <a:ext cx="4825" cy="12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3" h="499" extrusionOk="0">
                        <a:moveTo>
                          <a:pt x="43" y="0"/>
                        </a:moveTo>
                        <a:cubicBezTo>
                          <a:pt x="22" y="0"/>
                          <a:pt x="1" y="22"/>
                          <a:pt x="1" y="64"/>
                        </a:cubicBezTo>
                        <a:cubicBezTo>
                          <a:pt x="1" y="149"/>
                          <a:pt x="1" y="213"/>
                          <a:pt x="22" y="298"/>
                        </a:cubicBezTo>
                        <a:cubicBezTo>
                          <a:pt x="43" y="362"/>
                          <a:pt x="86" y="447"/>
                          <a:pt x="150" y="490"/>
                        </a:cubicBezTo>
                        <a:cubicBezTo>
                          <a:pt x="156" y="496"/>
                          <a:pt x="162" y="499"/>
                          <a:pt x="168" y="499"/>
                        </a:cubicBezTo>
                        <a:cubicBezTo>
                          <a:pt x="182" y="499"/>
                          <a:pt x="192" y="484"/>
                          <a:pt x="192" y="469"/>
                        </a:cubicBezTo>
                        <a:cubicBezTo>
                          <a:pt x="192" y="384"/>
                          <a:pt x="171" y="320"/>
                          <a:pt x="150" y="256"/>
                        </a:cubicBezTo>
                        <a:cubicBezTo>
                          <a:pt x="128" y="192"/>
                          <a:pt x="107" y="128"/>
                          <a:pt x="107" y="64"/>
                        </a:cubicBezTo>
                        <a:cubicBezTo>
                          <a:pt x="107" y="43"/>
                          <a:pt x="86" y="0"/>
                          <a:pt x="4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7" name="Google Shape;3677;p47"/>
                  <p:cNvSpPr/>
                  <p:nvPr/>
                </p:nvSpPr>
                <p:spPr>
                  <a:xfrm>
                    <a:off x="5994675" y="3934163"/>
                    <a:ext cx="65875" cy="125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35" h="5035" extrusionOk="0">
                        <a:moveTo>
                          <a:pt x="204" y="1"/>
                        </a:moveTo>
                        <a:cubicBezTo>
                          <a:pt x="182" y="1"/>
                          <a:pt x="160" y="12"/>
                          <a:pt x="150" y="41"/>
                        </a:cubicBezTo>
                        <a:cubicBezTo>
                          <a:pt x="1" y="808"/>
                          <a:pt x="86" y="1596"/>
                          <a:pt x="363" y="2320"/>
                        </a:cubicBezTo>
                        <a:cubicBezTo>
                          <a:pt x="640" y="3023"/>
                          <a:pt x="1045" y="3662"/>
                          <a:pt x="1556" y="4216"/>
                        </a:cubicBezTo>
                        <a:cubicBezTo>
                          <a:pt x="1683" y="4365"/>
                          <a:pt x="1833" y="4514"/>
                          <a:pt x="2003" y="4641"/>
                        </a:cubicBezTo>
                        <a:cubicBezTo>
                          <a:pt x="2152" y="4791"/>
                          <a:pt x="2322" y="4918"/>
                          <a:pt x="2493" y="5025"/>
                        </a:cubicBezTo>
                        <a:cubicBezTo>
                          <a:pt x="2507" y="5032"/>
                          <a:pt x="2520" y="5035"/>
                          <a:pt x="2532" y="5035"/>
                        </a:cubicBezTo>
                        <a:cubicBezTo>
                          <a:pt x="2596" y="5035"/>
                          <a:pt x="2635" y="4954"/>
                          <a:pt x="2599" y="4918"/>
                        </a:cubicBezTo>
                        <a:cubicBezTo>
                          <a:pt x="2471" y="4769"/>
                          <a:pt x="2344" y="4663"/>
                          <a:pt x="2195" y="4535"/>
                        </a:cubicBezTo>
                        <a:cubicBezTo>
                          <a:pt x="2067" y="4429"/>
                          <a:pt x="1939" y="4301"/>
                          <a:pt x="1811" y="4173"/>
                        </a:cubicBezTo>
                        <a:cubicBezTo>
                          <a:pt x="1556" y="3917"/>
                          <a:pt x="1321" y="3640"/>
                          <a:pt x="1130" y="3342"/>
                        </a:cubicBezTo>
                        <a:cubicBezTo>
                          <a:pt x="704" y="2746"/>
                          <a:pt x="427" y="2043"/>
                          <a:pt x="299" y="1319"/>
                        </a:cubicBezTo>
                        <a:cubicBezTo>
                          <a:pt x="235" y="893"/>
                          <a:pt x="214" y="467"/>
                          <a:pt x="257" y="41"/>
                        </a:cubicBezTo>
                        <a:cubicBezTo>
                          <a:pt x="257" y="18"/>
                          <a:pt x="231" y="1"/>
                          <a:pt x="20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8" name="Google Shape;3678;p47"/>
                  <p:cNvSpPr/>
                  <p:nvPr/>
                </p:nvSpPr>
                <p:spPr>
                  <a:xfrm>
                    <a:off x="6020975" y="4002213"/>
                    <a:ext cx="37625" cy="43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5" h="1728" extrusionOk="0">
                        <a:moveTo>
                          <a:pt x="32" y="1"/>
                        </a:moveTo>
                        <a:cubicBezTo>
                          <a:pt x="12" y="1"/>
                          <a:pt x="1" y="19"/>
                          <a:pt x="14" y="45"/>
                        </a:cubicBezTo>
                        <a:cubicBezTo>
                          <a:pt x="99" y="258"/>
                          <a:pt x="184" y="450"/>
                          <a:pt x="291" y="620"/>
                        </a:cubicBezTo>
                        <a:cubicBezTo>
                          <a:pt x="397" y="791"/>
                          <a:pt x="504" y="940"/>
                          <a:pt x="610" y="1089"/>
                        </a:cubicBezTo>
                        <a:cubicBezTo>
                          <a:pt x="738" y="1217"/>
                          <a:pt x="866" y="1344"/>
                          <a:pt x="994" y="1451"/>
                        </a:cubicBezTo>
                        <a:cubicBezTo>
                          <a:pt x="1121" y="1579"/>
                          <a:pt x="1270" y="1664"/>
                          <a:pt x="1441" y="1728"/>
                        </a:cubicBezTo>
                        <a:cubicBezTo>
                          <a:pt x="1483" y="1728"/>
                          <a:pt x="1505" y="1685"/>
                          <a:pt x="1505" y="1664"/>
                        </a:cubicBezTo>
                        <a:cubicBezTo>
                          <a:pt x="1398" y="1515"/>
                          <a:pt x="1270" y="1408"/>
                          <a:pt x="1121" y="1323"/>
                        </a:cubicBezTo>
                        <a:cubicBezTo>
                          <a:pt x="994" y="1217"/>
                          <a:pt x="866" y="1089"/>
                          <a:pt x="738" y="961"/>
                        </a:cubicBezTo>
                        <a:cubicBezTo>
                          <a:pt x="631" y="833"/>
                          <a:pt x="525" y="684"/>
                          <a:pt x="419" y="514"/>
                        </a:cubicBezTo>
                        <a:cubicBezTo>
                          <a:pt x="312" y="343"/>
                          <a:pt x="184" y="194"/>
                          <a:pt x="78" y="24"/>
                        </a:cubicBezTo>
                        <a:cubicBezTo>
                          <a:pt x="61" y="8"/>
                          <a:pt x="45" y="1"/>
                          <a:pt x="3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9" name="Google Shape;3679;p47"/>
                  <p:cNvSpPr/>
                  <p:nvPr/>
                </p:nvSpPr>
                <p:spPr>
                  <a:xfrm>
                    <a:off x="6038675" y="4014363"/>
                    <a:ext cx="20900" cy="20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6" h="801" extrusionOk="0">
                        <a:moveTo>
                          <a:pt x="69" y="1"/>
                        </a:moveTo>
                        <a:cubicBezTo>
                          <a:pt x="33" y="1"/>
                          <a:pt x="0" y="41"/>
                          <a:pt x="30" y="70"/>
                        </a:cubicBezTo>
                        <a:cubicBezTo>
                          <a:pt x="115" y="220"/>
                          <a:pt x="222" y="369"/>
                          <a:pt x="349" y="496"/>
                        </a:cubicBezTo>
                        <a:cubicBezTo>
                          <a:pt x="413" y="560"/>
                          <a:pt x="477" y="624"/>
                          <a:pt x="541" y="667"/>
                        </a:cubicBezTo>
                        <a:cubicBezTo>
                          <a:pt x="626" y="731"/>
                          <a:pt x="690" y="773"/>
                          <a:pt x="775" y="795"/>
                        </a:cubicBezTo>
                        <a:cubicBezTo>
                          <a:pt x="784" y="799"/>
                          <a:pt x="791" y="800"/>
                          <a:pt x="797" y="800"/>
                        </a:cubicBezTo>
                        <a:cubicBezTo>
                          <a:pt x="825" y="800"/>
                          <a:pt x="835" y="769"/>
                          <a:pt x="818" y="752"/>
                        </a:cubicBezTo>
                        <a:cubicBezTo>
                          <a:pt x="754" y="688"/>
                          <a:pt x="690" y="624"/>
                          <a:pt x="626" y="582"/>
                        </a:cubicBezTo>
                        <a:cubicBezTo>
                          <a:pt x="562" y="518"/>
                          <a:pt x="499" y="475"/>
                          <a:pt x="435" y="411"/>
                        </a:cubicBezTo>
                        <a:cubicBezTo>
                          <a:pt x="307" y="283"/>
                          <a:pt x="200" y="156"/>
                          <a:pt x="115" y="28"/>
                        </a:cubicBezTo>
                        <a:cubicBezTo>
                          <a:pt x="102" y="8"/>
                          <a:pt x="85" y="1"/>
                          <a:pt x="6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0" name="Google Shape;3680;p47"/>
                  <p:cNvSpPr/>
                  <p:nvPr/>
                </p:nvSpPr>
                <p:spPr>
                  <a:xfrm>
                    <a:off x="6082550" y="4125038"/>
                    <a:ext cx="8525" cy="121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1" h="487" extrusionOk="0">
                        <a:moveTo>
                          <a:pt x="24" y="1"/>
                        </a:moveTo>
                        <a:cubicBezTo>
                          <a:pt x="11" y="1"/>
                          <a:pt x="0" y="16"/>
                          <a:pt x="0" y="31"/>
                        </a:cubicBezTo>
                        <a:cubicBezTo>
                          <a:pt x="0" y="52"/>
                          <a:pt x="0" y="73"/>
                          <a:pt x="21" y="95"/>
                        </a:cubicBezTo>
                        <a:lnTo>
                          <a:pt x="43" y="159"/>
                        </a:lnTo>
                        <a:cubicBezTo>
                          <a:pt x="64" y="180"/>
                          <a:pt x="85" y="222"/>
                          <a:pt x="107" y="265"/>
                        </a:cubicBezTo>
                        <a:lnTo>
                          <a:pt x="234" y="457"/>
                        </a:lnTo>
                        <a:cubicBezTo>
                          <a:pt x="234" y="472"/>
                          <a:pt x="256" y="487"/>
                          <a:pt x="276" y="487"/>
                        </a:cubicBezTo>
                        <a:cubicBezTo>
                          <a:pt x="284" y="487"/>
                          <a:pt x="292" y="484"/>
                          <a:pt x="298" y="478"/>
                        </a:cubicBezTo>
                        <a:cubicBezTo>
                          <a:pt x="341" y="457"/>
                          <a:pt x="341" y="435"/>
                          <a:pt x="320" y="393"/>
                        </a:cubicBezTo>
                        <a:cubicBezTo>
                          <a:pt x="277" y="329"/>
                          <a:pt x="256" y="265"/>
                          <a:pt x="213" y="201"/>
                        </a:cubicBezTo>
                        <a:cubicBezTo>
                          <a:pt x="192" y="159"/>
                          <a:pt x="170" y="137"/>
                          <a:pt x="149" y="95"/>
                        </a:cubicBezTo>
                        <a:lnTo>
                          <a:pt x="107" y="52"/>
                        </a:lnTo>
                        <a:cubicBezTo>
                          <a:pt x="85" y="31"/>
                          <a:pt x="64" y="9"/>
                          <a:pt x="43" y="9"/>
                        </a:cubicBezTo>
                        <a:cubicBezTo>
                          <a:pt x="36" y="3"/>
                          <a:pt x="30" y="1"/>
                          <a:pt x="2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1" name="Google Shape;3681;p47"/>
                  <p:cNvSpPr/>
                  <p:nvPr/>
                </p:nvSpPr>
                <p:spPr>
                  <a:xfrm>
                    <a:off x="6081475" y="3951688"/>
                    <a:ext cx="6175" cy="7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7" h="313" extrusionOk="0">
                        <a:moveTo>
                          <a:pt x="22" y="0"/>
                        </a:moveTo>
                        <a:cubicBezTo>
                          <a:pt x="0" y="22"/>
                          <a:pt x="0" y="22"/>
                          <a:pt x="0" y="43"/>
                        </a:cubicBezTo>
                        <a:lnTo>
                          <a:pt x="0" y="86"/>
                        </a:lnTo>
                        <a:cubicBezTo>
                          <a:pt x="0" y="86"/>
                          <a:pt x="0" y="107"/>
                          <a:pt x="22" y="107"/>
                        </a:cubicBezTo>
                        <a:cubicBezTo>
                          <a:pt x="22" y="128"/>
                          <a:pt x="43" y="150"/>
                          <a:pt x="64" y="171"/>
                        </a:cubicBezTo>
                        <a:cubicBezTo>
                          <a:pt x="86" y="213"/>
                          <a:pt x="107" y="256"/>
                          <a:pt x="150" y="299"/>
                        </a:cubicBezTo>
                        <a:cubicBezTo>
                          <a:pt x="159" y="308"/>
                          <a:pt x="171" y="313"/>
                          <a:pt x="181" y="313"/>
                        </a:cubicBezTo>
                        <a:cubicBezTo>
                          <a:pt x="216" y="313"/>
                          <a:pt x="246" y="267"/>
                          <a:pt x="213" y="235"/>
                        </a:cubicBezTo>
                        <a:lnTo>
                          <a:pt x="192" y="213"/>
                        </a:lnTo>
                        <a:lnTo>
                          <a:pt x="192" y="192"/>
                        </a:lnTo>
                        <a:lnTo>
                          <a:pt x="150" y="128"/>
                        </a:lnTo>
                        <a:lnTo>
                          <a:pt x="107" y="64"/>
                        </a:lnTo>
                        <a:lnTo>
                          <a:pt x="86" y="43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2" name="Google Shape;3682;p47"/>
                  <p:cNvSpPr/>
                  <p:nvPr/>
                </p:nvSpPr>
                <p:spPr>
                  <a:xfrm>
                    <a:off x="6094950" y="3985863"/>
                    <a:ext cx="10500" cy="36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0" h="1459" extrusionOk="0">
                        <a:moveTo>
                          <a:pt x="60" y="0"/>
                        </a:moveTo>
                        <a:cubicBezTo>
                          <a:pt x="28" y="0"/>
                          <a:pt x="0" y="30"/>
                          <a:pt x="15" y="60"/>
                        </a:cubicBezTo>
                        <a:cubicBezTo>
                          <a:pt x="122" y="273"/>
                          <a:pt x="186" y="508"/>
                          <a:pt x="249" y="742"/>
                        </a:cubicBezTo>
                        <a:cubicBezTo>
                          <a:pt x="271" y="848"/>
                          <a:pt x="292" y="976"/>
                          <a:pt x="292" y="1083"/>
                        </a:cubicBezTo>
                        <a:cubicBezTo>
                          <a:pt x="271" y="1210"/>
                          <a:pt x="249" y="1317"/>
                          <a:pt x="249" y="1423"/>
                        </a:cubicBezTo>
                        <a:cubicBezTo>
                          <a:pt x="249" y="1448"/>
                          <a:pt x="264" y="1459"/>
                          <a:pt x="281" y="1459"/>
                        </a:cubicBezTo>
                        <a:cubicBezTo>
                          <a:pt x="292" y="1459"/>
                          <a:pt x="305" y="1454"/>
                          <a:pt x="313" y="1445"/>
                        </a:cubicBezTo>
                        <a:cubicBezTo>
                          <a:pt x="377" y="1360"/>
                          <a:pt x="420" y="1232"/>
                          <a:pt x="420" y="1125"/>
                        </a:cubicBezTo>
                        <a:cubicBezTo>
                          <a:pt x="420" y="997"/>
                          <a:pt x="399" y="870"/>
                          <a:pt x="377" y="742"/>
                        </a:cubicBezTo>
                        <a:cubicBezTo>
                          <a:pt x="313" y="486"/>
                          <a:pt x="207" y="252"/>
                          <a:pt x="100" y="18"/>
                        </a:cubicBezTo>
                        <a:cubicBezTo>
                          <a:pt x="88" y="5"/>
                          <a:pt x="74" y="0"/>
                          <a:pt x="6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3" name="Google Shape;3683;p47"/>
                  <p:cNvSpPr/>
                  <p:nvPr/>
                </p:nvSpPr>
                <p:spPr>
                  <a:xfrm>
                    <a:off x="6155475" y="4088513"/>
                    <a:ext cx="3750" cy="11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" h="449" extrusionOk="0">
                        <a:moveTo>
                          <a:pt x="65" y="1"/>
                        </a:moveTo>
                        <a:cubicBezTo>
                          <a:pt x="43" y="1"/>
                          <a:pt x="22" y="22"/>
                          <a:pt x="1" y="43"/>
                        </a:cubicBezTo>
                        <a:cubicBezTo>
                          <a:pt x="1" y="43"/>
                          <a:pt x="1" y="65"/>
                          <a:pt x="1" y="86"/>
                        </a:cubicBezTo>
                        <a:cubicBezTo>
                          <a:pt x="1" y="107"/>
                          <a:pt x="1" y="107"/>
                          <a:pt x="1" y="129"/>
                        </a:cubicBezTo>
                        <a:lnTo>
                          <a:pt x="1" y="214"/>
                        </a:lnTo>
                        <a:lnTo>
                          <a:pt x="1" y="384"/>
                        </a:lnTo>
                        <a:cubicBezTo>
                          <a:pt x="1" y="427"/>
                          <a:pt x="43" y="448"/>
                          <a:pt x="86" y="448"/>
                        </a:cubicBezTo>
                        <a:cubicBezTo>
                          <a:pt x="129" y="448"/>
                          <a:pt x="150" y="427"/>
                          <a:pt x="150" y="384"/>
                        </a:cubicBezTo>
                        <a:lnTo>
                          <a:pt x="150" y="129"/>
                        </a:lnTo>
                        <a:lnTo>
                          <a:pt x="129" y="129"/>
                        </a:lnTo>
                        <a:lnTo>
                          <a:pt x="129" y="86"/>
                        </a:lnTo>
                        <a:cubicBezTo>
                          <a:pt x="129" y="86"/>
                          <a:pt x="129" y="65"/>
                          <a:pt x="129" y="43"/>
                        </a:cubicBezTo>
                        <a:cubicBezTo>
                          <a:pt x="107" y="22"/>
                          <a:pt x="86" y="1"/>
                          <a:pt x="6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4" name="Google Shape;3684;p47"/>
                  <p:cNvSpPr/>
                  <p:nvPr/>
                </p:nvSpPr>
                <p:spPr>
                  <a:xfrm>
                    <a:off x="6144300" y="3971113"/>
                    <a:ext cx="19200" cy="18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8" h="736" extrusionOk="0">
                        <a:moveTo>
                          <a:pt x="50" y="0"/>
                        </a:moveTo>
                        <a:cubicBezTo>
                          <a:pt x="26" y="0"/>
                          <a:pt x="1" y="27"/>
                          <a:pt x="1" y="54"/>
                        </a:cubicBezTo>
                        <a:cubicBezTo>
                          <a:pt x="64" y="224"/>
                          <a:pt x="150" y="374"/>
                          <a:pt x="277" y="501"/>
                        </a:cubicBezTo>
                        <a:cubicBezTo>
                          <a:pt x="341" y="544"/>
                          <a:pt x="405" y="608"/>
                          <a:pt x="469" y="650"/>
                        </a:cubicBezTo>
                        <a:cubicBezTo>
                          <a:pt x="512" y="672"/>
                          <a:pt x="554" y="693"/>
                          <a:pt x="576" y="714"/>
                        </a:cubicBezTo>
                        <a:cubicBezTo>
                          <a:pt x="618" y="736"/>
                          <a:pt x="661" y="736"/>
                          <a:pt x="725" y="736"/>
                        </a:cubicBezTo>
                        <a:cubicBezTo>
                          <a:pt x="746" y="736"/>
                          <a:pt x="767" y="693"/>
                          <a:pt x="746" y="672"/>
                        </a:cubicBezTo>
                        <a:cubicBezTo>
                          <a:pt x="725" y="650"/>
                          <a:pt x="682" y="629"/>
                          <a:pt x="640" y="608"/>
                        </a:cubicBezTo>
                        <a:cubicBezTo>
                          <a:pt x="618" y="586"/>
                          <a:pt x="576" y="565"/>
                          <a:pt x="554" y="544"/>
                        </a:cubicBezTo>
                        <a:cubicBezTo>
                          <a:pt x="469" y="501"/>
                          <a:pt x="427" y="459"/>
                          <a:pt x="363" y="416"/>
                        </a:cubicBezTo>
                        <a:cubicBezTo>
                          <a:pt x="235" y="288"/>
                          <a:pt x="150" y="161"/>
                          <a:pt x="86" y="33"/>
                        </a:cubicBezTo>
                        <a:cubicBezTo>
                          <a:pt x="78" y="9"/>
                          <a:pt x="64" y="0"/>
                          <a:pt x="5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5" name="Google Shape;3685;p47"/>
                  <p:cNvSpPr/>
                  <p:nvPr/>
                </p:nvSpPr>
                <p:spPr>
                  <a:xfrm>
                    <a:off x="6236425" y="3910288"/>
                    <a:ext cx="3750" cy="16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" h="670" extrusionOk="0">
                        <a:moveTo>
                          <a:pt x="120" y="1"/>
                        </a:moveTo>
                        <a:cubicBezTo>
                          <a:pt x="112" y="1"/>
                          <a:pt x="107" y="6"/>
                          <a:pt x="107" y="17"/>
                        </a:cubicBezTo>
                        <a:cubicBezTo>
                          <a:pt x="85" y="123"/>
                          <a:pt x="64" y="230"/>
                          <a:pt x="43" y="315"/>
                        </a:cubicBezTo>
                        <a:cubicBezTo>
                          <a:pt x="43" y="421"/>
                          <a:pt x="21" y="528"/>
                          <a:pt x="0" y="634"/>
                        </a:cubicBezTo>
                        <a:cubicBezTo>
                          <a:pt x="0" y="659"/>
                          <a:pt x="15" y="669"/>
                          <a:pt x="27" y="669"/>
                        </a:cubicBezTo>
                        <a:cubicBezTo>
                          <a:pt x="35" y="669"/>
                          <a:pt x="43" y="664"/>
                          <a:pt x="43" y="655"/>
                        </a:cubicBezTo>
                        <a:cubicBezTo>
                          <a:pt x="85" y="549"/>
                          <a:pt x="107" y="442"/>
                          <a:pt x="128" y="336"/>
                        </a:cubicBezTo>
                        <a:cubicBezTo>
                          <a:pt x="149" y="230"/>
                          <a:pt x="149" y="123"/>
                          <a:pt x="149" y="17"/>
                        </a:cubicBezTo>
                        <a:cubicBezTo>
                          <a:pt x="139" y="6"/>
                          <a:pt x="128" y="1"/>
                          <a:pt x="12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6" name="Google Shape;3686;p47"/>
                  <p:cNvSpPr/>
                  <p:nvPr/>
                </p:nvSpPr>
                <p:spPr>
                  <a:xfrm>
                    <a:off x="6203050" y="3867488"/>
                    <a:ext cx="19550" cy="35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2" h="1410" extrusionOk="0">
                        <a:moveTo>
                          <a:pt x="85" y="0"/>
                        </a:moveTo>
                        <a:cubicBezTo>
                          <a:pt x="45" y="0"/>
                          <a:pt x="0" y="70"/>
                          <a:pt x="57" y="89"/>
                        </a:cubicBezTo>
                        <a:cubicBezTo>
                          <a:pt x="270" y="216"/>
                          <a:pt x="441" y="429"/>
                          <a:pt x="526" y="664"/>
                        </a:cubicBezTo>
                        <a:cubicBezTo>
                          <a:pt x="568" y="791"/>
                          <a:pt x="590" y="919"/>
                          <a:pt x="590" y="1047"/>
                        </a:cubicBezTo>
                        <a:cubicBezTo>
                          <a:pt x="590" y="1153"/>
                          <a:pt x="590" y="1366"/>
                          <a:pt x="717" y="1409"/>
                        </a:cubicBezTo>
                        <a:cubicBezTo>
                          <a:pt x="739" y="1409"/>
                          <a:pt x="760" y="1409"/>
                          <a:pt x="781" y="1388"/>
                        </a:cubicBezTo>
                        <a:cubicBezTo>
                          <a:pt x="781" y="1303"/>
                          <a:pt x="781" y="1239"/>
                          <a:pt x="781" y="1175"/>
                        </a:cubicBezTo>
                        <a:cubicBezTo>
                          <a:pt x="739" y="1090"/>
                          <a:pt x="739" y="1026"/>
                          <a:pt x="739" y="941"/>
                        </a:cubicBezTo>
                        <a:cubicBezTo>
                          <a:pt x="739" y="813"/>
                          <a:pt x="696" y="664"/>
                          <a:pt x="632" y="536"/>
                        </a:cubicBezTo>
                        <a:cubicBezTo>
                          <a:pt x="526" y="302"/>
                          <a:pt x="355" y="110"/>
                          <a:pt x="100" y="3"/>
                        </a:cubicBezTo>
                        <a:cubicBezTo>
                          <a:pt x="95" y="1"/>
                          <a:pt x="90" y="0"/>
                          <a:pt x="8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7" name="Google Shape;3687;p47"/>
                  <p:cNvSpPr/>
                  <p:nvPr/>
                </p:nvSpPr>
                <p:spPr>
                  <a:xfrm>
                    <a:off x="6212700" y="3868263"/>
                    <a:ext cx="9900" cy="14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6" h="599" extrusionOk="0">
                        <a:moveTo>
                          <a:pt x="66" y="1"/>
                        </a:moveTo>
                        <a:cubicBezTo>
                          <a:pt x="31" y="1"/>
                          <a:pt x="1" y="46"/>
                          <a:pt x="33" y="79"/>
                        </a:cubicBezTo>
                        <a:cubicBezTo>
                          <a:pt x="97" y="143"/>
                          <a:pt x="161" y="228"/>
                          <a:pt x="204" y="313"/>
                        </a:cubicBezTo>
                        <a:cubicBezTo>
                          <a:pt x="225" y="356"/>
                          <a:pt x="246" y="398"/>
                          <a:pt x="268" y="441"/>
                        </a:cubicBezTo>
                        <a:cubicBezTo>
                          <a:pt x="289" y="484"/>
                          <a:pt x="310" y="547"/>
                          <a:pt x="331" y="590"/>
                        </a:cubicBezTo>
                        <a:cubicBezTo>
                          <a:pt x="338" y="596"/>
                          <a:pt x="346" y="599"/>
                          <a:pt x="354" y="599"/>
                        </a:cubicBezTo>
                        <a:cubicBezTo>
                          <a:pt x="374" y="599"/>
                          <a:pt x="395" y="584"/>
                          <a:pt x="395" y="569"/>
                        </a:cubicBezTo>
                        <a:cubicBezTo>
                          <a:pt x="353" y="356"/>
                          <a:pt x="268" y="164"/>
                          <a:pt x="97" y="15"/>
                        </a:cubicBezTo>
                        <a:cubicBezTo>
                          <a:pt x="87" y="5"/>
                          <a:pt x="76" y="1"/>
                          <a:pt x="6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8" name="Google Shape;3688;p47"/>
                  <p:cNvSpPr/>
                  <p:nvPr/>
                </p:nvSpPr>
                <p:spPr>
                  <a:xfrm>
                    <a:off x="6216175" y="3844663"/>
                    <a:ext cx="7475" cy="11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9" h="470" extrusionOk="0">
                        <a:moveTo>
                          <a:pt x="22" y="1"/>
                        </a:moveTo>
                        <a:cubicBezTo>
                          <a:pt x="1" y="22"/>
                          <a:pt x="1" y="65"/>
                          <a:pt x="1" y="107"/>
                        </a:cubicBezTo>
                        <a:lnTo>
                          <a:pt x="107" y="299"/>
                        </a:lnTo>
                        <a:cubicBezTo>
                          <a:pt x="107" y="320"/>
                          <a:pt x="129" y="341"/>
                          <a:pt x="129" y="341"/>
                        </a:cubicBezTo>
                        <a:lnTo>
                          <a:pt x="150" y="384"/>
                        </a:lnTo>
                        <a:lnTo>
                          <a:pt x="171" y="405"/>
                        </a:lnTo>
                        <a:cubicBezTo>
                          <a:pt x="192" y="427"/>
                          <a:pt x="214" y="469"/>
                          <a:pt x="256" y="469"/>
                        </a:cubicBezTo>
                        <a:cubicBezTo>
                          <a:pt x="256" y="469"/>
                          <a:pt x="278" y="469"/>
                          <a:pt x="299" y="448"/>
                        </a:cubicBezTo>
                        <a:cubicBezTo>
                          <a:pt x="299" y="405"/>
                          <a:pt x="299" y="384"/>
                          <a:pt x="256" y="341"/>
                        </a:cubicBezTo>
                        <a:cubicBezTo>
                          <a:pt x="278" y="320"/>
                          <a:pt x="278" y="320"/>
                          <a:pt x="256" y="299"/>
                        </a:cubicBezTo>
                        <a:lnTo>
                          <a:pt x="256" y="277"/>
                        </a:lnTo>
                        <a:cubicBezTo>
                          <a:pt x="256" y="256"/>
                          <a:pt x="256" y="256"/>
                          <a:pt x="235" y="235"/>
                        </a:cubicBezTo>
                        <a:cubicBezTo>
                          <a:pt x="192" y="171"/>
                          <a:pt x="171" y="107"/>
                          <a:pt x="129" y="43"/>
                        </a:cubicBezTo>
                        <a:cubicBezTo>
                          <a:pt x="107" y="1"/>
                          <a:pt x="65" y="1"/>
                          <a:pt x="2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9" name="Google Shape;3689;p47"/>
                  <p:cNvSpPr/>
                  <p:nvPr/>
                </p:nvSpPr>
                <p:spPr>
                  <a:xfrm>
                    <a:off x="6172725" y="3832288"/>
                    <a:ext cx="16725" cy="22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9" h="909" extrusionOk="0">
                        <a:moveTo>
                          <a:pt x="62" y="0"/>
                        </a:moveTo>
                        <a:cubicBezTo>
                          <a:pt x="36" y="0"/>
                          <a:pt x="0" y="35"/>
                          <a:pt x="35" y="70"/>
                        </a:cubicBezTo>
                        <a:cubicBezTo>
                          <a:pt x="141" y="197"/>
                          <a:pt x="227" y="325"/>
                          <a:pt x="333" y="474"/>
                        </a:cubicBezTo>
                        <a:cubicBezTo>
                          <a:pt x="376" y="538"/>
                          <a:pt x="418" y="602"/>
                          <a:pt x="461" y="687"/>
                        </a:cubicBezTo>
                        <a:cubicBezTo>
                          <a:pt x="504" y="751"/>
                          <a:pt x="546" y="815"/>
                          <a:pt x="610" y="900"/>
                        </a:cubicBezTo>
                        <a:cubicBezTo>
                          <a:pt x="616" y="906"/>
                          <a:pt x="623" y="909"/>
                          <a:pt x="630" y="909"/>
                        </a:cubicBezTo>
                        <a:cubicBezTo>
                          <a:pt x="650" y="909"/>
                          <a:pt x="668" y="889"/>
                          <a:pt x="653" y="858"/>
                        </a:cubicBezTo>
                        <a:cubicBezTo>
                          <a:pt x="631" y="772"/>
                          <a:pt x="589" y="687"/>
                          <a:pt x="546" y="623"/>
                        </a:cubicBezTo>
                        <a:cubicBezTo>
                          <a:pt x="504" y="560"/>
                          <a:pt x="461" y="474"/>
                          <a:pt x="418" y="410"/>
                        </a:cubicBezTo>
                        <a:cubicBezTo>
                          <a:pt x="312" y="261"/>
                          <a:pt x="205" y="134"/>
                          <a:pt x="78" y="6"/>
                        </a:cubicBezTo>
                        <a:cubicBezTo>
                          <a:pt x="74" y="2"/>
                          <a:pt x="68" y="0"/>
                          <a:pt x="6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0" name="Google Shape;3690;p47"/>
                  <p:cNvSpPr/>
                  <p:nvPr/>
                </p:nvSpPr>
                <p:spPr>
                  <a:xfrm>
                    <a:off x="6087475" y="3809513"/>
                    <a:ext cx="12125" cy="13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5" h="552" extrusionOk="0">
                        <a:moveTo>
                          <a:pt x="442" y="1"/>
                        </a:moveTo>
                        <a:lnTo>
                          <a:pt x="378" y="44"/>
                        </a:lnTo>
                        <a:lnTo>
                          <a:pt x="314" y="107"/>
                        </a:lnTo>
                        <a:lnTo>
                          <a:pt x="293" y="129"/>
                        </a:lnTo>
                        <a:lnTo>
                          <a:pt x="250" y="150"/>
                        </a:lnTo>
                        <a:lnTo>
                          <a:pt x="208" y="214"/>
                        </a:lnTo>
                        <a:cubicBezTo>
                          <a:pt x="144" y="299"/>
                          <a:pt x="80" y="384"/>
                          <a:pt x="16" y="491"/>
                        </a:cubicBezTo>
                        <a:cubicBezTo>
                          <a:pt x="1" y="521"/>
                          <a:pt x="29" y="551"/>
                          <a:pt x="53" y="551"/>
                        </a:cubicBezTo>
                        <a:cubicBezTo>
                          <a:pt x="64" y="551"/>
                          <a:pt x="74" y="546"/>
                          <a:pt x="80" y="533"/>
                        </a:cubicBezTo>
                        <a:cubicBezTo>
                          <a:pt x="144" y="448"/>
                          <a:pt x="208" y="363"/>
                          <a:pt x="272" y="299"/>
                        </a:cubicBezTo>
                        <a:lnTo>
                          <a:pt x="314" y="235"/>
                        </a:lnTo>
                        <a:cubicBezTo>
                          <a:pt x="336" y="214"/>
                          <a:pt x="357" y="193"/>
                          <a:pt x="378" y="171"/>
                        </a:cubicBezTo>
                        <a:cubicBezTo>
                          <a:pt x="378" y="150"/>
                          <a:pt x="399" y="129"/>
                          <a:pt x="421" y="107"/>
                        </a:cubicBezTo>
                        <a:cubicBezTo>
                          <a:pt x="442" y="86"/>
                          <a:pt x="442" y="65"/>
                          <a:pt x="463" y="44"/>
                        </a:cubicBezTo>
                        <a:cubicBezTo>
                          <a:pt x="485" y="22"/>
                          <a:pt x="463" y="1"/>
                          <a:pt x="44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1" name="Google Shape;3691;p47"/>
                  <p:cNvSpPr/>
                  <p:nvPr/>
                </p:nvSpPr>
                <p:spPr>
                  <a:xfrm>
                    <a:off x="6090000" y="3652863"/>
                    <a:ext cx="10500" cy="31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0" h="1259" extrusionOk="0">
                        <a:moveTo>
                          <a:pt x="56" y="0"/>
                        </a:moveTo>
                        <a:cubicBezTo>
                          <a:pt x="32" y="0"/>
                          <a:pt x="11" y="16"/>
                          <a:pt x="22" y="48"/>
                        </a:cubicBezTo>
                        <a:cubicBezTo>
                          <a:pt x="0" y="261"/>
                          <a:pt x="43" y="474"/>
                          <a:pt x="85" y="687"/>
                        </a:cubicBezTo>
                        <a:cubicBezTo>
                          <a:pt x="128" y="879"/>
                          <a:pt x="213" y="1070"/>
                          <a:pt x="320" y="1241"/>
                        </a:cubicBezTo>
                        <a:cubicBezTo>
                          <a:pt x="332" y="1253"/>
                          <a:pt x="346" y="1258"/>
                          <a:pt x="360" y="1258"/>
                        </a:cubicBezTo>
                        <a:cubicBezTo>
                          <a:pt x="392" y="1258"/>
                          <a:pt x="420" y="1228"/>
                          <a:pt x="405" y="1198"/>
                        </a:cubicBezTo>
                        <a:cubicBezTo>
                          <a:pt x="341" y="1007"/>
                          <a:pt x="256" y="836"/>
                          <a:pt x="213" y="644"/>
                        </a:cubicBezTo>
                        <a:cubicBezTo>
                          <a:pt x="149" y="453"/>
                          <a:pt x="128" y="261"/>
                          <a:pt x="107" y="48"/>
                        </a:cubicBezTo>
                        <a:cubicBezTo>
                          <a:pt x="107" y="16"/>
                          <a:pt x="80" y="0"/>
                          <a:pt x="5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2" name="Google Shape;3692;p47"/>
                  <p:cNvSpPr/>
                  <p:nvPr/>
                </p:nvSpPr>
                <p:spPr>
                  <a:xfrm>
                    <a:off x="5756300" y="3441513"/>
                    <a:ext cx="65375" cy="23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15" h="942" extrusionOk="0">
                        <a:moveTo>
                          <a:pt x="62" y="0"/>
                        </a:moveTo>
                        <a:cubicBezTo>
                          <a:pt x="27" y="0"/>
                          <a:pt x="1" y="50"/>
                          <a:pt x="37" y="68"/>
                        </a:cubicBezTo>
                        <a:cubicBezTo>
                          <a:pt x="378" y="345"/>
                          <a:pt x="761" y="558"/>
                          <a:pt x="1187" y="707"/>
                        </a:cubicBezTo>
                        <a:cubicBezTo>
                          <a:pt x="1422" y="771"/>
                          <a:pt x="1635" y="835"/>
                          <a:pt x="1869" y="878"/>
                        </a:cubicBezTo>
                        <a:cubicBezTo>
                          <a:pt x="1997" y="899"/>
                          <a:pt x="2103" y="920"/>
                          <a:pt x="2231" y="941"/>
                        </a:cubicBezTo>
                        <a:lnTo>
                          <a:pt x="2572" y="941"/>
                        </a:lnTo>
                        <a:cubicBezTo>
                          <a:pt x="2614" y="920"/>
                          <a:pt x="2614" y="856"/>
                          <a:pt x="2572" y="856"/>
                        </a:cubicBezTo>
                        <a:cubicBezTo>
                          <a:pt x="2465" y="814"/>
                          <a:pt x="2359" y="792"/>
                          <a:pt x="2252" y="771"/>
                        </a:cubicBezTo>
                        <a:lnTo>
                          <a:pt x="1911" y="729"/>
                        </a:lnTo>
                        <a:cubicBezTo>
                          <a:pt x="1677" y="686"/>
                          <a:pt x="1464" y="622"/>
                          <a:pt x="1251" y="558"/>
                        </a:cubicBezTo>
                        <a:cubicBezTo>
                          <a:pt x="825" y="409"/>
                          <a:pt x="442" y="217"/>
                          <a:pt x="80" y="4"/>
                        </a:cubicBezTo>
                        <a:cubicBezTo>
                          <a:pt x="74" y="1"/>
                          <a:pt x="68" y="0"/>
                          <a:pt x="6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3" name="Google Shape;3693;p47"/>
                  <p:cNvSpPr/>
                  <p:nvPr/>
                </p:nvSpPr>
                <p:spPr>
                  <a:xfrm>
                    <a:off x="5897775" y="3450138"/>
                    <a:ext cx="180000" cy="193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00" h="773" extrusionOk="0">
                        <a:moveTo>
                          <a:pt x="7136" y="0"/>
                        </a:moveTo>
                        <a:cubicBezTo>
                          <a:pt x="6688" y="43"/>
                          <a:pt x="6220" y="128"/>
                          <a:pt x="5772" y="192"/>
                        </a:cubicBezTo>
                        <a:cubicBezTo>
                          <a:pt x="5304" y="277"/>
                          <a:pt x="4857" y="341"/>
                          <a:pt x="4388" y="405"/>
                        </a:cubicBezTo>
                        <a:cubicBezTo>
                          <a:pt x="3472" y="511"/>
                          <a:pt x="2535" y="575"/>
                          <a:pt x="1619" y="596"/>
                        </a:cubicBezTo>
                        <a:cubicBezTo>
                          <a:pt x="1087" y="618"/>
                          <a:pt x="576" y="639"/>
                          <a:pt x="65" y="639"/>
                        </a:cubicBezTo>
                        <a:cubicBezTo>
                          <a:pt x="1" y="639"/>
                          <a:pt x="1" y="724"/>
                          <a:pt x="43" y="724"/>
                        </a:cubicBezTo>
                        <a:cubicBezTo>
                          <a:pt x="512" y="756"/>
                          <a:pt x="981" y="772"/>
                          <a:pt x="1449" y="772"/>
                        </a:cubicBezTo>
                        <a:cubicBezTo>
                          <a:pt x="1918" y="772"/>
                          <a:pt x="2386" y="756"/>
                          <a:pt x="2855" y="724"/>
                        </a:cubicBezTo>
                        <a:cubicBezTo>
                          <a:pt x="3792" y="682"/>
                          <a:pt x="4708" y="575"/>
                          <a:pt x="5645" y="447"/>
                        </a:cubicBezTo>
                        <a:cubicBezTo>
                          <a:pt x="6156" y="362"/>
                          <a:pt x="6667" y="256"/>
                          <a:pt x="7157" y="107"/>
                        </a:cubicBezTo>
                        <a:cubicBezTo>
                          <a:pt x="7199" y="85"/>
                          <a:pt x="7199" y="0"/>
                          <a:pt x="713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4" name="Google Shape;3694;p47"/>
                  <p:cNvSpPr/>
                  <p:nvPr/>
                </p:nvSpPr>
                <p:spPr>
                  <a:xfrm>
                    <a:off x="6094250" y="3421238"/>
                    <a:ext cx="53175" cy="24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27" h="986" extrusionOk="0">
                        <a:moveTo>
                          <a:pt x="2068" y="0"/>
                        </a:moveTo>
                        <a:cubicBezTo>
                          <a:pt x="2061" y="0"/>
                          <a:pt x="2053" y="2"/>
                          <a:pt x="2045" y="6"/>
                        </a:cubicBezTo>
                        <a:cubicBezTo>
                          <a:pt x="1981" y="27"/>
                          <a:pt x="1917" y="70"/>
                          <a:pt x="1854" y="134"/>
                        </a:cubicBezTo>
                        <a:cubicBezTo>
                          <a:pt x="1790" y="198"/>
                          <a:pt x="1704" y="240"/>
                          <a:pt x="1641" y="283"/>
                        </a:cubicBezTo>
                        <a:cubicBezTo>
                          <a:pt x="1470" y="389"/>
                          <a:pt x="1321" y="453"/>
                          <a:pt x="1151" y="539"/>
                        </a:cubicBezTo>
                        <a:cubicBezTo>
                          <a:pt x="980" y="602"/>
                          <a:pt x="789" y="666"/>
                          <a:pt x="597" y="709"/>
                        </a:cubicBezTo>
                        <a:cubicBezTo>
                          <a:pt x="405" y="752"/>
                          <a:pt x="214" y="815"/>
                          <a:pt x="43" y="922"/>
                        </a:cubicBezTo>
                        <a:cubicBezTo>
                          <a:pt x="1" y="922"/>
                          <a:pt x="22" y="986"/>
                          <a:pt x="65" y="986"/>
                        </a:cubicBezTo>
                        <a:cubicBezTo>
                          <a:pt x="256" y="964"/>
                          <a:pt x="469" y="922"/>
                          <a:pt x="661" y="858"/>
                        </a:cubicBezTo>
                        <a:cubicBezTo>
                          <a:pt x="853" y="794"/>
                          <a:pt x="1044" y="730"/>
                          <a:pt x="1236" y="666"/>
                        </a:cubicBezTo>
                        <a:cubicBezTo>
                          <a:pt x="1406" y="602"/>
                          <a:pt x="1577" y="517"/>
                          <a:pt x="1726" y="411"/>
                        </a:cubicBezTo>
                        <a:cubicBezTo>
                          <a:pt x="1875" y="326"/>
                          <a:pt x="2066" y="219"/>
                          <a:pt x="2109" y="70"/>
                        </a:cubicBezTo>
                        <a:cubicBezTo>
                          <a:pt x="2126" y="35"/>
                          <a:pt x="2101" y="0"/>
                          <a:pt x="206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5" name="Google Shape;3695;p47"/>
                  <p:cNvSpPr/>
                  <p:nvPr/>
                </p:nvSpPr>
                <p:spPr>
                  <a:xfrm>
                    <a:off x="5927600" y="3395413"/>
                    <a:ext cx="91075" cy="5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43" h="230" extrusionOk="0">
                        <a:moveTo>
                          <a:pt x="3379" y="1"/>
                        </a:moveTo>
                        <a:cubicBezTo>
                          <a:pt x="3307" y="1"/>
                          <a:pt x="3238" y="6"/>
                          <a:pt x="3174" y="17"/>
                        </a:cubicBezTo>
                        <a:lnTo>
                          <a:pt x="2705" y="59"/>
                        </a:lnTo>
                        <a:cubicBezTo>
                          <a:pt x="2428" y="59"/>
                          <a:pt x="2130" y="81"/>
                          <a:pt x="1832" y="81"/>
                        </a:cubicBezTo>
                        <a:cubicBezTo>
                          <a:pt x="1534" y="91"/>
                          <a:pt x="1236" y="97"/>
                          <a:pt x="938" y="97"/>
                        </a:cubicBezTo>
                        <a:cubicBezTo>
                          <a:pt x="639" y="97"/>
                          <a:pt x="341" y="91"/>
                          <a:pt x="43" y="81"/>
                        </a:cubicBezTo>
                        <a:cubicBezTo>
                          <a:pt x="0" y="81"/>
                          <a:pt x="0" y="145"/>
                          <a:pt x="43" y="166"/>
                        </a:cubicBezTo>
                        <a:cubicBezTo>
                          <a:pt x="639" y="208"/>
                          <a:pt x="1236" y="230"/>
                          <a:pt x="1832" y="230"/>
                        </a:cubicBezTo>
                        <a:cubicBezTo>
                          <a:pt x="2130" y="230"/>
                          <a:pt x="2428" y="230"/>
                          <a:pt x="2727" y="208"/>
                        </a:cubicBezTo>
                        <a:lnTo>
                          <a:pt x="3174" y="187"/>
                        </a:lnTo>
                        <a:cubicBezTo>
                          <a:pt x="3302" y="187"/>
                          <a:pt x="3451" y="166"/>
                          <a:pt x="3600" y="123"/>
                        </a:cubicBezTo>
                        <a:cubicBezTo>
                          <a:pt x="3642" y="102"/>
                          <a:pt x="3642" y="38"/>
                          <a:pt x="3600" y="17"/>
                        </a:cubicBezTo>
                        <a:cubicBezTo>
                          <a:pt x="3525" y="6"/>
                          <a:pt x="3451" y="1"/>
                          <a:pt x="337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6" name="Google Shape;3696;p47"/>
                  <p:cNvSpPr/>
                  <p:nvPr/>
                </p:nvSpPr>
                <p:spPr>
                  <a:xfrm>
                    <a:off x="6116625" y="3375063"/>
                    <a:ext cx="40475" cy="133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19" h="533" extrusionOk="0">
                        <a:moveTo>
                          <a:pt x="1619" y="0"/>
                        </a:moveTo>
                        <a:cubicBezTo>
                          <a:pt x="1491" y="22"/>
                          <a:pt x="1342" y="64"/>
                          <a:pt x="1214" y="128"/>
                        </a:cubicBezTo>
                        <a:cubicBezTo>
                          <a:pt x="1086" y="171"/>
                          <a:pt x="959" y="213"/>
                          <a:pt x="831" y="256"/>
                        </a:cubicBezTo>
                        <a:cubicBezTo>
                          <a:pt x="554" y="341"/>
                          <a:pt x="298" y="426"/>
                          <a:pt x="21" y="490"/>
                        </a:cubicBezTo>
                        <a:cubicBezTo>
                          <a:pt x="0" y="511"/>
                          <a:pt x="0" y="533"/>
                          <a:pt x="21" y="533"/>
                        </a:cubicBezTo>
                        <a:cubicBezTo>
                          <a:pt x="320" y="490"/>
                          <a:pt x="596" y="426"/>
                          <a:pt x="873" y="341"/>
                        </a:cubicBezTo>
                        <a:cubicBezTo>
                          <a:pt x="1001" y="277"/>
                          <a:pt x="1129" y="234"/>
                          <a:pt x="1257" y="171"/>
                        </a:cubicBezTo>
                        <a:cubicBezTo>
                          <a:pt x="1384" y="149"/>
                          <a:pt x="1512" y="85"/>
                          <a:pt x="1619" y="22"/>
                        </a:cubicBezTo>
                        <a:lnTo>
                          <a:pt x="1619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7" name="Google Shape;3697;p47"/>
                  <p:cNvSpPr/>
                  <p:nvPr/>
                </p:nvSpPr>
                <p:spPr>
                  <a:xfrm>
                    <a:off x="6118225" y="3385713"/>
                    <a:ext cx="30900" cy="10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6" h="405" extrusionOk="0">
                        <a:moveTo>
                          <a:pt x="1214" y="0"/>
                        </a:moveTo>
                        <a:cubicBezTo>
                          <a:pt x="1129" y="0"/>
                          <a:pt x="1022" y="43"/>
                          <a:pt x="937" y="85"/>
                        </a:cubicBezTo>
                        <a:cubicBezTo>
                          <a:pt x="831" y="107"/>
                          <a:pt x="745" y="149"/>
                          <a:pt x="639" y="171"/>
                        </a:cubicBezTo>
                        <a:cubicBezTo>
                          <a:pt x="447" y="234"/>
                          <a:pt x="256" y="277"/>
                          <a:pt x="43" y="320"/>
                        </a:cubicBezTo>
                        <a:cubicBezTo>
                          <a:pt x="0" y="320"/>
                          <a:pt x="21" y="405"/>
                          <a:pt x="43" y="405"/>
                        </a:cubicBezTo>
                        <a:cubicBezTo>
                          <a:pt x="256" y="384"/>
                          <a:pt x="469" y="341"/>
                          <a:pt x="660" y="277"/>
                        </a:cubicBezTo>
                        <a:cubicBezTo>
                          <a:pt x="767" y="256"/>
                          <a:pt x="873" y="213"/>
                          <a:pt x="958" y="171"/>
                        </a:cubicBezTo>
                        <a:cubicBezTo>
                          <a:pt x="1065" y="149"/>
                          <a:pt x="1150" y="107"/>
                          <a:pt x="1235" y="21"/>
                        </a:cubicBezTo>
                        <a:cubicBezTo>
                          <a:pt x="1235" y="21"/>
                          <a:pt x="1235" y="0"/>
                          <a:pt x="121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8" name="Google Shape;3698;p47"/>
                  <p:cNvSpPr/>
                  <p:nvPr/>
                </p:nvSpPr>
                <p:spPr>
                  <a:xfrm>
                    <a:off x="6125125" y="3394213"/>
                    <a:ext cx="22400" cy="7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96" h="300" extrusionOk="0">
                        <a:moveTo>
                          <a:pt x="874" y="1"/>
                        </a:moveTo>
                        <a:cubicBezTo>
                          <a:pt x="789" y="1"/>
                          <a:pt x="725" y="1"/>
                          <a:pt x="661" y="44"/>
                        </a:cubicBezTo>
                        <a:lnTo>
                          <a:pt x="448" y="107"/>
                        </a:lnTo>
                        <a:cubicBezTo>
                          <a:pt x="320" y="150"/>
                          <a:pt x="193" y="193"/>
                          <a:pt x="22" y="235"/>
                        </a:cubicBezTo>
                        <a:cubicBezTo>
                          <a:pt x="1" y="235"/>
                          <a:pt x="1" y="299"/>
                          <a:pt x="43" y="299"/>
                        </a:cubicBezTo>
                        <a:cubicBezTo>
                          <a:pt x="193" y="256"/>
                          <a:pt x="342" y="235"/>
                          <a:pt x="491" y="193"/>
                        </a:cubicBezTo>
                        <a:cubicBezTo>
                          <a:pt x="555" y="171"/>
                          <a:pt x="619" y="150"/>
                          <a:pt x="682" y="129"/>
                        </a:cubicBezTo>
                        <a:cubicBezTo>
                          <a:pt x="768" y="107"/>
                          <a:pt x="831" y="86"/>
                          <a:pt x="874" y="44"/>
                        </a:cubicBezTo>
                        <a:cubicBezTo>
                          <a:pt x="895" y="22"/>
                          <a:pt x="874" y="1"/>
                          <a:pt x="87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9" name="Google Shape;3699;p47"/>
                  <p:cNvSpPr/>
                  <p:nvPr/>
                </p:nvSpPr>
                <p:spPr>
                  <a:xfrm>
                    <a:off x="6111825" y="3414463"/>
                    <a:ext cx="39425" cy="13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77" h="554" extrusionOk="0">
                        <a:moveTo>
                          <a:pt x="1513" y="0"/>
                        </a:moveTo>
                        <a:cubicBezTo>
                          <a:pt x="1385" y="22"/>
                          <a:pt x="1278" y="64"/>
                          <a:pt x="1151" y="128"/>
                        </a:cubicBezTo>
                        <a:cubicBezTo>
                          <a:pt x="1044" y="171"/>
                          <a:pt x="916" y="213"/>
                          <a:pt x="810" y="256"/>
                        </a:cubicBezTo>
                        <a:cubicBezTo>
                          <a:pt x="554" y="341"/>
                          <a:pt x="299" y="405"/>
                          <a:pt x="64" y="469"/>
                        </a:cubicBezTo>
                        <a:cubicBezTo>
                          <a:pt x="0" y="490"/>
                          <a:pt x="22" y="554"/>
                          <a:pt x="64" y="554"/>
                        </a:cubicBezTo>
                        <a:cubicBezTo>
                          <a:pt x="341" y="511"/>
                          <a:pt x="597" y="447"/>
                          <a:pt x="874" y="384"/>
                        </a:cubicBezTo>
                        <a:cubicBezTo>
                          <a:pt x="1001" y="341"/>
                          <a:pt x="1108" y="298"/>
                          <a:pt x="1236" y="235"/>
                        </a:cubicBezTo>
                        <a:cubicBezTo>
                          <a:pt x="1363" y="213"/>
                          <a:pt x="1470" y="149"/>
                          <a:pt x="1555" y="64"/>
                        </a:cubicBezTo>
                        <a:cubicBezTo>
                          <a:pt x="1576" y="43"/>
                          <a:pt x="1555" y="0"/>
                          <a:pt x="151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00" name="Google Shape;3700;p47"/>
                  <p:cNvSpPr/>
                  <p:nvPr/>
                </p:nvSpPr>
                <p:spPr>
                  <a:xfrm>
                    <a:off x="6127350" y="3405938"/>
                    <a:ext cx="19650" cy="8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6" h="323" extrusionOk="0">
                        <a:moveTo>
                          <a:pt x="721" y="0"/>
                        </a:moveTo>
                        <a:cubicBezTo>
                          <a:pt x="679" y="22"/>
                          <a:pt x="615" y="43"/>
                          <a:pt x="572" y="86"/>
                        </a:cubicBezTo>
                        <a:lnTo>
                          <a:pt x="402" y="150"/>
                        </a:lnTo>
                        <a:cubicBezTo>
                          <a:pt x="274" y="192"/>
                          <a:pt x="167" y="213"/>
                          <a:pt x="40" y="235"/>
                        </a:cubicBezTo>
                        <a:cubicBezTo>
                          <a:pt x="1" y="235"/>
                          <a:pt x="15" y="323"/>
                          <a:pt x="50" y="323"/>
                        </a:cubicBezTo>
                        <a:cubicBezTo>
                          <a:pt x="53" y="323"/>
                          <a:pt x="57" y="322"/>
                          <a:pt x="61" y="320"/>
                        </a:cubicBezTo>
                        <a:cubicBezTo>
                          <a:pt x="189" y="299"/>
                          <a:pt x="317" y="277"/>
                          <a:pt x="423" y="235"/>
                        </a:cubicBezTo>
                        <a:cubicBezTo>
                          <a:pt x="551" y="192"/>
                          <a:pt x="657" y="150"/>
                          <a:pt x="764" y="64"/>
                        </a:cubicBezTo>
                        <a:cubicBezTo>
                          <a:pt x="785" y="43"/>
                          <a:pt x="764" y="0"/>
                          <a:pt x="72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01" name="Google Shape;3701;p47"/>
                  <p:cNvSpPr/>
                  <p:nvPr/>
                </p:nvSpPr>
                <p:spPr>
                  <a:xfrm>
                    <a:off x="5751475" y="3430888"/>
                    <a:ext cx="30800" cy="12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2" h="494" extrusionOk="0">
                        <a:moveTo>
                          <a:pt x="67" y="0"/>
                        </a:moveTo>
                        <a:cubicBezTo>
                          <a:pt x="30" y="0"/>
                          <a:pt x="1" y="70"/>
                          <a:pt x="39" y="89"/>
                        </a:cubicBezTo>
                        <a:cubicBezTo>
                          <a:pt x="209" y="216"/>
                          <a:pt x="401" y="302"/>
                          <a:pt x="592" y="387"/>
                        </a:cubicBezTo>
                        <a:cubicBezTo>
                          <a:pt x="784" y="451"/>
                          <a:pt x="997" y="493"/>
                          <a:pt x="1210" y="493"/>
                        </a:cubicBezTo>
                        <a:cubicBezTo>
                          <a:pt x="1231" y="493"/>
                          <a:pt x="1231" y="451"/>
                          <a:pt x="1210" y="429"/>
                        </a:cubicBezTo>
                        <a:cubicBezTo>
                          <a:pt x="1018" y="387"/>
                          <a:pt x="805" y="344"/>
                          <a:pt x="614" y="280"/>
                        </a:cubicBezTo>
                        <a:cubicBezTo>
                          <a:pt x="443" y="216"/>
                          <a:pt x="252" y="110"/>
                          <a:pt x="81" y="3"/>
                        </a:cubicBezTo>
                        <a:cubicBezTo>
                          <a:pt x="76" y="1"/>
                          <a:pt x="72" y="0"/>
                          <a:pt x="6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02" name="Google Shape;3702;p47"/>
                  <p:cNvSpPr/>
                  <p:nvPr/>
                </p:nvSpPr>
                <p:spPr>
                  <a:xfrm>
                    <a:off x="5753200" y="3423688"/>
                    <a:ext cx="30125" cy="13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5" h="528" extrusionOk="0">
                        <a:moveTo>
                          <a:pt x="66" y="1"/>
                        </a:moveTo>
                        <a:cubicBezTo>
                          <a:pt x="31" y="1"/>
                          <a:pt x="1" y="46"/>
                          <a:pt x="33" y="78"/>
                        </a:cubicBezTo>
                        <a:cubicBezTo>
                          <a:pt x="315" y="360"/>
                          <a:pt x="691" y="528"/>
                          <a:pt x="1091" y="528"/>
                        </a:cubicBezTo>
                        <a:cubicBezTo>
                          <a:pt x="1115" y="528"/>
                          <a:pt x="1138" y="527"/>
                          <a:pt x="1162" y="526"/>
                        </a:cubicBezTo>
                        <a:cubicBezTo>
                          <a:pt x="1205" y="526"/>
                          <a:pt x="1205" y="441"/>
                          <a:pt x="1162" y="441"/>
                        </a:cubicBezTo>
                        <a:cubicBezTo>
                          <a:pt x="971" y="419"/>
                          <a:pt x="779" y="377"/>
                          <a:pt x="608" y="313"/>
                        </a:cubicBezTo>
                        <a:cubicBezTo>
                          <a:pt x="417" y="228"/>
                          <a:pt x="246" y="142"/>
                          <a:pt x="97" y="15"/>
                        </a:cubicBezTo>
                        <a:cubicBezTo>
                          <a:pt x="87" y="5"/>
                          <a:pt x="76" y="1"/>
                          <a:pt x="6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03" name="Google Shape;3703;p47"/>
                  <p:cNvSpPr/>
                  <p:nvPr/>
                </p:nvSpPr>
                <p:spPr>
                  <a:xfrm>
                    <a:off x="5904175" y="3453313"/>
                    <a:ext cx="51675" cy="3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67" h="135" extrusionOk="0">
                        <a:moveTo>
                          <a:pt x="64" y="1"/>
                        </a:moveTo>
                        <a:cubicBezTo>
                          <a:pt x="0" y="1"/>
                          <a:pt x="0" y="86"/>
                          <a:pt x="43" y="86"/>
                        </a:cubicBezTo>
                        <a:cubicBezTo>
                          <a:pt x="384" y="129"/>
                          <a:pt x="725" y="129"/>
                          <a:pt x="1065" y="129"/>
                        </a:cubicBezTo>
                        <a:cubicBezTo>
                          <a:pt x="1124" y="133"/>
                          <a:pt x="1183" y="134"/>
                          <a:pt x="1243" y="134"/>
                        </a:cubicBezTo>
                        <a:cubicBezTo>
                          <a:pt x="1509" y="134"/>
                          <a:pt x="1784" y="100"/>
                          <a:pt x="2045" y="65"/>
                        </a:cubicBezTo>
                        <a:cubicBezTo>
                          <a:pt x="2066" y="44"/>
                          <a:pt x="2066" y="22"/>
                          <a:pt x="2045" y="1"/>
                        </a:cubicBezTo>
                        <a:cubicBezTo>
                          <a:pt x="1725" y="1"/>
                          <a:pt x="1385" y="44"/>
                          <a:pt x="1065" y="44"/>
                        </a:cubicBezTo>
                        <a:cubicBezTo>
                          <a:pt x="725" y="44"/>
                          <a:pt x="384" y="44"/>
                          <a:pt x="6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04" name="Google Shape;3704;p47"/>
                  <p:cNvSpPr/>
                  <p:nvPr/>
                </p:nvSpPr>
                <p:spPr>
                  <a:xfrm>
                    <a:off x="5825675" y="3285613"/>
                    <a:ext cx="27400" cy="10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96" h="438" extrusionOk="0">
                        <a:moveTo>
                          <a:pt x="1032" y="0"/>
                        </a:moveTo>
                        <a:cubicBezTo>
                          <a:pt x="947" y="0"/>
                          <a:pt x="840" y="22"/>
                          <a:pt x="755" y="43"/>
                        </a:cubicBezTo>
                        <a:cubicBezTo>
                          <a:pt x="670" y="64"/>
                          <a:pt x="606" y="85"/>
                          <a:pt x="521" y="107"/>
                        </a:cubicBezTo>
                        <a:cubicBezTo>
                          <a:pt x="350" y="171"/>
                          <a:pt x="201" y="256"/>
                          <a:pt x="52" y="341"/>
                        </a:cubicBezTo>
                        <a:cubicBezTo>
                          <a:pt x="1" y="375"/>
                          <a:pt x="32" y="438"/>
                          <a:pt x="69" y="438"/>
                        </a:cubicBezTo>
                        <a:cubicBezTo>
                          <a:pt x="78" y="438"/>
                          <a:pt x="87" y="434"/>
                          <a:pt x="95" y="426"/>
                        </a:cubicBezTo>
                        <a:cubicBezTo>
                          <a:pt x="244" y="362"/>
                          <a:pt x="414" y="277"/>
                          <a:pt x="563" y="234"/>
                        </a:cubicBezTo>
                        <a:lnTo>
                          <a:pt x="819" y="149"/>
                        </a:lnTo>
                        <a:cubicBezTo>
                          <a:pt x="904" y="128"/>
                          <a:pt x="968" y="107"/>
                          <a:pt x="1053" y="85"/>
                        </a:cubicBezTo>
                        <a:cubicBezTo>
                          <a:pt x="1096" y="64"/>
                          <a:pt x="1075" y="0"/>
                          <a:pt x="103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05" name="Google Shape;3705;p47"/>
                  <p:cNvSpPr/>
                  <p:nvPr/>
                </p:nvSpPr>
                <p:spPr>
                  <a:xfrm>
                    <a:off x="5871150" y="3278813"/>
                    <a:ext cx="26125" cy="6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45" h="251" extrusionOk="0">
                        <a:moveTo>
                          <a:pt x="765" y="1"/>
                        </a:moveTo>
                        <a:cubicBezTo>
                          <a:pt x="720" y="1"/>
                          <a:pt x="672" y="6"/>
                          <a:pt x="619" y="17"/>
                        </a:cubicBezTo>
                        <a:cubicBezTo>
                          <a:pt x="448" y="38"/>
                          <a:pt x="257" y="59"/>
                          <a:pt x="65" y="81"/>
                        </a:cubicBezTo>
                        <a:cubicBezTo>
                          <a:pt x="1" y="102"/>
                          <a:pt x="22" y="208"/>
                          <a:pt x="86" y="208"/>
                        </a:cubicBezTo>
                        <a:cubicBezTo>
                          <a:pt x="257" y="208"/>
                          <a:pt x="427" y="208"/>
                          <a:pt x="576" y="187"/>
                        </a:cubicBezTo>
                        <a:cubicBezTo>
                          <a:pt x="661" y="187"/>
                          <a:pt x="746" y="166"/>
                          <a:pt x="832" y="166"/>
                        </a:cubicBezTo>
                        <a:cubicBezTo>
                          <a:pt x="853" y="166"/>
                          <a:pt x="874" y="187"/>
                          <a:pt x="874" y="187"/>
                        </a:cubicBezTo>
                        <a:cubicBezTo>
                          <a:pt x="895" y="230"/>
                          <a:pt x="917" y="251"/>
                          <a:pt x="959" y="251"/>
                        </a:cubicBezTo>
                        <a:cubicBezTo>
                          <a:pt x="981" y="251"/>
                          <a:pt x="1023" y="230"/>
                          <a:pt x="1023" y="208"/>
                        </a:cubicBezTo>
                        <a:cubicBezTo>
                          <a:pt x="1045" y="102"/>
                          <a:pt x="981" y="17"/>
                          <a:pt x="895" y="17"/>
                        </a:cubicBezTo>
                        <a:cubicBezTo>
                          <a:pt x="853" y="6"/>
                          <a:pt x="810" y="1"/>
                          <a:pt x="76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06" name="Google Shape;3706;p47"/>
                  <p:cNvSpPr/>
                  <p:nvPr/>
                </p:nvSpPr>
                <p:spPr>
                  <a:xfrm>
                    <a:off x="6012250" y="3281338"/>
                    <a:ext cx="13350" cy="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4" h="129" extrusionOk="0">
                        <a:moveTo>
                          <a:pt x="107" y="1"/>
                        </a:moveTo>
                        <a:lnTo>
                          <a:pt x="43" y="22"/>
                        </a:lnTo>
                        <a:cubicBezTo>
                          <a:pt x="1" y="22"/>
                          <a:pt x="1" y="107"/>
                          <a:pt x="65" y="107"/>
                        </a:cubicBezTo>
                        <a:cubicBezTo>
                          <a:pt x="65" y="107"/>
                          <a:pt x="86" y="129"/>
                          <a:pt x="107" y="129"/>
                        </a:cubicBezTo>
                        <a:lnTo>
                          <a:pt x="448" y="129"/>
                        </a:lnTo>
                        <a:cubicBezTo>
                          <a:pt x="533" y="129"/>
                          <a:pt x="533" y="1"/>
                          <a:pt x="44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07" name="Google Shape;3707;p47"/>
                  <p:cNvSpPr/>
                  <p:nvPr/>
                </p:nvSpPr>
                <p:spPr>
                  <a:xfrm>
                    <a:off x="5943300" y="3296263"/>
                    <a:ext cx="48750" cy="14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50" h="564" extrusionOk="0">
                        <a:moveTo>
                          <a:pt x="1460" y="0"/>
                        </a:moveTo>
                        <a:cubicBezTo>
                          <a:pt x="1289" y="0"/>
                          <a:pt x="1119" y="21"/>
                          <a:pt x="970" y="64"/>
                        </a:cubicBezTo>
                        <a:cubicBezTo>
                          <a:pt x="629" y="128"/>
                          <a:pt x="331" y="256"/>
                          <a:pt x="54" y="447"/>
                        </a:cubicBezTo>
                        <a:cubicBezTo>
                          <a:pt x="0" y="483"/>
                          <a:pt x="37" y="564"/>
                          <a:pt x="100" y="564"/>
                        </a:cubicBezTo>
                        <a:cubicBezTo>
                          <a:pt x="112" y="564"/>
                          <a:pt x="125" y="561"/>
                          <a:pt x="139" y="554"/>
                        </a:cubicBezTo>
                        <a:cubicBezTo>
                          <a:pt x="395" y="405"/>
                          <a:pt x="693" y="298"/>
                          <a:pt x="991" y="234"/>
                        </a:cubicBezTo>
                        <a:cubicBezTo>
                          <a:pt x="1128" y="209"/>
                          <a:pt x="1258" y="199"/>
                          <a:pt x="1389" y="199"/>
                        </a:cubicBezTo>
                        <a:cubicBezTo>
                          <a:pt x="1482" y="199"/>
                          <a:pt x="1576" y="204"/>
                          <a:pt x="1673" y="213"/>
                        </a:cubicBezTo>
                        <a:cubicBezTo>
                          <a:pt x="1699" y="222"/>
                          <a:pt x="1729" y="227"/>
                          <a:pt x="1761" y="227"/>
                        </a:cubicBezTo>
                        <a:cubicBezTo>
                          <a:pt x="1807" y="227"/>
                          <a:pt x="1857" y="217"/>
                          <a:pt x="1907" y="192"/>
                        </a:cubicBezTo>
                        <a:cubicBezTo>
                          <a:pt x="1928" y="171"/>
                          <a:pt x="1949" y="128"/>
                          <a:pt x="1907" y="85"/>
                        </a:cubicBezTo>
                        <a:cubicBezTo>
                          <a:pt x="1843" y="21"/>
                          <a:pt x="1779" y="0"/>
                          <a:pt x="169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08" name="Google Shape;3708;p47"/>
                  <p:cNvSpPr/>
                  <p:nvPr/>
                </p:nvSpPr>
                <p:spPr>
                  <a:xfrm>
                    <a:off x="5949075" y="3308638"/>
                    <a:ext cx="22200" cy="6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8" h="254" extrusionOk="0">
                        <a:moveTo>
                          <a:pt x="725" y="0"/>
                        </a:moveTo>
                        <a:cubicBezTo>
                          <a:pt x="691" y="0"/>
                          <a:pt x="654" y="6"/>
                          <a:pt x="611" y="16"/>
                        </a:cubicBezTo>
                        <a:cubicBezTo>
                          <a:pt x="547" y="16"/>
                          <a:pt x="483" y="38"/>
                          <a:pt x="419" y="59"/>
                        </a:cubicBezTo>
                        <a:cubicBezTo>
                          <a:pt x="292" y="80"/>
                          <a:pt x="164" y="123"/>
                          <a:pt x="57" y="165"/>
                        </a:cubicBezTo>
                        <a:cubicBezTo>
                          <a:pt x="0" y="184"/>
                          <a:pt x="11" y="254"/>
                          <a:pt x="59" y="254"/>
                        </a:cubicBezTo>
                        <a:cubicBezTo>
                          <a:pt x="65" y="254"/>
                          <a:pt x="72" y="253"/>
                          <a:pt x="79" y="251"/>
                        </a:cubicBezTo>
                        <a:lnTo>
                          <a:pt x="462" y="165"/>
                        </a:lnTo>
                        <a:cubicBezTo>
                          <a:pt x="526" y="144"/>
                          <a:pt x="590" y="144"/>
                          <a:pt x="654" y="123"/>
                        </a:cubicBezTo>
                        <a:cubicBezTo>
                          <a:pt x="717" y="102"/>
                          <a:pt x="781" y="80"/>
                          <a:pt x="845" y="59"/>
                        </a:cubicBezTo>
                        <a:cubicBezTo>
                          <a:pt x="888" y="16"/>
                          <a:pt x="845" y="16"/>
                          <a:pt x="824" y="16"/>
                        </a:cubicBezTo>
                        <a:cubicBezTo>
                          <a:pt x="792" y="6"/>
                          <a:pt x="760" y="0"/>
                          <a:pt x="72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09" name="Google Shape;3709;p47"/>
                  <p:cNvSpPr/>
                  <p:nvPr/>
                </p:nvSpPr>
                <p:spPr>
                  <a:xfrm>
                    <a:off x="5882875" y="3302113"/>
                    <a:ext cx="42475" cy="12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99" h="494" extrusionOk="0">
                        <a:moveTo>
                          <a:pt x="426" y="0"/>
                        </a:moveTo>
                        <a:cubicBezTo>
                          <a:pt x="320" y="0"/>
                          <a:pt x="128" y="0"/>
                          <a:pt x="43" y="107"/>
                        </a:cubicBezTo>
                        <a:cubicBezTo>
                          <a:pt x="0" y="128"/>
                          <a:pt x="0" y="150"/>
                          <a:pt x="43" y="171"/>
                        </a:cubicBezTo>
                        <a:cubicBezTo>
                          <a:pt x="107" y="209"/>
                          <a:pt x="186" y="217"/>
                          <a:pt x="267" y="217"/>
                        </a:cubicBezTo>
                        <a:cubicBezTo>
                          <a:pt x="321" y="217"/>
                          <a:pt x="375" y="213"/>
                          <a:pt x="426" y="213"/>
                        </a:cubicBezTo>
                        <a:cubicBezTo>
                          <a:pt x="554" y="213"/>
                          <a:pt x="682" y="213"/>
                          <a:pt x="810" y="235"/>
                        </a:cubicBezTo>
                        <a:cubicBezTo>
                          <a:pt x="1065" y="277"/>
                          <a:pt x="1321" y="363"/>
                          <a:pt x="1577" y="490"/>
                        </a:cubicBezTo>
                        <a:cubicBezTo>
                          <a:pt x="1582" y="492"/>
                          <a:pt x="1588" y="493"/>
                          <a:pt x="1594" y="493"/>
                        </a:cubicBezTo>
                        <a:cubicBezTo>
                          <a:pt x="1651" y="493"/>
                          <a:pt x="1699" y="401"/>
                          <a:pt x="1640" y="363"/>
                        </a:cubicBezTo>
                        <a:cubicBezTo>
                          <a:pt x="1406" y="192"/>
                          <a:pt x="1129" y="86"/>
                          <a:pt x="852" y="43"/>
                        </a:cubicBezTo>
                        <a:cubicBezTo>
                          <a:pt x="703" y="22"/>
                          <a:pt x="554" y="0"/>
                          <a:pt x="42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10" name="Google Shape;3710;p47"/>
                  <p:cNvSpPr/>
                  <p:nvPr/>
                </p:nvSpPr>
                <p:spPr>
                  <a:xfrm>
                    <a:off x="5832300" y="3654188"/>
                    <a:ext cx="2150" cy="11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" h="443" extrusionOk="0">
                        <a:moveTo>
                          <a:pt x="22" y="0"/>
                        </a:moveTo>
                        <a:cubicBezTo>
                          <a:pt x="11" y="0"/>
                          <a:pt x="0" y="6"/>
                          <a:pt x="0" y="16"/>
                        </a:cubicBezTo>
                        <a:lnTo>
                          <a:pt x="0" y="251"/>
                        </a:lnTo>
                        <a:lnTo>
                          <a:pt x="0" y="357"/>
                        </a:lnTo>
                        <a:cubicBezTo>
                          <a:pt x="0" y="378"/>
                          <a:pt x="22" y="421"/>
                          <a:pt x="43" y="442"/>
                        </a:cubicBezTo>
                        <a:lnTo>
                          <a:pt x="64" y="442"/>
                        </a:lnTo>
                        <a:cubicBezTo>
                          <a:pt x="85" y="421"/>
                          <a:pt x="85" y="378"/>
                          <a:pt x="64" y="357"/>
                        </a:cubicBezTo>
                        <a:cubicBezTo>
                          <a:pt x="85" y="315"/>
                          <a:pt x="64" y="272"/>
                          <a:pt x="64" y="229"/>
                        </a:cubicBezTo>
                        <a:lnTo>
                          <a:pt x="43" y="16"/>
                        </a:lnTo>
                        <a:cubicBezTo>
                          <a:pt x="43" y="6"/>
                          <a:pt x="32" y="0"/>
                          <a:pt x="2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11" name="Google Shape;3711;p47"/>
                  <p:cNvSpPr/>
                  <p:nvPr/>
                </p:nvSpPr>
                <p:spPr>
                  <a:xfrm>
                    <a:off x="5837625" y="3651663"/>
                    <a:ext cx="1625" cy="12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" h="517" extrusionOk="0">
                        <a:moveTo>
                          <a:pt x="21" y="0"/>
                        </a:moveTo>
                        <a:cubicBezTo>
                          <a:pt x="11" y="0"/>
                          <a:pt x="0" y="11"/>
                          <a:pt x="0" y="32"/>
                        </a:cubicBezTo>
                        <a:lnTo>
                          <a:pt x="0" y="266"/>
                        </a:lnTo>
                        <a:lnTo>
                          <a:pt x="0" y="394"/>
                        </a:lnTo>
                        <a:cubicBezTo>
                          <a:pt x="0" y="416"/>
                          <a:pt x="0" y="458"/>
                          <a:pt x="21" y="501"/>
                        </a:cubicBezTo>
                        <a:cubicBezTo>
                          <a:pt x="21" y="511"/>
                          <a:pt x="27" y="517"/>
                          <a:pt x="32" y="517"/>
                        </a:cubicBezTo>
                        <a:cubicBezTo>
                          <a:pt x="37" y="517"/>
                          <a:pt x="43" y="511"/>
                          <a:pt x="43" y="501"/>
                        </a:cubicBezTo>
                        <a:cubicBezTo>
                          <a:pt x="64" y="416"/>
                          <a:pt x="64" y="352"/>
                          <a:pt x="43" y="266"/>
                        </a:cubicBezTo>
                        <a:lnTo>
                          <a:pt x="43" y="32"/>
                        </a:lnTo>
                        <a:cubicBezTo>
                          <a:pt x="43" y="11"/>
                          <a:pt x="32" y="0"/>
                          <a:pt x="2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12" name="Google Shape;3712;p47"/>
                  <p:cNvSpPr/>
                  <p:nvPr/>
                </p:nvSpPr>
                <p:spPr>
                  <a:xfrm>
                    <a:off x="5840275" y="3650463"/>
                    <a:ext cx="1625" cy="11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" h="464" extrusionOk="0">
                        <a:moveTo>
                          <a:pt x="11" y="0"/>
                        </a:moveTo>
                        <a:cubicBezTo>
                          <a:pt x="6" y="0"/>
                          <a:pt x="1" y="6"/>
                          <a:pt x="1" y="16"/>
                        </a:cubicBezTo>
                        <a:cubicBezTo>
                          <a:pt x="1" y="80"/>
                          <a:pt x="1" y="165"/>
                          <a:pt x="1" y="251"/>
                        </a:cubicBezTo>
                        <a:cubicBezTo>
                          <a:pt x="1" y="314"/>
                          <a:pt x="22" y="400"/>
                          <a:pt x="43" y="464"/>
                        </a:cubicBezTo>
                        <a:lnTo>
                          <a:pt x="65" y="464"/>
                        </a:lnTo>
                        <a:cubicBezTo>
                          <a:pt x="65" y="400"/>
                          <a:pt x="43" y="314"/>
                          <a:pt x="43" y="251"/>
                        </a:cubicBezTo>
                        <a:cubicBezTo>
                          <a:pt x="22" y="165"/>
                          <a:pt x="22" y="80"/>
                          <a:pt x="22" y="16"/>
                        </a:cubicBezTo>
                        <a:cubicBezTo>
                          <a:pt x="22" y="6"/>
                          <a:pt x="17" y="0"/>
                          <a:pt x="1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13" name="Google Shape;3713;p47"/>
                  <p:cNvSpPr/>
                  <p:nvPr/>
                </p:nvSpPr>
                <p:spPr>
                  <a:xfrm>
                    <a:off x="5848800" y="3644063"/>
                    <a:ext cx="2150" cy="13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" h="544" extrusionOk="0">
                        <a:moveTo>
                          <a:pt x="22" y="1"/>
                        </a:moveTo>
                        <a:cubicBezTo>
                          <a:pt x="11" y="1"/>
                          <a:pt x="0" y="6"/>
                          <a:pt x="0" y="17"/>
                        </a:cubicBezTo>
                        <a:cubicBezTo>
                          <a:pt x="0" y="102"/>
                          <a:pt x="22" y="187"/>
                          <a:pt x="43" y="272"/>
                        </a:cubicBezTo>
                        <a:lnTo>
                          <a:pt x="43" y="421"/>
                        </a:lnTo>
                        <a:cubicBezTo>
                          <a:pt x="43" y="464"/>
                          <a:pt x="43" y="507"/>
                          <a:pt x="64" y="528"/>
                        </a:cubicBezTo>
                        <a:cubicBezTo>
                          <a:pt x="64" y="539"/>
                          <a:pt x="70" y="544"/>
                          <a:pt x="75" y="544"/>
                        </a:cubicBezTo>
                        <a:cubicBezTo>
                          <a:pt x="80" y="544"/>
                          <a:pt x="86" y="539"/>
                          <a:pt x="86" y="528"/>
                        </a:cubicBezTo>
                        <a:cubicBezTo>
                          <a:pt x="86" y="485"/>
                          <a:pt x="86" y="443"/>
                          <a:pt x="86" y="400"/>
                        </a:cubicBezTo>
                        <a:cubicBezTo>
                          <a:pt x="86" y="358"/>
                          <a:pt x="86" y="315"/>
                          <a:pt x="86" y="272"/>
                        </a:cubicBezTo>
                        <a:lnTo>
                          <a:pt x="43" y="17"/>
                        </a:lnTo>
                        <a:cubicBezTo>
                          <a:pt x="43" y="6"/>
                          <a:pt x="32" y="1"/>
                          <a:pt x="2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14" name="Google Shape;3714;p47"/>
                  <p:cNvSpPr/>
                  <p:nvPr/>
                </p:nvSpPr>
                <p:spPr>
                  <a:xfrm>
                    <a:off x="5853600" y="3641538"/>
                    <a:ext cx="3750" cy="12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" h="518" extrusionOk="0">
                        <a:moveTo>
                          <a:pt x="53" y="1"/>
                        </a:moveTo>
                        <a:cubicBezTo>
                          <a:pt x="37" y="1"/>
                          <a:pt x="21" y="11"/>
                          <a:pt x="21" y="33"/>
                        </a:cubicBezTo>
                        <a:cubicBezTo>
                          <a:pt x="0" y="182"/>
                          <a:pt x="43" y="352"/>
                          <a:pt x="128" y="501"/>
                        </a:cubicBezTo>
                        <a:cubicBezTo>
                          <a:pt x="128" y="512"/>
                          <a:pt x="133" y="517"/>
                          <a:pt x="139" y="517"/>
                        </a:cubicBezTo>
                        <a:cubicBezTo>
                          <a:pt x="144" y="517"/>
                          <a:pt x="149" y="512"/>
                          <a:pt x="149" y="501"/>
                        </a:cubicBezTo>
                        <a:cubicBezTo>
                          <a:pt x="128" y="416"/>
                          <a:pt x="107" y="352"/>
                          <a:pt x="107" y="267"/>
                        </a:cubicBezTo>
                        <a:cubicBezTo>
                          <a:pt x="85" y="182"/>
                          <a:pt x="85" y="96"/>
                          <a:pt x="85" y="33"/>
                        </a:cubicBezTo>
                        <a:cubicBezTo>
                          <a:pt x="85" y="11"/>
                          <a:pt x="69" y="1"/>
                          <a:pt x="5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15" name="Google Shape;3715;p47"/>
                  <p:cNvSpPr/>
                  <p:nvPr/>
                </p:nvSpPr>
                <p:spPr>
                  <a:xfrm>
                    <a:off x="5858375" y="3639138"/>
                    <a:ext cx="2700" cy="11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" h="464" extrusionOk="0">
                        <a:moveTo>
                          <a:pt x="43" y="1"/>
                        </a:moveTo>
                        <a:cubicBezTo>
                          <a:pt x="22" y="1"/>
                          <a:pt x="1" y="22"/>
                          <a:pt x="1" y="43"/>
                        </a:cubicBezTo>
                        <a:cubicBezTo>
                          <a:pt x="1" y="171"/>
                          <a:pt x="22" y="320"/>
                          <a:pt x="65" y="448"/>
                        </a:cubicBezTo>
                        <a:cubicBezTo>
                          <a:pt x="65" y="459"/>
                          <a:pt x="70" y="464"/>
                          <a:pt x="78" y="464"/>
                        </a:cubicBezTo>
                        <a:cubicBezTo>
                          <a:pt x="86" y="464"/>
                          <a:pt x="97" y="459"/>
                          <a:pt x="107" y="448"/>
                        </a:cubicBezTo>
                        <a:cubicBezTo>
                          <a:pt x="107" y="320"/>
                          <a:pt x="86" y="171"/>
                          <a:pt x="65" y="43"/>
                        </a:cubicBezTo>
                        <a:cubicBezTo>
                          <a:pt x="65" y="22"/>
                          <a:pt x="65" y="1"/>
                          <a:pt x="4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16" name="Google Shape;3716;p47"/>
                  <p:cNvSpPr/>
                  <p:nvPr/>
                </p:nvSpPr>
                <p:spPr>
                  <a:xfrm>
                    <a:off x="5937825" y="3643013"/>
                    <a:ext cx="17475" cy="8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99" h="336" extrusionOk="0">
                        <a:moveTo>
                          <a:pt x="361" y="0"/>
                        </a:moveTo>
                        <a:cubicBezTo>
                          <a:pt x="326" y="0"/>
                          <a:pt x="294" y="6"/>
                          <a:pt x="273" y="16"/>
                        </a:cubicBezTo>
                        <a:cubicBezTo>
                          <a:pt x="188" y="59"/>
                          <a:pt x="124" y="101"/>
                          <a:pt x="39" y="165"/>
                        </a:cubicBezTo>
                        <a:cubicBezTo>
                          <a:pt x="1" y="184"/>
                          <a:pt x="30" y="254"/>
                          <a:pt x="82" y="254"/>
                        </a:cubicBezTo>
                        <a:cubicBezTo>
                          <a:pt x="89" y="254"/>
                          <a:pt x="96" y="253"/>
                          <a:pt x="103" y="250"/>
                        </a:cubicBezTo>
                        <a:lnTo>
                          <a:pt x="294" y="144"/>
                        </a:lnTo>
                        <a:cubicBezTo>
                          <a:pt x="316" y="123"/>
                          <a:pt x="337" y="123"/>
                          <a:pt x="379" y="123"/>
                        </a:cubicBezTo>
                        <a:lnTo>
                          <a:pt x="422" y="144"/>
                        </a:lnTo>
                        <a:lnTo>
                          <a:pt x="422" y="165"/>
                        </a:lnTo>
                        <a:lnTo>
                          <a:pt x="465" y="187"/>
                        </a:lnTo>
                        <a:cubicBezTo>
                          <a:pt x="486" y="208"/>
                          <a:pt x="486" y="229"/>
                          <a:pt x="507" y="229"/>
                        </a:cubicBezTo>
                        <a:cubicBezTo>
                          <a:pt x="529" y="250"/>
                          <a:pt x="550" y="272"/>
                          <a:pt x="571" y="293"/>
                        </a:cubicBezTo>
                        <a:cubicBezTo>
                          <a:pt x="592" y="314"/>
                          <a:pt x="635" y="336"/>
                          <a:pt x="656" y="336"/>
                        </a:cubicBezTo>
                        <a:cubicBezTo>
                          <a:pt x="699" y="314"/>
                          <a:pt x="699" y="293"/>
                          <a:pt x="699" y="272"/>
                        </a:cubicBezTo>
                        <a:cubicBezTo>
                          <a:pt x="699" y="229"/>
                          <a:pt x="678" y="208"/>
                          <a:pt x="656" y="187"/>
                        </a:cubicBezTo>
                        <a:lnTo>
                          <a:pt x="592" y="123"/>
                        </a:lnTo>
                        <a:cubicBezTo>
                          <a:pt x="550" y="80"/>
                          <a:pt x="507" y="37"/>
                          <a:pt x="465" y="16"/>
                        </a:cubicBezTo>
                        <a:cubicBezTo>
                          <a:pt x="433" y="6"/>
                          <a:pt x="395" y="0"/>
                          <a:pt x="36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17" name="Google Shape;3717;p47"/>
                  <p:cNvSpPr/>
                  <p:nvPr/>
                </p:nvSpPr>
                <p:spPr>
                  <a:xfrm>
                    <a:off x="6111300" y="3560338"/>
                    <a:ext cx="7475" cy="6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9" h="278" extrusionOk="0">
                        <a:moveTo>
                          <a:pt x="64" y="1"/>
                        </a:moveTo>
                        <a:cubicBezTo>
                          <a:pt x="21" y="1"/>
                          <a:pt x="0" y="43"/>
                          <a:pt x="21" y="65"/>
                        </a:cubicBezTo>
                        <a:lnTo>
                          <a:pt x="0" y="65"/>
                        </a:lnTo>
                        <a:lnTo>
                          <a:pt x="21" y="86"/>
                        </a:lnTo>
                        <a:lnTo>
                          <a:pt x="43" y="107"/>
                        </a:lnTo>
                        <a:lnTo>
                          <a:pt x="85" y="150"/>
                        </a:lnTo>
                        <a:cubicBezTo>
                          <a:pt x="107" y="171"/>
                          <a:pt x="149" y="192"/>
                          <a:pt x="171" y="235"/>
                        </a:cubicBezTo>
                        <a:lnTo>
                          <a:pt x="171" y="256"/>
                        </a:lnTo>
                        <a:cubicBezTo>
                          <a:pt x="192" y="256"/>
                          <a:pt x="192" y="278"/>
                          <a:pt x="213" y="278"/>
                        </a:cubicBezTo>
                        <a:lnTo>
                          <a:pt x="256" y="278"/>
                        </a:lnTo>
                        <a:cubicBezTo>
                          <a:pt x="277" y="256"/>
                          <a:pt x="298" y="214"/>
                          <a:pt x="277" y="192"/>
                        </a:cubicBezTo>
                        <a:cubicBezTo>
                          <a:pt x="256" y="150"/>
                          <a:pt x="213" y="107"/>
                          <a:pt x="192" y="86"/>
                        </a:cubicBezTo>
                        <a:lnTo>
                          <a:pt x="128" y="22"/>
                        </a:lnTo>
                        <a:lnTo>
                          <a:pt x="85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18" name="Google Shape;3718;p47"/>
                  <p:cNvSpPr/>
                  <p:nvPr/>
                </p:nvSpPr>
                <p:spPr>
                  <a:xfrm>
                    <a:off x="6192900" y="3764588"/>
                    <a:ext cx="12325" cy="17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3" h="718" extrusionOk="0">
                        <a:moveTo>
                          <a:pt x="37" y="0"/>
                        </a:moveTo>
                        <a:cubicBezTo>
                          <a:pt x="18" y="0"/>
                          <a:pt x="1" y="15"/>
                          <a:pt x="16" y="30"/>
                        </a:cubicBezTo>
                        <a:cubicBezTo>
                          <a:pt x="59" y="158"/>
                          <a:pt x="122" y="265"/>
                          <a:pt x="186" y="371"/>
                        </a:cubicBezTo>
                        <a:cubicBezTo>
                          <a:pt x="250" y="478"/>
                          <a:pt x="314" y="584"/>
                          <a:pt x="378" y="691"/>
                        </a:cubicBezTo>
                        <a:cubicBezTo>
                          <a:pt x="391" y="710"/>
                          <a:pt x="408" y="718"/>
                          <a:pt x="424" y="718"/>
                        </a:cubicBezTo>
                        <a:cubicBezTo>
                          <a:pt x="461" y="718"/>
                          <a:pt x="493" y="678"/>
                          <a:pt x="463" y="648"/>
                        </a:cubicBezTo>
                        <a:cubicBezTo>
                          <a:pt x="399" y="541"/>
                          <a:pt x="335" y="435"/>
                          <a:pt x="272" y="328"/>
                        </a:cubicBezTo>
                        <a:cubicBezTo>
                          <a:pt x="208" y="201"/>
                          <a:pt x="144" y="94"/>
                          <a:pt x="59" y="9"/>
                        </a:cubicBezTo>
                        <a:cubicBezTo>
                          <a:pt x="52" y="3"/>
                          <a:pt x="44" y="0"/>
                          <a:pt x="3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19" name="Google Shape;3719;p47"/>
                  <p:cNvSpPr/>
                  <p:nvPr/>
                </p:nvSpPr>
                <p:spPr>
                  <a:xfrm>
                    <a:off x="6167850" y="3526188"/>
                    <a:ext cx="25450" cy="40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18" h="1617" extrusionOk="0">
                        <a:moveTo>
                          <a:pt x="82" y="0"/>
                        </a:moveTo>
                        <a:cubicBezTo>
                          <a:pt x="30" y="0"/>
                          <a:pt x="0" y="70"/>
                          <a:pt x="38" y="89"/>
                        </a:cubicBezTo>
                        <a:cubicBezTo>
                          <a:pt x="166" y="195"/>
                          <a:pt x="273" y="302"/>
                          <a:pt x="358" y="430"/>
                        </a:cubicBezTo>
                        <a:cubicBezTo>
                          <a:pt x="464" y="536"/>
                          <a:pt x="549" y="664"/>
                          <a:pt x="656" y="770"/>
                        </a:cubicBezTo>
                        <a:cubicBezTo>
                          <a:pt x="741" y="898"/>
                          <a:pt x="784" y="1026"/>
                          <a:pt x="805" y="1175"/>
                        </a:cubicBezTo>
                        <a:cubicBezTo>
                          <a:pt x="805" y="1324"/>
                          <a:pt x="826" y="1473"/>
                          <a:pt x="869" y="1601"/>
                        </a:cubicBezTo>
                        <a:cubicBezTo>
                          <a:pt x="880" y="1612"/>
                          <a:pt x="896" y="1617"/>
                          <a:pt x="911" y="1617"/>
                        </a:cubicBezTo>
                        <a:cubicBezTo>
                          <a:pt x="927" y="1617"/>
                          <a:pt x="943" y="1612"/>
                          <a:pt x="954" y="1601"/>
                        </a:cubicBezTo>
                        <a:cubicBezTo>
                          <a:pt x="997" y="1452"/>
                          <a:pt x="1018" y="1303"/>
                          <a:pt x="975" y="1154"/>
                        </a:cubicBezTo>
                        <a:cubicBezTo>
                          <a:pt x="954" y="983"/>
                          <a:pt x="890" y="834"/>
                          <a:pt x="784" y="707"/>
                        </a:cubicBezTo>
                        <a:cubicBezTo>
                          <a:pt x="613" y="430"/>
                          <a:pt x="358" y="195"/>
                          <a:pt x="102" y="4"/>
                        </a:cubicBezTo>
                        <a:cubicBezTo>
                          <a:pt x="95" y="1"/>
                          <a:pt x="88" y="0"/>
                          <a:pt x="8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0" name="Google Shape;3720;p47"/>
                  <p:cNvSpPr/>
                  <p:nvPr/>
                </p:nvSpPr>
                <p:spPr>
                  <a:xfrm>
                    <a:off x="6178375" y="3552488"/>
                    <a:ext cx="7475" cy="14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9" h="581" extrusionOk="0">
                        <a:moveTo>
                          <a:pt x="86" y="1"/>
                        </a:moveTo>
                        <a:cubicBezTo>
                          <a:pt x="70" y="1"/>
                          <a:pt x="54" y="6"/>
                          <a:pt x="43" y="17"/>
                        </a:cubicBezTo>
                        <a:cubicBezTo>
                          <a:pt x="22" y="38"/>
                          <a:pt x="1" y="80"/>
                          <a:pt x="22" y="102"/>
                        </a:cubicBezTo>
                        <a:cubicBezTo>
                          <a:pt x="65" y="166"/>
                          <a:pt x="107" y="230"/>
                          <a:pt x="128" y="315"/>
                        </a:cubicBezTo>
                        <a:cubicBezTo>
                          <a:pt x="128" y="357"/>
                          <a:pt x="150" y="400"/>
                          <a:pt x="171" y="443"/>
                        </a:cubicBezTo>
                        <a:cubicBezTo>
                          <a:pt x="171" y="464"/>
                          <a:pt x="171" y="485"/>
                          <a:pt x="171" y="485"/>
                        </a:cubicBezTo>
                        <a:cubicBezTo>
                          <a:pt x="171" y="528"/>
                          <a:pt x="171" y="549"/>
                          <a:pt x="192" y="549"/>
                        </a:cubicBezTo>
                        <a:cubicBezTo>
                          <a:pt x="203" y="570"/>
                          <a:pt x="219" y="581"/>
                          <a:pt x="232" y="581"/>
                        </a:cubicBezTo>
                        <a:cubicBezTo>
                          <a:pt x="246" y="581"/>
                          <a:pt x="256" y="570"/>
                          <a:pt x="256" y="549"/>
                        </a:cubicBezTo>
                        <a:cubicBezTo>
                          <a:pt x="278" y="528"/>
                          <a:pt x="299" y="506"/>
                          <a:pt x="278" y="485"/>
                        </a:cubicBezTo>
                        <a:cubicBezTo>
                          <a:pt x="299" y="464"/>
                          <a:pt x="299" y="443"/>
                          <a:pt x="278" y="421"/>
                        </a:cubicBezTo>
                        <a:cubicBezTo>
                          <a:pt x="278" y="357"/>
                          <a:pt x="278" y="315"/>
                          <a:pt x="278" y="272"/>
                        </a:cubicBezTo>
                        <a:cubicBezTo>
                          <a:pt x="235" y="166"/>
                          <a:pt x="192" y="102"/>
                          <a:pt x="128" y="17"/>
                        </a:cubicBezTo>
                        <a:cubicBezTo>
                          <a:pt x="118" y="6"/>
                          <a:pt x="102" y="1"/>
                          <a:pt x="8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1" name="Google Shape;3721;p47"/>
                  <p:cNvSpPr/>
                  <p:nvPr/>
                </p:nvSpPr>
                <p:spPr>
                  <a:xfrm>
                    <a:off x="6097975" y="3492713"/>
                    <a:ext cx="33575" cy="30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3" h="1215" extrusionOk="0">
                        <a:moveTo>
                          <a:pt x="43" y="1"/>
                        </a:moveTo>
                        <a:cubicBezTo>
                          <a:pt x="22" y="1"/>
                          <a:pt x="1" y="22"/>
                          <a:pt x="22" y="22"/>
                        </a:cubicBezTo>
                        <a:cubicBezTo>
                          <a:pt x="43" y="44"/>
                          <a:pt x="65" y="86"/>
                          <a:pt x="86" y="107"/>
                        </a:cubicBezTo>
                        <a:lnTo>
                          <a:pt x="171" y="193"/>
                        </a:lnTo>
                        <a:cubicBezTo>
                          <a:pt x="235" y="235"/>
                          <a:pt x="299" y="278"/>
                          <a:pt x="341" y="320"/>
                        </a:cubicBezTo>
                        <a:cubicBezTo>
                          <a:pt x="469" y="427"/>
                          <a:pt x="576" y="512"/>
                          <a:pt x="682" y="619"/>
                        </a:cubicBezTo>
                        <a:cubicBezTo>
                          <a:pt x="789" y="725"/>
                          <a:pt x="895" y="832"/>
                          <a:pt x="1002" y="938"/>
                        </a:cubicBezTo>
                        <a:cubicBezTo>
                          <a:pt x="1044" y="981"/>
                          <a:pt x="1087" y="1045"/>
                          <a:pt x="1151" y="1108"/>
                        </a:cubicBezTo>
                        <a:cubicBezTo>
                          <a:pt x="1193" y="1151"/>
                          <a:pt x="1236" y="1215"/>
                          <a:pt x="1300" y="1215"/>
                        </a:cubicBezTo>
                        <a:cubicBezTo>
                          <a:pt x="1321" y="1215"/>
                          <a:pt x="1342" y="1194"/>
                          <a:pt x="1342" y="1194"/>
                        </a:cubicBezTo>
                        <a:cubicBezTo>
                          <a:pt x="1342" y="1108"/>
                          <a:pt x="1321" y="1045"/>
                          <a:pt x="1279" y="1002"/>
                        </a:cubicBezTo>
                        <a:cubicBezTo>
                          <a:pt x="1215" y="959"/>
                          <a:pt x="1172" y="895"/>
                          <a:pt x="1108" y="832"/>
                        </a:cubicBezTo>
                        <a:cubicBezTo>
                          <a:pt x="1002" y="725"/>
                          <a:pt x="895" y="619"/>
                          <a:pt x="789" y="512"/>
                        </a:cubicBezTo>
                        <a:cubicBezTo>
                          <a:pt x="682" y="406"/>
                          <a:pt x="554" y="320"/>
                          <a:pt x="427" y="214"/>
                        </a:cubicBezTo>
                        <a:cubicBezTo>
                          <a:pt x="363" y="171"/>
                          <a:pt x="320" y="129"/>
                          <a:pt x="256" y="86"/>
                        </a:cubicBezTo>
                        <a:cubicBezTo>
                          <a:pt x="214" y="65"/>
                          <a:pt x="171" y="44"/>
                          <a:pt x="150" y="22"/>
                        </a:cubicBezTo>
                        <a:cubicBezTo>
                          <a:pt x="107" y="22"/>
                          <a:pt x="86" y="1"/>
                          <a:pt x="4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2" name="Google Shape;3722;p47"/>
                  <p:cNvSpPr/>
                  <p:nvPr/>
                </p:nvSpPr>
                <p:spPr>
                  <a:xfrm>
                    <a:off x="6113125" y="3495038"/>
                    <a:ext cx="18950" cy="16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8" h="675" extrusionOk="0">
                        <a:moveTo>
                          <a:pt x="66" y="0"/>
                        </a:moveTo>
                        <a:cubicBezTo>
                          <a:pt x="31" y="0"/>
                          <a:pt x="1" y="46"/>
                          <a:pt x="34" y="78"/>
                        </a:cubicBezTo>
                        <a:cubicBezTo>
                          <a:pt x="140" y="185"/>
                          <a:pt x="247" y="291"/>
                          <a:pt x="353" y="398"/>
                        </a:cubicBezTo>
                        <a:cubicBezTo>
                          <a:pt x="396" y="440"/>
                          <a:pt x="460" y="504"/>
                          <a:pt x="502" y="547"/>
                        </a:cubicBezTo>
                        <a:lnTo>
                          <a:pt x="587" y="611"/>
                        </a:lnTo>
                        <a:cubicBezTo>
                          <a:pt x="630" y="632"/>
                          <a:pt x="651" y="653"/>
                          <a:pt x="694" y="675"/>
                        </a:cubicBezTo>
                        <a:cubicBezTo>
                          <a:pt x="736" y="675"/>
                          <a:pt x="758" y="632"/>
                          <a:pt x="736" y="611"/>
                        </a:cubicBezTo>
                        <a:cubicBezTo>
                          <a:pt x="715" y="589"/>
                          <a:pt x="694" y="547"/>
                          <a:pt x="673" y="526"/>
                        </a:cubicBezTo>
                        <a:lnTo>
                          <a:pt x="587" y="462"/>
                        </a:lnTo>
                        <a:lnTo>
                          <a:pt x="417" y="313"/>
                        </a:lnTo>
                        <a:cubicBezTo>
                          <a:pt x="311" y="227"/>
                          <a:pt x="204" y="121"/>
                          <a:pt x="98" y="14"/>
                        </a:cubicBezTo>
                        <a:cubicBezTo>
                          <a:pt x="88" y="5"/>
                          <a:pt x="77" y="0"/>
                          <a:pt x="6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3" name="Google Shape;3723;p47"/>
                  <p:cNvSpPr/>
                  <p:nvPr/>
                </p:nvSpPr>
                <p:spPr>
                  <a:xfrm>
                    <a:off x="6139125" y="3467788"/>
                    <a:ext cx="24900" cy="239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96" h="956" extrusionOk="0">
                        <a:moveTo>
                          <a:pt x="36" y="1"/>
                        </a:moveTo>
                        <a:cubicBezTo>
                          <a:pt x="18" y="1"/>
                          <a:pt x="1" y="31"/>
                          <a:pt x="16" y="61"/>
                        </a:cubicBezTo>
                        <a:cubicBezTo>
                          <a:pt x="165" y="231"/>
                          <a:pt x="314" y="380"/>
                          <a:pt x="463" y="551"/>
                        </a:cubicBezTo>
                        <a:lnTo>
                          <a:pt x="676" y="764"/>
                        </a:lnTo>
                        <a:cubicBezTo>
                          <a:pt x="719" y="806"/>
                          <a:pt x="761" y="828"/>
                          <a:pt x="804" y="870"/>
                        </a:cubicBezTo>
                        <a:cubicBezTo>
                          <a:pt x="847" y="913"/>
                          <a:pt x="889" y="934"/>
                          <a:pt x="932" y="955"/>
                        </a:cubicBezTo>
                        <a:cubicBezTo>
                          <a:pt x="974" y="955"/>
                          <a:pt x="996" y="934"/>
                          <a:pt x="974" y="913"/>
                        </a:cubicBezTo>
                        <a:cubicBezTo>
                          <a:pt x="953" y="870"/>
                          <a:pt x="910" y="828"/>
                          <a:pt x="868" y="785"/>
                        </a:cubicBezTo>
                        <a:cubicBezTo>
                          <a:pt x="847" y="764"/>
                          <a:pt x="804" y="721"/>
                          <a:pt x="761" y="679"/>
                        </a:cubicBezTo>
                        <a:cubicBezTo>
                          <a:pt x="676" y="615"/>
                          <a:pt x="612" y="551"/>
                          <a:pt x="527" y="466"/>
                        </a:cubicBezTo>
                        <a:cubicBezTo>
                          <a:pt x="378" y="316"/>
                          <a:pt x="229" y="167"/>
                          <a:pt x="59" y="18"/>
                        </a:cubicBezTo>
                        <a:cubicBezTo>
                          <a:pt x="52" y="6"/>
                          <a:pt x="44" y="1"/>
                          <a:pt x="3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4" name="Google Shape;3724;p47"/>
                  <p:cNvSpPr/>
                  <p:nvPr/>
                </p:nvSpPr>
                <p:spPr>
                  <a:xfrm>
                    <a:off x="6209250" y="3636263"/>
                    <a:ext cx="4300" cy="1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" h="478" extrusionOk="0">
                        <a:moveTo>
                          <a:pt x="35" y="0"/>
                        </a:moveTo>
                        <a:cubicBezTo>
                          <a:pt x="22" y="0"/>
                          <a:pt x="1" y="16"/>
                          <a:pt x="1" y="31"/>
                        </a:cubicBezTo>
                        <a:cubicBezTo>
                          <a:pt x="1" y="52"/>
                          <a:pt x="1" y="73"/>
                          <a:pt x="1" y="73"/>
                        </a:cubicBezTo>
                        <a:lnTo>
                          <a:pt x="22" y="137"/>
                        </a:lnTo>
                        <a:cubicBezTo>
                          <a:pt x="22" y="158"/>
                          <a:pt x="44" y="201"/>
                          <a:pt x="44" y="244"/>
                        </a:cubicBezTo>
                        <a:cubicBezTo>
                          <a:pt x="65" y="307"/>
                          <a:pt x="86" y="371"/>
                          <a:pt x="86" y="435"/>
                        </a:cubicBezTo>
                        <a:cubicBezTo>
                          <a:pt x="86" y="457"/>
                          <a:pt x="129" y="478"/>
                          <a:pt x="150" y="478"/>
                        </a:cubicBezTo>
                        <a:cubicBezTo>
                          <a:pt x="171" y="457"/>
                          <a:pt x="171" y="435"/>
                          <a:pt x="171" y="414"/>
                        </a:cubicBezTo>
                        <a:cubicBezTo>
                          <a:pt x="171" y="350"/>
                          <a:pt x="150" y="286"/>
                          <a:pt x="129" y="201"/>
                        </a:cubicBezTo>
                        <a:cubicBezTo>
                          <a:pt x="107" y="137"/>
                          <a:pt x="107" y="137"/>
                          <a:pt x="86" y="116"/>
                        </a:cubicBezTo>
                        <a:cubicBezTo>
                          <a:pt x="86" y="73"/>
                          <a:pt x="86" y="73"/>
                          <a:pt x="65" y="52"/>
                        </a:cubicBezTo>
                        <a:cubicBezTo>
                          <a:pt x="65" y="31"/>
                          <a:pt x="44" y="31"/>
                          <a:pt x="44" y="9"/>
                        </a:cubicBezTo>
                        <a:cubicBezTo>
                          <a:pt x="44" y="3"/>
                          <a:pt x="40" y="0"/>
                          <a:pt x="3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5" name="Google Shape;3725;p47"/>
                  <p:cNvSpPr/>
                  <p:nvPr/>
                </p:nvSpPr>
                <p:spPr>
                  <a:xfrm>
                    <a:off x="6221075" y="3696888"/>
                    <a:ext cx="19100" cy="36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4" h="1456" extrusionOk="0">
                        <a:moveTo>
                          <a:pt x="46" y="0"/>
                        </a:moveTo>
                        <a:cubicBezTo>
                          <a:pt x="25" y="0"/>
                          <a:pt x="1" y="59"/>
                          <a:pt x="18" y="76"/>
                        </a:cubicBezTo>
                        <a:cubicBezTo>
                          <a:pt x="209" y="246"/>
                          <a:pt x="359" y="459"/>
                          <a:pt x="465" y="694"/>
                        </a:cubicBezTo>
                        <a:cubicBezTo>
                          <a:pt x="508" y="822"/>
                          <a:pt x="550" y="949"/>
                          <a:pt x="571" y="1077"/>
                        </a:cubicBezTo>
                        <a:cubicBezTo>
                          <a:pt x="571" y="1184"/>
                          <a:pt x="593" y="1311"/>
                          <a:pt x="635" y="1439"/>
                        </a:cubicBezTo>
                        <a:cubicBezTo>
                          <a:pt x="646" y="1450"/>
                          <a:pt x="657" y="1455"/>
                          <a:pt x="667" y="1455"/>
                        </a:cubicBezTo>
                        <a:cubicBezTo>
                          <a:pt x="678" y="1455"/>
                          <a:pt x="689" y="1450"/>
                          <a:pt x="699" y="1439"/>
                        </a:cubicBezTo>
                        <a:cubicBezTo>
                          <a:pt x="742" y="1311"/>
                          <a:pt x="763" y="1162"/>
                          <a:pt x="721" y="1034"/>
                        </a:cubicBezTo>
                        <a:cubicBezTo>
                          <a:pt x="699" y="907"/>
                          <a:pt x="657" y="758"/>
                          <a:pt x="593" y="630"/>
                        </a:cubicBezTo>
                        <a:cubicBezTo>
                          <a:pt x="486" y="374"/>
                          <a:pt x="295" y="161"/>
                          <a:pt x="60" y="12"/>
                        </a:cubicBezTo>
                        <a:cubicBezTo>
                          <a:pt x="56" y="4"/>
                          <a:pt x="51" y="0"/>
                          <a:pt x="4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6" name="Google Shape;3726;p47"/>
                  <p:cNvSpPr/>
                  <p:nvPr/>
                </p:nvSpPr>
                <p:spPr>
                  <a:xfrm>
                    <a:off x="6178375" y="3670038"/>
                    <a:ext cx="18675" cy="14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7" h="576" extrusionOk="0">
                        <a:moveTo>
                          <a:pt x="43" y="0"/>
                        </a:moveTo>
                        <a:cubicBezTo>
                          <a:pt x="22" y="0"/>
                          <a:pt x="1" y="21"/>
                          <a:pt x="22" y="43"/>
                        </a:cubicBezTo>
                        <a:cubicBezTo>
                          <a:pt x="150" y="128"/>
                          <a:pt x="256" y="213"/>
                          <a:pt x="363" y="298"/>
                        </a:cubicBezTo>
                        <a:cubicBezTo>
                          <a:pt x="490" y="383"/>
                          <a:pt x="576" y="490"/>
                          <a:pt x="703" y="575"/>
                        </a:cubicBezTo>
                        <a:cubicBezTo>
                          <a:pt x="725" y="575"/>
                          <a:pt x="746" y="554"/>
                          <a:pt x="725" y="532"/>
                        </a:cubicBezTo>
                        <a:cubicBezTo>
                          <a:pt x="640" y="426"/>
                          <a:pt x="533" y="320"/>
                          <a:pt x="405" y="256"/>
                        </a:cubicBezTo>
                        <a:cubicBezTo>
                          <a:pt x="299" y="149"/>
                          <a:pt x="171" y="64"/>
                          <a:pt x="4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7" name="Google Shape;3727;p47"/>
                  <p:cNvSpPr/>
                  <p:nvPr/>
                </p:nvSpPr>
                <p:spPr>
                  <a:xfrm>
                    <a:off x="5867425" y="4009188"/>
                    <a:ext cx="36250" cy="44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50" h="1769" extrusionOk="0">
                        <a:moveTo>
                          <a:pt x="1428" y="1"/>
                        </a:moveTo>
                        <a:cubicBezTo>
                          <a:pt x="1364" y="86"/>
                          <a:pt x="1300" y="150"/>
                          <a:pt x="1279" y="235"/>
                        </a:cubicBezTo>
                        <a:cubicBezTo>
                          <a:pt x="1215" y="320"/>
                          <a:pt x="1172" y="427"/>
                          <a:pt x="1130" y="512"/>
                        </a:cubicBezTo>
                        <a:cubicBezTo>
                          <a:pt x="1023" y="682"/>
                          <a:pt x="917" y="852"/>
                          <a:pt x="810" y="1002"/>
                        </a:cubicBezTo>
                        <a:cubicBezTo>
                          <a:pt x="682" y="1151"/>
                          <a:pt x="576" y="1300"/>
                          <a:pt x="427" y="1428"/>
                        </a:cubicBezTo>
                        <a:cubicBezTo>
                          <a:pt x="299" y="1555"/>
                          <a:pt x="150" y="1683"/>
                          <a:pt x="1" y="1768"/>
                        </a:cubicBezTo>
                        <a:cubicBezTo>
                          <a:pt x="171" y="1683"/>
                          <a:pt x="342" y="1598"/>
                          <a:pt x="491" y="1491"/>
                        </a:cubicBezTo>
                        <a:cubicBezTo>
                          <a:pt x="640" y="1385"/>
                          <a:pt x="768" y="1236"/>
                          <a:pt x="895" y="1087"/>
                        </a:cubicBezTo>
                        <a:cubicBezTo>
                          <a:pt x="1002" y="938"/>
                          <a:pt x="1130" y="767"/>
                          <a:pt x="1215" y="576"/>
                        </a:cubicBezTo>
                        <a:cubicBezTo>
                          <a:pt x="1321" y="405"/>
                          <a:pt x="1406" y="214"/>
                          <a:pt x="1449" y="22"/>
                        </a:cubicBezTo>
                        <a:cubicBezTo>
                          <a:pt x="1449" y="1"/>
                          <a:pt x="1428" y="1"/>
                          <a:pt x="142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8" name="Google Shape;3728;p47"/>
                  <p:cNvSpPr/>
                  <p:nvPr/>
                </p:nvSpPr>
                <p:spPr>
                  <a:xfrm>
                    <a:off x="5878275" y="4019438"/>
                    <a:ext cx="14750" cy="18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0" h="747" extrusionOk="0">
                        <a:moveTo>
                          <a:pt x="578" y="1"/>
                        </a:moveTo>
                        <a:cubicBezTo>
                          <a:pt x="573" y="1"/>
                          <a:pt x="568" y="6"/>
                          <a:pt x="568" y="17"/>
                        </a:cubicBezTo>
                        <a:cubicBezTo>
                          <a:pt x="525" y="80"/>
                          <a:pt x="483" y="123"/>
                          <a:pt x="440" y="187"/>
                        </a:cubicBezTo>
                        <a:cubicBezTo>
                          <a:pt x="397" y="251"/>
                          <a:pt x="376" y="315"/>
                          <a:pt x="312" y="379"/>
                        </a:cubicBezTo>
                        <a:cubicBezTo>
                          <a:pt x="248" y="485"/>
                          <a:pt x="142" y="592"/>
                          <a:pt x="35" y="698"/>
                        </a:cubicBezTo>
                        <a:cubicBezTo>
                          <a:pt x="1" y="715"/>
                          <a:pt x="36" y="746"/>
                          <a:pt x="73" y="746"/>
                        </a:cubicBezTo>
                        <a:cubicBezTo>
                          <a:pt x="82" y="746"/>
                          <a:pt x="91" y="745"/>
                          <a:pt x="99" y="741"/>
                        </a:cubicBezTo>
                        <a:cubicBezTo>
                          <a:pt x="206" y="634"/>
                          <a:pt x="312" y="528"/>
                          <a:pt x="397" y="421"/>
                        </a:cubicBezTo>
                        <a:cubicBezTo>
                          <a:pt x="440" y="357"/>
                          <a:pt x="483" y="293"/>
                          <a:pt x="525" y="229"/>
                        </a:cubicBezTo>
                        <a:cubicBezTo>
                          <a:pt x="547" y="166"/>
                          <a:pt x="568" y="80"/>
                          <a:pt x="589" y="17"/>
                        </a:cubicBezTo>
                        <a:cubicBezTo>
                          <a:pt x="589" y="6"/>
                          <a:pt x="584" y="1"/>
                          <a:pt x="57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9" name="Google Shape;3729;p47"/>
                  <p:cNvSpPr/>
                  <p:nvPr/>
                </p:nvSpPr>
                <p:spPr>
                  <a:xfrm>
                    <a:off x="5898850" y="3997488"/>
                    <a:ext cx="5350" cy="11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" h="457" extrusionOk="0">
                        <a:moveTo>
                          <a:pt x="192" y="0"/>
                        </a:moveTo>
                        <a:cubicBezTo>
                          <a:pt x="128" y="149"/>
                          <a:pt x="64" y="298"/>
                          <a:pt x="0" y="447"/>
                        </a:cubicBezTo>
                        <a:cubicBezTo>
                          <a:pt x="0" y="447"/>
                          <a:pt x="10" y="457"/>
                          <a:pt x="16" y="457"/>
                        </a:cubicBezTo>
                        <a:cubicBezTo>
                          <a:pt x="19" y="457"/>
                          <a:pt x="22" y="454"/>
                          <a:pt x="22" y="447"/>
                        </a:cubicBezTo>
                        <a:cubicBezTo>
                          <a:pt x="107" y="298"/>
                          <a:pt x="171" y="149"/>
                          <a:pt x="21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0" name="Google Shape;3730;p47"/>
                  <p:cNvSpPr/>
                  <p:nvPr/>
                </p:nvSpPr>
                <p:spPr>
                  <a:xfrm>
                    <a:off x="5763675" y="3977138"/>
                    <a:ext cx="20200" cy="17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8" h="708" extrusionOk="0">
                        <a:moveTo>
                          <a:pt x="32" y="0"/>
                        </a:moveTo>
                        <a:cubicBezTo>
                          <a:pt x="14" y="0"/>
                          <a:pt x="1" y="50"/>
                          <a:pt x="19" y="69"/>
                        </a:cubicBezTo>
                        <a:cubicBezTo>
                          <a:pt x="168" y="133"/>
                          <a:pt x="317" y="218"/>
                          <a:pt x="424" y="324"/>
                        </a:cubicBezTo>
                        <a:cubicBezTo>
                          <a:pt x="488" y="388"/>
                          <a:pt x="552" y="431"/>
                          <a:pt x="594" y="495"/>
                        </a:cubicBezTo>
                        <a:cubicBezTo>
                          <a:pt x="658" y="580"/>
                          <a:pt x="701" y="644"/>
                          <a:pt x="743" y="708"/>
                        </a:cubicBezTo>
                        <a:lnTo>
                          <a:pt x="807" y="708"/>
                        </a:lnTo>
                        <a:cubicBezTo>
                          <a:pt x="807" y="686"/>
                          <a:pt x="807" y="686"/>
                          <a:pt x="807" y="665"/>
                        </a:cubicBezTo>
                        <a:cubicBezTo>
                          <a:pt x="743" y="516"/>
                          <a:pt x="637" y="367"/>
                          <a:pt x="509" y="282"/>
                        </a:cubicBezTo>
                        <a:cubicBezTo>
                          <a:pt x="360" y="154"/>
                          <a:pt x="211" y="69"/>
                          <a:pt x="40" y="5"/>
                        </a:cubicBezTo>
                        <a:cubicBezTo>
                          <a:pt x="37" y="2"/>
                          <a:pt x="34" y="0"/>
                          <a:pt x="3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1" name="Google Shape;3731;p47"/>
                  <p:cNvSpPr/>
                  <p:nvPr/>
                </p:nvSpPr>
                <p:spPr>
                  <a:xfrm>
                    <a:off x="5771675" y="3974463"/>
                    <a:ext cx="18575" cy="18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3" h="730" extrusionOk="0">
                        <a:moveTo>
                          <a:pt x="51" y="1"/>
                        </a:moveTo>
                        <a:cubicBezTo>
                          <a:pt x="29" y="1"/>
                          <a:pt x="0" y="51"/>
                          <a:pt x="19" y="69"/>
                        </a:cubicBezTo>
                        <a:cubicBezTo>
                          <a:pt x="146" y="176"/>
                          <a:pt x="274" y="261"/>
                          <a:pt x="402" y="367"/>
                        </a:cubicBezTo>
                        <a:cubicBezTo>
                          <a:pt x="445" y="431"/>
                          <a:pt x="508" y="495"/>
                          <a:pt x="551" y="538"/>
                        </a:cubicBezTo>
                        <a:lnTo>
                          <a:pt x="615" y="644"/>
                        </a:lnTo>
                        <a:cubicBezTo>
                          <a:pt x="636" y="665"/>
                          <a:pt x="679" y="708"/>
                          <a:pt x="700" y="729"/>
                        </a:cubicBezTo>
                        <a:cubicBezTo>
                          <a:pt x="721" y="729"/>
                          <a:pt x="743" y="729"/>
                          <a:pt x="743" y="708"/>
                        </a:cubicBezTo>
                        <a:cubicBezTo>
                          <a:pt x="743" y="665"/>
                          <a:pt x="721" y="623"/>
                          <a:pt x="700" y="602"/>
                        </a:cubicBezTo>
                        <a:cubicBezTo>
                          <a:pt x="679" y="559"/>
                          <a:pt x="658" y="538"/>
                          <a:pt x="636" y="495"/>
                        </a:cubicBezTo>
                        <a:cubicBezTo>
                          <a:pt x="572" y="431"/>
                          <a:pt x="508" y="367"/>
                          <a:pt x="466" y="325"/>
                        </a:cubicBezTo>
                        <a:cubicBezTo>
                          <a:pt x="338" y="218"/>
                          <a:pt x="189" y="112"/>
                          <a:pt x="61" y="5"/>
                        </a:cubicBezTo>
                        <a:cubicBezTo>
                          <a:pt x="58" y="2"/>
                          <a:pt x="55" y="1"/>
                          <a:pt x="5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2" name="Google Shape;3732;p47"/>
                  <p:cNvSpPr/>
                  <p:nvPr/>
                </p:nvSpPr>
                <p:spPr>
                  <a:xfrm>
                    <a:off x="5781175" y="3970988"/>
                    <a:ext cx="17075" cy="18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3" h="750" extrusionOk="0">
                        <a:moveTo>
                          <a:pt x="54" y="0"/>
                        </a:moveTo>
                        <a:cubicBezTo>
                          <a:pt x="43" y="0"/>
                          <a:pt x="33" y="6"/>
                          <a:pt x="22" y="16"/>
                        </a:cubicBezTo>
                        <a:cubicBezTo>
                          <a:pt x="1" y="16"/>
                          <a:pt x="1" y="59"/>
                          <a:pt x="22" y="80"/>
                        </a:cubicBezTo>
                        <a:cubicBezTo>
                          <a:pt x="128" y="166"/>
                          <a:pt x="256" y="293"/>
                          <a:pt x="341" y="400"/>
                        </a:cubicBezTo>
                        <a:cubicBezTo>
                          <a:pt x="384" y="464"/>
                          <a:pt x="448" y="506"/>
                          <a:pt x="490" y="570"/>
                        </a:cubicBezTo>
                        <a:cubicBezTo>
                          <a:pt x="533" y="634"/>
                          <a:pt x="576" y="698"/>
                          <a:pt x="640" y="741"/>
                        </a:cubicBezTo>
                        <a:cubicBezTo>
                          <a:pt x="646" y="747"/>
                          <a:pt x="652" y="749"/>
                          <a:pt x="658" y="749"/>
                        </a:cubicBezTo>
                        <a:cubicBezTo>
                          <a:pt x="672" y="749"/>
                          <a:pt x="682" y="734"/>
                          <a:pt x="682" y="719"/>
                        </a:cubicBezTo>
                        <a:cubicBezTo>
                          <a:pt x="661" y="634"/>
                          <a:pt x="618" y="570"/>
                          <a:pt x="576" y="506"/>
                        </a:cubicBezTo>
                        <a:cubicBezTo>
                          <a:pt x="533" y="464"/>
                          <a:pt x="469" y="379"/>
                          <a:pt x="427" y="336"/>
                        </a:cubicBezTo>
                        <a:cubicBezTo>
                          <a:pt x="320" y="208"/>
                          <a:pt x="214" y="102"/>
                          <a:pt x="86" y="16"/>
                        </a:cubicBezTo>
                        <a:cubicBezTo>
                          <a:pt x="75" y="6"/>
                          <a:pt x="65" y="0"/>
                          <a:pt x="5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3" name="Google Shape;3733;p47"/>
                  <p:cNvSpPr/>
                  <p:nvPr/>
                </p:nvSpPr>
                <p:spPr>
                  <a:xfrm>
                    <a:off x="6000550" y="3850913"/>
                    <a:ext cx="41875" cy="701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75" h="2807" extrusionOk="0">
                        <a:moveTo>
                          <a:pt x="1633" y="0"/>
                        </a:moveTo>
                        <a:cubicBezTo>
                          <a:pt x="1628" y="0"/>
                          <a:pt x="1623" y="2"/>
                          <a:pt x="1619" y="6"/>
                        </a:cubicBezTo>
                        <a:cubicBezTo>
                          <a:pt x="980" y="581"/>
                          <a:pt x="490" y="1284"/>
                          <a:pt x="192" y="2093"/>
                        </a:cubicBezTo>
                        <a:cubicBezTo>
                          <a:pt x="107" y="2306"/>
                          <a:pt x="43" y="2541"/>
                          <a:pt x="0" y="2775"/>
                        </a:cubicBezTo>
                        <a:cubicBezTo>
                          <a:pt x="0" y="2796"/>
                          <a:pt x="16" y="2807"/>
                          <a:pt x="32" y="2807"/>
                        </a:cubicBezTo>
                        <a:cubicBezTo>
                          <a:pt x="48" y="2807"/>
                          <a:pt x="64" y="2796"/>
                          <a:pt x="64" y="2775"/>
                        </a:cubicBezTo>
                        <a:cubicBezTo>
                          <a:pt x="171" y="2541"/>
                          <a:pt x="235" y="2285"/>
                          <a:pt x="341" y="2029"/>
                        </a:cubicBezTo>
                        <a:cubicBezTo>
                          <a:pt x="426" y="1774"/>
                          <a:pt x="554" y="1540"/>
                          <a:pt x="682" y="1305"/>
                        </a:cubicBezTo>
                        <a:cubicBezTo>
                          <a:pt x="937" y="858"/>
                          <a:pt x="1278" y="432"/>
                          <a:pt x="1640" y="49"/>
                        </a:cubicBezTo>
                        <a:cubicBezTo>
                          <a:pt x="1675" y="32"/>
                          <a:pt x="1653" y="0"/>
                          <a:pt x="163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4" name="Google Shape;3734;p47"/>
                  <p:cNvSpPr/>
                  <p:nvPr/>
                </p:nvSpPr>
                <p:spPr>
                  <a:xfrm>
                    <a:off x="6006925" y="3886738"/>
                    <a:ext cx="14400" cy="29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6" h="1193" extrusionOk="0">
                        <a:moveTo>
                          <a:pt x="533" y="0"/>
                        </a:moveTo>
                        <a:cubicBezTo>
                          <a:pt x="299" y="362"/>
                          <a:pt x="107" y="767"/>
                          <a:pt x="1" y="1193"/>
                        </a:cubicBezTo>
                        <a:lnTo>
                          <a:pt x="22" y="1193"/>
                        </a:lnTo>
                        <a:cubicBezTo>
                          <a:pt x="171" y="788"/>
                          <a:pt x="342" y="383"/>
                          <a:pt x="576" y="21"/>
                        </a:cubicBezTo>
                        <a:cubicBezTo>
                          <a:pt x="576" y="0"/>
                          <a:pt x="533" y="0"/>
                          <a:pt x="53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5" name="Google Shape;3735;p47"/>
                  <p:cNvSpPr/>
                  <p:nvPr/>
                </p:nvSpPr>
                <p:spPr>
                  <a:xfrm>
                    <a:off x="6013850" y="3889988"/>
                    <a:ext cx="11425" cy="23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7" h="951" extrusionOk="0">
                        <a:moveTo>
                          <a:pt x="428" y="1"/>
                        </a:moveTo>
                        <a:cubicBezTo>
                          <a:pt x="421" y="1"/>
                          <a:pt x="412" y="6"/>
                          <a:pt x="405" y="19"/>
                        </a:cubicBezTo>
                        <a:cubicBezTo>
                          <a:pt x="278" y="147"/>
                          <a:pt x="192" y="296"/>
                          <a:pt x="128" y="445"/>
                        </a:cubicBezTo>
                        <a:cubicBezTo>
                          <a:pt x="65" y="594"/>
                          <a:pt x="22" y="765"/>
                          <a:pt x="1" y="935"/>
                        </a:cubicBezTo>
                        <a:cubicBezTo>
                          <a:pt x="11" y="946"/>
                          <a:pt x="22" y="951"/>
                          <a:pt x="33" y="951"/>
                        </a:cubicBezTo>
                        <a:cubicBezTo>
                          <a:pt x="43" y="951"/>
                          <a:pt x="54" y="946"/>
                          <a:pt x="65" y="935"/>
                        </a:cubicBezTo>
                        <a:cubicBezTo>
                          <a:pt x="86" y="850"/>
                          <a:pt x="107" y="786"/>
                          <a:pt x="128" y="701"/>
                        </a:cubicBezTo>
                        <a:cubicBezTo>
                          <a:pt x="150" y="616"/>
                          <a:pt x="171" y="552"/>
                          <a:pt x="192" y="466"/>
                        </a:cubicBezTo>
                        <a:cubicBezTo>
                          <a:pt x="256" y="317"/>
                          <a:pt x="341" y="168"/>
                          <a:pt x="427" y="41"/>
                        </a:cubicBezTo>
                        <a:cubicBezTo>
                          <a:pt x="456" y="26"/>
                          <a:pt x="445" y="1"/>
                          <a:pt x="42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6" name="Google Shape;3736;p47"/>
                  <p:cNvSpPr/>
                  <p:nvPr/>
                </p:nvSpPr>
                <p:spPr>
                  <a:xfrm>
                    <a:off x="6018650" y="3891088"/>
                    <a:ext cx="9975" cy="28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9" h="1120" extrusionOk="0">
                        <a:moveTo>
                          <a:pt x="346" y="0"/>
                        </a:moveTo>
                        <a:cubicBezTo>
                          <a:pt x="336" y="0"/>
                          <a:pt x="326" y="5"/>
                          <a:pt x="320" y="18"/>
                        </a:cubicBezTo>
                        <a:cubicBezTo>
                          <a:pt x="235" y="188"/>
                          <a:pt x="149" y="359"/>
                          <a:pt x="107" y="529"/>
                        </a:cubicBezTo>
                        <a:cubicBezTo>
                          <a:pt x="64" y="614"/>
                          <a:pt x="43" y="721"/>
                          <a:pt x="22" y="827"/>
                        </a:cubicBezTo>
                        <a:cubicBezTo>
                          <a:pt x="0" y="912"/>
                          <a:pt x="0" y="998"/>
                          <a:pt x="0" y="1104"/>
                        </a:cubicBezTo>
                        <a:cubicBezTo>
                          <a:pt x="0" y="1115"/>
                          <a:pt x="11" y="1120"/>
                          <a:pt x="22" y="1120"/>
                        </a:cubicBezTo>
                        <a:cubicBezTo>
                          <a:pt x="32" y="1120"/>
                          <a:pt x="43" y="1115"/>
                          <a:pt x="43" y="1104"/>
                        </a:cubicBezTo>
                        <a:cubicBezTo>
                          <a:pt x="86" y="998"/>
                          <a:pt x="107" y="912"/>
                          <a:pt x="128" y="827"/>
                        </a:cubicBezTo>
                        <a:cubicBezTo>
                          <a:pt x="149" y="742"/>
                          <a:pt x="171" y="657"/>
                          <a:pt x="192" y="572"/>
                        </a:cubicBezTo>
                        <a:cubicBezTo>
                          <a:pt x="235" y="380"/>
                          <a:pt x="299" y="231"/>
                          <a:pt x="384" y="60"/>
                        </a:cubicBezTo>
                        <a:cubicBezTo>
                          <a:pt x="399" y="30"/>
                          <a:pt x="371" y="0"/>
                          <a:pt x="34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7" name="Google Shape;3737;p47"/>
                  <p:cNvSpPr/>
                  <p:nvPr/>
                </p:nvSpPr>
                <p:spPr>
                  <a:xfrm>
                    <a:off x="6005325" y="3951488"/>
                    <a:ext cx="12650" cy="409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6" h="1636" extrusionOk="0">
                        <a:moveTo>
                          <a:pt x="37" y="0"/>
                        </a:moveTo>
                        <a:cubicBezTo>
                          <a:pt x="18" y="0"/>
                          <a:pt x="1" y="11"/>
                          <a:pt x="1" y="30"/>
                        </a:cubicBezTo>
                        <a:cubicBezTo>
                          <a:pt x="1" y="307"/>
                          <a:pt x="22" y="583"/>
                          <a:pt x="107" y="860"/>
                        </a:cubicBezTo>
                        <a:cubicBezTo>
                          <a:pt x="193" y="1137"/>
                          <a:pt x="299" y="1393"/>
                          <a:pt x="448" y="1627"/>
                        </a:cubicBezTo>
                        <a:cubicBezTo>
                          <a:pt x="454" y="1633"/>
                          <a:pt x="462" y="1636"/>
                          <a:pt x="470" y="1636"/>
                        </a:cubicBezTo>
                        <a:cubicBezTo>
                          <a:pt x="489" y="1636"/>
                          <a:pt x="506" y="1621"/>
                          <a:pt x="491" y="1606"/>
                        </a:cubicBezTo>
                        <a:cubicBezTo>
                          <a:pt x="427" y="1350"/>
                          <a:pt x="342" y="1095"/>
                          <a:pt x="235" y="839"/>
                        </a:cubicBezTo>
                        <a:cubicBezTo>
                          <a:pt x="150" y="583"/>
                          <a:pt x="86" y="307"/>
                          <a:pt x="86" y="51"/>
                        </a:cubicBezTo>
                        <a:cubicBezTo>
                          <a:pt x="86" y="16"/>
                          <a:pt x="60" y="0"/>
                          <a:pt x="3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8" name="Google Shape;3738;p47"/>
                  <p:cNvSpPr/>
                  <p:nvPr/>
                </p:nvSpPr>
                <p:spPr>
                  <a:xfrm>
                    <a:off x="6010400" y="3959813"/>
                    <a:ext cx="15725" cy="27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9" h="1083" extrusionOk="0">
                        <a:moveTo>
                          <a:pt x="24" y="0"/>
                        </a:moveTo>
                        <a:cubicBezTo>
                          <a:pt x="11" y="0"/>
                          <a:pt x="0" y="6"/>
                          <a:pt x="11" y="16"/>
                        </a:cubicBezTo>
                        <a:cubicBezTo>
                          <a:pt x="75" y="208"/>
                          <a:pt x="139" y="400"/>
                          <a:pt x="245" y="570"/>
                        </a:cubicBezTo>
                        <a:cubicBezTo>
                          <a:pt x="330" y="740"/>
                          <a:pt x="437" y="911"/>
                          <a:pt x="565" y="1060"/>
                        </a:cubicBezTo>
                        <a:cubicBezTo>
                          <a:pt x="573" y="1076"/>
                          <a:pt x="584" y="1083"/>
                          <a:pt x="595" y="1083"/>
                        </a:cubicBezTo>
                        <a:cubicBezTo>
                          <a:pt x="612" y="1083"/>
                          <a:pt x="629" y="1065"/>
                          <a:pt x="629" y="1038"/>
                        </a:cubicBezTo>
                        <a:cubicBezTo>
                          <a:pt x="522" y="868"/>
                          <a:pt x="416" y="719"/>
                          <a:pt x="309" y="549"/>
                        </a:cubicBezTo>
                        <a:cubicBezTo>
                          <a:pt x="203" y="378"/>
                          <a:pt x="117" y="208"/>
                          <a:pt x="53" y="16"/>
                        </a:cubicBezTo>
                        <a:cubicBezTo>
                          <a:pt x="53" y="6"/>
                          <a:pt x="38" y="0"/>
                          <a:pt x="2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9" name="Google Shape;3739;p47"/>
                  <p:cNvSpPr/>
                  <p:nvPr/>
                </p:nvSpPr>
                <p:spPr>
                  <a:xfrm>
                    <a:off x="5907900" y="4070188"/>
                    <a:ext cx="12500" cy="28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0" h="1137" extrusionOk="0">
                        <a:moveTo>
                          <a:pt x="469" y="1"/>
                        </a:moveTo>
                        <a:cubicBezTo>
                          <a:pt x="462" y="1"/>
                          <a:pt x="454" y="4"/>
                          <a:pt x="448" y="10"/>
                        </a:cubicBezTo>
                        <a:cubicBezTo>
                          <a:pt x="171" y="308"/>
                          <a:pt x="0" y="691"/>
                          <a:pt x="0" y="1096"/>
                        </a:cubicBezTo>
                        <a:cubicBezTo>
                          <a:pt x="0" y="1119"/>
                          <a:pt x="20" y="1136"/>
                          <a:pt x="37" y="1136"/>
                        </a:cubicBezTo>
                        <a:cubicBezTo>
                          <a:pt x="51" y="1136"/>
                          <a:pt x="64" y="1125"/>
                          <a:pt x="64" y="1096"/>
                        </a:cubicBezTo>
                        <a:cubicBezTo>
                          <a:pt x="107" y="904"/>
                          <a:pt x="150" y="734"/>
                          <a:pt x="213" y="542"/>
                        </a:cubicBezTo>
                        <a:cubicBezTo>
                          <a:pt x="277" y="372"/>
                          <a:pt x="363" y="201"/>
                          <a:pt x="469" y="31"/>
                        </a:cubicBezTo>
                        <a:cubicBezTo>
                          <a:pt x="499" y="16"/>
                          <a:pt x="487" y="1"/>
                          <a:pt x="46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0" name="Google Shape;3740;p47"/>
                  <p:cNvSpPr/>
                  <p:nvPr/>
                </p:nvSpPr>
                <p:spPr>
                  <a:xfrm>
                    <a:off x="5900975" y="4070513"/>
                    <a:ext cx="13175" cy="32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7" h="1291" extrusionOk="0">
                        <a:moveTo>
                          <a:pt x="474" y="0"/>
                        </a:moveTo>
                        <a:cubicBezTo>
                          <a:pt x="464" y="0"/>
                          <a:pt x="454" y="6"/>
                          <a:pt x="448" y="18"/>
                        </a:cubicBezTo>
                        <a:cubicBezTo>
                          <a:pt x="320" y="210"/>
                          <a:pt x="214" y="401"/>
                          <a:pt x="150" y="614"/>
                        </a:cubicBezTo>
                        <a:cubicBezTo>
                          <a:pt x="64" y="827"/>
                          <a:pt x="1" y="1040"/>
                          <a:pt x="1" y="1275"/>
                        </a:cubicBezTo>
                        <a:cubicBezTo>
                          <a:pt x="1" y="1285"/>
                          <a:pt x="11" y="1291"/>
                          <a:pt x="22" y="1291"/>
                        </a:cubicBezTo>
                        <a:cubicBezTo>
                          <a:pt x="33" y="1291"/>
                          <a:pt x="43" y="1285"/>
                          <a:pt x="43" y="1275"/>
                        </a:cubicBezTo>
                        <a:cubicBezTo>
                          <a:pt x="107" y="1062"/>
                          <a:pt x="150" y="849"/>
                          <a:pt x="235" y="657"/>
                        </a:cubicBezTo>
                        <a:cubicBezTo>
                          <a:pt x="299" y="444"/>
                          <a:pt x="384" y="231"/>
                          <a:pt x="512" y="61"/>
                        </a:cubicBezTo>
                        <a:cubicBezTo>
                          <a:pt x="527" y="31"/>
                          <a:pt x="499" y="0"/>
                          <a:pt x="47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1" name="Google Shape;3741;p47"/>
                  <p:cNvSpPr/>
                  <p:nvPr/>
                </p:nvSpPr>
                <p:spPr>
                  <a:xfrm>
                    <a:off x="5783850" y="4125388"/>
                    <a:ext cx="3750" cy="15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" h="622" extrusionOk="0">
                        <a:moveTo>
                          <a:pt x="123" y="1"/>
                        </a:moveTo>
                        <a:cubicBezTo>
                          <a:pt x="112" y="1"/>
                          <a:pt x="96" y="6"/>
                          <a:pt x="85" y="17"/>
                        </a:cubicBezTo>
                        <a:cubicBezTo>
                          <a:pt x="64" y="102"/>
                          <a:pt x="64" y="208"/>
                          <a:pt x="43" y="294"/>
                        </a:cubicBezTo>
                        <a:cubicBezTo>
                          <a:pt x="43" y="400"/>
                          <a:pt x="21" y="507"/>
                          <a:pt x="0" y="592"/>
                        </a:cubicBezTo>
                        <a:cubicBezTo>
                          <a:pt x="0" y="607"/>
                          <a:pt x="21" y="622"/>
                          <a:pt x="34" y="622"/>
                        </a:cubicBezTo>
                        <a:cubicBezTo>
                          <a:pt x="39" y="622"/>
                          <a:pt x="43" y="619"/>
                          <a:pt x="43" y="613"/>
                        </a:cubicBezTo>
                        <a:cubicBezTo>
                          <a:pt x="85" y="507"/>
                          <a:pt x="107" y="421"/>
                          <a:pt x="128" y="315"/>
                        </a:cubicBezTo>
                        <a:cubicBezTo>
                          <a:pt x="128" y="208"/>
                          <a:pt x="149" y="123"/>
                          <a:pt x="128" y="17"/>
                        </a:cubicBezTo>
                        <a:cubicBezTo>
                          <a:pt x="139" y="6"/>
                          <a:pt x="133" y="1"/>
                          <a:pt x="12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2" name="Google Shape;3742;p47"/>
                  <p:cNvSpPr/>
                  <p:nvPr/>
                </p:nvSpPr>
                <p:spPr>
                  <a:xfrm>
                    <a:off x="5793100" y="3969213"/>
                    <a:ext cx="9825" cy="10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3" h="435" extrusionOk="0">
                        <a:moveTo>
                          <a:pt x="41" y="0"/>
                        </a:moveTo>
                        <a:cubicBezTo>
                          <a:pt x="20" y="0"/>
                          <a:pt x="0" y="19"/>
                          <a:pt x="13" y="45"/>
                        </a:cubicBezTo>
                        <a:cubicBezTo>
                          <a:pt x="56" y="130"/>
                          <a:pt x="99" y="194"/>
                          <a:pt x="163" y="258"/>
                        </a:cubicBezTo>
                        <a:cubicBezTo>
                          <a:pt x="205" y="322"/>
                          <a:pt x="269" y="386"/>
                          <a:pt x="333" y="428"/>
                        </a:cubicBezTo>
                        <a:cubicBezTo>
                          <a:pt x="337" y="432"/>
                          <a:pt x="342" y="434"/>
                          <a:pt x="347" y="434"/>
                        </a:cubicBezTo>
                        <a:cubicBezTo>
                          <a:pt x="368" y="434"/>
                          <a:pt x="393" y="403"/>
                          <a:pt x="376" y="386"/>
                        </a:cubicBezTo>
                        <a:cubicBezTo>
                          <a:pt x="354" y="364"/>
                          <a:pt x="333" y="322"/>
                          <a:pt x="312" y="300"/>
                        </a:cubicBezTo>
                        <a:cubicBezTo>
                          <a:pt x="269" y="258"/>
                          <a:pt x="248" y="237"/>
                          <a:pt x="226" y="215"/>
                        </a:cubicBezTo>
                        <a:cubicBezTo>
                          <a:pt x="163" y="151"/>
                          <a:pt x="120" y="87"/>
                          <a:pt x="77" y="24"/>
                        </a:cubicBezTo>
                        <a:cubicBezTo>
                          <a:pt x="69" y="7"/>
                          <a:pt x="55" y="0"/>
                          <a:pt x="4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3" name="Google Shape;3743;p47"/>
                  <p:cNvSpPr/>
                  <p:nvPr/>
                </p:nvSpPr>
                <p:spPr>
                  <a:xfrm>
                    <a:off x="5800350" y="3965313"/>
                    <a:ext cx="9600" cy="10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4" h="430" extrusionOk="0">
                        <a:moveTo>
                          <a:pt x="46" y="0"/>
                        </a:moveTo>
                        <a:cubicBezTo>
                          <a:pt x="30" y="0"/>
                          <a:pt x="15" y="15"/>
                          <a:pt x="0" y="30"/>
                        </a:cubicBezTo>
                        <a:cubicBezTo>
                          <a:pt x="0" y="52"/>
                          <a:pt x="22" y="94"/>
                          <a:pt x="43" y="94"/>
                        </a:cubicBezTo>
                        <a:cubicBezTo>
                          <a:pt x="128" y="116"/>
                          <a:pt x="192" y="158"/>
                          <a:pt x="235" y="222"/>
                        </a:cubicBezTo>
                        <a:lnTo>
                          <a:pt x="235" y="243"/>
                        </a:lnTo>
                        <a:lnTo>
                          <a:pt x="256" y="265"/>
                        </a:lnTo>
                        <a:cubicBezTo>
                          <a:pt x="256" y="286"/>
                          <a:pt x="277" y="307"/>
                          <a:pt x="277" y="329"/>
                        </a:cubicBezTo>
                        <a:lnTo>
                          <a:pt x="277" y="350"/>
                        </a:lnTo>
                        <a:cubicBezTo>
                          <a:pt x="299" y="371"/>
                          <a:pt x="299" y="393"/>
                          <a:pt x="320" y="414"/>
                        </a:cubicBezTo>
                        <a:cubicBezTo>
                          <a:pt x="330" y="424"/>
                          <a:pt x="341" y="430"/>
                          <a:pt x="352" y="430"/>
                        </a:cubicBezTo>
                        <a:cubicBezTo>
                          <a:pt x="362" y="430"/>
                          <a:pt x="373" y="424"/>
                          <a:pt x="384" y="414"/>
                        </a:cubicBezTo>
                        <a:cubicBezTo>
                          <a:pt x="384" y="393"/>
                          <a:pt x="384" y="350"/>
                          <a:pt x="384" y="329"/>
                        </a:cubicBezTo>
                        <a:cubicBezTo>
                          <a:pt x="384" y="307"/>
                          <a:pt x="384" y="286"/>
                          <a:pt x="384" y="286"/>
                        </a:cubicBezTo>
                        <a:cubicBezTo>
                          <a:pt x="362" y="222"/>
                          <a:pt x="341" y="180"/>
                          <a:pt x="320" y="158"/>
                        </a:cubicBezTo>
                        <a:cubicBezTo>
                          <a:pt x="256" y="73"/>
                          <a:pt x="171" y="30"/>
                          <a:pt x="64" y="9"/>
                        </a:cubicBezTo>
                        <a:cubicBezTo>
                          <a:pt x="58" y="3"/>
                          <a:pt x="52" y="0"/>
                          <a:pt x="4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4" name="Google Shape;3744;p47"/>
                  <p:cNvSpPr/>
                  <p:nvPr/>
                </p:nvSpPr>
                <p:spPr>
                  <a:xfrm>
                    <a:off x="6042775" y="4182313"/>
                    <a:ext cx="20625" cy="1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5" h="743" extrusionOk="0">
                        <a:moveTo>
                          <a:pt x="34" y="0"/>
                        </a:moveTo>
                        <a:cubicBezTo>
                          <a:pt x="16" y="0"/>
                          <a:pt x="0" y="25"/>
                          <a:pt x="15" y="40"/>
                        </a:cubicBezTo>
                        <a:cubicBezTo>
                          <a:pt x="100" y="210"/>
                          <a:pt x="207" y="338"/>
                          <a:pt x="335" y="466"/>
                        </a:cubicBezTo>
                        <a:cubicBezTo>
                          <a:pt x="398" y="530"/>
                          <a:pt x="462" y="594"/>
                          <a:pt x="547" y="636"/>
                        </a:cubicBezTo>
                        <a:cubicBezTo>
                          <a:pt x="611" y="679"/>
                          <a:pt x="697" y="721"/>
                          <a:pt x="803" y="743"/>
                        </a:cubicBezTo>
                        <a:cubicBezTo>
                          <a:pt x="824" y="743"/>
                          <a:pt x="824" y="721"/>
                          <a:pt x="824" y="700"/>
                        </a:cubicBezTo>
                        <a:cubicBezTo>
                          <a:pt x="760" y="636"/>
                          <a:pt x="675" y="594"/>
                          <a:pt x="611" y="551"/>
                        </a:cubicBezTo>
                        <a:cubicBezTo>
                          <a:pt x="526" y="508"/>
                          <a:pt x="462" y="445"/>
                          <a:pt x="398" y="402"/>
                        </a:cubicBezTo>
                        <a:cubicBezTo>
                          <a:pt x="271" y="274"/>
                          <a:pt x="164" y="146"/>
                          <a:pt x="58" y="19"/>
                        </a:cubicBezTo>
                        <a:cubicBezTo>
                          <a:pt x="51" y="5"/>
                          <a:pt x="42" y="0"/>
                          <a:pt x="3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5" name="Google Shape;3745;p47"/>
                  <p:cNvSpPr/>
                  <p:nvPr/>
                </p:nvSpPr>
                <p:spPr>
                  <a:xfrm>
                    <a:off x="6022900" y="4066963"/>
                    <a:ext cx="22925" cy="23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" h="949" extrusionOk="0">
                        <a:moveTo>
                          <a:pt x="105" y="1"/>
                        </a:moveTo>
                        <a:cubicBezTo>
                          <a:pt x="85" y="1"/>
                          <a:pt x="64" y="4"/>
                          <a:pt x="43" y="11"/>
                        </a:cubicBezTo>
                        <a:cubicBezTo>
                          <a:pt x="1" y="32"/>
                          <a:pt x="22" y="75"/>
                          <a:pt x="65" y="75"/>
                        </a:cubicBezTo>
                        <a:cubicBezTo>
                          <a:pt x="74" y="73"/>
                          <a:pt x="83" y="72"/>
                          <a:pt x="91" y="72"/>
                        </a:cubicBezTo>
                        <a:cubicBezTo>
                          <a:pt x="163" y="72"/>
                          <a:pt x="221" y="146"/>
                          <a:pt x="278" y="203"/>
                        </a:cubicBezTo>
                        <a:cubicBezTo>
                          <a:pt x="320" y="267"/>
                          <a:pt x="384" y="373"/>
                          <a:pt x="448" y="458"/>
                        </a:cubicBezTo>
                        <a:lnTo>
                          <a:pt x="661" y="735"/>
                        </a:lnTo>
                        <a:cubicBezTo>
                          <a:pt x="682" y="778"/>
                          <a:pt x="725" y="820"/>
                          <a:pt x="767" y="863"/>
                        </a:cubicBezTo>
                        <a:cubicBezTo>
                          <a:pt x="810" y="905"/>
                          <a:pt x="831" y="948"/>
                          <a:pt x="874" y="948"/>
                        </a:cubicBezTo>
                        <a:cubicBezTo>
                          <a:pt x="895" y="948"/>
                          <a:pt x="917" y="927"/>
                          <a:pt x="917" y="927"/>
                        </a:cubicBezTo>
                        <a:cubicBezTo>
                          <a:pt x="917" y="863"/>
                          <a:pt x="874" y="820"/>
                          <a:pt x="853" y="778"/>
                        </a:cubicBezTo>
                        <a:cubicBezTo>
                          <a:pt x="810" y="735"/>
                          <a:pt x="767" y="671"/>
                          <a:pt x="746" y="629"/>
                        </a:cubicBezTo>
                        <a:lnTo>
                          <a:pt x="512" y="330"/>
                        </a:lnTo>
                        <a:cubicBezTo>
                          <a:pt x="417" y="217"/>
                          <a:pt x="271" y="1"/>
                          <a:pt x="10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6" name="Google Shape;3746;p47"/>
                  <p:cNvSpPr/>
                  <p:nvPr/>
                </p:nvSpPr>
                <p:spPr>
                  <a:xfrm>
                    <a:off x="6033675" y="4070613"/>
                    <a:ext cx="13225" cy="13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9" h="526" extrusionOk="0">
                        <a:moveTo>
                          <a:pt x="52" y="0"/>
                        </a:moveTo>
                        <a:cubicBezTo>
                          <a:pt x="22" y="0"/>
                          <a:pt x="1" y="45"/>
                          <a:pt x="17" y="78"/>
                        </a:cubicBezTo>
                        <a:cubicBezTo>
                          <a:pt x="102" y="163"/>
                          <a:pt x="166" y="227"/>
                          <a:pt x="251" y="312"/>
                        </a:cubicBezTo>
                        <a:lnTo>
                          <a:pt x="358" y="419"/>
                        </a:lnTo>
                        <a:cubicBezTo>
                          <a:pt x="379" y="440"/>
                          <a:pt x="400" y="461"/>
                          <a:pt x="422" y="483"/>
                        </a:cubicBezTo>
                        <a:cubicBezTo>
                          <a:pt x="443" y="504"/>
                          <a:pt x="464" y="504"/>
                          <a:pt x="486" y="525"/>
                        </a:cubicBezTo>
                        <a:cubicBezTo>
                          <a:pt x="507" y="525"/>
                          <a:pt x="528" y="504"/>
                          <a:pt x="528" y="483"/>
                        </a:cubicBezTo>
                        <a:cubicBezTo>
                          <a:pt x="507" y="461"/>
                          <a:pt x="486" y="440"/>
                          <a:pt x="486" y="419"/>
                        </a:cubicBezTo>
                        <a:cubicBezTo>
                          <a:pt x="464" y="397"/>
                          <a:pt x="443" y="376"/>
                          <a:pt x="422" y="355"/>
                        </a:cubicBezTo>
                        <a:lnTo>
                          <a:pt x="315" y="248"/>
                        </a:lnTo>
                        <a:cubicBezTo>
                          <a:pt x="230" y="184"/>
                          <a:pt x="145" y="99"/>
                          <a:pt x="81" y="14"/>
                        </a:cubicBezTo>
                        <a:cubicBezTo>
                          <a:pt x="71" y="4"/>
                          <a:pt x="61" y="0"/>
                          <a:pt x="5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7" name="Google Shape;3747;p47"/>
                  <p:cNvSpPr/>
                  <p:nvPr/>
                </p:nvSpPr>
                <p:spPr>
                  <a:xfrm>
                    <a:off x="6039125" y="4069013"/>
                    <a:ext cx="14675" cy="16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7" h="662" extrusionOk="0">
                        <a:moveTo>
                          <a:pt x="56" y="0"/>
                        </a:moveTo>
                        <a:cubicBezTo>
                          <a:pt x="31" y="0"/>
                          <a:pt x="1" y="45"/>
                          <a:pt x="33" y="78"/>
                        </a:cubicBezTo>
                        <a:cubicBezTo>
                          <a:pt x="140" y="142"/>
                          <a:pt x="225" y="248"/>
                          <a:pt x="289" y="334"/>
                        </a:cubicBezTo>
                        <a:cubicBezTo>
                          <a:pt x="374" y="440"/>
                          <a:pt x="459" y="547"/>
                          <a:pt x="544" y="653"/>
                        </a:cubicBezTo>
                        <a:cubicBezTo>
                          <a:pt x="544" y="659"/>
                          <a:pt x="547" y="661"/>
                          <a:pt x="552" y="661"/>
                        </a:cubicBezTo>
                        <a:cubicBezTo>
                          <a:pt x="564" y="661"/>
                          <a:pt x="587" y="642"/>
                          <a:pt x="587" y="611"/>
                        </a:cubicBezTo>
                        <a:cubicBezTo>
                          <a:pt x="523" y="483"/>
                          <a:pt x="459" y="376"/>
                          <a:pt x="374" y="270"/>
                        </a:cubicBezTo>
                        <a:cubicBezTo>
                          <a:pt x="289" y="185"/>
                          <a:pt x="182" y="78"/>
                          <a:pt x="76" y="14"/>
                        </a:cubicBezTo>
                        <a:cubicBezTo>
                          <a:pt x="71" y="4"/>
                          <a:pt x="64" y="0"/>
                          <a:pt x="5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8" name="Google Shape;3748;p47"/>
                  <p:cNvSpPr/>
                  <p:nvPr/>
                </p:nvSpPr>
                <p:spPr>
                  <a:xfrm>
                    <a:off x="5943050" y="3821913"/>
                    <a:ext cx="3750" cy="33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" h="1345" extrusionOk="0">
                        <a:moveTo>
                          <a:pt x="72" y="0"/>
                        </a:moveTo>
                        <a:cubicBezTo>
                          <a:pt x="64" y="0"/>
                          <a:pt x="53" y="5"/>
                          <a:pt x="43" y="16"/>
                        </a:cubicBezTo>
                        <a:cubicBezTo>
                          <a:pt x="43" y="59"/>
                          <a:pt x="43" y="123"/>
                          <a:pt x="43" y="165"/>
                        </a:cubicBezTo>
                        <a:lnTo>
                          <a:pt x="43" y="314"/>
                        </a:lnTo>
                        <a:lnTo>
                          <a:pt x="43" y="655"/>
                        </a:lnTo>
                        <a:cubicBezTo>
                          <a:pt x="43" y="868"/>
                          <a:pt x="21" y="1081"/>
                          <a:pt x="0" y="1294"/>
                        </a:cubicBezTo>
                        <a:cubicBezTo>
                          <a:pt x="0" y="1329"/>
                          <a:pt x="19" y="1345"/>
                          <a:pt x="40" y="1345"/>
                        </a:cubicBezTo>
                        <a:cubicBezTo>
                          <a:pt x="58" y="1345"/>
                          <a:pt x="76" y="1334"/>
                          <a:pt x="85" y="1315"/>
                        </a:cubicBezTo>
                        <a:cubicBezTo>
                          <a:pt x="107" y="1102"/>
                          <a:pt x="149" y="889"/>
                          <a:pt x="149" y="655"/>
                        </a:cubicBezTo>
                        <a:lnTo>
                          <a:pt x="149" y="336"/>
                        </a:lnTo>
                        <a:cubicBezTo>
                          <a:pt x="149" y="229"/>
                          <a:pt x="128" y="123"/>
                          <a:pt x="85" y="16"/>
                        </a:cubicBezTo>
                        <a:cubicBezTo>
                          <a:pt x="85" y="5"/>
                          <a:pt x="80" y="0"/>
                          <a:pt x="7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9" name="Google Shape;3749;p47"/>
                  <p:cNvSpPr/>
                  <p:nvPr/>
                </p:nvSpPr>
                <p:spPr>
                  <a:xfrm>
                    <a:off x="5947450" y="3825088"/>
                    <a:ext cx="4125" cy="2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5" h="878" extrusionOk="0">
                        <a:moveTo>
                          <a:pt x="122" y="1"/>
                        </a:moveTo>
                        <a:cubicBezTo>
                          <a:pt x="112" y="1"/>
                          <a:pt x="101" y="6"/>
                          <a:pt x="101" y="17"/>
                        </a:cubicBezTo>
                        <a:cubicBezTo>
                          <a:pt x="80" y="145"/>
                          <a:pt x="80" y="294"/>
                          <a:pt x="58" y="422"/>
                        </a:cubicBezTo>
                        <a:cubicBezTo>
                          <a:pt x="58" y="571"/>
                          <a:pt x="37" y="698"/>
                          <a:pt x="16" y="848"/>
                        </a:cubicBezTo>
                        <a:cubicBezTo>
                          <a:pt x="1" y="863"/>
                          <a:pt x="28" y="878"/>
                          <a:pt x="53" y="878"/>
                        </a:cubicBezTo>
                        <a:cubicBezTo>
                          <a:pt x="64" y="878"/>
                          <a:pt x="73" y="875"/>
                          <a:pt x="80" y="869"/>
                        </a:cubicBezTo>
                        <a:cubicBezTo>
                          <a:pt x="101" y="720"/>
                          <a:pt x="122" y="592"/>
                          <a:pt x="144" y="443"/>
                        </a:cubicBezTo>
                        <a:cubicBezTo>
                          <a:pt x="165" y="294"/>
                          <a:pt x="165" y="166"/>
                          <a:pt x="144" y="17"/>
                        </a:cubicBezTo>
                        <a:cubicBezTo>
                          <a:pt x="144" y="6"/>
                          <a:pt x="133" y="1"/>
                          <a:pt x="12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0" name="Google Shape;3750;p47"/>
                  <p:cNvSpPr/>
                  <p:nvPr/>
                </p:nvSpPr>
                <p:spPr>
                  <a:xfrm>
                    <a:off x="5954750" y="3823813"/>
                    <a:ext cx="2700" cy="2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" h="865" extrusionOk="0">
                        <a:moveTo>
                          <a:pt x="73" y="1"/>
                        </a:moveTo>
                        <a:cubicBezTo>
                          <a:pt x="68" y="1"/>
                          <a:pt x="65" y="7"/>
                          <a:pt x="65" y="25"/>
                        </a:cubicBezTo>
                        <a:cubicBezTo>
                          <a:pt x="22" y="302"/>
                          <a:pt x="1" y="579"/>
                          <a:pt x="22" y="856"/>
                        </a:cubicBezTo>
                        <a:cubicBezTo>
                          <a:pt x="22" y="862"/>
                          <a:pt x="26" y="865"/>
                          <a:pt x="31" y="865"/>
                        </a:cubicBezTo>
                        <a:cubicBezTo>
                          <a:pt x="43" y="865"/>
                          <a:pt x="65" y="850"/>
                          <a:pt x="65" y="835"/>
                        </a:cubicBezTo>
                        <a:cubicBezTo>
                          <a:pt x="86" y="579"/>
                          <a:pt x="107" y="302"/>
                          <a:pt x="86" y="25"/>
                        </a:cubicBezTo>
                        <a:cubicBezTo>
                          <a:pt x="86" y="13"/>
                          <a:pt x="79" y="1"/>
                          <a:pt x="7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1" name="Google Shape;3751;p47"/>
                  <p:cNvSpPr/>
                  <p:nvPr/>
                </p:nvSpPr>
                <p:spPr>
                  <a:xfrm>
                    <a:off x="6058725" y="3751888"/>
                    <a:ext cx="11600" cy="66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4" h="2649" extrusionOk="0">
                        <a:moveTo>
                          <a:pt x="78" y="1"/>
                        </a:moveTo>
                        <a:cubicBezTo>
                          <a:pt x="39" y="1"/>
                          <a:pt x="1" y="46"/>
                          <a:pt x="16" y="91"/>
                        </a:cubicBezTo>
                        <a:cubicBezTo>
                          <a:pt x="208" y="453"/>
                          <a:pt x="293" y="858"/>
                          <a:pt x="293" y="1284"/>
                        </a:cubicBezTo>
                        <a:cubicBezTo>
                          <a:pt x="293" y="1497"/>
                          <a:pt x="272" y="1731"/>
                          <a:pt x="229" y="1944"/>
                        </a:cubicBezTo>
                        <a:cubicBezTo>
                          <a:pt x="186" y="2157"/>
                          <a:pt x="144" y="2391"/>
                          <a:pt x="144" y="2604"/>
                        </a:cubicBezTo>
                        <a:cubicBezTo>
                          <a:pt x="144" y="2630"/>
                          <a:pt x="168" y="2649"/>
                          <a:pt x="192" y="2649"/>
                        </a:cubicBezTo>
                        <a:cubicBezTo>
                          <a:pt x="206" y="2649"/>
                          <a:pt x="221" y="2642"/>
                          <a:pt x="229" y="2625"/>
                        </a:cubicBezTo>
                        <a:cubicBezTo>
                          <a:pt x="314" y="2412"/>
                          <a:pt x="378" y="2178"/>
                          <a:pt x="399" y="1944"/>
                        </a:cubicBezTo>
                        <a:cubicBezTo>
                          <a:pt x="442" y="1710"/>
                          <a:pt x="463" y="1497"/>
                          <a:pt x="463" y="1262"/>
                        </a:cubicBezTo>
                        <a:cubicBezTo>
                          <a:pt x="463" y="815"/>
                          <a:pt x="357" y="411"/>
                          <a:pt x="122" y="27"/>
                        </a:cubicBezTo>
                        <a:cubicBezTo>
                          <a:pt x="110" y="8"/>
                          <a:pt x="94" y="1"/>
                          <a:pt x="7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2" name="Google Shape;3752;p47"/>
                  <p:cNvSpPr/>
                  <p:nvPr/>
                </p:nvSpPr>
                <p:spPr>
                  <a:xfrm>
                    <a:off x="6071350" y="3766338"/>
                    <a:ext cx="4825" cy="23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3" h="935" extrusionOk="0">
                        <a:moveTo>
                          <a:pt x="49" y="1"/>
                        </a:moveTo>
                        <a:cubicBezTo>
                          <a:pt x="25" y="1"/>
                          <a:pt x="1" y="19"/>
                          <a:pt x="1" y="45"/>
                        </a:cubicBezTo>
                        <a:cubicBezTo>
                          <a:pt x="43" y="195"/>
                          <a:pt x="65" y="344"/>
                          <a:pt x="65" y="493"/>
                        </a:cubicBezTo>
                        <a:lnTo>
                          <a:pt x="65" y="706"/>
                        </a:lnTo>
                        <a:cubicBezTo>
                          <a:pt x="65" y="770"/>
                          <a:pt x="65" y="855"/>
                          <a:pt x="86" y="919"/>
                        </a:cubicBezTo>
                        <a:cubicBezTo>
                          <a:pt x="97" y="929"/>
                          <a:pt x="107" y="935"/>
                          <a:pt x="115" y="935"/>
                        </a:cubicBezTo>
                        <a:cubicBezTo>
                          <a:pt x="123" y="935"/>
                          <a:pt x="129" y="929"/>
                          <a:pt x="129" y="919"/>
                        </a:cubicBezTo>
                        <a:cubicBezTo>
                          <a:pt x="171" y="855"/>
                          <a:pt x="193" y="770"/>
                          <a:pt x="171" y="706"/>
                        </a:cubicBezTo>
                        <a:cubicBezTo>
                          <a:pt x="171" y="621"/>
                          <a:pt x="171" y="557"/>
                          <a:pt x="171" y="471"/>
                        </a:cubicBezTo>
                        <a:cubicBezTo>
                          <a:pt x="171" y="322"/>
                          <a:pt x="129" y="173"/>
                          <a:pt x="86" y="24"/>
                        </a:cubicBezTo>
                        <a:cubicBezTo>
                          <a:pt x="78" y="8"/>
                          <a:pt x="64" y="1"/>
                          <a:pt x="4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3" name="Google Shape;3753;p47"/>
                  <p:cNvSpPr/>
                  <p:nvPr/>
                </p:nvSpPr>
                <p:spPr>
                  <a:xfrm>
                    <a:off x="6077750" y="3760513"/>
                    <a:ext cx="3750" cy="19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" h="779" extrusionOk="0">
                        <a:moveTo>
                          <a:pt x="71" y="1"/>
                        </a:moveTo>
                        <a:cubicBezTo>
                          <a:pt x="45" y="1"/>
                          <a:pt x="0" y="24"/>
                          <a:pt x="0" y="66"/>
                        </a:cubicBezTo>
                        <a:cubicBezTo>
                          <a:pt x="22" y="172"/>
                          <a:pt x="43" y="300"/>
                          <a:pt x="43" y="406"/>
                        </a:cubicBezTo>
                        <a:lnTo>
                          <a:pt x="43" y="577"/>
                        </a:lnTo>
                        <a:cubicBezTo>
                          <a:pt x="43" y="641"/>
                          <a:pt x="64" y="704"/>
                          <a:pt x="64" y="747"/>
                        </a:cubicBezTo>
                        <a:cubicBezTo>
                          <a:pt x="75" y="768"/>
                          <a:pt x="91" y="779"/>
                          <a:pt x="104" y="779"/>
                        </a:cubicBezTo>
                        <a:cubicBezTo>
                          <a:pt x="118" y="779"/>
                          <a:pt x="128" y="768"/>
                          <a:pt x="128" y="747"/>
                        </a:cubicBezTo>
                        <a:cubicBezTo>
                          <a:pt x="149" y="683"/>
                          <a:pt x="149" y="619"/>
                          <a:pt x="149" y="577"/>
                        </a:cubicBezTo>
                        <a:lnTo>
                          <a:pt x="149" y="385"/>
                        </a:lnTo>
                        <a:cubicBezTo>
                          <a:pt x="149" y="278"/>
                          <a:pt x="128" y="151"/>
                          <a:pt x="86" y="23"/>
                        </a:cubicBezTo>
                        <a:cubicBezTo>
                          <a:pt x="93" y="8"/>
                          <a:pt x="85" y="1"/>
                          <a:pt x="7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4" name="Google Shape;3754;p47"/>
                  <p:cNvSpPr/>
                  <p:nvPr/>
                </p:nvSpPr>
                <p:spPr>
                  <a:xfrm>
                    <a:off x="5857850" y="3802388"/>
                    <a:ext cx="9325" cy="31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3" h="1248" extrusionOk="0">
                        <a:moveTo>
                          <a:pt x="322" y="1"/>
                        </a:moveTo>
                        <a:cubicBezTo>
                          <a:pt x="313" y="1"/>
                          <a:pt x="304" y="3"/>
                          <a:pt x="299" y="9"/>
                        </a:cubicBezTo>
                        <a:cubicBezTo>
                          <a:pt x="192" y="201"/>
                          <a:pt x="107" y="392"/>
                          <a:pt x="64" y="605"/>
                        </a:cubicBezTo>
                        <a:cubicBezTo>
                          <a:pt x="0" y="797"/>
                          <a:pt x="0" y="1031"/>
                          <a:pt x="43" y="1223"/>
                        </a:cubicBezTo>
                        <a:cubicBezTo>
                          <a:pt x="43" y="1235"/>
                          <a:pt x="64" y="1248"/>
                          <a:pt x="82" y="1248"/>
                        </a:cubicBezTo>
                        <a:cubicBezTo>
                          <a:pt x="96" y="1248"/>
                          <a:pt x="107" y="1241"/>
                          <a:pt x="107" y="1223"/>
                        </a:cubicBezTo>
                        <a:cubicBezTo>
                          <a:pt x="107" y="1138"/>
                          <a:pt x="107" y="1031"/>
                          <a:pt x="128" y="925"/>
                        </a:cubicBezTo>
                        <a:cubicBezTo>
                          <a:pt x="128" y="818"/>
                          <a:pt x="128" y="733"/>
                          <a:pt x="150" y="627"/>
                        </a:cubicBezTo>
                        <a:cubicBezTo>
                          <a:pt x="192" y="414"/>
                          <a:pt x="256" y="222"/>
                          <a:pt x="341" y="52"/>
                        </a:cubicBezTo>
                        <a:cubicBezTo>
                          <a:pt x="372" y="21"/>
                          <a:pt x="347" y="1"/>
                          <a:pt x="32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5" name="Google Shape;3755;p47"/>
                  <p:cNvSpPr/>
                  <p:nvPr/>
                </p:nvSpPr>
                <p:spPr>
                  <a:xfrm>
                    <a:off x="5852525" y="3802163"/>
                    <a:ext cx="8775" cy="32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" h="1286" extrusionOk="0">
                        <a:moveTo>
                          <a:pt x="285" y="1"/>
                        </a:moveTo>
                        <a:cubicBezTo>
                          <a:pt x="273" y="1"/>
                          <a:pt x="262" y="6"/>
                          <a:pt x="256" y="18"/>
                        </a:cubicBezTo>
                        <a:cubicBezTo>
                          <a:pt x="150" y="210"/>
                          <a:pt x="86" y="401"/>
                          <a:pt x="43" y="614"/>
                        </a:cubicBezTo>
                        <a:cubicBezTo>
                          <a:pt x="1" y="827"/>
                          <a:pt x="1" y="1040"/>
                          <a:pt x="64" y="1253"/>
                        </a:cubicBezTo>
                        <a:cubicBezTo>
                          <a:pt x="64" y="1275"/>
                          <a:pt x="80" y="1285"/>
                          <a:pt x="96" y="1285"/>
                        </a:cubicBezTo>
                        <a:cubicBezTo>
                          <a:pt x="112" y="1285"/>
                          <a:pt x="128" y="1275"/>
                          <a:pt x="128" y="1253"/>
                        </a:cubicBezTo>
                        <a:cubicBezTo>
                          <a:pt x="128" y="1040"/>
                          <a:pt x="128" y="849"/>
                          <a:pt x="128" y="657"/>
                        </a:cubicBezTo>
                        <a:cubicBezTo>
                          <a:pt x="171" y="444"/>
                          <a:pt x="235" y="252"/>
                          <a:pt x="320" y="82"/>
                        </a:cubicBezTo>
                        <a:cubicBezTo>
                          <a:pt x="351" y="36"/>
                          <a:pt x="315" y="1"/>
                          <a:pt x="28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6" name="Google Shape;3756;p47"/>
                  <p:cNvSpPr/>
                  <p:nvPr/>
                </p:nvSpPr>
                <p:spPr>
                  <a:xfrm>
                    <a:off x="5909500" y="3814588"/>
                    <a:ext cx="4550" cy="26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2" h="1066" extrusionOk="0">
                        <a:moveTo>
                          <a:pt x="24" y="0"/>
                        </a:moveTo>
                        <a:cubicBezTo>
                          <a:pt x="11" y="0"/>
                          <a:pt x="0" y="11"/>
                          <a:pt x="0" y="32"/>
                        </a:cubicBezTo>
                        <a:cubicBezTo>
                          <a:pt x="0" y="373"/>
                          <a:pt x="43" y="714"/>
                          <a:pt x="107" y="1033"/>
                        </a:cubicBezTo>
                        <a:cubicBezTo>
                          <a:pt x="107" y="1055"/>
                          <a:pt x="128" y="1065"/>
                          <a:pt x="147" y="1065"/>
                        </a:cubicBezTo>
                        <a:cubicBezTo>
                          <a:pt x="165" y="1065"/>
                          <a:pt x="181" y="1055"/>
                          <a:pt x="171" y="1033"/>
                        </a:cubicBezTo>
                        <a:cubicBezTo>
                          <a:pt x="107" y="692"/>
                          <a:pt x="86" y="352"/>
                          <a:pt x="64" y="32"/>
                        </a:cubicBezTo>
                        <a:cubicBezTo>
                          <a:pt x="54" y="11"/>
                          <a:pt x="38" y="0"/>
                          <a:pt x="2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7" name="Google Shape;3757;p47"/>
                  <p:cNvSpPr/>
                  <p:nvPr/>
                </p:nvSpPr>
                <p:spPr>
                  <a:xfrm>
                    <a:off x="5914300" y="3808338"/>
                    <a:ext cx="6400" cy="26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6" h="1063" extrusionOk="0">
                        <a:moveTo>
                          <a:pt x="51" y="0"/>
                        </a:moveTo>
                        <a:cubicBezTo>
                          <a:pt x="32" y="0"/>
                          <a:pt x="11" y="16"/>
                          <a:pt x="0" y="48"/>
                        </a:cubicBezTo>
                        <a:cubicBezTo>
                          <a:pt x="0" y="218"/>
                          <a:pt x="0" y="389"/>
                          <a:pt x="43" y="580"/>
                        </a:cubicBezTo>
                        <a:cubicBezTo>
                          <a:pt x="43" y="644"/>
                          <a:pt x="64" y="730"/>
                          <a:pt x="85" y="815"/>
                        </a:cubicBezTo>
                        <a:cubicBezTo>
                          <a:pt x="107" y="900"/>
                          <a:pt x="149" y="985"/>
                          <a:pt x="192" y="1049"/>
                        </a:cubicBezTo>
                        <a:cubicBezTo>
                          <a:pt x="201" y="1058"/>
                          <a:pt x="213" y="1063"/>
                          <a:pt x="225" y="1063"/>
                        </a:cubicBezTo>
                        <a:cubicBezTo>
                          <a:pt x="241" y="1063"/>
                          <a:pt x="256" y="1053"/>
                          <a:pt x="256" y="1028"/>
                        </a:cubicBezTo>
                        <a:cubicBezTo>
                          <a:pt x="234" y="942"/>
                          <a:pt x="213" y="879"/>
                          <a:pt x="192" y="793"/>
                        </a:cubicBezTo>
                        <a:cubicBezTo>
                          <a:pt x="170" y="708"/>
                          <a:pt x="149" y="623"/>
                          <a:pt x="149" y="559"/>
                        </a:cubicBezTo>
                        <a:cubicBezTo>
                          <a:pt x="107" y="389"/>
                          <a:pt x="85" y="218"/>
                          <a:pt x="85" y="48"/>
                        </a:cubicBezTo>
                        <a:cubicBezTo>
                          <a:pt x="85" y="16"/>
                          <a:pt x="69" y="0"/>
                          <a:pt x="5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8" name="Google Shape;3758;p47"/>
                  <p:cNvSpPr/>
                  <p:nvPr/>
                </p:nvSpPr>
                <p:spPr>
                  <a:xfrm>
                    <a:off x="5921200" y="3809638"/>
                    <a:ext cx="5350" cy="17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" h="710" extrusionOk="0">
                        <a:moveTo>
                          <a:pt x="58" y="0"/>
                        </a:moveTo>
                        <a:cubicBezTo>
                          <a:pt x="30" y="0"/>
                          <a:pt x="1" y="23"/>
                          <a:pt x="1" y="60"/>
                        </a:cubicBezTo>
                        <a:cubicBezTo>
                          <a:pt x="44" y="273"/>
                          <a:pt x="86" y="486"/>
                          <a:pt x="171" y="678"/>
                        </a:cubicBezTo>
                        <a:cubicBezTo>
                          <a:pt x="171" y="699"/>
                          <a:pt x="182" y="709"/>
                          <a:pt x="193" y="709"/>
                        </a:cubicBezTo>
                        <a:cubicBezTo>
                          <a:pt x="203" y="709"/>
                          <a:pt x="214" y="699"/>
                          <a:pt x="214" y="678"/>
                        </a:cubicBezTo>
                        <a:cubicBezTo>
                          <a:pt x="193" y="465"/>
                          <a:pt x="150" y="252"/>
                          <a:pt x="107" y="39"/>
                        </a:cubicBezTo>
                        <a:cubicBezTo>
                          <a:pt x="98" y="12"/>
                          <a:pt x="78" y="0"/>
                          <a:pt x="5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9" name="Google Shape;3759;p47"/>
                  <p:cNvSpPr/>
                  <p:nvPr/>
                </p:nvSpPr>
                <p:spPr>
                  <a:xfrm>
                    <a:off x="5929725" y="3803863"/>
                    <a:ext cx="4825" cy="26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3" h="1069" extrusionOk="0">
                        <a:moveTo>
                          <a:pt x="48" y="0"/>
                        </a:moveTo>
                        <a:cubicBezTo>
                          <a:pt x="24" y="0"/>
                          <a:pt x="1" y="17"/>
                          <a:pt x="1" y="57"/>
                        </a:cubicBezTo>
                        <a:lnTo>
                          <a:pt x="43" y="546"/>
                        </a:lnTo>
                        <a:cubicBezTo>
                          <a:pt x="65" y="717"/>
                          <a:pt x="86" y="887"/>
                          <a:pt x="128" y="1036"/>
                        </a:cubicBezTo>
                        <a:cubicBezTo>
                          <a:pt x="128" y="1058"/>
                          <a:pt x="144" y="1068"/>
                          <a:pt x="158" y="1068"/>
                        </a:cubicBezTo>
                        <a:cubicBezTo>
                          <a:pt x="171" y="1068"/>
                          <a:pt x="182" y="1058"/>
                          <a:pt x="171" y="1036"/>
                        </a:cubicBezTo>
                        <a:cubicBezTo>
                          <a:pt x="192" y="866"/>
                          <a:pt x="171" y="696"/>
                          <a:pt x="150" y="546"/>
                        </a:cubicBezTo>
                        <a:cubicBezTo>
                          <a:pt x="128" y="376"/>
                          <a:pt x="128" y="206"/>
                          <a:pt x="107" y="57"/>
                        </a:cubicBezTo>
                        <a:cubicBezTo>
                          <a:pt x="107" y="22"/>
                          <a:pt x="77" y="0"/>
                          <a:pt x="4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60" name="Google Shape;3760;p47"/>
                  <p:cNvSpPr/>
                  <p:nvPr/>
                </p:nvSpPr>
                <p:spPr>
                  <a:xfrm>
                    <a:off x="5921200" y="3528538"/>
                    <a:ext cx="4825" cy="14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3" h="581" extrusionOk="0">
                        <a:moveTo>
                          <a:pt x="171" y="0"/>
                        </a:moveTo>
                        <a:cubicBezTo>
                          <a:pt x="161" y="0"/>
                          <a:pt x="150" y="6"/>
                          <a:pt x="150" y="16"/>
                        </a:cubicBezTo>
                        <a:cubicBezTo>
                          <a:pt x="107" y="101"/>
                          <a:pt x="65" y="187"/>
                          <a:pt x="44" y="272"/>
                        </a:cubicBezTo>
                        <a:cubicBezTo>
                          <a:pt x="1" y="357"/>
                          <a:pt x="1" y="463"/>
                          <a:pt x="1" y="549"/>
                        </a:cubicBezTo>
                        <a:cubicBezTo>
                          <a:pt x="1" y="570"/>
                          <a:pt x="12" y="581"/>
                          <a:pt x="25" y="581"/>
                        </a:cubicBezTo>
                        <a:cubicBezTo>
                          <a:pt x="38" y="581"/>
                          <a:pt x="54" y="570"/>
                          <a:pt x="65" y="549"/>
                        </a:cubicBezTo>
                        <a:cubicBezTo>
                          <a:pt x="86" y="485"/>
                          <a:pt x="86" y="378"/>
                          <a:pt x="107" y="293"/>
                        </a:cubicBezTo>
                        <a:cubicBezTo>
                          <a:pt x="129" y="208"/>
                          <a:pt x="150" y="123"/>
                          <a:pt x="193" y="16"/>
                        </a:cubicBezTo>
                        <a:cubicBezTo>
                          <a:pt x="193" y="6"/>
                          <a:pt x="182" y="0"/>
                          <a:pt x="17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61" name="Google Shape;3761;p47"/>
                  <p:cNvSpPr/>
                  <p:nvPr/>
                </p:nvSpPr>
                <p:spPr>
                  <a:xfrm>
                    <a:off x="5928125" y="3529713"/>
                    <a:ext cx="3750" cy="12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" h="511" extrusionOk="0">
                        <a:moveTo>
                          <a:pt x="106" y="1"/>
                        </a:moveTo>
                        <a:cubicBezTo>
                          <a:pt x="95" y="1"/>
                          <a:pt x="86" y="10"/>
                          <a:pt x="86" y="33"/>
                        </a:cubicBezTo>
                        <a:cubicBezTo>
                          <a:pt x="43" y="182"/>
                          <a:pt x="22" y="331"/>
                          <a:pt x="1" y="480"/>
                        </a:cubicBezTo>
                        <a:cubicBezTo>
                          <a:pt x="1" y="495"/>
                          <a:pt x="22" y="510"/>
                          <a:pt x="35" y="510"/>
                        </a:cubicBezTo>
                        <a:cubicBezTo>
                          <a:pt x="40" y="510"/>
                          <a:pt x="43" y="508"/>
                          <a:pt x="43" y="502"/>
                        </a:cubicBezTo>
                        <a:cubicBezTo>
                          <a:pt x="86" y="353"/>
                          <a:pt x="129" y="203"/>
                          <a:pt x="150" y="54"/>
                        </a:cubicBezTo>
                        <a:cubicBezTo>
                          <a:pt x="150" y="27"/>
                          <a:pt x="124" y="1"/>
                          <a:pt x="10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62" name="Google Shape;3762;p47"/>
                  <p:cNvSpPr/>
                  <p:nvPr/>
                </p:nvSpPr>
                <p:spPr>
                  <a:xfrm>
                    <a:off x="5875425" y="3522538"/>
                    <a:ext cx="9075" cy="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3" h="704" extrusionOk="0">
                        <a:moveTo>
                          <a:pt x="43" y="1"/>
                        </a:moveTo>
                        <a:cubicBezTo>
                          <a:pt x="0" y="22"/>
                          <a:pt x="0" y="43"/>
                          <a:pt x="22" y="65"/>
                        </a:cubicBezTo>
                        <a:cubicBezTo>
                          <a:pt x="64" y="171"/>
                          <a:pt x="107" y="299"/>
                          <a:pt x="149" y="384"/>
                        </a:cubicBezTo>
                        <a:cubicBezTo>
                          <a:pt x="171" y="448"/>
                          <a:pt x="192" y="490"/>
                          <a:pt x="213" y="554"/>
                        </a:cubicBezTo>
                        <a:cubicBezTo>
                          <a:pt x="235" y="597"/>
                          <a:pt x="277" y="661"/>
                          <a:pt x="320" y="703"/>
                        </a:cubicBezTo>
                        <a:cubicBezTo>
                          <a:pt x="341" y="703"/>
                          <a:pt x="341" y="703"/>
                          <a:pt x="362" y="682"/>
                        </a:cubicBezTo>
                        <a:cubicBezTo>
                          <a:pt x="362" y="618"/>
                          <a:pt x="341" y="554"/>
                          <a:pt x="320" y="512"/>
                        </a:cubicBezTo>
                        <a:lnTo>
                          <a:pt x="235" y="341"/>
                        </a:lnTo>
                        <a:lnTo>
                          <a:pt x="107" y="22"/>
                        </a:lnTo>
                        <a:cubicBezTo>
                          <a:pt x="86" y="1"/>
                          <a:pt x="64" y="1"/>
                          <a:pt x="4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63" name="Google Shape;3763;p47"/>
                  <p:cNvSpPr/>
                  <p:nvPr/>
                </p:nvSpPr>
                <p:spPr>
                  <a:xfrm>
                    <a:off x="5881975" y="3522088"/>
                    <a:ext cx="7325" cy="17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3" h="717" extrusionOk="0">
                        <a:moveTo>
                          <a:pt x="67" y="0"/>
                        </a:moveTo>
                        <a:cubicBezTo>
                          <a:pt x="36" y="0"/>
                          <a:pt x="0" y="25"/>
                          <a:pt x="15" y="40"/>
                        </a:cubicBezTo>
                        <a:cubicBezTo>
                          <a:pt x="58" y="146"/>
                          <a:pt x="100" y="253"/>
                          <a:pt x="143" y="359"/>
                        </a:cubicBezTo>
                        <a:cubicBezTo>
                          <a:pt x="164" y="487"/>
                          <a:pt x="186" y="594"/>
                          <a:pt x="228" y="700"/>
                        </a:cubicBezTo>
                        <a:cubicBezTo>
                          <a:pt x="228" y="711"/>
                          <a:pt x="244" y="716"/>
                          <a:pt x="260" y="716"/>
                        </a:cubicBezTo>
                        <a:cubicBezTo>
                          <a:pt x="276" y="716"/>
                          <a:pt x="292" y="711"/>
                          <a:pt x="292" y="700"/>
                        </a:cubicBezTo>
                        <a:cubicBezTo>
                          <a:pt x="271" y="594"/>
                          <a:pt x="249" y="466"/>
                          <a:pt x="207" y="359"/>
                        </a:cubicBezTo>
                        <a:cubicBezTo>
                          <a:pt x="186" y="232"/>
                          <a:pt x="143" y="125"/>
                          <a:pt x="100" y="19"/>
                        </a:cubicBezTo>
                        <a:cubicBezTo>
                          <a:pt x="94" y="5"/>
                          <a:pt x="81" y="0"/>
                          <a:pt x="6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64" name="Google Shape;3764;p47"/>
                  <p:cNvSpPr/>
                  <p:nvPr/>
                </p:nvSpPr>
                <p:spPr>
                  <a:xfrm>
                    <a:off x="6025825" y="3787963"/>
                    <a:ext cx="15200" cy="52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8" h="2115" extrusionOk="0">
                        <a:moveTo>
                          <a:pt x="555" y="0"/>
                        </a:moveTo>
                        <a:cubicBezTo>
                          <a:pt x="539" y="0"/>
                          <a:pt x="523" y="11"/>
                          <a:pt x="523" y="32"/>
                        </a:cubicBezTo>
                        <a:cubicBezTo>
                          <a:pt x="459" y="181"/>
                          <a:pt x="416" y="352"/>
                          <a:pt x="416" y="544"/>
                        </a:cubicBezTo>
                        <a:cubicBezTo>
                          <a:pt x="395" y="714"/>
                          <a:pt x="352" y="884"/>
                          <a:pt x="310" y="1076"/>
                        </a:cubicBezTo>
                        <a:cubicBezTo>
                          <a:pt x="267" y="1246"/>
                          <a:pt x="225" y="1395"/>
                          <a:pt x="182" y="1566"/>
                        </a:cubicBezTo>
                        <a:cubicBezTo>
                          <a:pt x="139" y="1736"/>
                          <a:pt x="75" y="1928"/>
                          <a:pt x="12" y="2098"/>
                        </a:cubicBezTo>
                        <a:cubicBezTo>
                          <a:pt x="1" y="2109"/>
                          <a:pt x="1" y="2114"/>
                          <a:pt x="9" y="2114"/>
                        </a:cubicBezTo>
                        <a:cubicBezTo>
                          <a:pt x="17" y="2114"/>
                          <a:pt x="33" y="2109"/>
                          <a:pt x="54" y="2098"/>
                        </a:cubicBezTo>
                        <a:cubicBezTo>
                          <a:pt x="118" y="1949"/>
                          <a:pt x="203" y="1800"/>
                          <a:pt x="267" y="1630"/>
                        </a:cubicBezTo>
                        <a:cubicBezTo>
                          <a:pt x="331" y="1459"/>
                          <a:pt x="395" y="1268"/>
                          <a:pt x="437" y="1097"/>
                        </a:cubicBezTo>
                        <a:cubicBezTo>
                          <a:pt x="480" y="927"/>
                          <a:pt x="523" y="757"/>
                          <a:pt x="544" y="565"/>
                        </a:cubicBezTo>
                        <a:cubicBezTo>
                          <a:pt x="565" y="480"/>
                          <a:pt x="587" y="394"/>
                          <a:pt x="587" y="288"/>
                        </a:cubicBezTo>
                        <a:cubicBezTo>
                          <a:pt x="608" y="203"/>
                          <a:pt x="608" y="118"/>
                          <a:pt x="587" y="32"/>
                        </a:cubicBezTo>
                        <a:cubicBezTo>
                          <a:pt x="587" y="11"/>
                          <a:pt x="571" y="0"/>
                          <a:pt x="55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65" name="Google Shape;3765;p47"/>
                  <p:cNvSpPr/>
                  <p:nvPr/>
                </p:nvSpPr>
                <p:spPr>
                  <a:xfrm>
                    <a:off x="5775425" y="3892063"/>
                    <a:ext cx="9500" cy="9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" h="368" extrusionOk="0">
                        <a:moveTo>
                          <a:pt x="358" y="0"/>
                        </a:moveTo>
                        <a:cubicBezTo>
                          <a:pt x="316" y="21"/>
                          <a:pt x="295" y="43"/>
                          <a:pt x="252" y="85"/>
                        </a:cubicBezTo>
                        <a:lnTo>
                          <a:pt x="188" y="149"/>
                        </a:lnTo>
                        <a:lnTo>
                          <a:pt x="18" y="320"/>
                        </a:lnTo>
                        <a:cubicBezTo>
                          <a:pt x="0" y="337"/>
                          <a:pt x="25" y="368"/>
                          <a:pt x="46" y="368"/>
                        </a:cubicBezTo>
                        <a:cubicBezTo>
                          <a:pt x="51" y="368"/>
                          <a:pt x="56" y="366"/>
                          <a:pt x="60" y="362"/>
                        </a:cubicBezTo>
                        <a:lnTo>
                          <a:pt x="231" y="192"/>
                        </a:lnTo>
                        <a:lnTo>
                          <a:pt x="295" y="128"/>
                        </a:lnTo>
                        <a:cubicBezTo>
                          <a:pt x="316" y="107"/>
                          <a:pt x="337" y="85"/>
                          <a:pt x="337" y="85"/>
                        </a:cubicBezTo>
                        <a:cubicBezTo>
                          <a:pt x="358" y="64"/>
                          <a:pt x="358" y="43"/>
                          <a:pt x="380" y="43"/>
                        </a:cubicBezTo>
                        <a:cubicBezTo>
                          <a:pt x="380" y="21"/>
                          <a:pt x="358" y="0"/>
                          <a:pt x="35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66" name="Google Shape;3766;p47"/>
                  <p:cNvSpPr/>
                  <p:nvPr/>
                </p:nvSpPr>
                <p:spPr>
                  <a:xfrm>
                    <a:off x="5880000" y="3917213"/>
                    <a:ext cx="8225" cy="32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9" h="1291" extrusionOk="0">
                        <a:moveTo>
                          <a:pt x="241" y="0"/>
                        </a:moveTo>
                        <a:cubicBezTo>
                          <a:pt x="227" y="0"/>
                          <a:pt x="211" y="6"/>
                          <a:pt x="201" y="16"/>
                        </a:cubicBezTo>
                        <a:cubicBezTo>
                          <a:pt x="158" y="80"/>
                          <a:pt x="179" y="229"/>
                          <a:pt x="179" y="315"/>
                        </a:cubicBezTo>
                        <a:cubicBezTo>
                          <a:pt x="179" y="400"/>
                          <a:pt x="179" y="506"/>
                          <a:pt x="179" y="613"/>
                        </a:cubicBezTo>
                        <a:cubicBezTo>
                          <a:pt x="158" y="826"/>
                          <a:pt x="115" y="1039"/>
                          <a:pt x="30" y="1230"/>
                        </a:cubicBezTo>
                        <a:cubicBezTo>
                          <a:pt x="0" y="1260"/>
                          <a:pt x="23" y="1291"/>
                          <a:pt x="54" y="1291"/>
                        </a:cubicBezTo>
                        <a:cubicBezTo>
                          <a:pt x="67" y="1291"/>
                          <a:pt x="82" y="1285"/>
                          <a:pt x="94" y="1273"/>
                        </a:cubicBezTo>
                        <a:cubicBezTo>
                          <a:pt x="201" y="1081"/>
                          <a:pt x="265" y="868"/>
                          <a:pt x="286" y="655"/>
                        </a:cubicBezTo>
                        <a:cubicBezTo>
                          <a:pt x="307" y="549"/>
                          <a:pt x="307" y="421"/>
                          <a:pt x="307" y="315"/>
                        </a:cubicBezTo>
                        <a:cubicBezTo>
                          <a:pt x="328" y="208"/>
                          <a:pt x="307" y="102"/>
                          <a:pt x="265" y="16"/>
                        </a:cubicBezTo>
                        <a:cubicBezTo>
                          <a:pt x="265" y="6"/>
                          <a:pt x="254" y="0"/>
                          <a:pt x="24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67" name="Google Shape;3767;p47"/>
                  <p:cNvSpPr/>
                  <p:nvPr/>
                </p:nvSpPr>
                <p:spPr>
                  <a:xfrm>
                    <a:off x="5877300" y="3915338"/>
                    <a:ext cx="4000" cy="9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" h="388" extrusionOk="0">
                        <a:moveTo>
                          <a:pt x="149" y="1"/>
                        </a:moveTo>
                        <a:cubicBezTo>
                          <a:pt x="144" y="1"/>
                          <a:pt x="138" y="6"/>
                          <a:pt x="138" y="28"/>
                        </a:cubicBezTo>
                        <a:cubicBezTo>
                          <a:pt x="117" y="49"/>
                          <a:pt x="96" y="70"/>
                          <a:pt x="96" y="91"/>
                        </a:cubicBezTo>
                        <a:cubicBezTo>
                          <a:pt x="96" y="134"/>
                          <a:pt x="74" y="155"/>
                          <a:pt x="53" y="177"/>
                        </a:cubicBezTo>
                        <a:cubicBezTo>
                          <a:pt x="53" y="219"/>
                          <a:pt x="32" y="304"/>
                          <a:pt x="11" y="347"/>
                        </a:cubicBezTo>
                        <a:cubicBezTo>
                          <a:pt x="1" y="376"/>
                          <a:pt x="4" y="387"/>
                          <a:pt x="13" y="387"/>
                        </a:cubicBezTo>
                        <a:cubicBezTo>
                          <a:pt x="23" y="387"/>
                          <a:pt x="41" y="370"/>
                          <a:pt x="53" y="347"/>
                        </a:cubicBezTo>
                        <a:cubicBezTo>
                          <a:pt x="53" y="304"/>
                          <a:pt x="96" y="240"/>
                          <a:pt x="96" y="177"/>
                        </a:cubicBezTo>
                        <a:cubicBezTo>
                          <a:pt x="117" y="134"/>
                          <a:pt x="138" y="134"/>
                          <a:pt x="138" y="113"/>
                        </a:cubicBezTo>
                        <a:cubicBezTo>
                          <a:pt x="138" y="70"/>
                          <a:pt x="160" y="49"/>
                          <a:pt x="160" y="6"/>
                        </a:cubicBezTo>
                        <a:cubicBezTo>
                          <a:pt x="160" y="6"/>
                          <a:pt x="154" y="1"/>
                          <a:pt x="14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68" name="Google Shape;3768;p47"/>
                  <p:cNvSpPr/>
                  <p:nvPr/>
                </p:nvSpPr>
                <p:spPr>
                  <a:xfrm>
                    <a:off x="5715700" y="4103813"/>
                    <a:ext cx="24400" cy="7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76" h="313" extrusionOk="0">
                        <a:moveTo>
                          <a:pt x="930" y="1"/>
                        </a:moveTo>
                        <a:cubicBezTo>
                          <a:pt x="925" y="1"/>
                          <a:pt x="920" y="2"/>
                          <a:pt x="916" y="7"/>
                        </a:cubicBezTo>
                        <a:cubicBezTo>
                          <a:pt x="852" y="49"/>
                          <a:pt x="788" y="70"/>
                          <a:pt x="724" y="113"/>
                        </a:cubicBezTo>
                        <a:cubicBezTo>
                          <a:pt x="660" y="134"/>
                          <a:pt x="575" y="156"/>
                          <a:pt x="511" y="177"/>
                        </a:cubicBezTo>
                        <a:cubicBezTo>
                          <a:pt x="471" y="183"/>
                          <a:pt x="431" y="185"/>
                          <a:pt x="392" y="185"/>
                        </a:cubicBezTo>
                        <a:cubicBezTo>
                          <a:pt x="284" y="185"/>
                          <a:pt x="179" y="165"/>
                          <a:pt x="85" y="134"/>
                        </a:cubicBezTo>
                        <a:cubicBezTo>
                          <a:pt x="43" y="134"/>
                          <a:pt x="0" y="198"/>
                          <a:pt x="43" y="220"/>
                        </a:cubicBezTo>
                        <a:cubicBezTo>
                          <a:pt x="157" y="285"/>
                          <a:pt x="283" y="312"/>
                          <a:pt x="412" y="312"/>
                        </a:cubicBezTo>
                        <a:cubicBezTo>
                          <a:pt x="452" y="312"/>
                          <a:pt x="492" y="310"/>
                          <a:pt x="532" y="305"/>
                        </a:cubicBezTo>
                        <a:cubicBezTo>
                          <a:pt x="703" y="283"/>
                          <a:pt x="852" y="198"/>
                          <a:pt x="958" y="49"/>
                        </a:cubicBezTo>
                        <a:cubicBezTo>
                          <a:pt x="976" y="32"/>
                          <a:pt x="951" y="1"/>
                          <a:pt x="93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69" name="Google Shape;3769;p47"/>
                  <p:cNvSpPr/>
                  <p:nvPr/>
                </p:nvSpPr>
                <p:spPr>
                  <a:xfrm>
                    <a:off x="5844550" y="4210763"/>
                    <a:ext cx="4575" cy="13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3" h="535" extrusionOk="0">
                        <a:moveTo>
                          <a:pt x="34" y="1"/>
                        </a:moveTo>
                        <a:cubicBezTo>
                          <a:pt x="21" y="1"/>
                          <a:pt x="0" y="16"/>
                          <a:pt x="0" y="31"/>
                        </a:cubicBezTo>
                        <a:cubicBezTo>
                          <a:pt x="21" y="116"/>
                          <a:pt x="21" y="201"/>
                          <a:pt x="43" y="265"/>
                        </a:cubicBezTo>
                        <a:cubicBezTo>
                          <a:pt x="64" y="350"/>
                          <a:pt x="85" y="435"/>
                          <a:pt x="107" y="520"/>
                        </a:cubicBezTo>
                        <a:cubicBezTo>
                          <a:pt x="115" y="529"/>
                          <a:pt x="131" y="534"/>
                          <a:pt x="146" y="534"/>
                        </a:cubicBezTo>
                        <a:cubicBezTo>
                          <a:pt x="166" y="534"/>
                          <a:pt x="183" y="524"/>
                          <a:pt x="170" y="499"/>
                        </a:cubicBezTo>
                        <a:cubicBezTo>
                          <a:pt x="149" y="414"/>
                          <a:pt x="149" y="329"/>
                          <a:pt x="128" y="244"/>
                        </a:cubicBezTo>
                        <a:cubicBezTo>
                          <a:pt x="107" y="180"/>
                          <a:pt x="85" y="95"/>
                          <a:pt x="43" y="9"/>
                        </a:cubicBezTo>
                        <a:cubicBezTo>
                          <a:pt x="43" y="3"/>
                          <a:pt x="39" y="1"/>
                          <a:pt x="3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0" name="Google Shape;3770;p47"/>
                  <p:cNvSpPr/>
                  <p:nvPr/>
                </p:nvSpPr>
                <p:spPr>
                  <a:xfrm>
                    <a:off x="5318650" y="4352338"/>
                    <a:ext cx="46175" cy="973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47" h="3893" extrusionOk="0">
                        <a:moveTo>
                          <a:pt x="1770" y="1"/>
                        </a:moveTo>
                        <a:cubicBezTo>
                          <a:pt x="1751" y="1"/>
                          <a:pt x="1730" y="11"/>
                          <a:pt x="1719" y="33"/>
                        </a:cubicBezTo>
                        <a:cubicBezTo>
                          <a:pt x="1698" y="161"/>
                          <a:pt x="1677" y="310"/>
                          <a:pt x="1655" y="437"/>
                        </a:cubicBezTo>
                        <a:cubicBezTo>
                          <a:pt x="1613" y="544"/>
                          <a:pt x="1591" y="693"/>
                          <a:pt x="1570" y="821"/>
                        </a:cubicBezTo>
                        <a:cubicBezTo>
                          <a:pt x="1485" y="1076"/>
                          <a:pt x="1400" y="1332"/>
                          <a:pt x="1293" y="1587"/>
                        </a:cubicBezTo>
                        <a:cubicBezTo>
                          <a:pt x="1080" y="2077"/>
                          <a:pt x="825" y="2567"/>
                          <a:pt x="526" y="3014"/>
                        </a:cubicBezTo>
                        <a:cubicBezTo>
                          <a:pt x="356" y="3291"/>
                          <a:pt x="186" y="3547"/>
                          <a:pt x="15" y="3802"/>
                        </a:cubicBezTo>
                        <a:cubicBezTo>
                          <a:pt x="0" y="3848"/>
                          <a:pt x="38" y="3893"/>
                          <a:pt x="77" y="3893"/>
                        </a:cubicBezTo>
                        <a:cubicBezTo>
                          <a:pt x="93" y="3893"/>
                          <a:pt x="109" y="3885"/>
                          <a:pt x="122" y="3866"/>
                        </a:cubicBezTo>
                        <a:cubicBezTo>
                          <a:pt x="463" y="3419"/>
                          <a:pt x="782" y="2951"/>
                          <a:pt x="1059" y="2461"/>
                        </a:cubicBezTo>
                        <a:cubicBezTo>
                          <a:pt x="1336" y="1992"/>
                          <a:pt x="1570" y="1481"/>
                          <a:pt x="1719" y="949"/>
                        </a:cubicBezTo>
                        <a:cubicBezTo>
                          <a:pt x="1804" y="650"/>
                          <a:pt x="1847" y="331"/>
                          <a:pt x="1804" y="33"/>
                        </a:cubicBezTo>
                        <a:cubicBezTo>
                          <a:pt x="1804" y="11"/>
                          <a:pt x="1788" y="1"/>
                          <a:pt x="177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1" name="Google Shape;3771;p47"/>
                  <p:cNvSpPr/>
                  <p:nvPr/>
                </p:nvSpPr>
                <p:spPr>
                  <a:xfrm>
                    <a:off x="5356825" y="5005488"/>
                    <a:ext cx="12050" cy="26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2" h="1049" extrusionOk="0">
                        <a:moveTo>
                          <a:pt x="432" y="0"/>
                        </a:moveTo>
                        <a:cubicBezTo>
                          <a:pt x="413" y="0"/>
                          <a:pt x="393" y="12"/>
                          <a:pt x="384" y="39"/>
                        </a:cubicBezTo>
                        <a:cubicBezTo>
                          <a:pt x="256" y="358"/>
                          <a:pt x="128" y="678"/>
                          <a:pt x="0" y="1019"/>
                        </a:cubicBezTo>
                        <a:cubicBezTo>
                          <a:pt x="0" y="1034"/>
                          <a:pt x="11" y="1049"/>
                          <a:pt x="25" y="1049"/>
                        </a:cubicBezTo>
                        <a:cubicBezTo>
                          <a:pt x="31" y="1049"/>
                          <a:pt x="37" y="1046"/>
                          <a:pt x="43" y="1040"/>
                        </a:cubicBezTo>
                        <a:cubicBezTo>
                          <a:pt x="192" y="720"/>
                          <a:pt x="341" y="380"/>
                          <a:pt x="469" y="60"/>
                        </a:cubicBezTo>
                        <a:cubicBezTo>
                          <a:pt x="481" y="23"/>
                          <a:pt x="458" y="0"/>
                          <a:pt x="43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2" name="Google Shape;3772;p47"/>
                  <p:cNvSpPr/>
                  <p:nvPr/>
                </p:nvSpPr>
                <p:spPr>
                  <a:xfrm>
                    <a:off x="5390075" y="5138688"/>
                    <a:ext cx="34400" cy="18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76" h="747" extrusionOk="0">
                        <a:moveTo>
                          <a:pt x="85" y="0"/>
                        </a:moveTo>
                        <a:cubicBezTo>
                          <a:pt x="44" y="0"/>
                          <a:pt x="0" y="50"/>
                          <a:pt x="33" y="99"/>
                        </a:cubicBezTo>
                        <a:cubicBezTo>
                          <a:pt x="183" y="291"/>
                          <a:pt x="396" y="461"/>
                          <a:pt x="609" y="568"/>
                        </a:cubicBezTo>
                        <a:cubicBezTo>
                          <a:pt x="715" y="610"/>
                          <a:pt x="821" y="674"/>
                          <a:pt x="949" y="695"/>
                        </a:cubicBezTo>
                        <a:cubicBezTo>
                          <a:pt x="1027" y="727"/>
                          <a:pt x="1117" y="746"/>
                          <a:pt x="1209" y="746"/>
                        </a:cubicBezTo>
                        <a:cubicBezTo>
                          <a:pt x="1243" y="746"/>
                          <a:pt x="1277" y="744"/>
                          <a:pt x="1311" y="738"/>
                        </a:cubicBezTo>
                        <a:cubicBezTo>
                          <a:pt x="1375" y="717"/>
                          <a:pt x="1354" y="653"/>
                          <a:pt x="1311" y="632"/>
                        </a:cubicBezTo>
                        <a:cubicBezTo>
                          <a:pt x="1205" y="610"/>
                          <a:pt x="1098" y="568"/>
                          <a:pt x="992" y="568"/>
                        </a:cubicBezTo>
                        <a:cubicBezTo>
                          <a:pt x="885" y="525"/>
                          <a:pt x="758" y="482"/>
                          <a:pt x="672" y="440"/>
                        </a:cubicBezTo>
                        <a:cubicBezTo>
                          <a:pt x="459" y="333"/>
                          <a:pt x="268" y="184"/>
                          <a:pt x="119" y="14"/>
                        </a:cubicBezTo>
                        <a:cubicBezTo>
                          <a:pt x="109" y="4"/>
                          <a:pt x="97" y="0"/>
                          <a:pt x="8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3" name="Google Shape;3773;p47"/>
                  <p:cNvSpPr/>
                  <p:nvPr/>
                </p:nvSpPr>
                <p:spPr>
                  <a:xfrm>
                    <a:off x="5400650" y="4852463"/>
                    <a:ext cx="53025" cy="561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21" h="2247" extrusionOk="0">
                        <a:moveTo>
                          <a:pt x="2062" y="1"/>
                        </a:moveTo>
                        <a:cubicBezTo>
                          <a:pt x="2055" y="1"/>
                          <a:pt x="2047" y="2"/>
                          <a:pt x="2038" y="5"/>
                        </a:cubicBezTo>
                        <a:cubicBezTo>
                          <a:pt x="1825" y="111"/>
                          <a:pt x="1634" y="260"/>
                          <a:pt x="1463" y="452"/>
                        </a:cubicBezTo>
                        <a:lnTo>
                          <a:pt x="931" y="985"/>
                        </a:lnTo>
                        <a:cubicBezTo>
                          <a:pt x="590" y="1347"/>
                          <a:pt x="292" y="1751"/>
                          <a:pt x="15" y="2156"/>
                        </a:cubicBezTo>
                        <a:cubicBezTo>
                          <a:pt x="0" y="2201"/>
                          <a:pt x="38" y="2246"/>
                          <a:pt x="77" y="2246"/>
                        </a:cubicBezTo>
                        <a:cubicBezTo>
                          <a:pt x="93" y="2246"/>
                          <a:pt x="109" y="2239"/>
                          <a:pt x="122" y="2220"/>
                        </a:cubicBezTo>
                        <a:cubicBezTo>
                          <a:pt x="420" y="1836"/>
                          <a:pt x="761" y="1474"/>
                          <a:pt x="1080" y="1112"/>
                        </a:cubicBezTo>
                        <a:cubicBezTo>
                          <a:pt x="1250" y="921"/>
                          <a:pt x="1421" y="750"/>
                          <a:pt x="1612" y="601"/>
                        </a:cubicBezTo>
                        <a:cubicBezTo>
                          <a:pt x="1804" y="452"/>
                          <a:pt x="1953" y="282"/>
                          <a:pt x="2102" y="90"/>
                        </a:cubicBezTo>
                        <a:cubicBezTo>
                          <a:pt x="2121" y="53"/>
                          <a:pt x="2107" y="1"/>
                          <a:pt x="206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4" name="Google Shape;3774;p47"/>
                  <p:cNvSpPr/>
                  <p:nvPr/>
                </p:nvSpPr>
                <p:spPr>
                  <a:xfrm>
                    <a:off x="5059725" y="4361863"/>
                    <a:ext cx="44600" cy="101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4" h="4044" extrusionOk="0">
                        <a:moveTo>
                          <a:pt x="48" y="0"/>
                        </a:moveTo>
                        <a:cubicBezTo>
                          <a:pt x="23" y="0"/>
                          <a:pt x="0" y="17"/>
                          <a:pt x="0" y="56"/>
                        </a:cubicBezTo>
                        <a:cubicBezTo>
                          <a:pt x="0" y="333"/>
                          <a:pt x="22" y="631"/>
                          <a:pt x="86" y="908"/>
                        </a:cubicBezTo>
                        <a:cubicBezTo>
                          <a:pt x="128" y="1206"/>
                          <a:pt x="192" y="1483"/>
                          <a:pt x="299" y="1760"/>
                        </a:cubicBezTo>
                        <a:cubicBezTo>
                          <a:pt x="469" y="2293"/>
                          <a:pt x="724" y="2825"/>
                          <a:pt x="1044" y="3315"/>
                        </a:cubicBezTo>
                        <a:cubicBezTo>
                          <a:pt x="1129" y="3443"/>
                          <a:pt x="1236" y="3571"/>
                          <a:pt x="1321" y="3698"/>
                        </a:cubicBezTo>
                        <a:cubicBezTo>
                          <a:pt x="1427" y="3826"/>
                          <a:pt x="1534" y="3933"/>
                          <a:pt x="1683" y="4039"/>
                        </a:cubicBezTo>
                        <a:cubicBezTo>
                          <a:pt x="1689" y="4042"/>
                          <a:pt x="1695" y="4043"/>
                          <a:pt x="1701" y="4043"/>
                        </a:cubicBezTo>
                        <a:cubicBezTo>
                          <a:pt x="1741" y="4043"/>
                          <a:pt x="1784" y="3991"/>
                          <a:pt x="1747" y="3954"/>
                        </a:cubicBezTo>
                        <a:cubicBezTo>
                          <a:pt x="1683" y="3826"/>
                          <a:pt x="1598" y="3720"/>
                          <a:pt x="1513" y="3613"/>
                        </a:cubicBezTo>
                        <a:lnTo>
                          <a:pt x="1278" y="3272"/>
                        </a:lnTo>
                        <a:cubicBezTo>
                          <a:pt x="1129" y="3038"/>
                          <a:pt x="980" y="2804"/>
                          <a:pt x="852" y="2548"/>
                        </a:cubicBezTo>
                        <a:cubicBezTo>
                          <a:pt x="597" y="2058"/>
                          <a:pt x="405" y="1526"/>
                          <a:pt x="277" y="994"/>
                        </a:cubicBezTo>
                        <a:cubicBezTo>
                          <a:pt x="213" y="674"/>
                          <a:pt x="149" y="376"/>
                          <a:pt x="107" y="56"/>
                        </a:cubicBezTo>
                        <a:cubicBezTo>
                          <a:pt x="107" y="22"/>
                          <a:pt x="76" y="0"/>
                          <a:pt x="4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5" name="Google Shape;3775;p47"/>
                  <p:cNvSpPr/>
                  <p:nvPr/>
                </p:nvSpPr>
                <p:spPr>
                  <a:xfrm>
                    <a:off x="5330450" y="4598363"/>
                    <a:ext cx="91675" cy="123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67" h="4932" extrusionOk="0">
                        <a:moveTo>
                          <a:pt x="68" y="0"/>
                        </a:moveTo>
                        <a:cubicBezTo>
                          <a:pt x="22" y="0"/>
                          <a:pt x="1" y="81"/>
                          <a:pt x="54" y="116"/>
                        </a:cubicBezTo>
                        <a:cubicBezTo>
                          <a:pt x="395" y="266"/>
                          <a:pt x="715" y="478"/>
                          <a:pt x="1013" y="713"/>
                        </a:cubicBezTo>
                        <a:cubicBezTo>
                          <a:pt x="1311" y="947"/>
                          <a:pt x="1588" y="1203"/>
                          <a:pt x="1843" y="1479"/>
                        </a:cubicBezTo>
                        <a:cubicBezTo>
                          <a:pt x="2376" y="2118"/>
                          <a:pt x="2802" y="2821"/>
                          <a:pt x="3100" y="3588"/>
                        </a:cubicBezTo>
                        <a:cubicBezTo>
                          <a:pt x="3270" y="4014"/>
                          <a:pt x="3419" y="4461"/>
                          <a:pt x="3590" y="4908"/>
                        </a:cubicBezTo>
                        <a:cubicBezTo>
                          <a:pt x="3598" y="4925"/>
                          <a:pt x="3612" y="4932"/>
                          <a:pt x="3626" y="4932"/>
                        </a:cubicBezTo>
                        <a:cubicBezTo>
                          <a:pt x="3648" y="4932"/>
                          <a:pt x="3667" y="4913"/>
                          <a:pt x="3654" y="4887"/>
                        </a:cubicBezTo>
                        <a:cubicBezTo>
                          <a:pt x="3526" y="4035"/>
                          <a:pt x="3228" y="3205"/>
                          <a:pt x="2781" y="2459"/>
                        </a:cubicBezTo>
                        <a:cubicBezTo>
                          <a:pt x="2397" y="1756"/>
                          <a:pt x="1886" y="1139"/>
                          <a:pt x="1247" y="649"/>
                        </a:cubicBezTo>
                        <a:cubicBezTo>
                          <a:pt x="906" y="372"/>
                          <a:pt x="502" y="159"/>
                          <a:pt x="97" y="10"/>
                        </a:cubicBezTo>
                        <a:cubicBezTo>
                          <a:pt x="87" y="3"/>
                          <a:pt x="77" y="0"/>
                          <a:pt x="6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6" name="Google Shape;3776;p47"/>
                  <p:cNvSpPr/>
                  <p:nvPr/>
                </p:nvSpPr>
                <p:spPr>
                  <a:xfrm>
                    <a:off x="5375700" y="4619538"/>
                    <a:ext cx="59425" cy="115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77" h="4605" extrusionOk="0">
                        <a:moveTo>
                          <a:pt x="66" y="1"/>
                        </a:moveTo>
                        <a:cubicBezTo>
                          <a:pt x="31" y="1"/>
                          <a:pt x="1" y="46"/>
                          <a:pt x="33" y="79"/>
                        </a:cubicBezTo>
                        <a:cubicBezTo>
                          <a:pt x="949" y="1037"/>
                          <a:pt x="1780" y="2145"/>
                          <a:pt x="2078" y="3444"/>
                        </a:cubicBezTo>
                        <a:cubicBezTo>
                          <a:pt x="2121" y="3635"/>
                          <a:pt x="2142" y="3827"/>
                          <a:pt x="2163" y="4019"/>
                        </a:cubicBezTo>
                        <a:cubicBezTo>
                          <a:pt x="2185" y="4210"/>
                          <a:pt x="2185" y="4381"/>
                          <a:pt x="2227" y="4573"/>
                        </a:cubicBezTo>
                        <a:cubicBezTo>
                          <a:pt x="2227" y="4594"/>
                          <a:pt x="2248" y="4604"/>
                          <a:pt x="2270" y="4604"/>
                        </a:cubicBezTo>
                        <a:cubicBezTo>
                          <a:pt x="2291" y="4604"/>
                          <a:pt x="2312" y="4594"/>
                          <a:pt x="2312" y="4573"/>
                        </a:cubicBezTo>
                        <a:cubicBezTo>
                          <a:pt x="2376" y="4232"/>
                          <a:pt x="2355" y="3891"/>
                          <a:pt x="2270" y="3550"/>
                        </a:cubicBezTo>
                        <a:cubicBezTo>
                          <a:pt x="2206" y="3209"/>
                          <a:pt x="2099" y="2890"/>
                          <a:pt x="1972" y="2571"/>
                        </a:cubicBezTo>
                        <a:cubicBezTo>
                          <a:pt x="1695" y="1953"/>
                          <a:pt x="1333" y="1357"/>
                          <a:pt x="907" y="845"/>
                        </a:cubicBezTo>
                        <a:cubicBezTo>
                          <a:pt x="651" y="547"/>
                          <a:pt x="374" y="270"/>
                          <a:pt x="97" y="15"/>
                        </a:cubicBezTo>
                        <a:cubicBezTo>
                          <a:pt x="87" y="5"/>
                          <a:pt x="76" y="1"/>
                          <a:pt x="6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7" name="Google Shape;3777;p47"/>
                  <p:cNvSpPr/>
                  <p:nvPr/>
                </p:nvSpPr>
                <p:spPr>
                  <a:xfrm>
                    <a:off x="5447750" y="4625188"/>
                    <a:ext cx="42750" cy="149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10" h="5970" extrusionOk="0">
                        <a:moveTo>
                          <a:pt x="84" y="0"/>
                        </a:moveTo>
                        <a:cubicBezTo>
                          <a:pt x="36" y="0"/>
                          <a:pt x="0" y="60"/>
                          <a:pt x="48" y="108"/>
                        </a:cubicBezTo>
                        <a:cubicBezTo>
                          <a:pt x="644" y="683"/>
                          <a:pt x="1092" y="1429"/>
                          <a:pt x="1304" y="2238"/>
                        </a:cubicBezTo>
                        <a:cubicBezTo>
                          <a:pt x="1517" y="3047"/>
                          <a:pt x="1454" y="3899"/>
                          <a:pt x="1155" y="4687"/>
                        </a:cubicBezTo>
                        <a:cubicBezTo>
                          <a:pt x="964" y="5113"/>
                          <a:pt x="729" y="5518"/>
                          <a:pt x="453" y="5880"/>
                        </a:cubicBezTo>
                        <a:cubicBezTo>
                          <a:pt x="434" y="5917"/>
                          <a:pt x="463" y="5969"/>
                          <a:pt x="499" y="5969"/>
                        </a:cubicBezTo>
                        <a:cubicBezTo>
                          <a:pt x="505" y="5969"/>
                          <a:pt x="511" y="5968"/>
                          <a:pt x="516" y="5965"/>
                        </a:cubicBezTo>
                        <a:cubicBezTo>
                          <a:pt x="857" y="5688"/>
                          <a:pt x="1113" y="5347"/>
                          <a:pt x="1283" y="4943"/>
                        </a:cubicBezTo>
                        <a:cubicBezTo>
                          <a:pt x="1475" y="4538"/>
                          <a:pt x="1581" y="4112"/>
                          <a:pt x="1624" y="3665"/>
                        </a:cubicBezTo>
                        <a:cubicBezTo>
                          <a:pt x="1709" y="2792"/>
                          <a:pt x="1517" y="1919"/>
                          <a:pt x="1070" y="1152"/>
                        </a:cubicBezTo>
                        <a:cubicBezTo>
                          <a:pt x="815" y="726"/>
                          <a:pt x="495" y="343"/>
                          <a:pt x="133" y="23"/>
                        </a:cubicBezTo>
                        <a:cubicBezTo>
                          <a:pt x="117" y="7"/>
                          <a:pt x="100" y="0"/>
                          <a:pt x="8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8" name="Google Shape;3778;p47"/>
                  <p:cNvSpPr/>
                  <p:nvPr/>
                </p:nvSpPr>
                <p:spPr>
                  <a:xfrm>
                    <a:off x="5307500" y="4861938"/>
                    <a:ext cx="43350" cy="84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34" h="3376" extrusionOk="0">
                        <a:moveTo>
                          <a:pt x="1678" y="1"/>
                        </a:moveTo>
                        <a:cubicBezTo>
                          <a:pt x="1668" y="1"/>
                          <a:pt x="1660" y="4"/>
                          <a:pt x="1654" y="9"/>
                        </a:cubicBezTo>
                        <a:cubicBezTo>
                          <a:pt x="1484" y="180"/>
                          <a:pt x="1335" y="371"/>
                          <a:pt x="1228" y="584"/>
                        </a:cubicBezTo>
                        <a:cubicBezTo>
                          <a:pt x="1100" y="776"/>
                          <a:pt x="972" y="989"/>
                          <a:pt x="866" y="1223"/>
                        </a:cubicBezTo>
                        <a:cubicBezTo>
                          <a:pt x="632" y="1628"/>
                          <a:pt x="440" y="2075"/>
                          <a:pt x="270" y="2522"/>
                        </a:cubicBezTo>
                        <a:cubicBezTo>
                          <a:pt x="184" y="2778"/>
                          <a:pt x="99" y="3055"/>
                          <a:pt x="14" y="3310"/>
                        </a:cubicBezTo>
                        <a:cubicBezTo>
                          <a:pt x="0" y="3352"/>
                          <a:pt x="31" y="3375"/>
                          <a:pt x="60" y="3375"/>
                        </a:cubicBezTo>
                        <a:cubicBezTo>
                          <a:pt x="76" y="3375"/>
                          <a:pt x="92" y="3368"/>
                          <a:pt x="99" y="3353"/>
                        </a:cubicBezTo>
                        <a:cubicBezTo>
                          <a:pt x="248" y="2884"/>
                          <a:pt x="440" y="2437"/>
                          <a:pt x="653" y="2011"/>
                        </a:cubicBezTo>
                        <a:cubicBezTo>
                          <a:pt x="845" y="1585"/>
                          <a:pt x="1079" y="1159"/>
                          <a:pt x="1313" y="755"/>
                        </a:cubicBezTo>
                        <a:cubicBezTo>
                          <a:pt x="1462" y="542"/>
                          <a:pt x="1590" y="307"/>
                          <a:pt x="1718" y="52"/>
                        </a:cubicBezTo>
                        <a:cubicBezTo>
                          <a:pt x="1733" y="21"/>
                          <a:pt x="1703" y="1"/>
                          <a:pt x="167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9" name="Google Shape;3779;p47"/>
                  <p:cNvSpPr/>
                  <p:nvPr/>
                </p:nvSpPr>
                <p:spPr>
                  <a:xfrm>
                    <a:off x="5322350" y="4859813"/>
                    <a:ext cx="18525" cy="28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1" h="1131" extrusionOk="0">
                        <a:moveTo>
                          <a:pt x="697" y="1"/>
                        </a:moveTo>
                        <a:cubicBezTo>
                          <a:pt x="690" y="1"/>
                          <a:pt x="682" y="3"/>
                          <a:pt x="677" y="9"/>
                        </a:cubicBezTo>
                        <a:cubicBezTo>
                          <a:pt x="613" y="94"/>
                          <a:pt x="549" y="158"/>
                          <a:pt x="506" y="265"/>
                        </a:cubicBezTo>
                        <a:lnTo>
                          <a:pt x="336" y="520"/>
                        </a:lnTo>
                        <a:cubicBezTo>
                          <a:pt x="229" y="712"/>
                          <a:pt x="123" y="882"/>
                          <a:pt x="16" y="1053"/>
                        </a:cubicBezTo>
                        <a:cubicBezTo>
                          <a:pt x="0" y="1085"/>
                          <a:pt x="34" y="1131"/>
                          <a:pt x="70" y="1131"/>
                        </a:cubicBezTo>
                        <a:cubicBezTo>
                          <a:pt x="81" y="1131"/>
                          <a:pt x="92" y="1126"/>
                          <a:pt x="102" y="1116"/>
                        </a:cubicBezTo>
                        <a:lnTo>
                          <a:pt x="421" y="584"/>
                        </a:lnTo>
                        <a:cubicBezTo>
                          <a:pt x="485" y="478"/>
                          <a:pt x="549" y="392"/>
                          <a:pt x="591" y="307"/>
                        </a:cubicBezTo>
                        <a:cubicBezTo>
                          <a:pt x="655" y="222"/>
                          <a:pt x="698" y="137"/>
                          <a:pt x="741" y="52"/>
                        </a:cubicBezTo>
                        <a:cubicBezTo>
                          <a:pt x="741" y="20"/>
                          <a:pt x="718" y="1"/>
                          <a:pt x="69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0" name="Google Shape;3780;p47"/>
                  <p:cNvSpPr/>
                  <p:nvPr/>
                </p:nvSpPr>
                <p:spPr>
                  <a:xfrm>
                    <a:off x="5422325" y="4405113"/>
                    <a:ext cx="13850" cy="32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4" h="1317" extrusionOk="0">
                        <a:moveTo>
                          <a:pt x="529" y="0"/>
                        </a:moveTo>
                        <a:cubicBezTo>
                          <a:pt x="524" y="0"/>
                          <a:pt x="517" y="3"/>
                          <a:pt x="511" y="9"/>
                        </a:cubicBezTo>
                        <a:cubicBezTo>
                          <a:pt x="469" y="115"/>
                          <a:pt x="426" y="222"/>
                          <a:pt x="383" y="328"/>
                        </a:cubicBezTo>
                        <a:cubicBezTo>
                          <a:pt x="341" y="435"/>
                          <a:pt x="320" y="541"/>
                          <a:pt x="277" y="627"/>
                        </a:cubicBezTo>
                        <a:cubicBezTo>
                          <a:pt x="192" y="861"/>
                          <a:pt x="107" y="1074"/>
                          <a:pt x="0" y="1287"/>
                        </a:cubicBezTo>
                        <a:cubicBezTo>
                          <a:pt x="0" y="1302"/>
                          <a:pt x="21" y="1317"/>
                          <a:pt x="34" y="1317"/>
                        </a:cubicBezTo>
                        <a:cubicBezTo>
                          <a:pt x="39" y="1317"/>
                          <a:pt x="43" y="1314"/>
                          <a:pt x="43" y="1308"/>
                        </a:cubicBezTo>
                        <a:cubicBezTo>
                          <a:pt x="170" y="1095"/>
                          <a:pt x="277" y="903"/>
                          <a:pt x="362" y="690"/>
                        </a:cubicBezTo>
                        <a:cubicBezTo>
                          <a:pt x="405" y="584"/>
                          <a:pt x="447" y="477"/>
                          <a:pt x="490" y="350"/>
                        </a:cubicBezTo>
                        <a:cubicBezTo>
                          <a:pt x="532" y="243"/>
                          <a:pt x="554" y="137"/>
                          <a:pt x="554" y="30"/>
                        </a:cubicBezTo>
                        <a:cubicBezTo>
                          <a:pt x="554" y="15"/>
                          <a:pt x="543" y="0"/>
                          <a:pt x="52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1" name="Google Shape;3781;p47"/>
                  <p:cNvSpPr/>
                  <p:nvPr/>
                </p:nvSpPr>
                <p:spPr>
                  <a:xfrm>
                    <a:off x="5399050" y="4458563"/>
                    <a:ext cx="5725" cy="9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9" h="393" extrusionOk="0">
                        <a:moveTo>
                          <a:pt x="207" y="1"/>
                        </a:moveTo>
                        <a:cubicBezTo>
                          <a:pt x="143" y="128"/>
                          <a:pt x="79" y="256"/>
                          <a:pt x="15" y="363"/>
                        </a:cubicBezTo>
                        <a:cubicBezTo>
                          <a:pt x="0" y="378"/>
                          <a:pt x="17" y="393"/>
                          <a:pt x="28" y="393"/>
                        </a:cubicBezTo>
                        <a:cubicBezTo>
                          <a:pt x="33" y="393"/>
                          <a:pt x="37" y="390"/>
                          <a:pt x="37" y="384"/>
                        </a:cubicBezTo>
                        <a:cubicBezTo>
                          <a:pt x="122" y="278"/>
                          <a:pt x="186" y="150"/>
                          <a:pt x="22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2" name="Google Shape;3782;p47"/>
                  <p:cNvSpPr/>
                  <p:nvPr/>
                </p:nvSpPr>
                <p:spPr>
                  <a:xfrm>
                    <a:off x="5442550" y="4302363"/>
                    <a:ext cx="22375" cy="84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95" h="3397" extrusionOk="0">
                        <a:moveTo>
                          <a:pt x="843" y="0"/>
                        </a:moveTo>
                        <a:cubicBezTo>
                          <a:pt x="832" y="0"/>
                          <a:pt x="821" y="3"/>
                          <a:pt x="810" y="9"/>
                        </a:cubicBezTo>
                        <a:cubicBezTo>
                          <a:pt x="746" y="136"/>
                          <a:pt x="703" y="285"/>
                          <a:pt x="682" y="413"/>
                        </a:cubicBezTo>
                        <a:cubicBezTo>
                          <a:pt x="639" y="541"/>
                          <a:pt x="597" y="690"/>
                          <a:pt x="554" y="818"/>
                        </a:cubicBezTo>
                        <a:cubicBezTo>
                          <a:pt x="469" y="1073"/>
                          <a:pt x="405" y="1372"/>
                          <a:pt x="341" y="1670"/>
                        </a:cubicBezTo>
                        <a:cubicBezTo>
                          <a:pt x="277" y="1947"/>
                          <a:pt x="213" y="2223"/>
                          <a:pt x="149" y="2500"/>
                        </a:cubicBezTo>
                        <a:cubicBezTo>
                          <a:pt x="86" y="2777"/>
                          <a:pt x="64" y="3075"/>
                          <a:pt x="0" y="3352"/>
                        </a:cubicBezTo>
                        <a:cubicBezTo>
                          <a:pt x="0" y="3379"/>
                          <a:pt x="25" y="3397"/>
                          <a:pt x="48" y="3397"/>
                        </a:cubicBezTo>
                        <a:cubicBezTo>
                          <a:pt x="63" y="3397"/>
                          <a:pt x="77" y="3390"/>
                          <a:pt x="86" y="3374"/>
                        </a:cubicBezTo>
                        <a:cubicBezTo>
                          <a:pt x="149" y="3118"/>
                          <a:pt x="235" y="2820"/>
                          <a:pt x="299" y="2543"/>
                        </a:cubicBezTo>
                        <a:lnTo>
                          <a:pt x="511" y="1712"/>
                        </a:lnTo>
                        <a:cubicBezTo>
                          <a:pt x="575" y="1435"/>
                          <a:pt x="639" y="1159"/>
                          <a:pt x="724" y="882"/>
                        </a:cubicBezTo>
                        <a:cubicBezTo>
                          <a:pt x="746" y="733"/>
                          <a:pt x="788" y="605"/>
                          <a:pt x="810" y="456"/>
                        </a:cubicBezTo>
                        <a:cubicBezTo>
                          <a:pt x="852" y="328"/>
                          <a:pt x="895" y="179"/>
                          <a:pt x="895" y="51"/>
                        </a:cubicBezTo>
                        <a:cubicBezTo>
                          <a:pt x="895" y="20"/>
                          <a:pt x="872" y="0"/>
                          <a:pt x="84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3" name="Google Shape;3783;p47"/>
                  <p:cNvSpPr/>
                  <p:nvPr/>
                </p:nvSpPr>
                <p:spPr>
                  <a:xfrm>
                    <a:off x="5119500" y="4115763"/>
                    <a:ext cx="26500" cy="77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60" h="3109" extrusionOk="0">
                        <a:moveTo>
                          <a:pt x="53" y="1"/>
                        </a:moveTo>
                        <a:cubicBezTo>
                          <a:pt x="28" y="1"/>
                          <a:pt x="1" y="31"/>
                          <a:pt x="16" y="61"/>
                        </a:cubicBezTo>
                        <a:cubicBezTo>
                          <a:pt x="101" y="317"/>
                          <a:pt x="186" y="551"/>
                          <a:pt x="250" y="806"/>
                        </a:cubicBezTo>
                        <a:cubicBezTo>
                          <a:pt x="335" y="1062"/>
                          <a:pt x="399" y="1318"/>
                          <a:pt x="485" y="1573"/>
                        </a:cubicBezTo>
                        <a:cubicBezTo>
                          <a:pt x="548" y="1807"/>
                          <a:pt x="634" y="2084"/>
                          <a:pt x="719" y="2340"/>
                        </a:cubicBezTo>
                        <a:cubicBezTo>
                          <a:pt x="740" y="2446"/>
                          <a:pt x="783" y="2574"/>
                          <a:pt x="825" y="2702"/>
                        </a:cubicBezTo>
                        <a:cubicBezTo>
                          <a:pt x="868" y="2830"/>
                          <a:pt x="911" y="2957"/>
                          <a:pt x="974" y="3085"/>
                        </a:cubicBezTo>
                        <a:cubicBezTo>
                          <a:pt x="983" y="3101"/>
                          <a:pt x="997" y="3108"/>
                          <a:pt x="1012" y="3108"/>
                        </a:cubicBezTo>
                        <a:cubicBezTo>
                          <a:pt x="1035" y="3108"/>
                          <a:pt x="1060" y="3090"/>
                          <a:pt x="1060" y="3064"/>
                        </a:cubicBezTo>
                        <a:cubicBezTo>
                          <a:pt x="1038" y="2915"/>
                          <a:pt x="1017" y="2787"/>
                          <a:pt x="974" y="2659"/>
                        </a:cubicBezTo>
                        <a:cubicBezTo>
                          <a:pt x="932" y="2531"/>
                          <a:pt x="911" y="2425"/>
                          <a:pt x="868" y="2297"/>
                        </a:cubicBezTo>
                        <a:cubicBezTo>
                          <a:pt x="783" y="2020"/>
                          <a:pt x="698" y="1765"/>
                          <a:pt x="612" y="1488"/>
                        </a:cubicBezTo>
                        <a:cubicBezTo>
                          <a:pt x="485" y="977"/>
                          <a:pt x="293" y="487"/>
                          <a:pt x="80" y="18"/>
                        </a:cubicBezTo>
                        <a:cubicBezTo>
                          <a:pt x="74" y="6"/>
                          <a:pt x="64" y="1"/>
                          <a:pt x="5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4" name="Google Shape;3784;p47"/>
                  <p:cNvSpPr/>
                  <p:nvPr/>
                </p:nvSpPr>
                <p:spPr>
                  <a:xfrm>
                    <a:off x="4902650" y="3779088"/>
                    <a:ext cx="7475" cy="599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9" h="2396" extrusionOk="0">
                        <a:moveTo>
                          <a:pt x="25" y="1"/>
                        </a:moveTo>
                        <a:cubicBezTo>
                          <a:pt x="12" y="1"/>
                          <a:pt x="1" y="7"/>
                          <a:pt x="1" y="25"/>
                        </a:cubicBezTo>
                        <a:cubicBezTo>
                          <a:pt x="22" y="451"/>
                          <a:pt x="22" y="899"/>
                          <a:pt x="64" y="1324"/>
                        </a:cubicBezTo>
                        <a:cubicBezTo>
                          <a:pt x="86" y="1537"/>
                          <a:pt x="86" y="1750"/>
                          <a:pt x="107" y="1963"/>
                        </a:cubicBezTo>
                        <a:cubicBezTo>
                          <a:pt x="107" y="2049"/>
                          <a:pt x="107" y="2155"/>
                          <a:pt x="128" y="2262"/>
                        </a:cubicBezTo>
                        <a:cubicBezTo>
                          <a:pt x="150" y="2325"/>
                          <a:pt x="171" y="2368"/>
                          <a:pt x="235" y="2389"/>
                        </a:cubicBezTo>
                        <a:cubicBezTo>
                          <a:pt x="243" y="2393"/>
                          <a:pt x="250" y="2395"/>
                          <a:pt x="256" y="2395"/>
                        </a:cubicBezTo>
                        <a:cubicBezTo>
                          <a:pt x="285" y="2395"/>
                          <a:pt x="299" y="2360"/>
                          <a:pt x="299" y="2325"/>
                        </a:cubicBezTo>
                        <a:cubicBezTo>
                          <a:pt x="299" y="2283"/>
                          <a:pt x="299" y="2240"/>
                          <a:pt x="277" y="2198"/>
                        </a:cubicBezTo>
                        <a:cubicBezTo>
                          <a:pt x="268" y="2170"/>
                          <a:pt x="263" y="2162"/>
                          <a:pt x="260" y="2162"/>
                        </a:cubicBezTo>
                        <a:cubicBezTo>
                          <a:pt x="256" y="2162"/>
                          <a:pt x="256" y="2176"/>
                          <a:pt x="256" y="2176"/>
                        </a:cubicBezTo>
                        <a:lnTo>
                          <a:pt x="256" y="2070"/>
                        </a:lnTo>
                        <a:cubicBezTo>
                          <a:pt x="256" y="1985"/>
                          <a:pt x="235" y="1878"/>
                          <a:pt x="235" y="1793"/>
                        </a:cubicBezTo>
                        <a:cubicBezTo>
                          <a:pt x="214" y="1601"/>
                          <a:pt x="192" y="1388"/>
                          <a:pt x="171" y="1197"/>
                        </a:cubicBezTo>
                        <a:cubicBezTo>
                          <a:pt x="150" y="813"/>
                          <a:pt x="107" y="430"/>
                          <a:pt x="64" y="25"/>
                        </a:cubicBezTo>
                        <a:cubicBezTo>
                          <a:pt x="64" y="13"/>
                          <a:pt x="43" y="1"/>
                          <a:pt x="2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5" name="Google Shape;3785;p47"/>
                  <p:cNvSpPr/>
                  <p:nvPr/>
                </p:nvSpPr>
                <p:spPr>
                  <a:xfrm>
                    <a:off x="4909575" y="3784638"/>
                    <a:ext cx="6425" cy="38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7" h="1540" extrusionOk="0">
                        <a:moveTo>
                          <a:pt x="32" y="0"/>
                        </a:moveTo>
                        <a:cubicBezTo>
                          <a:pt x="16" y="0"/>
                          <a:pt x="0" y="6"/>
                          <a:pt x="0" y="16"/>
                        </a:cubicBezTo>
                        <a:cubicBezTo>
                          <a:pt x="22" y="293"/>
                          <a:pt x="64" y="527"/>
                          <a:pt x="86" y="783"/>
                        </a:cubicBezTo>
                        <a:cubicBezTo>
                          <a:pt x="107" y="1017"/>
                          <a:pt x="150" y="1273"/>
                          <a:pt x="213" y="1507"/>
                        </a:cubicBezTo>
                        <a:cubicBezTo>
                          <a:pt x="213" y="1528"/>
                          <a:pt x="224" y="1539"/>
                          <a:pt x="235" y="1539"/>
                        </a:cubicBezTo>
                        <a:cubicBezTo>
                          <a:pt x="245" y="1539"/>
                          <a:pt x="256" y="1528"/>
                          <a:pt x="256" y="1507"/>
                        </a:cubicBezTo>
                        <a:cubicBezTo>
                          <a:pt x="256" y="1273"/>
                          <a:pt x="213" y="1017"/>
                          <a:pt x="171" y="783"/>
                        </a:cubicBezTo>
                        <a:cubicBezTo>
                          <a:pt x="150" y="527"/>
                          <a:pt x="107" y="272"/>
                          <a:pt x="64" y="16"/>
                        </a:cubicBezTo>
                        <a:cubicBezTo>
                          <a:pt x="64" y="6"/>
                          <a:pt x="48" y="0"/>
                          <a:pt x="3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6" name="Google Shape;3786;p47"/>
                  <p:cNvSpPr/>
                  <p:nvPr/>
                </p:nvSpPr>
                <p:spPr>
                  <a:xfrm>
                    <a:off x="4920750" y="3783363"/>
                    <a:ext cx="4300" cy="34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" h="1376" extrusionOk="0">
                        <a:moveTo>
                          <a:pt x="27" y="0"/>
                        </a:moveTo>
                        <a:cubicBezTo>
                          <a:pt x="15" y="0"/>
                          <a:pt x="1" y="12"/>
                          <a:pt x="1" y="25"/>
                        </a:cubicBezTo>
                        <a:cubicBezTo>
                          <a:pt x="65" y="472"/>
                          <a:pt x="107" y="898"/>
                          <a:pt x="150" y="1366"/>
                        </a:cubicBezTo>
                        <a:cubicBezTo>
                          <a:pt x="150" y="1366"/>
                          <a:pt x="159" y="1376"/>
                          <a:pt x="166" y="1376"/>
                        </a:cubicBezTo>
                        <a:cubicBezTo>
                          <a:pt x="169" y="1376"/>
                          <a:pt x="171" y="1374"/>
                          <a:pt x="171" y="1366"/>
                        </a:cubicBezTo>
                        <a:cubicBezTo>
                          <a:pt x="171" y="898"/>
                          <a:pt x="128" y="472"/>
                          <a:pt x="43" y="25"/>
                        </a:cubicBezTo>
                        <a:cubicBezTo>
                          <a:pt x="43" y="7"/>
                          <a:pt x="36" y="0"/>
                          <a:pt x="2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7" name="Google Shape;3787;p47"/>
                  <p:cNvSpPr/>
                  <p:nvPr/>
                </p:nvSpPr>
                <p:spPr>
                  <a:xfrm>
                    <a:off x="4893600" y="3793813"/>
                    <a:ext cx="11200" cy="71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2860" extrusionOk="0">
                        <a:moveTo>
                          <a:pt x="32" y="1"/>
                        </a:moveTo>
                        <a:cubicBezTo>
                          <a:pt x="16" y="1"/>
                          <a:pt x="1" y="11"/>
                          <a:pt x="1" y="33"/>
                        </a:cubicBezTo>
                        <a:cubicBezTo>
                          <a:pt x="64" y="501"/>
                          <a:pt x="107" y="970"/>
                          <a:pt x="171" y="1438"/>
                        </a:cubicBezTo>
                        <a:cubicBezTo>
                          <a:pt x="192" y="1673"/>
                          <a:pt x="235" y="1907"/>
                          <a:pt x="256" y="2141"/>
                        </a:cubicBezTo>
                        <a:cubicBezTo>
                          <a:pt x="299" y="2375"/>
                          <a:pt x="341" y="2610"/>
                          <a:pt x="405" y="2844"/>
                        </a:cubicBezTo>
                        <a:cubicBezTo>
                          <a:pt x="405" y="2855"/>
                          <a:pt x="416" y="2860"/>
                          <a:pt x="426" y="2860"/>
                        </a:cubicBezTo>
                        <a:cubicBezTo>
                          <a:pt x="437" y="2860"/>
                          <a:pt x="448" y="2855"/>
                          <a:pt x="448" y="2844"/>
                        </a:cubicBezTo>
                        <a:cubicBezTo>
                          <a:pt x="426" y="2610"/>
                          <a:pt x="384" y="2375"/>
                          <a:pt x="341" y="2162"/>
                        </a:cubicBezTo>
                        <a:lnTo>
                          <a:pt x="256" y="1460"/>
                        </a:lnTo>
                        <a:cubicBezTo>
                          <a:pt x="171" y="970"/>
                          <a:pt x="107" y="501"/>
                          <a:pt x="64" y="33"/>
                        </a:cubicBezTo>
                        <a:cubicBezTo>
                          <a:pt x="64" y="11"/>
                          <a:pt x="48" y="1"/>
                          <a:pt x="3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8" name="Google Shape;3788;p47"/>
                  <p:cNvSpPr/>
                  <p:nvPr/>
                </p:nvSpPr>
                <p:spPr>
                  <a:xfrm>
                    <a:off x="5007750" y="3875488"/>
                    <a:ext cx="17400" cy="135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96" h="5411" extrusionOk="0">
                        <a:moveTo>
                          <a:pt x="56" y="1"/>
                        </a:moveTo>
                        <a:cubicBezTo>
                          <a:pt x="28" y="1"/>
                          <a:pt x="0" y="19"/>
                          <a:pt x="14" y="45"/>
                        </a:cubicBezTo>
                        <a:cubicBezTo>
                          <a:pt x="312" y="1409"/>
                          <a:pt x="482" y="2814"/>
                          <a:pt x="525" y="4220"/>
                        </a:cubicBezTo>
                        <a:cubicBezTo>
                          <a:pt x="503" y="4603"/>
                          <a:pt x="525" y="4987"/>
                          <a:pt x="589" y="5370"/>
                        </a:cubicBezTo>
                        <a:cubicBezTo>
                          <a:pt x="589" y="5399"/>
                          <a:pt x="602" y="5410"/>
                          <a:pt x="618" y="5410"/>
                        </a:cubicBezTo>
                        <a:cubicBezTo>
                          <a:pt x="638" y="5410"/>
                          <a:pt x="662" y="5393"/>
                          <a:pt x="674" y="5370"/>
                        </a:cubicBezTo>
                        <a:cubicBezTo>
                          <a:pt x="695" y="5029"/>
                          <a:pt x="695" y="4667"/>
                          <a:pt x="674" y="4305"/>
                        </a:cubicBezTo>
                        <a:cubicBezTo>
                          <a:pt x="674" y="3964"/>
                          <a:pt x="631" y="3602"/>
                          <a:pt x="610" y="3261"/>
                        </a:cubicBezTo>
                        <a:cubicBezTo>
                          <a:pt x="589" y="2559"/>
                          <a:pt x="503" y="1877"/>
                          <a:pt x="376" y="1196"/>
                        </a:cubicBezTo>
                        <a:cubicBezTo>
                          <a:pt x="312" y="791"/>
                          <a:pt x="205" y="408"/>
                          <a:pt x="99" y="24"/>
                        </a:cubicBezTo>
                        <a:cubicBezTo>
                          <a:pt x="91" y="8"/>
                          <a:pt x="73" y="1"/>
                          <a:pt x="5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9" name="Google Shape;3789;p47"/>
                  <p:cNvSpPr/>
                  <p:nvPr/>
                </p:nvSpPr>
                <p:spPr>
                  <a:xfrm>
                    <a:off x="5009900" y="3927288"/>
                    <a:ext cx="6725" cy="45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9" h="1839" extrusionOk="0">
                        <a:moveTo>
                          <a:pt x="46" y="1"/>
                        </a:moveTo>
                        <a:cubicBezTo>
                          <a:pt x="24" y="1"/>
                          <a:pt x="0" y="24"/>
                          <a:pt x="13" y="61"/>
                        </a:cubicBezTo>
                        <a:cubicBezTo>
                          <a:pt x="55" y="338"/>
                          <a:pt x="98" y="636"/>
                          <a:pt x="140" y="934"/>
                        </a:cubicBezTo>
                        <a:cubicBezTo>
                          <a:pt x="162" y="1232"/>
                          <a:pt x="162" y="1509"/>
                          <a:pt x="183" y="1807"/>
                        </a:cubicBezTo>
                        <a:cubicBezTo>
                          <a:pt x="183" y="1828"/>
                          <a:pt x="194" y="1839"/>
                          <a:pt x="207" y="1839"/>
                        </a:cubicBezTo>
                        <a:cubicBezTo>
                          <a:pt x="220" y="1839"/>
                          <a:pt x="236" y="1828"/>
                          <a:pt x="247" y="1807"/>
                        </a:cubicBezTo>
                        <a:cubicBezTo>
                          <a:pt x="268" y="1509"/>
                          <a:pt x="268" y="1211"/>
                          <a:pt x="226" y="913"/>
                        </a:cubicBezTo>
                        <a:cubicBezTo>
                          <a:pt x="204" y="614"/>
                          <a:pt x="140" y="316"/>
                          <a:pt x="77" y="39"/>
                        </a:cubicBezTo>
                        <a:cubicBezTo>
                          <a:pt x="77" y="13"/>
                          <a:pt x="62" y="1"/>
                          <a:pt x="4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90" name="Google Shape;3790;p47"/>
                  <p:cNvSpPr/>
                  <p:nvPr/>
                </p:nvSpPr>
                <p:spPr>
                  <a:xfrm>
                    <a:off x="5026700" y="3935763"/>
                    <a:ext cx="6950" cy="42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8" h="1692" extrusionOk="0">
                        <a:moveTo>
                          <a:pt x="50" y="1"/>
                        </a:moveTo>
                        <a:cubicBezTo>
                          <a:pt x="27" y="1"/>
                          <a:pt x="1" y="18"/>
                          <a:pt x="1" y="41"/>
                        </a:cubicBezTo>
                        <a:lnTo>
                          <a:pt x="107" y="872"/>
                        </a:lnTo>
                        <a:cubicBezTo>
                          <a:pt x="129" y="1149"/>
                          <a:pt x="171" y="1404"/>
                          <a:pt x="235" y="1660"/>
                        </a:cubicBezTo>
                        <a:cubicBezTo>
                          <a:pt x="235" y="1681"/>
                          <a:pt x="246" y="1692"/>
                          <a:pt x="256" y="1692"/>
                        </a:cubicBezTo>
                        <a:cubicBezTo>
                          <a:pt x="267" y="1692"/>
                          <a:pt x="278" y="1681"/>
                          <a:pt x="278" y="1660"/>
                        </a:cubicBezTo>
                        <a:cubicBezTo>
                          <a:pt x="278" y="1404"/>
                          <a:pt x="235" y="1127"/>
                          <a:pt x="193" y="850"/>
                        </a:cubicBezTo>
                        <a:cubicBezTo>
                          <a:pt x="171" y="595"/>
                          <a:pt x="129" y="318"/>
                          <a:pt x="86" y="41"/>
                        </a:cubicBezTo>
                        <a:cubicBezTo>
                          <a:pt x="86" y="12"/>
                          <a:pt x="69" y="1"/>
                          <a:pt x="5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91" name="Google Shape;3791;p47"/>
                  <p:cNvSpPr/>
                  <p:nvPr/>
                </p:nvSpPr>
                <p:spPr>
                  <a:xfrm>
                    <a:off x="5002900" y="4167413"/>
                    <a:ext cx="25325" cy="33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13" h="1324" extrusionOk="0">
                        <a:moveTo>
                          <a:pt x="70" y="1"/>
                        </a:moveTo>
                        <a:cubicBezTo>
                          <a:pt x="39" y="1"/>
                          <a:pt x="1" y="31"/>
                          <a:pt x="16" y="61"/>
                        </a:cubicBezTo>
                        <a:cubicBezTo>
                          <a:pt x="101" y="316"/>
                          <a:pt x="229" y="551"/>
                          <a:pt x="399" y="764"/>
                        </a:cubicBezTo>
                        <a:cubicBezTo>
                          <a:pt x="463" y="870"/>
                          <a:pt x="548" y="955"/>
                          <a:pt x="633" y="1062"/>
                        </a:cubicBezTo>
                        <a:cubicBezTo>
                          <a:pt x="719" y="1168"/>
                          <a:pt x="825" y="1253"/>
                          <a:pt x="953" y="1317"/>
                        </a:cubicBezTo>
                        <a:cubicBezTo>
                          <a:pt x="957" y="1321"/>
                          <a:pt x="962" y="1323"/>
                          <a:pt x="967" y="1323"/>
                        </a:cubicBezTo>
                        <a:cubicBezTo>
                          <a:pt x="988" y="1323"/>
                          <a:pt x="1013" y="1292"/>
                          <a:pt x="996" y="1275"/>
                        </a:cubicBezTo>
                        <a:cubicBezTo>
                          <a:pt x="910" y="1168"/>
                          <a:pt x="804" y="1083"/>
                          <a:pt x="719" y="977"/>
                        </a:cubicBezTo>
                        <a:cubicBezTo>
                          <a:pt x="633" y="891"/>
                          <a:pt x="548" y="785"/>
                          <a:pt x="463" y="678"/>
                        </a:cubicBezTo>
                        <a:cubicBezTo>
                          <a:pt x="314" y="487"/>
                          <a:pt x="186" y="253"/>
                          <a:pt x="101" y="18"/>
                        </a:cubicBezTo>
                        <a:cubicBezTo>
                          <a:pt x="95" y="6"/>
                          <a:pt x="83" y="1"/>
                          <a:pt x="7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92" name="Google Shape;3792;p47"/>
                  <p:cNvSpPr/>
                  <p:nvPr/>
                </p:nvSpPr>
                <p:spPr>
                  <a:xfrm>
                    <a:off x="5458125" y="5300888"/>
                    <a:ext cx="16925" cy="16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7" h="644" extrusionOk="0">
                        <a:moveTo>
                          <a:pt x="655" y="0"/>
                        </a:moveTo>
                        <a:cubicBezTo>
                          <a:pt x="634" y="22"/>
                          <a:pt x="613" y="22"/>
                          <a:pt x="613" y="43"/>
                        </a:cubicBezTo>
                        <a:cubicBezTo>
                          <a:pt x="591" y="43"/>
                          <a:pt x="591" y="64"/>
                          <a:pt x="570" y="86"/>
                        </a:cubicBezTo>
                        <a:lnTo>
                          <a:pt x="506" y="149"/>
                        </a:lnTo>
                        <a:cubicBezTo>
                          <a:pt x="464" y="213"/>
                          <a:pt x="421" y="256"/>
                          <a:pt x="357" y="299"/>
                        </a:cubicBezTo>
                        <a:cubicBezTo>
                          <a:pt x="251" y="405"/>
                          <a:pt x="144" y="490"/>
                          <a:pt x="38" y="575"/>
                        </a:cubicBezTo>
                        <a:cubicBezTo>
                          <a:pt x="1" y="594"/>
                          <a:pt x="27" y="644"/>
                          <a:pt x="63" y="644"/>
                        </a:cubicBezTo>
                        <a:cubicBezTo>
                          <a:pt x="68" y="644"/>
                          <a:pt x="74" y="642"/>
                          <a:pt x="80" y="639"/>
                        </a:cubicBezTo>
                        <a:cubicBezTo>
                          <a:pt x="208" y="575"/>
                          <a:pt x="336" y="490"/>
                          <a:pt x="442" y="384"/>
                        </a:cubicBezTo>
                        <a:cubicBezTo>
                          <a:pt x="485" y="341"/>
                          <a:pt x="527" y="299"/>
                          <a:pt x="570" y="235"/>
                        </a:cubicBezTo>
                        <a:lnTo>
                          <a:pt x="634" y="128"/>
                        </a:lnTo>
                        <a:lnTo>
                          <a:pt x="655" y="86"/>
                        </a:lnTo>
                        <a:cubicBezTo>
                          <a:pt x="677" y="86"/>
                          <a:pt x="677" y="64"/>
                          <a:pt x="677" y="43"/>
                        </a:cubicBezTo>
                        <a:lnTo>
                          <a:pt x="677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93" name="Google Shape;3793;p47"/>
                  <p:cNvSpPr/>
                  <p:nvPr/>
                </p:nvSpPr>
                <p:spPr>
                  <a:xfrm>
                    <a:off x="5464900" y="5175888"/>
                    <a:ext cx="12025" cy="38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1545" extrusionOk="0">
                        <a:moveTo>
                          <a:pt x="22" y="1"/>
                        </a:moveTo>
                        <a:cubicBezTo>
                          <a:pt x="12" y="1"/>
                          <a:pt x="1" y="6"/>
                          <a:pt x="1" y="17"/>
                        </a:cubicBezTo>
                        <a:cubicBezTo>
                          <a:pt x="65" y="272"/>
                          <a:pt x="129" y="528"/>
                          <a:pt x="214" y="762"/>
                        </a:cubicBezTo>
                        <a:cubicBezTo>
                          <a:pt x="256" y="1018"/>
                          <a:pt x="342" y="1273"/>
                          <a:pt x="427" y="1529"/>
                        </a:cubicBezTo>
                        <a:cubicBezTo>
                          <a:pt x="427" y="1540"/>
                          <a:pt x="443" y="1545"/>
                          <a:pt x="456" y="1545"/>
                        </a:cubicBezTo>
                        <a:cubicBezTo>
                          <a:pt x="469" y="1545"/>
                          <a:pt x="480" y="1540"/>
                          <a:pt x="469" y="1529"/>
                        </a:cubicBezTo>
                        <a:cubicBezTo>
                          <a:pt x="427" y="1273"/>
                          <a:pt x="363" y="1018"/>
                          <a:pt x="278" y="762"/>
                        </a:cubicBezTo>
                        <a:cubicBezTo>
                          <a:pt x="214" y="507"/>
                          <a:pt x="129" y="272"/>
                          <a:pt x="43" y="17"/>
                        </a:cubicBezTo>
                        <a:cubicBezTo>
                          <a:pt x="43" y="6"/>
                          <a:pt x="33" y="1"/>
                          <a:pt x="2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94" name="Google Shape;3794;p47"/>
                  <p:cNvSpPr/>
                  <p:nvPr/>
                </p:nvSpPr>
                <p:spPr>
                  <a:xfrm>
                    <a:off x="5496325" y="5168963"/>
                    <a:ext cx="16525" cy="501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1" h="2007" extrusionOk="0">
                        <a:moveTo>
                          <a:pt x="14" y="1"/>
                        </a:moveTo>
                        <a:cubicBezTo>
                          <a:pt x="6" y="1"/>
                          <a:pt x="0" y="6"/>
                          <a:pt x="0" y="17"/>
                        </a:cubicBezTo>
                        <a:cubicBezTo>
                          <a:pt x="107" y="358"/>
                          <a:pt x="235" y="677"/>
                          <a:pt x="320" y="1018"/>
                        </a:cubicBezTo>
                        <a:cubicBezTo>
                          <a:pt x="362" y="1167"/>
                          <a:pt x="426" y="1337"/>
                          <a:pt x="469" y="1486"/>
                        </a:cubicBezTo>
                        <a:cubicBezTo>
                          <a:pt x="490" y="1657"/>
                          <a:pt x="533" y="1827"/>
                          <a:pt x="597" y="1998"/>
                        </a:cubicBezTo>
                        <a:cubicBezTo>
                          <a:pt x="603" y="2004"/>
                          <a:pt x="609" y="2006"/>
                          <a:pt x="615" y="2006"/>
                        </a:cubicBezTo>
                        <a:cubicBezTo>
                          <a:pt x="631" y="2006"/>
                          <a:pt x="646" y="1991"/>
                          <a:pt x="661" y="1976"/>
                        </a:cubicBezTo>
                        <a:cubicBezTo>
                          <a:pt x="639" y="1806"/>
                          <a:pt x="618" y="1635"/>
                          <a:pt x="554" y="1486"/>
                        </a:cubicBezTo>
                        <a:cubicBezTo>
                          <a:pt x="512" y="1316"/>
                          <a:pt x="469" y="1146"/>
                          <a:pt x="405" y="975"/>
                        </a:cubicBezTo>
                        <a:cubicBezTo>
                          <a:pt x="320" y="635"/>
                          <a:pt x="192" y="315"/>
                          <a:pt x="43" y="17"/>
                        </a:cubicBezTo>
                        <a:cubicBezTo>
                          <a:pt x="32" y="6"/>
                          <a:pt x="22" y="1"/>
                          <a:pt x="1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95" name="Google Shape;3795;p47"/>
                  <p:cNvSpPr/>
                  <p:nvPr/>
                </p:nvSpPr>
                <p:spPr>
                  <a:xfrm>
                    <a:off x="6379100" y="4053513"/>
                    <a:ext cx="20275" cy="68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11" h="2730" extrusionOk="0">
                        <a:moveTo>
                          <a:pt x="33" y="1"/>
                        </a:moveTo>
                        <a:cubicBezTo>
                          <a:pt x="17" y="1"/>
                          <a:pt x="1" y="6"/>
                          <a:pt x="1" y="17"/>
                        </a:cubicBezTo>
                        <a:cubicBezTo>
                          <a:pt x="43" y="485"/>
                          <a:pt x="107" y="954"/>
                          <a:pt x="235" y="1422"/>
                        </a:cubicBezTo>
                        <a:cubicBezTo>
                          <a:pt x="299" y="1635"/>
                          <a:pt x="363" y="1869"/>
                          <a:pt x="448" y="2082"/>
                        </a:cubicBezTo>
                        <a:cubicBezTo>
                          <a:pt x="491" y="2189"/>
                          <a:pt x="533" y="2295"/>
                          <a:pt x="576" y="2423"/>
                        </a:cubicBezTo>
                        <a:cubicBezTo>
                          <a:pt x="618" y="2530"/>
                          <a:pt x="682" y="2615"/>
                          <a:pt x="746" y="2721"/>
                        </a:cubicBezTo>
                        <a:cubicBezTo>
                          <a:pt x="752" y="2727"/>
                          <a:pt x="759" y="2730"/>
                          <a:pt x="767" y="2730"/>
                        </a:cubicBezTo>
                        <a:cubicBezTo>
                          <a:pt x="787" y="2730"/>
                          <a:pt x="810" y="2710"/>
                          <a:pt x="810" y="2679"/>
                        </a:cubicBezTo>
                        <a:cubicBezTo>
                          <a:pt x="789" y="2551"/>
                          <a:pt x="746" y="2444"/>
                          <a:pt x="704" y="2338"/>
                        </a:cubicBezTo>
                        <a:cubicBezTo>
                          <a:pt x="661" y="2232"/>
                          <a:pt x="618" y="2146"/>
                          <a:pt x="576" y="2040"/>
                        </a:cubicBezTo>
                        <a:cubicBezTo>
                          <a:pt x="491" y="1827"/>
                          <a:pt x="427" y="1593"/>
                          <a:pt x="363" y="1380"/>
                        </a:cubicBezTo>
                        <a:cubicBezTo>
                          <a:pt x="235" y="932"/>
                          <a:pt x="129" y="485"/>
                          <a:pt x="65" y="17"/>
                        </a:cubicBezTo>
                        <a:cubicBezTo>
                          <a:pt x="65" y="6"/>
                          <a:pt x="49" y="1"/>
                          <a:pt x="3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96" name="Google Shape;3796;p47"/>
                  <p:cNvSpPr/>
                  <p:nvPr/>
                </p:nvSpPr>
                <p:spPr>
                  <a:xfrm>
                    <a:off x="6392950" y="4082238"/>
                    <a:ext cx="15475" cy="47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9" h="1901" extrusionOk="0">
                        <a:moveTo>
                          <a:pt x="53" y="0"/>
                        </a:moveTo>
                        <a:cubicBezTo>
                          <a:pt x="29" y="0"/>
                          <a:pt x="1" y="23"/>
                          <a:pt x="1" y="60"/>
                        </a:cubicBezTo>
                        <a:cubicBezTo>
                          <a:pt x="64" y="380"/>
                          <a:pt x="128" y="699"/>
                          <a:pt x="214" y="1019"/>
                        </a:cubicBezTo>
                        <a:cubicBezTo>
                          <a:pt x="256" y="1168"/>
                          <a:pt x="320" y="1317"/>
                          <a:pt x="363" y="1466"/>
                        </a:cubicBezTo>
                        <a:cubicBezTo>
                          <a:pt x="405" y="1615"/>
                          <a:pt x="469" y="1764"/>
                          <a:pt x="576" y="1892"/>
                        </a:cubicBezTo>
                        <a:cubicBezTo>
                          <a:pt x="582" y="1898"/>
                          <a:pt x="588" y="1901"/>
                          <a:pt x="594" y="1901"/>
                        </a:cubicBezTo>
                        <a:cubicBezTo>
                          <a:pt x="608" y="1901"/>
                          <a:pt x="618" y="1886"/>
                          <a:pt x="618" y="1871"/>
                        </a:cubicBezTo>
                        <a:cubicBezTo>
                          <a:pt x="597" y="1721"/>
                          <a:pt x="554" y="1572"/>
                          <a:pt x="490" y="1445"/>
                        </a:cubicBezTo>
                        <a:cubicBezTo>
                          <a:pt x="427" y="1295"/>
                          <a:pt x="384" y="1125"/>
                          <a:pt x="320" y="976"/>
                        </a:cubicBezTo>
                        <a:cubicBezTo>
                          <a:pt x="235" y="657"/>
                          <a:pt x="150" y="358"/>
                          <a:pt x="86" y="39"/>
                        </a:cubicBezTo>
                        <a:cubicBezTo>
                          <a:pt x="86" y="12"/>
                          <a:pt x="71" y="0"/>
                          <a:pt x="5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97" name="Google Shape;3797;p47"/>
                  <p:cNvSpPr/>
                  <p:nvPr/>
                </p:nvSpPr>
                <p:spPr>
                  <a:xfrm>
                    <a:off x="6403075" y="4096763"/>
                    <a:ext cx="17050" cy="42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2" h="1682" extrusionOk="0">
                        <a:moveTo>
                          <a:pt x="50" y="0"/>
                        </a:moveTo>
                        <a:cubicBezTo>
                          <a:pt x="26" y="0"/>
                          <a:pt x="0" y="27"/>
                          <a:pt x="0" y="54"/>
                        </a:cubicBezTo>
                        <a:cubicBezTo>
                          <a:pt x="43" y="352"/>
                          <a:pt x="128" y="629"/>
                          <a:pt x="235" y="927"/>
                        </a:cubicBezTo>
                        <a:cubicBezTo>
                          <a:pt x="277" y="1055"/>
                          <a:pt x="341" y="1183"/>
                          <a:pt x="405" y="1311"/>
                        </a:cubicBezTo>
                        <a:cubicBezTo>
                          <a:pt x="447" y="1439"/>
                          <a:pt x="533" y="1566"/>
                          <a:pt x="639" y="1673"/>
                        </a:cubicBezTo>
                        <a:cubicBezTo>
                          <a:pt x="645" y="1679"/>
                          <a:pt x="652" y="1682"/>
                          <a:pt x="657" y="1682"/>
                        </a:cubicBezTo>
                        <a:cubicBezTo>
                          <a:pt x="671" y="1682"/>
                          <a:pt x="682" y="1667"/>
                          <a:pt x="682" y="1652"/>
                        </a:cubicBezTo>
                        <a:cubicBezTo>
                          <a:pt x="639" y="1524"/>
                          <a:pt x="575" y="1396"/>
                          <a:pt x="511" y="1268"/>
                        </a:cubicBezTo>
                        <a:cubicBezTo>
                          <a:pt x="447" y="1140"/>
                          <a:pt x="405" y="1013"/>
                          <a:pt x="341" y="864"/>
                        </a:cubicBezTo>
                        <a:cubicBezTo>
                          <a:pt x="235" y="587"/>
                          <a:pt x="149" y="310"/>
                          <a:pt x="85" y="33"/>
                        </a:cubicBezTo>
                        <a:cubicBezTo>
                          <a:pt x="78" y="9"/>
                          <a:pt x="64" y="0"/>
                          <a:pt x="5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98" name="Google Shape;3798;p47"/>
                  <p:cNvSpPr/>
                  <p:nvPr/>
                </p:nvSpPr>
                <p:spPr>
                  <a:xfrm>
                    <a:off x="6419200" y="4115538"/>
                    <a:ext cx="14600" cy="3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4" h="1281" extrusionOk="0">
                        <a:moveTo>
                          <a:pt x="68" y="0"/>
                        </a:moveTo>
                        <a:cubicBezTo>
                          <a:pt x="37" y="0"/>
                          <a:pt x="1" y="40"/>
                          <a:pt x="15" y="70"/>
                        </a:cubicBezTo>
                        <a:cubicBezTo>
                          <a:pt x="122" y="262"/>
                          <a:pt x="207" y="453"/>
                          <a:pt x="292" y="666"/>
                        </a:cubicBezTo>
                        <a:cubicBezTo>
                          <a:pt x="378" y="879"/>
                          <a:pt x="420" y="1071"/>
                          <a:pt x="505" y="1263"/>
                        </a:cubicBezTo>
                        <a:cubicBezTo>
                          <a:pt x="512" y="1276"/>
                          <a:pt x="523" y="1281"/>
                          <a:pt x="534" y="1281"/>
                        </a:cubicBezTo>
                        <a:cubicBezTo>
                          <a:pt x="558" y="1281"/>
                          <a:pt x="584" y="1256"/>
                          <a:pt x="569" y="1241"/>
                        </a:cubicBezTo>
                        <a:cubicBezTo>
                          <a:pt x="527" y="1028"/>
                          <a:pt x="463" y="815"/>
                          <a:pt x="356" y="602"/>
                        </a:cubicBezTo>
                        <a:cubicBezTo>
                          <a:pt x="292" y="411"/>
                          <a:pt x="186" y="219"/>
                          <a:pt x="101" y="27"/>
                        </a:cubicBezTo>
                        <a:cubicBezTo>
                          <a:pt x="94" y="8"/>
                          <a:pt x="82" y="0"/>
                          <a:pt x="6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99" name="Google Shape;3799;p47"/>
                  <p:cNvSpPr/>
                  <p:nvPr/>
                </p:nvSpPr>
                <p:spPr>
                  <a:xfrm>
                    <a:off x="6379875" y="4428313"/>
                    <a:ext cx="15225" cy="41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9" h="1667" extrusionOk="0">
                        <a:moveTo>
                          <a:pt x="59" y="1"/>
                        </a:moveTo>
                        <a:cubicBezTo>
                          <a:pt x="31" y="1"/>
                          <a:pt x="0" y="23"/>
                          <a:pt x="12" y="61"/>
                        </a:cubicBezTo>
                        <a:cubicBezTo>
                          <a:pt x="55" y="337"/>
                          <a:pt x="119" y="614"/>
                          <a:pt x="204" y="891"/>
                        </a:cubicBezTo>
                        <a:cubicBezTo>
                          <a:pt x="247" y="1019"/>
                          <a:pt x="311" y="1147"/>
                          <a:pt x="353" y="1253"/>
                        </a:cubicBezTo>
                        <a:cubicBezTo>
                          <a:pt x="417" y="1402"/>
                          <a:pt x="481" y="1530"/>
                          <a:pt x="545" y="1658"/>
                        </a:cubicBezTo>
                        <a:cubicBezTo>
                          <a:pt x="551" y="1664"/>
                          <a:pt x="559" y="1667"/>
                          <a:pt x="567" y="1667"/>
                        </a:cubicBezTo>
                        <a:cubicBezTo>
                          <a:pt x="587" y="1667"/>
                          <a:pt x="609" y="1652"/>
                          <a:pt x="609" y="1637"/>
                        </a:cubicBezTo>
                        <a:cubicBezTo>
                          <a:pt x="566" y="1488"/>
                          <a:pt x="502" y="1360"/>
                          <a:pt x="460" y="1232"/>
                        </a:cubicBezTo>
                        <a:cubicBezTo>
                          <a:pt x="417" y="1125"/>
                          <a:pt x="353" y="976"/>
                          <a:pt x="311" y="849"/>
                        </a:cubicBezTo>
                        <a:cubicBezTo>
                          <a:pt x="225" y="572"/>
                          <a:pt x="162" y="295"/>
                          <a:pt x="98" y="39"/>
                        </a:cubicBezTo>
                        <a:cubicBezTo>
                          <a:pt x="98" y="13"/>
                          <a:pt x="79" y="1"/>
                          <a:pt x="5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0" name="Google Shape;3800;p47"/>
                  <p:cNvSpPr/>
                  <p:nvPr/>
                </p:nvSpPr>
                <p:spPr>
                  <a:xfrm>
                    <a:off x="6502425" y="4738713"/>
                    <a:ext cx="48675" cy="72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7" h="2903" extrusionOk="0">
                        <a:moveTo>
                          <a:pt x="54" y="1"/>
                        </a:moveTo>
                        <a:cubicBezTo>
                          <a:pt x="23" y="1"/>
                          <a:pt x="0" y="31"/>
                          <a:pt x="30" y="61"/>
                        </a:cubicBezTo>
                        <a:cubicBezTo>
                          <a:pt x="350" y="508"/>
                          <a:pt x="690" y="977"/>
                          <a:pt x="989" y="1467"/>
                        </a:cubicBezTo>
                        <a:cubicBezTo>
                          <a:pt x="1159" y="1701"/>
                          <a:pt x="1287" y="1935"/>
                          <a:pt x="1436" y="2191"/>
                        </a:cubicBezTo>
                        <a:cubicBezTo>
                          <a:pt x="1521" y="2297"/>
                          <a:pt x="1585" y="2425"/>
                          <a:pt x="1649" y="2553"/>
                        </a:cubicBezTo>
                        <a:cubicBezTo>
                          <a:pt x="1713" y="2681"/>
                          <a:pt x="1798" y="2787"/>
                          <a:pt x="1883" y="2894"/>
                        </a:cubicBezTo>
                        <a:cubicBezTo>
                          <a:pt x="1889" y="2900"/>
                          <a:pt x="1897" y="2902"/>
                          <a:pt x="1906" y="2902"/>
                        </a:cubicBezTo>
                        <a:cubicBezTo>
                          <a:pt x="1926" y="2902"/>
                          <a:pt x="1947" y="2887"/>
                          <a:pt x="1947" y="2872"/>
                        </a:cubicBezTo>
                        <a:cubicBezTo>
                          <a:pt x="1904" y="2723"/>
                          <a:pt x="1840" y="2595"/>
                          <a:pt x="1755" y="2489"/>
                        </a:cubicBezTo>
                        <a:cubicBezTo>
                          <a:pt x="1691" y="2361"/>
                          <a:pt x="1606" y="2233"/>
                          <a:pt x="1542" y="2127"/>
                        </a:cubicBezTo>
                        <a:cubicBezTo>
                          <a:pt x="1393" y="1871"/>
                          <a:pt x="1244" y="1637"/>
                          <a:pt x="1095" y="1403"/>
                        </a:cubicBezTo>
                        <a:cubicBezTo>
                          <a:pt x="776" y="934"/>
                          <a:pt x="435" y="466"/>
                          <a:pt x="94" y="18"/>
                        </a:cubicBezTo>
                        <a:cubicBezTo>
                          <a:pt x="82" y="6"/>
                          <a:pt x="67" y="1"/>
                          <a:pt x="5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1" name="Google Shape;3801;p47"/>
                  <p:cNvSpPr/>
                  <p:nvPr/>
                </p:nvSpPr>
                <p:spPr>
                  <a:xfrm>
                    <a:off x="6519825" y="4748838"/>
                    <a:ext cx="34900" cy="4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96" h="1941" extrusionOk="0">
                        <a:moveTo>
                          <a:pt x="78" y="0"/>
                        </a:moveTo>
                        <a:cubicBezTo>
                          <a:pt x="39" y="0"/>
                          <a:pt x="1" y="31"/>
                          <a:pt x="16" y="61"/>
                        </a:cubicBezTo>
                        <a:cubicBezTo>
                          <a:pt x="229" y="401"/>
                          <a:pt x="420" y="721"/>
                          <a:pt x="633" y="1040"/>
                        </a:cubicBezTo>
                        <a:cubicBezTo>
                          <a:pt x="846" y="1339"/>
                          <a:pt x="1059" y="1637"/>
                          <a:pt x="1315" y="1935"/>
                        </a:cubicBezTo>
                        <a:cubicBezTo>
                          <a:pt x="1319" y="1939"/>
                          <a:pt x="1325" y="1941"/>
                          <a:pt x="1331" y="1941"/>
                        </a:cubicBezTo>
                        <a:cubicBezTo>
                          <a:pt x="1357" y="1941"/>
                          <a:pt x="1396" y="1910"/>
                          <a:pt x="1379" y="1892"/>
                        </a:cubicBezTo>
                        <a:cubicBezTo>
                          <a:pt x="1187" y="1552"/>
                          <a:pt x="953" y="1275"/>
                          <a:pt x="740" y="955"/>
                        </a:cubicBezTo>
                        <a:cubicBezTo>
                          <a:pt x="527" y="657"/>
                          <a:pt x="314" y="338"/>
                          <a:pt x="122" y="18"/>
                        </a:cubicBezTo>
                        <a:cubicBezTo>
                          <a:pt x="110" y="6"/>
                          <a:pt x="94" y="0"/>
                          <a:pt x="7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2" name="Google Shape;3802;p47"/>
                  <p:cNvSpPr/>
                  <p:nvPr/>
                </p:nvSpPr>
                <p:spPr>
                  <a:xfrm>
                    <a:off x="6627425" y="4644863"/>
                    <a:ext cx="23775" cy="97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51" h="3895" extrusionOk="0">
                        <a:moveTo>
                          <a:pt x="51" y="1"/>
                        </a:moveTo>
                        <a:cubicBezTo>
                          <a:pt x="28" y="1"/>
                          <a:pt x="1" y="19"/>
                          <a:pt x="14" y="45"/>
                        </a:cubicBezTo>
                        <a:cubicBezTo>
                          <a:pt x="163" y="770"/>
                          <a:pt x="333" y="1515"/>
                          <a:pt x="504" y="2260"/>
                        </a:cubicBezTo>
                        <a:cubicBezTo>
                          <a:pt x="461" y="2133"/>
                          <a:pt x="418" y="2026"/>
                          <a:pt x="397" y="1920"/>
                        </a:cubicBezTo>
                        <a:cubicBezTo>
                          <a:pt x="291" y="1558"/>
                          <a:pt x="206" y="1217"/>
                          <a:pt x="120" y="855"/>
                        </a:cubicBezTo>
                        <a:cubicBezTo>
                          <a:pt x="120" y="838"/>
                          <a:pt x="108" y="831"/>
                          <a:pt x="93" y="831"/>
                        </a:cubicBezTo>
                        <a:cubicBezTo>
                          <a:pt x="68" y="831"/>
                          <a:pt x="35" y="850"/>
                          <a:pt x="35" y="876"/>
                        </a:cubicBezTo>
                        <a:cubicBezTo>
                          <a:pt x="120" y="1238"/>
                          <a:pt x="206" y="1600"/>
                          <a:pt x="312" y="1941"/>
                        </a:cubicBezTo>
                        <a:cubicBezTo>
                          <a:pt x="397" y="2282"/>
                          <a:pt x="504" y="2644"/>
                          <a:pt x="653" y="2963"/>
                        </a:cubicBezTo>
                        <a:cubicBezTo>
                          <a:pt x="653" y="2984"/>
                          <a:pt x="653" y="2984"/>
                          <a:pt x="674" y="2984"/>
                        </a:cubicBezTo>
                        <a:lnTo>
                          <a:pt x="674" y="3027"/>
                        </a:lnTo>
                        <a:cubicBezTo>
                          <a:pt x="717" y="3304"/>
                          <a:pt x="781" y="3602"/>
                          <a:pt x="887" y="3879"/>
                        </a:cubicBezTo>
                        <a:cubicBezTo>
                          <a:pt x="887" y="3890"/>
                          <a:pt x="903" y="3895"/>
                          <a:pt x="919" y="3895"/>
                        </a:cubicBezTo>
                        <a:cubicBezTo>
                          <a:pt x="935" y="3895"/>
                          <a:pt x="951" y="3890"/>
                          <a:pt x="951" y="3879"/>
                        </a:cubicBezTo>
                        <a:cubicBezTo>
                          <a:pt x="930" y="3623"/>
                          <a:pt x="887" y="3368"/>
                          <a:pt x="823" y="3134"/>
                        </a:cubicBezTo>
                        <a:lnTo>
                          <a:pt x="653" y="2367"/>
                        </a:lnTo>
                        <a:cubicBezTo>
                          <a:pt x="546" y="1877"/>
                          <a:pt x="418" y="1387"/>
                          <a:pt x="312" y="897"/>
                        </a:cubicBezTo>
                        <a:cubicBezTo>
                          <a:pt x="227" y="599"/>
                          <a:pt x="163" y="322"/>
                          <a:pt x="78" y="24"/>
                        </a:cubicBezTo>
                        <a:cubicBezTo>
                          <a:pt x="78" y="8"/>
                          <a:pt x="65" y="1"/>
                          <a:pt x="5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3" name="Google Shape;3803;p47"/>
                  <p:cNvSpPr/>
                  <p:nvPr/>
                </p:nvSpPr>
                <p:spPr>
                  <a:xfrm>
                    <a:off x="5891600" y="4839638"/>
                    <a:ext cx="241900" cy="142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76" h="5697" extrusionOk="0">
                        <a:moveTo>
                          <a:pt x="42" y="1"/>
                        </a:moveTo>
                        <a:cubicBezTo>
                          <a:pt x="22" y="1"/>
                          <a:pt x="0" y="32"/>
                          <a:pt x="35" y="49"/>
                        </a:cubicBezTo>
                        <a:cubicBezTo>
                          <a:pt x="1313" y="710"/>
                          <a:pt x="2569" y="1412"/>
                          <a:pt x="3826" y="2136"/>
                        </a:cubicBezTo>
                        <a:cubicBezTo>
                          <a:pt x="5061" y="2839"/>
                          <a:pt x="6296" y="3585"/>
                          <a:pt x="7510" y="4373"/>
                        </a:cubicBezTo>
                        <a:cubicBezTo>
                          <a:pt x="7830" y="4586"/>
                          <a:pt x="8171" y="4820"/>
                          <a:pt x="8511" y="5033"/>
                        </a:cubicBezTo>
                        <a:cubicBezTo>
                          <a:pt x="8831" y="5267"/>
                          <a:pt x="9172" y="5480"/>
                          <a:pt x="9534" y="5693"/>
                        </a:cubicBezTo>
                        <a:cubicBezTo>
                          <a:pt x="9540" y="5695"/>
                          <a:pt x="9547" y="5696"/>
                          <a:pt x="9555" y="5696"/>
                        </a:cubicBezTo>
                        <a:cubicBezTo>
                          <a:pt x="9614" y="5696"/>
                          <a:pt x="9676" y="5622"/>
                          <a:pt x="9619" y="5565"/>
                        </a:cubicBezTo>
                        <a:cubicBezTo>
                          <a:pt x="9342" y="5352"/>
                          <a:pt x="9065" y="5139"/>
                          <a:pt x="8767" y="4948"/>
                        </a:cubicBezTo>
                        <a:cubicBezTo>
                          <a:pt x="8447" y="4735"/>
                          <a:pt x="8149" y="4543"/>
                          <a:pt x="7851" y="4351"/>
                        </a:cubicBezTo>
                        <a:cubicBezTo>
                          <a:pt x="7255" y="3947"/>
                          <a:pt x="6637" y="3563"/>
                          <a:pt x="6019" y="3201"/>
                        </a:cubicBezTo>
                        <a:cubicBezTo>
                          <a:pt x="4784" y="2456"/>
                          <a:pt x="3528" y="1732"/>
                          <a:pt x="2250" y="1072"/>
                        </a:cubicBezTo>
                        <a:cubicBezTo>
                          <a:pt x="1526" y="688"/>
                          <a:pt x="802" y="326"/>
                          <a:pt x="56" y="7"/>
                        </a:cubicBezTo>
                        <a:cubicBezTo>
                          <a:pt x="52" y="3"/>
                          <a:pt x="47" y="1"/>
                          <a:pt x="4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4" name="Google Shape;3804;p47"/>
                  <p:cNvSpPr/>
                  <p:nvPr/>
                </p:nvSpPr>
                <p:spPr>
                  <a:xfrm>
                    <a:off x="6091325" y="4932188"/>
                    <a:ext cx="58225" cy="40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29" h="1635" extrusionOk="0">
                        <a:moveTo>
                          <a:pt x="87" y="1"/>
                        </a:moveTo>
                        <a:cubicBezTo>
                          <a:pt x="36" y="1"/>
                          <a:pt x="0" y="81"/>
                          <a:pt x="54" y="117"/>
                        </a:cubicBezTo>
                        <a:cubicBezTo>
                          <a:pt x="416" y="351"/>
                          <a:pt x="799" y="607"/>
                          <a:pt x="1161" y="884"/>
                        </a:cubicBezTo>
                        <a:cubicBezTo>
                          <a:pt x="1502" y="1139"/>
                          <a:pt x="1885" y="1395"/>
                          <a:pt x="2269" y="1629"/>
                        </a:cubicBezTo>
                        <a:cubicBezTo>
                          <a:pt x="2273" y="1633"/>
                          <a:pt x="2278" y="1635"/>
                          <a:pt x="2283" y="1635"/>
                        </a:cubicBezTo>
                        <a:cubicBezTo>
                          <a:pt x="2304" y="1635"/>
                          <a:pt x="2329" y="1604"/>
                          <a:pt x="2311" y="1587"/>
                        </a:cubicBezTo>
                        <a:cubicBezTo>
                          <a:pt x="1971" y="1267"/>
                          <a:pt x="1608" y="1011"/>
                          <a:pt x="1246" y="756"/>
                        </a:cubicBezTo>
                        <a:cubicBezTo>
                          <a:pt x="863" y="500"/>
                          <a:pt x="501" y="266"/>
                          <a:pt x="118" y="10"/>
                        </a:cubicBezTo>
                        <a:cubicBezTo>
                          <a:pt x="107" y="4"/>
                          <a:pt x="97" y="1"/>
                          <a:pt x="8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5" name="Google Shape;3805;p47"/>
                  <p:cNvSpPr/>
                  <p:nvPr/>
                </p:nvSpPr>
                <p:spPr>
                  <a:xfrm>
                    <a:off x="6352725" y="5200963"/>
                    <a:ext cx="46100" cy="98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44" h="3924" extrusionOk="0">
                        <a:moveTo>
                          <a:pt x="84" y="1"/>
                        </a:moveTo>
                        <a:cubicBezTo>
                          <a:pt x="43" y="1"/>
                          <a:pt x="1" y="46"/>
                          <a:pt x="34" y="79"/>
                        </a:cubicBezTo>
                        <a:cubicBezTo>
                          <a:pt x="694" y="973"/>
                          <a:pt x="1184" y="1953"/>
                          <a:pt x="1482" y="3018"/>
                        </a:cubicBezTo>
                        <a:cubicBezTo>
                          <a:pt x="1546" y="3316"/>
                          <a:pt x="1631" y="3614"/>
                          <a:pt x="1737" y="3891"/>
                        </a:cubicBezTo>
                        <a:cubicBezTo>
                          <a:pt x="1745" y="3914"/>
                          <a:pt x="1762" y="3923"/>
                          <a:pt x="1779" y="3923"/>
                        </a:cubicBezTo>
                        <a:cubicBezTo>
                          <a:pt x="1810" y="3923"/>
                          <a:pt x="1844" y="3897"/>
                          <a:pt x="1844" y="3870"/>
                        </a:cubicBezTo>
                        <a:cubicBezTo>
                          <a:pt x="1844" y="3593"/>
                          <a:pt x="1801" y="3316"/>
                          <a:pt x="1716" y="3039"/>
                        </a:cubicBezTo>
                        <a:cubicBezTo>
                          <a:pt x="1631" y="2762"/>
                          <a:pt x="1546" y="2507"/>
                          <a:pt x="1439" y="2251"/>
                        </a:cubicBezTo>
                        <a:cubicBezTo>
                          <a:pt x="1248" y="1719"/>
                          <a:pt x="992" y="1229"/>
                          <a:pt x="672" y="760"/>
                        </a:cubicBezTo>
                        <a:cubicBezTo>
                          <a:pt x="502" y="505"/>
                          <a:pt x="310" y="249"/>
                          <a:pt x="119" y="15"/>
                        </a:cubicBezTo>
                        <a:cubicBezTo>
                          <a:pt x="109" y="5"/>
                          <a:pt x="97" y="1"/>
                          <a:pt x="8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6" name="Google Shape;3806;p47"/>
                  <p:cNvSpPr/>
                  <p:nvPr/>
                </p:nvSpPr>
                <p:spPr>
                  <a:xfrm>
                    <a:off x="6123800" y="4997138"/>
                    <a:ext cx="214500" cy="171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80" h="6858" extrusionOk="0">
                        <a:moveTo>
                          <a:pt x="87" y="1"/>
                        </a:moveTo>
                        <a:cubicBezTo>
                          <a:pt x="37" y="1"/>
                          <a:pt x="0" y="82"/>
                          <a:pt x="54" y="117"/>
                        </a:cubicBezTo>
                        <a:cubicBezTo>
                          <a:pt x="331" y="330"/>
                          <a:pt x="629" y="522"/>
                          <a:pt x="927" y="714"/>
                        </a:cubicBezTo>
                        <a:lnTo>
                          <a:pt x="1822" y="1289"/>
                        </a:lnTo>
                        <a:cubicBezTo>
                          <a:pt x="2418" y="1693"/>
                          <a:pt x="2993" y="2098"/>
                          <a:pt x="3568" y="2524"/>
                        </a:cubicBezTo>
                        <a:cubicBezTo>
                          <a:pt x="4697" y="3376"/>
                          <a:pt x="5826" y="4249"/>
                          <a:pt x="6890" y="5186"/>
                        </a:cubicBezTo>
                        <a:cubicBezTo>
                          <a:pt x="7465" y="5676"/>
                          <a:pt x="8083" y="6187"/>
                          <a:pt x="8466" y="6826"/>
                        </a:cubicBezTo>
                        <a:cubicBezTo>
                          <a:pt x="8481" y="6848"/>
                          <a:pt x="8501" y="6858"/>
                          <a:pt x="8519" y="6858"/>
                        </a:cubicBezTo>
                        <a:cubicBezTo>
                          <a:pt x="8553" y="6858"/>
                          <a:pt x="8579" y="6825"/>
                          <a:pt x="8552" y="6783"/>
                        </a:cubicBezTo>
                        <a:cubicBezTo>
                          <a:pt x="8211" y="6208"/>
                          <a:pt x="7764" y="5697"/>
                          <a:pt x="7252" y="5271"/>
                        </a:cubicBezTo>
                        <a:cubicBezTo>
                          <a:pt x="6720" y="4781"/>
                          <a:pt x="6188" y="4313"/>
                          <a:pt x="5613" y="3866"/>
                        </a:cubicBezTo>
                        <a:cubicBezTo>
                          <a:pt x="4505" y="2950"/>
                          <a:pt x="3355" y="2098"/>
                          <a:pt x="2162" y="1310"/>
                        </a:cubicBezTo>
                        <a:cubicBezTo>
                          <a:pt x="1822" y="1076"/>
                          <a:pt x="1502" y="841"/>
                          <a:pt x="1161" y="628"/>
                        </a:cubicBezTo>
                        <a:cubicBezTo>
                          <a:pt x="821" y="415"/>
                          <a:pt x="480" y="202"/>
                          <a:pt x="118" y="11"/>
                        </a:cubicBezTo>
                        <a:cubicBezTo>
                          <a:pt x="107" y="4"/>
                          <a:pt x="97" y="1"/>
                          <a:pt x="8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7" name="Google Shape;3807;p47"/>
                  <p:cNvSpPr/>
                  <p:nvPr/>
                </p:nvSpPr>
                <p:spPr>
                  <a:xfrm>
                    <a:off x="6351800" y="5159438"/>
                    <a:ext cx="49700" cy="61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88" h="2473" extrusionOk="0">
                        <a:moveTo>
                          <a:pt x="79" y="0"/>
                        </a:moveTo>
                        <a:cubicBezTo>
                          <a:pt x="39" y="0"/>
                          <a:pt x="0" y="46"/>
                          <a:pt x="49" y="78"/>
                        </a:cubicBezTo>
                        <a:cubicBezTo>
                          <a:pt x="411" y="440"/>
                          <a:pt x="752" y="803"/>
                          <a:pt x="1050" y="1207"/>
                        </a:cubicBezTo>
                        <a:cubicBezTo>
                          <a:pt x="1221" y="1399"/>
                          <a:pt x="1348" y="1612"/>
                          <a:pt x="1498" y="1825"/>
                        </a:cubicBezTo>
                        <a:lnTo>
                          <a:pt x="1689" y="2144"/>
                        </a:lnTo>
                        <a:cubicBezTo>
                          <a:pt x="1753" y="2272"/>
                          <a:pt x="1817" y="2357"/>
                          <a:pt x="1902" y="2464"/>
                        </a:cubicBezTo>
                        <a:cubicBezTo>
                          <a:pt x="1914" y="2469"/>
                          <a:pt x="1925" y="2472"/>
                          <a:pt x="1936" y="2472"/>
                        </a:cubicBezTo>
                        <a:cubicBezTo>
                          <a:pt x="1965" y="2472"/>
                          <a:pt x="1987" y="2452"/>
                          <a:pt x="1987" y="2421"/>
                        </a:cubicBezTo>
                        <a:cubicBezTo>
                          <a:pt x="1966" y="2293"/>
                          <a:pt x="1902" y="2166"/>
                          <a:pt x="1838" y="2059"/>
                        </a:cubicBezTo>
                        <a:cubicBezTo>
                          <a:pt x="1774" y="1953"/>
                          <a:pt x="1710" y="1846"/>
                          <a:pt x="1625" y="1740"/>
                        </a:cubicBezTo>
                        <a:cubicBezTo>
                          <a:pt x="1498" y="1527"/>
                          <a:pt x="1348" y="1314"/>
                          <a:pt x="1199" y="1122"/>
                        </a:cubicBezTo>
                        <a:cubicBezTo>
                          <a:pt x="880" y="717"/>
                          <a:pt x="518" y="334"/>
                          <a:pt x="113" y="15"/>
                        </a:cubicBezTo>
                        <a:cubicBezTo>
                          <a:pt x="103" y="5"/>
                          <a:pt x="91" y="0"/>
                          <a:pt x="7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8" name="Google Shape;3808;p47"/>
                  <p:cNvSpPr/>
                  <p:nvPr/>
                </p:nvSpPr>
                <p:spPr>
                  <a:xfrm>
                    <a:off x="6373875" y="5167113"/>
                    <a:ext cx="21225" cy="23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9" h="922" extrusionOk="0">
                        <a:moveTo>
                          <a:pt x="59" y="0"/>
                        </a:moveTo>
                        <a:cubicBezTo>
                          <a:pt x="26" y="0"/>
                          <a:pt x="1" y="35"/>
                          <a:pt x="18" y="70"/>
                        </a:cubicBezTo>
                        <a:lnTo>
                          <a:pt x="402" y="517"/>
                        </a:lnTo>
                        <a:cubicBezTo>
                          <a:pt x="465" y="581"/>
                          <a:pt x="529" y="645"/>
                          <a:pt x="593" y="730"/>
                        </a:cubicBezTo>
                        <a:lnTo>
                          <a:pt x="700" y="836"/>
                        </a:lnTo>
                        <a:cubicBezTo>
                          <a:pt x="721" y="858"/>
                          <a:pt x="764" y="900"/>
                          <a:pt x="806" y="921"/>
                        </a:cubicBezTo>
                        <a:cubicBezTo>
                          <a:pt x="827" y="921"/>
                          <a:pt x="849" y="921"/>
                          <a:pt x="849" y="879"/>
                        </a:cubicBezTo>
                        <a:cubicBezTo>
                          <a:pt x="849" y="836"/>
                          <a:pt x="827" y="794"/>
                          <a:pt x="785" y="772"/>
                        </a:cubicBezTo>
                        <a:cubicBezTo>
                          <a:pt x="764" y="730"/>
                          <a:pt x="721" y="687"/>
                          <a:pt x="700" y="666"/>
                        </a:cubicBezTo>
                        <a:cubicBezTo>
                          <a:pt x="657" y="623"/>
                          <a:pt x="551" y="517"/>
                          <a:pt x="487" y="432"/>
                        </a:cubicBezTo>
                        <a:lnTo>
                          <a:pt x="82" y="6"/>
                        </a:lnTo>
                        <a:cubicBezTo>
                          <a:pt x="74" y="2"/>
                          <a:pt x="66" y="0"/>
                          <a:pt x="5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9" name="Google Shape;3809;p47"/>
                  <p:cNvSpPr/>
                  <p:nvPr/>
                </p:nvSpPr>
                <p:spPr>
                  <a:xfrm>
                    <a:off x="6372175" y="5126863"/>
                    <a:ext cx="21175" cy="27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7" h="1114" extrusionOk="0">
                        <a:moveTo>
                          <a:pt x="24" y="0"/>
                        </a:moveTo>
                        <a:cubicBezTo>
                          <a:pt x="11" y="0"/>
                          <a:pt x="1" y="25"/>
                          <a:pt x="1" y="40"/>
                        </a:cubicBezTo>
                        <a:cubicBezTo>
                          <a:pt x="150" y="210"/>
                          <a:pt x="299" y="380"/>
                          <a:pt x="427" y="572"/>
                        </a:cubicBezTo>
                        <a:cubicBezTo>
                          <a:pt x="555" y="764"/>
                          <a:pt x="661" y="934"/>
                          <a:pt x="789" y="1105"/>
                        </a:cubicBezTo>
                        <a:cubicBezTo>
                          <a:pt x="795" y="1111"/>
                          <a:pt x="803" y="1113"/>
                          <a:pt x="811" y="1113"/>
                        </a:cubicBezTo>
                        <a:cubicBezTo>
                          <a:pt x="830" y="1113"/>
                          <a:pt x="847" y="1098"/>
                          <a:pt x="832" y="1083"/>
                        </a:cubicBezTo>
                        <a:cubicBezTo>
                          <a:pt x="725" y="870"/>
                          <a:pt x="619" y="679"/>
                          <a:pt x="470" y="508"/>
                        </a:cubicBezTo>
                        <a:cubicBezTo>
                          <a:pt x="342" y="338"/>
                          <a:pt x="193" y="167"/>
                          <a:pt x="44" y="18"/>
                        </a:cubicBezTo>
                        <a:cubicBezTo>
                          <a:pt x="37" y="5"/>
                          <a:pt x="30" y="0"/>
                          <a:pt x="2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0" name="Google Shape;3810;p47"/>
                  <p:cNvSpPr/>
                  <p:nvPr/>
                </p:nvSpPr>
                <p:spPr>
                  <a:xfrm>
                    <a:off x="6362800" y="5106938"/>
                    <a:ext cx="29450" cy="35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78" h="1435" extrusionOk="0">
                        <a:moveTo>
                          <a:pt x="43" y="0"/>
                        </a:moveTo>
                        <a:cubicBezTo>
                          <a:pt x="22" y="0"/>
                          <a:pt x="1" y="31"/>
                          <a:pt x="35" y="49"/>
                        </a:cubicBezTo>
                        <a:cubicBezTo>
                          <a:pt x="248" y="240"/>
                          <a:pt x="461" y="432"/>
                          <a:pt x="632" y="666"/>
                        </a:cubicBezTo>
                        <a:cubicBezTo>
                          <a:pt x="738" y="794"/>
                          <a:pt x="823" y="901"/>
                          <a:pt x="887" y="1028"/>
                        </a:cubicBezTo>
                        <a:cubicBezTo>
                          <a:pt x="972" y="1156"/>
                          <a:pt x="1036" y="1305"/>
                          <a:pt x="1121" y="1412"/>
                        </a:cubicBezTo>
                        <a:cubicBezTo>
                          <a:pt x="1121" y="1428"/>
                          <a:pt x="1131" y="1435"/>
                          <a:pt x="1141" y="1435"/>
                        </a:cubicBezTo>
                        <a:cubicBezTo>
                          <a:pt x="1158" y="1435"/>
                          <a:pt x="1177" y="1417"/>
                          <a:pt x="1164" y="1390"/>
                        </a:cubicBezTo>
                        <a:cubicBezTo>
                          <a:pt x="1079" y="1114"/>
                          <a:pt x="930" y="837"/>
                          <a:pt x="738" y="624"/>
                        </a:cubicBezTo>
                        <a:cubicBezTo>
                          <a:pt x="546" y="389"/>
                          <a:pt x="312" y="176"/>
                          <a:pt x="57" y="6"/>
                        </a:cubicBezTo>
                        <a:cubicBezTo>
                          <a:pt x="52" y="2"/>
                          <a:pt x="48" y="0"/>
                          <a:pt x="4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1" name="Google Shape;3811;p47"/>
                  <p:cNvSpPr/>
                  <p:nvPr/>
                </p:nvSpPr>
                <p:spPr>
                  <a:xfrm>
                    <a:off x="6347900" y="5022813"/>
                    <a:ext cx="25375" cy="26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15" h="1050" extrusionOk="0">
                        <a:moveTo>
                          <a:pt x="74" y="0"/>
                        </a:moveTo>
                        <a:cubicBezTo>
                          <a:pt x="36" y="0"/>
                          <a:pt x="0" y="35"/>
                          <a:pt x="35" y="70"/>
                        </a:cubicBezTo>
                        <a:cubicBezTo>
                          <a:pt x="205" y="219"/>
                          <a:pt x="354" y="389"/>
                          <a:pt x="525" y="560"/>
                        </a:cubicBezTo>
                        <a:cubicBezTo>
                          <a:pt x="589" y="645"/>
                          <a:pt x="674" y="730"/>
                          <a:pt x="738" y="815"/>
                        </a:cubicBezTo>
                        <a:cubicBezTo>
                          <a:pt x="780" y="858"/>
                          <a:pt x="823" y="901"/>
                          <a:pt x="844" y="943"/>
                        </a:cubicBezTo>
                        <a:cubicBezTo>
                          <a:pt x="887" y="986"/>
                          <a:pt x="908" y="1028"/>
                          <a:pt x="972" y="1050"/>
                        </a:cubicBezTo>
                        <a:cubicBezTo>
                          <a:pt x="972" y="1050"/>
                          <a:pt x="993" y="1028"/>
                          <a:pt x="1015" y="1007"/>
                        </a:cubicBezTo>
                        <a:cubicBezTo>
                          <a:pt x="1015" y="964"/>
                          <a:pt x="972" y="922"/>
                          <a:pt x="951" y="879"/>
                        </a:cubicBezTo>
                        <a:cubicBezTo>
                          <a:pt x="908" y="837"/>
                          <a:pt x="865" y="794"/>
                          <a:pt x="823" y="751"/>
                        </a:cubicBezTo>
                        <a:cubicBezTo>
                          <a:pt x="759" y="645"/>
                          <a:pt x="674" y="560"/>
                          <a:pt x="610" y="475"/>
                        </a:cubicBezTo>
                        <a:cubicBezTo>
                          <a:pt x="440" y="304"/>
                          <a:pt x="269" y="155"/>
                          <a:pt x="99" y="6"/>
                        </a:cubicBezTo>
                        <a:cubicBezTo>
                          <a:pt x="91" y="2"/>
                          <a:pt x="82" y="0"/>
                          <a:pt x="7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2" name="Google Shape;3812;p47"/>
                  <p:cNvSpPr/>
                  <p:nvPr/>
                </p:nvSpPr>
                <p:spPr>
                  <a:xfrm>
                    <a:off x="6341500" y="4986063"/>
                    <a:ext cx="33900" cy="29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6" h="1187" extrusionOk="0">
                        <a:moveTo>
                          <a:pt x="35" y="1"/>
                        </a:moveTo>
                        <a:cubicBezTo>
                          <a:pt x="8" y="1"/>
                          <a:pt x="1" y="32"/>
                          <a:pt x="35" y="49"/>
                        </a:cubicBezTo>
                        <a:cubicBezTo>
                          <a:pt x="291" y="177"/>
                          <a:pt x="525" y="347"/>
                          <a:pt x="738" y="539"/>
                        </a:cubicBezTo>
                        <a:cubicBezTo>
                          <a:pt x="845" y="645"/>
                          <a:pt x="951" y="731"/>
                          <a:pt x="1036" y="837"/>
                        </a:cubicBezTo>
                        <a:cubicBezTo>
                          <a:pt x="1121" y="965"/>
                          <a:pt x="1207" y="1071"/>
                          <a:pt x="1313" y="1178"/>
                        </a:cubicBezTo>
                        <a:cubicBezTo>
                          <a:pt x="1319" y="1184"/>
                          <a:pt x="1326" y="1187"/>
                          <a:pt x="1331" y="1187"/>
                        </a:cubicBezTo>
                        <a:cubicBezTo>
                          <a:pt x="1345" y="1187"/>
                          <a:pt x="1356" y="1172"/>
                          <a:pt x="1356" y="1157"/>
                        </a:cubicBezTo>
                        <a:cubicBezTo>
                          <a:pt x="1292" y="1029"/>
                          <a:pt x="1228" y="901"/>
                          <a:pt x="1121" y="816"/>
                        </a:cubicBezTo>
                        <a:cubicBezTo>
                          <a:pt x="1015" y="688"/>
                          <a:pt x="909" y="582"/>
                          <a:pt x="802" y="475"/>
                        </a:cubicBezTo>
                        <a:cubicBezTo>
                          <a:pt x="589" y="283"/>
                          <a:pt x="333" y="134"/>
                          <a:pt x="57" y="7"/>
                        </a:cubicBezTo>
                        <a:cubicBezTo>
                          <a:pt x="48" y="2"/>
                          <a:pt x="41" y="1"/>
                          <a:pt x="3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3" name="Google Shape;3813;p47"/>
                  <p:cNvSpPr/>
                  <p:nvPr/>
                </p:nvSpPr>
                <p:spPr>
                  <a:xfrm>
                    <a:off x="5752575" y="4800488"/>
                    <a:ext cx="222300" cy="182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92" h="7306" extrusionOk="0">
                        <a:moveTo>
                          <a:pt x="53" y="0"/>
                        </a:moveTo>
                        <a:cubicBezTo>
                          <a:pt x="28" y="0"/>
                          <a:pt x="1" y="30"/>
                          <a:pt x="16" y="61"/>
                        </a:cubicBezTo>
                        <a:cubicBezTo>
                          <a:pt x="442" y="593"/>
                          <a:pt x="953" y="1062"/>
                          <a:pt x="1507" y="1466"/>
                        </a:cubicBezTo>
                        <a:cubicBezTo>
                          <a:pt x="2082" y="1956"/>
                          <a:pt x="2678" y="2425"/>
                          <a:pt x="3253" y="2914"/>
                        </a:cubicBezTo>
                        <a:lnTo>
                          <a:pt x="6789" y="5747"/>
                        </a:lnTo>
                        <a:cubicBezTo>
                          <a:pt x="7108" y="6024"/>
                          <a:pt x="7449" y="6279"/>
                          <a:pt x="7768" y="6535"/>
                        </a:cubicBezTo>
                        <a:cubicBezTo>
                          <a:pt x="8088" y="6812"/>
                          <a:pt x="8428" y="7067"/>
                          <a:pt x="8790" y="7302"/>
                        </a:cubicBezTo>
                        <a:cubicBezTo>
                          <a:pt x="8799" y="7305"/>
                          <a:pt x="8808" y="7306"/>
                          <a:pt x="8815" y="7306"/>
                        </a:cubicBezTo>
                        <a:cubicBezTo>
                          <a:pt x="8864" y="7306"/>
                          <a:pt x="8891" y="7253"/>
                          <a:pt x="8854" y="7217"/>
                        </a:cubicBezTo>
                        <a:cubicBezTo>
                          <a:pt x="8599" y="6940"/>
                          <a:pt x="8322" y="6705"/>
                          <a:pt x="8002" y="6471"/>
                        </a:cubicBezTo>
                        <a:lnTo>
                          <a:pt x="7129" y="5768"/>
                        </a:lnTo>
                        <a:cubicBezTo>
                          <a:pt x="6554" y="5300"/>
                          <a:pt x="5958" y="4831"/>
                          <a:pt x="5383" y="4363"/>
                        </a:cubicBezTo>
                        <a:cubicBezTo>
                          <a:pt x="4211" y="3404"/>
                          <a:pt x="3040" y="2467"/>
                          <a:pt x="1869" y="1530"/>
                        </a:cubicBezTo>
                        <a:cubicBezTo>
                          <a:pt x="1549" y="1296"/>
                          <a:pt x="1230" y="1040"/>
                          <a:pt x="910" y="785"/>
                        </a:cubicBezTo>
                        <a:cubicBezTo>
                          <a:pt x="612" y="550"/>
                          <a:pt x="335" y="295"/>
                          <a:pt x="80" y="18"/>
                        </a:cubicBezTo>
                        <a:cubicBezTo>
                          <a:pt x="74" y="6"/>
                          <a:pt x="64" y="0"/>
                          <a:pt x="5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4" name="Google Shape;3814;p47"/>
                  <p:cNvSpPr/>
                  <p:nvPr/>
                </p:nvSpPr>
                <p:spPr>
                  <a:xfrm>
                    <a:off x="5847825" y="4872138"/>
                    <a:ext cx="86725" cy="67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69" h="2690" extrusionOk="0">
                        <a:moveTo>
                          <a:pt x="28" y="0"/>
                        </a:moveTo>
                        <a:cubicBezTo>
                          <a:pt x="12" y="0"/>
                          <a:pt x="1" y="31"/>
                          <a:pt x="18" y="48"/>
                        </a:cubicBezTo>
                        <a:cubicBezTo>
                          <a:pt x="870" y="751"/>
                          <a:pt x="1743" y="1433"/>
                          <a:pt x="2638" y="2114"/>
                        </a:cubicBezTo>
                        <a:cubicBezTo>
                          <a:pt x="2872" y="2327"/>
                          <a:pt x="3128" y="2519"/>
                          <a:pt x="3404" y="2689"/>
                        </a:cubicBezTo>
                        <a:cubicBezTo>
                          <a:pt x="3426" y="2689"/>
                          <a:pt x="3468" y="2668"/>
                          <a:pt x="3447" y="2647"/>
                        </a:cubicBezTo>
                        <a:cubicBezTo>
                          <a:pt x="3234" y="2434"/>
                          <a:pt x="3021" y="2263"/>
                          <a:pt x="2808" y="2093"/>
                        </a:cubicBezTo>
                        <a:cubicBezTo>
                          <a:pt x="2595" y="1923"/>
                          <a:pt x="2382" y="1731"/>
                          <a:pt x="2148" y="1582"/>
                        </a:cubicBezTo>
                        <a:cubicBezTo>
                          <a:pt x="1722" y="1220"/>
                          <a:pt x="1275" y="879"/>
                          <a:pt x="827" y="560"/>
                        </a:cubicBezTo>
                        <a:cubicBezTo>
                          <a:pt x="551" y="368"/>
                          <a:pt x="295" y="176"/>
                          <a:pt x="39" y="6"/>
                        </a:cubicBezTo>
                        <a:cubicBezTo>
                          <a:pt x="35" y="2"/>
                          <a:pt x="31" y="0"/>
                          <a:pt x="2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5" name="Google Shape;3815;p47"/>
                  <p:cNvSpPr/>
                  <p:nvPr/>
                </p:nvSpPr>
                <p:spPr>
                  <a:xfrm>
                    <a:off x="5868225" y="4876163"/>
                    <a:ext cx="82200" cy="68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88" h="2726" extrusionOk="0">
                        <a:moveTo>
                          <a:pt x="36" y="1"/>
                        </a:moveTo>
                        <a:cubicBezTo>
                          <a:pt x="17" y="1"/>
                          <a:pt x="0" y="42"/>
                          <a:pt x="33" y="58"/>
                        </a:cubicBezTo>
                        <a:cubicBezTo>
                          <a:pt x="906" y="697"/>
                          <a:pt x="1758" y="1378"/>
                          <a:pt x="2546" y="2102"/>
                        </a:cubicBezTo>
                        <a:lnTo>
                          <a:pt x="2887" y="2422"/>
                        </a:lnTo>
                        <a:cubicBezTo>
                          <a:pt x="2993" y="2507"/>
                          <a:pt x="3100" y="2635"/>
                          <a:pt x="3227" y="2720"/>
                        </a:cubicBezTo>
                        <a:cubicBezTo>
                          <a:pt x="3231" y="2724"/>
                          <a:pt x="3236" y="2726"/>
                          <a:pt x="3241" y="2726"/>
                        </a:cubicBezTo>
                        <a:cubicBezTo>
                          <a:pt x="3263" y="2726"/>
                          <a:pt x="3287" y="2695"/>
                          <a:pt x="3270" y="2677"/>
                        </a:cubicBezTo>
                        <a:cubicBezTo>
                          <a:pt x="3185" y="2571"/>
                          <a:pt x="3100" y="2464"/>
                          <a:pt x="2993" y="2379"/>
                        </a:cubicBezTo>
                        <a:cubicBezTo>
                          <a:pt x="2908" y="2294"/>
                          <a:pt x="2801" y="2188"/>
                          <a:pt x="2695" y="2102"/>
                        </a:cubicBezTo>
                        <a:cubicBezTo>
                          <a:pt x="2503" y="1911"/>
                          <a:pt x="2290" y="1719"/>
                          <a:pt x="2099" y="1549"/>
                        </a:cubicBezTo>
                        <a:cubicBezTo>
                          <a:pt x="1673" y="1187"/>
                          <a:pt x="1268" y="867"/>
                          <a:pt x="821" y="548"/>
                        </a:cubicBezTo>
                        <a:cubicBezTo>
                          <a:pt x="565" y="356"/>
                          <a:pt x="331" y="164"/>
                          <a:pt x="54" y="15"/>
                        </a:cubicBezTo>
                        <a:cubicBezTo>
                          <a:pt x="49" y="5"/>
                          <a:pt x="43" y="1"/>
                          <a:pt x="3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6" name="Google Shape;3816;p47"/>
                  <p:cNvSpPr/>
                  <p:nvPr/>
                </p:nvSpPr>
                <p:spPr>
                  <a:xfrm>
                    <a:off x="5891650" y="4881513"/>
                    <a:ext cx="122225" cy="104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89" h="4168" extrusionOk="0">
                        <a:moveTo>
                          <a:pt x="65" y="0"/>
                        </a:moveTo>
                        <a:cubicBezTo>
                          <a:pt x="30" y="0"/>
                          <a:pt x="0" y="45"/>
                          <a:pt x="33" y="78"/>
                        </a:cubicBezTo>
                        <a:cubicBezTo>
                          <a:pt x="1204" y="1228"/>
                          <a:pt x="2418" y="2336"/>
                          <a:pt x="3717" y="3337"/>
                        </a:cubicBezTo>
                        <a:cubicBezTo>
                          <a:pt x="3888" y="3486"/>
                          <a:pt x="4058" y="3614"/>
                          <a:pt x="4250" y="3763"/>
                        </a:cubicBezTo>
                        <a:cubicBezTo>
                          <a:pt x="4420" y="3912"/>
                          <a:pt x="4633" y="4039"/>
                          <a:pt x="4825" y="4167"/>
                        </a:cubicBezTo>
                        <a:cubicBezTo>
                          <a:pt x="4867" y="4167"/>
                          <a:pt x="4889" y="4125"/>
                          <a:pt x="4867" y="4103"/>
                        </a:cubicBezTo>
                        <a:cubicBezTo>
                          <a:pt x="4718" y="3954"/>
                          <a:pt x="4569" y="3826"/>
                          <a:pt x="4399" y="3699"/>
                        </a:cubicBezTo>
                        <a:lnTo>
                          <a:pt x="3930" y="3315"/>
                        </a:lnTo>
                        <a:lnTo>
                          <a:pt x="2972" y="2549"/>
                        </a:lnTo>
                        <a:cubicBezTo>
                          <a:pt x="2354" y="2016"/>
                          <a:pt x="1737" y="1484"/>
                          <a:pt x="1119" y="951"/>
                        </a:cubicBezTo>
                        <a:cubicBezTo>
                          <a:pt x="778" y="632"/>
                          <a:pt x="437" y="334"/>
                          <a:pt x="97" y="14"/>
                        </a:cubicBezTo>
                        <a:cubicBezTo>
                          <a:pt x="87" y="4"/>
                          <a:pt x="76" y="0"/>
                          <a:pt x="6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7" name="Google Shape;3817;p47"/>
                  <p:cNvSpPr/>
                  <p:nvPr/>
                </p:nvSpPr>
                <p:spPr>
                  <a:xfrm>
                    <a:off x="5900050" y="4882813"/>
                    <a:ext cx="107875" cy="86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15" h="3461" extrusionOk="0">
                        <a:moveTo>
                          <a:pt x="63" y="1"/>
                        </a:moveTo>
                        <a:cubicBezTo>
                          <a:pt x="28" y="1"/>
                          <a:pt x="1" y="53"/>
                          <a:pt x="38" y="90"/>
                        </a:cubicBezTo>
                        <a:cubicBezTo>
                          <a:pt x="1166" y="921"/>
                          <a:pt x="2274" y="1815"/>
                          <a:pt x="3339" y="2710"/>
                        </a:cubicBezTo>
                        <a:lnTo>
                          <a:pt x="3786" y="3093"/>
                        </a:lnTo>
                        <a:cubicBezTo>
                          <a:pt x="3935" y="3221"/>
                          <a:pt x="4084" y="3327"/>
                          <a:pt x="4255" y="3455"/>
                        </a:cubicBezTo>
                        <a:cubicBezTo>
                          <a:pt x="4262" y="3459"/>
                          <a:pt x="4269" y="3461"/>
                          <a:pt x="4276" y="3461"/>
                        </a:cubicBezTo>
                        <a:cubicBezTo>
                          <a:pt x="4303" y="3461"/>
                          <a:pt x="4315" y="3426"/>
                          <a:pt x="4297" y="3391"/>
                        </a:cubicBezTo>
                        <a:cubicBezTo>
                          <a:pt x="4063" y="3136"/>
                          <a:pt x="3807" y="2901"/>
                          <a:pt x="3530" y="2688"/>
                        </a:cubicBezTo>
                        <a:cubicBezTo>
                          <a:pt x="3254" y="2454"/>
                          <a:pt x="2998" y="2220"/>
                          <a:pt x="2700" y="2007"/>
                        </a:cubicBezTo>
                        <a:cubicBezTo>
                          <a:pt x="2146" y="1560"/>
                          <a:pt x="1592" y="1134"/>
                          <a:pt x="1039" y="708"/>
                        </a:cubicBezTo>
                        <a:cubicBezTo>
                          <a:pt x="719" y="473"/>
                          <a:pt x="400" y="239"/>
                          <a:pt x="80" y="5"/>
                        </a:cubicBezTo>
                        <a:cubicBezTo>
                          <a:pt x="74" y="2"/>
                          <a:pt x="69" y="1"/>
                          <a:pt x="6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8" name="Google Shape;3818;p47"/>
                  <p:cNvSpPr/>
                  <p:nvPr/>
                </p:nvSpPr>
                <p:spPr>
                  <a:xfrm>
                    <a:off x="6367925" y="5326213"/>
                    <a:ext cx="7475" cy="66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9" h="2672" extrusionOk="0">
                        <a:moveTo>
                          <a:pt x="42" y="1"/>
                        </a:moveTo>
                        <a:cubicBezTo>
                          <a:pt x="22" y="1"/>
                          <a:pt x="1" y="16"/>
                          <a:pt x="1" y="31"/>
                        </a:cubicBezTo>
                        <a:cubicBezTo>
                          <a:pt x="1" y="159"/>
                          <a:pt x="22" y="287"/>
                          <a:pt x="43" y="414"/>
                        </a:cubicBezTo>
                        <a:cubicBezTo>
                          <a:pt x="64" y="563"/>
                          <a:pt x="86" y="691"/>
                          <a:pt x="107" y="819"/>
                        </a:cubicBezTo>
                        <a:cubicBezTo>
                          <a:pt x="150" y="1096"/>
                          <a:pt x="171" y="1373"/>
                          <a:pt x="171" y="1650"/>
                        </a:cubicBezTo>
                        <a:cubicBezTo>
                          <a:pt x="192" y="1990"/>
                          <a:pt x="171" y="2331"/>
                          <a:pt x="150" y="2672"/>
                        </a:cubicBezTo>
                        <a:lnTo>
                          <a:pt x="256" y="2672"/>
                        </a:lnTo>
                        <a:cubicBezTo>
                          <a:pt x="277" y="2331"/>
                          <a:pt x="299" y="1990"/>
                          <a:pt x="299" y="1650"/>
                        </a:cubicBezTo>
                        <a:cubicBezTo>
                          <a:pt x="299" y="1373"/>
                          <a:pt x="256" y="1096"/>
                          <a:pt x="214" y="819"/>
                        </a:cubicBezTo>
                        <a:cubicBezTo>
                          <a:pt x="214" y="691"/>
                          <a:pt x="192" y="542"/>
                          <a:pt x="171" y="414"/>
                        </a:cubicBezTo>
                        <a:cubicBezTo>
                          <a:pt x="128" y="287"/>
                          <a:pt x="107" y="137"/>
                          <a:pt x="64" y="10"/>
                        </a:cubicBezTo>
                        <a:cubicBezTo>
                          <a:pt x="58" y="3"/>
                          <a:pt x="50" y="1"/>
                          <a:pt x="4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9" name="Google Shape;3819;p47"/>
                  <p:cNvSpPr/>
                  <p:nvPr/>
                </p:nvSpPr>
                <p:spPr>
                  <a:xfrm>
                    <a:off x="6028875" y="5020213"/>
                    <a:ext cx="205700" cy="147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28" h="5911" extrusionOk="0">
                        <a:moveTo>
                          <a:pt x="47" y="0"/>
                        </a:moveTo>
                        <a:cubicBezTo>
                          <a:pt x="13" y="0"/>
                          <a:pt x="1" y="70"/>
                          <a:pt x="39" y="89"/>
                        </a:cubicBezTo>
                        <a:cubicBezTo>
                          <a:pt x="614" y="344"/>
                          <a:pt x="1210" y="643"/>
                          <a:pt x="1764" y="962"/>
                        </a:cubicBezTo>
                        <a:cubicBezTo>
                          <a:pt x="2339" y="1281"/>
                          <a:pt x="2892" y="1601"/>
                          <a:pt x="3446" y="1963"/>
                        </a:cubicBezTo>
                        <a:cubicBezTo>
                          <a:pt x="4532" y="2687"/>
                          <a:pt x="5555" y="3475"/>
                          <a:pt x="6513" y="4370"/>
                        </a:cubicBezTo>
                        <a:cubicBezTo>
                          <a:pt x="6790" y="4604"/>
                          <a:pt x="7046" y="4859"/>
                          <a:pt x="7322" y="5115"/>
                        </a:cubicBezTo>
                        <a:cubicBezTo>
                          <a:pt x="7578" y="5371"/>
                          <a:pt x="7834" y="5647"/>
                          <a:pt x="8110" y="5903"/>
                        </a:cubicBezTo>
                        <a:cubicBezTo>
                          <a:pt x="8121" y="5908"/>
                          <a:pt x="8134" y="5911"/>
                          <a:pt x="8148" y="5911"/>
                        </a:cubicBezTo>
                        <a:cubicBezTo>
                          <a:pt x="8188" y="5911"/>
                          <a:pt x="8228" y="5887"/>
                          <a:pt x="8196" y="5839"/>
                        </a:cubicBezTo>
                        <a:cubicBezTo>
                          <a:pt x="8004" y="5562"/>
                          <a:pt x="7791" y="5328"/>
                          <a:pt x="7557" y="5094"/>
                        </a:cubicBezTo>
                        <a:cubicBezTo>
                          <a:pt x="7301" y="4859"/>
                          <a:pt x="7067" y="4625"/>
                          <a:pt x="6854" y="4391"/>
                        </a:cubicBezTo>
                        <a:cubicBezTo>
                          <a:pt x="6364" y="3944"/>
                          <a:pt x="5874" y="3518"/>
                          <a:pt x="5342" y="3113"/>
                        </a:cubicBezTo>
                        <a:cubicBezTo>
                          <a:pt x="4319" y="2304"/>
                          <a:pt x="3212" y="1580"/>
                          <a:pt x="2062" y="941"/>
                        </a:cubicBezTo>
                        <a:cubicBezTo>
                          <a:pt x="1402" y="600"/>
                          <a:pt x="741" y="280"/>
                          <a:pt x="60" y="4"/>
                        </a:cubicBezTo>
                        <a:cubicBezTo>
                          <a:pt x="55" y="1"/>
                          <a:pt x="51" y="0"/>
                          <a:pt x="4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0" name="Google Shape;3820;p47"/>
                  <p:cNvSpPr/>
                  <p:nvPr/>
                </p:nvSpPr>
                <p:spPr>
                  <a:xfrm>
                    <a:off x="6094775" y="5074063"/>
                    <a:ext cx="115425" cy="8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17" h="3541" extrusionOk="0">
                        <a:moveTo>
                          <a:pt x="86" y="1"/>
                        </a:moveTo>
                        <a:cubicBezTo>
                          <a:pt x="22" y="1"/>
                          <a:pt x="1" y="65"/>
                          <a:pt x="65" y="86"/>
                        </a:cubicBezTo>
                        <a:cubicBezTo>
                          <a:pt x="406" y="171"/>
                          <a:pt x="704" y="341"/>
                          <a:pt x="981" y="576"/>
                        </a:cubicBezTo>
                        <a:cubicBezTo>
                          <a:pt x="1279" y="789"/>
                          <a:pt x="1598" y="1023"/>
                          <a:pt x="1896" y="1236"/>
                        </a:cubicBezTo>
                        <a:cubicBezTo>
                          <a:pt x="2471" y="1704"/>
                          <a:pt x="3046" y="2194"/>
                          <a:pt x="3600" y="2705"/>
                        </a:cubicBezTo>
                        <a:cubicBezTo>
                          <a:pt x="3898" y="3004"/>
                          <a:pt x="4197" y="3259"/>
                          <a:pt x="4516" y="3536"/>
                        </a:cubicBezTo>
                        <a:cubicBezTo>
                          <a:pt x="4522" y="3539"/>
                          <a:pt x="4528" y="3540"/>
                          <a:pt x="4535" y="3540"/>
                        </a:cubicBezTo>
                        <a:cubicBezTo>
                          <a:pt x="4574" y="3540"/>
                          <a:pt x="4617" y="3490"/>
                          <a:pt x="4580" y="3472"/>
                        </a:cubicBezTo>
                        <a:cubicBezTo>
                          <a:pt x="4346" y="3174"/>
                          <a:pt x="4090" y="2897"/>
                          <a:pt x="3813" y="2642"/>
                        </a:cubicBezTo>
                        <a:cubicBezTo>
                          <a:pt x="3558" y="2386"/>
                          <a:pt x="3259" y="2130"/>
                          <a:pt x="2961" y="1896"/>
                        </a:cubicBezTo>
                        <a:cubicBezTo>
                          <a:pt x="2365" y="1406"/>
                          <a:pt x="1769" y="938"/>
                          <a:pt x="1151" y="512"/>
                        </a:cubicBezTo>
                        <a:cubicBezTo>
                          <a:pt x="832" y="256"/>
                          <a:pt x="469" y="86"/>
                          <a:pt x="8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1" name="Google Shape;3821;p47"/>
                  <p:cNvSpPr/>
                  <p:nvPr/>
                </p:nvSpPr>
                <p:spPr>
                  <a:xfrm>
                    <a:off x="6204725" y="5165388"/>
                    <a:ext cx="33850" cy="34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4" h="1392" extrusionOk="0">
                        <a:moveTo>
                          <a:pt x="88" y="1"/>
                        </a:moveTo>
                        <a:cubicBezTo>
                          <a:pt x="37" y="1"/>
                          <a:pt x="1" y="82"/>
                          <a:pt x="54" y="117"/>
                        </a:cubicBezTo>
                        <a:cubicBezTo>
                          <a:pt x="288" y="288"/>
                          <a:pt x="523" y="479"/>
                          <a:pt x="714" y="692"/>
                        </a:cubicBezTo>
                        <a:cubicBezTo>
                          <a:pt x="821" y="799"/>
                          <a:pt x="906" y="927"/>
                          <a:pt x="1013" y="1033"/>
                        </a:cubicBezTo>
                        <a:cubicBezTo>
                          <a:pt x="1076" y="1161"/>
                          <a:pt x="1183" y="1267"/>
                          <a:pt x="1268" y="1374"/>
                        </a:cubicBezTo>
                        <a:cubicBezTo>
                          <a:pt x="1281" y="1386"/>
                          <a:pt x="1293" y="1391"/>
                          <a:pt x="1304" y="1391"/>
                        </a:cubicBezTo>
                        <a:cubicBezTo>
                          <a:pt x="1332" y="1391"/>
                          <a:pt x="1353" y="1361"/>
                          <a:pt x="1353" y="1331"/>
                        </a:cubicBezTo>
                        <a:cubicBezTo>
                          <a:pt x="1289" y="1203"/>
                          <a:pt x="1204" y="1054"/>
                          <a:pt x="1119" y="948"/>
                        </a:cubicBezTo>
                        <a:cubicBezTo>
                          <a:pt x="1034" y="820"/>
                          <a:pt x="927" y="714"/>
                          <a:pt x="821" y="607"/>
                        </a:cubicBezTo>
                        <a:cubicBezTo>
                          <a:pt x="608" y="373"/>
                          <a:pt x="374" y="181"/>
                          <a:pt x="118" y="11"/>
                        </a:cubicBezTo>
                        <a:cubicBezTo>
                          <a:pt x="108" y="4"/>
                          <a:pt x="97" y="1"/>
                          <a:pt x="8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2" name="Google Shape;3822;p47"/>
                  <p:cNvSpPr/>
                  <p:nvPr/>
                </p:nvSpPr>
                <p:spPr>
                  <a:xfrm>
                    <a:off x="6027275" y="5145338"/>
                    <a:ext cx="92025" cy="53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81" h="2136" extrusionOk="0">
                        <a:moveTo>
                          <a:pt x="67" y="0"/>
                        </a:moveTo>
                        <a:cubicBezTo>
                          <a:pt x="30" y="0"/>
                          <a:pt x="1" y="70"/>
                          <a:pt x="39" y="89"/>
                        </a:cubicBezTo>
                        <a:lnTo>
                          <a:pt x="1785" y="834"/>
                        </a:lnTo>
                        <a:cubicBezTo>
                          <a:pt x="2254" y="1004"/>
                          <a:pt x="2701" y="1239"/>
                          <a:pt x="3127" y="1516"/>
                        </a:cubicBezTo>
                        <a:cubicBezTo>
                          <a:pt x="3212" y="1601"/>
                          <a:pt x="3319" y="1686"/>
                          <a:pt x="3404" y="1792"/>
                        </a:cubicBezTo>
                        <a:cubicBezTo>
                          <a:pt x="3489" y="1899"/>
                          <a:pt x="3574" y="2005"/>
                          <a:pt x="3617" y="2112"/>
                        </a:cubicBezTo>
                        <a:cubicBezTo>
                          <a:pt x="3625" y="2128"/>
                          <a:pt x="3636" y="2135"/>
                          <a:pt x="3647" y="2135"/>
                        </a:cubicBezTo>
                        <a:cubicBezTo>
                          <a:pt x="3664" y="2135"/>
                          <a:pt x="3681" y="2117"/>
                          <a:pt x="3681" y="2091"/>
                        </a:cubicBezTo>
                        <a:cubicBezTo>
                          <a:pt x="3553" y="1643"/>
                          <a:pt x="3106" y="1345"/>
                          <a:pt x="2722" y="1132"/>
                        </a:cubicBezTo>
                        <a:cubicBezTo>
                          <a:pt x="2488" y="1026"/>
                          <a:pt x="2254" y="919"/>
                          <a:pt x="2019" y="813"/>
                        </a:cubicBezTo>
                        <a:lnTo>
                          <a:pt x="1104" y="429"/>
                        </a:lnTo>
                        <a:lnTo>
                          <a:pt x="81" y="3"/>
                        </a:lnTo>
                        <a:cubicBezTo>
                          <a:pt x="77" y="1"/>
                          <a:pt x="72" y="0"/>
                          <a:pt x="6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3" name="Google Shape;3823;p47"/>
                  <p:cNvSpPr/>
                  <p:nvPr/>
                </p:nvSpPr>
                <p:spPr>
                  <a:xfrm>
                    <a:off x="6040100" y="5200688"/>
                    <a:ext cx="174650" cy="75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986" h="3031" extrusionOk="0">
                        <a:moveTo>
                          <a:pt x="42" y="0"/>
                        </a:moveTo>
                        <a:cubicBezTo>
                          <a:pt x="11" y="0"/>
                          <a:pt x="0" y="50"/>
                          <a:pt x="37" y="68"/>
                        </a:cubicBezTo>
                        <a:cubicBezTo>
                          <a:pt x="974" y="366"/>
                          <a:pt x="1911" y="601"/>
                          <a:pt x="2848" y="920"/>
                        </a:cubicBezTo>
                        <a:cubicBezTo>
                          <a:pt x="3785" y="1218"/>
                          <a:pt x="4658" y="1602"/>
                          <a:pt x="5510" y="2070"/>
                        </a:cubicBezTo>
                        <a:cubicBezTo>
                          <a:pt x="5979" y="2347"/>
                          <a:pt x="6426" y="2667"/>
                          <a:pt x="6852" y="3007"/>
                        </a:cubicBezTo>
                        <a:cubicBezTo>
                          <a:pt x="6863" y="3023"/>
                          <a:pt x="6877" y="3030"/>
                          <a:pt x="6892" y="3030"/>
                        </a:cubicBezTo>
                        <a:cubicBezTo>
                          <a:pt x="6937" y="3030"/>
                          <a:pt x="6985" y="2970"/>
                          <a:pt x="6937" y="2922"/>
                        </a:cubicBezTo>
                        <a:cubicBezTo>
                          <a:pt x="6192" y="2283"/>
                          <a:pt x="5361" y="1772"/>
                          <a:pt x="4467" y="1389"/>
                        </a:cubicBezTo>
                        <a:cubicBezTo>
                          <a:pt x="3572" y="984"/>
                          <a:pt x="2635" y="643"/>
                          <a:pt x="1677" y="388"/>
                        </a:cubicBezTo>
                        <a:cubicBezTo>
                          <a:pt x="1144" y="239"/>
                          <a:pt x="612" y="111"/>
                          <a:pt x="58" y="4"/>
                        </a:cubicBezTo>
                        <a:cubicBezTo>
                          <a:pt x="52" y="1"/>
                          <a:pt x="47" y="0"/>
                          <a:pt x="4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4" name="Google Shape;3824;p47"/>
                  <p:cNvSpPr/>
                  <p:nvPr/>
                </p:nvSpPr>
                <p:spPr>
                  <a:xfrm>
                    <a:off x="6185300" y="4796138"/>
                    <a:ext cx="13875" cy="9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5" h="390" extrusionOk="0">
                        <a:moveTo>
                          <a:pt x="512" y="0"/>
                        </a:moveTo>
                        <a:cubicBezTo>
                          <a:pt x="320" y="86"/>
                          <a:pt x="150" y="213"/>
                          <a:pt x="1" y="341"/>
                        </a:cubicBezTo>
                        <a:cubicBezTo>
                          <a:pt x="1" y="358"/>
                          <a:pt x="14" y="389"/>
                          <a:pt x="31" y="389"/>
                        </a:cubicBezTo>
                        <a:cubicBezTo>
                          <a:pt x="35" y="389"/>
                          <a:pt x="39" y="388"/>
                          <a:pt x="43" y="384"/>
                        </a:cubicBezTo>
                        <a:cubicBezTo>
                          <a:pt x="107" y="320"/>
                          <a:pt x="192" y="256"/>
                          <a:pt x="277" y="192"/>
                        </a:cubicBezTo>
                        <a:cubicBezTo>
                          <a:pt x="363" y="149"/>
                          <a:pt x="448" y="107"/>
                          <a:pt x="533" y="43"/>
                        </a:cubicBezTo>
                        <a:cubicBezTo>
                          <a:pt x="554" y="43"/>
                          <a:pt x="533" y="0"/>
                          <a:pt x="51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5" name="Google Shape;3825;p47"/>
                  <p:cNvSpPr/>
                  <p:nvPr/>
                </p:nvSpPr>
                <p:spPr>
                  <a:xfrm>
                    <a:off x="5814400" y="5096813"/>
                    <a:ext cx="128675" cy="75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7" h="3010" extrusionOk="0">
                        <a:moveTo>
                          <a:pt x="34" y="1"/>
                        </a:moveTo>
                        <a:cubicBezTo>
                          <a:pt x="8" y="1"/>
                          <a:pt x="0" y="32"/>
                          <a:pt x="35" y="49"/>
                        </a:cubicBezTo>
                        <a:cubicBezTo>
                          <a:pt x="1355" y="773"/>
                          <a:pt x="2697" y="1540"/>
                          <a:pt x="3996" y="2328"/>
                        </a:cubicBezTo>
                        <a:cubicBezTo>
                          <a:pt x="4358" y="2562"/>
                          <a:pt x="4720" y="2775"/>
                          <a:pt x="5104" y="3009"/>
                        </a:cubicBezTo>
                        <a:cubicBezTo>
                          <a:pt x="5125" y="3009"/>
                          <a:pt x="5146" y="2967"/>
                          <a:pt x="5125" y="2945"/>
                        </a:cubicBezTo>
                        <a:cubicBezTo>
                          <a:pt x="4507" y="2498"/>
                          <a:pt x="3847" y="2115"/>
                          <a:pt x="3187" y="1732"/>
                        </a:cubicBezTo>
                        <a:cubicBezTo>
                          <a:pt x="2527" y="1348"/>
                          <a:pt x="1866" y="965"/>
                          <a:pt x="1206" y="603"/>
                        </a:cubicBezTo>
                        <a:cubicBezTo>
                          <a:pt x="823" y="390"/>
                          <a:pt x="439" y="198"/>
                          <a:pt x="56" y="6"/>
                        </a:cubicBezTo>
                        <a:cubicBezTo>
                          <a:pt x="48" y="2"/>
                          <a:pt x="40" y="1"/>
                          <a:pt x="3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6" name="Google Shape;3826;p47"/>
                  <p:cNvSpPr/>
                  <p:nvPr/>
                </p:nvSpPr>
                <p:spPr>
                  <a:xfrm>
                    <a:off x="6553900" y="4729663"/>
                    <a:ext cx="35025" cy="76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1" h="3073" extrusionOk="0">
                        <a:moveTo>
                          <a:pt x="53" y="1"/>
                        </a:moveTo>
                        <a:cubicBezTo>
                          <a:pt x="28" y="1"/>
                          <a:pt x="1" y="31"/>
                          <a:pt x="16" y="61"/>
                        </a:cubicBezTo>
                        <a:cubicBezTo>
                          <a:pt x="271" y="530"/>
                          <a:pt x="484" y="1041"/>
                          <a:pt x="697" y="1531"/>
                        </a:cubicBezTo>
                        <a:cubicBezTo>
                          <a:pt x="804" y="1786"/>
                          <a:pt x="910" y="2042"/>
                          <a:pt x="995" y="2297"/>
                        </a:cubicBezTo>
                        <a:cubicBezTo>
                          <a:pt x="1059" y="2425"/>
                          <a:pt x="1102" y="2553"/>
                          <a:pt x="1145" y="2659"/>
                        </a:cubicBezTo>
                        <a:cubicBezTo>
                          <a:pt x="1187" y="2808"/>
                          <a:pt x="1230" y="2936"/>
                          <a:pt x="1315" y="3043"/>
                        </a:cubicBezTo>
                        <a:cubicBezTo>
                          <a:pt x="1324" y="3062"/>
                          <a:pt x="1343" y="3072"/>
                          <a:pt x="1360" y="3072"/>
                        </a:cubicBezTo>
                        <a:cubicBezTo>
                          <a:pt x="1381" y="3072"/>
                          <a:pt x="1400" y="3057"/>
                          <a:pt x="1400" y="3021"/>
                        </a:cubicBezTo>
                        <a:cubicBezTo>
                          <a:pt x="1400" y="2872"/>
                          <a:pt x="1358" y="2745"/>
                          <a:pt x="1315" y="2617"/>
                        </a:cubicBezTo>
                        <a:cubicBezTo>
                          <a:pt x="1272" y="2489"/>
                          <a:pt x="1230" y="2361"/>
                          <a:pt x="1166" y="2233"/>
                        </a:cubicBezTo>
                        <a:cubicBezTo>
                          <a:pt x="1081" y="1978"/>
                          <a:pt x="974" y="1722"/>
                          <a:pt x="868" y="1467"/>
                        </a:cubicBezTo>
                        <a:cubicBezTo>
                          <a:pt x="633" y="977"/>
                          <a:pt x="357" y="487"/>
                          <a:pt x="80" y="18"/>
                        </a:cubicBezTo>
                        <a:cubicBezTo>
                          <a:pt x="73" y="6"/>
                          <a:pt x="64" y="1"/>
                          <a:pt x="5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7" name="Google Shape;3827;p47"/>
                  <p:cNvSpPr/>
                  <p:nvPr/>
                </p:nvSpPr>
                <p:spPr>
                  <a:xfrm>
                    <a:off x="6572175" y="4747013"/>
                    <a:ext cx="24725" cy="46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89" h="1856" extrusionOk="0">
                        <a:moveTo>
                          <a:pt x="86" y="0"/>
                        </a:moveTo>
                        <a:cubicBezTo>
                          <a:pt x="43" y="0"/>
                          <a:pt x="1" y="40"/>
                          <a:pt x="30" y="70"/>
                        </a:cubicBezTo>
                        <a:cubicBezTo>
                          <a:pt x="222" y="347"/>
                          <a:pt x="392" y="645"/>
                          <a:pt x="520" y="943"/>
                        </a:cubicBezTo>
                        <a:cubicBezTo>
                          <a:pt x="669" y="1241"/>
                          <a:pt x="797" y="1539"/>
                          <a:pt x="946" y="1838"/>
                        </a:cubicBezTo>
                        <a:cubicBezTo>
                          <a:pt x="946" y="1851"/>
                          <a:pt x="950" y="1856"/>
                          <a:pt x="956" y="1856"/>
                        </a:cubicBezTo>
                        <a:cubicBezTo>
                          <a:pt x="968" y="1856"/>
                          <a:pt x="989" y="1831"/>
                          <a:pt x="989" y="1816"/>
                        </a:cubicBezTo>
                        <a:cubicBezTo>
                          <a:pt x="903" y="1497"/>
                          <a:pt x="797" y="1199"/>
                          <a:pt x="627" y="900"/>
                        </a:cubicBezTo>
                        <a:cubicBezTo>
                          <a:pt x="477" y="602"/>
                          <a:pt x="328" y="304"/>
                          <a:pt x="137" y="27"/>
                        </a:cubicBezTo>
                        <a:cubicBezTo>
                          <a:pt x="124" y="8"/>
                          <a:pt x="105" y="0"/>
                          <a:pt x="8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8" name="Google Shape;3828;p47"/>
                  <p:cNvSpPr/>
                  <p:nvPr/>
                </p:nvSpPr>
                <p:spPr>
                  <a:xfrm>
                    <a:off x="6554425" y="4825213"/>
                    <a:ext cx="10000" cy="14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0" h="563" extrusionOk="0">
                        <a:moveTo>
                          <a:pt x="64" y="0"/>
                        </a:moveTo>
                        <a:cubicBezTo>
                          <a:pt x="31" y="0"/>
                          <a:pt x="0" y="20"/>
                          <a:pt x="16" y="51"/>
                        </a:cubicBezTo>
                        <a:cubicBezTo>
                          <a:pt x="59" y="179"/>
                          <a:pt x="123" y="307"/>
                          <a:pt x="186" y="435"/>
                        </a:cubicBezTo>
                        <a:cubicBezTo>
                          <a:pt x="208" y="477"/>
                          <a:pt x="229" y="520"/>
                          <a:pt x="250" y="562"/>
                        </a:cubicBezTo>
                        <a:lnTo>
                          <a:pt x="399" y="562"/>
                        </a:lnTo>
                        <a:cubicBezTo>
                          <a:pt x="378" y="499"/>
                          <a:pt x="336" y="435"/>
                          <a:pt x="314" y="371"/>
                        </a:cubicBezTo>
                        <a:cubicBezTo>
                          <a:pt x="250" y="243"/>
                          <a:pt x="186" y="115"/>
                          <a:pt x="101" y="9"/>
                        </a:cubicBezTo>
                        <a:cubicBezTo>
                          <a:pt x="90" y="3"/>
                          <a:pt x="77" y="0"/>
                          <a:pt x="6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9" name="Google Shape;3829;p47"/>
                  <p:cNvSpPr/>
                  <p:nvPr/>
                </p:nvSpPr>
                <p:spPr>
                  <a:xfrm>
                    <a:off x="4870175" y="3557638"/>
                    <a:ext cx="13325" cy="1723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3" h="6893" extrusionOk="0">
                        <a:moveTo>
                          <a:pt x="411" y="0"/>
                        </a:moveTo>
                        <a:cubicBezTo>
                          <a:pt x="387" y="0"/>
                          <a:pt x="362" y="19"/>
                          <a:pt x="362" y="45"/>
                        </a:cubicBezTo>
                        <a:cubicBezTo>
                          <a:pt x="341" y="492"/>
                          <a:pt x="362" y="939"/>
                          <a:pt x="341" y="1387"/>
                        </a:cubicBezTo>
                        <a:cubicBezTo>
                          <a:pt x="320" y="1834"/>
                          <a:pt x="277" y="2260"/>
                          <a:pt x="235" y="2707"/>
                        </a:cubicBezTo>
                        <a:cubicBezTo>
                          <a:pt x="171" y="3602"/>
                          <a:pt x="64" y="4475"/>
                          <a:pt x="22" y="5369"/>
                        </a:cubicBezTo>
                        <a:cubicBezTo>
                          <a:pt x="0" y="5859"/>
                          <a:pt x="0" y="6370"/>
                          <a:pt x="22" y="6860"/>
                        </a:cubicBezTo>
                        <a:cubicBezTo>
                          <a:pt x="22" y="6881"/>
                          <a:pt x="38" y="6892"/>
                          <a:pt x="56" y="6892"/>
                        </a:cubicBezTo>
                        <a:cubicBezTo>
                          <a:pt x="75" y="6892"/>
                          <a:pt x="96" y="6881"/>
                          <a:pt x="107" y="6860"/>
                        </a:cubicBezTo>
                        <a:cubicBezTo>
                          <a:pt x="86" y="5966"/>
                          <a:pt x="150" y="5071"/>
                          <a:pt x="256" y="4177"/>
                        </a:cubicBezTo>
                        <a:cubicBezTo>
                          <a:pt x="341" y="3282"/>
                          <a:pt x="448" y="2409"/>
                          <a:pt x="490" y="1514"/>
                        </a:cubicBezTo>
                        <a:cubicBezTo>
                          <a:pt x="533" y="1025"/>
                          <a:pt x="512" y="513"/>
                          <a:pt x="448" y="24"/>
                        </a:cubicBezTo>
                        <a:cubicBezTo>
                          <a:pt x="440" y="7"/>
                          <a:pt x="425" y="0"/>
                          <a:pt x="41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0" name="Google Shape;3830;p47"/>
                  <p:cNvSpPr/>
                  <p:nvPr/>
                </p:nvSpPr>
                <p:spPr>
                  <a:xfrm>
                    <a:off x="4882950" y="3579388"/>
                    <a:ext cx="10675" cy="115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7" h="4601" extrusionOk="0">
                        <a:moveTo>
                          <a:pt x="395" y="0"/>
                        </a:moveTo>
                        <a:cubicBezTo>
                          <a:pt x="379" y="0"/>
                          <a:pt x="363" y="16"/>
                          <a:pt x="363" y="48"/>
                        </a:cubicBezTo>
                        <a:cubicBezTo>
                          <a:pt x="320" y="176"/>
                          <a:pt x="299" y="325"/>
                          <a:pt x="299" y="474"/>
                        </a:cubicBezTo>
                        <a:cubicBezTo>
                          <a:pt x="277" y="623"/>
                          <a:pt x="256" y="772"/>
                          <a:pt x="235" y="900"/>
                        </a:cubicBezTo>
                        <a:cubicBezTo>
                          <a:pt x="214" y="1198"/>
                          <a:pt x="192" y="1496"/>
                          <a:pt x="150" y="1794"/>
                        </a:cubicBezTo>
                        <a:cubicBezTo>
                          <a:pt x="107" y="2391"/>
                          <a:pt x="64" y="2966"/>
                          <a:pt x="22" y="3562"/>
                        </a:cubicBezTo>
                        <a:cubicBezTo>
                          <a:pt x="22" y="3903"/>
                          <a:pt x="1" y="4244"/>
                          <a:pt x="1" y="4584"/>
                        </a:cubicBezTo>
                        <a:cubicBezTo>
                          <a:pt x="1" y="4595"/>
                          <a:pt x="11" y="4600"/>
                          <a:pt x="22" y="4600"/>
                        </a:cubicBezTo>
                        <a:cubicBezTo>
                          <a:pt x="33" y="4600"/>
                          <a:pt x="43" y="4595"/>
                          <a:pt x="43" y="4584"/>
                        </a:cubicBezTo>
                        <a:cubicBezTo>
                          <a:pt x="128" y="3413"/>
                          <a:pt x="214" y="2220"/>
                          <a:pt x="341" y="1049"/>
                        </a:cubicBezTo>
                        <a:cubicBezTo>
                          <a:pt x="363" y="879"/>
                          <a:pt x="384" y="708"/>
                          <a:pt x="384" y="538"/>
                        </a:cubicBezTo>
                        <a:cubicBezTo>
                          <a:pt x="405" y="389"/>
                          <a:pt x="427" y="218"/>
                          <a:pt x="427" y="48"/>
                        </a:cubicBezTo>
                        <a:cubicBezTo>
                          <a:pt x="427" y="16"/>
                          <a:pt x="411" y="0"/>
                          <a:pt x="39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1" name="Google Shape;3831;p47"/>
                  <p:cNvSpPr/>
                  <p:nvPr/>
                </p:nvSpPr>
                <p:spPr>
                  <a:xfrm>
                    <a:off x="4893600" y="3553563"/>
                    <a:ext cx="3225" cy="23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9" h="922" extrusionOk="0">
                        <a:moveTo>
                          <a:pt x="107" y="0"/>
                        </a:moveTo>
                        <a:cubicBezTo>
                          <a:pt x="96" y="0"/>
                          <a:pt x="86" y="6"/>
                          <a:pt x="86" y="16"/>
                        </a:cubicBezTo>
                        <a:cubicBezTo>
                          <a:pt x="22" y="314"/>
                          <a:pt x="1" y="613"/>
                          <a:pt x="22" y="889"/>
                        </a:cubicBezTo>
                        <a:cubicBezTo>
                          <a:pt x="22" y="911"/>
                          <a:pt x="38" y="921"/>
                          <a:pt x="54" y="921"/>
                        </a:cubicBezTo>
                        <a:cubicBezTo>
                          <a:pt x="70" y="921"/>
                          <a:pt x="86" y="911"/>
                          <a:pt x="86" y="889"/>
                        </a:cubicBezTo>
                        <a:cubicBezTo>
                          <a:pt x="107" y="613"/>
                          <a:pt x="128" y="314"/>
                          <a:pt x="128" y="16"/>
                        </a:cubicBezTo>
                        <a:cubicBezTo>
                          <a:pt x="128" y="6"/>
                          <a:pt x="118" y="0"/>
                          <a:pt x="10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2" name="Google Shape;3832;p47"/>
                  <p:cNvSpPr/>
                  <p:nvPr/>
                </p:nvSpPr>
                <p:spPr>
                  <a:xfrm>
                    <a:off x="4900200" y="3572188"/>
                    <a:ext cx="7800" cy="44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2" h="1787" extrusionOk="0">
                        <a:moveTo>
                          <a:pt x="269" y="1"/>
                        </a:moveTo>
                        <a:cubicBezTo>
                          <a:pt x="258" y="1"/>
                          <a:pt x="248" y="6"/>
                          <a:pt x="248" y="17"/>
                        </a:cubicBezTo>
                        <a:cubicBezTo>
                          <a:pt x="184" y="293"/>
                          <a:pt x="184" y="592"/>
                          <a:pt x="141" y="868"/>
                        </a:cubicBezTo>
                        <a:cubicBezTo>
                          <a:pt x="120" y="1145"/>
                          <a:pt x="56" y="1465"/>
                          <a:pt x="13" y="1742"/>
                        </a:cubicBezTo>
                        <a:cubicBezTo>
                          <a:pt x="0" y="1768"/>
                          <a:pt x="28" y="1786"/>
                          <a:pt x="51" y="1786"/>
                        </a:cubicBezTo>
                        <a:cubicBezTo>
                          <a:pt x="65" y="1786"/>
                          <a:pt x="77" y="1779"/>
                          <a:pt x="77" y="1763"/>
                        </a:cubicBezTo>
                        <a:cubicBezTo>
                          <a:pt x="141" y="1486"/>
                          <a:pt x="205" y="1188"/>
                          <a:pt x="226" y="911"/>
                        </a:cubicBezTo>
                        <a:cubicBezTo>
                          <a:pt x="290" y="613"/>
                          <a:pt x="312" y="315"/>
                          <a:pt x="290" y="17"/>
                        </a:cubicBezTo>
                        <a:cubicBezTo>
                          <a:pt x="290" y="6"/>
                          <a:pt x="280" y="1"/>
                          <a:pt x="26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3" name="Google Shape;3833;p47"/>
                  <p:cNvSpPr/>
                  <p:nvPr/>
                </p:nvSpPr>
                <p:spPr>
                  <a:xfrm>
                    <a:off x="4950175" y="3744888"/>
                    <a:ext cx="19050" cy="15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2" h="631" extrusionOk="0">
                        <a:moveTo>
                          <a:pt x="737" y="0"/>
                        </a:moveTo>
                        <a:cubicBezTo>
                          <a:pt x="732" y="0"/>
                          <a:pt x="725" y="3"/>
                          <a:pt x="719" y="9"/>
                        </a:cubicBezTo>
                        <a:cubicBezTo>
                          <a:pt x="698" y="9"/>
                          <a:pt x="655" y="30"/>
                          <a:pt x="634" y="52"/>
                        </a:cubicBezTo>
                        <a:lnTo>
                          <a:pt x="549" y="137"/>
                        </a:lnTo>
                        <a:lnTo>
                          <a:pt x="400" y="286"/>
                        </a:lnTo>
                        <a:cubicBezTo>
                          <a:pt x="272" y="371"/>
                          <a:pt x="165" y="456"/>
                          <a:pt x="38" y="541"/>
                        </a:cubicBezTo>
                        <a:cubicBezTo>
                          <a:pt x="1" y="578"/>
                          <a:pt x="28" y="631"/>
                          <a:pt x="63" y="631"/>
                        </a:cubicBezTo>
                        <a:cubicBezTo>
                          <a:pt x="69" y="631"/>
                          <a:pt x="74" y="630"/>
                          <a:pt x="80" y="627"/>
                        </a:cubicBezTo>
                        <a:cubicBezTo>
                          <a:pt x="208" y="541"/>
                          <a:pt x="336" y="456"/>
                          <a:pt x="464" y="350"/>
                        </a:cubicBezTo>
                        <a:cubicBezTo>
                          <a:pt x="528" y="307"/>
                          <a:pt x="570" y="265"/>
                          <a:pt x="634" y="201"/>
                        </a:cubicBezTo>
                        <a:cubicBezTo>
                          <a:pt x="677" y="158"/>
                          <a:pt x="762" y="94"/>
                          <a:pt x="762" y="30"/>
                        </a:cubicBezTo>
                        <a:cubicBezTo>
                          <a:pt x="762" y="15"/>
                          <a:pt x="751" y="0"/>
                          <a:pt x="73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4" name="Google Shape;3834;p47"/>
                  <p:cNvSpPr/>
                  <p:nvPr/>
                </p:nvSpPr>
                <p:spPr>
                  <a:xfrm>
                    <a:off x="4961525" y="3750413"/>
                    <a:ext cx="15150" cy="13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6" h="543" extrusionOk="0">
                        <a:moveTo>
                          <a:pt x="563" y="1"/>
                        </a:moveTo>
                        <a:cubicBezTo>
                          <a:pt x="478" y="65"/>
                          <a:pt x="372" y="150"/>
                          <a:pt x="286" y="235"/>
                        </a:cubicBezTo>
                        <a:lnTo>
                          <a:pt x="31" y="512"/>
                        </a:lnTo>
                        <a:cubicBezTo>
                          <a:pt x="1" y="527"/>
                          <a:pt x="13" y="542"/>
                          <a:pt x="31" y="542"/>
                        </a:cubicBezTo>
                        <a:cubicBezTo>
                          <a:pt x="38" y="542"/>
                          <a:pt x="46" y="540"/>
                          <a:pt x="52" y="533"/>
                        </a:cubicBezTo>
                        <a:cubicBezTo>
                          <a:pt x="159" y="448"/>
                          <a:pt x="244" y="384"/>
                          <a:pt x="350" y="299"/>
                        </a:cubicBezTo>
                        <a:cubicBezTo>
                          <a:pt x="436" y="214"/>
                          <a:pt x="542" y="129"/>
                          <a:pt x="606" y="22"/>
                        </a:cubicBezTo>
                        <a:cubicBezTo>
                          <a:pt x="606" y="22"/>
                          <a:pt x="585" y="1"/>
                          <a:pt x="56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5" name="Google Shape;3835;p47"/>
                  <p:cNvSpPr/>
                  <p:nvPr/>
                </p:nvSpPr>
                <p:spPr>
                  <a:xfrm>
                    <a:off x="4978950" y="3740313"/>
                    <a:ext cx="13175" cy="1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7" h="478" extrusionOk="0">
                        <a:moveTo>
                          <a:pt x="505" y="0"/>
                        </a:moveTo>
                        <a:cubicBezTo>
                          <a:pt x="335" y="149"/>
                          <a:pt x="165" y="298"/>
                          <a:pt x="15" y="448"/>
                        </a:cubicBezTo>
                        <a:cubicBezTo>
                          <a:pt x="0" y="463"/>
                          <a:pt x="7" y="478"/>
                          <a:pt x="19" y="478"/>
                        </a:cubicBezTo>
                        <a:cubicBezTo>
                          <a:pt x="24" y="478"/>
                          <a:pt x="30" y="475"/>
                          <a:pt x="37" y="469"/>
                        </a:cubicBezTo>
                        <a:cubicBezTo>
                          <a:pt x="207" y="320"/>
                          <a:pt x="356" y="171"/>
                          <a:pt x="527" y="22"/>
                        </a:cubicBezTo>
                        <a:lnTo>
                          <a:pt x="505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6" name="Google Shape;3836;p47"/>
                  <p:cNvSpPr/>
                  <p:nvPr/>
                </p:nvSpPr>
                <p:spPr>
                  <a:xfrm>
                    <a:off x="4955900" y="3593863"/>
                    <a:ext cx="7825" cy="24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3" h="964" extrusionOk="0">
                        <a:moveTo>
                          <a:pt x="252" y="1"/>
                        </a:moveTo>
                        <a:cubicBezTo>
                          <a:pt x="236" y="1"/>
                          <a:pt x="221" y="8"/>
                          <a:pt x="213" y="23"/>
                        </a:cubicBezTo>
                        <a:cubicBezTo>
                          <a:pt x="64" y="300"/>
                          <a:pt x="0" y="619"/>
                          <a:pt x="22" y="939"/>
                        </a:cubicBezTo>
                        <a:cubicBezTo>
                          <a:pt x="22" y="951"/>
                          <a:pt x="36" y="963"/>
                          <a:pt x="48" y="963"/>
                        </a:cubicBezTo>
                        <a:cubicBezTo>
                          <a:pt x="57" y="963"/>
                          <a:pt x="64" y="957"/>
                          <a:pt x="64" y="939"/>
                        </a:cubicBezTo>
                        <a:cubicBezTo>
                          <a:pt x="107" y="790"/>
                          <a:pt x="128" y="640"/>
                          <a:pt x="171" y="491"/>
                        </a:cubicBezTo>
                        <a:cubicBezTo>
                          <a:pt x="192" y="342"/>
                          <a:pt x="235" y="193"/>
                          <a:pt x="299" y="65"/>
                        </a:cubicBezTo>
                        <a:cubicBezTo>
                          <a:pt x="312" y="24"/>
                          <a:pt x="282" y="1"/>
                          <a:pt x="25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7" name="Google Shape;3837;p47"/>
                  <p:cNvSpPr/>
                  <p:nvPr/>
                </p:nvSpPr>
                <p:spPr>
                  <a:xfrm>
                    <a:off x="4967600" y="3605663"/>
                    <a:ext cx="4825" cy="139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3" h="556" extrusionOk="0">
                        <a:moveTo>
                          <a:pt x="152" y="0"/>
                        </a:moveTo>
                        <a:cubicBezTo>
                          <a:pt x="135" y="0"/>
                          <a:pt x="117" y="12"/>
                          <a:pt x="107" y="41"/>
                        </a:cubicBezTo>
                        <a:cubicBezTo>
                          <a:pt x="65" y="190"/>
                          <a:pt x="22" y="360"/>
                          <a:pt x="1" y="530"/>
                        </a:cubicBezTo>
                        <a:cubicBezTo>
                          <a:pt x="1" y="543"/>
                          <a:pt x="15" y="555"/>
                          <a:pt x="27" y="555"/>
                        </a:cubicBezTo>
                        <a:cubicBezTo>
                          <a:pt x="36" y="555"/>
                          <a:pt x="43" y="548"/>
                          <a:pt x="43" y="530"/>
                        </a:cubicBezTo>
                        <a:cubicBezTo>
                          <a:pt x="107" y="381"/>
                          <a:pt x="150" y="211"/>
                          <a:pt x="193" y="41"/>
                        </a:cubicBezTo>
                        <a:cubicBezTo>
                          <a:pt x="193" y="17"/>
                          <a:pt x="173" y="0"/>
                          <a:pt x="15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8" name="Google Shape;3838;p47"/>
                  <p:cNvSpPr/>
                  <p:nvPr/>
                </p:nvSpPr>
                <p:spPr>
                  <a:xfrm>
                    <a:off x="4975600" y="3610788"/>
                    <a:ext cx="3750" cy="18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" h="734" extrusionOk="0">
                        <a:moveTo>
                          <a:pt x="88" y="1"/>
                        </a:moveTo>
                        <a:cubicBezTo>
                          <a:pt x="59" y="1"/>
                          <a:pt x="32" y="17"/>
                          <a:pt x="43" y="49"/>
                        </a:cubicBezTo>
                        <a:cubicBezTo>
                          <a:pt x="22" y="155"/>
                          <a:pt x="0" y="262"/>
                          <a:pt x="0" y="368"/>
                        </a:cubicBezTo>
                        <a:cubicBezTo>
                          <a:pt x="0" y="475"/>
                          <a:pt x="0" y="602"/>
                          <a:pt x="0" y="709"/>
                        </a:cubicBezTo>
                        <a:cubicBezTo>
                          <a:pt x="0" y="721"/>
                          <a:pt x="15" y="733"/>
                          <a:pt x="27" y="733"/>
                        </a:cubicBezTo>
                        <a:cubicBezTo>
                          <a:pt x="35" y="733"/>
                          <a:pt x="43" y="727"/>
                          <a:pt x="43" y="709"/>
                        </a:cubicBezTo>
                        <a:cubicBezTo>
                          <a:pt x="64" y="602"/>
                          <a:pt x="86" y="496"/>
                          <a:pt x="107" y="389"/>
                        </a:cubicBezTo>
                        <a:cubicBezTo>
                          <a:pt x="128" y="283"/>
                          <a:pt x="128" y="155"/>
                          <a:pt x="149" y="49"/>
                        </a:cubicBezTo>
                        <a:cubicBezTo>
                          <a:pt x="149" y="17"/>
                          <a:pt x="117" y="1"/>
                          <a:pt x="8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9" name="Google Shape;3839;p47"/>
                  <p:cNvSpPr/>
                  <p:nvPr/>
                </p:nvSpPr>
                <p:spPr>
                  <a:xfrm>
                    <a:off x="4990500" y="3639688"/>
                    <a:ext cx="3750" cy="13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" h="536" extrusionOk="0">
                        <a:moveTo>
                          <a:pt x="107" y="0"/>
                        </a:moveTo>
                        <a:cubicBezTo>
                          <a:pt x="86" y="0"/>
                          <a:pt x="43" y="0"/>
                          <a:pt x="43" y="43"/>
                        </a:cubicBezTo>
                        <a:lnTo>
                          <a:pt x="22" y="277"/>
                        </a:lnTo>
                        <a:lnTo>
                          <a:pt x="1" y="383"/>
                        </a:lnTo>
                        <a:cubicBezTo>
                          <a:pt x="1" y="426"/>
                          <a:pt x="1" y="469"/>
                          <a:pt x="1" y="511"/>
                        </a:cubicBezTo>
                        <a:cubicBezTo>
                          <a:pt x="1" y="524"/>
                          <a:pt x="15" y="536"/>
                          <a:pt x="27" y="536"/>
                        </a:cubicBezTo>
                        <a:cubicBezTo>
                          <a:pt x="36" y="536"/>
                          <a:pt x="43" y="529"/>
                          <a:pt x="43" y="511"/>
                        </a:cubicBezTo>
                        <a:cubicBezTo>
                          <a:pt x="65" y="469"/>
                          <a:pt x="86" y="447"/>
                          <a:pt x="86" y="405"/>
                        </a:cubicBezTo>
                        <a:cubicBezTo>
                          <a:pt x="86" y="362"/>
                          <a:pt x="86" y="320"/>
                          <a:pt x="107" y="298"/>
                        </a:cubicBezTo>
                        <a:cubicBezTo>
                          <a:pt x="107" y="213"/>
                          <a:pt x="128" y="128"/>
                          <a:pt x="128" y="64"/>
                        </a:cubicBezTo>
                        <a:cubicBezTo>
                          <a:pt x="150" y="43"/>
                          <a:pt x="128" y="0"/>
                          <a:pt x="10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40" name="Google Shape;3840;p47"/>
                  <p:cNvSpPr/>
                  <p:nvPr/>
                </p:nvSpPr>
                <p:spPr>
                  <a:xfrm>
                    <a:off x="4886675" y="3801463"/>
                    <a:ext cx="12800" cy="62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2" h="2506" extrusionOk="0">
                        <a:moveTo>
                          <a:pt x="40" y="0"/>
                        </a:moveTo>
                        <a:cubicBezTo>
                          <a:pt x="22" y="0"/>
                          <a:pt x="1" y="13"/>
                          <a:pt x="1" y="25"/>
                        </a:cubicBezTo>
                        <a:cubicBezTo>
                          <a:pt x="43" y="451"/>
                          <a:pt x="107" y="855"/>
                          <a:pt x="192" y="1260"/>
                        </a:cubicBezTo>
                        <a:cubicBezTo>
                          <a:pt x="235" y="1473"/>
                          <a:pt x="256" y="1665"/>
                          <a:pt x="299" y="1856"/>
                        </a:cubicBezTo>
                        <a:cubicBezTo>
                          <a:pt x="341" y="2069"/>
                          <a:pt x="384" y="2282"/>
                          <a:pt x="448" y="2474"/>
                        </a:cubicBezTo>
                        <a:cubicBezTo>
                          <a:pt x="448" y="2495"/>
                          <a:pt x="464" y="2506"/>
                          <a:pt x="480" y="2506"/>
                        </a:cubicBezTo>
                        <a:cubicBezTo>
                          <a:pt x="496" y="2506"/>
                          <a:pt x="512" y="2495"/>
                          <a:pt x="512" y="2474"/>
                        </a:cubicBezTo>
                        <a:cubicBezTo>
                          <a:pt x="490" y="2282"/>
                          <a:pt x="448" y="2069"/>
                          <a:pt x="405" y="1878"/>
                        </a:cubicBezTo>
                        <a:cubicBezTo>
                          <a:pt x="363" y="1665"/>
                          <a:pt x="320" y="1452"/>
                          <a:pt x="278" y="1260"/>
                        </a:cubicBezTo>
                        <a:cubicBezTo>
                          <a:pt x="214" y="834"/>
                          <a:pt x="128" y="429"/>
                          <a:pt x="65" y="25"/>
                        </a:cubicBezTo>
                        <a:cubicBezTo>
                          <a:pt x="65" y="7"/>
                          <a:pt x="53" y="0"/>
                          <a:pt x="4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41" name="Google Shape;3841;p47"/>
                  <p:cNvSpPr/>
                  <p:nvPr/>
                </p:nvSpPr>
                <p:spPr>
                  <a:xfrm>
                    <a:off x="4956950" y="4057638"/>
                    <a:ext cx="48325" cy="103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33" h="4142" extrusionOk="0">
                        <a:moveTo>
                          <a:pt x="1" y="1"/>
                        </a:moveTo>
                        <a:cubicBezTo>
                          <a:pt x="86" y="278"/>
                          <a:pt x="171" y="554"/>
                          <a:pt x="278" y="853"/>
                        </a:cubicBezTo>
                        <a:cubicBezTo>
                          <a:pt x="384" y="1129"/>
                          <a:pt x="491" y="1385"/>
                          <a:pt x="597" y="1662"/>
                        </a:cubicBezTo>
                        <a:cubicBezTo>
                          <a:pt x="832" y="2216"/>
                          <a:pt x="1087" y="2748"/>
                          <a:pt x="1364" y="3280"/>
                        </a:cubicBezTo>
                        <a:cubicBezTo>
                          <a:pt x="1449" y="3430"/>
                          <a:pt x="1513" y="3579"/>
                          <a:pt x="1598" y="3728"/>
                        </a:cubicBezTo>
                        <a:cubicBezTo>
                          <a:pt x="1641" y="3792"/>
                          <a:pt x="1683" y="3877"/>
                          <a:pt x="1726" y="3941"/>
                        </a:cubicBezTo>
                        <a:cubicBezTo>
                          <a:pt x="1769" y="4005"/>
                          <a:pt x="1811" y="4068"/>
                          <a:pt x="1875" y="4132"/>
                        </a:cubicBezTo>
                        <a:cubicBezTo>
                          <a:pt x="1881" y="4139"/>
                          <a:pt x="1889" y="4141"/>
                          <a:pt x="1897" y="4141"/>
                        </a:cubicBezTo>
                        <a:cubicBezTo>
                          <a:pt x="1916" y="4141"/>
                          <a:pt x="1933" y="4126"/>
                          <a:pt x="1918" y="4111"/>
                        </a:cubicBezTo>
                        <a:cubicBezTo>
                          <a:pt x="1875" y="3962"/>
                          <a:pt x="1811" y="3834"/>
                          <a:pt x="1747" y="3728"/>
                        </a:cubicBezTo>
                        <a:cubicBezTo>
                          <a:pt x="1683" y="3579"/>
                          <a:pt x="1620" y="3451"/>
                          <a:pt x="1534" y="3323"/>
                        </a:cubicBezTo>
                        <a:cubicBezTo>
                          <a:pt x="1407" y="3067"/>
                          <a:pt x="1279" y="2791"/>
                          <a:pt x="1130" y="2535"/>
                        </a:cubicBezTo>
                        <a:cubicBezTo>
                          <a:pt x="874" y="2003"/>
                          <a:pt x="640" y="1470"/>
                          <a:pt x="406" y="938"/>
                        </a:cubicBezTo>
                        <a:cubicBezTo>
                          <a:pt x="278" y="618"/>
                          <a:pt x="150" y="320"/>
                          <a:pt x="2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42" name="Google Shape;3842;p47"/>
                  <p:cNvSpPr/>
                  <p:nvPr/>
                </p:nvSpPr>
                <p:spPr>
                  <a:xfrm>
                    <a:off x="4880300" y="3140013"/>
                    <a:ext cx="6400" cy="14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6" h="582" extrusionOk="0">
                        <a:moveTo>
                          <a:pt x="22" y="1"/>
                        </a:moveTo>
                        <a:cubicBezTo>
                          <a:pt x="10" y="1"/>
                          <a:pt x="0" y="10"/>
                          <a:pt x="0" y="10"/>
                        </a:cubicBezTo>
                        <a:cubicBezTo>
                          <a:pt x="0" y="116"/>
                          <a:pt x="21" y="202"/>
                          <a:pt x="64" y="287"/>
                        </a:cubicBezTo>
                        <a:lnTo>
                          <a:pt x="149" y="542"/>
                        </a:lnTo>
                        <a:cubicBezTo>
                          <a:pt x="158" y="569"/>
                          <a:pt x="178" y="581"/>
                          <a:pt x="199" y="581"/>
                        </a:cubicBezTo>
                        <a:cubicBezTo>
                          <a:pt x="227" y="581"/>
                          <a:pt x="256" y="558"/>
                          <a:pt x="256" y="521"/>
                        </a:cubicBezTo>
                        <a:lnTo>
                          <a:pt x="149" y="287"/>
                        </a:lnTo>
                        <a:cubicBezTo>
                          <a:pt x="128" y="180"/>
                          <a:pt x="107" y="95"/>
                          <a:pt x="43" y="10"/>
                        </a:cubicBezTo>
                        <a:cubicBezTo>
                          <a:pt x="36" y="3"/>
                          <a:pt x="28" y="1"/>
                          <a:pt x="2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43" name="Google Shape;3843;p47"/>
                  <p:cNvSpPr/>
                  <p:nvPr/>
                </p:nvSpPr>
                <p:spPr>
                  <a:xfrm>
                    <a:off x="4915100" y="3280763"/>
                    <a:ext cx="9400" cy="23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6" h="928" extrusionOk="0">
                        <a:moveTo>
                          <a:pt x="56" y="1"/>
                        </a:moveTo>
                        <a:cubicBezTo>
                          <a:pt x="28" y="1"/>
                          <a:pt x="1" y="19"/>
                          <a:pt x="14" y="45"/>
                        </a:cubicBezTo>
                        <a:cubicBezTo>
                          <a:pt x="56" y="194"/>
                          <a:pt x="99" y="343"/>
                          <a:pt x="142" y="492"/>
                        </a:cubicBezTo>
                        <a:cubicBezTo>
                          <a:pt x="163" y="578"/>
                          <a:pt x="184" y="641"/>
                          <a:pt x="227" y="705"/>
                        </a:cubicBezTo>
                        <a:cubicBezTo>
                          <a:pt x="248" y="769"/>
                          <a:pt x="269" y="854"/>
                          <a:pt x="312" y="918"/>
                        </a:cubicBezTo>
                        <a:cubicBezTo>
                          <a:pt x="318" y="925"/>
                          <a:pt x="326" y="927"/>
                          <a:pt x="334" y="927"/>
                        </a:cubicBezTo>
                        <a:cubicBezTo>
                          <a:pt x="354" y="927"/>
                          <a:pt x="376" y="912"/>
                          <a:pt x="376" y="897"/>
                        </a:cubicBezTo>
                        <a:cubicBezTo>
                          <a:pt x="354" y="812"/>
                          <a:pt x="333" y="748"/>
                          <a:pt x="312" y="684"/>
                        </a:cubicBezTo>
                        <a:cubicBezTo>
                          <a:pt x="291" y="599"/>
                          <a:pt x="269" y="535"/>
                          <a:pt x="248" y="471"/>
                        </a:cubicBezTo>
                        <a:cubicBezTo>
                          <a:pt x="184" y="322"/>
                          <a:pt x="142" y="173"/>
                          <a:pt x="99" y="24"/>
                        </a:cubicBezTo>
                        <a:cubicBezTo>
                          <a:pt x="91" y="8"/>
                          <a:pt x="73" y="1"/>
                          <a:pt x="5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44" name="Google Shape;3844;p47"/>
                  <p:cNvSpPr/>
                  <p:nvPr/>
                </p:nvSpPr>
                <p:spPr>
                  <a:xfrm>
                    <a:off x="4931100" y="3348538"/>
                    <a:ext cx="10450" cy="24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8" h="991" extrusionOk="0">
                        <a:moveTo>
                          <a:pt x="67" y="0"/>
                        </a:moveTo>
                        <a:cubicBezTo>
                          <a:pt x="31" y="0"/>
                          <a:pt x="0" y="23"/>
                          <a:pt x="13" y="60"/>
                        </a:cubicBezTo>
                        <a:lnTo>
                          <a:pt x="162" y="529"/>
                        </a:lnTo>
                        <a:cubicBezTo>
                          <a:pt x="183" y="614"/>
                          <a:pt x="204" y="678"/>
                          <a:pt x="247" y="742"/>
                        </a:cubicBezTo>
                        <a:cubicBezTo>
                          <a:pt x="268" y="827"/>
                          <a:pt x="290" y="912"/>
                          <a:pt x="332" y="976"/>
                        </a:cubicBezTo>
                        <a:cubicBezTo>
                          <a:pt x="341" y="985"/>
                          <a:pt x="357" y="990"/>
                          <a:pt x="373" y="990"/>
                        </a:cubicBezTo>
                        <a:cubicBezTo>
                          <a:pt x="395" y="990"/>
                          <a:pt x="417" y="980"/>
                          <a:pt x="417" y="955"/>
                        </a:cubicBezTo>
                        <a:cubicBezTo>
                          <a:pt x="396" y="870"/>
                          <a:pt x="375" y="784"/>
                          <a:pt x="353" y="720"/>
                        </a:cubicBezTo>
                        <a:cubicBezTo>
                          <a:pt x="332" y="635"/>
                          <a:pt x="311" y="571"/>
                          <a:pt x="290" y="507"/>
                        </a:cubicBezTo>
                        <a:cubicBezTo>
                          <a:pt x="226" y="337"/>
                          <a:pt x="183" y="188"/>
                          <a:pt x="140" y="39"/>
                        </a:cubicBezTo>
                        <a:cubicBezTo>
                          <a:pt x="123" y="12"/>
                          <a:pt x="94" y="0"/>
                          <a:pt x="6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45" name="Google Shape;3845;p47"/>
                  <p:cNvSpPr/>
                  <p:nvPr/>
                </p:nvSpPr>
                <p:spPr>
                  <a:xfrm>
                    <a:off x="4939625" y="3093463"/>
                    <a:ext cx="12575" cy="32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3" h="1313" extrusionOk="0">
                        <a:moveTo>
                          <a:pt x="45" y="0"/>
                        </a:moveTo>
                        <a:cubicBezTo>
                          <a:pt x="21" y="0"/>
                          <a:pt x="1" y="17"/>
                          <a:pt x="12" y="40"/>
                        </a:cubicBezTo>
                        <a:cubicBezTo>
                          <a:pt x="76" y="275"/>
                          <a:pt x="140" y="488"/>
                          <a:pt x="204" y="701"/>
                        </a:cubicBezTo>
                        <a:cubicBezTo>
                          <a:pt x="247" y="807"/>
                          <a:pt x="268" y="914"/>
                          <a:pt x="311" y="1020"/>
                        </a:cubicBezTo>
                        <a:cubicBezTo>
                          <a:pt x="311" y="1084"/>
                          <a:pt x="332" y="1148"/>
                          <a:pt x="353" y="1190"/>
                        </a:cubicBezTo>
                        <a:cubicBezTo>
                          <a:pt x="353" y="1233"/>
                          <a:pt x="374" y="1276"/>
                          <a:pt x="438" y="1297"/>
                        </a:cubicBezTo>
                        <a:cubicBezTo>
                          <a:pt x="438" y="1308"/>
                          <a:pt x="444" y="1313"/>
                          <a:pt x="452" y="1313"/>
                        </a:cubicBezTo>
                        <a:cubicBezTo>
                          <a:pt x="460" y="1313"/>
                          <a:pt x="470" y="1308"/>
                          <a:pt x="481" y="1297"/>
                        </a:cubicBezTo>
                        <a:cubicBezTo>
                          <a:pt x="502" y="1254"/>
                          <a:pt x="481" y="1212"/>
                          <a:pt x="481" y="1169"/>
                        </a:cubicBezTo>
                        <a:cubicBezTo>
                          <a:pt x="481" y="1127"/>
                          <a:pt x="438" y="1063"/>
                          <a:pt x="438" y="999"/>
                        </a:cubicBezTo>
                        <a:cubicBezTo>
                          <a:pt x="396" y="892"/>
                          <a:pt x="353" y="786"/>
                          <a:pt x="311" y="679"/>
                        </a:cubicBezTo>
                        <a:cubicBezTo>
                          <a:pt x="247" y="466"/>
                          <a:pt x="161" y="253"/>
                          <a:pt x="98" y="40"/>
                        </a:cubicBezTo>
                        <a:cubicBezTo>
                          <a:pt x="88" y="12"/>
                          <a:pt x="65" y="0"/>
                          <a:pt x="4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46" name="Google Shape;3846;p47"/>
                  <p:cNvSpPr/>
                  <p:nvPr/>
                </p:nvSpPr>
                <p:spPr>
                  <a:xfrm>
                    <a:off x="4953225" y="3057363"/>
                    <a:ext cx="10150" cy="30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" h="1238" extrusionOk="0">
                        <a:moveTo>
                          <a:pt x="45" y="1"/>
                        </a:moveTo>
                        <a:cubicBezTo>
                          <a:pt x="23" y="1"/>
                          <a:pt x="1" y="11"/>
                          <a:pt x="1" y="36"/>
                        </a:cubicBezTo>
                        <a:cubicBezTo>
                          <a:pt x="43" y="249"/>
                          <a:pt x="86" y="462"/>
                          <a:pt x="150" y="654"/>
                        </a:cubicBezTo>
                        <a:cubicBezTo>
                          <a:pt x="171" y="760"/>
                          <a:pt x="193" y="867"/>
                          <a:pt x="235" y="973"/>
                        </a:cubicBezTo>
                        <a:cubicBezTo>
                          <a:pt x="256" y="1058"/>
                          <a:pt x="299" y="1144"/>
                          <a:pt x="342" y="1229"/>
                        </a:cubicBezTo>
                        <a:cubicBezTo>
                          <a:pt x="348" y="1235"/>
                          <a:pt x="356" y="1238"/>
                          <a:pt x="364" y="1238"/>
                        </a:cubicBezTo>
                        <a:cubicBezTo>
                          <a:pt x="384" y="1238"/>
                          <a:pt x="406" y="1223"/>
                          <a:pt x="406" y="1208"/>
                        </a:cubicBezTo>
                        <a:cubicBezTo>
                          <a:pt x="384" y="1101"/>
                          <a:pt x="363" y="1016"/>
                          <a:pt x="320" y="909"/>
                        </a:cubicBezTo>
                        <a:cubicBezTo>
                          <a:pt x="299" y="824"/>
                          <a:pt x="256" y="718"/>
                          <a:pt x="235" y="633"/>
                        </a:cubicBezTo>
                        <a:cubicBezTo>
                          <a:pt x="171" y="420"/>
                          <a:pt x="129" y="228"/>
                          <a:pt x="86" y="15"/>
                        </a:cubicBezTo>
                        <a:cubicBezTo>
                          <a:pt x="77" y="6"/>
                          <a:pt x="61" y="1"/>
                          <a:pt x="4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47" name="Google Shape;3847;p47"/>
                  <p:cNvSpPr/>
                  <p:nvPr/>
                </p:nvSpPr>
                <p:spPr>
                  <a:xfrm>
                    <a:off x="4923050" y="2919363"/>
                    <a:ext cx="30600" cy="699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24" h="2796" extrusionOk="0">
                        <a:moveTo>
                          <a:pt x="51" y="1"/>
                        </a:moveTo>
                        <a:cubicBezTo>
                          <a:pt x="26" y="1"/>
                          <a:pt x="0" y="25"/>
                          <a:pt x="15" y="40"/>
                        </a:cubicBezTo>
                        <a:cubicBezTo>
                          <a:pt x="100" y="274"/>
                          <a:pt x="164" y="509"/>
                          <a:pt x="249" y="743"/>
                        </a:cubicBezTo>
                        <a:cubicBezTo>
                          <a:pt x="335" y="977"/>
                          <a:pt x="441" y="1211"/>
                          <a:pt x="548" y="1446"/>
                        </a:cubicBezTo>
                        <a:lnTo>
                          <a:pt x="803" y="2127"/>
                        </a:lnTo>
                        <a:cubicBezTo>
                          <a:pt x="888" y="2362"/>
                          <a:pt x="995" y="2575"/>
                          <a:pt x="1123" y="2788"/>
                        </a:cubicBezTo>
                        <a:cubicBezTo>
                          <a:pt x="1134" y="2793"/>
                          <a:pt x="1147" y="2796"/>
                          <a:pt x="1159" y="2796"/>
                        </a:cubicBezTo>
                        <a:cubicBezTo>
                          <a:pt x="1193" y="2796"/>
                          <a:pt x="1223" y="2776"/>
                          <a:pt x="1208" y="2745"/>
                        </a:cubicBezTo>
                        <a:cubicBezTo>
                          <a:pt x="1165" y="2511"/>
                          <a:pt x="1080" y="2276"/>
                          <a:pt x="974" y="2063"/>
                        </a:cubicBezTo>
                        <a:lnTo>
                          <a:pt x="675" y="1382"/>
                        </a:lnTo>
                        <a:cubicBezTo>
                          <a:pt x="569" y="1148"/>
                          <a:pt x="484" y="913"/>
                          <a:pt x="377" y="700"/>
                        </a:cubicBezTo>
                        <a:cubicBezTo>
                          <a:pt x="292" y="466"/>
                          <a:pt x="164" y="253"/>
                          <a:pt x="79" y="19"/>
                        </a:cubicBezTo>
                        <a:cubicBezTo>
                          <a:pt x="72" y="6"/>
                          <a:pt x="62" y="1"/>
                          <a:pt x="5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48" name="Google Shape;3848;p47"/>
                  <p:cNvSpPr/>
                  <p:nvPr/>
                </p:nvSpPr>
                <p:spPr>
                  <a:xfrm>
                    <a:off x="4819225" y="3017338"/>
                    <a:ext cx="28600" cy="69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" h="2797" extrusionOk="0">
                        <a:moveTo>
                          <a:pt x="53" y="1"/>
                        </a:moveTo>
                        <a:cubicBezTo>
                          <a:pt x="28" y="1"/>
                          <a:pt x="0" y="31"/>
                          <a:pt x="15" y="61"/>
                        </a:cubicBezTo>
                        <a:cubicBezTo>
                          <a:pt x="207" y="508"/>
                          <a:pt x="356" y="977"/>
                          <a:pt x="548" y="1446"/>
                        </a:cubicBezTo>
                        <a:cubicBezTo>
                          <a:pt x="633" y="1658"/>
                          <a:pt x="718" y="1893"/>
                          <a:pt x="782" y="2127"/>
                        </a:cubicBezTo>
                        <a:lnTo>
                          <a:pt x="910" y="2468"/>
                        </a:lnTo>
                        <a:cubicBezTo>
                          <a:pt x="931" y="2574"/>
                          <a:pt x="974" y="2681"/>
                          <a:pt x="1059" y="2787"/>
                        </a:cubicBezTo>
                        <a:cubicBezTo>
                          <a:pt x="1065" y="2793"/>
                          <a:pt x="1073" y="2796"/>
                          <a:pt x="1082" y="2796"/>
                        </a:cubicBezTo>
                        <a:cubicBezTo>
                          <a:pt x="1103" y="2796"/>
                          <a:pt x="1129" y="2781"/>
                          <a:pt x="1144" y="2766"/>
                        </a:cubicBezTo>
                        <a:cubicBezTo>
                          <a:pt x="1144" y="2638"/>
                          <a:pt x="1123" y="2510"/>
                          <a:pt x="1080" y="2404"/>
                        </a:cubicBezTo>
                        <a:lnTo>
                          <a:pt x="931" y="2063"/>
                        </a:lnTo>
                        <a:cubicBezTo>
                          <a:pt x="846" y="1829"/>
                          <a:pt x="761" y="1595"/>
                          <a:pt x="675" y="1382"/>
                        </a:cubicBezTo>
                        <a:cubicBezTo>
                          <a:pt x="484" y="913"/>
                          <a:pt x="292" y="466"/>
                          <a:pt x="79" y="19"/>
                        </a:cubicBezTo>
                        <a:cubicBezTo>
                          <a:pt x="73" y="6"/>
                          <a:pt x="63" y="1"/>
                          <a:pt x="5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49" name="Google Shape;3849;p47"/>
                  <p:cNvSpPr/>
                  <p:nvPr/>
                </p:nvSpPr>
                <p:spPr>
                  <a:xfrm>
                    <a:off x="4825350" y="3051963"/>
                    <a:ext cx="13975" cy="31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9" h="1262" extrusionOk="0">
                        <a:moveTo>
                          <a:pt x="57" y="1"/>
                        </a:moveTo>
                        <a:cubicBezTo>
                          <a:pt x="27" y="1"/>
                          <a:pt x="1" y="23"/>
                          <a:pt x="26" y="61"/>
                        </a:cubicBezTo>
                        <a:lnTo>
                          <a:pt x="260" y="678"/>
                        </a:lnTo>
                        <a:lnTo>
                          <a:pt x="366" y="976"/>
                        </a:lnTo>
                        <a:cubicBezTo>
                          <a:pt x="409" y="1083"/>
                          <a:pt x="452" y="1168"/>
                          <a:pt x="494" y="1253"/>
                        </a:cubicBezTo>
                        <a:cubicBezTo>
                          <a:pt x="501" y="1259"/>
                          <a:pt x="509" y="1262"/>
                          <a:pt x="517" y="1262"/>
                        </a:cubicBezTo>
                        <a:cubicBezTo>
                          <a:pt x="537" y="1262"/>
                          <a:pt x="558" y="1247"/>
                          <a:pt x="558" y="1232"/>
                        </a:cubicBezTo>
                        <a:cubicBezTo>
                          <a:pt x="558" y="1168"/>
                          <a:pt x="537" y="1125"/>
                          <a:pt x="516" y="1083"/>
                        </a:cubicBezTo>
                        <a:lnTo>
                          <a:pt x="473" y="934"/>
                        </a:lnTo>
                        <a:cubicBezTo>
                          <a:pt x="430" y="827"/>
                          <a:pt x="388" y="742"/>
                          <a:pt x="345" y="636"/>
                        </a:cubicBezTo>
                        <a:lnTo>
                          <a:pt x="111" y="39"/>
                        </a:lnTo>
                        <a:cubicBezTo>
                          <a:pt x="102" y="12"/>
                          <a:pt x="78" y="1"/>
                          <a:pt x="5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50" name="Google Shape;3850;p47"/>
                  <p:cNvSpPr/>
                  <p:nvPr/>
                </p:nvSpPr>
                <p:spPr>
                  <a:xfrm>
                    <a:off x="4791000" y="2950263"/>
                    <a:ext cx="23825" cy="61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53" h="2477" extrusionOk="0">
                        <a:moveTo>
                          <a:pt x="36" y="0"/>
                        </a:moveTo>
                        <a:cubicBezTo>
                          <a:pt x="17" y="0"/>
                          <a:pt x="0" y="31"/>
                          <a:pt x="15" y="61"/>
                        </a:cubicBezTo>
                        <a:cubicBezTo>
                          <a:pt x="207" y="444"/>
                          <a:pt x="377" y="827"/>
                          <a:pt x="527" y="1253"/>
                        </a:cubicBezTo>
                        <a:cubicBezTo>
                          <a:pt x="590" y="1445"/>
                          <a:pt x="654" y="1658"/>
                          <a:pt x="697" y="1850"/>
                        </a:cubicBezTo>
                        <a:cubicBezTo>
                          <a:pt x="739" y="2063"/>
                          <a:pt x="803" y="2254"/>
                          <a:pt x="889" y="2467"/>
                        </a:cubicBezTo>
                        <a:cubicBezTo>
                          <a:pt x="895" y="2474"/>
                          <a:pt x="903" y="2476"/>
                          <a:pt x="911" y="2476"/>
                        </a:cubicBezTo>
                        <a:cubicBezTo>
                          <a:pt x="931" y="2476"/>
                          <a:pt x="952" y="2461"/>
                          <a:pt x="952" y="2446"/>
                        </a:cubicBezTo>
                        <a:cubicBezTo>
                          <a:pt x="952" y="2233"/>
                          <a:pt x="910" y="1999"/>
                          <a:pt x="846" y="1807"/>
                        </a:cubicBezTo>
                        <a:cubicBezTo>
                          <a:pt x="782" y="1594"/>
                          <a:pt x="718" y="1381"/>
                          <a:pt x="633" y="1189"/>
                        </a:cubicBezTo>
                        <a:cubicBezTo>
                          <a:pt x="463" y="785"/>
                          <a:pt x="271" y="401"/>
                          <a:pt x="58" y="18"/>
                        </a:cubicBezTo>
                        <a:cubicBezTo>
                          <a:pt x="52" y="6"/>
                          <a:pt x="44" y="0"/>
                          <a:pt x="3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51" name="Google Shape;3851;p47"/>
                  <p:cNvSpPr/>
                  <p:nvPr/>
                </p:nvSpPr>
                <p:spPr>
                  <a:xfrm>
                    <a:off x="4888800" y="2859663"/>
                    <a:ext cx="20800" cy="35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2" h="1415" extrusionOk="0">
                        <a:moveTo>
                          <a:pt x="1" y="0"/>
                        </a:moveTo>
                        <a:cubicBezTo>
                          <a:pt x="129" y="234"/>
                          <a:pt x="256" y="469"/>
                          <a:pt x="384" y="724"/>
                        </a:cubicBezTo>
                        <a:cubicBezTo>
                          <a:pt x="491" y="959"/>
                          <a:pt x="618" y="1193"/>
                          <a:pt x="789" y="1406"/>
                        </a:cubicBezTo>
                        <a:cubicBezTo>
                          <a:pt x="795" y="1412"/>
                          <a:pt x="801" y="1415"/>
                          <a:pt x="807" y="1415"/>
                        </a:cubicBezTo>
                        <a:cubicBezTo>
                          <a:pt x="821" y="1415"/>
                          <a:pt x="831" y="1400"/>
                          <a:pt x="831" y="1385"/>
                        </a:cubicBezTo>
                        <a:cubicBezTo>
                          <a:pt x="789" y="1257"/>
                          <a:pt x="725" y="1150"/>
                          <a:pt x="661" y="1022"/>
                        </a:cubicBezTo>
                        <a:cubicBezTo>
                          <a:pt x="597" y="916"/>
                          <a:pt x="533" y="810"/>
                          <a:pt x="469" y="682"/>
                        </a:cubicBezTo>
                        <a:cubicBezTo>
                          <a:pt x="320" y="447"/>
                          <a:pt x="171" y="213"/>
                          <a:pt x="2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52" name="Google Shape;3852;p47"/>
                  <p:cNvSpPr/>
                  <p:nvPr/>
                </p:nvSpPr>
                <p:spPr>
                  <a:xfrm>
                    <a:off x="6349300" y="4878263"/>
                    <a:ext cx="8525" cy="13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1" h="542" extrusionOk="0">
                        <a:moveTo>
                          <a:pt x="285" y="0"/>
                        </a:moveTo>
                        <a:cubicBezTo>
                          <a:pt x="277" y="0"/>
                          <a:pt x="266" y="6"/>
                          <a:pt x="256" y="16"/>
                        </a:cubicBezTo>
                        <a:cubicBezTo>
                          <a:pt x="256" y="38"/>
                          <a:pt x="234" y="38"/>
                          <a:pt x="234" y="59"/>
                        </a:cubicBezTo>
                        <a:lnTo>
                          <a:pt x="213" y="123"/>
                        </a:lnTo>
                        <a:lnTo>
                          <a:pt x="171" y="166"/>
                        </a:lnTo>
                        <a:lnTo>
                          <a:pt x="149" y="229"/>
                        </a:lnTo>
                        <a:cubicBezTo>
                          <a:pt x="107" y="293"/>
                          <a:pt x="64" y="378"/>
                          <a:pt x="21" y="442"/>
                        </a:cubicBezTo>
                        <a:cubicBezTo>
                          <a:pt x="0" y="464"/>
                          <a:pt x="0" y="506"/>
                          <a:pt x="43" y="528"/>
                        </a:cubicBezTo>
                        <a:cubicBezTo>
                          <a:pt x="52" y="536"/>
                          <a:pt x="64" y="542"/>
                          <a:pt x="77" y="542"/>
                        </a:cubicBezTo>
                        <a:cubicBezTo>
                          <a:pt x="96" y="542"/>
                          <a:pt x="115" y="531"/>
                          <a:pt x="128" y="506"/>
                        </a:cubicBezTo>
                        <a:cubicBezTo>
                          <a:pt x="192" y="442"/>
                          <a:pt x="234" y="378"/>
                          <a:pt x="256" y="315"/>
                        </a:cubicBezTo>
                        <a:cubicBezTo>
                          <a:pt x="277" y="272"/>
                          <a:pt x="298" y="229"/>
                          <a:pt x="320" y="187"/>
                        </a:cubicBezTo>
                        <a:lnTo>
                          <a:pt x="341" y="123"/>
                        </a:lnTo>
                        <a:cubicBezTo>
                          <a:pt x="341" y="102"/>
                          <a:pt x="341" y="80"/>
                          <a:pt x="341" y="59"/>
                        </a:cubicBezTo>
                        <a:cubicBezTo>
                          <a:pt x="341" y="38"/>
                          <a:pt x="320" y="16"/>
                          <a:pt x="298" y="16"/>
                        </a:cubicBezTo>
                        <a:cubicBezTo>
                          <a:pt x="298" y="6"/>
                          <a:pt x="293" y="0"/>
                          <a:pt x="28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53" name="Google Shape;3853;p47"/>
                  <p:cNvSpPr/>
                  <p:nvPr/>
                </p:nvSpPr>
                <p:spPr>
                  <a:xfrm>
                    <a:off x="6146600" y="4769513"/>
                    <a:ext cx="50975" cy="35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39" h="1424" extrusionOk="0">
                        <a:moveTo>
                          <a:pt x="1996" y="0"/>
                        </a:moveTo>
                        <a:cubicBezTo>
                          <a:pt x="1889" y="22"/>
                          <a:pt x="1804" y="43"/>
                          <a:pt x="1698" y="86"/>
                        </a:cubicBezTo>
                        <a:cubicBezTo>
                          <a:pt x="1612" y="107"/>
                          <a:pt x="1506" y="150"/>
                          <a:pt x="1421" y="192"/>
                        </a:cubicBezTo>
                        <a:cubicBezTo>
                          <a:pt x="1229" y="277"/>
                          <a:pt x="1059" y="384"/>
                          <a:pt x="888" y="512"/>
                        </a:cubicBezTo>
                        <a:cubicBezTo>
                          <a:pt x="718" y="618"/>
                          <a:pt x="569" y="746"/>
                          <a:pt x="420" y="895"/>
                        </a:cubicBezTo>
                        <a:cubicBezTo>
                          <a:pt x="271" y="1023"/>
                          <a:pt x="143" y="1193"/>
                          <a:pt x="15" y="1363"/>
                        </a:cubicBezTo>
                        <a:cubicBezTo>
                          <a:pt x="0" y="1394"/>
                          <a:pt x="28" y="1424"/>
                          <a:pt x="53" y="1424"/>
                        </a:cubicBezTo>
                        <a:cubicBezTo>
                          <a:pt x="63" y="1424"/>
                          <a:pt x="73" y="1419"/>
                          <a:pt x="79" y="1406"/>
                        </a:cubicBezTo>
                        <a:cubicBezTo>
                          <a:pt x="228" y="1278"/>
                          <a:pt x="377" y="1129"/>
                          <a:pt x="526" y="1001"/>
                        </a:cubicBezTo>
                        <a:cubicBezTo>
                          <a:pt x="675" y="874"/>
                          <a:pt x="824" y="746"/>
                          <a:pt x="995" y="639"/>
                        </a:cubicBezTo>
                        <a:cubicBezTo>
                          <a:pt x="1144" y="533"/>
                          <a:pt x="1314" y="448"/>
                          <a:pt x="1485" y="341"/>
                        </a:cubicBezTo>
                        <a:cubicBezTo>
                          <a:pt x="1570" y="299"/>
                          <a:pt x="1676" y="256"/>
                          <a:pt x="1761" y="213"/>
                        </a:cubicBezTo>
                        <a:cubicBezTo>
                          <a:pt x="1847" y="171"/>
                          <a:pt x="1932" y="128"/>
                          <a:pt x="2017" y="86"/>
                        </a:cubicBezTo>
                        <a:cubicBezTo>
                          <a:pt x="2038" y="43"/>
                          <a:pt x="2038" y="0"/>
                          <a:pt x="199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54" name="Google Shape;3854;p47"/>
                  <p:cNvSpPr/>
                  <p:nvPr/>
                </p:nvSpPr>
                <p:spPr>
                  <a:xfrm>
                    <a:off x="6137925" y="4793463"/>
                    <a:ext cx="9600" cy="8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4" h="321" extrusionOk="0">
                        <a:moveTo>
                          <a:pt x="362" y="1"/>
                        </a:moveTo>
                        <a:cubicBezTo>
                          <a:pt x="341" y="1"/>
                          <a:pt x="319" y="1"/>
                          <a:pt x="319" y="22"/>
                        </a:cubicBezTo>
                        <a:lnTo>
                          <a:pt x="277" y="43"/>
                        </a:lnTo>
                        <a:cubicBezTo>
                          <a:pt x="256" y="65"/>
                          <a:pt x="234" y="65"/>
                          <a:pt x="234" y="86"/>
                        </a:cubicBezTo>
                        <a:lnTo>
                          <a:pt x="192" y="107"/>
                        </a:lnTo>
                        <a:cubicBezTo>
                          <a:pt x="128" y="150"/>
                          <a:pt x="85" y="193"/>
                          <a:pt x="43" y="214"/>
                        </a:cubicBezTo>
                        <a:cubicBezTo>
                          <a:pt x="0" y="235"/>
                          <a:pt x="0" y="278"/>
                          <a:pt x="21" y="299"/>
                        </a:cubicBezTo>
                        <a:cubicBezTo>
                          <a:pt x="21" y="320"/>
                          <a:pt x="64" y="320"/>
                          <a:pt x="85" y="320"/>
                        </a:cubicBezTo>
                        <a:cubicBezTo>
                          <a:pt x="149" y="278"/>
                          <a:pt x="192" y="235"/>
                          <a:pt x="256" y="193"/>
                        </a:cubicBezTo>
                        <a:lnTo>
                          <a:pt x="298" y="150"/>
                        </a:lnTo>
                        <a:lnTo>
                          <a:pt x="319" y="129"/>
                        </a:lnTo>
                        <a:cubicBezTo>
                          <a:pt x="341" y="107"/>
                          <a:pt x="341" y="86"/>
                          <a:pt x="362" y="86"/>
                        </a:cubicBezTo>
                        <a:cubicBezTo>
                          <a:pt x="362" y="65"/>
                          <a:pt x="383" y="43"/>
                          <a:pt x="383" y="22"/>
                        </a:cubicBezTo>
                        <a:cubicBezTo>
                          <a:pt x="383" y="1"/>
                          <a:pt x="362" y="1"/>
                          <a:pt x="36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855" name="Google Shape;3855;p47"/>
              <p:cNvGrpSpPr/>
              <p:nvPr/>
            </p:nvGrpSpPr>
            <p:grpSpPr>
              <a:xfrm>
                <a:off x="1605183" y="4323057"/>
                <a:ext cx="2926969" cy="570891"/>
                <a:chOff x="2857763" y="3631213"/>
                <a:chExt cx="1489400" cy="290500"/>
              </a:xfrm>
            </p:grpSpPr>
            <p:sp>
              <p:nvSpPr>
                <p:cNvPr id="3856" name="Google Shape;3856;p47"/>
                <p:cNvSpPr/>
                <p:nvPr/>
              </p:nvSpPr>
              <p:spPr>
                <a:xfrm>
                  <a:off x="2881200" y="3802425"/>
                  <a:ext cx="100825" cy="52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3" h="2098" extrusionOk="0">
                      <a:moveTo>
                        <a:pt x="1863" y="0"/>
                      </a:moveTo>
                      <a:cubicBezTo>
                        <a:pt x="1745" y="0"/>
                        <a:pt x="1642" y="44"/>
                        <a:pt x="1605" y="173"/>
                      </a:cubicBezTo>
                      <a:cubicBezTo>
                        <a:pt x="1505" y="471"/>
                        <a:pt x="1420" y="784"/>
                        <a:pt x="1150" y="968"/>
                      </a:cubicBezTo>
                      <a:cubicBezTo>
                        <a:pt x="1014" y="1065"/>
                        <a:pt x="834" y="1114"/>
                        <a:pt x="654" y="1114"/>
                      </a:cubicBezTo>
                      <a:cubicBezTo>
                        <a:pt x="386" y="1114"/>
                        <a:pt x="119" y="1005"/>
                        <a:pt x="0" y="784"/>
                      </a:cubicBezTo>
                      <a:lnTo>
                        <a:pt x="0" y="784"/>
                      </a:lnTo>
                      <a:cubicBezTo>
                        <a:pt x="142" y="1068"/>
                        <a:pt x="199" y="1394"/>
                        <a:pt x="426" y="1664"/>
                      </a:cubicBezTo>
                      <a:cubicBezTo>
                        <a:pt x="540" y="1834"/>
                        <a:pt x="724" y="1948"/>
                        <a:pt x="923" y="2005"/>
                      </a:cubicBezTo>
                      <a:cubicBezTo>
                        <a:pt x="1079" y="2051"/>
                        <a:pt x="1234" y="2098"/>
                        <a:pt x="1387" y="2098"/>
                      </a:cubicBezTo>
                      <a:cubicBezTo>
                        <a:pt x="1514" y="2098"/>
                        <a:pt x="1639" y="2066"/>
                        <a:pt x="1761" y="1976"/>
                      </a:cubicBezTo>
                      <a:cubicBezTo>
                        <a:pt x="1988" y="1792"/>
                        <a:pt x="2144" y="1536"/>
                        <a:pt x="2215" y="1252"/>
                      </a:cubicBezTo>
                      <a:cubicBezTo>
                        <a:pt x="2272" y="954"/>
                        <a:pt x="2442" y="926"/>
                        <a:pt x="2726" y="926"/>
                      </a:cubicBezTo>
                      <a:cubicBezTo>
                        <a:pt x="2925" y="926"/>
                        <a:pt x="3095" y="911"/>
                        <a:pt x="3322" y="911"/>
                      </a:cubicBezTo>
                      <a:cubicBezTo>
                        <a:pt x="3441" y="911"/>
                        <a:pt x="3585" y="933"/>
                        <a:pt x="3725" y="933"/>
                      </a:cubicBezTo>
                      <a:cubicBezTo>
                        <a:pt x="3836" y="933"/>
                        <a:pt x="3944" y="919"/>
                        <a:pt x="4032" y="869"/>
                      </a:cubicBezTo>
                      <a:cubicBezTo>
                        <a:pt x="3720" y="798"/>
                        <a:pt x="3408" y="698"/>
                        <a:pt x="3110" y="585"/>
                      </a:cubicBezTo>
                      <a:cubicBezTo>
                        <a:pt x="2797" y="429"/>
                        <a:pt x="2499" y="187"/>
                        <a:pt x="2172" y="74"/>
                      </a:cubicBezTo>
                      <a:cubicBezTo>
                        <a:pt x="2080" y="34"/>
                        <a:pt x="1965" y="0"/>
                        <a:pt x="1863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857" name="Google Shape;3857;p47"/>
                <p:cNvGrpSpPr/>
                <p:nvPr/>
              </p:nvGrpSpPr>
              <p:grpSpPr>
                <a:xfrm>
                  <a:off x="2862375" y="3634300"/>
                  <a:ext cx="1480175" cy="284325"/>
                  <a:chOff x="2862375" y="3634300"/>
                  <a:chExt cx="1480175" cy="284325"/>
                </a:xfrm>
              </p:grpSpPr>
              <p:sp>
                <p:nvSpPr>
                  <p:cNvPr id="3858" name="Google Shape;3858;p47"/>
                  <p:cNvSpPr/>
                  <p:nvPr/>
                </p:nvSpPr>
                <p:spPr>
                  <a:xfrm>
                    <a:off x="4080925" y="3668425"/>
                    <a:ext cx="211575" cy="131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63" h="5250" extrusionOk="0">
                        <a:moveTo>
                          <a:pt x="362" y="5149"/>
                        </a:moveTo>
                        <a:cubicBezTo>
                          <a:pt x="322" y="5173"/>
                          <a:pt x="282" y="5197"/>
                          <a:pt x="242" y="5221"/>
                        </a:cubicBezTo>
                        <a:lnTo>
                          <a:pt x="270" y="5221"/>
                        </a:lnTo>
                        <a:cubicBezTo>
                          <a:pt x="301" y="5197"/>
                          <a:pt x="332" y="5173"/>
                          <a:pt x="362" y="5149"/>
                        </a:cubicBezTo>
                        <a:close/>
                        <a:moveTo>
                          <a:pt x="6398" y="1"/>
                        </a:moveTo>
                        <a:cubicBezTo>
                          <a:pt x="5827" y="1"/>
                          <a:pt x="5253" y="154"/>
                          <a:pt x="4729" y="351"/>
                        </a:cubicBezTo>
                        <a:cubicBezTo>
                          <a:pt x="3607" y="763"/>
                          <a:pt x="2627" y="1487"/>
                          <a:pt x="1889" y="2424"/>
                        </a:cubicBezTo>
                        <a:lnTo>
                          <a:pt x="1903" y="2424"/>
                        </a:lnTo>
                        <a:cubicBezTo>
                          <a:pt x="1633" y="2779"/>
                          <a:pt x="1392" y="3148"/>
                          <a:pt x="1151" y="3517"/>
                        </a:cubicBezTo>
                        <a:cubicBezTo>
                          <a:pt x="909" y="3886"/>
                          <a:pt x="682" y="4255"/>
                          <a:pt x="412" y="4596"/>
                        </a:cubicBezTo>
                        <a:cubicBezTo>
                          <a:pt x="483" y="4525"/>
                          <a:pt x="540" y="4468"/>
                          <a:pt x="611" y="4397"/>
                        </a:cubicBezTo>
                        <a:cubicBezTo>
                          <a:pt x="682" y="4340"/>
                          <a:pt x="725" y="4298"/>
                          <a:pt x="781" y="4241"/>
                        </a:cubicBezTo>
                        <a:cubicBezTo>
                          <a:pt x="838" y="4184"/>
                          <a:pt x="909" y="4142"/>
                          <a:pt x="966" y="4113"/>
                        </a:cubicBezTo>
                        <a:cubicBezTo>
                          <a:pt x="994" y="4113"/>
                          <a:pt x="1023" y="4142"/>
                          <a:pt x="1009" y="4170"/>
                        </a:cubicBezTo>
                        <a:cubicBezTo>
                          <a:pt x="952" y="4227"/>
                          <a:pt x="895" y="4284"/>
                          <a:pt x="838" y="4340"/>
                        </a:cubicBezTo>
                        <a:cubicBezTo>
                          <a:pt x="767" y="4397"/>
                          <a:pt x="710" y="4454"/>
                          <a:pt x="654" y="4511"/>
                        </a:cubicBezTo>
                        <a:cubicBezTo>
                          <a:pt x="540" y="4624"/>
                          <a:pt x="427" y="4738"/>
                          <a:pt x="313" y="4880"/>
                        </a:cubicBezTo>
                        <a:cubicBezTo>
                          <a:pt x="214" y="5008"/>
                          <a:pt x="114" y="5136"/>
                          <a:pt x="1" y="5249"/>
                        </a:cubicBezTo>
                        <a:cubicBezTo>
                          <a:pt x="114" y="5178"/>
                          <a:pt x="242" y="5107"/>
                          <a:pt x="356" y="5022"/>
                        </a:cubicBezTo>
                        <a:cubicBezTo>
                          <a:pt x="597" y="4809"/>
                          <a:pt x="838" y="4596"/>
                          <a:pt x="1065" y="4369"/>
                        </a:cubicBezTo>
                        <a:cubicBezTo>
                          <a:pt x="1307" y="4127"/>
                          <a:pt x="1562" y="3900"/>
                          <a:pt x="1846" y="3687"/>
                        </a:cubicBezTo>
                        <a:cubicBezTo>
                          <a:pt x="2116" y="3474"/>
                          <a:pt x="2400" y="3276"/>
                          <a:pt x="2712" y="3091"/>
                        </a:cubicBezTo>
                        <a:cubicBezTo>
                          <a:pt x="2996" y="2892"/>
                          <a:pt x="3309" y="2722"/>
                          <a:pt x="3649" y="2594"/>
                        </a:cubicBezTo>
                        <a:cubicBezTo>
                          <a:pt x="3678" y="2594"/>
                          <a:pt x="3692" y="2637"/>
                          <a:pt x="3664" y="2651"/>
                        </a:cubicBezTo>
                        <a:cubicBezTo>
                          <a:pt x="3323" y="2864"/>
                          <a:pt x="2968" y="3048"/>
                          <a:pt x="2641" y="3276"/>
                        </a:cubicBezTo>
                        <a:cubicBezTo>
                          <a:pt x="2329" y="3460"/>
                          <a:pt x="2045" y="3673"/>
                          <a:pt x="1775" y="3900"/>
                        </a:cubicBezTo>
                        <a:cubicBezTo>
                          <a:pt x="1506" y="4127"/>
                          <a:pt x="1250" y="4355"/>
                          <a:pt x="994" y="4596"/>
                        </a:cubicBezTo>
                        <a:cubicBezTo>
                          <a:pt x="795" y="4796"/>
                          <a:pt x="584" y="4973"/>
                          <a:pt x="362" y="5149"/>
                        </a:cubicBezTo>
                        <a:lnTo>
                          <a:pt x="362" y="5149"/>
                        </a:lnTo>
                        <a:cubicBezTo>
                          <a:pt x="703" y="4942"/>
                          <a:pt x="1032" y="4724"/>
                          <a:pt x="1349" y="4482"/>
                        </a:cubicBezTo>
                        <a:cubicBezTo>
                          <a:pt x="2258" y="3815"/>
                          <a:pt x="3238" y="3233"/>
                          <a:pt x="4274" y="2779"/>
                        </a:cubicBezTo>
                        <a:cubicBezTo>
                          <a:pt x="5282" y="2310"/>
                          <a:pt x="6375" y="2069"/>
                          <a:pt x="7483" y="2069"/>
                        </a:cubicBezTo>
                        <a:cubicBezTo>
                          <a:pt x="7767" y="2069"/>
                          <a:pt x="8051" y="2097"/>
                          <a:pt x="8335" y="2154"/>
                        </a:cubicBezTo>
                        <a:cubicBezTo>
                          <a:pt x="8335" y="2126"/>
                          <a:pt x="8363" y="2097"/>
                          <a:pt x="8392" y="2083"/>
                        </a:cubicBezTo>
                        <a:cubicBezTo>
                          <a:pt x="8392" y="2069"/>
                          <a:pt x="8406" y="2040"/>
                          <a:pt x="8406" y="2026"/>
                        </a:cubicBezTo>
                        <a:cubicBezTo>
                          <a:pt x="8420" y="1984"/>
                          <a:pt x="8434" y="1941"/>
                          <a:pt x="8434" y="1884"/>
                        </a:cubicBezTo>
                        <a:cubicBezTo>
                          <a:pt x="8434" y="1856"/>
                          <a:pt x="8448" y="1813"/>
                          <a:pt x="8448" y="1771"/>
                        </a:cubicBezTo>
                        <a:lnTo>
                          <a:pt x="8434" y="1771"/>
                        </a:lnTo>
                        <a:cubicBezTo>
                          <a:pt x="8193" y="1756"/>
                          <a:pt x="7951" y="1742"/>
                          <a:pt x="7710" y="1742"/>
                        </a:cubicBezTo>
                        <a:cubicBezTo>
                          <a:pt x="7270" y="1756"/>
                          <a:pt x="6844" y="1785"/>
                          <a:pt x="6418" y="1856"/>
                        </a:cubicBezTo>
                        <a:cubicBezTo>
                          <a:pt x="5992" y="1913"/>
                          <a:pt x="5566" y="2012"/>
                          <a:pt x="5154" y="2126"/>
                        </a:cubicBezTo>
                        <a:cubicBezTo>
                          <a:pt x="5112" y="2126"/>
                          <a:pt x="5083" y="2055"/>
                          <a:pt x="5140" y="2026"/>
                        </a:cubicBezTo>
                        <a:cubicBezTo>
                          <a:pt x="5367" y="1955"/>
                          <a:pt x="5595" y="1884"/>
                          <a:pt x="5850" y="1813"/>
                        </a:cubicBezTo>
                        <a:cubicBezTo>
                          <a:pt x="6502" y="1659"/>
                          <a:pt x="7179" y="1581"/>
                          <a:pt x="7855" y="1581"/>
                        </a:cubicBezTo>
                        <a:cubicBezTo>
                          <a:pt x="8049" y="1581"/>
                          <a:pt x="8242" y="1588"/>
                          <a:pt x="8434" y="1600"/>
                        </a:cubicBezTo>
                        <a:lnTo>
                          <a:pt x="8463" y="1600"/>
                        </a:lnTo>
                        <a:cubicBezTo>
                          <a:pt x="8463" y="1529"/>
                          <a:pt x="8448" y="1458"/>
                          <a:pt x="8434" y="1373"/>
                        </a:cubicBezTo>
                        <a:cubicBezTo>
                          <a:pt x="8434" y="1401"/>
                          <a:pt x="8406" y="1430"/>
                          <a:pt x="8377" y="1430"/>
                        </a:cubicBezTo>
                        <a:cubicBezTo>
                          <a:pt x="8037" y="1373"/>
                          <a:pt x="7696" y="1345"/>
                          <a:pt x="7355" y="1345"/>
                        </a:cubicBezTo>
                        <a:cubicBezTo>
                          <a:pt x="7014" y="1345"/>
                          <a:pt x="6674" y="1387"/>
                          <a:pt x="6333" y="1472"/>
                        </a:cubicBezTo>
                        <a:cubicBezTo>
                          <a:pt x="6330" y="1474"/>
                          <a:pt x="6326" y="1474"/>
                          <a:pt x="6323" y="1474"/>
                        </a:cubicBezTo>
                        <a:cubicBezTo>
                          <a:pt x="6286" y="1474"/>
                          <a:pt x="6266" y="1400"/>
                          <a:pt x="6319" y="1387"/>
                        </a:cubicBezTo>
                        <a:cubicBezTo>
                          <a:pt x="6645" y="1288"/>
                          <a:pt x="7000" y="1217"/>
                          <a:pt x="7341" y="1203"/>
                        </a:cubicBezTo>
                        <a:cubicBezTo>
                          <a:pt x="7415" y="1197"/>
                          <a:pt x="7489" y="1194"/>
                          <a:pt x="7563" y="1194"/>
                        </a:cubicBezTo>
                        <a:cubicBezTo>
                          <a:pt x="7843" y="1194"/>
                          <a:pt x="8122" y="1235"/>
                          <a:pt x="8392" y="1302"/>
                        </a:cubicBezTo>
                        <a:cubicBezTo>
                          <a:pt x="8406" y="1302"/>
                          <a:pt x="8406" y="1316"/>
                          <a:pt x="8420" y="1330"/>
                        </a:cubicBezTo>
                        <a:cubicBezTo>
                          <a:pt x="8363" y="1146"/>
                          <a:pt x="8292" y="961"/>
                          <a:pt x="8179" y="805"/>
                        </a:cubicBezTo>
                        <a:cubicBezTo>
                          <a:pt x="7951" y="493"/>
                          <a:pt x="7625" y="266"/>
                          <a:pt x="7270" y="138"/>
                        </a:cubicBezTo>
                        <a:cubicBezTo>
                          <a:pt x="6985" y="41"/>
                          <a:pt x="6692" y="1"/>
                          <a:pt x="6398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59" name="Google Shape;3859;p47"/>
                  <p:cNvSpPr/>
                  <p:nvPr/>
                </p:nvSpPr>
                <p:spPr>
                  <a:xfrm>
                    <a:off x="4077025" y="3792175"/>
                    <a:ext cx="7125" cy="7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5" h="300" extrusionOk="0">
                        <a:moveTo>
                          <a:pt x="284" y="1"/>
                        </a:moveTo>
                        <a:lnTo>
                          <a:pt x="284" y="1"/>
                        </a:lnTo>
                        <a:cubicBezTo>
                          <a:pt x="228" y="58"/>
                          <a:pt x="185" y="115"/>
                          <a:pt x="128" y="171"/>
                        </a:cubicBezTo>
                        <a:lnTo>
                          <a:pt x="0" y="299"/>
                        </a:lnTo>
                        <a:cubicBezTo>
                          <a:pt x="114" y="214"/>
                          <a:pt x="199" y="115"/>
                          <a:pt x="284" y="1"/>
                        </a:cubicBezTo>
                        <a:close/>
                      </a:path>
                    </a:pathLst>
                  </a:custGeom>
                  <a:solidFill>
                    <a:srgbClr val="E8E7C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60" name="Google Shape;3860;p47"/>
                  <p:cNvSpPr/>
                  <p:nvPr/>
                </p:nvSpPr>
                <p:spPr>
                  <a:xfrm>
                    <a:off x="4075950" y="3634300"/>
                    <a:ext cx="118950" cy="157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58" h="6302" extrusionOk="0">
                        <a:moveTo>
                          <a:pt x="1177" y="4863"/>
                        </a:moveTo>
                        <a:lnTo>
                          <a:pt x="1177" y="4863"/>
                        </a:lnTo>
                        <a:cubicBezTo>
                          <a:pt x="1173" y="4870"/>
                          <a:pt x="1169" y="4876"/>
                          <a:pt x="1165" y="4882"/>
                        </a:cubicBezTo>
                        <a:cubicBezTo>
                          <a:pt x="1171" y="4876"/>
                          <a:pt x="1174" y="4870"/>
                          <a:pt x="1177" y="4863"/>
                        </a:cubicBezTo>
                        <a:close/>
                        <a:moveTo>
                          <a:pt x="3021" y="1"/>
                        </a:moveTo>
                        <a:cubicBezTo>
                          <a:pt x="2787" y="1"/>
                          <a:pt x="2553" y="37"/>
                          <a:pt x="2329" y="111"/>
                        </a:cubicBezTo>
                        <a:cubicBezTo>
                          <a:pt x="2017" y="225"/>
                          <a:pt x="1733" y="395"/>
                          <a:pt x="1477" y="608"/>
                        </a:cubicBezTo>
                        <a:cubicBezTo>
                          <a:pt x="966" y="1105"/>
                          <a:pt x="611" y="1744"/>
                          <a:pt x="484" y="2454"/>
                        </a:cubicBezTo>
                        <a:cubicBezTo>
                          <a:pt x="398" y="2852"/>
                          <a:pt x="342" y="3249"/>
                          <a:pt x="342" y="3661"/>
                        </a:cubicBezTo>
                        <a:cubicBezTo>
                          <a:pt x="342" y="4073"/>
                          <a:pt x="384" y="4484"/>
                          <a:pt x="384" y="4896"/>
                        </a:cubicBezTo>
                        <a:cubicBezTo>
                          <a:pt x="384" y="5109"/>
                          <a:pt x="356" y="5322"/>
                          <a:pt x="313" y="5521"/>
                        </a:cubicBezTo>
                        <a:cubicBezTo>
                          <a:pt x="271" y="5720"/>
                          <a:pt x="200" y="5904"/>
                          <a:pt x="114" y="6089"/>
                        </a:cubicBezTo>
                        <a:cubicBezTo>
                          <a:pt x="86" y="6160"/>
                          <a:pt x="43" y="6231"/>
                          <a:pt x="1" y="6302"/>
                        </a:cubicBezTo>
                        <a:cubicBezTo>
                          <a:pt x="200" y="6089"/>
                          <a:pt x="398" y="5862"/>
                          <a:pt x="555" y="5620"/>
                        </a:cubicBezTo>
                        <a:cubicBezTo>
                          <a:pt x="1037" y="4953"/>
                          <a:pt x="1378" y="4229"/>
                          <a:pt x="1818" y="3547"/>
                        </a:cubicBezTo>
                        <a:cubicBezTo>
                          <a:pt x="2031" y="3207"/>
                          <a:pt x="2258" y="2894"/>
                          <a:pt x="2528" y="2596"/>
                        </a:cubicBezTo>
                        <a:cubicBezTo>
                          <a:pt x="2784" y="2298"/>
                          <a:pt x="3096" y="2057"/>
                          <a:pt x="3451" y="1886"/>
                        </a:cubicBezTo>
                        <a:cubicBezTo>
                          <a:pt x="3457" y="1884"/>
                          <a:pt x="3462" y="1883"/>
                          <a:pt x="3467" y="1883"/>
                        </a:cubicBezTo>
                        <a:cubicBezTo>
                          <a:pt x="3500" y="1883"/>
                          <a:pt x="3518" y="1918"/>
                          <a:pt x="3494" y="1943"/>
                        </a:cubicBezTo>
                        <a:cubicBezTo>
                          <a:pt x="3309" y="2085"/>
                          <a:pt x="3139" y="2213"/>
                          <a:pt x="2954" y="2369"/>
                        </a:cubicBezTo>
                        <a:cubicBezTo>
                          <a:pt x="2798" y="2511"/>
                          <a:pt x="2642" y="2667"/>
                          <a:pt x="2500" y="2837"/>
                        </a:cubicBezTo>
                        <a:cubicBezTo>
                          <a:pt x="1989" y="3434"/>
                          <a:pt x="1605" y="4144"/>
                          <a:pt x="1193" y="4825"/>
                        </a:cubicBezTo>
                        <a:cubicBezTo>
                          <a:pt x="1185" y="4842"/>
                          <a:pt x="1182" y="4854"/>
                          <a:pt x="1177" y="4863"/>
                        </a:cubicBezTo>
                        <a:lnTo>
                          <a:pt x="1177" y="4863"/>
                        </a:lnTo>
                        <a:cubicBezTo>
                          <a:pt x="1287" y="4697"/>
                          <a:pt x="1397" y="4506"/>
                          <a:pt x="1520" y="4328"/>
                        </a:cubicBezTo>
                        <a:cubicBezTo>
                          <a:pt x="1761" y="3945"/>
                          <a:pt x="2031" y="3590"/>
                          <a:pt x="2343" y="3249"/>
                        </a:cubicBezTo>
                        <a:cubicBezTo>
                          <a:pt x="2954" y="2596"/>
                          <a:pt x="3692" y="2071"/>
                          <a:pt x="4516" y="1716"/>
                        </a:cubicBezTo>
                        <a:cubicBezTo>
                          <a:pt x="4573" y="1673"/>
                          <a:pt x="4629" y="1616"/>
                          <a:pt x="4644" y="1545"/>
                        </a:cubicBezTo>
                        <a:cubicBezTo>
                          <a:pt x="4757" y="1219"/>
                          <a:pt x="4686" y="850"/>
                          <a:pt x="4459" y="580"/>
                        </a:cubicBezTo>
                        <a:cubicBezTo>
                          <a:pt x="4218" y="310"/>
                          <a:pt x="3891" y="126"/>
                          <a:pt x="3522" y="55"/>
                        </a:cubicBezTo>
                        <a:cubicBezTo>
                          <a:pt x="3356" y="19"/>
                          <a:pt x="3189" y="1"/>
                          <a:pt x="3021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61" name="Google Shape;3861;p47"/>
                  <p:cNvSpPr/>
                  <p:nvPr/>
                </p:nvSpPr>
                <p:spPr>
                  <a:xfrm>
                    <a:off x="4065675" y="3791825"/>
                    <a:ext cx="13500" cy="11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" h="470" extrusionOk="0">
                        <a:moveTo>
                          <a:pt x="540" y="1"/>
                        </a:moveTo>
                        <a:cubicBezTo>
                          <a:pt x="412" y="143"/>
                          <a:pt x="270" y="271"/>
                          <a:pt x="114" y="384"/>
                        </a:cubicBezTo>
                        <a:lnTo>
                          <a:pt x="99" y="384"/>
                        </a:lnTo>
                        <a:cubicBezTo>
                          <a:pt x="71" y="413"/>
                          <a:pt x="43" y="427"/>
                          <a:pt x="0" y="455"/>
                        </a:cubicBezTo>
                        <a:cubicBezTo>
                          <a:pt x="28" y="455"/>
                          <a:pt x="57" y="469"/>
                          <a:pt x="99" y="469"/>
                        </a:cubicBezTo>
                        <a:cubicBezTo>
                          <a:pt x="156" y="413"/>
                          <a:pt x="199" y="356"/>
                          <a:pt x="270" y="299"/>
                        </a:cubicBezTo>
                        <a:cubicBezTo>
                          <a:pt x="355" y="200"/>
                          <a:pt x="454" y="100"/>
                          <a:pt x="540" y="1"/>
                        </a:cubicBezTo>
                        <a:close/>
                      </a:path>
                    </a:pathLst>
                  </a:custGeom>
                  <a:solidFill>
                    <a:srgbClr val="E8E7C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62" name="Google Shape;3862;p47"/>
                  <p:cNvSpPr/>
                  <p:nvPr/>
                </p:nvSpPr>
                <p:spPr>
                  <a:xfrm>
                    <a:off x="3126100" y="3792175"/>
                    <a:ext cx="13525" cy="11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1" h="470" extrusionOk="0"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86" y="100"/>
                          <a:pt x="171" y="200"/>
                          <a:pt x="271" y="285"/>
                        </a:cubicBezTo>
                        <a:cubicBezTo>
                          <a:pt x="327" y="342"/>
                          <a:pt x="384" y="413"/>
                          <a:pt x="441" y="470"/>
                        </a:cubicBezTo>
                        <a:cubicBezTo>
                          <a:pt x="484" y="470"/>
                          <a:pt x="512" y="455"/>
                          <a:pt x="540" y="441"/>
                        </a:cubicBezTo>
                        <a:cubicBezTo>
                          <a:pt x="498" y="427"/>
                          <a:pt x="469" y="413"/>
                          <a:pt x="441" y="384"/>
                        </a:cubicBezTo>
                        <a:lnTo>
                          <a:pt x="427" y="384"/>
                        </a:lnTo>
                        <a:cubicBezTo>
                          <a:pt x="271" y="271"/>
                          <a:pt x="129" y="143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E8E7C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63" name="Google Shape;3863;p47"/>
                  <p:cNvSpPr/>
                  <p:nvPr/>
                </p:nvSpPr>
                <p:spPr>
                  <a:xfrm>
                    <a:off x="3121150" y="3792175"/>
                    <a:ext cx="6750" cy="7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0" h="300" extrusionOk="0">
                        <a:moveTo>
                          <a:pt x="0" y="1"/>
                        </a:moveTo>
                        <a:cubicBezTo>
                          <a:pt x="71" y="115"/>
                          <a:pt x="170" y="214"/>
                          <a:pt x="270" y="299"/>
                        </a:cubicBezTo>
                        <a:lnTo>
                          <a:pt x="156" y="171"/>
                        </a:lnTo>
                        <a:cubicBezTo>
                          <a:pt x="99" y="115"/>
                          <a:pt x="43" y="58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E8E7C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64" name="Google Shape;3864;p47"/>
                  <p:cNvSpPr/>
                  <p:nvPr/>
                </p:nvSpPr>
                <p:spPr>
                  <a:xfrm>
                    <a:off x="3009675" y="3634300"/>
                    <a:ext cx="119300" cy="157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72" h="6302" extrusionOk="0">
                        <a:moveTo>
                          <a:pt x="3547" y="4772"/>
                        </a:moveTo>
                        <a:lnTo>
                          <a:pt x="3547" y="4772"/>
                        </a:lnTo>
                        <a:cubicBezTo>
                          <a:pt x="3557" y="4790"/>
                          <a:pt x="3568" y="4808"/>
                          <a:pt x="3579" y="4825"/>
                        </a:cubicBezTo>
                        <a:cubicBezTo>
                          <a:pt x="3593" y="4839"/>
                          <a:pt x="3607" y="4868"/>
                          <a:pt x="3621" y="4882"/>
                        </a:cubicBezTo>
                        <a:cubicBezTo>
                          <a:pt x="3596" y="4845"/>
                          <a:pt x="3571" y="4809"/>
                          <a:pt x="3547" y="4772"/>
                        </a:cubicBezTo>
                        <a:close/>
                        <a:moveTo>
                          <a:pt x="1724" y="1"/>
                        </a:moveTo>
                        <a:cubicBezTo>
                          <a:pt x="1555" y="1"/>
                          <a:pt x="1387" y="19"/>
                          <a:pt x="1222" y="55"/>
                        </a:cubicBezTo>
                        <a:cubicBezTo>
                          <a:pt x="867" y="126"/>
                          <a:pt x="540" y="310"/>
                          <a:pt x="299" y="580"/>
                        </a:cubicBezTo>
                        <a:cubicBezTo>
                          <a:pt x="72" y="850"/>
                          <a:pt x="1" y="1219"/>
                          <a:pt x="100" y="1560"/>
                        </a:cubicBezTo>
                        <a:cubicBezTo>
                          <a:pt x="129" y="1616"/>
                          <a:pt x="185" y="1673"/>
                          <a:pt x="242" y="1702"/>
                        </a:cubicBezTo>
                        <a:lnTo>
                          <a:pt x="256" y="1702"/>
                        </a:lnTo>
                        <a:cubicBezTo>
                          <a:pt x="1066" y="2071"/>
                          <a:pt x="1804" y="2596"/>
                          <a:pt x="2415" y="3249"/>
                        </a:cubicBezTo>
                        <a:cubicBezTo>
                          <a:pt x="2727" y="3590"/>
                          <a:pt x="3011" y="3945"/>
                          <a:pt x="3266" y="4342"/>
                        </a:cubicBezTo>
                        <a:cubicBezTo>
                          <a:pt x="3357" y="4479"/>
                          <a:pt x="3448" y="4625"/>
                          <a:pt x="3547" y="4772"/>
                        </a:cubicBezTo>
                        <a:lnTo>
                          <a:pt x="3547" y="4772"/>
                        </a:lnTo>
                        <a:cubicBezTo>
                          <a:pt x="3147" y="4107"/>
                          <a:pt x="2770" y="3418"/>
                          <a:pt x="2273" y="2837"/>
                        </a:cubicBezTo>
                        <a:cubicBezTo>
                          <a:pt x="2131" y="2667"/>
                          <a:pt x="1974" y="2511"/>
                          <a:pt x="1818" y="2369"/>
                        </a:cubicBezTo>
                        <a:cubicBezTo>
                          <a:pt x="1648" y="2213"/>
                          <a:pt x="1463" y="2085"/>
                          <a:pt x="1279" y="1943"/>
                        </a:cubicBezTo>
                        <a:cubicBezTo>
                          <a:pt x="1243" y="1931"/>
                          <a:pt x="1267" y="1880"/>
                          <a:pt x="1301" y="1880"/>
                        </a:cubicBezTo>
                        <a:cubicBezTo>
                          <a:pt x="1307" y="1880"/>
                          <a:pt x="1314" y="1882"/>
                          <a:pt x="1321" y="1886"/>
                        </a:cubicBezTo>
                        <a:cubicBezTo>
                          <a:pt x="1676" y="2057"/>
                          <a:pt x="1989" y="2298"/>
                          <a:pt x="2244" y="2596"/>
                        </a:cubicBezTo>
                        <a:cubicBezTo>
                          <a:pt x="2514" y="2894"/>
                          <a:pt x="2755" y="3207"/>
                          <a:pt x="2954" y="3547"/>
                        </a:cubicBezTo>
                        <a:cubicBezTo>
                          <a:pt x="3394" y="4229"/>
                          <a:pt x="3749" y="4967"/>
                          <a:pt x="4218" y="5620"/>
                        </a:cubicBezTo>
                        <a:cubicBezTo>
                          <a:pt x="4388" y="5862"/>
                          <a:pt x="4573" y="6089"/>
                          <a:pt x="4771" y="6302"/>
                        </a:cubicBezTo>
                        <a:cubicBezTo>
                          <a:pt x="4729" y="6231"/>
                          <a:pt x="4700" y="6160"/>
                          <a:pt x="4658" y="6089"/>
                        </a:cubicBezTo>
                        <a:cubicBezTo>
                          <a:pt x="4573" y="5904"/>
                          <a:pt x="4502" y="5720"/>
                          <a:pt x="4459" y="5521"/>
                        </a:cubicBezTo>
                        <a:cubicBezTo>
                          <a:pt x="4416" y="5322"/>
                          <a:pt x="4388" y="5109"/>
                          <a:pt x="4402" y="4896"/>
                        </a:cubicBezTo>
                        <a:cubicBezTo>
                          <a:pt x="4402" y="4484"/>
                          <a:pt x="4431" y="4058"/>
                          <a:pt x="4431" y="3647"/>
                        </a:cubicBezTo>
                        <a:cubicBezTo>
                          <a:pt x="4431" y="3249"/>
                          <a:pt x="4388" y="2852"/>
                          <a:pt x="4303" y="2454"/>
                        </a:cubicBezTo>
                        <a:cubicBezTo>
                          <a:pt x="4161" y="1744"/>
                          <a:pt x="3792" y="1105"/>
                          <a:pt x="3281" y="608"/>
                        </a:cubicBezTo>
                        <a:cubicBezTo>
                          <a:pt x="3025" y="395"/>
                          <a:pt x="2741" y="225"/>
                          <a:pt x="2429" y="111"/>
                        </a:cubicBezTo>
                        <a:cubicBezTo>
                          <a:pt x="2197" y="37"/>
                          <a:pt x="1960" y="1"/>
                          <a:pt x="1724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65" name="Google Shape;3865;p47"/>
                  <p:cNvSpPr/>
                  <p:nvPr/>
                </p:nvSpPr>
                <p:spPr>
                  <a:xfrm>
                    <a:off x="2912425" y="3668425"/>
                    <a:ext cx="211575" cy="131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63" h="5250" extrusionOk="0">
                        <a:moveTo>
                          <a:pt x="58" y="1325"/>
                        </a:moveTo>
                        <a:cubicBezTo>
                          <a:pt x="58" y="1327"/>
                          <a:pt x="57" y="1328"/>
                          <a:pt x="57" y="1330"/>
                        </a:cubicBezTo>
                        <a:cubicBezTo>
                          <a:pt x="58" y="1329"/>
                          <a:pt x="58" y="1327"/>
                          <a:pt x="58" y="1325"/>
                        </a:cubicBezTo>
                        <a:close/>
                        <a:moveTo>
                          <a:pt x="8172" y="5191"/>
                        </a:moveTo>
                        <a:cubicBezTo>
                          <a:pt x="8179" y="5196"/>
                          <a:pt x="8186" y="5201"/>
                          <a:pt x="8193" y="5207"/>
                        </a:cubicBezTo>
                        <a:lnTo>
                          <a:pt x="8221" y="5221"/>
                        </a:lnTo>
                        <a:cubicBezTo>
                          <a:pt x="8205" y="5211"/>
                          <a:pt x="8188" y="5201"/>
                          <a:pt x="8172" y="5191"/>
                        </a:cubicBezTo>
                        <a:close/>
                        <a:moveTo>
                          <a:pt x="2057" y="0"/>
                        </a:moveTo>
                        <a:cubicBezTo>
                          <a:pt x="1761" y="0"/>
                          <a:pt x="1466" y="41"/>
                          <a:pt x="1179" y="138"/>
                        </a:cubicBezTo>
                        <a:cubicBezTo>
                          <a:pt x="824" y="266"/>
                          <a:pt x="498" y="493"/>
                          <a:pt x="270" y="805"/>
                        </a:cubicBezTo>
                        <a:cubicBezTo>
                          <a:pt x="172" y="960"/>
                          <a:pt x="87" y="1142"/>
                          <a:pt x="58" y="1325"/>
                        </a:cubicBezTo>
                        <a:lnTo>
                          <a:pt x="58" y="1325"/>
                        </a:lnTo>
                        <a:cubicBezTo>
                          <a:pt x="61" y="1316"/>
                          <a:pt x="72" y="1314"/>
                          <a:pt x="72" y="1302"/>
                        </a:cubicBezTo>
                        <a:cubicBezTo>
                          <a:pt x="341" y="1235"/>
                          <a:pt x="620" y="1194"/>
                          <a:pt x="900" y="1194"/>
                        </a:cubicBezTo>
                        <a:cubicBezTo>
                          <a:pt x="974" y="1194"/>
                          <a:pt x="1048" y="1197"/>
                          <a:pt x="1122" y="1203"/>
                        </a:cubicBezTo>
                        <a:cubicBezTo>
                          <a:pt x="1477" y="1217"/>
                          <a:pt x="1818" y="1288"/>
                          <a:pt x="2144" y="1401"/>
                        </a:cubicBezTo>
                        <a:cubicBezTo>
                          <a:pt x="2196" y="1414"/>
                          <a:pt x="2177" y="1474"/>
                          <a:pt x="2141" y="1474"/>
                        </a:cubicBezTo>
                        <a:cubicBezTo>
                          <a:pt x="2138" y="1474"/>
                          <a:pt x="2134" y="1474"/>
                          <a:pt x="2130" y="1472"/>
                        </a:cubicBezTo>
                        <a:cubicBezTo>
                          <a:pt x="1790" y="1387"/>
                          <a:pt x="1449" y="1345"/>
                          <a:pt x="1108" y="1345"/>
                        </a:cubicBezTo>
                        <a:cubicBezTo>
                          <a:pt x="767" y="1345"/>
                          <a:pt x="427" y="1373"/>
                          <a:pt x="100" y="1430"/>
                        </a:cubicBezTo>
                        <a:cubicBezTo>
                          <a:pt x="72" y="1430"/>
                          <a:pt x="43" y="1416"/>
                          <a:pt x="29" y="1387"/>
                        </a:cubicBezTo>
                        <a:cubicBezTo>
                          <a:pt x="15" y="1458"/>
                          <a:pt x="15" y="1529"/>
                          <a:pt x="1" y="1614"/>
                        </a:cubicBezTo>
                        <a:lnTo>
                          <a:pt x="29" y="1614"/>
                        </a:lnTo>
                        <a:cubicBezTo>
                          <a:pt x="248" y="1596"/>
                          <a:pt x="468" y="1588"/>
                          <a:pt x="689" y="1588"/>
                        </a:cubicBezTo>
                        <a:cubicBezTo>
                          <a:pt x="1338" y="1588"/>
                          <a:pt x="1987" y="1665"/>
                          <a:pt x="2613" y="1813"/>
                        </a:cubicBezTo>
                        <a:cubicBezTo>
                          <a:pt x="2854" y="1870"/>
                          <a:pt x="3082" y="1955"/>
                          <a:pt x="3323" y="2026"/>
                        </a:cubicBezTo>
                        <a:cubicBezTo>
                          <a:pt x="3375" y="2052"/>
                          <a:pt x="3367" y="2127"/>
                          <a:pt x="3310" y="2127"/>
                        </a:cubicBezTo>
                        <a:cubicBezTo>
                          <a:pt x="3305" y="2127"/>
                          <a:pt x="3300" y="2127"/>
                          <a:pt x="3295" y="2126"/>
                        </a:cubicBezTo>
                        <a:cubicBezTo>
                          <a:pt x="2883" y="1998"/>
                          <a:pt x="2457" y="1913"/>
                          <a:pt x="2045" y="1856"/>
                        </a:cubicBezTo>
                        <a:cubicBezTo>
                          <a:pt x="1619" y="1785"/>
                          <a:pt x="1179" y="1742"/>
                          <a:pt x="753" y="1742"/>
                        </a:cubicBezTo>
                        <a:cubicBezTo>
                          <a:pt x="512" y="1742"/>
                          <a:pt x="270" y="1742"/>
                          <a:pt x="29" y="1771"/>
                        </a:cubicBezTo>
                        <a:lnTo>
                          <a:pt x="1" y="1771"/>
                        </a:lnTo>
                        <a:cubicBezTo>
                          <a:pt x="1" y="1799"/>
                          <a:pt x="1" y="1842"/>
                          <a:pt x="15" y="1884"/>
                        </a:cubicBezTo>
                        <a:cubicBezTo>
                          <a:pt x="29" y="1927"/>
                          <a:pt x="43" y="1969"/>
                          <a:pt x="43" y="2012"/>
                        </a:cubicBezTo>
                        <a:cubicBezTo>
                          <a:pt x="57" y="2040"/>
                          <a:pt x="57" y="2055"/>
                          <a:pt x="72" y="2083"/>
                        </a:cubicBezTo>
                        <a:cubicBezTo>
                          <a:pt x="114" y="2097"/>
                          <a:pt x="128" y="2111"/>
                          <a:pt x="143" y="2154"/>
                        </a:cubicBezTo>
                        <a:cubicBezTo>
                          <a:pt x="412" y="2097"/>
                          <a:pt x="696" y="2069"/>
                          <a:pt x="980" y="2069"/>
                        </a:cubicBezTo>
                        <a:cubicBezTo>
                          <a:pt x="2088" y="2069"/>
                          <a:pt x="3181" y="2310"/>
                          <a:pt x="4203" y="2779"/>
                        </a:cubicBezTo>
                        <a:cubicBezTo>
                          <a:pt x="5225" y="3247"/>
                          <a:pt x="6219" y="3815"/>
                          <a:pt x="7128" y="4482"/>
                        </a:cubicBezTo>
                        <a:cubicBezTo>
                          <a:pt x="7454" y="4741"/>
                          <a:pt x="7806" y="4973"/>
                          <a:pt x="8172" y="5191"/>
                        </a:cubicBezTo>
                        <a:lnTo>
                          <a:pt x="8172" y="5191"/>
                        </a:lnTo>
                        <a:cubicBezTo>
                          <a:pt x="7923" y="5011"/>
                          <a:pt x="7676" y="4817"/>
                          <a:pt x="7469" y="4596"/>
                        </a:cubicBezTo>
                        <a:cubicBezTo>
                          <a:pt x="7213" y="4355"/>
                          <a:pt x="6958" y="4127"/>
                          <a:pt x="6688" y="3900"/>
                        </a:cubicBezTo>
                        <a:cubicBezTo>
                          <a:pt x="6418" y="3673"/>
                          <a:pt x="6134" y="3460"/>
                          <a:pt x="5822" y="3276"/>
                        </a:cubicBezTo>
                        <a:cubicBezTo>
                          <a:pt x="5495" y="3048"/>
                          <a:pt x="5140" y="2864"/>
                          <a:pt x="4800" y="2651"/>
                        </a:cubicBezTo>
                        <a:cubicBezTo>
                          <a:pt x="4774" y="2638"/>
                          <a:pt x="4783" y="2592"/>
                          <a:pt x="4805" y="2592"/>
                        </a:cubicBezTo>
                        <a:cubicBezTo>
                          <a:pt x="4808" y="2592"/>
                          <a:pt x="4811" y="2593"/>
                          <a:pt x="4814" y="2594"/>
                        </a:cubicBezTo>
                        <a:cubicBezTo>
                          <a:pt x="5140" y="2722"/>
                          <a:pt x="5467" y="2892"/>
                          <a:pt x="5751" y="3077"/>
                        </a:cubicBezTo>
                        <a:cubicBezTo>
                          <a:pt x="6049" y="3261"/>
                          <a:pt x="6347" y="3474"/>
                          <a:pt x="6617" y="3687"/>
                        </a:cubicBezTo>
                        <a:cubicBezTo>
                          <a:pt x="6887" y="3900"/>
                          <a:pt x="7156" y="4127"/>
                          <a:pt x="7398" y="4369"/>
                        </a:cubicBezTo>
                        <a:cubicBezTo>
                          <a:pt x="7625" y="4596"/>
                          <a:pt x="7866" y="4809"/>
                          <a:pt x="8108" y="5022"/>
                        </a:cubicBezTo>
                        <a:cubicBezTo>
                          <a:pt x="8221" y="5107"/>
                          <a:pt x="8349" y="5178"/>
                          <a:pt x="8463" y="5249"/>
                        </a:cubicBezTo>
                        <a:cubicBezTo>
                          <a:pt x="8349" y="5136"/>
                          <a:pt x="8250" y="5008"/>
                          <a:pt x="8150" y="4866"/>
                        </a:cubicBezTo>
                        <a:cubicBezTo>
                          <a:pt x="8037" y="4738"/>
                          <a:pt x="7923" y="4624"/>
                          <a:pt x="7810" y="4497"/>
                        </a:cubicBezTo>
                        <a:cubicBezTo>
                          <a:pt x="7753" y="4454"/>
                          <a:pt x="7696" y="4397"/>
                          <a:pt x="7625" y="4340"/>
                        </a:cubicBezTo>
                        <a:cubicBezTo>
                          <a:pt x="7568" y="4284"/>
                          <a:pt x="7497" y="4227"/>
                          <a:pt x="7455" y="4156"/>
                        </a:cubicBezTo>
                        <a:cubicBezTo>
                          <a:pt x="7440" y="4142"/>
                          <a:pt x="7455" y="4113"/>
                          <a:pt x="7483" y="4113"/>
                        </a:cubicBezTo>
                        <a:cubicBezTo>
                          <a:pt x="7554" y="4142"/>
                          <a:pt x="7625" y="4184"/>
                          <a:pt x="7682" y="4241"/>
                        </a:cubicBezTo>
                        <a:cubicBezTo>
                          <a:pt x="7739" y="4284"/>
                          <a:pt x="7795" y="4340"/>
                          <a:pt x="7852" y="4397"/>
                        </a:cubicBezTo>
                        <a:cubicBezTo>
                          <a:pt x="7909" y="4454"/>
                          <a:pt x="7980" y="4525"/>
                          <a:pt x="8051" y="4596"/>
                        </a:cubicBezTo>
                        <a:cubicBezTo>
                          <a:pt x="7781" y="4241"/>
                          <a:pt x="7540" y="3886"/>
                          <a:pt x="7313" y="3517"/>
                        </a:cubicBezTo>
                        <a:cubicBezTo>
                          <a:pt x="7071" y="3148"/>
                          <a:pt x="6830" y="2764"/>
                          <a:pt x="6560" y="2424"/>
                        </a:cubicBezTo>
                        <a:cubicBezTo>
                          <a:pt x="6319" y="2111"/>
                          <a:pt x="6035" y="1813"/>
                          <a:pt x="5737" y="1558"/>
                        </a:cubicBezTo>
                        <a:cubicBezTo>
                          <a:pt x="5140" y="1032"/>
                          <a:pt x="4459" y="621"/>
                          <a:pt x="3720" y="337"/>
                        </a:cubicBezTo>
                        <a:cubicBezTo>
                          <a:pt x="3198" y="150"/>
                          <a:pt x="2626" y="0"/>
                          <a:pt x="2057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66" name="Google Shape;3866;p47"/>
                  <p:cNvSpPr/>
                  <p:nvPr/>
                </p:nvSpPr>
                <p:spPr>
                  <a:xfrm>
                    <a:off x="2862375" y="3724175"/>
                    <a:ext cx="335450" cy="98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18" h="3942" extrusionOk="0">
                        <a:moveTo>
                          <a:pt x="3043" y="1"/>
                        </a:moveTo>
                        <a:cubicBezTo>
                          <a:pt x="2347" y="1"/>
                          <a:pt x="1643" y="135"/>
                          <a:pt x="1037" y="492"/>
                        </a:cubicBezTo>
                        <a:cubicBezTo>
                          <a:pt x="640" y="719"/>
                          <a:pt x="327" y="1060"/>
                          <a:pt x="128" y="1472"/>
                        </a:cubicBezTo>
                        <a:cubicBezTo>
                          <a:pt x="15" y="1699"/>
                          <a:pt x="1" y="1954"/>
                          <a:pt x="57" y="2181"/>
                        </a:cubicBezTo>
                        <a:cubicBezTo>
                          <a:pt x="128" y="2394"/>
                          <a:pt x="270" y="2551"/>
                          <a:pt x="469" y="2650"/>
                        </a:cubicBezTo>
                        <a:cubicBezTo>
                          <a:pt x="532" y="2671"/>
                          <a:pt x="602" y="2684"/>
                          <a:pt x="674" y="2684"/>
                        </a:cubicBezTo>
                        <a:cubicBezTo>
                          <a:pt x="700" y="2684"/>
                          <a:pt x="727" y="2682"/>
                          <a:pt x="753" y="2678"/>
                        </a:cubicBezTo>
                        <a:lnTo>
                          <a:pt x="782" y="2678"/>
                        </a:lnTo>
                        <a:cubicBezTo>
                          <a:pt x="796" y="2636"/>
                          <a:pt x="810" y="2593"/>
                          <a:pt x="838" y="2551"/>
                        </a:cubicBezTo>
                        <a:cubicBezTo>
                          <a:pt x="924" y="2338"/>
                          <a:pt x="1066" y="2167"/>
                          <a:pt x="1236" y="2025"/>
                        </a:cubicBezTo>
                        <a:cubicBezTo>
                          <a:pt x="1406" y="1897"/>
                          <a:pt x="1605" y="1812"/>
                          <a:pt x="1804" y="1770"/>
                        </a:cubicBezTo>
                        <a:cubicBezTo>
                          <a:pt x="2017" y="1713"/>
                          <a:pt x="2244" y="1670"/>
                          <a:pt x="2471" y="1656"/>
                        </a:cubicBezTo>
                        <a:cubicBezTo>
                          <a:pt x="2599" y="1649"/>
                          <a:pt x="2730" y="1645"/>
                          <a:pt x="2863" y="1645"/>
                        </a:cubicBezTo>
                        <a:cubicBezTo>
                          <a:pt x="2996" y="1645"/>
                          <a:pt x="3131" y="1649"/>
                          <a:pt x="3266" y="1656"/>
                        </a:cubicBezTo>
                        <a:cubicBezTo>
                          <a:pt x="4317" y="1756"/>
                          <a:pt x="5353" y="1997"/>
                          <a:pt x="6333" y="2394"/>
                        </a:cubicBezTo>
                        <a:cubicBezTo>
                          <a:pt x="7341" y="2792"/>
                          <a:pt x="8321" y="3260"/>
                          <a:pt x="9286" y="3757"/>
                        </a:cubicBezTo>
                        <a:lnTo>
                          <a:pt x="9655" y="3942"/>
                        </a:lnTo>
                        <a:lnTo>
                          <a:pt x="9968" y="3942"/>
                        </a:lnTo>
                        <a:cubicBezTo>
                          <a:pt x="9897" y="3914"/>
                          <a:pt x="9812" y="3871"/>
                          <a:pt x="9741" y="3843"/>
                        </a:cubicBezTo>
                        <a:cubicBezTo>
                          <a:pt x="9556" y="3757"/>
                          <a:pt x="9386" y="3686"/>
                          <a:pt x="9215" y="3601"/>
                        </a:cubicBezTo>
                        <a:cubicBezTo>
                          <a:pt x="9045" y="3516"/>
                          <a:pt x="8889" y="3431"/>
                          <a:pt x="8718" y="3346"/>
                        </a:cubicBezTo>
                        <a:cubicBezTo>
                          <a:pt x="8548" y="3260"/>
                          <a:pt x="8392" y="3161"/>
                          <a:pt x="8236" y="3062"/>
                        </a:cubicBezTo>
                        <a:cubicBezTo>
                          <a:pt x="8210" y="3049"/>
                          <a:pt x="8219" y="3003"/>
                          <a:pt x="8241" y="3003"/>
                        </a:cubicBezTo>
                        <a:cubicBezTo>
                          <a:pt x="8244" y="3003"/>
                          <a:pt x="8247" y="3003"/>
                          <a:pt x="8250" y="3005"/>
                        </a:cubicBezTo>
                        <a:cubicBezTo>
                          <a:pt x="8420" y="3076"/>
                          <a:pt x="8590" y="3161"/>
                          <a:pt x="8747" y="3246"/>
                        </a:cubicBezTo>
                        <a:lnTo>
                          <a:pt x="9258" y="3488"/>
                        </a:lnTo>
                        <a:cubicBezTo>
                          <a:pt x="9428" y="3573"/>
                          <a:pt x="9599" y="3658"/>
                          <a:pt x="9769" y="3729"/>
                        </a:cubicBezTo>
                        <a:lnTo>
                          <a:pt x="10024" y="3857"/>
                        </a:lnTo>
                        <a:cubicBezTo>
                          <a:pt x="10081" y="3885"/>
                          <a:pt x="10138" y="3914"/>
                          <a:pt x="10195" y="3942"/>
                        </a:cubicBezTo>
                        <a:lnTo>
                          <a:pt x="12680" y="3942"/>
                        </a:lnTo>
                        <a:cubicBezTo>
                          <a:pt x="12694" y="3928"/>
                          <a:pt x="12708" y="3928"/>
                          <a:pt x="12722" y="3928"/>
                        </a:cubicBezTo>
                        <a:lnTo>
                          <a:pt x="12793" y="3942"/>
                        </a:lnTo>
                        <a:lnTo>
                          <a:pt x="12921" y="3942"/>
                        </a:lnTo>
                        <a:cubicBezTo>
                          <a:pt x="12978" y="3928"/>
                          <a:pt x="13049" y="3914"/>
                          <a:pt x="13105" y="3871"/>
                        </a:cubicBezTo>
                        <a:cubicBezTo>
                          <a:pt x="13219" y="3800"/>
                          <a:pt x="13304" y="3686"/>
                          <a:pt x="13333" y="3544"/>
                        </a:cubicBezTo>
                        <a:cubicBezTo>
                          <a:pt x="13418" y="3232"/>
                          <a:pt x="13290" y="2920"/>
                          <a:pt x="13148" y="2636"/>
                        </a:cubicBezTo>
                        <a:cubicBezTo>
                          <a:pt x="13120" y="2565"/>
                          <a:pt x="13077" y="2494"/>
                          <a:pt x="13034" y="2437"/>
                        </a:cubicBezTo>
                        <a:cubicBezTo>
                          <a:pt x="12978" y="2394"/>
                          <a:pt x="12921" y="2366"/>
                          <a:pt x="12850" y="2366"/>
                        </a:cubicBezTo>
                        <a:cubicBezTo>
                          <a:pt x="12800" y="2356"/>
                          <a:pt x="12749" y="2351"/>
                          <a:pt x="12700" y="2351"/>
                        </a:cubicBezTo>
                        <a:cubicBezTo>
                          <a:pt x="12609" y="2351"/>
                          <a:pt x="12521" y="2367"/>
                          <a:pt x="12438" y="2394"/>
                        </a:cubicBezTo>
                        <a:cubicBezTo>
                          <a:pt x="12154" y="2494"/>
                          <a:pt x="11899" y="2650"/>
                          <a:pt x="11686" y="2849"/>
                        </a:cubicBezTo>
                        <a:cubicBezTo>
                          <a:pt x="11572" y="2962"/>
                          <a:pt x="11458" y="3076"/>
                          <a:pt x="11345" y="3175"/>
                        </a:cubicBezTo>
                        <a:cubicBezTo>
                          <a:pt x="11345" y="3204"/>
                          <a:pt x="11317" y="3218"/>
                          <a:pt x="11302" y="3218"/>
                        </a:cubicBezTo>
                        <a:cubicBezTo>
                          <a:pt x="11260" y="3246"/>
                          <a:pt x="11217" y="3275"/>
                          <a:pt x="11175" y="3303"/>
                        </a:cubicBezTo>
                        <a:cubicBezTo>
                          <a:pt x="11198" y="3305"/>
                          <a:pt x="11221" y="3305"/>
                          <a:pt x="11245" y="3305"/>
                        </a:cubicBezTo>
                        <a:cubicBezTo>
                          <a:pt x="11451" y="3305"/>
                          <a:pt x="11666" y="3250"/>
                          <a:pt x="11870" y="3161"/>
                        </a:cubicBezTo>
                        <a:cubicBezTo>
                          <a:pt x="11970" y="3119"/>
                          <a:pt x="12069" y="3062"/>
                          <a:pt x="12154" y="2991"/>
                        </a:cubicBezTo>
                        <a:cubicBezTo>
                          <a:pt x="12161" y="2984"/>
                          <a:pt x="12168" y="2982"/>
                          <a:pt x="12176" y="2982"/>
                        </a:cubicBezTo>
                        <a:cubicBezTo>
                          <a:pt x="12204" y="2982"/>
                          <a:pt x="12233" y="3015"/>
                          <a:pt x="12211" y="3048"/>
                        </a:cubicBezTo>
                        <a:cubicBezTo>
                          <a:pt x="12069" y="3204"/>
                          <a:pt x="11884" y="3331"/>
                          <a:pt x="11671" y="3388"/>
                        </a:cubicBezTo>
                        <a:cubicBezTo>
                          <a:pt x="11529" y="3426"/>
                          <a:pt x="11381" y="3445"/>
                          <a:pt x="11235" y="3445"/>
                        </a:cubicBezTo>
                        <a:cubicBezTo>
                          <a:pt x="11162" y="3445"/>
                          <a:pt x="11089" y="3440"/>
                          <a:pt x="11018" y="3431"/>
                        </a:cubicBezTo>
                        <a:cubicBezTo>
                          <a:pt x="10507" y="3360"/>
                          <a:pt x="10053" y="3090"/>
                          <a:pt x="9641" y="2806"/>
                        </a:cubicBezTo>
                        <a:cubicBezTo>
                          <a:pt x="9201" y="2480"/>
                          <a:pt x="8761" y="2167"/>
                          <a:pt x="8307" y="1869"/>
                        </a:cubicBezTo>
                        <a:cubicBezTo>
                          <a:pt x="7824" y="1557"/>
                          <a:pt x="7341" y="1273"/>
                          <a:pt x="6844" y="1031"/>
                        </a:cubicBezTo>
                        <a:cubicBezTo>
                          <a:pt x="5864" y="506"/>
                          <a:pt x="4800" y="165"/>
                          <a:pt x="3692" y="38"/>
                        </a:cubicBezTo>
                        <a:cubicBezTo>
                          <a:pt x="3479" y="14"/>
                          <a:pt x="3261" y="1"/>
                          <a:pt x="3043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67" name="Google Shape;3867;p47"/>
                  <p:cNvSpPr/>
                  <p:nvPr/>
                </p:nvSpPr>
                <p:spPr>
                  <a:xfrm>
                    <a:off x="2882250" y="3769675"/>
                    <a:ext cx="212300" cy="81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92" h="3252" extrusionOk="0">
                        <a:moveTo>
                          <a:pt x="2055" y="1"/>
                        </a:moveTo>
                        <a:cubicBezTo>
                          <a:pt x="1895" y="1"/>
                          <a:pt x="1736" y="7"/>
                          <a:pt x="1577" y="21"/>
                        </a:cubicBezTo>
                        <a:cubicBezTo>
                          <a:pt x="1193" y="63"/>
                          <a:pt x="767" y="134"/>
                          <a:pt x="469" y="404"/>
                        </a:cubicBezTo>
                        <a:cubicBezTo>
                          <a:pt x="313" y="546"/>
                          <a:pt x="200" y="731"/>
                          <a:pt x="143" y="944"/>
                        </a:cubicBezTo>
                        <a:cubicBezTo>
                          <a:pt x="72" y="1171"/>
                          <a:pt x="43" y="1412"/>
                          <a:pt x="29" y="1668"/>
                        </a:cubicBezTo>
                        <a:cubicBezTo>
                          <a:pt x="1" y="1994"/>
                          <a:pt x="43" y="2335"/>
                          <a:pt x="185" y="2647"/>
                        </a:cubicBezTo>
                        <a:cubicBezTo>
                          <a:pt x="114" y="2420"/>
                          <a:pt x="100" y="2165"/>
                          <a:pt x="114" y="1923"/>
                        </a:cubicBezTo>
                        <a:cubicBezTo>
                          <a:pt x="129" y="1370"/>
                          <a:pt x="327" y="802"/>
                          <a:pt x="824" y="475"/>
                        </a:cubicBezTo>
                        <a:cubicBezTo>
                          <a:pt x="938" y="390"/>
                          <a:pt x="1080" y="333"/>
                          <a:pt x="1222" y="305"/>
                        </a:cubicBezTo>
                        <a:cubicBezTo>
                          <a:pt x="1272" y="295"/>
                          <a:pt x="1322" y="285"/>
                          <a:pt x="1372" y="285"/>
                        </a:cubicBezTo>
                        <a:cubicBezTo>
                          <a:pt x="1393" y="285"/>
                          <a:pt x="1414" y="286"/>
                          <a:pt x="1435" y="290"/>
                        </a:cubicBezTo>
                        <a:cubicBezTo>
                          <a:pt x="1506" y="290"/>
                          <a:pt x="1577" y="305"/>
                          <a:pt x="1648" y="347"/>
                        </a:cubicBezTo>
                        <a:cubicBezTo>
                          <a:pt x="1676" y="361"/>
                          <a:pt x="1662" y="404"/>
                          <a:pt x="1634" y="418"/>
                        </a:cubicBezTo>
                        <a:cubicBezTo>
                          <a:pt x="1577" y="432"/>
                          <a:pt x="1520" y="432"/>
                          <a:pt x="1463" y="432"/>
                        </a:cubicBezTo>
                        <a:cubicBezTo>
                          <a:pt x="1406" y="432"/>
                          <a:pt x="1350" y="447"/>
                          <a:pt x="1293" y="447"/>
                        </a:cubicBezTo>
                        <a:cubicBezTo>
                          <a:pt x="1179" y="475"/>
                          <a:pt x="1066" y="518"/>
                          <a:pt x="966" y="574"/>
                        </a:cubicBezTo>
                        <a:cubicBezTo>
                          <a:pt x="753" y="688"/>
                          <a:pt x="569" y="873"/>
                          <a:pt x="455" y="1086"/>
                        </a:cubicBezTo>
                        <a:cubicBezTo>
                          <a:pt x="341" y="1313"/>
                          <a:pt x="271" y="1568"/>
                          <a:pt x="256" y="1838"/>
                        </a:cubicBezTo>
                        <a:cubicBezTo>
                          <a:pt x="228" y="2065"/>
                          <a:pt x="242" y="2307"/>
                          <a:pt x="299" y="2548"/>
                        </a:cubicBezTo>
                        <a:cubicBezTo>
                          <a:pt x="327" y="2662"/>
                          <a:pt x="370" y="2775"/>
                          <a:pt x="427" y="2874"/>
                        </a:cubicBezTo>
                        <a:cubicBezTo>
                          <a:pt x="483" y="2945"/>
                          <a:pt x="526" y="3016"/>
                          <a:pt x="597" y="3073"/>
                        </a:cubicBezTo>
                        <a:cubicBezTo>
                          <a:pt x="771" y="3195"/>
                          <a:pt x="967" y="3252"/>
                          <a:pt x="1159" y="3252"/>
                        </a:cubicBezTo>
                        <a:cubicBezTo>
                          <a:pt x="1594" y="3252"/>
                          <a:pt x="2012" y="2964"/>
                          <a:pt x="2130" y="2491"/>
                        </a:cubicBezTo>
                        <a:cubicBezTo>
                          <a:pt x="2145" y="2449"/>
                          <a:pt x="2159" y="2406"/>
                          <a:pt x="2159" y="2349"/>
                        </a:cubicBezTo>
                        <a:cubicBezTo>
                          <a:pt x="2159" y="2307"/>
                          <a:pt x="2173" y="2264"/>
                          <a:pt x="2187" y="2221"/>
                        </a:cubicBezTo>
                        <a:cubicBezTo>
                          <a:pt x="2173" y="2136"/>
                          <a:pt x="2187" y="2037"/>
                          <a:pt x="2173" y="1952"/>
                        </a:cubicBezTo>
                        <a:cubicBezTo>
                          <a:pt x="2159" y="1866"/>
                          <a:pt x="2116" y="1781"/>
                          <a:pt x="2059" y="1710"/>
                        </a:cubicBezTo>
                        <a:cubicBezTo>
                          <a:pt x="2017" y="1653"/>
                          <a:pt x="1960" y="1597"/>
                          <a:pt x="1889" y="1568"/>
                        </a:cubicBezTo>
                        <a:cubicBezTo>
                          <a:pt x="1861" y="1540"/>
                          <a:pt x="1818" y="1526"/>
                          <a:pt x="1775" y="1511"/>
                        </a:cubicBezTo>
                        <a:cubicBezTo>
                          <a:pt x="1747" y="1497"/>
                          <a:pt x="1690" y="1483"/>
                          <a:pt x="1662" y="1440"/>
                        </a:cubicBezTo>
                        <a:cubicBezTo>
                          <a:pt x="1648" y="1426"/>
                          <a:pt x="1648" y="1398"/>
                          <a:pt x="1662" y="1384"/>
                        </a:cubicBezTo>
                        <a:cubicBezTo>
                          <a:pt x="1688" y="1362"/>
                          <a:pt x="1718" y="1354"/>
                          <a:pt x="1750" y="1354"/>
                        </a:cubicBezTo>
                        <a:cubicBezTo>
                          <a:pt x="1821" y="1354"/>
                          <a:pt x="1901" y="1397"/>
                          <a:pt x="1960" y="1426"/>
                        </a:cubicBezTo>
                        <a:cubicBezTo>
                          <a:pt x="2045" y="1483"/>
                          <a:pt x="2116" y="1554"/>
                          <a:pt x="2173" y="1639"/>
                        </a:cubicBezTo>
                        <a:cubicBezTo>
                          <a:pt x="2244" y="1710"/>
                          <a:pt x="2272" y="1810"/>
                          <a:pt x="2301" y="1923"/>
                        </a:cubicBezTo>
                        <a:cubicBezTo>
                          <a:pt x="2315" y="1980"/>
                          <a:pt x="2315" y="2051"/>
                          <a:pt x="2301" y="2122"/>
                        </a:cubicBezTo>
                        <a:lnTo>
                          <a:pt x="2400" y="2122"/>
                        </a:lnTo>
                        <a:cubicBezTo>
                          <a:pt x="2414" y="2008"/>
                          <a:pt x="2414" y="1909"/>
                          <a:pt x="2386" y="1795"/>
                        </a:cubicBezTo>
                        <a:cubicBezTo>
                          <a:pt x="2372" y="1739"/>
                          <a:pt x="2343" y="1682"/>
                          <a:pt x="2315" y="1639"/>
                        </a:cubicBezTo>
                        <a:cubicBezTo>
                          <a:pt x="2287" y="1597"/>
                          <a:pt x="2244" y="1568"/>
                          <a:pt x="2201" y="1526"/>
                        </a:cubicBezTo>
                        <a:cubicBezTo>
                          <a:pt x="2187" y="1497"/>
                          <a:pt x="2201" y="1455"/>
                          <a:pt x="2230" y="1455"/>
                        </a:cubicBezTo>
                        <a:cubicBezTo>
                          <a:pt x="2301" y="1455"/>
                          <a:pt x="2372" y="1497"/>
                          <a:pt x="2414" y="1540"/>
                        </a:cubicBezTo>
                        <a:cubicBezTo>
                          <a:pt x="2457" y="1597"/>
                          <a:pt x="2500" y="1668"/>
                          <a:pt x="2514" y="1739"/>
                        </a:cubicBezTo>
                        <a:cubicBezTo>
                          <a:pt x="2556" y="1866"/>
                          <a:pt x="2556" y="1994"/>
                          <a:pt x="2528" y="2122"/>
                        </a:cubicBezTo>
                        <a:lnTo>
                          <a:pt x="8023" y="2122"/>
                        </a:lnTo>
                        <a:cubicBezTo>
                          <a:pt x="7881" y="2065"/>
                          <a:pt x="7739" y="1994"/>
                          <a:pt x="7583" y="1923"/>
                        </a:cubicBezTo>
                        <a:cubicBezTo>
                          <a:pt x="7370" y="1810"/>
                          <a:pt x="7157" y="1710"/>
                          <a:pt x="6929" y="1611"/>
                        </a:cubicBezTo>
                        <a:cubicBezTo>
                          <a:pt x="6489" y="1426"/>
                          <a:pt x="6049" y="1256"/>
                          <a:pt x="5595" y="1086"/>
                        </a:cubicBezTo>
                        <a:lnTo>
                          <a:pt x="5226" y="944"/>
                        </a:lnTo>
                        <a:cubicBezTo>
                          <a:pt x="5098" y="901"/>
                          <a:pt x="4970" y="844"/>
                          <a:pt x="4856" y="802"/>
                        </a:cubicBezTo>
                        <a:cubicBezTo>
                          <a:pt x="4814" y="787"/>
                          <a:pt x="4856" y="745"/>
                          <a:pt x="4871" y="745"/>
                        </a:cubicBezTo>
                        <a:cubicBezTo>
                          <a:pt x="5112" y="787"/>
                          <a:pt x="5339" y="858"/>
                          <a:pt x="5566" y="944"/>
                        </a:cubicBezTo>
                        <a:cubicBezTo>
                          <a:pt x="5794" y="1015"/>
                          <a:pt x="6021" y="1100"/>
                          <a:pt x="6248" y="1199"/>
                        </a:cubicBezTo>
                        <a:cubicBezTo>
                          <a:pt x="6688" y="1370"/>
                          <a:pt x="7128" y="1554"/>
                          <a:pt x="7554" y="1767"/>
                        </a:cubicBezTo>
                        <a:cubicBezTo>
                          <a:pt x="7795" y="1866"/>
                          <a:pt x="8023" y="1994"/>
                          <a:pt x="8236" y="2136"/>
                        </a:cubicBezTo>
                        <a:lnTo>
                          <a:pt x="8491" y="2136"/>
                        </a:lnTo>
                        <a:cubicBezTo>
                          <a:pt x="7653" y="1710"/>
                          <a:pt x="6830" y="1284"/>
                          <a:pt x="5978" y="929"/>
                        </a:cubicBezTo>
                        <a:cubicBezTo>
                          <a:pt x="5041" y="532"/>
                          <a:pt x="4076" y="248"/>
                          <a:pt x="3068" y="77"/>
                        </a:cubicBezTo>
                        <a:cubicBezTo>
                          <a:pt x="2730" y="29"/>
                          <a:pt x="2392" y="1"/>
                          <a:pt x="2055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68" name="Google Shape;3868;p47"/>
                  <p:cNvSpPr/>
                  <p:nvPr/>
                </p:nvSpPr>
                <p:spPr>
                  <a:xfrm>
                    <a:off x="2941525" y="3826975"/>
                    <a:ext cx="1322225" cy="901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889" h="3607" extrusionOk="0">
                        <a:moveTo>
                          <a:pt x="1" y="0"/>
                        </a:moveTo>
                        <a:lnTo>
                          <a:pt x="1" y="3607"/>
                        </a:lnTo>
                        <a:lnTo>
                          <a:pt x="52889" y="3607"/>
                        </a:lnTo>
                        <a:lnTo>
                          <a:pt x="52889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69" name="Google Shape;3869;p47"/>
                  <p:cNvSpPr/>
                  <p:nvPr/>
                </p:nvSpPr>
                <p:spPr>
                  <a:xfrm>
                    <a:off x="4110750" y="3769600"/>
                    <a:ext cx="212625" cy="81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05" h="3260" extrusionOk="0">
                        <a:moveTo>
                          <a:pt x="6369" y="0"/>
                        </a:moveTo>
                        <a:cubicBezTo>
                          <a:pt x="6047" y="0"/>
                          <a:pt x="5728" y="26"/>
                          <a:pt x="5410" y="80"/>
                        </a:cubicBezTo>
                        <a:cubicBezTo>
                          <a:pt x="4416" y="237"/>
                          <a:pt x="3450" y="521"/>
                          <a:pt x="2527" y="918"/>
                        </a:cubicBezTo>
                        <a:cubicBezTo>
                          <a:pt x="1661" y="1273"/>
                          <a:pt x="838" y="1713"/>
                          <a:pt x="0" y="2125"/>
                        </a:cubicBezTo>
                        <a:lnTo>
                          <a:pt x="242" y="2125"/>
                        </a:lnTo>
                        <a:cubicBezTo>
                          <a:pt x="469" y="1983"/>
                          <a:pt x="696" y="1855"/>
                          <a:pt x="937" y="1756"/>
                        </a:cubicBezTo>
                        <a:cubicBezTo>
                          <a:pt x="1363" y="1543"/>
                          <a:pt x="1803" y="1358"/>
                          <a:pt x="2243" y="1188"/>
                        </a:cubicBezTo>
                        <a:cubicBezTo>
                          <a:pt x="2471" y="1103"/>
                          <a:pt x="2698" y="1003"/>
                          <a:pt x="2925" y="932"/>
                        </a:cubicBezTo>
                        <a:cubicBezTo>
                          <a:pt x="3152" y="847"/>
                          <a:pt x="3379" y="790"/>
                          <a:pt x="3621" y="734"/>
                        </a:cubicBezTo>
                        <a:cubicBezTo>
                          <a:pt x="3649" y="734"/>
                          <a:pt x="3677" y="776"/>
                          <a:pt x="3635" y="790"/>
                        </a:cubicBezTo>
                        <a:cubicBezTo>
                          <a:pt x="3521" y="847"/>
                          <a:pt x="3394" y="890"/>
                          <a:pt x="3266" y="947"/>
                        </a:cubicBezTo>
                        <a:cubicBezTo>
                          <a:pt x="3138" y="989"/>
                          <a:pt x="3010" y="1032"/>
                          <a:pt x="2882" y="1089"/>
                        </a:cubicBezTo>
                        <a:cubicBezTo>
                          <a:pt x="2442" y="1259"/>
                          <a:pt x="2002" y="1429"/>
                          <a:pt x="1548" y="1614"/>
                        </a:cubicBezTo>
                        <a:cubicBezTo>
                          <a:pt x="1335" y="1713"/>
                          <a:pt x="1108" y="1813"/>
                          <a:pt x="895" y="1926"/>
                        </a:cubicBezTo>
                        <a:cubicBezTo>
                          <a:pt x="753" y="1997"/>
                          <a:pt x="597" y="2068"/>
                          <a:pt x="455" y="2125"/>
                        </a:cubicBezTo>
                        <a:lnTo>
                          <a:pt x="5963" y="2125"/>
                        </a:lnTo>
                        <a:cubicBezTo>
                          <a:pt x="5935" y="1997"/>
                          <a:pt x="5935" y="1869"/>
                          <a:pt x="5978" y="1742"/>
                        </a:cubicBezTo>
                        <a:cubicBezTo>
                          <a:pt x="5992" y="1671"/>
                          <a:pt x="6034" y="1600"/>
                          <a:pt x="6077" y="1543"/>
                        </a:cubicBezTo>
                        <a:cubicBezTo>
                          <a:pt x="6120" y="1486"/>
                          <a:pt x="6191" y="1458"/>
                          <a:pt x="6262" y="1458"/>
                        </a:cubicBezTo>
                        <a:cubicBezTo>
                          <a:pt x="6290" y="1458"/>
                          <a:pt x="6304" y="1500"/>
                          <a:pt x="6290" y="1529"/>
                        </a:cubicBezTo>
                        <a:cubicBezTo>
                          <a:pt x="6247" y="1571"/>
                          <a:pt x="6205" y="1600"/>
                          <a:pt x="6176" y="1642"/>
                        </a:cubicBezTo>
                        <a:cubicBezTo>
                          <a:pt x="6148" y="1685"/>
                          <a:pt x="6120" y="1742"/>
                          <a:pt x="6105" y="1798"/>
                        </a:cubicBezTo>
                        <a:cubicBezTo>
                          <a:pt x="6077" y="1898"/>
                          <a:pt x="6077" y="2011"/>
                          <a:pt x="6091" y="2125"/>
                        </a:cubicBezTo>
                        <a:lnTo>
                          <a:pt x="6162" y="2125"/>
                        </a:lnTo>
                        <a:cubicBezTo>
                          <a:pt x="6162" y="2054"/>
                          <a:pt x="6162" y="1983"/>
                          <a:pt x="6176" y="1926"/>
                        </a:cubicBezTo>
                        <a:cubicBezTo>
                          <a:pt x="6191" y="1813"/>
                          <a:pt x="6233" y="1713"/>
                          <a:pt x="6290" y="1628"/>
                        </a:cubicBezTo>
                        <a:cubicBezTo>
                          <a:pt x="6361" y="1543"/>
                          <a:pt x="6432" y="1486"/>
                          <a:pt x="6517" y="1429"/>
                        </a:cubicBezTo>
                        <a:cubicBezTo>
                          <a:pt x="6566" y="1400"/>
                          <a:pt x="6650" y="1357"/>
                          <a:pt x="6720" y="1357"/>
                        </a:cubicBezTo>
                        <a:cubicBezTo>
                          <a:pt x="6751" y="1357"/>
                          <a:pt x="6779" y="1365"/>
                          <a:pt x="6801" y="1387"/>
                        </a:cubicBezTo>
                        <a:cubicBezTo>
                          <a:pt x="6815" y="1401"/>
                          <a:pt x="6815" y="1415"/>
                          <a:pt x="6801" y="1443"/>
                        </a:cubicBezTo>
                        <a:cubicBezTo>
                          <a:pt x="6787" y="1472"/>
                          <a:pt x="6730" y="1500"/>
                          <a:pt x="6687" y="1514"/>
                        </a:cubicBezTo>
                        <a:cubicBezTo>
                          <a:pt x="6659" y="1529"/>
                          <a:pt x="6616" y="1543"/>
                          <a:pt x="6588" y="1557"/>
                        </a:cubicBezTo>
                        <a:cubicBezTo>
                          <a:pt x="6517" y="1600"/>
                          <a:pt x="6460" y="1656"/>
                          <a:pt x="6404" y="1713"/>
                        </a:cubicBezTo>
                        <a:cubicBezTo>
                          <a:pt x="6361" y="1784"/>
                          <a:pt x="6318" y="1869"/>
                          <a:pt x="6304" y="1955"/>
                        </a:cubicBezTo>
                        <a:cubicBezTo>
                          <a:pt x="6290" y="2040"/>
                          <a:pt x="6304" y="2139"/>
                          <a:pt x="6290" y="2224"/>
                        </a:cubicBezTo>
                        <a:lnTo>
                          <a:pt x="6290" y="2239"/>
                        </a:lnTo>
                        <a:cubicBezTo>
                          <a:pt x="6304" y="2281"/>
                          <a:pt x="6304" y="2324"/>
                          <a:pt x="6318" y="2366"/>
                        </a:cubicBezTo>
                        <a:cubicBezTo>
                          <a:pt x="6318" y="2409"/>
                          <a:pt x="6333" y="2452"/>
                          <a:pt x="6347" y="2494"/>
                        </a:cubicBezTo>
                        <a:cubicBezTo>
                          <a:pt x="6466" y="2970"/>
                          <a:pt x="6890" y="3260"/>
                          <a:pt x="7329" y="3260"/>
                        </a:cubicBezTo>
                        <a:cubicBezTo>
                          <a:pt x="7518" y="3260"/>
                          <a:pt x="7709" y="3206"/>
                          <a:pt x="7880" y="3090"/>
                        </a:cubicBezTo>
                        <a:cubicBezTo>
                          <a:pt x="7937" y="3019"/>
                          <a:pt x="7994" y="2963"/>
                          <a:pt x="8036" y="2892"/>
                        </a:cubicBezTo>
                        <a:cubicBezTo>
                          <a:pt x="8107" y="2778"/>
                          <a:pt x="8150" y="2665"/>
                          <a:pt x="8178" y="2551"/>
                        </a:cubicBezTo>
                        <a:cubicBezTo>
                          <a:pt x="8221" y="2310"/>
                          <a:pt x="8235" y="2082"/>
                          <a:pt x="8221" y="1841"/>
                        </a:cubicBezTo>
                        <a:cubicBezTo>
                          <a:pt x="8207" y="1571"/>
                          <a:pt x="8136" y="1316"/>
                          <a:pt x="8022" y="1089"/>
                        </a:cubicBezTo>
                        <a:cubicBezTo>
                          <a:pt x="7909" y="876"/>
                          <a:pt x="7738" y="691"/>
                          <a:pt x="7525" y="577"/>
                        </a:cubicBezTo>
                        <a:cubicBezTo>
                          <a:pt x="7412" y="521"/>
                          <a:pt x="7312" y="478"/>
                          <a:pt x="7199" y="450"/>
                        </a:cubicBezTo>
                        <a:cubicBezTo>
                          <a:pt x="7128" y="450"/>
                          <a:pt x="7071" y="435"/>
                          <a:pt x="7014" y="435"/>
                        </a:cubicBezTo>
                        <a:cubicBezTo>
                          <a:pt x="6957" y="435"/>
                          <a:pt x="6900" y="421"/>
                          <a:pt x="6844" y="421"/>
                        </a:cubicBezTo>
                        <a:cubicBezTo>
                          <a:pt x="6815" y="407"/>
                          <a:pt x="6801" y="364"/>
                          <a:pt x="6844" y="350"/>
                        </a:cubicBezTo>
                        <a:cubicBezTo>
                          <a:pt x="6900" y="308"/>
                          <a:pt x="6971" y="293"/>
                          <a:pt x="7042" y="293"/>
                        </a:cubicBezTo>
                        <a:cubicBezTo>
                          <a:pt x="7063" y="289"/>
                          <a:pt x="7085" y="288"/>
                          <a:pt x="7108" y="288"/>
                        </a:cubicBezTo>
                        <a:cubicBezTo>
                          <a:pt x="7162" y="288"/>
                          <a:pt x="7219" y="298"/>
                          <a:pt x="7270" y="308"/>
                        </a:cubicBezTo>
                        <a:cubicBezTo>
                          <a:pt x="7412" y="336"/>
                          <a:pt x="7554" y="393"/>
                          <a:pt x="7681" y="478"/>
                        </a:cubicBezTo>
                        <a:cubicBezTo>
                          <a:pt x="8164" y="805"/>
                          <a:pt x="8363" y="1373"/>
                          <a:pt x="8391" y="1926"/>
                        </a:cubicBezTo>
                        <a:cubicBezTo>
                          <a:pt x="8405" y="2168"/>
                          <a:pt x="8377" y="2423"/>
                          <a:pt x="8306" y="2650"/>
                        </a:cubicBezTo>
                        <a:cubicBezTo>
                          <a:pt x="8448" y="2338"/>
                          <a:pt x="8505" y="1997"/>
                          <a:pt x="8462" y="1671"/>
                        </a:cubicBezTo>
                        <a:cubicBezTo>
                          <a:pt x="8448" y="1415"/>
                          <a:pt x="8405" y="1174"/>
                          <a:pt x="8334" y="947"/>
                        </a:cubicBezTo>
                        <a:cubicBezTo>
                          <a:pt x="8278" y="734"/>
                          <a:pt x="8164" y="549"/>
                          <a:pt x="8008" y="393"/>
                        </a:cubicBezTo>
                        <a:cubicBezTo>
                          <a:pt x="7724" y="137"/>
                          <a:pt x="7298" y="52"/>
                          <a:pt x="6915" y="24"/>
                        </a:cubicBezTo>
                        <a:cubicBezTo>
                          <a:pt x="6731" y="8"/>
                          <a:pt x="6550" y="0"/>
                          <a:pt x="6369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70" name="Google Shape;3870;p47"/>
                  <p:cNvSpPr/>
                  <p:nvPr/>
                </p:nvSpPr>
                <p:spPr>
                  <a:xfrm>
                    <a:off x="4007800" y="3724175"/>
                    <a:ext cx="334750" cy="98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390" h="3928" extrusionOk="0">
                        <a:moveTo>
                          <a:pt x="10341" y="1"/>
                        </a:moveTo>
                        <a:cubicBezTo>
                          <a:pt x="10121" y="1"/>
                          <a:pt x="9901" y="14"/>
                          <a:pt x="9684" y="38"/>
                        </a:cubicBezTo>
                        <a:cubicBezTo>
                          <a:pt x="8591" y="165"/>
                          <a:pt x="7526" y="506"/>
                          <a:pt x="6546" y="1017"/>
                        </a:cubicBezTo>
                        <a:cubicBezTo>
                          <a:pt x="6063" y="1273"/>
                          <a:pt x="5581" y="1557"/>
                          <a:pt x="5126" y="1855"/>
                        </a:cubicBezTo>
                        <a:cubicBezTo>
                          <a:pt x="4672" y="2153"/>
                          <a:pt x="4232" y="2480"/>
                          <a:pt x="3777" y="2792"/>
                        </a:cubicBezTo>
                        <a:cubicBezTo>
                          <a:pt x="3366" y="3076"/>
                          <a:pt x="2926" y="3360"/>
                          <a:pt x="2414" y="3417"/>
                        </a:cubicBezTo>
                        <a:cubicBezTo>
                          <a:pt x="2339" y="3431"/>
                          <a:pt x="2263" y="3437"/>
                          <a:pt x="2188" y="3437"/>
                        </a:cubicBezTo>
                        <a:cubicBezTo>
                          <a:pt x="2037" y="3437"/>
                          <a:pt x="1889" y="3412"/>
                          <a:pt x="1747" y="3374"/>
                        </a:cubicBezTo>
                        <a:cubicBezTo>
                          <a:pt x="1548" y="3317"/>
                          <a:pt x="1364" y="3204"/>
                          <a:pt x="1222" y="3033"/>
                        </a:cubicBezTo>
                        <a:cubicBezTo>
                          <a:pt x="1189" y="3011"/>
                          <a:pt x="1216" y="2963"/>
                          <a:pt x="1249" y="2963"/>
                        </a:cubicBezTo>
                        <a:cubicBezTo>
                          <a:pt x="1259" y="2963"/>
                          <a:pt x="1269" y="2967"/>
                          <a:pt x="1279" y="2977"/>
                        </a:cubicBezTo>
                        <a:cubicBezTo>
                          <a:pt x="1364" y="3062"/>
                          <a:pt x="1449" y="3119"/>
                          <a:pt x="1563" y="3161"/>
                        </a:cubicBezTo>
                        <a:cubicBezTo>
                          <a:pt x="1749" y="3248"/>
                          <a:pt x="1957" y="3292"/>
                          <a:pt x="2168" y="3292"/>
                        </a:cubicBezTo>
                        <a:cubicBezTo>
                          <a:pt x="2198" y="3292"/>
                          <a:pt x="2228" y="3291"/>
                          <a:pt x="2258" y="3289"/>
                        </a:cubicBezTo>
                        <a:cubicBezTo>
                          <a:pt x="2216" y="3275"/>
                          <a:pt x="2173" y="3246"/>
                          <a:pt x="2130" y="3218"/>
                        </a:cubicBezTo>
                        <a:lnTo>
                          <a:pt x="2116" y="3218"/>
                        </a:lnTo>
                        <a:cubicBezTo>
                          <a:pt x="2102" y="3218"/>
                          <a:pt x="2074" y="3190"/>
                          <a:pt x="2074" y="3175"/>
                        </a:cubicBezTo>
                        <a:cubicBezTo>
                          <a:pt x="1960" y="3076"/>
                          <a:pt x="1847" y="2948"/>
                          <a:pt x="1733" y="2849"/>
                        </a:cubicBezTo>
                        <a:cubicBezTo>
                          <a:pt x="1520" y="2636"/>
                          <a:pt x="1264" y="2480"/>
                          <a:pt x="980" y="2394"/>
                        </a:cubicBezTo>
                        <a:cubicBezTo>
                          <a:pt x="895" y="2357"/>
                          <a:pt x="797" y="2338"/>
                          <a:pt x="700" y="2338"/>
                        </a:cubicBezTo>
                        <a:cubicBezTo>
                          <a:pt x="651" y="2338"/>
                          <a:pt x="602" y="2342"/>
                          <a:pt x="554" y="2352"/>
                        </a:cubicBezTo>
                        <a:cubicBezTo>
                          <a:pt x="498" y="2366"/>
                          <a:pt x="427" y="2394"/>
                          <a:pt x="384" y="2437"/>
                        </a:cubicBezTo>
                        <a:cubicBezTo>
                          <a:pt x="327" y="2494"/>
                          <a:pt x="285" y="2551"/>
                          <a:pt x="271" y="2622"/>
                        </a:cubicBezTo>
                        <a:cubicBezTo>
                          <a:pt x="129" y="2906"/>
                          <a:pt x="1" y="3232"/>
                          <a:pt x="86" y="3544"/>
                        </a:cubicBezTo>
                        <a:cubicBezTo>
                          <a:pt x="114" y="3672"/>
                          <a:pt x="200" y="3786"/>
                          <a:pt x="313" y="3871"/>
                        </a:cubicBezTo>
                        <a:cubicBezTo>
                          <a:pt x="370" y="3899"/>
                          <a:pt x="427" y="3928"/>
                          <a:pt x="498" y="3928"/>
                        </a:cubicBezTo>
                        <a:lnTo>
                          <a:pt x="696" y="3928"/>
                        </a:lnTo>
                        <a:cubicBezTo>
                          <a:pt x="701" y="3923"/>
                          <a:pt x="706" y="3921"/>
                          <a:pt x="711" y="3921"/>
                        </a:cubicBezTo>
                        <a:cubicBezTo>
                          <a:pt x="720" y="3921"/>
                          <a:pt x="730" y="3928"/>
                          <a:pt x="739" y="3928"/>
                        </a:cubicBezTo>
                        <a:lnTo>
                          <a:pt x="3210" y="3928"/>
                        </a:lnTo>
                        <a:cubicBezTo>
                          <a:pt x="3266" y="3899"/>
                          <a:pt x="3323" y="3871"/>
                          <a:pt x="3380" y="3843"/>
                        </a:cubicBezTo>
                        <a:lnTo>
                          <a:pt x="3635" y="3729"/>
                        </a:lnTo>
                        <a:cubicBezTo>
                          <a:pt x="3806" y="3644"/>
                          <a:pt x="3976" y="3559"/>
                          <a:pt x="4147" y="3488"/>
                        </a:cubicBezTo>
                        <a:lnTo>
                          <a:pt x="4644" y="3232"/>
                        </a:lnTo>
                        <a:cubicBezTo>
                          <a:pt x="4814" y="3147"/>
                          <a:pt x="4970" y="3062"/>
                          <a:pt x="5140" y="2991"/>
                        </a:cubicBezTo>
                        <a:cubicBezTo>
                          <a:pt x="5145" y="2989"/>
                          <a:pt x="5149" y="2988"/>
                          <a:pt x="5153" y="2988"/>
                        </a:cubicBezTo>
                        <a:cubicBezTo>
                          <a:pt x="5186" y="2988"/>
                          <a:pt x="5194" y="3035"/>
                          <a:pt x="5169" y="3048"/>
                        </a:cubicBezTo>
                        <a:cubicBezTo>
                          <a:pt x="5013" y="3161"/>
                          <a:pt x="4842" y="3246"/>
                          <a:pt x="4672" y="3331"/>
                        </a:cubicBezTo>
                        <a:cubicBezTo>
                          <a:pt x="4516" y="3431"/>
                          <a:pt x="4345" y="3516"/>
                          <a:pt x="4175" y="3587"/>
                        </a:cubicBezTo>
                        <a:cubicBezTo>
                          <a:pt x="4005" y="3658"/>
                          <a:pt x="3834" y="3757"/>
                          <a:pt x="3664" y="3828"/>
                        </a:cubicBezTo>
                        <a:lnTo>
                          <a:pt x="3422" y="3928"/>
                        </a:lnTo>
                        <a:lnTo>
                          <a:pt x="3749" y="3928"/>
                        </a:lnTo>
                        <a:lnTo>
                          <a:pt x="4118" y="3743"/>
                        </a:lnTo>
                        <a:cubicBezTo>
                          <a:pt x="5069" y="3232"/>
                          <a:pt x="6063" y="2778"/>
                          <a:pt x="7057" y="2380"/>
                        </a:cubicBezTo>
                        <a:cubicBezTo>
                          <a:pt x="8051" y="1983"/>
                          <a:pt x="9088" y="1741"/>
                          <a:pt x="10138" y="1642"/>
                        </a:cubicBezTo>
                        <a:cubicBezTo>
                          <a:pt x="10273" y="1635"/>
                          <a:pt x="10404" y="1631"/>
                          <a:pt x="10536" y="1631"/>
                        </a:cubicBezTo>
                        <a:cubicBezTo>
                          <a:pt x="10667" y="1631"/>
                          <a:pt x="10798" y="1635"/>
                          <a:pt x="10933" y="1642"/>
                        </a:cubicBezTo>
                        <a:cubicBezTo>
                          <a:pt x="11160" y="1656"/>
                          <a:pt x="11373" y="1699"/>
                          <a:pt x="11601" y="1741"/>
                        </a:cubicBezTo>
                        <a:cubicBezTo>
                          <a:pt x="11799" y="1798"/>
                          <a:pt x="11984" y="1883"/>
                          <a:pt x="12154" y="2011"/>
                        </a:cubicBezTo>
                        <a:cubicBezTo>
                          <a:pt x="12339" y="2153"/>
                          <a:pt x="12481" y="2338"/>
                          <a:pt x="12566" y="2551"/>
                        </a:cubicBezTo>
                        <a:cubicBezTo>
                          <a:pt x="12580" y="2579"/>
                          <a:pt x="12594" y="2636"/>
                          <a:pt x="12609" y="2678"/>
                        </a:cubicBezTo>
                        <a:cubicBezTo>
                          <a:pt x="12616" y="2671"/>
                          <a:pt x="12619" y="2668"/>
                          <a:pt x="12623" y="2668"/>
                        </a:cubicBezTo>
                        <a:cubicBezTo>
                          <a:pt x="12626" y="2668"/>
                          <a:pt x="12630" y="2671"/>
                          <a:pt x="12637" y="2678"/>
                        </a:cubicBezTo>
                        <a:cubicBezTo>
                          <a:pt x="12662" y="2682"/>
                          <a:pt x="12687" y="2684"/>
                          <a:pt x="12712" y="2684"/>
                        </a:cubicBezTo>
                        <a:cubicBezTo>
                          <a:pt x="12786" y="2684"/>
                          <a:pt x="12861" y="2668"/>
                          <a:pt x="12935" y="2636"/>
                        </a:cubicBezTo>
                        <a:cubicBezTo>
                          <a:pt x="13120" y="2551"/>
                          <a:pt x="13276" y="2380"/>
                          <a:pt x="13333" y="2181"/>
                        </a:cubicBezTo>
                        <a:cubicBezTo>
                          <a:pt x="13390" y="1940"/>
                          <a:pt x="13375" y="1699"/>
                          <a:pt x="13262" y="1472"/>
                        </a:cubicBezTo>
                        <a:cubicBezTo>
                          <a:pt x="13063" y="1060"/>
                          <a:pt x="12751" y="719"/>
                          <a:pt x="12353" y="492"/>
                        </a:cubicBezTo>
                        <a:cubicBezTo>
                          <a:pt x="11748" y="135"/>
                          <a:pt x="11044" y="1"/>
                          <a:pt x="10341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71" name="Google Shape;3871;p47"/>
                  <p:cNvSpPr/>
                  <p:nvPr/>
                </p:nvSpPr>
                <p:spPr>
                  <a:xfrm>
                    <a:off x="2944200" y="3873900"/>
                    <a:ext cx="1316875" cy="44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675" h="1789" extrusionOk="0">
                        <a:moveTo>
                          <a:pt x="0" y="0"/>
                        </a:moveTo>
                        <a:lnTo>
                          <a:pt x="0" y="1789"/>
                        </a:lnTo>
                        <a:lnTo>
                          <a:pt x="52675" y="1789"/>
                        </a:lnTo>
                        <a:lnTo>
                          <a:pt x="52675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72" name="Google Shape;3872;p47"/>
                  <p:cNvSpPr/>
                  <p:nvPr/>
                </p:nvSpPr>
                <p:spPr>
                  <a:xfrm>
                    <a:off x="2982000" y="3707350"/>
                    <a:ext cx="215825" cy="118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33" h="4752" extrusionOk="0">
                        <a:moveTo>
                          <a:pt x="1491" y="1193"/>
                        </a:moveTo>
                        <a:cubicBezTo>
                          <a:pt x="1494" y="1195"/>
                          <a:pt x="1498" y="1197"/>
                          <a:pt x="1501" y="1199"/>
                        </a:cubicBezTo>
                        <a:lnTo>
                          <a:pt x="1501" y="1199"/>
                        </a:lnTo>
                        <a:cubicBezTo>
                          <a:pt x="1498" y="1197"/>
                          <a:pt x="1495" y="1195"/>
                          <a:pt x="1491" y="1193"/>
                        </a:cubicBezTo>
                        <a:close/>
                        <a:moveTo>
                          <a:pt x="1501" y="1199"/>
                        </a:moveTo>
                        <a:cubicBezTo>
                          <a:pt x="1523" y="1217"/>
                          <a:pt x="1537" y="1253"/>
                          <a:pt x="1562" y="1278"/>
                        </a:cubicBezTo>
                        <a:cubicBezTo>
                          <a:pt x="1594" y="1295"/>
                          <a:pt x="1625" y="1309"/>
                          <a:pt x="1654" y="1321"/>
                        </a:cubicBezTo>
                        <a:lnTo>
                          <a:pt x="1654" y="1321"/>
                        </a:lnTo>
                        <a:cubicBezTo>
                          <a:pt x="1601" y="1272"/>
                          <a:pt x="1549" y="1231"/>
                          <a:pt x="1501" y="1199"/>
                        </a:cubicBezTo>
                        <a:close/>
                        <a:moveTo>
                          <a:pt x="5580" y="1"/>
                        </a:moveTo>
                        <a:cubicBezTo>
                          <a:pt x="5452" y="327"/>
                          <a:pt x="5438" y="739"/>
                          <a:pt x="5211" y="1023"/>
                        </a:cubicBezTo>
                        <a:cubicBezTo>
                          <a:pt x="5141" y="1107"/>
                          <a:pt x="5050" y="1141"/>
                          <a:pt x="4953" y="1141"/>
                        </a:cubicBezTo>
                        <a:cubicBezTo>
                          <a:pt x="4755" y="1141"/>
                          <a:pt x="4530" y="1004"/>
                          <a:pt x="4388" y="881"/>
                        </a:cubicBezTo>
                        <a:cubicBezTo>
                          <a:pt x="4217" y="682"/>
                          <a:pt x="4018" y="512"/>
                          <a:pt x="3805" y="356"/>
                        </a:cubicBezTo>
                        <a:cubicBezTo>
                          <a:pt x="3593" y="228"/>
                          <a:pt x="3380" y="114"/>
                          <a:pt x="3138" y="43"/>
                        </a:cubicBezTo>
                        <a:lnTo>
                          <a:pt x="3138" y="43"/>
                        </a:lnTo>
                        <a:cubicBezTo>
                          <a:pt x="3337" y="256"/>
                          <a:pt x="3536" y="469"/>
                          <a:pt x="3706" y="696"/>
                        </a:cubicBezTo>
                        <a:cubicBezTo>
                          <a:pt x="3862" y="938"/>
                          <a:pt x="3933" y="1449"/>
                          <a:pt x="3621" y="1591"/>
                        </a:cubicBezTo>
                        <a:cubicBezTo>
                          <a:pt x="3486" y="1656"/>
                          <a:pt x="3334" y="1681"/>
                          <a:pt x="3175" y="1681"/>
                        </a:cubicBezTo>
                        <a:cubicBezTo>
                          <a:pt x="2847" y="1681"/>
                          <a:pt x="2493" y="1573"/>
                          <a:pt x="2215" y="1477"/>
                        </a:cubicBezTo>
                        <a:cubicBezTo>
                          <a:pt x="2088" y="1435"/>
                          <a:pt x="1946" y="1392"/>
                          <a:pt x="1804" y="1364"/>
                        </a:cubicBezTo>
                        <a:cubicBezTo>
                          <a:pt x="1751" y="1355"/>
                          <a:pt x="1703" y="1341"/>
                          <a:pt x="1654" y="1321"/>
                        </a:cubicBezTo>
                        <a:lnTo>
                          <a:pt x="1654" y="1321"/>
                        </a:lnTo>
                        <a:cubicBezTo>
                          <a:pt x="1941" y="1583"/>
                          <a:pt x="2251" y="2056"/>
                          <a:pt x="2144" y="2400"/>
                        </a:cubicBezTo>
                        <a:cubicBezTo>
                          <a:pt x="2045" y="2641"/>
                          <a:pt x="1690" y="2656"/>
                          <a:pt x="1477" y="2670"/>
                        </a:cubicBezTo>
                        <a:cubicBezTo>
                          <a:pt x="1292" y="2656"/>
                          <a:pt x="1122" y="2641"/>
                          <a:pt x="937" y="2613"/>
                        </a:cubicBezTo>
                        <a:cubicBezTo>
                          <a:pt x="835" y="2605"/>
                          <a:pt x="583" y="2562"/>
                          <a:pt x="365" y="2562"/>
                        </a:cubicBezTo>
                        <a:cubicBezTo>
                          <a:pt x="191" y="2562"/>
                          <a:pt x="38" y="2590"/>
                          <a:pt x="0" y="2684"/>
                        </a:cubicBezTo>
                        <a:cubicBezTo>
                          <a:pt x="455" y="2826"/>
                          <a:pt x="810" y="3181"/>
                          <a:pt x="966" y="3635"/>
                        </a:cubicBezTo>
                        <a:cubicBezTo>
                          <a:pt x="1065" y="3962"/>
                          <a:pt x="1136" y="4317"/>
                          <a:pt x="1179" y="4658"/>
                        </a:cubicBezTo>
                        <a:cubicBezTo>
                          <a:pt x="1264" y="4667"/>
                          <a:pt x="1351" y="4670"/>
                          <a:pt x="1438" y="4670"/>
                        </a:cubicBezTo>
                        <a:cubicBezTo>
                          <a:pt x="1611" y="4670"/>
                          <a:pt x="1785" y="4658"/>
                          <a:pt x="1946" y="4658"/>
                        </a:cubicBezTo>
                        <a:cubicBezTo>
                          <a:pt x="2414" y="4658"/>
                          <a:pt x="2868" y="4686"/>
                          <a:pt x="3323" y="4686"/>
                        </a:cubicBezTo>
                        <a:lnTo>
                          <a:pt x="5367" y="4686"/>
                        </a:lnTo>
                        <a:cubicBezTo>
                          <a:pt x="5908" y="4686"/>
                          <a:pt x="6466" y="4752"/>
                          <a:pt x="7014" y="4752"/>
                        </a:cubicBezTo>
                        <a:cubicBezTo>
                          <a:pt x="7186" y="4752"/>
                          <a:pt x="7356" y="4745"/>
                          <a:pt x="7525" y="4729"/>
                        </a:cubicBezTo>
                        <a:cubicBezTo>
                          <a:pt x="7781" y="4700"/>
                          <a:pt x="8178" y="4700"/>
                          <a:pt x="8391" y="4558"/>
                        </a:cubicBezTo>
                        <a:cubicBezTo>
                          <a:pt x="8519" y="4459"/>
                          <a:pt x="8604" y="4331"/>
                          <a:pt x="8633" y="4189"/>
                        </a:cubicBezTo>
                        <a:cubicBezTo>
                          <a:pt x="8619" y="4104"/>
                          <a:pt x="8604" y="4019"/>
                          <a:pt x="8562" y="3933"/>
                        </a:cubicBezTo>
                        <a:cubicBezTo>
                          <a:pt x="8548" y="3763"/>
                          <a:pt x="8505" y="3593"/>
                          <a:pt x="8420" y="3451"/>
                        </a:cubicBezTo>
                        <a:lnTo>
                          <a:pt x="7994" y="2968"/>
                        </a:lnTo>
                        <a:cubicBezTo>
                          <a:pt x="7568" y="2968"/>
                          <a:pt x="7284" y="3195"/>
                          <a:pt x="6957" y="3437"/>
                        </a:cubicBezTo>
                        <a:cubicBezTo>
                          <a:pt x="6812" y="3551"/>
                          <a:pt x="6643" y="3764"/>
                          <a:pt x="6469" y="3764"/>
                        </a:cubicBezTo>
                        <a:cubicBezTo>
                          <a:pt x="6405" y="3764"/>
                          <a:pt x="6341" y="3736"/>
                          <a:pt x="6276" y="3664"/>
                        </a:cubicBezTo>
                        <a:cubicBezTo>
                          <a:pt x="6063" y="3465"/>
                          <a:pt x="5893" y="3224"/>
                          <a:pt x="5765" y="2954"/>
                        </a:cubicBezTo>
                        <a:cubicBezTo>
                          <a:pt x="5637" y="2542"/>
                          <a:pt x="5580" y="2102"/>
                          <a:pt x="5609" y="1662"/>
                        </a:cubicBezTo>
                        <a:cubicBezTo>
                          <a:pt x="5609" y="1108"/>
                          <a:pt x="5680" y="540"/>
                          <a:pt x="5580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73" name="Google Shape;3873;p47"/>
                  <p:cNvSpPr/>
                  <p:nvPr/>
                </p:nvSpPr>
                <p:spPr>
                  <a:xfrm>
                    <a:off x="4006750" y="3716575"/>
                    <a:ext cx="181400" cy="109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56" h="4364" extrusionOk="0">
                        <a:moveTo>
                          <a:pt x="3039" y="129"/>
                        </a:moveTo>
                        <a:cubicBezTo>
                          <a:pt x="3020" y="251"/>
                          <a:pt x="3015" y="425"/>
                          <a:pt x="3043" y="591"/>
                        </a:cubicBezTo>
                        <a:lnTo>
                          <a:pt x="3043" y="591"/>
                        </a:lnTo>
                        <a:lnTo>
                          <a:pt x="3039" y="129"/>
                        </a:lnTo>
                        <a:close/>
                        <a:moveTo>
                          <a:pt x="7255" y="2769"/>
                        </a:moveTo>
                        <a:cubicBezTo>
                          <a:pt x="7186" y="2785"/>
                          <a:pt x="7124" y="2811"/>
                          <a:pt x="7070" y="2845"/>
                        </a:cubicBezTo>
                        <a:lnTo>
                          <a:pt x="7070" y="2845"/>
                        </a:lnTo>
                        <a:cubicBezTo>
                          <a:pt x="7138" y="2820"/>
                          <a:pt x="7201" y="2794"/>
                          <a:pt x="7255" y="2769"/>
                        </a:cubicBezTo>
                        <a:close/>
                        <a:moveTo>
                          <a:pt x="5126" y="1"/>
                        </a:moveTo>
                        <a:lnTo>
                          <a:pt x="5126" y="1"/>
                        </a:lnTo>
                        <a:cubicBezTo>
                          <a:pt x="4927" y="29"/>
                          <a:pt x="4757" y="214"/>
                          <a:pt x="4586" y="342"/>
                        </a:cubicBezTo>
                        <a:cubicBezTo>
                          <a:pt x="4387" y="498"/>
                          <a:pt x="4189" y="640"/>
                          <a:pt x="3990" y="796"/>
                        </a:cubicBezTo>
                        <a:cubicBezTo>
                          <a:pt x="3857" y="916"/>
                          <a:pt x="3643" y="1098"/>
                          <a:pt x="3459" y="1098"/>
                        </a:cubicBezTo>
                        <a:cubicBezTo>
                          <a:pt x="3427" y="1098"/>
                          <a:pt x="3395" y="1093"/>
                          <a:pt x="3365" y="1080"/>
                        </a:cubicBezTo>
                        <a:cubicBezTo>
                          <a:pt x="3172" y="1015"/>
                          <a:pt x="3079" y="809"/>
                          <a:pt x="3043" y="591"/>
                        </a:cubicBezTo>
                        <a:lnTo>
                          <a:pt x="3043" y="591"/>
                        </a:lnTo>
                        <a:lnTo>
                          <a:pt x="3053" y="1719"/>
                        </a:lnTo>
                        <a:cubicBezTo>
                          <a:pt x="3067" y="2187"/>
                          <a:pt x="2840" y="2656"/>
                          <a:pt x="2627" y="3068"/>
                        </a:cubicBezTo>
                        <a:cubicBezTo>
                          <a:pt x="2532" y="3263"/>
                          <a:pt x="2429" y="3334"/>
                          <a:pt x="2317" y="3334"/>
                        </a:cubicBezTo>
                        <a:cubicBezTo>
                          <a:pt x="2128" y="3334"/>
                          <a:pt x="1911" y="3129"/>
                          <a:pt x="1661" y="2968"/>
                        </a:cubicBezTo>
                        <a:cubicBezTo>
                          <a:pt x="1409" y="2791"/>
                          <a:pt x="1114" y="2588"/>
                          <a:pt x="824" y="2588"/>
                        </a:cubicBezTo>
                        <a:cubicBezTo>
                          <a:pt x="673" y="2588"/>
                          <a:pt x="524" y="2643"/>
                          <a:pt x="384" y="2784"/>
                        </a:cubicBezTo>
                        <a:cubicBezTo>
                          <a:pt x="156" y="3053"/>
                          <a:pt x="14" y="3394"/>
                          <a:pt x="0" y="3763"/>
                        </a:cubicBezTo>
                        <a:cubicBezTo>
                          <a:pt x="19" y="4153"/>
                          <a:pt x="396" y="4209"/>
                          <a:pt x="765" y="4209"/>
                        </a:cubicBezTo>
                        <a:cubicBezTo>
                          <a:pt x="914" y="4209"/>
                          <a:pt x="1062" y="4200"/>
                          <a:pt x="1185" y="4200"/>
                        </a:cubicBezTo>
                        <a:cubicBezTo>
                          <a:pt x="1223" y="4200"/>
                          <a:pt x="1259" y="4201"/>
                          <a:pt x="1292" y="4203"/>
                        </a:cubicBezTo>
                        <a:cubicBezTo>
                          <a:pt x="2108" y="4250"/>
                          <a:pt x="2904" y="4364"/>
                          <a:pt x="3721" y="4364"/>
                        </a:cubicBezTo>
                        <a:cubicBezTo>
                          <a:pt x="3899" y="4364"/>
                          <a:pt x="4079" y="4358"/>
                          <a:pt x="4260" y="4345"/>
                        </a:cubicBezTo>
                        <a:cubicBezTo>
                          <a:pt x="4515" y="4317"/>
                          <a:pt x="4774" y="4303"/>
                          <a:pt x="5033" y="4303"/>
                        </a:cubicBezTo>
                        <a:cubicBezTo>
                          <a:pt x="5292" y="4303"/>
                          <a:pt x="5552" y="4317"/>
                          <a:pt x="5807" y="4345"/>
                        </a:cubicBezTo>
                        <a:cubicBezTo>
                          <a:pt x="5860" y="4349"/>
                          <a:pt x="5912" y="4351"/>
                          <a:pt x="5964" y="4351"/>
                        </a:cubicBezTo>
                        <a:cubicBezTo>
                          <a:pt x="6268" y="4351"/>
                          <a:pt x="6566" y="4298"/>
                          <a:pt x="6862" y="4298"/>
                        </a:cubicBezTo>
                        <a:cubicBezTo>
                          <a:pt x="6913" y="4298"/>
                          <a:pt x="6963" y="4299"/>
                          <a:pt x="7014" y="4303"/>
                        </a:cubicBezTo>
                        <a:cubicBezTo>
                          <a:pt x="6844" y="4104"/>
                          <a:pt x="6744" y="3863"/>
                          <a:pt x="6744" y="3607"/>
                        </a:cubicBezTo>
                        <a:cubicBezTo>
                          <a:pt x="6733" y="3317"/>
                          <a:pt x="6826" y="2998"/>
                          <a:pt x="7070" y="2845"/>
                        </a:cubicBezTo>
                        <a:lnTo>
                          <a:pt x="7070" y="2845"/>
                        </a:lnTo>
                        <a:cubicBezTo>
                          <a:pt x="6804" y="2942"/>
                          <a:pt x="6453" y="3034"/>
                          <a:pt x="6143" y="3034"/>
                        </a:cubicBezTo>
                        <a:cubicBezTo>
                          <a:pt x="5933" y="3034"/>
                          <a:pt x="5742" y="2992"/>
                          <a:pt x="5608" y="2883"/>
                        </a:cubicBezTo>
                        <a:cubicBezTo>
                          <a:pt x="5367" y="2698"/>
                          <a:pt x="5509" y="2343"/>
                          <a:pt x="5623" y="2102"/>
                        </a:cubicBezTo>
                        <a:cubicBezTo>
                          <a:pt x="5750" y="1861"/>
                          <a:pt x="6091" y="1605"/>
                          <a:pt x="6162" y="1392"/>
                        </a:cubicBezTo>
                        <a:lnTo>
                          <a:pt x="6162" y="1392"/>
                        </a:lnTo>
                        <a:cubicBezTo>
                          <a:pt x="5918" y="1441"/>
                          <a:pt x="5460" y="1764"/>
                          <a:pt x="5124" y="1764"/>
                        </a:cubicBezTo>
                        <a:cubicBezTo>
                          <a:pt x="4970" y="1764"/>
                          <a:pt x="4842" y="1697"/>
                          <a:pt x="4771" y="1506"/>
                        </a:cubicBezTo>
                        <a:cubicBezTo>
                          <a:pt x="4572" y="966"/>
                          <a:pt x="5126" y="484"/>
                          <a:pt x="5126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74" name="Google Shape;3874;p47"/>
                  <p:cNvSpPr/>
                  <p:nvPr/>
                </p:nvSpPr>
                <p:spPr>
                  <a:xfrm>
                    <a:off x="4227175" y="3807700"/>
                    <a:ext cx="99400" cy="45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76" h="1821" extrusionOk="0">
                        <a:moveTo>
                          <a:pt x="1914" y="0"/>
                        </a:moveTo>
                        <a:cubicBezTo>
                          <a:pt x="1700" y="0"/>
                          <a:pt x="1447" y="179"/>
                          <a:pt x="1278" y="289"/>
                        </a:cubicBezTo>
                        <a:cubicBezTo>
                          <a:pt x="909" y="544"/>
                          <a:pt x="455" y="672"/>
                          <a:pt x="0" y="686"/>
                        </a:cubicBezTo>
                        <a:cubicBezTo>
                          <a:pt x="80" y="697"/>
                          <a:pt x="164" y="701"/>
                          <a:pt x="250" y="701"/>
                        </a:cubicBezTo>
                        <a:cubicBezTo>
                          <a:pt x="473" y="701"/>
                          <a:pt x="709" y="674"/>
                          <a:pt x="924" y="674"/>
                        </a:cubicBezTo>
                        <a:cubicBezTo>
                          <a:pt x="1169" y="674"/>
                          <a:pt x="1385" y="709"/>
                          <a:pt x="1519" y="857"/>
                        </a:cubicBezTo>
                        <a:cubicBezTo>
                          <a:pt x="1605" y="999"/>
                          <a:pt x="1676" y="1141"/>
                          <a:pt x="1732" y="1297"/>
                        </a:cubicBezTo>
                        <a:cubicBezTo>
                          <a:pt x="1874" y="1566"/>
                          <a:pt x="2130" y="1751"/>
                          <a:pt x="2428" y="1808"/>
                        </a:cubicBezTo>
                        <a:cubicBezTo>
                          <a:pt x="2488" y="1816"/>
                          <a:pt x="2549" y="1821"/>
                          <a:pt x="2608" y="1821"/>
                        </a:cubicBezTo>
                        <a:cubicBezTo>
                          <a:pt x="3039" y="1821"/>
                          <a:pt x="3439" y="1600"/>
                          <a:pt x="3663" y="1226"/>
                        </a:cubicBezTo>
                        <a:cubicBezTo>
                          <a:pt x="3748" y="1084"/>
                          <a:pt x="3976" y="558"/>
                          <a:pt x="3777" y="416"/>
                        </a:cubicBezTo>
                        <a:cubicBezTo>
                          <a:pt x="3769" y="409"/>
                          <a:pt x="3759" y="406"/>
                          <a:pt x="3748" y="406"/>
                        </a:cubicBezTo>
                        <a:cubicBezTo>
                          <a:pt x="3627" y="406"/>
                          <a:pt x="3352" y="807"/>
                          <a:pt x="3209" y="885"/>
                        </a:cubicBezTo>
                        <a:cubicBezTo>
                          <a:pt x="3113" y="941"/>
                          <a:pt x="3006" y="969"/>
                          <a:pt x="2901" y="969"/>
                        </a:cubicBezTo>
                        <a:cubicBezTo>
                          <a:pt x="2740" y="969"/>
                          <a:pt x="2582" y="905"/>
                          <a:pt x="2471" y="786"/>
                        </a:cubicBezTo>
                        <a:cubicBezTo>
                          <a:pt x="2286" y="587"/>
                          <a:pt x="2314" y="289"/>
                          <a:pt x="2158" y="118"/>
                        </a:cubicBezTo>
                        <a:cubicBezTo>
                          <a:pt x="2090" y="33"/>
                          <a:pt x="2005" y="0"/>
                          <a:pt x="1914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875" name="Google Shape;3875;p47"/>
                <p:cNvSpPr/>
                <p:nvPr/>
              </p:nvSpPr>
              <p:spPr>
                <a:xfrm>
                  <a:off x="2857763" y="3631213"/>
                  <a:ext cx="1489400" cy="29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576" h="11620" extrusionOk="0">
                      <a:moveTo>
                        <a:pt x="7799" y="151"/>
                      </a:moveTo>
                      <a:cubicBezTo>
                        <a:pt x="8034" y="151"/>
                        <a:pt x="8267" y="187"/>
                        <a:pt x="8491" y="261"/>
                      </a:cubicBezTo>
                      <a:cubicBezTo>
                        <a:pt x="8804" y="375"/>
                        <a:pt x="9102" y="545"/>
                        <a:pt x="9343" y="772"/>
                      </a:cubicBezTo>
                      <a:cubicBezTo>
                        <a:pt x="9868" y="1255"/>
                        <a:pt x="10223" y="1894"/>
                        <a:pt x="10365" y="2604"/>
                      </a:cubicBezTo>
                      <a:cubicBezTo>
                        <a:pt x="10450" y="3001"/>
                        <a:pt x="10493" y="3399"/>
                        <a:pt x="10507" y="3796"/>
                      </a:cubicBezTo>
                      <a:cubicBezTo>
                        <a:pt x="10507" y="4222"/>
                        <a:pt x="10465" y="4634"/>
                        <a:pt x="10465" y="5046"/>
                      </a:cubicBezTo>
                      <a:cubicBezTo>
                        <a:pt x="10465" y="5259"/>
                        <a:pt x="10479" y="5472"/>
                        <a:pt x="10536" y="5671"/>
                      </a:cubicBezTo>
                      <a:cubicBezTo>
                        <a:pt x="10578" y="5869"/>
                        <a:pt x="10635" y="6054"/>
                        <a:pt x="10734" y="6238"/>
                      </a:cubicBezTo>
                      <a:cubicBezTo>
                        <a:pt x="10763" y="6309"/>
                        <a:pt x="10805" y="6380"/>
                        <a:pt x="10848" y="6437"/>
                      </a:cubicBezTo>
                      <a:cubicBezTo>
                        <a:pt x="10635" y="6238"/>
                        <a:pt x="10450" y="6011"/>
                        <a:pt x="10280" y="5770"/>
                      </a:cubicBezTo>
                      <a:cubicBezTo>
                        <a:pt x="9812" y="5103"/>
                        <a:pt x="9471" y="4364"/>
                        <a:pt x="9031" y="3697"/>
                      </a:cubicBezTo>
                      <a:cubicBezTo>
                        <a:pt x="8818" y="3356"/>
                        <a:pt x="8576" y="3044"/>
                        <a:pt x="8321" y="2746"/>
                      </a:cubicBezTo>
                      <a:cubicBezTo>
                        <a:pt x="8065" y="2448"/>
                        <a:pt x="7739" y="2206"/>
                        <a:pt x="7384" y="2036"/>
                      </a:cubicBezTo>
                      <a:cubicBezTo>
                        <a:pt x="7377" y="2031"/>
                        <a:pt x="7370" y="2029"/>
                        <a:pt x="7364" y="2029"/>
                      </a:cubicBezTo>
                      <a:cubicBezTo>
                        <a:pt x="7334" y="2029"/>
                        <a:pt x="7320" y="2081"/>
                        <a:pt x="7355" y="2093"/>
                      </a:cubicBezTo>
                      <a:cubicBezTo>
                        <a:pt x="7540" y="2220"/>
                        <a:pt x="7710" y="2362"/>
                        <a:pt x="7881" y="2519"/>
                      </a:cubicBezTo>
                      <a:cubicBezTo>
                        <a:pt x="8051" y="2661"/>
                        <a:pt x="8193" y="2817"/>
                        <a:pt x="8335" y="2987"/>
                      </a:cubicBezTo>
                      <a:cubicBezTo>
                        <a:pt x="8860" y="3583"/>
                        <a:pt x="9244" y="4293"/>
                        <a:pt x="9655" y="4975"/>
                      </a:cubicBezTo>
                      <a:lnTo>
                        <a:pt x="9684" y="5032"/>
                      </a:lnTo>
                      <a:cubicBezTo>
                        <a:pt x="9570" y="4861"/>
                        <a:pt x="9457" y="4663"/>
                        <a:pt x="9329" y="4478"/>
                      </a:cubicBezTo>
                      <a:cubicBezTo>
                        <a:pt x="9087" y="4109"/>
                        <a:pt x="8804" y="3740"/>
                        <a:pt x="8505" y="3399"/>
                      </a:cubicBezTo>
                      <a:cubicBezTo>
                        <a:pt x="8207" y="3101"/>
                        <a:pt x="7895" y="2817"/>
                        <a:pt x="7554" y="2561"/>
                      </a:cubicBezTo>
                      <a:cubicBezTo>
                        <a:pt x="7171" y="2291"/>
                        <a:pt x="6759" y="2050"/>
                        <a:pt x="6333" y="1851"/>
                      </a:cubicBezTo>
                      <a:lnTo>
                        <a:pt x="6319" y="1851"/>
                      </a:lnTo>
                      <a:cubicBezTo>
                        <a:pt x="6262" y="1823"/>
                        <a:pt x="6205" y="1766"/>
                        <a:pt x="6191" y="1695"/>
                      </a:cubicBezTo>
                      <a:cubicBezTo>
                        <a:pt x="6077" y="1369"/>
                        <a:pt x="6148" y="999"/>
                        <a:pt x="6390" y="730"/>
                      </a:cubicBezTo>
                      <a:lnTo>
                        <a:pt x="6390" y="730"/>
                      </a:lnTo>
                      <a:lnTo>
                        <a:pt x="6376" y="744"/>
                      </a:lnTo>
                      <a:cubicBezTo>
                        <a:pt x="6617" y="460"/>
                        <a:pt x="6944" y="275"/>
                        <a:pt x="7299" y="204"/>
                      </a:cubicBezTo>
                      <a:cubicBezTo>
                        <a:pt x="7464" y="169"/>
                        <a:pt x="7632" y="151"/>
                        <a:pt x="7799" y="151"/>
                      </a:cubicBezTo>
                      <a:close/>
                      <a:moveTo>
                        <a:pt x="51787" y="145"/>
                      </a:moveTo>
                      <a:cubicBezTo>
                        <a:pt x="51952" y="145"/>
                        <a:pt x="52116" y="164"/>
                        <a:pt x="52278" y="204"/>
                      </a:cubicBezTo>
                      <a:cubicBezTo>
                        <a:pt x="52633" y="261"/>
                        <a:pt x="52959" y="460"/>
                        <a:pt x="53201" y="730"/>
                      </a:cubicBezTo>
                      <a:cubicBezTo>
                        <a:pt x="53428" y="999"/>
                        <a:pt x="53513" y="1354"/>
                        <a:pt x="53400" y="1695"/>
                      </a:cubicBezTo>
                      <a:cubicBezTo>
                        <a:pt x="53371" y="1766"/>
                        <a:pt x="53329" y="1823"/>
                        <a:pt x="53258" y="1851"/>
                      </a:cubicBezTo>
                      <a:cubicBezTo>
                        <a:pt x="52817" y="2050"/>
                        <a:pt x="52406" y="2291"/>
                        <a:pt x="52022" y="2561"/>
                      </a:cubicBezTo>
                      <a:cubicBezTo>
                        <a:pt x="51682" y="2817"/>
                        <a:pt x="51369" y="3087"/>
                        <a:pt x="51085" y="3399"/>
                      </a:cubicBezTo>
                      <a:cubicBezTo>
                        <a:pt x="50773" y="3740"/>
                        <a:pt x="50503" y="4095"/>
                        <a:pt x="50248" y="4478"/>
                      </a:cubicBezTo>
                      <a:cubicBezTo>
                        <a:pt x="50157" y="4625"/>
                        <a:pt x="50066" y="4773"/>
                        <a:pt x="49968" y="4921"/>
                      </a:cubicBezTo>
                      <a:lnTo>
                        <a:pt x="49968" y="4921"/>
                      </a:lnTo>
                      <a:cubicBezTo>
                        <a:pt x="50367" y="4256"/>
                        <a:pt x="50744" y="3567"/>
                        <a:pt x="51242" y="2973"/>
                      </a:cubicBezTo>
                      <a:cubicBezTo>
                        <a:pt x="51383" y="2817"/>
                        <a:pt x="51540" y="2661"/>
                        <a:pt x="51696" y="2504"/>
                      </a:cubicBezTo>
                      <a:cubicBezTo>
                        <a:pt x="51866" y="2362"/>
                        <a:pt x="52051" y="2220"/>
                        <a:pt x="52235" y="2093"/>
                      </a:cubicBezTo>
                      <a:cubicBezTo>
                        <a:pt x="52258" y="2070"/>
                        <a:pt x="52244" y="2028"/>
                        <a:pt x="52215" y="2028"/>
                      </a:cubicBezTo>
                      <a:cubicBezTo>
                        <a:pt x="52209" y="2028"/>
                        <a:pt x="52201" y="2030"/>
                        <a:pt x="52193" y="2036"/>
                      </a:cubicBezTo>
                      <a:cubicBezTo>
                        <a:pt x="51838" y="2206"/>
                        <a:pt x="51525" y="2448"/>
                        <a:pt x="51270" y="2746"/>
                      </a:cubicBezTo>
                      <a:cubicBezTo>
                        <a:pt x="51000" y="3030"/>
                        <a:pt x="50759" y="3356"/>
                        <a:pt x="50560" y="3683"/>
                      </a:cubicBezTo>
                      <a:cubicBezTo>
                        <a:pt x="50120" y="4364"/>
                        <a:pt x="49765" y="5103"/>
                        <a:pt x="49296" y="5770"/>
                      </a:cubicBezTo>
                      <a:cubicBezTo>
                        <a:pt x="49126" y="5997"/>
                        <a:pt x="48941" y="6224"/>
                        <a:pt x="48743" y="6437"/>
                      </a:cubicBezTo>
                      <a:cubicBezTo>
                        <a:pt x="48771" y="6395"/>
                        <a:pt x="48814" y="6309"/>
                        <a:pt x="48842" y="6238"/>
                      </a:cubicBezTo>
                      <a:cubicBezTo>
                        <a:pt x="48927" y="6054"/>
                        <a:pt x="48998" y="5869"/>
                        <a:pt x="49041" y="5671"/>
                      </a:cubicBezTo>
                      <a:cubicBezTo>
                        <a:pt x="49083" y="5458"/>
                        <a:pt x="49112" y="5245"/>
                        <a:pt x="49112" y="5046"/>
                      </a:cubicBezTo>
                      <a:cubicBezTo>
                        <a:pt x="49112" y="4620"/>
                        <a:pt x="49069" y="4208"/>
                        <a:pt x="49069" y="3796"/>
                      </a:cubicBezTo>
                      <a:cubicBezTo>
                        <a:pt x="49069" y="3399"/>
                        <a:pt x="49112" y="2987"/>
                        <a:pt x="49197" y="2604"/>
                      </a:cubicBezTo>
                      <a:cubicBezTo>
                        <a:pt x="49339" y="1894"/>
                        <a:pt x="49708" y="1255"/>
                        <a:pt x="50233" y="758"/>
                      </a:cubicBezTo>
                      <a:cubicBezTo>
                        <a:pt x="50475" y="531"/>
                        <a:pt x="50759" y="361"/>
                        <a:pt x="51071" y="261"/>
                      </a:cubicBezTo>
                      <a:cubicBezTo>
                        <a:pt x="51307" y="185"/>
                        <a:pt x="51547" y="145"/>
                        <a:pt x="51787" y="145"/>
                      </a:cubicBezTo>
                      <a:close/>
                      <a:moveTo>
                        <a:pt x="49055" y="6466"/>
                      </a:moveTo>
                      <a:cubicBezTo>
                        <a:pt x="48970" y="6565"/>
                        <a:pt x="48885" y="6679"/>
                        <a:pt x="48771" y="6764"/>
                      </a:cubicBezTo>
                      <a:lnTo>
                        <a:pt x="48899" y="6636"/>
                      </a:lnTo>
                      <a:cubicBezTo>
                        <a:pt x="48956" y="6579"/>
                        <a:pt x="48998" y="6522"/>
                        <a:pt x="49055" y="6466"/>
                      </a:cubicBezTo>
                      <a:close/>
                      <a:moveTo>
                        <a:pt x="4237" y="1529"/>
                      </a:moveTo>
                      <a:cubicBezTo>
                        <a:pt x="4806" y="1529"/>
                        <a:pt x="5384" y="1679"/>
                        <a:pt x="5907" y="1866"/>
                      </a:cubicBezTo>
                      <a:cubicBezTo>
                        <a:pt x="6645" y="2149"/>
                        <a:pt x="7327" y="2561"/>
                        <a:pt x="7923" y="3087"/>
                      </a:cubicBezTo>
                      <a:cubicBezTo>
                        <a:pt x="8221" y="3342"/>
                        <a:pt x="8491" y="3640"/>
                        <a:pt x="8747" y="3953"/>
                      </a:cubicBezTo>
                      <a:cubicBezTo>
                        <a:pt x="9016" y="4308"/>
                        <a:pt x="9258" y="4677"/>
                        <a:pt x="9499" y="5046"/>
                      </a:cubicBezTo>
                      <a:cubicBezTo>
                        <a:pt x="9741" y="5415"/>
                        <a:pt x="9968" y="5784"/>
                        <a:pt x="10238" y="6125"/>
                      </a:cubicBezTo>
                      <a:cubicBezTo>
                        <a:pt x="10167" y="6054"/>
                        <a:pt x="10110" y="5983"/>
                        <a:pt x="10039" y="5926"/>
                      </a:cubicBezTo>
                      <a:cubicBezTo>
                        <a:pt x="9968" y="5855"/>
                        <a:pt x="9911" y="5813"/>
                        <a:pt x="9854" y="5770"/>
                      </a:cubicBezTo>
                      <a:cubicBezTo>
                        <a:pt x="9797" y="5713"/>
                        <a:pt x="9741" y="5671"/>
                        <a:pt x="9670" y="5642"/>
                      </a:cubicBezTo>
                      <a:cubicBezTo>
                        <a:pt x="9641" y="5642"/>
                        <a:pt x="9627" y="5671"/>
                        <a:pt x="9641" y="5685"/>
                      </a:cubicBezTo>
                      <a:cubicBezTo>
                        <a:pt x="9684" y="5756"/>
                        <a:pt x="9741" y="5813"/>
                        <a:pt x="9812" y="5869"/>
                      </a:cubicBezTo>
                      <a:cubicBezTo>
                        <a:pt x="9868" y="5926"/>
                        <a:pt x="9939" y="5969"/>
                        <a:pt x="9996" y="6026"/>
                      </a:cubicBezTo>
                      <a:cubicBezTo>
                        <a:pt x="10110" y="6139"/>
                        <a:pt x="10223" y="6267"/>
                        <a:pt x="10337" y="6395"/>
                      </a:cubicBezTo>
                      <a:cubicBezTo>
                        <a:pt x="10422" y="6537"/>
                        <a:pt x="10536" y="6650"/>
                        <a:pt x="10649" y="6778"/>
                      </a:cubicBezTo>
                      <a:cubicBezTo>
                        <a:pt x="10536" y="6707"/>
                        <a:pt x="10408" y="6622"/>
                        <a:pt x="10294" y="6537"/>
                      </a:cubicBezTo>
                      <a:cubicBezTo>
                        <a:pt x="10053" y="6338"/>
                        <a:pt x="9812" y="6125"/>
                        <a:pt x="9584" y="5898"/>
                      </a:cubicBezTo>
                      <a:cubicBezTo>
                        <a:pt x="9343" y="5656"/>
                        <a:pt x="9073" y="5429"/>
                        <a:pt x="8804" y="5216"/>
                      </a:cubicBezTo>
                      <a:cubicBezTo>
                        <a:pt x="8534" y="5003"/>
                        <a:pt x="8236" y="4790"/>
                        <a:pt x="7937" y="4606"/>
                      </a:cubicBezTo>
                      <a:cubicBezTo>
                        <a:pt x="7639" y="4421"/>
                        <a:pt x="7327" y="4251"/>
                        <a:pt x="7000" y="4123"/>
                      </a:cubicBezTo>
                      <a:cubicBezTo>
                        <a:pt x="6997" y="4121"/>
                        <a:pt x="6994" y="4121"/>
                        <a:pt x="6992" y="4121"/>
                      </a:cubicBezTo>
                      <a:cubicBezTo>
                        <a:pt x="6969" y="4121"/>
                        <a:pt x="6961" y="4167"/>
                        <a:pt x="6986" y="4180"/>
                      </a:cubicBezTo>
                      <a:cubicBezTo>
                        <a:pt x="7327" y="4393"/>
                        <a:pt x="7682" y="4577"/>
                        <a:pt x="8008" y="4804"/>
                      </a:cubicBezTo>
                      <a:cubicBezTo>
                        <a:pt x="8307" y="4989"/>
                        <a:pt x="8605" y="5202"/>
                        <a:pt x="8875" y="5429"/>
                      </a:cubicBezTo>
                      <a:cubicBezTo>
                        <a:pt x="9144" y="5642"/>
                        <a:pt x="9400" y="5884"/>
                        <a:pt x="9641" y="6125"/>
                      </a:cubicBezTo>
                      <a:cubicBezTo>
                        <a:pt x="9868" y="6352"/>
                        <a:pt x="10124" y="6551"/>
                        <a:pt x="10380" y="6735"/>
                      </a:cubicBezTo>
                      <a:lnTo>
                        <a:pt x="10394" y="6750"/>
                      </a:lnTo>
                      <a:cubicBezTo>
                        <a:pt x="10025" y="6522"/>
                        <a:pt x="9655" y="6281"/>
                        <a:pt x="9300" y="6011"/>
                      </a:cubicBezTo>
                      <a:cubicBezTo>
                        <a:pt x="8392" y="5344"/>
                        <a:pt x="7412" y="4762"/>
                        <a:pt x="6376" y="4293"/>
                      </a:cubicBezTo>
                      <a:cubicBezTo>
                        <a:pt x="5368" y="3839"/>
                        <a:pt x="4260" y="3598"/>
                        <a:pt x="3153" y="3583"/>
                      </a:cubicBezTo>
                      <a:cubicBezTo>
                        <a:pt x="2869" y="3598"/>
                        <a:pt x="2585" y="3626"/>
                        <a:pt x="2315" y="3669"/>
                      </a:cubicBezTo>
                      <a:cubicBezTo>
                        <a:pt x="2315" y="3640"/>
                        <a:pt x="2287" y="3612"/>
                        <a:pt x="2258" y="3598"/>
                      </a:cubicBezTo>
                      <a:cubicBezTo>
                        <a:pt x="2258" y="3583"/>
                        <a:pt x="2244" y="3569"/>
                        <a:pt x="2230" y="3541"/>
                      </a:cubicBezTo>
                      <a:cubicBezTo>
                        <a:pt x="2216" y="3498"/>
                        <a:pt x="2216" y="3456"/>
                        <a:pt x="2201" y="3413"/>
                      </a:cubicBezTo>
                      <a:cubicBezTo>
                        <a:pt x="2201" y="3370"/>
                        <a:pt x="2187" y="3328"/>
                        <a:pt x="2187" y="3285"/>
                      </a:cubicBezTo>
                      <a:lnTo>
                        <a:pt x="2216" y="3285"/>
                      </a:lnTo>
                      <a:cubicBezTo>
                        <a:pt x="2457" y="3271"/>
                        <a:pt x="2698" y="3271"/>
                        <a:pt x="2940" y="3271"/>
                      </a:cubicBezTo>
                      <a:cubicBezTo>
                        <a:pt x="3366" y="3271"/>
                        <a:pt x="3792" y="3314"/>
                        <a:pt x="4218" y="3370"/>
                      </a:cubicBezTo>
                      <a:cubicBezTo>
                        <a:pt x="4643" y="3441"/>
                        <a:pt x="5069" y="3527"/>
                        <a:pt x="5481" y="3640"/>
                      </a:cubicBezTo>
                      <a:cubicBezTo>
                        <a:pt x="5488" y="3644"/>
                        <a:pt x="5495" y="3645"/>
                        <a:pt x="5501" y="3645"/>
                      </a:cubicBezTo>
                      <a:cubicBezTo>
                        <a:pt x="5544" y="3645"/>
                        <a:pt x="5559" y="3568"/>
                        <a:pt x="5510" y="3555"/>
                      </a:cubicBezTo>
                      <a:cubicBezTo>
                        <a:pt x="5282" y="3470"/>
                        <a:pt x="5041" y="3399"/>
                        <a:pt x="4800" y="3342"/>
                      </a:cubicBezTo>
                      <a:cubicBezTo>
                        <a:pt x="4161" y="3182"/>
                        <a:pt x="3514" y="3103"/>
                        <a:pt x="2859" y="3103"/>
                      </a:cubicBezTo>
                      <a:cubicBezTo>
                        <a:pt x="2641" y="3103"/>
                        <a:pt x="2421" y="3111"/>
                        <a:pt x="2201" y="3129"/>
                      </a:cubicBezTo>
                      <a:lnTo>
                        <a:pt x="2187" y="3129"/>
                      </a:lnTo>
                      <a:cubicBezTo>
                        <a:pt x="2187" y="3055"/>
                        <a:pt x="2198" y="2991"/>
                        <a:pt x="2210" y="2929"/>
                      </a:cubicBezTo>
                      <a:lnTo>
                        <a:pt x="2210" y="2929"/>
                      </a:lnTo>
                      <a:cubicBezTo>
                        <a:pt x="2218" y="2940"/>
                        <a:pt x="2230" y="2948"/>
                        <a:pt x="2243" y="2948"/>
                      </a:cubicBezTo>
                      <a:cubicBezTo>
                        <a:pt x="2248" y="2948"/>
                        <a:pt x="2253" y="2947"/>
                        <a:pt x="2258" y="2945"/>
                      </a:cubicBezTo>
                      <a:cubicBezTo>
                        <a:pt x="2599" y="2902"/>
                        <a:pt x="2940" y="2874"/>
                        <a:pt x="3280" y="2874"/>
                      </a:cubicBezTo>
                      <a:cubicBezTo>
                        <a:pt x="3621" y="2874"/>
                        <a:pt x="3962" y="2916"/>
                        <a:pt x="4289" y="3001"/>
                      </a:cubicBezTo>
                      <a:cubicBezTo>
                        <a:pt x="4345" y="3001"/>
                        <a:pt x="4360" y="2930"/>
                        <a:pt x="4317" y="2916"/>
                      </a:cubicBezTo>
                      <a:cubicBezTo>
                        <a:pt x="3976" y="2803"/>
                        <a:pt x="3635" y="2746"/>
                        <a:pt x="3280" y="2732"/>
                      </a:cubicBezTo>
                      <a:cubicBezTo>
                        <a:pt x="3198" y="2725"/>
                        <a:pt x="3114" y="2721"/>
                        <a:pt x="3030" y="2721"/>
                      </a:cubicBezTo>
                      <a:cubicBezTo>
                        <a:pt x="2768" y="2721"/>
                        <a:pt x="2502" y="2756"/>
                        <a:pt x="2244" y="2831"/>
                      </a:cubicBezTo>
                      <a:cubicBezTo>
                        <a:pt x="2230" y="2831"/>
                        <a:pt x="2230" y="2845"/>
                        <a:pt x="2216" y="2845"/>
                      </a:cubicBezTo>
                      <a:cubicBezTo>
                        <a:pt x="2258" y="2661"/>
                        <a:pt x="2343" y="2490"/>
                        <a:pt x="2457" y="2334"/>
                      </a:cubicBezTo>
                      <a:cubicBezTo>
                        <a:pt x="2684" y="2022"/>
                        <a:pt x="2997" y="1795"/>
                        <a:pt x="3366" y="1667"/>
                      </a:cubicBezTo>
                      <a:cubicBezTo>
                        <a:pt x="3648" y="1570"/>
                        <a:pt x="3941" y="1529"/>
                        <a:pt x="4237" y="1529"/>
                      </a:cubicBezTo>
                      <a:close/>
                      <a:moveTo>
                        <a:pt x="10521" y="6466"/>
                      </a:moveTo>
                      <a:cubicBezTo>
                        <a:pt x="10578" y="6522"/>
                        <a:pt x="10621" y="6593"/>
                        <a:pt x="10678" y="6650"/>
                      </a:cubicBezTo>
                      <a:cubicBezTo>
                        <a:pt x="10734" y="6707"/>
                        <a:pt x="10777" y="6721"/>
                        <a:pt x="10805" y="6764"/>
                      </a:cubicBezTo>
                      <a:lnTo>
                        <a:pt x="10805" y="6778"/>
                      </a:lnTo>
                      <a:cubicBezTo>
                        <a:pt x="10692" y="6679"/>
                        <a:pt x="10607" y="6579"/>
                        <a:pt x="10521" y="6466"/>
                      </a:cubicBezTo>
                      <a:close/>
                      <a:moveTo>
                        <a:pt x="55313" y="1519"/>
                      </a:moveTo>
                      <a:cubicBezTo>
                        <a:pt x="55612" y="1519"/>
                        <a:pt x="55910" y="1563"/>
                        <a:pt x="56197" y="1667"/>
                      </a:cubicBezTo>
                      <a:cubicBezTo>
                        <a:pt x="56566" y="1780"/>
                        <a:pt x="56892" y="2007"/>
                        <a:pt x="57119" y="2320"/>
                      </a:cubicBezTo>
                      <a:cubicBezTo>
                        <a:pt x="57233" y="2476"/>
                        <a:pt x="57304" y="2661"/>
                        <a:pt x="57361" y="2845"/>
                      </a:cubicBezTo>
                      <a:cubicBezTo>
                        <a:pt x="57347" y="2831"/>
                        <a:pt x="57332" y="2831"/>
                        <a:pt x="57332" y="2817"/>
                      </a:cubicBezTo>
                      <a:cubicBezTo>
                        <a:pt x="57063" y="2749"/>
                        <a:pt x="56784" y="2709"/>
                        <a:pt x="56504" y="2709"/>
                      </a:cubicBezTo>
                      <a:cubicBezTo>
                        <a:pt x="56430" y="2709"/>
                        <a:pt x="56356" y="2711"/>
                        <a:pt x="56282" y="2717"/>
                      </a:cubicBezTo>
                      <a:cubicBezTo>
                        <a:pt x="55941" y="2732"/>
                        <a:pt x="55586" y="2803"/>
                        <a:pt x="55260" y="2916"/>
                      </a:cubicBezTo>
                      <a:cubicBezTo>
                        <a:pt x="55207" y="2916"/>
                        <a:pt x="55227" y="2989"/>
                        <a:pt x="55264" y="2989"/>
                      </a:cubicBezTo>
                      <a:cubicBezTo>
                        <a:pt x="55267" y="2989"/>
                        <a:pt x="55270" y="2988"/>
                        <a:pt x="55274" y="2987"/>
                      </a:cubicBezTo>
                      <a:cubicBezTo>
                        <a:pt x="55615" y="2902"/>
                        <a:pt x="55955" y="2859"/>
                        <a:pt x="56296" y="2859"/>
                      </a:cubicBezTo>
                      <a:cubicBezTo>
                        <a:pt x="56637" y="2859"/>
                        <a:pt x="56978" y="2888"/>
                        <a:pt x="57318" y="2945"/>
                      </a:cubicBezTo>
                      <a:cubicBezTo>
                        <a:pt x="57347" y="2945"/>
                        <a:pt x="57361" y="2930"/>
                        <a:pt x="57375" y="2902"/>
                      </a:cubicBezTo>
                      <a:cubicBezTo>
                        <a:pt x="57389" y="2973"/>
                        <a:pt x="57389" y="3044"/>
                        <a:pt x="57403" y="3129"/>
                      </a:cubicBezTo>
                      <a:lnTo>
                        <a:pt x="57375" y="3129"/>
                      </a:lnTo>
                      <a:cubicBezTo>
                        <a:pt x="57156" y="3111"/>
                        <a:pt x="56936" y="3102"/>
                        <a:pt x="56715" y="3102"/>
                      </a:cubicBezTo>
                      <a:cubicBezTo>
                        <a:pt x="56065" y="3102"/>
                        <a:pt x="55413" y="3179"/>
                        <a:pt x="54777" y="3328"/>
                      </a:cubicBezTo>
                      <a:cubicBezTo>
                        <a:pt x="54550" y="3399"/>
                        <a:pt x="54308" y="3470"/>
                        <a:pt x="54067" y="3555"/>
                      </a:cubicBezTo>
                      <a:cubicBezTo>
                        <a:pt x="54028" y="3568"/>
                        <a:pt x="54037" y="3642"/>
                        <a:pt x="54083" y="3642"/>
                      </a:cubicBezTo>
                      <a:cubicBezTo>
                        <a:pt x="54087" y="3642"/>
                        <a:pt x="54091" y="3641"/>
                        <a:pt x="54095" y="3640"/>
                      </a:cubicBezTo>
                      <a:cubicBezTo>
                        <a:pt x="54507" y="3527"/>
                        <a:pt x="54933" y="3441"/>
                        <a:pt x="55359" y="3370"/>
                      </a:cubicBezTo>
                      <a:cubicBezTo>
                        <a:pt x="55785" y="3300"/>
                        <a:pt x="56211" y="3271"/>
                        <a:pt x="56637" y="3271"/>
                      </a:cubicBezTo>
                      <a:cubicBezTo>
                        <a:pt x="56892" y="3271"/>
                        <a:pt x="57134" y="3271"/>
                        <a:pt x="57375" y="3285"/>
                      </a:cubicBezTo>
                      <a:lnTo>
                        <a:pt x="57389" y="3285"/>
                      </a:lnTo>
                      <a:cubicBezTo>
                        <a:pt x="57389" y="3328"/>
                        <a:pt x="57389" y="3370"/>
                        <a:pt x="57375" y="3413"/>
                      </a:cubicBezTo>
                      <a:cubicBezTo>
                        <a:pt x="57361" y="3441"/>
                        <a:pt x="57361" y="3498"/>
                        <a:pt x="57347" y="3541"/>
                      </a:cubicBezTo>
                      <a:cubicBezTo>
                        <a:pt x="57332" y="3583"/>
                        <a:pt x="57332" y="3583"/>
                        <a:pt x="57332" y="3598"/>
                      </a:cubicBezTo>
                      <a:cubicBezTo>
                        <a:pt x="57290" y="3612"/>
                        <a:pt x="57276" y="3640"/>
                        <a:pt x="57261" y="3669"/>
                      </a:cubicBezTo>
                      <a:cubicBezTo>
                        <a:pt x="56992" y="3626"/>
                        <a:pt x="56708" y="3598"/>
                        <a:pt x="56424" y="3583"/>
                      </a:cubicBezTo>
                      <a:cubicBezTo>
                        <a:pt x="55316" y="3598"/>
                        <a:pt x="54223" y="3839"/>
                        <a:pt x="53201" y="4293"/>
                      </a:cubicBezTo>
                      <a:cubicBezTo>
                        <a:pt x="52179" y="4762"/>
                        <a:pt x="51185" y="5330"/>
                        <a:pt x="50276" y="6011"/>
                      </a:cubicBezTo>
                      <a:cubicBezTo>
                        <a:pt x="49936" y="6269"/>
                        <a:pt x="49597" y="6502"/>
                        <a:pt x="49232" y="6720"/>
                      </a:cubicBezTo>
                      <a:lnTo>
                        <a:pt x="49232" y="6720"/>
                      </a:lnTo>
                      <a:cubicBezTo>
                        <a:pt x="49480" y="6539"/>
                        <a:pt x="49714" y="6332"/>
                        <a:pt x="49935" y="6125"/>
                      </a:cubicBezTo>
                      <a:cubicBezTo>
                        <a:pt x="50191" y="5884"/>
                        <a:pt x="50432" y="5642"/>
                        <a:pt x="50702" y="5429"/>
                      </a:cubicBezTo>
                      <a:cubicBezTo>
                        <a:pt x="50986" y="5202"/>
                        <a:pt x="51270" y="4989"/>
                        <a:pt x="51568" y="4790"/>
                      </a:cubicBezTo>
                      <a:cubicBezTo>
                        <a:pt x="51909" y="4577"/>
                        <a:pt x="52264" y="4393"/>
                        <a:pt x="52605" y="4180"/>
                      </a:cubicBezTo>
                      <a:cubicBezTo>
                        <a:pt x="52629" y="4155"/>
                        <a:pt x="52611" y="4120"/>
                        <a:pt x="52588" y="4120"/>
                      </a:cubicBezTo>
                      <a:cubicBezTo>
                        <a:pt x="52584" y="4120"/>
                        <a:pt x="52580" y="4121"/>
                        <a:pt x="52576" y="4123"/>
                      </a:cubicBezTo>
                      <a:cubicBezTo>
                        <a:pt x="52250" y="4251"/>
                        <a:pt x="51937" y="4421"/>
                        <a:pt x="51639" y="4606"/>
                      </a:cubicBezTo>
                      <a:cubicBezTo>
                        <a:pt x="51341" y="4790"/>
                        <a:pt x="51057" y="5003"/>
                        <a:pt x="50773" y="5216"/>
                      </a:cubicBezTo>
                      <a:cubicBezTo>
                        <a:pt x="50503" y="5429"/>
                        <a:pt x="50248" y="5656"/>
                        <a:pt x="49992" y="5898"/>
                      </a:cubicBezTo>
                      <a:cubicBezTo>
                        <a:pt x="49765" y="6125"/>
                        <a:pt x="49538" y="6338"/>
                        <a:pt x="49282" y="6537"/>
                      </a:cubicBezTo>
                      <a:cubicBezTo>
                        <a:pt x="49169" y="6622"/>
                        <a:pt x="49055" y="6707"/>
                        <a:pt x="48927" y="6778"/>
                      </a:cubicBezTo>
                      <a:cubicBezTo>
                        <a:pt x="49041" y="6650"/>
                        <a:pt x="49154" y="6537"/>
                        <a:pt x="49254" y="6395"/>
                      </a:cubicBezTo>
                      <a:cubicBezTo>
                        <a:pt x="49353" y="6267"/>
                        <a:pt x="49467" y="6139"/>
                        <a:pt x="49595" y="6026"/>
                      </a:cubicBezTo>
                      <a:cubicBezTo>
                        <a:pt x="49651" y="5969"/>
                        <a:pt x="49708" y="5926"/>
                        <a:pt x="49765" y="5869"/>
                      </a:cubicBezTo>
                      <a:cubicBezTo>
                        <a:pt x="49836" y="5813"/>
                        <a:pt x="49893" y="5756"/>
                        <a:pt x="49949" y="5685"/>
                      </a:cubicBezTo>
                      <a:cubicBezTo>
                        <a:pt x="49961" y="5662"/>
                        <a:pt x="49944" y="5638"/>
                        <a:pt x="49922" y="5638"/>
                      </a:cubicBezTo>
                      <a:cubicBezTo>
                        <a:pt x="49917" y="5638"/>
                        <a:pt x="49912" y="5640"/>
                        <a:pt x="49907" y="5642"/>
                      </a:cubicBezTo>
                      <a:cubicBezTo>
                        <a:pt x="49836" y="5671"/>
                        <a:pt x="49779" y="5713"/>
                        <a:pt x="49737" y="5770"/>
                      </a:cubicBezTo>
                      <a:cubicBezTo>
                        <a:pt x="49666" y="5813"/>
                        <a:pt x="49609" y="5869"/>
                        <a:pt x="49552" y="5926"/>
                      </a:cubicBezTo>
                      <a:cubicBezTo>
                        <a:pt x="49495" y="5983"/>
                        <a:pt x="49424" y="6054"/>
                        <a:pt x="49353" y="6125"/>
                      </a:cubicBezTo>
                      <a:cubicBezTo>
                        <a:pt x="49623" y="5784"/>
                        <a:pt x="49864" y="5415"/>
                        <a:pt x="50091" y="5046"/>
                      </a:cubicBezTo>
                      <a:cubicBezTo>
                        <a:pt x="50333" y="4677"/>
                        <a:pt x="50574" y="4293"/>
                        <a:pt x="50844" y="3953"/>
                      </a:cubicBezTo>
                      <a:cubicBezTo>
                        <a:pt x="51582" y="3001"/>
                        <a:pt x="52562" y="2291"/>
                        <a:pt x="53684" y="1866"/>
                      </a:cubicBezTo>
                      <a:lnTo>
                        <a:pt x="53669" y="1866"/>
                      </a:lnTo>
                      <a:cubicBezTo>
                        <a:pt x="54187" y="1671"/>
                        <a:pt x="54753" y="1519"/>
                        <a:pt x="55313" y="1519"/>
                      </a:cubicBezTo>
                      <a:close/>
                      <a:moveTo>
                        <a:pt x="10720" y="6451"/>
                      </a:moveTo>
                      <a:cubicBezTo>
                        <a:pt x="10848" y="6593"/>
                        <a:pt x="11004" y="6721"/>
                        <a:pt x="11160" y="6849"/>
                      </a:cubicBezTo>
                      <a:lnTo>
                        <a:pt x="11175" y="6849"/>
                      </a:lnTo>
                      <a:cubicBezTo>
                        <a:pt x="11203" y="6877"/>
                        <a:pt x="11231" y="6892"/>
                        <a:pt x="11260" y="6906"/>
                      </a:cubicBezTo>
                      <a:cubicBezTo>
                        <a:pt x="11231" y="6920"/>
                        <a:pt x="11203" y="6934"/>
                        <a:pt x="11175" y="6934"/>
                      </a:cubicBezTo>
                      <a:cubicBezTo>
                        <a:pt x="11118" y="6877"/>
                        <a:pt x="11061" y="6821"/>
                        <a:pt x="10990" y="6750"/>
                      </a:cubicBezTo>
                      <a:cubicBezTo>
                        <a:pt x="10891" y="6664"/>
                        <a:pt x="10805" y="6551"/>
                        <a:pt x="10720" y="6451"/>
                      </a:cubicBezTo>
                      <a:close/>
                      <a:moveTo>
                        <a:pt x="48856" y="6466"/>
                      </a:moveTo>
                      <a:lnTo>
                        <a:pt x="48856" y="6466"/>
                      </a:lnTo>
                      <a:cubicBezTo>
                        <a:pt x="48771" y="6565"/>
                        <a:pt x="48686" y="6664"/>
                        <a:pt x="48586" y="6764"/>
                      </a:cubicBezTo>
                      <a:cubicBezTo>
                        <a:pt x="48515" y="6821"/>
                        <a:pt x="48459" y="6877"/>
                        <a:pt x="48402" y="6934"/>
                      </a:cubicBezTo>
                      <a:cubicBezTo>
                        <a:pt x="48373" y="6934"/>
                        <a:pt x="48345" y="6920"/>
                        <a:pt x="48317" y="6920"/>
                      </a:cubicBezTo>
                      <a:cubicBezTo>
                        <a:pt x="48345" y="6892"/>
                        <a:pt x="48373" y="6877"/>
                        <a:pt x="48416" y="6849"/>
                      </a:cubicBezTo>
                      <a:lnTo>
                        <a:pt x="48430" y="6849"/>
                      </a:lnTo>
                      <a:cubicBezTo>
                        <a:pt x="48572" y="6735"/>
                        <a:pt x="48728" y="6608"/>
                        <a:pt x="48856" y="6466"/>
                      </a:cubicBezTo>
                      <a:close/>
                      <a:moveTo>
                        <a:pt x="3228" y="3760"/>
                      </a:moveTo>
                      <a:cubicBezTo>
                        <a:pt x="3446" y="3760"/>
                        <a:pt x="3663" y="3773"/>
                        <a:pt x="3877" y="3796"/>
                      </a:cubicBezTo>
                      <a:cubicBezTo>
                        <a:pt x="4984" y="3924"/>
                        <a:pt x="6049" y="4265"/>
                        <a:pt x="7029" y="4776"/>
                      </a:cubicBezTo>
                      <a:cubicBezTo>
                        <a:pt x="7512" y="5032"/>
                        <a:pt x="7980" y="5316"/>
                        <a:pt x="8449" y="5614"/>
                      </a:cubicBezTo>
                      <a:cubicBezTo>
                        <a:pt x="8903" y="5912"/>
                        <a:pt x="9343" y="6238"/>
                        <a:pt x="9797" y="6551"/>
                      </a:cubicBezTo>
                      <a:cubicBezTo>
                        <a:pt x="10209" y="6835"/>
                        <a:pt x="10649" y="7119"/>
                        <a:pt x="11160" y="7176"/>
                      </a:cubicBezTo>
                      <a:cubicBezTo>
                        <a:pt x="11236" y="7185"/>
                        <a:pt x="11310" y="7190"/>
                        <a:pt x="11383" y="7190"/>
                      </a:cubicBezTo>
                      <a:cubicBezTo>
                        <a:pt x="11530" y="7190"/>
                        <a:pt x="11672" y="7171"/>
                        <a:pt x="11814" y="7133"/>
                      </a:cubicBezTo>
                      <a:cubicBezTo>
                        <a:pt x="12026" y="7076"/>
                        <a:pt x="12211" y="6963"/>
                        <a:pt x="12353" y="6792"/>
                      </a:cubicBezTo>
                      <a:cubicBezTo>
                        <a:pt x="12376" y="6769"/>
                        <a:pt x="12343" y="6728"/>
                        <a:pt x="12315" y="6728"/>
                      </a:cubicBezTo>
                      <a:cubicBezTo>
                        <a:pt x="12308" y="6728"/>
                        <a:pt x="12302" y="6730"/>
                        <a:pt x="12296" y="6735"/>
                      </a:cubicBezTo>
                      <a:cubicBezTo>
                        <a:pt x="12211" y="6821"/>
                        <a:pt x="12112" y="6877"/>
                        <a:pt x="12012" y="6920"/>
                      </a:cubicBezTo>
                      <a:cubicBezTo>
                        <a:pt x="11814" y="7007"/>
                        <a:pt x="11604" y="7050"/>
                        <a:pt x="11402" y="7050"/>
                      </a:cubicBezTo>
                      <a:cubicBezTo>
                        <a:pt x="11374" y="7050"/>
                        <a:pt x="11345" y="7050"/>
                        <a:pt x="11317" y="7048"/>
                      </a:cubicBezTo>
                      <a:cubicBezTo>
                        <a:pt x="11359" y="7019"/>
                        <a:pt x="11402" y="7005"/>
                        <a:pt x="11444" y="6977"/>
                      </a:cubicBezTo>
                      <a:cubicBezTo>
                        <a:pt x="11473" y="6977"/>
                        <a:pt x="11487" y="6948"/>
                        <a:pt x="11487" y="6934"/>
                      </a:cubicBezTo>
                      <a:cubicBezTo>
                        <a:pt x="11615" y="6835"/>
                        <a:pt x="11714" y="6707"/>
                        <a:pt x="11828" y="6608"/>
                      </a:cubicBezTo>
                      <a:cubicBezTo>
                        <a:pt x="12041" y="6395"/>
                        <a:pt x="12296" y="6238"/>
                        <a:pt x="12580" y="6153"/>
                      </a:cubicBezTo>
                      <a:cubicBezTo>
                        <a:pt x="12675" y="6115"/>
                        <a:pt x="12770" y="6097"/>
                        <a:pt x="12864" y="6097"/>
                      </a:cubicBezTo>
                      <a:cubicBezTo>
                        <a:pt x="12911" y="6097"/>
                        <a:pt x="12959" y="6101"/>
                        <a:pt x="13006" y="6111"/>
                      </a:cubicBezTo>
                      <a:cubicBezTo>
                        <a:pt x="13077" y="6125"/>
                        <a:pt x="13134" y="6153"/>
                        <a:pt x="13191" y="6196"/>
                      </a:cubicBezTo>
                      <a:cubicBezTo>
                        <a:pt x="13233" y="6253"/>
                        <a:pt x="13276" y="6309"/>
                        <a:pt x="13304" y="6380"/>
                      </a:cubicBezTo>
                      <a:cubicBezTo>
                        <a:pt x="13432" y="6664"/>
                        <a:pt x="13560" y="6991"/>
                        <a:pt x="13475" y="7303"/>
                      </a:cubicBezTo>
                      <a:cubicBezTo>
                        <a:pt x="13446" y="7431"/>
                        <a:pt x="13375" y="7545"/>
                        <a:pt x="13276" y="7630"/>
                      </a:cubicBezTo>
                      <a:cubicBezTo>
                        <a:pt x="13219" y="7658"/>
                        <a:pt x="13162" y="7687"/>
                        <a:pt x="13106" y="7687"/>
                      </a:cubicBezTo>
                      <a:lnTo>
                        <a:pt x="10380" y="7687"/>
                      </a:lnTo>
                      <a:cubicBezTo>
                        <a:pt x="10323" y="7658"/>
                        <a:pt x="10266" y="7630"/>
                        <a:pt x="10195" y="7601"/>
                      </a:cubicBezTo>
                      <a:lnTo>
                        <a:pt x="9939" y="7488"/>
                      </a:lnTo>
                      <a:cubicBezTo>
                        <a:pt x="9769" y="7403"/>
                        <a:pt x="9613" y="7332"/>
                        <a:pt x="9442" y="7247"/>
                      </a:cubicBezTo>
                      <a:lnTo>
                        <a:pt x="8931" y="6991"/>
                      </a:lnTo>
                      <a:cubicBezTo>
                        <a:pt x="8775" y="6906"/>
                        <a:pt x="8605" y="6821"/>
                        <a:pt x="8434" y="6764"/>
                      </a:cubicBezTo>
                      <a:cubicBezTo>
                        <a:pt x="8430" y="6762"/>
                        <a:pt x="8427" y="6761"/>
                        <a:pt x="8423" y="6761"/>
                      </a:cubicBezTo>
                      <a:cubicBezTo>
                        <a:pt x="8403" y="6761"/>
                        <a:pt x="8396" y="6794"/>
                        <a:pt x="8420" y="6806"/>
                      </a:cubicBezTo>
                      <a:cubicBezTo>
                        <a:pt x="8576" y="6920"/>
                        <a:pt x="8733" y="7019"/>
                        <a:pt x="8903" y="7105"/>
                      </a:cubicBezTo>
                      <a:cubicBezTo>
                        <a:pt x="9073" y="7190"/>
                        <a:pt x="9229" y="7275"/>
                        <a:pt x="9400" y="7346"/>
                      </a:cubicBezTo>
                      <a:cubicBezTo>
                        <a:pt x="9570" y="7431"/>
                        <a:pt x="9741" y="7516"/>
                        <a:pt x="9911" y="7587"/>
                      </a:cubicBezTo>
                      <a:lnTo>
                        <a:pt x="10152" y="7687"/>
                      </a:lnTo>
                      <a:lnTo>
                        <a:pt x="9826" y="7687"/>
                      </a:lnTo>
                      <a:lnTo>
                        <a:pt x="9471" y="7516"/>
                      </a:lnTo>
                      <a:cubicBezTo>
                        <a:pt x="8505" y="7005"/>
                        <a:pt x="7526" y="6551"/>
                        <a:pt x="6532" y="6139"/>
                      </a:cubicBezTo>
                      <a:cubicBezTo>
                        <a:pt x="5538" y="5742"/>
                        <a:pt x="4502" y="5500"/>
                        <a:pt x="3451" y="5401"/>
                      </a:cubicBezTo>
                      <a:cubicBezTo>
                        <a:pt x="3316" y="5394"/>
                        <a:pt x="3185" y="5390"/>
                        <a:pt x="3053" y="5390"/>
                      </a:cubicBezTo>
                      <a:cubicBezTo>
                        <a:pt x="2922" y="5390"/>
                        <a:pt x="2791" y="5394"/>
                        <a:pt x="2656" y="5401"/>
                      </a:cubicBezTo>
                      <a:cubicBezTo>
                        <a:pt x="2429" y="5415"/>
                        <a:pt x="2216" y="5458"/>
                        <a:pt x="1988" y="5514"/>
                      </a:cubicBezTo>
                      <a:cubicBezTo>
                        <a:pt x="1790" y="5557"/>
                        <a:pt x="1591" y="5642"/>
                        <a:pt x="1435" y="5770"/>
                      </a:cubicBezTo>
                      <a:cubicBezTo>
                        <a:pt x="1250" y="5912"/>
                        <a:pt x="1108" y="6097"/>
                        <a:pt x="1023" y="6309"/>
                      </a:cubicBezTo>
                      <a:cubicBezTo>
                        <a:pt x="1009" y="6352"/>
                        <a:pt x="995" y="6395"/>
                        <a:pt x="980" y="6437"/>
                      </a:cubicBezTo>
                      <a:cubicBezTo>
                        <a:pt x="973" y="6430"/>
                        <a:pt x="966" y="6427"/>
                        <a:pt x="959" y="6427"/>
                      </a:cubicBezTo>
                      <a:cubicBezTo>
                        <a:pt x="952" y="6427"/>
                        <a:pt x="945" y="6430"/>
                        <a:pt x="938" y="6437"/>
                      </a:cubicBezTo>
                      <a:cubicBezTo>
                        <a:pt x="911" y="6441"/>
                        <a:pt x="885" y="6443"/>
                        <a:pt x="858" y="6443"/>
                      </a:cubicBezTo>
                      <a:cubicBezTo>
                        <a:pt x="785" y="6443"/>
                        <a:pt x="712" y="6430"/>
                        <a:pt x="640" y="6409"/>
                      </a:cubicBezTo>
                      <a:cubicBezTo>
                        <a:pt x="455" y="6309"/>
                        <a:pt x="299" y="6153"/>
                        <a:pt x="242" y="5940"/>
                      </a:cubicBezTo>
                      <a:cubicBezTo>
                        <a:pt x="171" y="5713"/>
                        <a:pt x="200" y="5458"/>
                        <a:pt x="313" y="5230"/>
                      </a:cubicBezTo>
                      <a:cubicBezTo>
                        <a:pt x="498" y="4819"/>
                        <a:pt x="824" y="4478"/>
                        <a:pt x="1222" y="4251"/>
                      </a:cubicBezTo>
                      <a:cubicBezTo>
                        <a:pt x="1827" y="3894"/>
                        <a:pt x="2531" y="3760"/>
                        <a:pt x="3228" y="3760"/>
                      </a:cubicBezTo>
                      <a:close/>
                      <a:moveTo>
                        <a:pt x="56269" y="3753"/>
                      </a:moveTo>
                      <a:cubicBezTo>
                        <a:pt x="56982" y="3753"/>
                        <a:pt x="57706" y="3885"/>
                        <a:pt x="58326" y="4251"/>
                      </a:cubicBezTo>
                      <a:cubicBezTo>
                        <a:pt x="58724" y="4478"/>
                        <a:pt x="59050" y="4819"/>
                        <a:pt x="59249" y="5230"/>
                      </a:cubicBezTo>
                      <a:cubicBezTo>
                        <a:pt x="59363" y="5443"/>
                        <a:pt x="59391" y="5699"/>
                        <a:pt x="59334" y="5940"/>
                      </a:cubicBezTo>
                      <a:lnTo>
                        <a:pt x="59320" y="5940"/>
                      </a:lnTo>
                      <a:cubicBezTo>
                        <a:pt x="59263" y="6139"/>
                        <a:pt x="59107" y="6309"/>
                        <a:pt x="58923" y="6395"/>
                      </a:cubicBezTo>
                      <a:cubicBezTo>
                        <a:pt x="58848" y="6427"/>
                        <a:pt x="58774" y="6443"/>
                        <a:pt x="58699" y="6443"/>
                      </a:cubicBezTo>
                      <a:cubicBezTo>
                        <a:pt x="58674" y="6443"/>
                        <a:pt x="58649" y="6441"/>
                        <a:pt x="58624" y="6437"/>
                      </a:cubicBezTo>
                      <a:lnTo>
                        <a:pt x="58596" y="6437"/>
                      </a:lnTo>
                      <a:cubicBezTo>
                        <a:pt x="58582" y="6395"/>
                        <a:pt x="58568" y="6352"/>
                        <a:pt x="58553" y="6309"/>
                      </a:cubicBezTo>
                      <a:cubicBezTo>
                        <a:pt x="58468" y="6097"/>
                        <a:pt x="58326" y="5912"/>
                        <a:pt x="58142" y="5770"/>
                      </a:cubicBezTo>
                      <a:cubicBezTo>
                        <a:pt x="57986" y="5656"/>
                        <a:pt x="57787" y="5557"/>
                        <a:pt x="57588" y="5514"/>
                      </a:cubicBezTo>
                      <a:cubicBezTo>
                        <a:pt x="57361" y="5458"/>
                        <a:pt x="57148" y="5415"/>
                        <a:pt x="56921" y="5415"/>
                      </a:cubicBezTo>
                      <a:cubicBezTo>
                        <a:pt x="56786" y="5401"/>
                        <a:pt x="56655" y="5394"/>
                        <a:pt x="56523" y="5394"/>
                      </a:cubicBezTo>
                      <a:cubicBezTo>
                        <a:pt x="56392" y="5394"/>
                        <a:pt x="56261" y="5401"/>
                        <a:pt x="56126" y="5415"/>
                      </a:cubicBezTo>
                      <a:cubicBezTo>
                        <a:pt x="55075" y="5500"/>
                        <a:pt x="54039" y="5742"/>
                        <a:pt x="53045" y="6139"/>
                      </a:cubicBezTo>
                      <a:cubicBezTo>
                        <a:pt x="52051" y="6551"/>
                        <a:pt x="51057" y="7005"/>
                        <a:pt x="50106" y="7516"/>
                      </a:cubicBezTo>
                      <a:lnTo>
                        <a:pt x="49737" y="7701"/>
                      </a:lnTo>
                      <a:lnTo>
                        <a:pt x="49410" y="7701"/>
                      </a:lnTo>
                      <a:lnTo>
                        <a:pt x="49651" y="7587"/>
                      </a:lnTo>
                      <a:cubicBezTo>
                        <a:pt x="49836" y="7516"/>
                        <a:pt x="49992" y="7431"/>
                        <a:pt x="50162" y="7346"/>
                      </a:cubicBezTo>
                      <a:cubicBezTo>
                        <a:pt x="50333" y="7275"/>
                        <a:pt x="50503" y="7190"/>
                        <a:pt x="50659" y="7105"/>
                      </a:cubicBezTo>
                      <a:cubicBezTo>
                        <a:pt x="50830" y="7019"/>
                        <a:pt x="51000" y="6920"/>
                        <a:pt x="51156" y="6806"/>
                      </a:cubicBezTo>
                      <a:cubicBezTo>
                        <a:pt x="51181" y="6794"/>
                        <a:pt x="51174" y="6761"/>
                        <a:pt x="51144" y="6761"/>
                      </a:cubicBezTo>
                      <a:cubicBezTo>
                        <a:pt x="51139" y="6761"/>
                        <a:pt x="51134" y="6762"/>
                        <a:pt x="51128" y="6764"/>
                      </a:cubicBezTo>
                      <a:cubicBezTo>
                        <a:pt x="50958" y="6821"/>
                        <a:pt x="50801" y="6906"/>
                        <a:pt x="50631" y="6991"/>
                      </a:cubicBezTo>
                      <a:lnTo>
                        <a:pt x="50134" y="7247"/>
                      </a:lnTo>
                      <a:cubicBezTo>
                        <a:pt x="49964" y="7332"/>
                        <a:pt x="49793" y="7403"/>
                        <a:pt x="49623" y="7488"/>
                      </a:cubicBezTo>
                      <a:lnTo>
                        <a:pt x="49367" y="7601"/>
                      </a:lnTo>
                      <a:cubicBezTo>
                        <a:pt x="49311" y="7630"/>
                        <a:pt x="49254" y="7658"/>
                        <a:pt x="49197" y="7701"/>
                      </a:cubicBezTo>
                      <a:lnTo>
                        <a:pt x="46727" y="7701"/>
                      </a:lnTo>
                      <a:cubicBezTo>
                        <a:pt x="46712" y="7687"/>
                        <a:pt x="46698" y="7687"/>
                        <a:pt x="46684" y="7687"/>
                      </a:cubicBezTo>
                      <a:cubicBezTo>
                        <a:pt x="46641" y="7687"/>
                        <a:pt x="46599" y="7701"/>
                        <a:pt x="46570" y="7701"/>
                      </a:cubicBezTo>
                      <a:lnTo>
                        <a:pt x="46485" y="7701"/>
                      </a:lnTo>
                      <a:cubicBezTo>
                        <a:pt x="46428" y="7687"/>
                        <a:pt x="46372" y="7658"/>
                        <a:pt x="46315" y="7630"/>
                      </a:cubicBezTo>
                      <a:cubicBezTo>
                        <a:pt x="46201" y="7559"/>
                        <a:pt x="46116" y="7431"/>
                        <a:pt x="46088" y="7303"/>
                      </a:cubicBezTo>
                      <a:cubicBezTo>
                        <a:pt x="46002" y="6991"/>
                        <a:pt x="46130" y="6664"/>
                        <a:pt x="46258" y="6395"/>
                      </a:cubicBezTo>
                      <a:cubicBezTo>
                        <a:pt x="46286" y="6324"/>
                        <a:pt x="46329" y="6253"/>
                        <a:pt x="46386" y="6196"/>
                      </a:cubicBezTo>
                      <a:cubicBezTo>
                        <a:pt x="46428" y="6153"/>
                        <a:pt x="46485" y="6125"/>
                        <a:pt x="46556" y="6111"/>
                      </a:cubicBezTo>
                      <a:cubicBezTo>
                        <a:pt x="46592" y="6107"/>
                        <a:pt x="46627" y="6105"/>
                        <a:pt x="46663" y="6105"/>
                      </a:cubicBezTo>
                      <a:cubicBezTo>
                        <a:pt x="46769" y="6105"/>
                        <a:pt x="46876" y="6121"/>
                        <a:pt x="46982" y="6153"/>
                      </a:cubicBezTo>
                      <a:cubicBezTo>
                        <a:pt x="47266" y="6238"/>
                        <a:pt x="47522" y="6395"/>
                        <a:pt x="47735" y="6608"/>
                      </a:cubicBezTo>
                      <a:cubicBezTo>
                        <a:pt x="47848" y="6707"/>
                        <a:pt x="47948" y="6835"/>
                        <a:pt x="48075" y="6934"/>
                      </a:cubicBezTo>
                      <a:cubicBezTo>
                        <a:pt x="48075" y="6948"/>
                        <a:pt x="48090" y="6977"/>
                        <a:pt x="48118" y="6977"/>
                      </a:cubicBezTo>
                      <a:cubicBezTo>
                        <a:pt x="48161" y="7005"/>
                        <a:pt x="48203" y="7034"/>
                        <a:pt x="48246" y="7048"/>
                      </a:cubicBezTo>
                      <a:cubicBezTo>
                        <a:pt x="48216" y="7050"/>
                        <a:pt x="48185" y="7050"/>
                        <a:pt x="48155" y="7050"/>
                      </a:cubicBezTo>
                      <a:cubicBezTo>
                        <a:pt x="47944" y="7050"/>
                        <a:pt x="47735" y="7007"/>
                        <a:pt x="47536" y="6920"/>
                      </a:cubicBezTo>
                      <a:cubicBezTo>
                        <a:pt x="47436" y="6877"/>
                        <a:pt x="47337" y="6806"/>
                        <a:pt x="47252" y="6735"/>
                      </a:cubicBezTo>
                      <a:cubicBezTo>
                        <a:pt x="47241" y="6725"/>
                        <a:pt x="47230" y="6720"/>
                        <a:pt x="47219" y="6720"/>
                      </a:cubicBezTo>
                      <a:cubicBezTo>
                        <a:pt x="47187" y="6720"/>
                        <a:pt x="47163" y="6760"/>
                        <a:pt x="47195" y="6792"/>
                      </a:cubicBezTo>
                      <a:cubicBezTo>
                        <a:pt x="47337" y="6948"/>
                        <a:pt x="47522" y="7076"/>
                        <a:pt x="47735" y="7133"/>
                      </a:cubicBezTo>
                      <a:cubicBezTo>
                        <a:pt x="47877" y="7171"/>
                        <a:pt x="48019" y="7190"/>
                        <a:pt x="48165" y="7190"/>
                      </a:cubicBezTo>
                      <a:cubicBezTo>
                        <a:pt x="48238" y="7190"/>
                        <a:pt x="48312" y="7185"/>
                        <a:pt x="48388" y="7176"/>
                      </a:cubicBezTo>
                      <a:cubicBezTo>
                        <a:pt x="48899" y="7105"/>
                        <a:pt x="49339" y="6835"/>
                        <a:pt x="49751" y="6551"/>
                      </a:cubicBezTo>
                      <a:cubicBezTo>
                        <a:pt x="50205" y="6238"/>
                        <a:pt x="50645" y="5912"/>
                        <a:pt x="51100" y="5614"/>
                      </a:cubicBezTo>
                      <a:cubicBezTo>
                        <a:pt x="51568" y="5301"/>
                        <a:pt x="52037" y="5032"/>
                        <a:pt x="52519" y="4776"/>
                      </a:cubicBezTo>
                      <a:cubicBezTo>
                        <a:pt x="53499" y="4251"/>
                        <a:pt x="54564" y="3924"/>
                        <a:pt x="55671" y="3782"/>
                      </a:cubicBezTo>
                      <a:cubicBezTo>
                        <a:pt x="55868" y="3764"/>
                        <a:pt x="56068" y="3753"/>
                        <a:pt x="56269" y="3753"/>
                      </a:cubicBezTo>
                      <a:close/>
                      <a:moveTo>
                        <a:pt x="56489" y="5562"/>
                      </a:moveTo>
                      <a:cubicBezTo>
                        <a:pt x="56669" y="5562"/>
                        <a:pt x="56851" y="5570"/>
                        <a:pt x="57034" y="5585"/>
                      </a:cubicBezTo>
                      <a:cubicBezTo>
                        <a:pt x="57418" y="5614"/>
                        <a:pt x="57829" y="5699"/>
                        <a:pt x="58128" y="5969"/>
                      </a:cubicBezTo>
                      <a:cubicBezTo>
                        <a:pt x="58284" y="6111"/>
                        <a:pt x="58397" y="6309"/>
                        <a:pt x="58454" y="6508"/>
                      </a:cubicBezTo>
                      <a:cubicBezTo>
                        <a:pt x="58525" y="6750"/>
                        <a:pt x="58568" y="6991"/>
                        <a:pt x="58582" y="7232"/>
                      </a:cubicBezTo>
                      <a:cubicBezTo>
                        <a:pt x="58610" y="7559"/>
                        <a:pt x="58553" y="7900"/>
                        <a:pt x="58426" y="8212"/>
                      </a:cubicBezTo>
                      <a:lnTo>
                        <a:pt x="58412" y="8212"/>
                      </a:lnTo>
                      <a:cubicBezTo>
                        <a:pt x="58468" y="7985"/>
                        <a:pt x="58497" y="7729"/>
                        <a:pt x="58483" y="7488"/>
                      </a:cubicBezTo>
                      <a:cubicBezTo>
                        <a:pt x="58468" y="6934"/>
                        <a:pt x="58270" y="6366"/>
                        <a:pt x="57773" y="6054"/>
                      </a:cubicBezTo>
                      <a:cubicBezTo>
                        <a:pt x="57645" y="5969"/>
                        <a:pt x="57517" y="5898"/>
                        <a:pt x="57361" y="5869"/>
                      </a:cubicBezTo>
                      <a:cubicBezTo>
                        <a:pt x="57311" y="5859"/>
                        <a:pt x="57260" y="5849"/>
                        <a:pt x="57210" y="5849"/>
                      </a:cubicBezTo>
                      <a:cubicBezTo>
                        <a:pt x="57189" y="5849"/>
                        <a:pt x="57169" y="5851"/>
                        <a:pt x="57148" y="5855"/>
                      </a:cubicBezTo>
                      <a:cubicBezTo>
                        <a:pt x="57077" y="5855"/>
                        <a:pt x="57006" y="5869"/>
                        <a:pt x="56935" y="5912"/>
                      </a:cubicBezTo>
                      <a:cubicBezTo>
                        <a:pt x="56907" y="5926"/>
                        <a:pt x="56907" y="5969"/>
                        <a:pt x="56949" y="5983"/>
                      </a:cubicBezTo>
                      <a:cubicBezTo>
                        <a:pt x="57006" y="5997"/>
                        <a:pt x="57063" y="5997"/>
                        <a:pt x="57119" y="5997"/>
                      </a:cubicBezTo>
                      <a:cubicBezTo>
                        <a:pt x="57176" y="5997"/>
                        <a:pt x="57233" y="6011"/>
                        <a:pt x="57290" y="6011"/>
                      </a:cubicBezTo>
                      <a:cubicBezTo>
                        <a:pt x="57403" y="6040"/>
                        <a:pt x="57517" y="6082"/>
                        <a:pt x="57616" y="6139"/>
                      </a:cubicBezTo>
                      <a:cubicBezTo>
                        <a:pt x="57829" y="6253"/>
                        <a:pt x="58000" y="6437"/>
                        <a:pt x="58128" y="6650"/>
                      </a:cubicBezTo>
                      <a:cubicBezTo>
                        <a:pt x="58241" y="6877"/>
                        <a:pt x="58326" y="7133"/>
                        <a:pt x="58355" y="7403"/>
                      </a:cubicBezTo>
                      <a:cubicBezTo>
                        <a:pt x="58369" y="7630"/>
                        <a:pt x="58355" y="7871"/>
                        <a:pt x="58312" y="8113"/>
                      </a:cubicBezTo>
                      <a:cubicBezTo>
                        <a:pt x="58284" y="8226"/>
                        <a:pt x="58227" y="8340"/>
                        <a:pt x="58170" y="8453"/>
                      </a:cubicBezTo>
                      <a:cubicBezTo>
                        <a:pt x="58128" y="8524"/>
                        <a:pt x="58071" y="8581"/>
                        <a:pt x="58014" y="8638"/>
                      </a:cubicBezTo>
                      <a:cubicBezTo>
                        <a:pt x="57835" y="8760"/>
                        <a:pt x="57637" y="8816"/>
                        <a:pt x="57442" y="8816"/>
                      </a:cubicBezTo>
                      <a:cubicBezTo>
                        <a:pt x="57003" y="8816"/>
                        <a:pt x="56584" y="8528"/>
                        <a:pt x="56466" y="8056"/>
                      </a:cubicBezTo>
                      <a:cubicBezTo>
                        <a:pt x="56466" y="8013"/>
                        <a:pt x="56452" y="7971"/>
                        <a:pt x="56438" y="7928"/>
                      </a:cubicBezTo>
                      <a:cubicBezTo>
                        <a:pt x="56438" y="7885"/>
                        <a:pt x="56438" y="7829"/>
                        <a:pt x="56424" y="7786"/>
                      </a:cubicBezTo>
                      <a:cubicBezTo>
                        <a:pt x="56438" y="7701"/>
                        <a:pt x="56424" y="7616"/>
                        <a:pt x="56438" y="7530"/>
                      </a:cubicBezTo>
                      <a:cubicBezTo>
                        <a:pt x="56452" y="7445"/>
                        <a:pt x="56495" y="7360"/>
                        <a:pt x="56537" y="7289"/>
                      </a:cubicBezTo>
                      <a:cubicBezTo>
                        <a:pt x="56594" y="7218"/>
                        <a:pt x="56651" y="7176"/>
                        <a:pt x="56722" y="7133"/>
                      </a:cubicBezTo>
                      <a:cubicBezTo>
                        <a:pt x="56750" y="7105"/>
                        <a:pt x="56793" y="7090"/>
                        <a:pt x="56821" y="7076"/>
                      </a:cubicBezTo>
                      <a:cubicBezTo>
                        <a:pt x="56864" y="7062"/>
                        <a:pt x="56921" y="7048"/>
                        <a:pt x="56935" y="7005"/>
                      </a:cubicBezTo>
                      <a:cubicBezTo>
                        <a:pt x="56949" y="6991"/>
                        <a:pt x="56949" y="6963"/>
                        <a:pt x="56935" y="6948"/>
                      </a:cubicBezTo>
                      <a:cubicBezTo>
                        <a:pt x="56913" y="6927"/>
                        <a:pt x="56885" y="6918"/>
                        <a:pt x="56854" y="6918"/>
                      </a:cubicBezTo>
                      <a:cubicBezTo>
                        <a:pt x="56784" y="6918"/>
                        <a:pt x="56700" y="6961"/>
                        <a:pt x="56651" y="6991"/>
                      </a:cubicBezTo>
                      <a:cubicBezTo>
                        <a:pt x="56566" y="7048"/>
                        <a:pt x="56495" y="7119"/>
                        <a:pt x="56438" y="7204"/>
                      </a:cubicBezTo>
                      <a:cubicBezTo>
                        <a:pt x="56367" y="7289"/>
                        <a:pt x="56324" y="7389"/>
                        <a:pt x="56310" y="7488"/>
                      </a:cubicBezTo>
                      <a:cubicBezTo>
                        <a:pt x="56296" y="7559"/>
                        <a:pt x="56296" y="7630"/>
                        <a:pt x="56310" y="7701"/>
                      </a:cubicBezTo>
                      <a:lnTo>
                        <a:pt x="56225" y="7701"/>
                      </a:lnTo>
                      <a:cubicBezTo>
                        <a:pt x="56211" y="7587"/>
                        <a:pt x="56225" y="7474"/>
                        <a:pt x="56239" y="7360"/>
                      </a:cubicBezTo>
                      <a:cubicBezTo>
                        <a:pt x="56253" y="7303"/>
                        <a:pt x="56282" y="7261"/>
                        <a:pt x="56310" y="7218"/>
                      </a:cubicBezTo>
                      <a:cubicBezTo>
                        <a:pt x="56353" y="7161"/>
                        <a:pt x="56395" y="7133"/>
                        <a:pt x="56424" y="7090"/>
                      </a:cubicBezTo>
                      <a:cubicBezTo>
                        <a:pt x="56452" y="7062"/>
                        <a:pt x="56438" y="7019"/>
                        <a:pt x="56395" y="7019"/>
                      </a:cubicBezTo>
                      <a:cubicBezTo>
                        <a:pt x="56324" y="7034"/>
                        <a:pt x="56268" y="7062"/>
                        <a:pt x="56225" y="7119"/>
                      </a:cubicBezTo>
                      <a:cubicBezTo>
                        <a:pt x="56168" y="7176"/>
                        <a:pt x="56140" y="7232"/>
                        <a:pt x="56111" y="7303"/>
                      </a:cubicBezTo>
                      <a:cubicBezTo>
                        <a:pt x="56083" y="7431"/>
                        <a:pt x="56069" y="7573"/>
                        <a:pt x="56111" y="7701"/>
                      </a:cubicBezTo>
                      <a:lnTo>
                        <a:pt x="50560" y="7701"/>
                      </a:lnTo>
                      <a:cubicBezTo>
                        <a:pt x="50716" y="7630"/>
                        <a:pt x="50858" y="7559"/>
                        <a:pt x="51000" y="7488"/>
                      </a:cubicBezTo>
                      <a:cubicBezTo>
                        <a:pt x="51227" y="7389"/>
                        <a:pt x="51440" y="7289"/>
                        <a:pt x="51667" y="7190"/>
                      </a:cubicBezTo>
                      <a:cubicBezTo>
                        <a:pt x="52108" y="6991"/>
                        <a:pt x="52548" y="6821"/>
                        <a:pt x="52988" y="6650"/>
                      </a:cubicBezTo>
                      <a:lnTo>
                        <a:pt x="53385" y="6508"/>
                      </a:lnTo>
                      <a:cubicBezTo>
                        <a:pt x="53499" y="6466"/>
                        <a:pt x="53627" y="6423"/>
                        <a:pt x="53755" y="6366"/>
                      </a:cubicBezTo>
                      <a:cubicBezTo>
                        <a:pt x="53783" y="6352"/>
                        <a:pt x="53755" y="6309"/>
                        <a:pt x="53726" y="6309"/>
                      </a:cubicBezTo>
                      <a:cubicBezTo>
                        <a:pt x="53499" y="6352"/>
                        <a:pt x="53258" y="6423"/>
                        <a:pt x="53030" y="6508"/>
                      </a:cubicBezTo>
                      <a:cubicBezTo>
                        <a:pt x="52803" y="6579"/>
                        <a:pt x="52576" y="6664"/>
                        <a:pt x="52349" y="6750"/>
                      </a:cubicBezTo>
                      <a:cubicBezTo>
                        <a:pt x="51909" y="6934"/>
                        <a:pt x="51469" y="7119"/>
                        <a:pt x="51043" y="7332"/>
                      </a:cubicBezTo>
                      <a:cubicBezTo>
                        <a:pt x="50801" y="7431"/>
                        <a:pt x="50574" y="7559"/>
                        <a:pt x="50361" y="7701"/>
                      </a:cubicBezTo>
                      <a:lnTo>
                        <a:pt x="50106" y="7701"/>
                      </a:lnTo>
                      <a:cubicBezTo>
                        <a:pt x="50943" y="7275"/>
                        <a:pt x="51767" y="6849"/>
                        <a:pt x="52633" y="6494"/>
                      </a:cubicBezTo>
                      <a:cubicBezTo>
                        <a:pt x="53556" y="6097"/>
                        <a:pt x="54535" y="5798"/>
                        <a:pt x="55529" y="5642"/>
                      </a:cubicBezTo>
                      <a:cubicBezTo>
                        <a:pt x="55848" y="5588"/>
                        <a:pt x="56166" y="5562"/>
                        <a:pt x="56489" y="5562"/>
                      </a:cubicBezTo>
                      <a:close/>
                      <a:moveTo>
                        <a:pt x="3115" y="5590"/>
                      </a:moveTo>
                      <a:cubicBezTo>
                        <a:pt x="3426" y="5590"/>
                        <a:pt x="3737" y="5612"/>
                        <a:pt x="4047" y="5656"/>
                      </a:cubicBezTo>
                      <a:cubicBezTo>
                        <a:pt x="5041" y="5827"/>
                        <a:pt x="6021" y="6111"/>
                        <a:pt x="6944" y="6508"/>
                      </a:cubicBezTo>
                      <a:cubicBezTo>
                        <a:pt x="7810" y="6863"/>
                        <a:pt x="8633" y="7303"/>
                        <a:pt x="9457" y="7715"/>
                      </a:cubicBezTo>
                      <a:lnTo>
                        <a:pt x="9215" y="7715"/>
                      </a:lnTo>
                      <a:cubicBezTo>
                        <a:pt x="9002" y="7573"/>
                        <a:pt x="8775" y="7460"/>
                        <a:pt x="8534" y="7346"/>
                      </a:cubicBezTo>
                      <a:cubicBezTo>
                        <a:pt x="8108" y="7147"/>
                        <a:pt x="7668" y="6948"/>
                        <a:pt x="7228" y="6778"/>
                      </a:cubicBezTo>
                      <a:cubicBezTo>
                        <a:pt x="7000" y="6693"/>
                        <a:pt x="6773" y="6593"/>
                        <a:pt x="6546" y="6522"/>
                      </a:cubicBezTo>
                      <a:cubicBezTo>
                        <a:pt x="6319" y="6437"/>
                        <a:pt x="6092" y="6380"/>
                        <a:pt x="5850" y="6324"/>
                      </a:cubicBezTo>
                      <a:cubicBezTo>
                        <a:pt x="5822" y="6324"/>
                        <a:pt x="5794" y="6366"/>
                        <a:pt x="5822" y="6380"/>
                      </a:cubicBezTo>
                      <a:cubicBezTo>
                        <a:pt x="5950" y="6437"/>
                        <a:pt x="6077" y="6480"/>
                        <a:pt x="6205" y="6537"/>
                      </a:cubicBezTo>
                      <a:lnTo>
                        <a:pt x="6589" y="6679"/>
                      </a:lnTo>
                      <a:cubicBezTo>
                        <a:pt x="7029" y="6849"/>
                        <a:pt x="7469" y="7019"/>
                        <a:pt x="7923" y="7204"/>
                      </a:cubicBezTo>
                      <a:cubicBezTo>
                        <a:pt x="8136" y="7303"/>
                        <a:pt x="8363" y="7403"/>
                        <a:pt x="8576" y="7516"/>
                      </a:cubicBezTo>
                      <a:cubicBezTo>
                        <a:pt x="8718" y="7587"/>
                        <a:pt x="8860" y="7658"/>
                        <a:pt x="9016" y="7715"/>
                      </a:cubicBezTo>
                      <a:lnTo>
                        <a:pt x="3508" y="7715"/>
                      </a:lnTo>
                      <a:cubicBezTo>
                        <a:pt x="3536" y="7587"/>
                        <a:pt x="3536" y="7460"/>
                        <a:pt x="3493" y="7332"/>
                      </a:cubicBezTo>
                      <a:cubicBezTo>
                        <a:pt x="3479" y="7261"/>
                        <a:pt x="3437" y="7190"/>
                        <a:pt x="3394" y="7133"/>
                      </a:cubicBezTo>
                      <a:cubicBezTo>
                        <a:pt x="3351" y="7076"/>
                        <a:pt x="3280" y="7048"/>
                        <a:pt x="3224" y="7048"/>
                      </a:cubicBezTo>
                      <a:cubicBezTo>
                        <a:pt x="3181" y="7048"/>
                        <a:pt x="3167" y="7090"/>
                        <a:pt x="3195" y="7119"/>
                      </a:cubicBezTo>
                      <a:cubicBezTo>
                        <a:pt x="3224" y="7161"/>
                        <a:pt x="3266" y="7190"/>
                        <a:pt x="3295" y="7232"/>
                      </a:cubicBezTo>
                      <a:cubicBezTo>
                        <a:pt x="3323" y="7275"/>
                        <a:pt x="3351" y="7332"/>
                        <a:pt x="3366" y="7389"/>
                      </a:cubicBezTo>
                      <a:cubicBezTo>
                        <a:pt x="3394" y="7488"/>
                        <a:pt x="3394" y="7601"/>
                        <a:pt x="3394" y="7715"/>
                      </a:cubicBezTo>
                      <a:lnTo>
                        <a:pt x="3309" y="7715"/>
                      </a:lnTo>
                      <a:cubicBezTo>
                        <a:pt x="3309" y="7644"/>
                        <a:pt x="3309" y="7559"/>
                        <a:pt x="3295" y="7488"/>
                      </a:cubicBezTo>
                      <a:lnTo>
                        <a:pt x="3280" y="7488"/>
                      </a:lnTo>
                      <a:cubicBezTo>
                        <a:pt x="3266" y="7389"/>
                        <a:pt x="3224" y="7289"/>
                        <a:pt x="3167" y="7204"/>
                      </a:cubicBezTo>
                      <a:cubicBezTo>
                        <a:pt x="3096" y="7119"/>
                        <a:pt x="3025" y="7048"/>
                        <a:pt x="2940" y="7005"/>
                      </a:cubicBezTo>
                      <a:cubicBezTo>
                        <a:pt x="2888" y="6974"/>
                        <a:pt x="2800" y="6921"/>
                        <a:pt x="2728" y="6921"/>
                      </a:cubicBezTo>
                      <a:cubicBezTo>
                        <a:pt x="2700" y="6921"/>
                        <a:pt x="2675" y="6929"/>
                        <a:pt x="2656" y="6948"/>
                      </a:cubicBezTo>
                      <a:cubicBezTo>
                        <a:pt x="2642" y="6977"/>
                        <a:pt x="2642" y="6991"/>
                        <a:pt x="2656" y="7005"/>
                      </a:cubicBezTo>
                      <a:cubicBezTo>
                        <a:pt x="2670" y="7048"/>
                        <a:pt x="2727" y="7062"/>
                        <a:pt x="2769" y="7090"/>
                      </a:cubicBezTo>
                      <a:cubicBezTo>
                        <a:pt x="2798" y="7090"/>
                        <a:pt x="2840" y="7119"/>
                        <a:pt x="2869" y="7133"/>
                      </a:cubicBezTo>
                      <a:cubicBezTo>
                        <a:pt x="2940" y="7176"/>
                        <a:pt x="2997" y="7232"/>
                        <a:pt x="3053" y="7289"/>
                      </a:cubicBezTo>
                      <a:cubicBezTo>
                        <a:pt x="3096" y="7360"/>
                        <a:pt x="3138" y="7445"/>
                        <a:pt x="3153" y="7530"/>
                      </a:cubicBezTo>
                      <a:cubicBezTo>
                        <a:pt x="3167" y="7616"/>
                        <a:pt x="3153" y="7715"/>
                        <a:pt x="3167" y="7800"/>
                      </a:cubicBezTo>
                      <a:cubicBezTo>
                        <a:pt x="3153" y="7843"/>
                        <a:pt x="3153" y="7885"/>
                        <a:pt x="3138" y="7942"/>
                      </a:cubicBezTo>
                      <a:cubicBezTo>
                        <a:pt x="3138" y="7985"/>
                        <a:pt x="3124" y="8027"/>
                        <a:pt x="3110" y="8070"/>
                      </a:cubicBezTo>
                      <a:cubicBezTo>
                        <a:pt x="2992" y="8542"/>
                        <a:pt x="2581" y="8831"/>
                        <a:pt x="2145" y="8831"/>
                      </a:cubicBezTo>
                      <a:cubicBezTo>
                        <a:pt x="1953" y="8831"/>
                        <a:pt x="1755" y="8774"/>
                        <a:pt x="1577" y="8652"/>
                      </a:cubicBezTo>
                      <a:cubicBezTo>
                        <a:pt x="1520" y="8595"/>
                        <a:pt x="1463" y="8524"/>
                        <a:pt x="1421" y="8468"/>
                      </a:cubicBezTo>
                      <a:cubicBezTo>
                        <a:pt x="1350" y="8354"/>
                        <a:pt x="1307" y="8240"/>
                        <a:pt x="1279" y="8127"/>
                      </a:cubicBezTo>
                      <a:cubicBezTo>
                        <a:pt x="1236" y="7885"/>
                        <a:pt x="1222" y="7644"/>
                        <a:pt x="1236" y="7417"/>
                      </a:cubicBezTo>
                      <a:cubicBezTo>
                        <a:pt x="1264" y="7147"/>
                        <a:pt x="1335" y="6892"/>
                        <a:pt x="1449" y="6664"/>
                      </a:cubicBezTo>
                      <a:cubicBezTo>
                        <a:pt x="1563" y="6451"/>
                        <a:pt x="1733" y="6267"/>
                        <a:pt x="1946" y="6153"/>
                      </a:cubicBezTo>
                      <a:cubicBezTo>
                        <a:pt x="2059" y="6097"/>
                        <a:pt x="2159" y="6054"/>
                        <a:pt x="2272" y="6026"/>
                      </a:cubicBezTo>
                      <a:cubicBezTo>
                        <a:pt x="2329" y="6026"/>
                        <a:pt x="2400" y="6011"/>
                        <a:pt x="2457" y="6011"/>
                      </a:cubicBezTo>
                      <a:cubicBezTo>
                        <a:pt x="2514" y="6011"/>
                        <a:pt x="2571" y="6011"/>
                        <a:pt x="2627" y="5997"/>
                      </a:cubicBezTo>
                      <a:cubicBezTo>
                        <a:pt x="2656" y="5983"/>
                        <a:pt x="2656" y="5940"/>
                        <a:pt x="2627" y="5926"/>
                      </a:cubicBezTo>
                      <a:cubicBezTo>
                        <a:pt x="2571" y="5884"/>
                        <a:pt x="2500" y="5869"/>
                        <a:pt x="2429" y="5869"/>
                      </a:cubicBezTo>
                      <a:cubicBezTo>
                        <a:pt x="2408" y="5865"/>
                        <a:pt x="2386" y="5863"/>
                        <a:pt x="2363" y="5863"/>
                      </a:cubicBezTo>
                      <a:cubicBezTo>
                        <a:pt x="2309" y="5863"/>
                        <a:pt x="2252" y="5873"/>
                        <a:pt x="2201" y="5884"/>
                      </a:cubicBezTo>
                      <a:cubicBezTo>
                        <a:pt x="2059" y="5912"/>
                        <a:pt x="1917" y="5983"/>
                        <a:pt x="1790" y="6068"/>
                      </a:cubicBezTo>
                      <a:cubicBezTo>
                        <a:pt x="1307" y="6380"/>
                        <a:pt x="1108" y="6948"/>
                        <a:pt x="1080" y="7502"/>
                      </a:cubicBezTo>
                      <a:cubicBezTo>
                        <a:pt x="1066" y="7743"/>
                        <a:pt x="1094" y="7999"/>
                        <a:pt x="1165" y="8226"/>
                      </a:cubicBezTo>
                      <a:cubicBezTo>
                        <a:pt x="1023" y="7914"/>
                        <a:pt x="966" y="7573"/>
                        <a:pt x="995" y="7247"/>
                      </a:cubicBezTo>
                      <a:cubicBezTo>
                        <a:pt x="1009" y="7005"/>
                        <a:pt x="1051" y="6764"/>
                        <a:pt x="1122" y="6537"/>
                      </a:cubicBezTo>
                      <a:cubicBezTo>
                        <a:pt x="1179" y="6324"/>
                        <a:pt x="1293" y="6139"/>
                        <a:pt x="1449" y="5983"/>
                      </a:cubicBezTo>
                      <a:cubicBezTo>
                        <a:pt x="1747" y="5713"/>
                        <a:pt x="2173" y="5642"/>
                        <a:pt x="2556" y="5614"/>
                      </a:cubicBezTo>
                      <a:cubicBezTo>
                        <a:pt x="2743" y="5598"/>
                        <a:pt x="2929" y="5590"/>
                        <a:pt x="3115" y="5590"/>
                      </a:cubicBezTo>
                      <a:close/>
                      <a:moveTo>
                        <a:pt x="56225" y="7857"/>
                      </a:moveTo>
                      <a:lnTo>
                        <a:pt x="56225" y="11463"/>
                      </a:lnTo>
                      <a:lnTo>
                        <a:pt x="3337" y="11463"/>
                      </a:lnTo>
                      <a:lnTo>
                        <a:pt x="3337" y="7857"/>
                      </a:lnTo>
                      <a:close/>
                      <a:moveTo>
                        <a:pt x="7819" y="0"/>
                      </a:moveTo>
                      <a:cubicBezTo>
                        <a:pt x="7457" y="0"/>
                        <a:pt x="7094" y="83"/>
                        <a:pt x="6759" y="247"/>
                      </a:cubicBezTo>
                      <a:cubicBezTo>
                        <a:pt x="6418" y="403"/>
                        <a:pt x="6163" y="701"/>
                        <a:pt x="6035" y="1056"/>
                      </a:cubicBezTo>
                      <a:cubicBezTo>
                        <a:pt x="5978" y="1227"/>
                        <a:pt x="5964" y="1411"/>
                        <a:pt x="5992" y="1596"/>
                      </a:cubicBezTo>
                      <a:cubicBezTo>
                        <a:pt x="6007" y="1638"/>
                        <a:pt x="6021" y="1695"/>
                        <a:pt x="6035" y="1738"/>
                      </a:cubicBezTo>
                      <a:cubicBezTo>
                        <a:pt x="5779" y="1638"/>
                        <a:pt x="5524" y="1553"/>
                        <a:pt x="5268" y="1496"/>
                      </a:cubicBezTo>
                      <a:cubicBezTo>
                        <a:pt x="4938" y="1399"/>
                        <a:pt x="4602" y="1355"/>
                        <a:pt x="4268" y="1355"/>
                      </a:cubicBezTo>
                      <a:cubicBezTo>
                        <a:pt x="4113" y="1355"/>
                        <a:pt x="3959" y="1365"/>
                        <a:pt x="3806" y="1383"/>
                      </a:cubicBezTo>
                      <a:cubicBezTo>
                        <a:pt x="3380" y="1440"/>
                        <a:pt x="2982" y="1610"/>
                        <a:pt x="2656" y="1880"/>
                      </a:cubicBezTo>
                      <a:cubicBezTo>
                        <a:pt x="2329" y="2135"/>
                        <a:pt x="2116" y="2504"/>
                        <a:pt x="2045" y="2916"/>
                      </a:cubicBezTo>
                      <a:cubicBezTo>
                        <a:pt x="2003" y="3115"/>
                        <a:pt x="2003" y="3328"/>
                        <a:pt x="2059" y="3527"/>
                      </a:cubicBezTo>
                      <a:cubicBezTo>
                        <a:pt x="2074" y="3583"/>
                        <a:pt x="2088" y="3640"/>
                        <a:pt x="2116" y="3697"/>
                      </a:cubicBezTo>
                      <a:cubicBezTo>
                        <a:pt x="1563" y="3825"/>
                        <a:pt x="1066" y="4080"/>
                        <a:pt x="654" y="4464"/>
                      </a:cubicBezTo>
                      <a:cubicBezTo>
                        <a:pt x="299" y="4790"/>
                        <a:pt x="1" y="5273"/>
                        <a:pt x="43" y="5770"/>
                      </a:cubicBezTo>
                      <a:cubicBezTo>
                        <a:pt x="84" y="6177"/>
                        <a:pt x="422" y="6596"/>
                        <a:pt x="873" y="6596"/>
                      </a:cubicBezTo>
                      <a:cubicBezTo>
                        <a:pt x="894" y="6596"/>
                        <a:pt x="916" y="6595"/>
                        <a:pt x="938" y="6593"/>
                      </a:cubicBezTo>
                      <a:lnTo>
                        <a:pt x="938" y="6593"/>
                      </a:lnTo>
                      <a:cubicBezTo>
                        <a:pt x="895" y="6735"/>
                        <a:pt x="867" y="6892"/>
                        <a:pt x="853" y="7048"/>
                      </a:cubicBezTo>
                      <a:cubicBezTo>
                        <a:pt x="824" y="7303"/>
                        <a:pt x="838" y="7573"/>
                        <a:pt x="881" y="7829"/>
                      </a:cubicBezTo>
                      <a:cubicBezTo>
                        <a:pt x="909" y="8056"/>
                        <a:pt x="995" y="8283"/>
                        <a:pt x="1137" y="8468"/>
                      </a:cubicBezTo>
                      <a:cubicBezTo>
                        <a:pt x="1264" y="8624"/>
                        <a:pt x="1421" y="8766"/>
                        <a:pt x="1605" y="8851"/>
                      </a:cubicBezTo>
                      <a:cubicBezTo>
                        <a:pt x="1767" y="8932"/>
                        <a:pt x="1944" y="8972"/>
                        <a:pt x="2119" y="8972"/>
                      </a:cubicBezTo>
                      <a:cubicBezTo>
                        <a:pt x="2342" y="8972"/>
                        <a:pt x="2564" y="8907"/>
                        <a:pt x="2755" y="8780"/>
                      </a:cubicBezTo>
                      <a:cubicBezTo>
                        <a:pt x="2926" y="8681"/>
                        <a:pt x="3068" y="8524"/>
                        <a:pt x="3153" y="8340"/>
                      </a:cubicBezTo>
                      <a:cubicBezTo>
                        <a:pt x="3167" y="8326"/>
                        <a:pt x="3181" y="8297"/>
                        <a:pt x="3181" y="8283"/>
                      </a:cubicBezTo>
                      <a:lnTo>
                        <a:pt x="3181" y="11619"/>
                      </a:lnTo>
                      <a:lnTo>
                        <a:pt x="56410" y="11619"/>
                      </a:lnTo>
                      <a:lnTo>
                        <a:pt x="56410" y="8311"/>
                      </a:lnTo>
                      <a:lnTo>
                        <a:pt x="56424" y="8354"/>
                      </a:lnTo>
                      <a:cubicBezTo>
                        <a:pt x="56523" y="8539"/>
                        <a:pt x="56651" y="8681"/>
                        <a:pt x="56821" y="8794"/>
                      </a:cubicBezTo>
                      <a:cubicBezTo>
                        <a:pt x="57009" y="8919"/>
                        <a:pt x="57226" y="8984"/>
                        <a:pt x="57445" y="8984"/>
                      </a:cubicBezTo>
                      <a:cubicBezTo>
                        <a:pt x="57625" y="8984"/>
                        <a:pt x="57805" y="8940"/>
                        <a:pt x="57971" y="8851"/>
                      </a:cubicBezTo>
                      <a:cubicBezTo>
                        <a:pt x="58156" y="8766"/>
                        <a:pt x="58326" y="8638"/>
                        <a:pt x="58440" y="8468"/>
                      </a:cubicBezTo>
                      <a:cubicBezTo>
                        <a:pt x="58582" y="8283"/>
                        <a:pt x="58667" y="8070"/>
                        <a:pt x="58710" y="7843"/>
                      </a:cubicBezTo>
                      <a:cubicBezTo>
                        <a:pt x="58752" y="7587"/>
                        <a:pt x="58752" y="7318"/>
                        <a:pt x="58724" y="7062"/>
                      </a:cubicBezTo>
                      <a:cubicBezTo>
                        <a:pt x="58710" y="6906"/>
                        <a:pt x="58681" y="6750"/>
                        <a:pt x="58653" y="6593"/>
                      </a:cubicBezTo>
                      <a:lnTo>
                        <a:pt x="58653" y="6593"/>
                      </a:lnTo>
                      <a:cubicBezTo>
                        <a:pt x="58680" y="6597"/>
                        <a:pt x="58708" y="6598"/>
                        <a:pt x="58735" y="6598"/>
                      </a:cubicBezTo>
                      <a:cubicBezTo>
                        <a:pt x="59164" y="6598"/>
                        <a:pt x="59493" y="6184"/>
                        <a:pt x="59533" y="5770"/>
                      </a:cubicBezTo>
                      <a:cubicBezTo>
                        <a:pt x="59576" y="5273"/>
                        <a:pt x="59278" y="4804"/>
                        <a:pt x="58937" y="4478"/>
                      </a:cubicBezTo>
                      <a:cubicBezTo>
                        <a:pt x="58511" y="4095"/>
                        <a:pt x="58014" y="3825"/>
                        <a:pt x="57460" y="3711"/>
                      </a:cubicBezTo>
                      <a:cubicBezTo>
                        <a:pt x="57489" y="3654"/>
                        <a:pt x="57517" y="3598"/>
                        <a:pt x="57517" y="3527"/>
                      </a:cubicBezTo>
                      <a:cubicBezTo>
                        <a:pt x="57574" y="3328"/>
                        <a:pt x="57574" y="3129"/>
                        <a:pt x="57545" y="2930"/>
                      </a:cubicBezTo>
                      <a:cubicBezTo>
                        <a:pt x="57460" y="2519"/>
                        <a:pt x="57247" y="2135"/>
                        <a:pt x="56921" y="1880"/>
                      </a:cubicBezTo>
                      <a:cubicBezTo>
                        <a:pt x="56594" y="1624"/>
                        <a:pt x="56197" y="1454"/>
                        <a:pt x="55771" y="1397"/>
                      </a:cubicBezTo>
                      <a:cubicBezTo>
                        <a:pt x="55613" y="1374"/>
                        <a:pt x="55455" y="1363"/>
                        <a:pt x="55296" y="1363"/>
                      </a:cubicBezTo>
                      <a:cubicBezTo>
                        <a:pt x="54967" y="1363"/>
                        <a:pt x="54638" y="1410"/>
                        <a:pt x="54322" y="1496"/>
                      </a:cubicBezTo>
                      <a:cubicBezTo>
                        <a:pt x="54053" y="1567"/>
                        <a:pt x="53797" y="1638"/>
                        <a:pt x="53542" y="1738"/>
                      </a:cubicBezTo>
                      <a:cubicBezTo>
                        <a:pt x="53556" y="1695"/>
                        <a:pt x="53570" y="1653"/>
                        <a:pt x="53584" y="1610"/>
                      </a:cubicBezTo>
                      <a:cubicBezTo>
                        <a:pt x="53613" y="1425"/>
                        <a:pt x="53613" y="1227"/>
                        <a:pt x="53542" y="1056"/>
                      </a:cubicBezTo>
                      <a:cubicBezTo>
                        <a:pt x="53428" y="701"/>
                        <a:pt x="53158" y="403"/>
                        <a:pt x="52832" y="247"/>
                      </a:cubicBezTo>
                      <a:cubicBezTo>
                        <a:pt x="52499" y="84"/>
                        <a:pt x="52140" y="2"/>
                        <a:pt x="51781" y="2"/>
                      </a:cubicBezTo>
                      <a:cubicBezTo>
                        <a:pt x="51358" y="2"/>
                        <a:pt x="50936" y="116"/>
                        <a:pt x="50560" y="346"/>
                      </a:cubicBezTo>
                      <a:cubicBezTo>
                        <a:pt x="49949" y="715"/>
                        <a:pt x="49495" y="1283"/>
                        <a:pt x="49240" y="1951"/>
                      </a:cubicBezTo>
                      <a:cubicBezTo>
                        <a:pt x="48941" y="2732"/>
                        <a:pt x="48885" y="3583"/>
                        <a:pt x="48941" y="4421"/>
                      </a:cubicBezTo>
                      <a:cubicBezTo>
                        <a:pt x="48984" y="4861"/>
                        <a:pt x="48970" y="5301"/>
                        <a:pt x="48885" y="5727"/>
                      </a:cubicBezTo>
                      <a:cubicBezTo>
                        <a:pt x="48828" y="5926"/>
                        <a:pt x="48757" y="6111"/>
                        <a:pt x="48657" y="6295"/>
                      </a:cubicBezTo>
                      <a:cubicBezTo>
                        <a:pt x="48572" y="6466"/>
                        <a:pt x="48459" y="6622"/>
                        <a:pt x="48331" y="6764"/>
                      </a:cubicBezTo>
                      <a:cubicBezTo>
                        <a:pt x="48288" y="6792"/>
                        <a:pt x="48260" y="6821"/>
                        <a:pt x="48217" y="6849"/>
                      </a:cubicBezTo>
                      <a:cubicBezTo>
                        <a:pt x="48189" y="6821"/>
                        <a:pt x="48146" y="6792"/>
                        <a:pt x="48118" y="6764"/>
                      </a:cubicBezTo>
                      <a:cubicBezTo>
                        <a:pt x="48004" y="6650"/>
                        <a:pt x="47891" y="6522"/>
                        <a:pt x="47763" y="6423"/>
                      </a:cubicBezTo>
                      <a:cubicBezTo>
                        <a:pt x="47522" y="6196"/>
                        <a:pt x="47238" y="6040"/>
                        <a:pt x="46911" y="5969"/>
                      </a:cubicBezTo>
                      <a:cubicBezTo>
                        <a:pt x="46833" y="5947"/>
                        <a:pt x="46751" y="5937"/>
                        <a:pt x="46670" y="5937"/>
                      </a:cubicBezTo>
                      <a:cubicBezTo>
                        <a:pt x="46588" y="5937"/>
                        <a:pt x="46506" y="5947"/>
                        <a:pt x="46428" y="5969"/>
                      </a:cubicBezTo>
                      <a:cubicBezTo>
                        <a:pt x="46286" y="6040"/>
                        <a:pt x="46159" y="6167"/>
                        <a:pt x="46116" y="6324"/>
                      </a:cubicBezTo>
                      <a:cubicBezTo>
                        <a:pt x="45960" y="6636"/>
                        <a:pt x="45832" y="6991"/>
                        <a:pt x="45931" y="7346"/>
                      </a:cubicBezTo>
                      <a:cubicBezTo>
                        <a:pt x="45960" y="7474"/>
                        <a:pt x="46031" y="7601"/>
                        <a:pt x="46144" y="7701"/>
                      </a:cubicBezTo>
                      <a:lnTo>
                        <a:pt x="13446" y="7701"/>
                      </a:lnTo>
                      <a:cubicBezTo>
                        <a:pt x="13546" y="7601"/>
                        <a:pt x="13617" y="7474"/>
                        <a:pt x="13659" y="7346"/>
                      </a:cubicBezTo>
                      <a:cubicBezTo>
                        <a:pt x="13744" y="6991"/>
                        <a:pt x="13617" y="6636"/>
                        <a:pt x="13475" y="6324"/>
                      </a:cubicBezTo>
                      <a:cubicBezTo>
                        <a:pt x="13418" y="6167"/>
                        <a:pt x="13304" y="6026"/>
                        <a:pt x="13148" y="5969"/>
                      </a:cubicBezTo>
                      <a:cubicBezTo>
                        <a:pt x="13070" y="5947"/>
                        <a:pt x="12988" y="5937"/>
                        <a:pt x="12907" y="5937"/>
                      </a:cubicBezTo>
                      <a:cubicBezTo>
                        <a:pt x="12825" y="5937"/>
                        <a:pt x="12743" y="5947"/>
                        <a:pt x="12665" y="5969"/>
                      </a:cubicBezTo>
                      <a:cubicBezTo>
                        <a:pt x="12353" y="6040"/>
                        <a:pt x="12055" y="6196"/>
                        <a:pt x="11828" y="6423"/>
                      </a:cubicBezTo>
                      <a:cubicBezTo>
                        <a:pt x="11700" y="6522"/>
                        <a:pt x="11586" y="6650"/>
                        <a:pt x="11473" y="6764"/>
                      </a:cubicBezTo>
                      <a:cubicBezTo>
                        <a:pt x="11430" y="6792"/>
                        <a:pt x="11402" y="6821"/>
                        <a:pt x="11373" y="6849"/>
                      </a:cubicBezTo>
                      <a:cubicBezTo>
                        <a:pt x="11331" y="6821"/>
                        <a:pt x="11288" y="6792"/>
                        <a:pt x="11260" y="6764"/>
                      </a:cubicBezTo>
                      <a:cubicBezTo>
                        <a:pt x="11132" y="6622"/>
                        <a:pt x="11018" y="6466"/>
                        <a:pt x="10933" y="6295"/>
                      </a:cubicBezTo>
                      <a:cubicBezTo>
                        <a:pt x="10834" y="6111"/>
                        <a:pt x="10749" y="5926"/>
                        <a:pt x="10706" y="5727"/>
                      </a:cubicBezTo>
                      <a:cubicBezTo>
                        <a:pt x="10621" y="5301"/>
                        <a:pt x="10592" y="4861"/>
                        <a:pt x="10649" y="4421"/>
                      </a:cubicBezTo>
                      <a:cubicBezTo>
                        <a:pt x="10692" y="3583"/>
                        <a:pt x="10649" y="2732"/>
                        <a:pt x="10337" y="1951"/>
                      </a:cubicBezTo>
                      <a:cubicBezTo>
                        <a:pt x="10096" y="1283"/>
                        <a:pt x="9627" y="715"/>
                        <a:pt x="9031" y="332"/>
                      </a:cubicBezTo>
                      <a:cubicBezTo>
                        <a:pt x="8657" y="111"/>
                        <a:pt x="8238" y="0"/>
                        <a:pt x="781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9" name="Google Shape;6629;p61"/>
          <p:cNvSpPr txBox="1">
            <a:spLocks noGrp="1"/>
          </p:cNvSpPr>
          <p:nvPr>
            <p:ph type="title"/>
          </p:nvPr>
        </p:nvSpPr>
        <p:spPr>
          <a:xfrm>
            <a:off x="1975923" y="49755"/>
            <a:ext cx="324091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ru-RU" dirty="0"/>
              <a:t>Другие презентации и методические материалы в телеграм-канале</a:t>
            </a:r>
            <a:endParaRPr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820DF39-4E14-5653-905D-4CA2A4411D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260" b="24691"/>
          <a:stretch/>
        </p:blipFill>
        <p:spPr>
          <a:xfrm>
            <a:off x="5381810" y="1105399"/>
            <a:ext cx="3194592" cy="3878009"/>
          </a:xfrm>
          <a:prstGeom prst="rect">
            <a:avLst/>
          </a:prstGeom>
        </p:spPr>
      </p:pic>
      <p:grpSp>
        <p:nvGrpSpPr>
          <p:cNvPr id="15" name="Google Shape;9257;p71">
            <a:extLst>
              <a:ext uri="{FF2B5EF4-FFF2-40B4-BE49-F238E27FC236}">
                <a16:creationId xmlns:a16="http://schemas.microsoft.com/office/drawing/2014/main" id="{7D031BBF-8B9D-E80F-F241-39410A4B3D2A}"/>
              </a:ext>
            </a:extLst>
          </p:cNvPr>
          <p:cNvGrpSpPr/>
          <p:nvPr/>
        </p:nvGrpSpPr>
        <p:grpSpPr>
          <a:xfrm>
            <a:off x="-711835" y="1781654"/>
            <a:ext cx="2853456" cy="6150895"/>
            <a:chOff x="1053175" y="-138475"/>
            <a:chExt cx="1805175" cy="3475800"/>
          </a:xfrm>
        </p:grpSpPr>
        <p:grpSp>
          <p:nvGrpSpPr>
            <p:cNvPr id="16" name="Google Shape;9258;p71">
              <a:extLst>
                <a:ext uri="{FF2B5EF4-FFF2-40B4-BE49-F238E27FC236}">
                  <a16:creationId xmlns:a16="http://schemas.microsoft.com/office/drawing/2014/main" id="{41F6FE9D-DCF2-BBDF-0A3E-15C75929FD8C}"/>
                </a:ext>
              </a:extLst>
            </p:cNvPr>
            <p:cNvGrpSpPr/>
            <p:nvPr/>
          </p:nvGrpSpPr>
          <p:grpSpPr>
            <a:xfrm>
              <a:off x="1058063" y="-132725"/>
              <a:ext cx="1795400" cy="3464325"/>
              <a:chOff x="3176175" y="1166200"/>
              <a:chExt cx="1795400" cy="3464325"/>
            </a:xfrm>
          </p:grpSpPr>
          <p:grpSp>
            <p:nvGrpSpPr>
              <p:cNvPr id="6824" name="Google Shape;9259;p71">
                <a:extLst>
                  <a:ext uri="{FF2B5EF4-FFF2-40B4-BE49-F238E27FC236}">
                    <a16:creationId xmlns:a16="http://schemas.microsoft.com/office/drawing/2014/main" id="{601D3B60-804B-2B10-4FF3-6183A0CEF5D3}"/>
                  </a:ext>
                </a:extLst>
              </p:cNvPr>
              <p:cNvGrpSpPr/>
              <p:nvPr/>
            </p:nvGrpSpPr>
            <p:grpSpPr>
              <a:xfrm>
                <a:off x="3176175" y="1166200"/>
                <a:ext cx="1795400" cy="3464325"/>
                <a:chOff x="3176175" y="1166200"/>
                <a:chExt cx="1795400" cy="3464325"/>
              </a:xfrm>
            </p:grpSpPr>
            <p:sp>
              <p:nvSpPr>
                <p:cNvPr id="7035" name="Google Shape;9260;p71">
                  <a:extLst>
                    <a:ext uri="{FF2B5EF4-FFF2-40B4-BE49-F238E27FC236}">
                      <a16:creationId xmlns:a16="http://schemas.microsoft.com/office/drawing/2014/main" id="{46413755-1E9B-1EA0-1204-6DB56A45F33E}"/>
                    </a:ext>
                  </a:extLst>
                </p:cNvPr>
                <p:cNvSpPr/>
                <p:nvPr/>
              </p:nvSpPr>
              <p:spPr>
                <a:xfrm>
                  <a:off x="3268950" y="3517675"/>
                  <a:ext cx="69925" cy="109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7" h="4397" extrusionOk="0">
                      <a:moveTo>
                        <a:pt x="1856" y="0"/>
                      </a:moveTo>
                      <a:cubicBezTo>
                        <a:pt x="1805" y="127"/>
                        <a:pt x="1754" y="229"/>
                        <a:pt x="1678" y="356"/>
                      </a:cubicBezTo>
                      <a:lnTo>
                        <a:pt x="1449" y="763"/>
                      </a:lnTo>
                      <a:cubicBezTo>
                        <a:pt x="1297" y="1068"/>
                        <a:pt x="1144" y="1347"/>
                        <a:pt x="1017" y="1652"/>
                      </a:cubicBezTo>
                      <a:cubicBezTo>
                        <a:pt x="712" y="2237"/>
                        <a:pt x="433" y="2821"/>
                        <a:pt x="204" y="3431"/>
                      </a:cubicBezTo>
                      <a:cubicBezTo>
                        <a:pt x="51" y="3736"/>
                        <a:pt x="0" y="4067"/>
                        <a:pt x="51" y="4397"/>
                      </a:cubicBezTo>
                      <a:cubicBezTo>
                        <a:pt x="255" y="4346"/>
                        <a:pt x="407" y="4143"/>
                        <a:pt x="534" y="3990"/>
                      </a:cubicBezTo>
                      <a:cubicBezTo>
                        <a:pt x="712" y="3762"/>
                        <a:pt x="890" y="3533"/>
                        <a:pt x="1068" y="3304"/>
                      </a:cubicBezTo>
                      <a:cubicBezTo>
                        <a:pt x="1246" y="2948"/>
                        <a:pt x="1449" y="2618"/>
                        <a:pt x="1652" y="2262"/>
                      </a:cubicBezTo>
                      <a:cubicBezTo>
                        <a:pt x="1754" y="2059"/>
                        <a:pt x="1856" y="1881"/>
                        <a:pt x="1957" y="1677"/>
                      </a:cubicBezTo>
                      <a:cubicBezTo>
                        <a:pt x="1986" y="1649"/>
                        <a:pt x="2022" y="1635"/>
                        <a:pt x="2055" y="1635"/>
                      </a:cubicBezTo>
                      <a:cubicBezTo>
                        <a:pt x="2111" y="1635"/>
                        <a:pt x="2161" y="1674"/>
                        <a:pt x="2161" y="1754"/>
                      </a:cubicBezTo>
                      <a:cubicBezTo>
                        <a:pt x="2313" y="1500"/>
                        <a:pt x="2491" y="1271"/>
                        <a:pt x="2644" y="1017"/>
                      </a:cubicBezTo>
                      <a:cubicBezTo>
                        <a:pt x="2695" y="940"/>
                        <a:pt x="2745" y="839"/>
                        <a:pt x="2796" y="763"/>
                      </a:cubicBezTo>
                      <a:cubicBezTo>
                        <a:pt x="2745" y="712"/>
                        <a:pt x="2669" y="686"/>
                        <a:pt x="2593" y="635"/>
                      </a:cubicBezTo>
                      <a:cubicBezTo>
                        <a:pt x="2390" y="508"/>
                        <a:pt x="2186" y="330"/>
                        <a:pt x="2008" y="153"/>
                      </a:cubicBezTo>
                      <a:cubicBezTo>
                        <a:pt x="1957" y="102"/>
                        <a:pt x="1907" y="51"/>
                        <a:pt x="185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36" name="Google Shape;9261;p71">
                  <a:extLst>
                    <a:ext uri="{FF2B5EF4-FFF2-40B4-BE49-F238E27FC236}">
                      <a16:creationId xmlns:a16="http://schemas.microsoft.com/office/drawing/2014/main" id="{9CABD66B-9539-7D52-B109-7ED29826E338}"/>
                    </a:ext>
                  </a:extLst>
                </p:cNvPr>
                <p:cNvSpPr/>
                <p:nvPr/>
              </p:nvSpPr>
              <p:spPr>
                <a:xfrm>
                  <a:off x="3295000" y="3539275"/>
                  <a:ext cx="69925" cy="116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7" h="4675" extrusionOk="0">
                      <a:moveTo>
                        <a:pt x="1958" y="0"/>
                      </a:moveTo>
                      <a:cubicBezTo>
                        <a:pt x="1780" y="305"/>
                        <a:pt x="1602" y="585"/>
                        <a:pt x="1449" y="915"/>
                      </a:cubicBezTo>
                      <a:cubicBezTo>
                        <a:pt x="1297" y="1220"/>
                        <a:pt x="1144" y="1525"/>
                        <a:pt x="992" y="1830"/>
                      </a:cubicBezTo>
                      <a:cubicBezTo>
                        <a:pt x="839" y="2161"/>
                        <a:pt x="687" y="2466"/>
                        <a:pt x="560" y="2796"/>
                      </a:cubicBezTo>
                      <a:cubicBezTo>
                        <a:pt x="407" y="3101"/>
                        <a:pt x="280" y="3431"/>
                        <a:pt x="178" y="3736"/>
                      </a:cubicBezTo>
                      <a:cubicBezTo>
                        <a:pt x="102" y="3914"/>
                        <a:pt x="77" y="4067"/>
                        <a:pt x="51" y="4245"/>
                      </a:cubicBezTo>
                      <a:cubicBezTo>
                        <a:pt x="26" y="4372"/>
                        <a:pt x="0" y="4524"/>
                        <a:pt x="128" y="4626"/>
                      </a:cubicBezTo>
                      <a:cubicBezTo>
                        <a:pt x="162" y="4660"/>
                        <a:pt x="194" y="4674"/>
                        <a:pt x="225" y="4674"/>
                      </a:cubicBezTo>
                      <a:cubicBezTo>
                        <a:pt x="306" y="4674"/>
                        <a:pt x="370" y="4573"/>
                        <a:pt x="407" y="4499"/>
                      </a:cubicBezTo>
                      <a:lnTo>
                        <a:pt x="687" y="4067"/>
                      </a:lnTo>
                      <a:cubicBezTo>
                        <a:pt x="1043" y="3482"/>
                        <a:pt x="1398" y="2898"/>
                        <a:pt x="1703" y="2288"/>
                      </a:cubicBezTo>
                      <a:cubicBezTo>
                        <a:pt x="2085" y="1627"/>
                        <a:pt x="2415" y="941"/>
                        <a:pt x="2745" y="229"/>
                      </a:cubicBezTo>
                      <a:cubicBezTo>
                        <a:pt x="2745" y="229"/>
                        <a:pt x="2771" y="204"/>
                        <a:pt x="2796" y="204"/>
                      </a:cubicBezTo>
                      <a:lnTo>
                        <a:pt x="2644" y="178"/>
                      </a:lnTo>
                      <a:cubicBezTo>
                        <a:pt x="2517" y="178"/>
                        <a:pt x="2390" y="153"/>
                        <a:pt x="2262" y="127"/>
                      </a:cubicBezTo>
                      <a:cubicBezTo>
                        <a:pt x="2161" y="76"/>
                        <a:pt x="2059" y="51"/>
                        <a:pt x="195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37" name="Google Shape;9262;p71">
                  <a:extLst>
                    <a:ext uri="{FF2B5EF4-FFF2-40B4-BE49-F238E27FC236}">
                      <a16:creationId xmlns:a16="http://schemas.microsoft.com/office/drawing/2014/main" id="{82ECD7E4-719C-2D8C-BD35-7CA8D65C9A52}"/>
                    </a:ext>
                  </a:extLst>
                </p:cNvPr>
                <p:cNvSpPr/>
                <p:nvPr/>
              </p:nvSpPr>
              <p:spPr>
                <a:xfrm>
                  <a:off x="3784900" y="2081675"/>
                  <a:ext cx="93425" cy="32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37" h="1310" extrusionOk="0">
                      <a:moveTo>
                        <a:pt x="1855" y="0"/>
                      </a:moveTo>
                      <a:cubicBezTo>
                        <a:pt x="1474" y="26"/>
                        <a:pt x="1093" y="153"/>
                        <a:pt x="788" y="382"/>
                      </a:cubicBezTo>
                      <a:cubicBezTo>
                        <a:pt x="585" y="509"/>
                        <a:pt x="407" y="636"/>
                        <a:pt x="254" y="788"/>
                      </a:cubicBezTo>
                      <a:cubicBezTo>
                        <a:pt x="178" y="864"/>
                        <a:pt x="102" y="941"/>
                        <a:pt x="25" y="1042"/>
                      </a:cubicBezTo>
                      <a:lnTo>
                        <a:pt x="0" y="1068"/>
                      </a:lnTo>
                      <a:cubicBezTo>
                        <a:pt x="153" y="966"/>
                        <a:pt x="305" y="890"/>
                        <a:pt x="483" y="814"/>
                      </a:cubicBezTo>
                      <a:cubicBezTo>
                        <a:pt x="686" y="737"/>
                        <a:pt x="890" y="610"/>
                        <a:pt x="1042" y="432"/>
                      </a:cubicBezTo>
                      <a:cubicBezTo>
                        <a:pt x="1056" y="418"/>
                        <a:pt x="1073" y="412"/>
                        <a:pt x="1088" y="412"/>
                      </a:cubicBezTo>
                      <a:cubicBezTo>
                        <a:pt x="1130" y="412"/>
                        <a:pt x="1169" y="454"/>
                        <a:pt x="1169" y="509"/>
                      </a:cubicBezTo>
                      <a:cubicBezTo>
                        <a:pt x="1144" y="610"/>
                        <a:pt x="1068" y="712"/>
                        <a:pt x="991" y="788"/>
                      </a:cubicBezTo>
                      <a:lnTo>
                        <a:pt x="1017" y="788"/>
                      </a:lnTo>
                      <a:cubicBezTo>
                        <a:pt x="1120" y="754"/>
                        <a:pt x="1228" y="740"/>
                        <a:pt x="1337" y="740"/>
                      </a:cubicBezTo>
                      <a:cubicBezTo>
                        <a:pt x="1470" y="740"/>
                        <a:pt x="1603" y="760"/>
                        <a:pt x="1728" y="788"/>
                      </a:cubicBezTo>
                      <a:cubicBezTo>
                        <a:pt x="1932" y="864"/>
                        <a:pt x="2160" y="966"/>
                        <a:pt x="2389" y="1042"/>
                      </a:cubicBezTo>
                      <a:cubicBezTo>
                        <a:pt x="2567" y="1119"/>
                        <a:pt x="2720" y="1195"/>
                        <a:pt x="2897" y="1271"/>
                      </a:cubicBezTo>
                      <a:lnTo>
                        <a:pt x="2923" y="1271"/>
                      </a:lnTo>
                      <a:cubicBezTo>
                        <a:pt x="2999" y="1297"/>
                        <a:pt x="3082" y="1309"/>
                        <a:pt x="3164" y="1309"/>
                      </a:cubicBezTo>
                      <a:cubicBezTo>
                        <a:pt x="3247" y="1309"/>
                        <a:pt x="3330" y="1297"/>
                        <a:pt x="3406" y="1271"/>
                      </a:cubicBezTo>
                      <a:cubicBezTo>
                        <a:pt x="3533" y="1220"/>
                        <a:pt x="3660" y="1093"/>
                        <a:pt x="3736" y="941"/>
                      </a:cubicBezTo>
                      <a:cubicBezTo>
                        <a:pt x="3736" y="941"/>
                        <a:pt x="3736" y="941"/>
                        <a:pt x="3736" y="915"/>
                      </a:cubicBezTo>
                      <a:lnTo>
                        <a:pt x="3609" y="915"/>
                      </a:lnTo>
                      <a:cubicBezTo>
                        <a:pt x="3507" y="915"/>
                        <a:pt x="3406" y="890"/>
                        <a:pt x="3330" y="864"/>
                      </a:cubicBezTo>
                      <a:cubicBezTo>
                        <a:pt x="3126" y="788"/>
                        <a:pt x="2974" y="687"/>
                        <a:pt x="2821" y="534"/>
                      </a:cubicBezTo>
                      <a:cubicBezTo>
                        <a:pt x="2694" y="407"/>
                        <a:pt x="2542" y="280"/>
                        <a:pt x="2389" y="153"/>
                      </a:cubicBezTo>
                      <a:cubicBezTo>
                        <a:pt x="2211" y="51"/>
                        <a:pt x="2033" y="0"/>
                        <a:pt x="185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38" name="Google Shape;9263;p71">
                  <a:extLst>
                    <a:ext uri="{FF2B5EF4-FFF2-40B4-BE49-F238E27FC236}">
                      <a16:creationId xmlns:a16="http://schemas.microsoft.com/office/drawing/2014/main" id="{CF6C61E4-BD83-F126-E1DF-E165F128BFD7}"/>
                    </a:ext>
                  </a:extLst>
                </p:cNvPr>
                <p:cNvSpPr/>
                <p:nvPr/>
              </p:nvSpPr>
              <p:spPr>
                <a:xfrm>
                  <a:off x="3938025" y="2149025"/>
                  <a:ext cx="3200" cy="11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" h="458" extrusionOk="0">
                      <a:moveTo>
                        <a:pt x="127" y="0"/>
                      </a:moveTo>
                      <a:lnTo>
                        <a:pt x="127" y="0"/>
                      </a:lnTo>
                      <a:cubicBezTo>
                        <a:pt x="77" y="26"/>
                        <a:pt x="26" y="77"/>
                        <a:pt x="0" y="127"/>
                      </a:cubicBezTo>
                      <a:cubicBezTo>
                        <a:pt x="0" y="203"/>
                        <a:pt x="0" y="304"/>
                        <a:pt x="25" y="404"/>
                      </a:cubicBezTo>
                      <a:lnTo>
                        <a:pt x="25" y="404"/>
                      </a:lnTo>
                      <a:cubicBezTo>
                        <a:pt x="82" y="270"/>
                        <a:pt x="105" y="135"/>
                        <a:pt x="127" y="0"/>
                      </a:cubicBezTo>
                      <a:close/>
                      <a:moveTo>
                        <a:pt x="25" y="404"/>
                      </a:moveTo>
                      <a:cubicBezTo>
                        <a:pt x="21" y="414"/>
                        <a:pt x="17" y="424"/>
                        <a:pt x="12" y="433"/>
                      </a:cubicBezTo>
                      <a:lnTo>
                        <a:pt x="12" y="433"/>
                      </a:lnTo>
                      <a:cubicBezTo>
                        <a:pt x="19" y="427"/>
                        <a:pt x="26" y="420"/>
                        <a:pt x="26" y="407"/>
                      </a:cubicBezTo>
                      <a:cubicBezTo>
                        <a:pt x="25" y="406"/>
                        <a:pt x="25" y="405"/>
                        <a:pt x="25" y="404"/>
                      </a:cubicBezTo>
                      <a:close/>
                      <a:moveTo>
                        <a:pt x="12" y="433"/>
                      </a:moveTo>
                      <a:cubicBezTo>
                        <a:pt x="6" y="439"/>
                        <a:pt x="0" y="446"/>
                        <a:pt x="0" y="458"/>
                      </a:cubicBezTo>
                      <a:cubicBezTo>
                        <a:pt x="4" y="450"/>
                        <a:pt x="8" y="441"/>
                        <a:pt x="12" y="433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39" name="Google Shape;9264;p71">
                  <a:extLst>
                    <a:ext uri="{FF2B5EF4-FFF2-40B4-BE49-F238E27FC236}">
                      <a16:creationId xmlns:a16="http://schemas.microsoft.com/office/drawing/2014/main" id="{200CCC1F-737E-FC52-5662-DB8A331E462E}"/>
                    </a:ext>
                  </a:extLst>
                </p:cNvPr>
                <p:cNvSpPr/>
                <p:nvPr/>
              </p:nvSpPr>
              <p:spPr>
                <a:xfrm>
                  <a:off x="3933575" y="2153475"/>
                  <a:ext cx="2575" cy="15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" h="611" extrusionOk="0">
                      <a:moveTo>
                        <a:pt x="102" y="0"/>
                      </a:moveTo>
                      <a:cubicBezTo>
                        <a:pt x="77" y="51"/>
                        <a:pt x="51" y="102"/>
                        <a:pt x="0" y="127"/>
                      </a:cubicBezTo>
                      <a:cubicBezTo>
                        <a:pt x="26" y="178"/>
                        <a:pt x="26" y="204"/>
                        <a:pt x="26" y="254"/>
                      </a:cubicBezTo>
                      <a:cubicBezTo>
                        <a:pt x="26" y="305"/>
                        <a:pt x="26" y="382"/>
                        <a:pt x="26" y="432"/>
                      </a:cubicBezTo>
                      <a:lnTo>
                        <a:pt x="26" y="610"/>
                      </a:lnTo>
                      <a:cubicBezTo>
                        <a:pt x="51" y="559"/>
                        <a:pt x="102" y="559"/>
                        <a:pt x="102" y="458"/>
                      </a:cubicBezTo>
                      <a:lnTo>
                        <a:pt x="102" y="229"/>
                      </a:lnTo>
                      <a:lnTo>
                        <a:pt x="102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0" name="Google Shape;9265;p71">
                  <a:extLst>
                    <a:ext uri="{FF2B5EF4-FFF2-40B4-BE49-F238E27FC236}">
                      <a16:creationId xmlns:a16="http://schemas.microsoft.com/office/drawing/2014/main" id="{FF6B961C-D278-69B9-6A09-EEA3751DB847}"/>
                    </a:ext>
                  </a:extLst>
                </p:cNvPr>
                <p:cNvSpPr/>
                <p:nvPr/>
              </p:nvSpPr>
              <p:spPr>
                <a:xfrm>
                  <a:off x="3928500" y="2160450"/>
                  <a:ext cx="3825" cy="15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" h="611" extrusionOk="0">
                      <a:moveTo>
                        <a:pt x="127" y="1"/>
                      </a:moveTo>
                      <a:cubicBezTo>
                        <a:pt x="76" y="26"/>
                        <a:pt x="25" y="103"/>
                        <a:pt x="0" y="128"/>
                      </a:cubicBezTo>
                      <a:lnTo>
                        <a:pt x="25" y="230"/>
                      </a:lnTo>
                      <a:cubicBezTo>
                        <a:pt x="25" y="255"/>
                        <a:pt x="25" y="306"/>
                        <a:pt x="25" y="357"/>
                      </a:cubicBezTo>
                      <a:cubicBezTo>
                        <a:pt x="51" y="382"/>
                        <a:pt x="51" y="509"/>
                        <a:pt x="51" y="585"/>
                      </a:cubicBezTo>
                      <a:cubicBezTo>
                        <a:pt x="51" y="585"/>
                        <a:pt x="51" y="611"/>
                        <a:pt x="51" y="611"/>
                      </a:cubicBezTo>
                      <a:cubicBezTo>
                        <a:pt x="76" y="560"/>
                        <a:pt x="127" y="509"/>
                        <a:pt x="153" y="458"/>
                      </a:cubicBezTo>
                      <a:cubicBezTo>
                        <a:pt x="127" y="357"/>
                        <a:pt x="127" y="280"/>
                        <a:pt x="127" y="179"/>
                      </a:cubicBezTo>
                      <a:lnTo>
                        <a:pt x="127" y="26"/>
                      </a:lnTo>
                      <a:lnTo>
                        <a:pt x="127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1" name="Google Shape;9266;p71">
                  <a:extLst>
                    <a:ext uri="{FF2B5EF4-FFF2-40B4-BE49-F238E27FC236}">
                      <a16:creationId xmlns:a16="http://schemas.microsoft.com/office/drawing/2014/main" id="{FA0765EA-8D42-86A3-53B1-0ACDE81D86B3}"/>
                    </a:ext>
                  </a:extLst>
                </p:cNvPr>
                <p:cNvSpPr/>
                <p:nvPr/>
              </p:nvSpPr>
              <p:spPr>
                <a:xfrm>
                  <a:off x="3763925" y="2104950"/>
                  <a:ext cx="244025" cy="241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61" h="9663" extrusionOk="0">
                      <a:moveTo>
                        <a:pt x="1271" y="162"/>
                      </a:moveTo>
                      <a:cubicBezTo>
                        <a:pt x="1270" y="165"/>
                        <a:pt x="1269" y="168"/>
                        <a:pt x="1268" y="170"/>
                      </a:cubicBezTo>
                      <a:lnTo>
                        <a:pt x="1268" y="170"/>
                      </a:lnTo>
                      <a:cubicBezTo>
                        <a:pt x="1277" y="167"/>
                        <a:pt x="1287" y="165"/>
                        <a:pt x="1297" y="162"/>
                      </a:cubicBezTo>
                      <a:close/>
                      <a:moveTo>
                        <a:pt x="6659" y="2907"/>
                      </a:moveTo>
                      <a:cubicBezTo>
                        <a:pt x="6658" y="2911"/>
                        <a:pt x="6656" y="2914"/>
                        <a:pt x="6655" y="2918"/>
                      </a:cubicBezTo>
                      <a:lnTo>
                        <a:pt x="6655" y="2918"/>
                      </a:lnTo>
                      <a:cubicBezTo>
                        <a:pt x="6658" y="2915"/>
                        <a:pt x="6659" y="2911"/>
                        <a:pt x="6659" y="2907"/>
                      </a:cubicBezTo>
                      <a:close/>
                      <a:moveTo>
                        <a:pt x="2170" y="1"/>
                      </a:moveTo>
                      <a:cubicBezTo>
                        <a:pt x="2116" y="1"/>
                        <a:pt x="2062" y="4"/>
                        <a:pt x="2008" y="10"/>
                      </a:cubicBezTo>
                      <a:cubicBezTo>
                        <a:pt x="1881" y="35"/>
                        <a:pt x="1779" y="61"/>
                        <a:pt x="1652" y="111"/>
                      </a:cubicBezTo>
                      <a:cubicBezTo>
                        <a:pt x="1551" y="188"/>
                        <a:pt x="1449" y="213"/>
                        <a:pt x="1322" y="264"/>
                      </a:cubicBezTo>
                      <a:cubicBezTo>
                        <a:pt x="1274" y="264"/>
                        <a:pt x="1249" y="218"/>
                        <a:pt x="1268" y="170"/>
                      </a:cubicBezTo>
                      <a:lnTo>
                        <a:pt x="1268" y="170"/>
                      </a:lnTo>
                      <a:cubicBezTo>
                        <a:pt x="1180" y="198"/>
                        <a:pt x="1111" y="243"/>
                        <a:pt x="1042" y="289"/>
                      </a:cubicBezTo>
                      <a:cubicBezTo>
                        <a:pt x="839" y="391"/>
                        <a:pt x="687" y="569"/>
                        <a:pt x="610" y="798"/>
                      </a:cubicBezTo>
                      <a:cubicBezTo>
                        <a:pt x="509" y="1052"/>
                        <a:pt x="432" y="1331"/>
                        <a:pt x="407" y="1611"/>
                      </a:cubicBezTo>
                      <a:cubicBezTo>
                        <a:pt x="382" y="1789"/>
                        <a:pt x="356" y="1941"/>
                        <a:pt x="356" y="2119"/>
                      </a:cubicBezTo>
                      <a:lnTo>
                        <a:pt x="356" y="2653"/>
                      </a:lnTo>
                      <a:cubicBezTo>
                        <a:pt x="356" y="2678"/>
                        <a:pt x="331" y="2704"/>
                        <a:pt x="305" y="2704"/>
                      </a:cubicBezTo>
                      <a:cubicBezTo>
                        <a:pt x="382" y="3085"/>
                        <a:pt x="382" y="3492"/>
                        <a:pt x="280" y="3873"/>
                      </a:cubicBezTo>
                      <a:cubicBezTo>
                        <a:pt x="255" y="3924"/>
                        <a:pt x="229" y="4000"/>
                        <a:pt x="204" y="4076"/>
                      </a:cubicBezTo>
                      <a:cubicBezTo>
                        <a:pt x="0" y="4559"/>
                        <a:pt x="331" y="5017"/>
                        <a:pt x="560" y="5423"/>
                      </a:cubicBezTo>
                      <a:cubicBezTo>
                        <a:pt x="560" y="5423"/>
                        <a:pt x="585" y="5398"/>
                        <a:pt x="585" y="5398"/>
                      </a:cubicBezTo>
                      <a:cubicBezTo>
                        <a:pt x="636" y="5398"/>
                        <a:pt x="661" y="5423"/>
                        <a:pt x="687" y="5449"/>
                      </a:cubicBezTo>
                      <a:lnTo>
                        <a:pt x="839" y="5855"/>
                      </a:lnTo>
                      <a:cubicBezTo>
                        <a:pt x="890" y="5982"/>
                        <a:pt x="941" y="6135"/>
                        <a:pt x="966" y="6287"/>
                      </a:cubicBezTo>
                      <a:cubicBezTo>
                        <a:pt x="984" y="6305"/>
                        <a:pt x="953" y="6335"/>
                        <a:pt x="924" y="6335"/>
                      </a:cubicBezTo>
                      <a:cubicBezTo>
                        <a:pt x="911" y="6335"/>
                        <a:pt x="898" y="6329"/>
                        <a:pt x="890" y="6313"/>
                      </a:cubicBezTo>
                      <a:cubicBezTo>
                        <a:pt x="864" y="6287"/>
                        <a:pt x="864" y="6262"/>
                        <a:pt x="839" y="6237"/>
                      </a:cubicBezTo>
                      <a:lnTo>
                        <a:pt x="839" y="6237"/>
                      </a:lnTo>
                      <a:cubicBezTo>
                        <a:pt x="864" y="6440"/>
                        <a:pt x="814" y="6643"/>
                        <a:pt x="712" y="6796"/>
                      </a:cubicBezTo>
                      <a:cubicBezTo>
                        <a:pt x="636" y="6923"/>
                        <a:pt x="560" y="7024"/>
                        <a:pt x="458" y="7126"/>
                      </a:cubicBezTo>
                      <a:cubicBezTo>
                        <a:pt x="458" y="7126"/>
                        <a:pt x="432" y="7152"/>
                        <a:pt x="407" y="7177"/>
                      </a:cubicBezTo>
                      <a:cubicBezTo>
                        <a:pt x="483" y="7202"/>
                        <a:pt x="560" y="7228"/>
                        <a:pt x="610" y="7304"/>
                      </a:cubicBezTo>
                      <a:cubicBezTo>
                        <a:pt x="661" y="7329"/>
                        <a:pt x="636" y="7431"/>
                        <a:pt x="560" y="7431"/>
                      </a:cubicBezTo>
                      <a:cubicBezTo>
                        <a:pt x="458" y="7482"/>
                        <a:pt x="331" y="7533"/>
                        <a:pt x="204" y="7584"/>
                      </a:cubicBezTo>
                      <a:cubicBezTo>
                        <a:pt x="102" y="7634"/>
                        <a:pt x="26" y="7736"/>
                        <a:pt x="26" y="7863"/>
                      </a:cubicBezTo>
                      <a:cubicBezTo>
                        <a:pt x="0" y="8143"/>
                        <a:pt x="229" y="8346"/>
                        <a:pt x="432" y="8524"/>
                      </a:cubicBezTo>
                      <a:cubicBezTo>
                        <a:pt x="610" y="8753"/>
                        <a:pt x="890" y="8880"/>
                        <a:pt x="1169" y="8905"/>
                      </a:cubicBezTo>
                      <a:cubicBezTo>
                        <a:pt x="1322" y="8905"/>
                        <a:pt x="1474" y="8854"/>
                        <a:pt x="1627" y="8804"/>
                      </a:cubicBezTo>
                      <a:lnTo>
                        <a:pt x="1678" y="8778"/>
                      </a:lnTo>
                      <a:cubicBezTo>
                        <a:pt x="1805" y="8753"/>
                        <a:pt x="1932" y="8727"/>
                        <a:pt x="2034" y="8727"/>
                      </a:cubicBezTo>
                      <a:cubicBezTo>
                        <a:pt x="2186" y="8753"/>
                        <a:pt x="2339" y="8778"/>
                        <a:pt x="2466" y="8854"/>
                      </a:cubicBezTo>
                      <a:cubicBezTo>
                        <a:pt x="2567" y="8905"/>
                        <a:pt x="2669" y="8981"/>
                        <a:pt x="2745" y="9058"/>
                      </a:cubicBezTo>
                      <a:cubicBezTo>
                        <a:pt x="2974" y="9159"/>
                        <a:pt x="3177" y="9286"/>
                        <a:pt x="3406" y="9414"/>
                      </a:cubicBezTo>
                      <a:cubicBezTo>
                        <a:pt x="3635" y="9541"/>
                        <a:pt x="3889" y="9617"/>
                        <a:pt x="4169" y="9642"/>
                      </a:cubicBezTo>
                      <a:cubicBezTo>
                        <a:pt x="4237" y="9656"/>
                        <a:pt x="4307" y="9662"/>
                        <a:pt x="4377" y="9662"/>
                      </a:cubicBezTo>
                      <a:cubicBezTo>
                        <a:pt x="4571" y="9662"/>
                        <a:pt x="4770" y="9615"/>
                        <a:pt x="4956" y="9541"/>
                      </a:cubicBezTo>
                      <a:cubicBezTo>
                        <a:pt x="5211" y="9414"/>
                        <a:pt x="5439" y="9261"/>
                        <a:pt x="5668" y="9109"/>
                      </a:cubicBezTo>
                      <a:cubicBezTo>
                        <a:pt x="6608" y="8499"/>
                        <a:pt x="7473" y="7838"/>
                        <a:pt x="8337" y="7101"/>
                      </a:cubicBezTo>
                      <a:cubicBezTo>
                        <a:pt x="8565" y="6897"/>
                        <a:pt x="8794" y="6694"/>
                        <a:pt x="9023" y="6491"/>
                      </a:cubicBezTo>
                      <a:cubicBezTo>
                        <a:pt x="9252" y="6287"/>
                        <a:pt x="9404" y="6135"/>
                        <a:pt x="9633" y="5982"/>
                      </a:cubicBezTo>
                      <a:cubicBezTo>
                        <a:pt x="9658" y="5957"/>
                        <a:pt x="9658" y="5906"/>
                        <a:pt x="9684" y="5855"/>
                      </a:cubicBezTo>
                      <a:lnTo>
                        <a:pt x="9684" y="5830"/>
                      </a:lnTo>
                      <a:cubicBezTo>
                        <a:pt x="9709" y="5754"/>
                        <a:pt x="9735" y="5677"/>
                        <a:pt x="9735" y="5627"/>
                      </a:cubicBezTo>
                      <a:cubicBezTo>
                        <a:pt x="9760" y="5474"/>
                        <a:pt x="9735" y="5322"/>
                        <a:pt x="9684" y="5195"/>
                      </a:cubicBezTo>
                      <a:cubicBezTo>
                        <a:pt x="9633" y="5067"/>
                        <a:pt x="9557" y="4991"/>
                        <a:pt x="9455" y="4915"/>
                      </a:cubicBezTo>
                      <a:cubicBezTo>
                        <a:pt x="9328" y="4839"/>
                        <a:pt x="9201" y="4762"/>
                        <a:pt x="9074" y="4712"/>
                      </a:cubicBezTo>
                      <a:cubicBezTo>
                        <a:pt x="8820" y="4585"/>
                        <a:pt x="8540" y="4508"/>
                        <a:pt x="8261" y="4407"/>
                      </a:cubicBezTo>
                      <a:cubicBezTo>
                        <a:pt x="8083" y="4356"/>
                        <a:pt x="7905" y="4280"/>
                        <a:pt x="7727" y="4152"/>
                      </a:cubicBezTo>
                      <a:lnTo>
                        <a:pt x="7676" y="4152"/>
                      </a:lnTo>
                      <a:cubicBezTo>
                        <a:pt x="7651" y="4152"/>
                        <a:pt x="7625" y="4127"/>
                        <a:pt x="7625" y="4102"/>
                      </a:cubicBezTo>
                      <a:lnTo>
                        <a:pt x="7473" y="4178"/>
                      </a:lnTo>
                      <a:cubicBezTo>
                        <a:pt x="7371" y="4254"/>
                        <a:pt x="7269" y="4305"/>
                        <a:pt x="7193" y="4356"/>
                      </a:cubicBezTo>
                      <a:lnTo>
                        <a:pt x="6913" y="4534"/>
                      </a:lnTo>
                      <a:cubicBezTo>
                        <a:pt x="6860" y="4570"/>
                        <a:pt x="6780" y="4606"/>
                        <a:pt x="6711" y="4606"/>
                      </a:cubicBezTo>
                      <a:cubicBezTo>
                        <a:pt x="6683" y="4606"/>
                        <a:pt x="6656" y="4599"/>
                        <a:pt x="6634" y="4585"/>
                      </a:cubicBezTo>
                      <a:cubicBezTo>
                        <a:pt x="6608" y="4559"/>
                        <a:pt x="6608" y="4534"/>
                        <a:pt x="6634" y="4508"/>
                      </a:cubicBezTo>
                      <a:cubicBezTo>
                        <a:pt x="6659" y="4483"/>
                        <a:pt x="6710" y="4457"/>
                        <a:pt x="6736" y="4432"/>
                      </a:cubicBezTo>
                      <a:lnTo>
                        <a:pt x="6888" y="4356"/>
                      </a:lnTo>
                      <a:cubicBezTo>
                        <a:pt x="6964" y="4305"/>
                        <a:pt x="7041" y="4254"/>
                        <a:pt x="7142" y="4203"/>
                      </a:cubicBezTo>
                      <a:cubicBezTo>
                        <a:pt x="7244" y="4152"/>
                        <a:pt x="7346" y="4102"/>
                        <a:pt x="7422" y="4051"/>
                      </a:cubicBezTo>
                      <a:lnTo>
                        <a:pt x="7574" y="3975"/>
                      </a:lnTo>
                      <a:cubicBezTo>
                        <a:pt x="7625" y="3949"/>
                        <a:pt x="7651" y="3949"/>
                        <a:pt x="7701" y="3949"/>
                      </a:cubicBezTo>
                      <a:lnTo>
                        <a:pt x="7676" y="3924"/>
                      </a:lnTo>
                      <a:lnTo>
                        <a:pt x="7651" y="3924"/>
                      </a:lnTo>
                      <a:cubicBezTo>
                        <a:pt x="7600" y="3873"/>
                        <a:pt x="7523" y="3822"/>
                        <a:pt x="7473" y="3797"/>
                      </a:cubicBezTo>
                      <a:lnTo>
                        <a:pt x="7320" y="3720"/>
                      </a:lnTo>
                      <a:cubicBezTo>
                        <a:pt x="7320" y="3746"/>
                        <a:pt x="7295" y="3746"/>
                        <a:pt x="7269" y="3746"/>
                      </a:cubicBezTo>
                      <a:cubicBezTo>
                        <a:pt x="7218" y="3822"/>
                        <a:pt x="7168" y="3898"/>
                        <a:pt x="7091" y="3949"/>
                      </a:cubicBezTo>
                      <a:cubicBezTo>
                        <a:pt x="7041" y="4025"/>
                        <a:pt x="7015" y="4051"/>
                        <a:pt x="6990" y="4102"/>
                      </a:cubicBezTo>
                      <a:cubicBezTo>
                        <a:pt x="6939" y="4152"/>
                        <a:pt x="6888" y="4178"/>
                        <a:pt x="6837" y="4229"/>
                      </a:cubicBezTo>
                      <a:cubicBezTo>
                        <a:pt x="6812" y="4229"/>
                        <a:pt x="6761" y="4229"/>
                        <a:pt x="6786" y="4178"/>
                      </a:cubicBezTo>
                      <a:cubicBezTo>
                        <a:pt x="6812" y="4127"/>
                        <a:pt x="6837" y="4051"/>
                        <a:pt x="6888" y="4025"/>
                      </a:cubicBezTo>
                      <a:cubicBezTo>
                        <a:pt x="6913" y="3975"/>
                        <a:pt x="6964" y="3924"/>
                        <a:pt x="7015" y="3873"/>
                      </a:cubicBezTo>
                      <a:cubicBezTo>
                        <a:pt x="7041" y="3822"/>
                        <a:pt x="7117" y="3746"/>
                        <a:pt x="7193" y="3695"/>
                      </a:cubicBezTo>
                      <a:cubicBezTo>
                        <a:pt x="7193" y="3644"/>
                        <a:pt x="7193" y="3593"/>
                        <a:pt x="7218" y="3568"/>
                      </a:cubicBezTo>
                      <a:cubicBezTo>
                        <a:pt x="7244" y="3542"/>
                        <a:pt x="7244" y="3542"/>
                        <a:pt x="7269" y="3517"/>
                      </a:cubicBezTo>
                      <a:lnTo>
                        <a:pt x="7269" y="3390"/>
                      </a:lnTo>
                      <a:cubicBezTo>
                        <a:pt x="7269" y="3365"/>
                        <a:pt x="7269" y="3339"/>
                        <a:pt x="7269" y="3314"/>
                      </a:cubicBezTo>
                      <a:lnTo>
                        <a:pt x="7244" y="3314"/>
                      </a:lnTo>
                      <a:lnTo>
                        <a:pt x="7142" y="3288"/>
                      </a:lnTo>
                      <a:cubicBezTo>
                        <a:pt x="7091" y="3263"/>
                        <a:pt x="7041" y="3237"/>
                        <a:pt x="6990" y="3237"/>
                      </a:cubicBezTo>
                      <a:lnTo>
                        <a:pt x="6888" y="3390"/>
                      </a:lnTo>
                      <a:lnTo>
                        <a:pt x="6812" y="3517"/>
                      </a:lnTo>
                      <a:cubicBezTo>
                        <a:pt x="6786" y="3542"/>
                        <a:pt x="6761" y="3593"/>
                        <a:pt x="6736" y="3619"/>
                      </a:cubicBezTo>
                      <a:cubicBezTo>
                        <a:pt x="6728" y="3626"/>
                        <a:pt x="6718" y="3629"/>
                        <a:pt x="6709" y="3629"/>
                      </a:cubicBezTo>
                      <a:cubicBezTo>
                        <a:pt x="6687" y="3629"/>
                        <a:pt x="6667" y="3611"/>
                        <a:pt x="6685" y="3593"/>
                      </a:cubicBezTo>
                      <a:cubicBezTo>
                        <a:pt x="6685" y="3542"/>
                        <a:pt x="6710" y="3492"/>
                        <a:pt x="6736" y="3466"/>
                      </a:cubicBezTo>
                      <a:lnTo>
                        <a:pt x="6812" y="3339"/>
                      </a:lnTo>
                      <a:lnTo>
                        <a:pt x="6913" y="3187"/>
                      </a:lnTo>
                      <a:cubicBezTo>
                        <a:pt x="6837" y="3136"/>
                        <a:pt x="6786" y="3085"/>
                        <a:pt x="6761" y="2983"/>
                      </a:cubicBezTo>
                      <a:cubicBezTo>
                        <a:pt x="6749" y="2995"/>
                        <a:pt x="6736" y="3000"/>
                        <a:pt x="6723" y="3000"/>
                      </a:cubicBezTo>
                      <a:cubicBezTo>
                        <a:pt x="6684" y="3000"/>
                        <a:pt x="6647" y="2955"/>
                        <a:pt x="6655" y="2918"/>
                      </a:cubicBezTo>
                      <a:lnTo>
                        <a:pt x="6655" y="2918"/>
                      </a:lnTo>
                      <a:cubicBezTo>
                        <a:pt x="6651" y="2923"/>
                        <a:pt x="6642" y="2926"/>
                        <a:pt x="6634" y="2926"/>
                      </a:cubicBezTo>
                      <a:cubicBezTo>
                        <a:pt x="6621" y="2926"/>
                        <a:pt x="6608" y="2920"/>
                        <a:pt x="6608" y="2907"/>
                      </a:cubicBezTo>
                      <a:cubicBezTo>
                        <a:pt x="6583" y="2831"/>
                        <a:pt x="6558" y="2729"/>
                        <a:pt x="6532" y="2653"/>
                      </a:cubicBezTo>
                      <a:cubicBezTo>
                        <a:pt x="6507" y="2602"/>
                        <a:pt x="6507" y="2551"/>
                        <a:pt x="6507" y="2526"/>
                      </a:cubicBezTo>
                      <a:lnTo>
                        <a:pt x="6456" y="2577"/>
                      </a:lnTo>
                      <a:cubicBezTo>
                        <a:pt x="6405" y="2628"/>
                        <a:pt x="6380" y="2678"/>
                        <a:pt x="6329" y="2729"/>
                      </a:cubicBezTo>
                      <a:cubicBezTo>
                        <a:pt x="6303" y="2780"/>
                        <a:pt x="6253" y="2831"/>
                        <a:pt x="6202" y="2882"/>
                      </a:cubicBezTo>
                      <a:cubicBezTo>
                        <a:pt x="6151" y="2882"/>
                        <a:pt x="6100" y="2856"/>
                        <a:pt x="6100" y="2805"/>
                      </a:cubicBezTo>
                      <a:cubicBezTo>
                        <a:pt x="6126" y="2729"/>
                        <a:pt x="6151" y="2678"/>
                        <a:pt x="6202" y="2628"/>
                      </a:cubicBezTo>
                      <a:lnTo>
                        <a:pt x="6354" y="2424"/>
                      </a:lnTo>
                      <a:cubicBezTo>
                        <a:pt x="6431" y="2297"/>
                        <a:pt x="6532" y="2170"/>
                        <a:pt x="6634" y="2068"/>
                      </a:cubicBezTo>
                      <a:cubicBezTo>
                        <a:pt x="6710" y="1967"/>
                        <a:pt x="6786" y="1890"/>
                        <a:pt x="6863" y="1789"/>
                      </a:cubicBezTo>
                      <a:cubicBezTo>
                        <a:pt x="6634" y="1789"/>
                        <a:pt x="6405" y="1763"/>
                        <a:pt x="6202" y="1738"/>
                      </a:cubicBezTo>
                      <a:cubicBezTo>
                        <a:pt x="5948" y="1738"/>
                        <a:pt x="5694" y="1713"/>
                        <a:pt x="5439" y="1662"/>
                      </a:cubicBezTo>
                      <a:cubicBezTo>
                        <a:pt x="5185" y="1585"/>
                        <a:pt x="4956" y="1484"/>
                        <a:pt x="4728" y="1382"/>
                      </a:cubicBezTo>
                      <a:cubicBezTo>
                        <a:pt x="4626" y="1306"/>
                        <a:pt x="4499" y="1255"/>
                        <a:pt x="4372" y="1204"/>
                      </a:cubicBezTo>
                      <a:cubicBezTo>
                        <a:pt x="4270" y="1128"/>
                        <a:pt x="4219" y="1052"/>
                        <a:pt x="4270" y="950"/>
                      </a:cubicBezTo>
                      <a:lnTo>
                        <a:pt x="4143" y="874"/>
                      </a:lnTo>
                      <a:cubicBezTo>
                        <a:pt x="4041" y="772"/>
                        <a:pt x="3940" y="696"/>
                        <a:pt x="3838" y="620"/>
                      </a:cubicBezTo>
                      <a:cubicBezTo>
                        <a:pt x="3660" y="493"/>
                        <a:pt x="3457" y="416"/>
                        <a:pt x="3279" y="340"/>
                      </a:cubicBezTo>
                      <a:cubicBezTo>
                        <a:pt x="3076" y="264"/>
                        <a:pt x="2872" y="188"/>
                        <a:pt x="2669" y="111"/>
                      </a:cubicBezTo>
                      <a:cubicBezTo>
                        <a:pt x="2514" y="34"/>
                        <a:pt x="2344" y="1"/>
                        <a:pt x="217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2" name="Google Shape;9267;p71">
                  <a:extLst>
                    <a:ext uri="{FF2B5EF4-FFF2-40B4-BE49-F238E27FC236}">
                      <a16:creationId xmlns:a16="http://schemas.microsoft.com/office/drawing/2014/main" id="{44E04F30-1842-A890-CB73-A8ED40F27614}"/>
                    </a:ext>
                  </a:extLst>
                </p:cNvPr>
                <p:cNvSpPr/>
                <p:nvPr/>
              </p:nvSpPr>
              <p:spPr>
                <a:xfrm>
                  <a:off x="3758200" y="2216375"/>
                  <a:ext cx="23525" cy="6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1" h="2543" extrusionOk="0">
                      <a:moveTo>
                        <a:pt x="204" y="0"/>
                      </a:moveTo>
                      <a:cubicBezTo>
                        <a:pt x="153" y="77"/>
                        <a:pt x="102" y="153"/>
                        <a:pt x="51" y="204"/>
                      </a:cubicBezTo>
                      <a:cubicBezTo>
                        <a:pt x="1" y="407"/>
                        <a:pt x="1" y="610"/>
                        <a:pt x="51" y="788"/>
                      </a:cubicBezTo>
                      <a:cubicBezTo>
                        <a:pt x="128" y="1068"/>
                        <a:pt x="229" y="1322"/>
                        <a:pt x="356" y="1576"/>
                      </a:cubicBezTo>
                      <a:cubicBezTo>
                        <a:pt x="509" y="1830"/>
                        <a:pt x="585" y="2110"/>
                        <a:pt x="585" y="2390"/>
                      </a:cubicBezTo>
                      <a:cubicBezTo>
                        <a:pt x="585" y="2440"/>
                        <a:pt x="585" y="2491"/>
                        <a:pt x="560" y="2542"/>
                      </a:cubicBezTo>
                      <a:cubicBezTo>
                        <a:pt x="636" y="2466"/>
                        <a:pt x="712" y="2390"/>
                        <a:pt x="763" y="2313"/>
                      </a:cubicBezTo>
                      <a:cubicBezTo>
                        <a:pt x="890" y="2110"/>
                        <a:pt x="941" y="1856"/>
                        <a:pt x="865" y="1627"/>
                      </a:cubicBezTo>
                      <a:cubicBezTo>
                        <a:pt x="763" y="1170"/>
                        <a:pt x="382" y="788"/>
                        <a:pt x="255" y="331"/>
                      </a:cubicBezTo>
                      <a:cubicBezTo>
                        <a:pt x="229" y="229"/>
                        <a:pt x="204" y="128"/>
                        <a:pt x="20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3" name="Google Shape;9268;p71">
                  <a:extLst>
                    <a:ext uri="{FF2B5EF4-FFF2-40B4-BE49-F238E27FC236}">
                      <a16:creationId xmlns:a16="http://schemas.microsoft.com/office/drawing/2014/main" id="{622DE77E-C3A5-86FD-AB52-E4F98F1946F5}"/>
                    </a:ext>
                  </a:extLst>
                </p:cNvPr>
                <p:cNvSpPr/>
                <p:nvPr/>
              </p:nvSpPr>
              <p:spPr>
                <a:xfrm>
                  <a:off x="3768375" y="2288175"/>
                  <a:ext cx="2550" cy="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" h="26" extrusionOk="0">
                      <a:moveTo>
                        <a:pt x="77" y="0"/>
                      </a:move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102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4" name="Google Shape;9269;p71">
                  <a:extLst>
                    <a:ext uri="{FF2B5EF4-FFF2-40B4-BE49-F238E27FC236}">
                      <a16:creationId xmlns:a16="http://schemas.microsoft.com/office/drawing/2014/main" id="{C4F6B062-7F17-3C20-D0C5-352AB3171B98}"/>
                    </a:ext>
                  </a:extLst>
                </p:cNvPr>
                <p:cNvSpPr/>
                <p:nvPr/>
              </p:nvSpPr>
              <p:spPr>
                <a:xfrm>
                  <a:off x="3742325" y="2287550"/>
                  <a:ext cx="73725" cy="5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9" h="2020" extrusionOk="0">
                      <a:moveTo>
                        <a:pt x="941" y="76"/>
                      </a:moveTo>
                      <a:cubicBezTo>
                        <a:pt x="931" y="86"/>
                        <a:pt x="921" y="96"/>
                        <a:pt x="909" y="105"/>
                      </a:cubicBezTo>
                      <a:lnTo>
                        <a:pt x="909" y="105"/>
                      </a:lnTo>
                      <a:lnTo>
                        <a:pt x="966" y="76"/>
                      </a:lnTo>
                      <a:close/>
                      <a:moveTo>
                        <a:pt x="909" y="105"/>
                      </a:moveTo>
                      <a:lnTo>
                        <a:pt x="874" y="122"/>
                      </a:lnTo>
                      <a:lnTo>
                        <a:pt x="874" y="122"/>
                      </a:lnTo>
                      <a:cubicBezTo>
                        <a:pt x="887" y="119"/>
                        <a:pt x="899" y="112"/>
                        <a:pt x="909" y="105"/>
                      </a:cubicBezTo>
                      <a:close/>
                      <a:moveTo>
                        <a:pt x="737" y="0"/>
                      </a:moveTo>
                      <a:cubicBezTo>
                        <a:pt x="661" y="0"/>
                        <a:pt x="559" y="25"/>
                        <a:pt x="483" y="51"/>
                      </a:cubicBezTo>
                      <a:cubicBezTo>
                        <a:pt x="356" y="127"/>
                        <a:pt x="229" y="229"/>
                        <a:pt x="127" y="356"/>
                      </a:cubicBezTo>
                      <a:cubicBezTo>
                        <a:pt x="0" y="508"/>
                        <a:pt x="0" y="737"/>
                        <a:pt x="102" y="915"/>
                      </a:cubicBezTo>
                      <a:cubicBezTo>
                        <a:pt x="254" y="1245"/>
                        <a:pt x="534" y="1525"/>
                        <a:pt x="839" y="1728"/>
                      </a:cubicBezTo>
                      <a:cubicBezTo>
                        <a:pt x="1140" y="1918"/>
                        <a:pt x="1490" y="2020"/>
                        <a:pt x="1847" y="2020"/>
                      </a:cubicBezTo>
                      <a:cubicBezTo>
                        <a:pt x="2063" y="2020"/>
                        <a:pt x="2280" y="1983"/>
                        <a:pt x="2491" y="1906"/>
                      </a:cubicBezTo>
                      <a:cubicBezTo>
                        <a:pt x="2593" y="1855"/>
                        <a:pt x="2669" y="1805"/>
                        <a:pt x="2771" y="1754"/>
                      </a:cubicBezTo>
                      <a:cubicBezTo>
                        <a:pt x="2821" y="1728"/>
                        <a:pt x="2898" y="1677"/>
                        <a:pt x="2948" y="1627"/>
                      </a:cubicBezTo>
                      <a:lnTo>
                        <a:pt x="2796" y="1627"/>
                      </a:lnTo>
                      <a:cubicBezTo>
                        <a:pt x="2643" y="1652"/>
                        <a:pt x="2491" y="1703"/>
                        <a:pt x="2338" y="1754"/>
                      </a:cubicBezTo>
                      <a:cubicBezTo>
                        <a:pt x="2227" y="1791"/>
                        <a:pt x="2115" y="1815"/>
                        <a:pt x="1994" y="1815"/>
                      </a:cubicBezTo>
                      <a:cubicBezTo>
                        <a:pt x="1949" y="1815"/>
                        <a:pt x="1903" y="1811"/>
                        <a:pt x="1856" y="1805"/>
                      </a:cubicBezTo>
                      <a:cubicBezTo>
                        <a:pt x="1551" y="1728"/>
                        <a:pt x="1271" y="1550"/>
                        <a:pt x="1068" y="1322"/>
                      </a:cubicBezTo>
                      <a:cubicBezTo>
                        <a:pt x="814" y="1144"/>
                        <a:pt x="661" y="864"/>
                        <a:pt x="661" y="559"/>
                      </a:cubicBezTo>
                      <a:cubicBezTo>
                        <a:pt x="661" y="381"/>
                        <a:pt x="737" y="229"/>
                        <a:pt x="864" y="127"/>
                      </a:cubicBezTo>
                      <a:lnTo>
                        <a:pt x="874" y="122"/>
                      </a:lnTo>
                      <a:lnTo>
                        <a:pt x="874" y="122"/>
                      </a:lnTo>
                      <a:cubicBezTo>
                        <a:pt x="863" y="125"/>
                        <a:pt x="852" y="127"/>
                        <a:pt x="839" y="127"/>
                      </a:cubicBezTo>
                      <a:cubicBezTo>
                        <a:pt x="829" y="131"/>
                        <a:pt x="819" y="132"/>
                        <a:pt x="810" y="132"/>
                      </a:cubicBezTo>
                      <a:cubicBezTo>
                        <a:pt x="750" y="132"/>
                        <a:pt x="715" y="66"/>
                        <a:pt x="737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5" name="Google Shape;9270;p71">
                  <a:extLst>
                    <a:ext uri="{FF2B5EF4-FFF2-40B4-BE49-F238E27FC236}">
                      <a16:creationId xmlns:a16="http://schemas.microsoft.com/office/drawing/2014/main" id="{C9CAA328-73C1-23F7-09CF-3F184251968A}"/>
                    </a:ext>
                  </a:extLst>
                </p:cNvPr>
                <p:cNvSpPr/>
                <p:nvPr/>
              </p:nvSpPr>
              <p:spPr>
                <a:xfrm>
                  <a:off x="4356100" y="1441825"/>
                  <a:ext cx="23550" cy="64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" h="2593" extrusionOk="0">
                      <a:moveTo>
                        <a:pt x="52" y="1"/>
                      </a:moveTo>
                      <a:cubicBezTo>
                        <a:pt x="1" y="1"/>
                        <a:pt x="26" y="77"/>
                        <a:pt x="26" y="128"/>
                      </a:cubicBezTo>
                      <a:cubicBezTo>
                        <a:pt x="52" y="204"/>
                        <a:pt x="77" y="280"/>
                        <a:pt x="103" y="382"/>
                      </a:cubicBezTo>
                      <a:cubicBezTo>
                        <a:pt x="179" y="560"/>
                        <a:pt x="230" y="712"/>
                        <a:pt x="306" y="890"/>
                      </a:cubicBezTo>
                      <a:cubicBezTo>
                        <a:pt x="408" y="1221"/>
                        <a:pt x="484" y="1576"/>
                        <a:pt x="509" y="1932"/>
                      </a:cubicBezTo>
                      <a:cubicBezTo>
                        <a:pt x="535" y="2136"/>
                        <a:pt x="560" y="2339"/>
                        <a:pt x="560" y="2517"/>
                      </a:cubicBezTo>
                      <a:lnTo>
                        <a:pt x="560" y="2593"/>
                      </a:lnTo>
                      <a:lnTo>
                        <a:pt x="662" y="2415"/>
                      </a:lnTo>
                      <a:lnTo>
                        <a:pt x="941" y="1958"/>
                      </a:lnTo>
                      <a:lnTo>
                        <a:pt x="941" y="1932"/>
                      </a:lnTo>
                      <a:cubicBezTo>
                        <a:pt x="916" y="1754"/>
                        <a:pt x="865" y="1576"/>
                        <a:pt x="814" y="1398"/>
                      </a:cubicBezTo>
                      <a:cubicBezTo>
                        <a:pt x="763" y="1221"/>
                        <a:pt x="687" y="1068"/>
                        <a:pt x="611" y="890"/>
                      </a:cubicBezTo>
                      <a:cubicBezTo>
                        <a:pt x="560" y="712"/>
                        <a:pt x="484" y="560"/>
                        <a:pt x="408" y="407"/>
                      </a:cubicBezTo>
                      <a:cubicBezTo>
                        <a:pt x="357" y="255"/>
                        <a:pt x="255" y="128"/>
                        <a:pt x="128" y="51"/>
                      </a:cubicBezTo>
                      <a:cubicBezTo>
                        <a:pt x="103" y="26"/>
                        <a:pt x="77" y="1"/>
                        <a:pt x="5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6" name="Google Shape;9271;p71">
                  <a:extLst>
                    <a:ext uri="{FF2B5EF4-FFF2-40B4-BE49-F238E27FC236}">
                      <a16:creationId xmlns:a16="http://schemas.microsoft.com/office/drawing/2014/main" id="{CDA18226-C371-BEAC-45A6-7D1A678CFE07}"/>
                    </a:ext>
                  </a:extLst>
                </p:cNvPr>
                <p:cNvSpPr/>
                <p:nvPr/>
              </p:nvSpPr>
              <p:spPr>
                <a:xfrm>
                  <a:off x="4383425" y="1407100"/>
                  <a:ext cx="12750" cy="76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0" h="3042" extrusionOk="0">
                      <a:moveTo>
                        <a:pt x="140" y="0"/>
                      </a:moveTo>
                      <a:cubicBezTo>
                        <a:pt x="119" y="0"/>
                        <a:pt x="98" y="7"/>
                        <a:pt x="77" y="17"/>
                      </a:cubicBezTo>
                      <a:cubicBezTo>
                        <a:pt x="26" y="43"/>
                        <a:pt x="26" y="93"/>
                        <a:pt x="26" y="144"/>
                      </a:cubicBezTo>
                      <a:cubicBezTo>
                        <a:pt x="1" y="424"/>
                        <a:pt x="26" y="703"/>
                        <a:pt x="26" y="958"/>
                      </a:cubicBezTo>
                      <a:cubicBezTo>
                        <a:pt x="26" y="1542"/>
                        <a:pt x="77" y="2101"/>
                        <a:pt x="77" y="2660"/>
                      </a:cubicBezTo>
                      <a:lnTo>
                        <a:pt x="77" y="3042"/>
                      </a:lnTo>
                      <a:lnTo>
                        <a:pt x="102" y="2965"/>
                      </a:lnTo>
                      <a:cubicBezTo>
                        <a:pt x="128" y="2915"/>
                        <a:pt x="179" y="2864"/>
                        <a:pt x="204" y="2813"/>
                      </a:cubicBezTo>
                      <a:cubicBezTo>
                        <a:pt x="204" y="2762"/>
                        <a:pt x="204" y="2686"/>
                        <a:pt x="230" y="2635"/>
                      </a:cubicBezTo>
                      <a:cubicBezTo>
                        <a:pt x="230" y="2533"/>
                        <a:pt x="280" y="2432"/>
                        <a:pt x="280" y="2330"/>
                      </a:cubicBezTo>
                      <a:cubicBezTo>
                        <a:pt x="306" y="2152"/>
                        <a:pt x="331" y="1974"/>
                        <a:pt x="357" y="1771"/>
                      </a:cubicBezTo>
                      <a:cubicBezTo>
                        <a:pt x="407" y="1415"/>
                        <a:pt x="433" y="1059"/>
                        <a:pt x="458" y="678"/>
                      </a:cubicBezTo>
                      <a:cubicBezTo>
                        <a:pt x="484" y="525"/>
                        <a:pt x="509" y="398"/>
                        <a:pt x="509" y="246"/>
                      </a:cubicBezTo>
                      <a:cubicBezTo>
                        <a:pt x="433" y="144"/>
                        <a:pt x="357" y="68"/>
                        <a:pt x="230" y="43"/>
                      </a:cubicBezTo>
                      <a:cubicBezTo>
                        <a:pt x="200" y="13"/>
                        <a:pt x="170" y="0"/>
                        <a:pt x="140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7" name="Google Shape;9272;p71">
                  <a:extLst>
                    <a:ext uri="{FF2B5EF4-FFF2-40B4-BE49-F238E27FC236}">
                      <a16:creationId xmlns:a16="http://schemas.microsoft.com/office/drawing/2014/main" id="{3B49F8E8-F331-D304-500E-D6746975249B}"/>
                    </a:ext>
                  </a:extLst>
                </p:cNvPr>
                <p:cNvSpPr/>
                <p:nvPr/>
              </p:nvSpPr>
              <p:spPr>
                <a:xfrm>
                  <a:off x="4393600" y="1376550"/>
                  <a:ext cx="23525" cy="93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1" h="3756" extrusionOk="0">
                      <a:moveTo>
                        <a:pt x="502" y="0"/>
                      </a:moveTo>
                      <a:cubicBezTo>
                        <a:pt x="471" y="0"/>
                        <a:pt x="445" y="19"/>
                        <a:pt x="433" y="70"/>
                      </a:cubicBezTo>
                      <a:cubicBezTo>
                        <a:pt x="382" y="222"/>
                        <a:pt x="356" y="375"/>
                        <a:pt x="331" y="553"/>
                      </a:cubicBezTo>
                      <a:cubicBezTo>
                        <a:pt x="331" y="731"/>
                        <a:pt x="280" y="883"/>
                        <a:pt x="280" y="1036"/>
                      </a:cubicBezTo>
                      <a:cubicBezTo>
                        <a:pt x="229" y="1697"/>
                        <a:pt x="178" y="2357"/>
                        <a:pt x="102" y="2993"/>
                      </a:cubicBezTo>
                      <a:cubicBezTo>
                        <a:pt x="77" y="3196"/>
                        <a:pt x="51" y="3374"/>
                        <a:pt x="26" y="3552"/>
                      </a:cubicBezTo>
                      <a:cubicBezTo>
                        <a:pt x="26" y="3603"/>
                        <a:pt x="0" y="3679"/>
                        <a:pt x="0" y="3755"/>
                      </a:cubicBezTo>
                      <a:cubicBezTo>
                        <a:pt x="102" y="3603"/>
                        <a:pt x="178" y="3476"/>
                        <a:pt x="280" y="3349"/>
                      </a:cubicBezTo>
                      <a:lnTo>
                        <a:pt x="331" y="3349"/>
                      </a:lnTo>
                      <a:lnTo>
                        <a:pt x="433" y="2891"/>
                      </a:lnTo>
                      <a:lnTo>
                        <a:pt x="687" y="1620"/>
                      </a:lnTo>
                      <a:cubicBezTo>
                        <a:pt x="763" y="1239"/>
                        <a:pt x="839" y="832"/>
                        <a:pt x="941" y="426"/>
                      </a:cubicBezTo>
                      <a:cubicBezTo>
                        <a:pt x="890" y="324"/>
                        <a:pt x="814" y="222"/>
                        <a:pt x="737" y="146"/>
                      </a:cubicBezTo>
                      <a:cubicBezTo>
                        <a:pt x="712" y="95"/>
                        <a:pt x="661" y="70"/>
                        <a:pt x="610" y="45"/>
                      </a:cubicBezTo>
                      <a:cubicBezTo>
                        <a:pt x="572" y="19"/>
                        <a:pt x="534" y="0"/>
                        <a:pt x="50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8" name="Google Shape;9273;p71">
                  <a:extLst>
                    <a:ext uri="{FF2B5EF4-FFF2-40B4-BE49-F238E27FC236}">
                      <a16:creationId xmlns:a16="http://schemas.microsoft.com/office/drawing/2014/main" id="{C8490A4C-BD5A-16F9-6333-D4E6906C8D00}"/>
                    </a:ext>
                  </a:extLst>
                </p:cNvPr>
                <p:cNvSpPr/>
                <p:nvPr/>
              </p:nvSpPr>
              <p:spPr>
                <a:xfrm>
                  <a:off x="4394875" y="1166225"/>
                  <a:ext cx="211600" cy="707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64" h="28308" extrusionOk="0">
                      <a:moveTo>
                        <a:pt x="7635" y="1"/>
                      </a:moveTo>
                      <a:cubicBezTo>
                        <a:pt x="7571" y="1"/>
                        <a:pt x="7507" y="15"/>
                        <a:pt x="7447" y="45"/>
                      </a:cubicBezTo>
                      <a:cubicBezTo>
                        <a:pt x="7168" y="147"/>
                        <a:pt x="6913" y="350"/>
                        <a:pt x="6710" y="604"/>
                      </a:cubicBezTo>
                      <a:cubicBezTo>
                        <a:pt x="6481" y="833"/>
                        <a:pt x="6278" y="1062"/>
                        <a:pt x="6075" y="1316"/>
                      </a:cubicBezTo>
                      <a:cubicBezTo>
                        <a:pt x="5643" y="1799"/>
                        <a:pt x="5236" y="2307"/>
                        <a:pt x="4880" y="2841"/>
                      </a:cubicBezTo>
                      <a:cubicBezTo>
                        <a:pt x="4118" y="3883"/>
                        <a:pt x="3482" y="4976"/>
                        <a:pt x="2974" y="6145"/>
                      </a:cubicBezTo>
                      <a:cubicBezTo>
                        <a:pt x="2440" y="7339"/>
                        <a:pt x="2008" y="8559"/>
                        <a:pt x="1703" y="9805"/>
                      </a:cubicBezTo>
                      <a:lnTo>
                        <a:pt x="1652" y="9906"/>
                      </a:lnTo>
                      <a:cubicBezTo>
                        <a:pt x="1551" y="10720"/>
                        <a:pt x="1424" y="11507"/>
                        <a:pt x="1296" y="12321"/>
                      </a:cubicBezTo>
                      <a:cubicBezTo>
                        <a:pt x="1246" y="12778"/>
                        <a:pt x="1195" y="13236"/>
                        <a:pt x="1144" y="13719"/>
                      </a:cubicBezTo>
                      <a:cubicBezTo>
                        <a:pt x="1119" y="14176"/>
                        <a:pt x="1093" y="14634"/>
                        <a:pt x="1093" y="15091"/>
                      </a:cubicBezTo>
                      <a:cubicBezTo>
                        <a:pt x="1093" y="15091"/>
                        <a:pt x="1093" y="15117"/>
                        <a:pt x="1093" y="15117"/>
                      </a:cubicBezTo>
                      <a:cubicBezTo>
                        <a:pt x="1144" y="15193"/>
                        <a:pt x="1246" y="15244"/>
                        <a:pt x="1347" y="15244"/>
                      </a:cubicBezTo>
                      <a:cubicBezTo>
                        <a:pt x="1525" y="15244"/>
                        <a:pt x="1703" y="15142"/>
                        <a:pt x="1830" y="15015"/>
                      </a:cubicBezTo>
                      <a:cubicBezTo>
                        <a:pt x="2186" y="14761"/>
                        <a:pt x="2516" y="14481"/>
                        <a:pt x="2872" y="14227"/>
                      </a:cubicBezTo>
                      <a:lnTo>
                        <a:pt x="3940" y="13414"/>
                      </a:lnTo>
                      <a:lnTo>
                        <a:pt x="4194" y="13210"/>
                      </a:lnTo>
                      <a:cubicBezTo>
                        <a:pt x="4270" y="13160"/>
                        <a:pt x="4346" y="13134"/>
                        <a:pt x="4423" y="13109"/>
                      </a:cubicBezTo>
                      <a:cubicBezTo>
                        <a:pt x="4434" y="13107"/>
                        <a:pt x="4446" y="13107"/>
                        <a:pt x="4456" y="13107"/>
                      </a:cubicBezTo>
                      <a:cubicBezTo>
                        <a:pt x="4634" y="13107"/>
                        <a:pt x="4702" y="13295"/>
                        <a:pt x="4702" y="13439"/>
                      </a:cubicBezTo>
                      <a:cubicBezTo>
                        <a:pt x="4702" y="13846"/>
                        <a:pt x="4397" y="14151"/>
                        <a:pt x="4168" y="14456"/>
                      </a:cubicBezTo>
                      <a:cubicBezTo>
                        <a:pt x="3940" y="14735"/>
                        <a:pt x="3635" y="15117"/>
                        <a:pt x="3381" y="15447"/>
                      </a:cubicBezTo>
                      <a:cubicBezTo>
                        <a:pt x="2847" y="16108"/>
                        <a:pt x="2288" y="16769"/>
                        <a:pt x="1729" y="17404"/>
                      </a:cubicBezTo>
                      <a:cubicBezTo>
                        <a:pt x="1576" y="17582"/>
                        <a:pt x="1398" y="17760"/>
                        <a:pt x="1246" y="17912"/>
                      </a:cubicBezTo>
                      <a:cubicBezTo>
                        <a:pt x="1093" y="18090"/>
                        <a:pt x="966" y="18217"/>
                        <a:pt x="814" y="18370"/>
                      </a:cubicBezTo>
                      <a:lnTo>
                        <a:pt x="763" y="18446"/>
                      </a:lnTo>
                      <a:cubicBezTo>
                        <a:pt x="610" y="18598"/>
                        <a:pt x="509" y="18776"/>
                        <a:pt x="432" y="18980"/>
                      </a:cubicBezTo>
                      <a:cubicBezTo>
                        <a:pt x="382" y="19183"/>
                        <a:pt x="356" y="19386"/>
                        <a:pt x="382" y="19615"/>
                      </a:cubicBezTo>
                      <a:cubicBezTo>
                        <a:pt x="382" y="19641"/>
                        <a:pt x="356" y="19641"/>
                        <a:pt x="331" y="19666"/>
                      </a:cubicBezTo>
                      <a:lnTo>
                        <a:pt x="331" y="19793"/>
                      </a:lnTo>
                      <a:cubicBezTo>
                        <a:pt x="331" y="19946"/>
                        <a:pt x="305" y="20098"/>
                        <a:pt x="305" y="20251"/>
                      </a:cubicBezTo>
                      <a:cubicBezTo>
                        <a:pt x="280" y="20581"/>
                        <a:pt x="254" y="20886"/>
                        <a:pt x="229" y="21191"/>
                      </a:cubicBezTo>
                      <a:cubicBezTo>
                        <a:pt x="178" y="21826"/>
                        <a:pt x="153" y="22462"/>
                        <a:pt x="102" y="23072"/>
                      </a:cubicBezTo>
                      <a:cubicBezTo>
                        <a:pt x="51" y="23402"/>
                        <a:pt x="26" y="23707"/>
                        <a:pt x="0" y="24012"/>
                      </a:cubicBezTo>
                      <a:cubicBezTo>
                        <a:pt x="0" y="24114"/>
                        <a:pt x="26" y="24215"/>
                        <a:pt x="51" y="24292"/>
                      </a:cubicBezTo>
                      <a:cubicBezTo>
                        <a:pt x="127" y="24724"/>
                        <a:pt x="178" y="25130"/>
                        <a:pt x="254" y="25562"/>
                      </a:cubicBezTo>
                      <a:cubicBezTo>
                        <a:pt x="356" y="26427"/>
                        <a:pt x="432" y="27265"/>
                        <a:pt x="483" y="28104"/>
                      </a:cubicBezTo>
                      <a:lnTo>
                        <a:pt x="483" y="28231"/>
                      </a:lnTo>
                      <a:cubicBezTo>
                        <a:pt x="645" y="28213"/>
                        <a:pt x="794" y="28195"/>
                        <a:pt x="948" y="28195"/>
                      </a:cubicBezTo>
                      <a:cubicBezTo>
                        <a:pt x="1012" y="28195"/>
                        <a:pt x="1077" y="28198"/>
                        <a:pt x="1144" y="28206"/>
                      </a:cubicBezTo>
                      <a:cubicBezTo>
                        <a:pt x="1296" y="27875"/>
                        <a:pt x="1449" y="27596"/>
                        <a:pt x="1576" y="27291"/>
                      </a:cubicBezTo>
                      <a:cubicBezTo>
                        <a:pt x="1703" y="26960"/>
                        <a:pt x="1881" y="26579"/>
                        <a:pt x="2008" y="26223"/>
                      </a:cubicBezTo>
                      <a:cubicBezTo>
                        <a:pt x="2019" y="26213"/>
                        <a:pt x="2038" y="26207"/>
                        <a:pt x="2057" y="26207"/>
                      </a:cubicBezTo>
                      <a:cubicBezTo>
                        <a:pt x="2084" y="26207"/>
                        <a:pt x="2110" y="26219"/>
                        <a:pt x="2110" y="26249"/>
                      </a:cubicBezTo>
                      <a:cubicBezTo>
                        <a:pt x="2008" y="26630"/>
                        <a:pt x="1906" y="26986"/>
                        <a:pt x="1754" y="27342"/>
                      </a:cubicBezTo>
                      <a:cubicBezTo>
                        <a:pt x="1627" y="27647"/>
                        <a:pt x="1525" y="27926"/>
                        <a:pt x="1373" y="28206"/>
                      </a:cubicBezTo>
                      <a:lnTo>
                        <a:pt x="1500" y="28206"/>
                      </a:lnTo>
                      <a:cubicBezTo>
                        <a:pt x="1779" y="27697"/>
                        <a:pt x="2034" y="27164"/>
                        <a:pt x="2288" y="26630"/>
                      </a:cubicBezTo>
                      <a:cubicBezTo>
                        <a:pt x="2516" y="26096"/>
                        <a:pt x="2796" y="25537"/>
                        <a:pt x="3050" y="24978"/>
                      </a:cubicBezTo>
                      <a:cubicBezTo>
                        <a:pt x="3058" y="24962"/>
                        <a:pt x="3073" y="24956"/>
                        <a:pt x="3090" y="24956"/>
                      </a:cubicBezTo>
                      <a:cubicBezTo>
                        <a:pt x="3126" y="24956"/>
                        <a:pt x="3169" y="24986"/>
                        <a:pt x="3152" y="25003"/>
                      </a:cubicBezTo>
                      <a:cubicBezTo>
                        <a:pt x="2999" y="25461"/>
                        <a:pt x="2821" y="25893"/>
                        <a:pt x="2644" y="26350"/>
                      </a:cubicBezTo>
                      <a:cubicBezTo>
                        <a:pt x="2440" y="26782"/>
                        <a:pt x="2237" y="27214"/>
                        <a:pt x="2034" y="27672"/>
                      </a:cubicBezTo>
                      <a:cubicBezTo>
                        <a:pt x="1932" y="27850"/>
                        <a:pt x="1830" y="28053"/>
                        <a:pt x="1729" y="28231"/>
                      </a:cubicBezTo>
                      <a:lnTo>
                        <a:pt x="1805" y="28231"/>
                      </a:lnTo>
                      <a:cubicBezTo>
                        <a:pt x="1856" y="28129"/>
                        <a:pt x="1932" y="28028"/>
                        <a:pt x="1983" y="27926"/>
                      </a:cubicBezTo>
                      <a:lnTo>
                        <a:pt x="2211" y="27570"/>
                      </a:lnTo>
                      <a:cubicBezTo>
                        <a:pt x="2339" y="27342"/>
                        <a:pt x="2491" y="27113"/>
                        <a:pt x="2618" y="26859"/>
                      </a:cubicBezTo>
                      <a:cubicBezTo>
                        <a:pt x="2847" y="26401"/>
                        <a:pt x="3076" y="25918"/>
                        <a:pt x="3253" y="25435"/>
                      </a:cubicBezTo>
                      <a:cubicBezTo>
                        <a:pt x="3355" y="25130"/>
                        <a:pt x="3482" y="24851"/>
                        <a:pt x="3635" y="24597"/>
                      </a:cubicBezTo>
                      <a:cubicBezTo>
                        <a:pt x="3645" y="24586"/>
                        <a:pt x="3665" y="24580"/>
                        <a:pt x="3683" y="24580"/>
                      </a:cubicBezTo>
                      <a:cubicBezTo>
                        <a:pt x="3710" y="24580"/>
                        <a:pt x="3736" y="24592"/>
                        <a:pt x="3736" y="24622"/>
                      </a:cubicBezTo>
                      <a:cubicBezTo>
                        <a:pt x="3686" y="24902"/>
                        <a:pt x="3609" y="25156"/>
                        <a:pt x="3508" y="25385"/>
                      </a:cubicBezTo>
                      <a:cubicBezTo>
                        <a:pt x="3406" y="25639"/>
                        <a:pt x="3304" y="25893"/>
                        <a:pt x="3177" y="26122"/>
                      </a:cubicBezTo>
                      <a:cubicBezTo>
                        <a:pt x="2974" y="26630"/>
                        <a:pt x="2720" y="27087"/>
                        <a:pt x="2440" y="27570"/>
                      </a:cubicBezTo>
                      <a:cubicBezTo>
                        <a:pt x="2339" y="27697"/>
                        <a:pt x="2262" y="27824"/>
                        <a:pt x="2186" y="27952"/>
                      </a:cubicBezTo>
                      <a:cubicBezTo>
                        <a:pt x="2084" y="28079"/>
                        <a:pt x="2059" y="28155"/>
                        <a:pt x="1983" y="28256"/>
                      </a:cubicBezTo>
                      <a:cubicBezTo>
                        <a:pt x="2008" y="28282"/>
                        <a:pt x="2059" y="28282"/>
                        <a:pt x="2084" y="28307"/>
                      </a:cubicBezTo>
                      <a:cubicBezTo>
                        <a:pt x="2110" y="28282"/>
                        <a:pt x="2110" y="28256"/>
                        <a:pt x="2135" y="28231"/>
                      </a:cubicBezTo>
                      <a:cubicBezTo>
                        <a:pt x="3762" y="26147"/>
                        <a:pt x="4702" y="23631"/>
                        <a:pt x="5414" y="21089"/>
                      </a:cubicBezTo>
                      <a:cubicBezTo>
                        <a:pt x="5541" y="20632"/>
                        <a:pt x="5668" y="20200"/>
                        <a:pt x="5770" y="19742"/>
                      </a:cubicBezTo>
                      <a:cubicBezTo>
                        <a:pt x="5998" y="18853"/>
                        <a:pt x="6202" y="17963"/>
                        <a:pt x="6405" y="17074"/>
                      </a:cubicBezTo>
                      <a:cubicBezTo>
                        <a:pt x="6761" y="15599"/>
                        <a:pt x="7091" y="14125"/>
                        <a:pt x="7371" y="12651"/>
                      </a:cubicBezTo>
                      <a:cubicBezTo>
                        <a:pt x="7625" y="11177"/>
                        <a:pt x="7905" y="9678"/>
                        <a:pt x="8108" y="8178"/>
                      </a:cubicBezTo>
                      <a:cubicBezTo>
                        <a:pt x="8286" y="6678"/>
                        <a:pt x="8413" y="5204"/>
                        <a:pt x="8464" y="3705"/>
                      </a:cubicBezTo>
                      <a:cubicBezTo>
                        <a:pt x="8464" y="2968"/>
                        <a:pt x="8438" y="2231"/>
                        <a:pt x="8337" y="1494"/>
                      </a:cubicBezTo>
                      <a:cubicBezTo>
                        <a:pt x="8260" y="1138"/>
                        <a:pt x="8184" y="807"/>
                        <a:pt x="8108" y="452"/>
                      </a:cubicBezTo>
                      <a:cubicBezTo>
                        <a:pt x="8057" y="325"/>
                        <a:pt x="8006" y="197"/>
                        <a:pt x="7905" y="96"/>
                      </a:cubicBezTo>
                      <a:cubicBezTo>
                        <a:pt x="7828" y="34"/>
                        <a:pt x="7732" y="1"/>
                        <a:pt x="763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9" name="Google Shape;9274;p71">
                  <a:extLst>
                    <a:ext uri="{FF2B5EF4-FFF2-40B4-BE49-F238E27FC236}">
                      <a16:creationId xmlns:a16="http://schemas.microsoft.com/office/drawing/2014/main" id="{634976C0-AEAD-142D-68EB-E92077539C93}"/>
                    </a:ext>
                  </a:extLst>
                </p:cNvPr>
                <p:cNvSpPr/>
                <p:nvPr/>
              </p:nvSpPr>
              <p:spPr>
                <a:xfrm>
                  <a:off x="4388525" y="2173800"/>
                  <a:ext cx="57200" cy="76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8" h="3051" extrusionOk="0">
                      <a:moveTo>
                        <a:pt x="1296" y="1"/>
                      </a:moveTo>
                      <a:cubicBezTo>
                        <a:pt x="1068" y="306"/>
                        <a:pt x="813" y="611"/>
                        <a:pt x="534" y="890"/>
                      </a:cubicBezTo>
                      <a:lnTo>
                        <a:pt x="280" y="1195"/>
                      </a:lnTo>
                      <a:cubicBezTo>
                        <a:pt x="254" y="1221"/>
                        <a:pt x="229" y="1221"/>
                        <a:pt x="203" y="1221"/>
                      </a:cubicBezTo>
                      <a:cubicBezTo>
                        <a:pt x="178" y="1373"/>
                        <a:pt x="153" y="1500"/>
                        <a:pt x="153" y="1653"/>
                      </a:cubicBezTo>
                      <a:lnTo>
                        <a:pt x="229" y="1602"/>
                      </a:lnTo>
                      <a:lnTo>
                        <a:pt x="508" y="1398"/>
                      </a:lnTo>
                      <a:cubicBezTo>
                        <a:pt x="686" y="1271"/>
                        <a:pt x="839" y="1119"/>
                        <a:pt x="1017" y="966"/>
                      </a:cubicBezTo>
                      <a:cubicBezTo>
                        <a:pt x="1026" y="957"/>
                        <a:pt x="1038" y="953"/>
                        <a:pt x="1050" y="953"/>
                      </a:cubicBezTo>
                      <a:cubicBezTo>
                        <a:pt x="1100" y="953"/>
                        <a:pt x="1155" y="1027"/>
                        <a:pt x="1093" y="1068"/>
                      </a:cubicBezTo>
                      <a:cubicBezTo>
                        <a:pt x="940" y="1246"/>
                        <a:pt x="788" y="1424"/>
                        <a:pt x="610" y="1576"/>
                      </a:cubicBezTo>
                      <a:cubicBezTo>
                        <a:pt x="534" y="1653"/>
                        <a:pt x="432" y="1703"/>
                        <a:pt x="356" y="1780"/>
                      </a:cubicBezTo>
                      <a:lnTo>
                        <a:pt x="203" y="1881"/>
                      </a:lnTo>
                      <a:cubicBezTo>
                        <a:pt x="178" y="1907"/>
                        <a:pt x="153" y="1932"/>
                        <a:pt x="127" y="1932"/>
                      </a:cubicBezTo>
                      <a:cubicBezTo>
                        <a:pt x="127" y="1958"/>
                        <a:pt x="127" y="1983"/>
                        <a:pt x="127" y="2008"/>
                      </a:cubicBezTo>
                      <a:cubicBezTo>
                        <a:pt x="178" y="1983"/>
                        <a:pt x="203" y="1958"/>
                        <a:pt x="229" y="1932"/>
                      </a:cubicBezTo>
                      <a:lnTo>
                        <a:pt x="458" y="1805"/>
                      </a:lnTo>
                      <a:cubicBezTo>
                        <a:pt x="585" y="1703"/>
                        <a:pt x="712" y="1602"/>
                        <a:pt x="813" y="1475"/>
                      </a:cubicBezTo>
                      <a:cubicBezTo>
                        <a:pt x="823" y="1470"/>
                        <a:pt x="833" y="1468"/>
                        <a:pt x="843" y="1468"/>
                      </a:cubicBezTo>
                      <a:cubicBezTo>
                        <a:pt x="888" y="1468"/>
                        <a:pt x="931" y="1509"/>
                        <a:pt x="890" y="1551"/>
                      </a:cubicBezTo>
                      <a:cubicBezTo>
                        <a:pt x="788" y="1678"/>
                        <a:pt x="661" y="1805"/>
                        <a:pt x="534" y="1907"/>
                      </a:cubicBezTo>
                      <a:cubicBezTo>
                        <a:pt x="458" y="1958"/>
                        <a:pt x="381" y="2008"/>
                        <a:pt x="331" y="2059"/>
                      </a:cubicBezTo>
                      <a:cubicBezTo>
                        <a:pt x="280" y="2085"/>
                        <a:pt x="178" y="2161"/>
                        <a:pt x="127" y="2161"/>
                      </a:cubicBezTo>
                      <a:lnTo>
                        <a:pt x="127" y="2263"/>
                      </a:lnTo>
                      <a:cubicBezTo>
                        <a:pt x="76" y="2542"/>
                        <a:pt x="51" y="2796"/>
                        <a:pt x="0" y="3050"/>
                      </a:cubicBezTo>
                      <a:lnTo>
                        <a:pt x="127" y="3050"/>
                      </a:lnTo>
                      <a:lnTo>
                        <a:pt x="356" y="3000"/>
                      </a:lnTo>
                      <a:cubicBezTo>
                        <a:pt x="508" y="2949"/>
                        <a:pt x="661" y="2898"/>
                        <a:pt x="813" y="2847"/>
                      </a:cubicBezTo>
                      <a:cubicBezTo>
                        <a:pt x="1093" y="2720"/>
                        <a:pt x="1373" y="2568"/>
                        <a:pt x="1601" y="2364"/>
                      </a:cubicBezTo>
                      <a:cubicBezTo>
                        <a:pt x="1881" y="2161"/>
                        <a:pt x="2084" y="1932"/>
                        <a:pt x="2211" y="1627"/>
                      </a:cubicBezTo>
                      <a:cubicBezTo>
                        <a:pt x="2262" y="1551"/>
                        <a:pt x="2288" y="1449"/>
                        <a:pt x="2288" y="1348"/>
                      </a:cubicBezTo>
                      <a:cubicBezTo>
                        <a:pt x="2237" y="1322"/>
                        <a:pt x="2186" y="1246"/>
                        <a:pt x="2237" y="1195"/>
                      </a:cubicBezTo>
                      <a:cubicBezTo>
                        <a:pt x="2262" y="1170"/>
                        <a:pt x="2288" y="1170"/>
                        <a:pt x="2288" y="1144"/>
                      </a:cubicBezTo>
                      <a:cubicBezTo>
                        <a:pt x="2288" y="1043"/>
                        <a:pt x="2262" y="941"/>
                        <a:pt x="2211" y="839"/>
                      </a:cubicBezTo>
                      <a:cubicBezTo>
                        <a:pt x="2135" y="814"/>
                        <a:pt x="2110" y="763"/>
                        <a:pt x="2110" y="712"/>
                      </a:cubicBezTo>
                      <a:cubicBezTo>
                        <a:pt x="2008" y="585"/>
                        <a:pt x="1906" y="483"/>
                        <a:pt x="1779" y="382"/>
                      </a:cubicBezTo>
                      <a:cubicBezTo>
                        <a:pt x="1627" y="255"/>
                        <a:pt x="1449" y="128"/>
                        <a:pt x="129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0" name="Google Shape;9275;p71">
                  <a:extLst>
                    <a:ext uri="{FF2B5EF4-FFF2-40B4-BE49-F238E27FC236}">
                      <a16:creationId xmlns:a16="http://schemas.microsoft.com/office/drawing/2014/main" id="{06A1A899-7DB3-D10D-B602-82BF8FDA61CD}"/>
                    </a:ext>
                  </a:extLst>
                </p:cNvPr>
                <p:cNvSpPr/>
                <p:nvPr/>
              </p:nvSpPr>
              <p:spPr>
                <a:xfrm>
                  <a:off x="4343400" y="2248150"/>
                  <a:ext cx="292300" cy="129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92" h="5184" extrusionOk="0">
                      <a:moveTo>
                        <a:pt x="255" y="5033"/>
                      </a:moveTo>
                      <a:cubicBezTo>
                        <a:pt x="291" y="5045"/>
                        <a:pt x="328" y="5056"/>
                        <a:pt x="365" y="5065"/>
                      </a:cubicBezTo>
                      <a:lnTo>
                        <a:pt x="365" y="5065"/>
                      </a:lnTo>
                      <a:cubicBezTo>
                        <a:pt x="328" y="5055"/>
                        <a:pt x="291" y="5044"/>
                        <a:pt x="255" y="5033"/>
                      </a:cubicBezTo>
                      <a:close/>
                      <a:moveTo>
                        <a:pt x="10828" y="204"/>
                      </a:moveTo>
                      <a:cubicBezTo>
                        <a:pt x="10523" y="407"/>
                        <a:pt x="10218" y="585"/>
                        <a:pt x="9913" y="763"/>
                      </a:cubicBezTo>
                      <a:cubicBezTo>
                        <a:pt x="8998" y="1271"/>
                        <a:pt x="8057" y="1652"/>
                        <a:pt x="7041" y="1906"/>
                      </a:cubicBezTo>
                      <a:cubicBezTo>
                        <a:pt x="6191" y="2140"/>
                        <a:pt x="5306" y="2249"/>
                        <a:pt x="4430" y="2249"/>
                      </a:cubicBezTo>
                      <a:cubicBezTo>
                        <a:pt x="4258" y="2249"/>
                        <a:pt x="4086" y="2245"/>
                        <a:pt x="3915" y="2237"/>
                      </a:cubicBezTo>
                      <a:lnTo>
                        <a:pt x="3533" y="2211"/>
                      </a:lnTo>
                      <a:cubicBezTo>
                        <a:pt x="3429" y="2360"/>
                        <a:pt x="3306" y="2493"/>
                        <a:pt x="3169" y="2611"/>
                      </a:cubicBezTo>
                      <a:lnTo>
                        <a:pt x="3169" y="2611"/>
                      </a:lnTo>
                      <a:cubicBezTo>
                        <a:pt x="3159" y="2603"/>
                        <a:pt x="3150" y="2599"/>
                        <a:pt x="3143" y="2599"/>
                      </a:cubicBezTo>
                      <a:cubicBezTo>
                        <a:pt x="3133" y="2599"/>
                        <a:pt x="3127" y="2605"/>
                        <a:pt x="3127" y="2618"/>
                      </a:cubicBezTo>
                      <a:cubicBezTo>
                        <a:pt x="3124" y="2629"/>
                        <a:pt x="3122" y="2640"/>
                        <a:pt x="3120" y="2652"/>
                      </a:cubicBezTo>
                      <a:lnTo>
                        <a:pt x="3120" y="2652"/>
                      </a:lnTo>
                      <a:cubicBezTo>
                        <a:pt x="3137" y="2638"/>
                        <a:pt x="3153" y="2625"/>
                        <a:pt x="3169" y="2611"/>
                      </a:cubicBezTo>
                      <a:lnTo>
                        <a:pt x="3169" y="2611"/>
                      </a:lnTo>
                      <a:cubicBezTo>
                        <a:pt x="3172" y="2613"/>
                        <a:pt x="3175" y="2615"/>
                        <a:pt x="3178" y="2618"/>
                      </a:cubicBezTo>
                      <a:cubicBezTo>
                        <a:pt x="3254" y="2643"/>
                        <a:pt x="3305" y="2745"/>
                        <a:pt x="3330" y="2821"/>
                      </a:cubicBezTo>
                      <a:cubicBezTo>
                        <a:pt x="3381" y="2923"/>
                        <a:pt x="3406" y="3025"/>
                        <a:pt x="3457" y="3152"/>
                      </a:cubicBezTo>
                      <a:cubicBezTo>
                        <a:pt x="3508" y="3355"/>
                        <a:pt x="3533" y="3558"/>
                        <a:pt x="3533" y="3787"/>
                      </a:cubicBezTo>
                      <a:cubicBezTo>
                        <a:pt x="3533" y="3889"/>
                        <a:pt x="3508" y="4016"/>
                        <a:pt x="3483" y="4118"/>
                      </a:cubicBezTo>
                      <a:cubicBezTo>
                        <a:pt x="3533" y="4105"/>
                        <a:pt x="3578" y="4099"/>
                        <a:pt x="3619" y="4099"/>
                      </a:cubicBezTo>
                      <a:cubicBezTo>
                        <a:pt x="3660" y="4099"/>
                        <a:pt x="3699" y="4105"/>
                        <a:pt x="3737" y="4118"/>
                      </a:cubicBezTo>
                      <a:lnTo>
                        <a:pt x="3991" y="4118"/>
                      </a:lnTo>
                      <a:lnTo>
                        <a:pt x="4499" y="4092"/>
                      </a:lnTo>
                      <a:cubicBezTo>
                        <a:pt x="4830" y="4067"/>
                        <a:pt x="5185" y="4067"/>
                        <a:pt x="5516" y="4041"/>
                      </a:cubicBezTo>
                      <a:cubicBezTo>
                        <a:pt x="5567" y="4041"/>
                        <a:pt x="5567" y="4143"/>
                        <a:pt x="5516" y="4143"/>
                      </a:cubicBezTo>
                      <a:cubicBezTo>
                        <a:pt x="5185" y="4194"/>
                        <a:pt x="4830" y="4219"/>
                        <a:pt x="4499" y="4245"/>
                      </a:cubicBezTo>
                      <a:cubicBezTo>
                        <a:pt x="4347" y="4270"/>
                        <a:pt x="4169" y="4270"/>
                        <a:pt x="3991" y="4270"/>
                      </a:cubicBezTo>
                      <a:lnTo>
                        <a:pt x="3737" y="4270"/>
                      </a:lnTo>
                      <a:cubicBezTo>
                        <a:pt x="3699" y="4283"/>
                        <a:pt x="3654" y="4289"/>
                        <a:pt x="3610" y="4289"/>
                      </a:cubicBezTo>
                      <a:cubicBezTo>
                        <a:pt x="3565" y="4289"/>
                        <a:pt x="3521" y="4283"/>
                        <a:pt x="3483" y="4270"/>
                      </a:cubicBezTo>
                      <a:cubicBezTo>
                        <a:pt x="3457" y="4270"/>
                        <a:pt x="3432" y="4245"/>
                        <a:pt x="3432" y="4219"/>
                      </a:cubicBezTo>
                      <a:cubicBezTo>
                        <a:pt x="3381" y="4346"/>
                        <a:pt x="3330" y="4448"/>
                        <a:pt x="3279" y="4550"/>
                      </a:cubicBezTo>
                      <a:lnTo>
                        <a:pt x="3457" y="4575"/>
                      </a:lnTo>
                      <a:cubicBezTo>
                        <a:pt x="3584" y="4601"/>
                        <a:pt x="3711" y="4601"/>
                        <a:pt x="3838" y="4601"/>
                      </a:cubicBezTo>
                      <a:lnTo>
                        <a:pt x="4601" y="4601"/>
                      </a:lnTo>
                      <a:cubicBezTo>
                        <a:pt x="5109" y="4575"/>
                        <a:pt x="5617" y="4550"/>
                        <a:pt x="6126" y="4550"/>
                      </a:cubicBezTo>
                      <a:lnTo>
                        <a:pt x="7015" y="4550"/>
                      </a:lnTo>
                      <a:cubicBezTo>
                        <a:pt x="7066" y="4550"/>
                        <a:pt x="7066" y="4626"/>
                        <a:pt x="7015" y="4626"/>
                      </a:cubicBezTo>
                      <a:cubicBezTo>
                        <a:pt x="6405" y="4702"/>
                        <a:pt x="5795" y="4753"/>
                        <a:pt x="5160" y="4778"/>
                      </a:cubicBezTo>
                      <a:cubicBezTo>
                        <a:pt x="4855" y="4804"/>
                        <a:pt x="4556" y="4817"/>
                        <a:pt x="4258" y="4817"/>
                      </a:cubicBezTo>
                      <a:cubicBezTo>
                        <a:pt x="3959" y="4817"/>
                        <a:pt x="3660" y="4804"/>
                        <a:pt x="3355" y="4778"/>
                      </a:cubicBezTo>
                      <a:cubicBezTo>
                        <a:pt x="3279" y="4778"/>
                        <a:pt x="3203" y="4753"/>
                        <a:pt x="3101" y="4728"/>
                      </a:cubicBezTo>
                      <a:cubicBezTo>
                        <a:pt x="3050" y="4804"/>
                        <a:pt x="3000" y="4855"/>
                        <a:pt x="2949" y="4905"/>
                      </a:cubicBezTo>
                      <a:cubicBezTo>
                        <a:pt x="3775" y="5045"/>
                        <a:pt x="4607" y="5115"/>
                        <a:pt x="5440" y="5115"/>
                      </a:cubicBezTo>
                      <a:cubicBezTo>
                        <a:pt x="6272" y="5115"/>
                        <a:pt x="7104" y="5045"/>
                        <a:pt x="7930" y="4905"/>
                      </a:cubicBezTo>
                      <a:cubicBezTo>
                        <a:pt x="8718" y="4728"/>
                        <a:pt x="9481" y="4473"/>
                        <a:pt x="10192" y="4092"/>
                      </a:cubicBezTo>
                      <a:cubicBezTo>
                        <a:pt x="10523" y="3914"/>
                        <a:pt x="10853" y="3711"/>
                        <a:pt x="11158" y="3457"/>
                      </a:cubicBezTo>
                      <a:cubicBezTo>
                        <a:pt x="11311" y="3330"/>
                        <a:pt x="11438" y="3177"/>
                        <a:pt x="11514" y="2999"/>
                      </a:cubicBezTo>
                      <a:cubicBezTo>
                        <a:pt x="11565" y="2898"/>
                        <a:pt x="11590" y="2796"/>
                        <a:pt x="11616" y="2669"/>
                      </a:cubicBezTo>
                      <a:cubicBezTo>
                        <a:pt x="11616" y="2669"/>
                        <a:pt x="11616" y="2643"/>
                        <a:pt x="11616" y="2643"/>
                      </a:cubicBezTo>
                      <a:cubicBezTo>
                        <a:pt x="11641" y="2567"/>
                        <a:pt x="11641" y="2491"/>
                        <a:pt x="11641" y="2440"/>
                      </a:cubicBezTo>
                      <a:cubicBezTo>
                        <a:pt x="11666" y="2211"/>
                        <a:pt x="11692" y="2008"/>
                        <a:pt x="11666" y="1805"/>
                      </a:cubicBezTo>
                      <a:cubicBezTo>
                        <a:pt x="11590" y="1754"/>
                        <a:pt x="11590" y="1627"/>
                        <a:pt x="11666" y="1601"/>
                      </a:cubicBezTo>
                      <a:cubicBezTo>
                        <a:pt x="11666" y="1398"/>
                        <a:pt x="11616" y="1220"/>
                        <a:pt x="11565" y="1068"/>
                      </a:cubicBezTo>
                      <a:cubicBezTo>
                        <a:pt x="11438" y="686"/>
                        <a:pt x="11158" y="381"/>
                        <a:pt x="10828" y="204"/>
                      </a:cubicBezTo>
                      <a:close/>
                      <a:moveTo>
                        <a:pt x="2796" y="0"/>
                      </a:moveTo>
                      <a:lnTo>
                        <a:pt x="2644" y="76"/>
                      </a:lnTo>
                      <a:cubicBezTo>
                        <a:pt x="2466" y="153"/>
                        <a:pt x="2263" y="204"/>
                        <a:pt x="2059" y="254"/>
                      </a:cubicBezTo>
                      <a:cubicBezTo>
                        <a:pt x="1958" y="280"/>
                        <a:pt x="1856" y="280"/>
                        <a:pt x="1754" y="280"/>
                      </a:cubicBezTo>
                      <a:cubicBezTo>
                        <a:pt x="1678" y="534"/>
                        <a:pt x="1627" y="788"/>
                        <a:pt x="1551" y="1042"/>
                      </a:cubicBezTo>
                      <a:lnTo>
                        <a:pt x="1576" y="1042"/>
                      </a:lnTo>
                      <a:cubicBezTo>
                        <a:pt x="1678" y="991"/>
                        <a:pt x="1780" y="966"/>
                        <a:pt x="1856" y="915"/>
                      </a:cubicBezTo>
                      <a:cubicBezTo>
                        <a:pt x="2008" y="788"/>
                        <a:pt x="2186" y="712"/>
                        <a:pt x="2390" y="661"/>
                      </a:cubicBezTo>
                      <a:cubicBezTo>
                        <a:pt x="2398" y="652"/>
                        <a:pt x="2406" y="649"/>
                        <a:pt x="2413" y="649"/>
                      </a:cubicBezTo>
                      <a:cubicBezTo>
                        <a:pt x="2443" y="649"/>
                        <a:pt x="2455" y="715"/>
                        <a:pt x="2427" y="715"/>
                      </a:cubicBezTo>
                      <a:cubicBezTo>
                        <a:pt x="2424" y="715"/>
                        <a:pt x="2420" y="714"/>
                        <a:pt x="2415" y="712"/>
                      </a:cubicBezTo>
                      <a:cubicBezTo>
                        <a:pt x="2313" y="737"/>
                        <a:pt x="2212" y="788"/>
                        <a:pt x="2161" y="864"/>
                      </a:cubicBezTo>
                      <a:cubicBezTo>
                        <a:pt x="2085" y="941"/>
                        <a:pt x="1983" y="1017"/>
                        <a:pt x="1907" y="1068"/>
                      </a:cubicBezTo>
                      <a:cubicBezTo>
                        <a:pt x="1805" y="1119"/>
                        <a:pt x="1703" y="1169"/>
                        <a:pt x="1602" y="1195"/>
                      </a:cubicBezTo>
                      <a:lnTo>
                        <a:pt x="1500" y="1246"/>
                      </a:lnTo>
                      <a:cubicBezTo>
                        <a:pt x="1398" y="1678"/>
                        <a:pt x="1246" y="2084"/>
                        <a:pt x="1068" y="2491"/>
                      </a:cubicBezTo>
                      <a:cubicBezTo>
                        <a:pt x="763" y="3253"/>
                        <a:pt x="407" y="4016"/>
                        <a:pt x="1" y="4728"/>
                      </a:cubicBezTo>
                      <a:cubicBezTo>
                        <a:pt x="280" y="4880"/>
                        <a:pt x="611" y="4956"/>
                        <a:pt x="941" y="4956"/>
                      </a:cubicBezTo>
                      <a:cubicBezTo>
                        <a:pt x="1322" y="4956"/>
                        <a:pt x="1703" y="4855"/>
                        <a:pt x="2034" y="4677"/>
                      </a:cubicBezTo>
                      <a:cubicBezTo>
                        <a:pt x="2039" y="4674"/>
                        <a:pt x="2045" y="4673"/>
                        <a:pt x="2050" y="4673"/>
                      </a:cubicBezTo>
                      <a:cubicBezTo>
                        <a:pt x="2095" y="4673"/>
                        <a:pt x="2130" y="4756"/>
                        <a:pt x="2085" y="4778"/>
                      </a:cubicBezTo>
                      <a:cubicBezTo>
                        <a:pt x="1754" y="5007"/>
                        <a:pt x="1348" y="5134"/>
                        <a:pt x="941" y="5134"/>
                      </a:cubicBezTo>
                      <a:cubicBezTo>
                        <a:pt x="749" y="5134"/>
                        <a:pt x="557" y="5116"/>
                        <a:pt x="365" y="5065"/>
                      </a:cubicBezTo>
                      <a:lnTo>
                        <a:pt x="365" y="5065"/>
                      </a:lnTo>
                      <a:cubicBezTo>
                        <a:pt x="643" y="5143"/>
                        <a:pt x="932" y="5184"/>
                        <a:pt x="1220" y="5184"/>
                      </a:cubicBezTo>
                      <a:cubicBezTo>
                        <a:pt x="1478" y="5184"/>
                        <a:pt x="1736" y="5151"/>
                        <a:pt x="1983" y="5083"/>
                      </a:cubicBezTo>
                      <a:cubicBezTo>
                        <a:pt x="1983" y="5034"/>
                        <a:pt x="2025" y="5006"/>
                        <a:pt x="2069" y="5006"/>
                      </a:cubicBezTo>
                      <a:cubicBezTo>
                        <a:pt x="2093" y="5006"/>
                        <a:pt x="2118" y="5015"/>
                        <a:pt x="2136" y="5033"/>
                      </a:cubicBezTo>
                      <a:lnTo>
                        <a:pt x="2161" y="5033"/>
                      </a:lnTo>
                      <a:cubicBezTo>
                        <a:pt x="2695" y="4829"/>
                        <a:pt x="3228" y="4473"/>
                        <a:pt x="3305" y="3889"/>
                      </a:cubicBezTo>
                      <a:cubicBezTo>
                        <a:pt x="3330" y="3660"/>
                        <a:pt x="3305" y="3457"/>
                        <a:pt x="3254" y="3253"/>
                      </a:cubicBezTo>
                      <a:cubicBezTo>
                        <a:pt x="3228" y="3126"/>
                        <a:pt x="3203" y="3025"/>
                        <a:pt x="3178" y="2923"/>
                      </a:cubicBezTo>
                      <a:cubicBezTo>
                        <a:pt x="3132" y="2833"/>
                        <a:pt x="3107" y="2742"/>
                        <a:pt x="3120" y="2652"/>
                      </a:cubicBezTo>
                      <a:lnTo>
                        <a:pt x="3120" y="2652"/>
                      </a:lnTo>
                      <a:cubicBezTo>
                        <a:pt x="2869" y="2855"/>
                        <a:pt x="2576" y="3007"/>
                        <a:pt x="2263" y="3101"/>
                      </a:cubicBezTo>
                      <a:cubicBezTo>
                        <a:pt x="2059" y="3177"/>
                        <a:pt x="1831" y="3228"/>
                        <a:pt x="1627" y="3253"/>
                      </a:cubicBezTo>
                      <a:cubicBezTo>
                        <a:pt x="1500" y="3279"/>
                        <a:pt x="1373" y="3279"/>
                        <a:pt x="1246" y="3279"/>
                      </a:cubicBezTo>
                      <a:cubicBezTo>
                        <a:pt x="1216" y="3286"/>
                        <a:pt x="1184" y="3289"/>
                        <a:pt x="1151" y="3289"/>
                      </a:cubicBezTo>
                      <a:cubicBezTo>
                        <a:pt x="1070" y="3289"/>
                        <a:pt x="980" y="3271"/>
                        <a:pt x="890" y="3253"/>
                      </a:cubicBezTo>
                      <a:cubicBezTo>
                        <a:pt x="788" y="3203"/>
                        <a:pt x="814" y="3076"/>
                        <a:pt x="916" y="3076"/>
                      </a:cubicBezTo>
                      <a:cubicBezTo>
                        <a:pt x="949" y="3067"/>
                        <a:pt x="983" y="3064"/>
                        <a:pt x="1016" y="3064"/>
                      </a:cubicBezTo>
                      <a:cubicBezTo>
                        <a:pt x="1082" y="3064"/>
                        <a:pt x="1144" y="3076"/>
                        <a:pt x="1195" y="3076"/>
                      </a:cubicBezTo>
                      <a:cubicBezTo>
                        <a:pt x="1297" y="3076"/>
                        <a:pt x="1398" y="3050"/>
                        <a:pt x="1526" y="3050"/>
                      </a:cubicBezTo>
                      <a:cubicBezTo>
                        <a:pt x="1703" y="3025"/>
                        <a:pt x="1881" y="2974"/>
                        <a:pt x="2059" y="2923"/>
                      </a:cubicBezTo>
                      <a:cubicBezTo>
                        <a:pt x="2364" y="2847"/>
                        <a:pt x="2644" y="2720"/>
                        <a:pt x="2898" y="2542"/>
                      </a:cubicBezTo>
                      <a:cubicBezTo>
                        <a:pt x="3152" y="2364"/>
                        <a:pt x="3355" y="2135"/>
                        <a:pt x="3483" y="1856"/>
                      </a:cubicBezTo>
                      <a:cubicBezTo>
                        <a:pt x="3584" y="1525"/>
                        <a:pt x="3584" y="1169"/>
                        <a:pt x="3483" y="864"/>
                      </a:cubicBezTo>
                      <a:cubicBezTo>
                        <a:pt x="3406" y="686"/>
                        <a:pt x="3305" y="509"/>
                        <a:pt x="3178" y="356"/>
                      </a:cubicBezTo>
                      <a:cubicBezTo>
                        <a:pt x="3167" y="359"/>
                        <a:pt x="3157" y="361"/>
                        <a:pt x="3147" y="361"/>
                      </a:cubicBezTo>
                      <a:cubicBezTo>
                        <a:pt x="3082" y="361"/>
                        <a:pt x="3025" y="295"/>
                        <a:pt x="3025" y="229"/>
                      </a:cubicBezTo>
                      <a:cubicBezTo>
                        <a:pt x="2974" y="153"/>
                        <a:pt x="2898" y="102"/>
                        <a:pt x="2822" y="51"/>
                      </a:cubicBezTo>
                      <a:cubicBezTo>
                        <a:pt x="2796" y="51"/>
                        <a:pt x="2796" y="26"/>
                        <a:pt x="279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1" name="Google Shape;9276;p71">
                  <a:extLst>
                    <a:ext uri="{FF2B5EF4-FFF2-40B4-BE49-F238E27FC236}">
                      <a16:creationId xmlns:a16="http://schemas.microsoft.com/office/drawing/2014/main" id="{DFF4460A-7C08-7E80-D4FC-4C49E0BDE06A}"/>
                    </a:ext>
                  </a:extLst>
                </p:cNvPr>
                <p:cNvSpPr/>
                <p:nvPr/>
              </p:nvSpPr>
              <p:spPr>
                <a:xfrm>
                  <a:off x="4302100" y="2397450"/>
                  <a:ext cx="68650" cy="61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6" h="2451" extrusionOk="0">
                      <a:moveTo>
                        <a:pt x="839" y="1"/>
                      </a:moveTo>
                      <a:cubicBezTo>
                        <a:pt x="661" y="281"/>
                        <a:pt x="458" y="560"/>
                        <a:pt x="255" y="840"/>
                      </a:cubicBezTo>
                      <a:cubicBezTo>
                        <a:pt x="306" y="916"/>
                        <a:pt x="331" y="992"/>
                        <a:pt x="382" y="1043"/>
                      </a:cubicBezTo>
                      <a:cubicBezTo>
                        <a:pt x="433" y="1145"/>
                        <a:pt x="483" y="1246"/>
                        <a:pt x="534" y="1348"/>
                      </a:cubicBezTo>
                      <a:cubicBezTo>
                        <a:pt x="661" y="1526"/>
                        <a:pt x="788" y="1704"/>
                        <a:pt x="941" y="1882"/>
                      </a:cubicBezTo>
                      <a:cubicBezTo>
                        <a:pt x="980" y="1921"/>
                        <a:pt x="944" y="1975"/>
                        <a:pt x="902" y="1975"/>
                      </a:cubicBezTo>
                      <a:cubicBezTo>
                        <a:pt x="890" y="1975"/>
                        <a:pt x="877" y="1970"/>
                        <a:pt x="865" y="1958"/>
                      </a:cubicBezTo>
                      <a:cubicBezTo>
                        <a:pt x="687" y="1805"/>
                        <a:pt x="534" y="1628"/>
                        <a:pt x="407" y="1450"/>
                      </a:cubicBezTo>
                      <a:cubicBezTo>
                        <a:pt x="356" y="1348"/>
                        <a:pt x="280" y="1246"/>
                        <a:pt x="229" y="1145"/>
                      </a:cubicBezTo>
                      <a:cubicBezTo>
                        <a:pt x="204" y="1094"/>
                        <a:pt x="178" y="1043"/>
                        <a:pt x="153" y="1018"/>
                      </a:cubicBezTo>
                      <a:lnTo>
                        <a:pt x="153" y="992"/>
                      </a:lnTo>
                      <a:lnTo>
                        <a:pt x="1" y="1221"/>
                      </a:lnTo>
                      <a:cubicBezTo>
                        <a:pt x="51" y="1246"/>
                        <a:pt x="102" y="1297"/>
                        <a:pt x="128" y="1348"/>
                      </a:cubicBezTo>
                      <a:cubicBezTo>
                        <a:pt x="178" y="1399"/>
                        <a:pt x="229" y="1475"/>
                        <a:pt x="280" y="1526"/>
                      </a:cubicBezTo>
                      <a:cubicBezTo>
                        <a:pt x="382" y="1653"/>
                        <a:pt x="483" y="1755"/>
                        <a:pt x="585" y="1882"/>
                      </a:cubicBezTo>
                      <a:cubicBezTo>
                        <a:pt x="788" y="2085"/>
                        <a:pt x="1017" y="2238"/>
                        <a:pt x="1297" y="2365"/>
                      </a:cubicBezTo>
                      <a:cubicBezTo>
                        <a:pt x="1430" y="2422"/>
                        <a:pt x="1578" y="2450"/>
                        <a:pt x="1729" y="2450"/>
                      </a:cubicBezTo>
                      <a:cubicBezTo>
                        <a:pt x="1780" y="2450"/>
                        <a:pt x="1830" y="2447"/>
                        <a:pt x="1881" y="2441"/>
                      </a:cubicBezTo>
                      <a:cubicBezTo>
                        <a:pt x="1863" y="2369"/>
                        <a:pt x="1909" y="2297"/>
                        <a:pt x="1964" y="2297"/>
                      </a:cubicBezTo>
                      <a:cubicBezTo>
                        <a:pt x="1987" y="2297"/>
                        <a:pt x="2011" y="2309"/>
                        <a:pt x="2034" y="2339"/>
                      </a:cubicBezTo>
                      <a:lnTo>
                        <a:pt x="2085" y="2390"/>
                      </a:lnTo>
                      <a:cubicBezTo>
                        <a:pt x="2110" y="2365"/>
                        <a:pt x="2135" y="2365"/>
                        <a:pt x="2161" y="2339"/>
                      </a:cubicBezTo>
                      <a:lnTo>
                        <a:pt x="2161" y="2314"/>
                      </a:lnTo>
                      <a:cubicBezTo>
                        <a:pt x="2142" y="2239"/>
                        <a:pt x="2205" y="2192"/>
                        <a:pt x="2261" y="2192"/>
                      </a:cubicBezTo>
                      <a:cubicBezTo>
                        <a:pt x="2281" y="2192"/>
                        <a:pt x="2300" y="2199"/>
                        <a:pt x="2313" y="2212"/>
                      </a:cubicBezTo>
                      <a:cubicBezTo>
                        <a:pt x="2313" y="2212"/>
                        <a:pt x="2364" y="2187"/>
                        <a:pt x="2364" y="2161"/>
                      </a:cubicBezTo>
                      <a:cubicBezTo>
                        <a:pt x="2491" y="2009"/>
                        <a:pt x="2568" y="1831"/>
                        <a:pt x="2618" y="1653"/>
                      </a:cubicBezTo>
                      <a:cubicBezTo>
                        <a:pt x="2669" y="1551"/>
                        <a:pt x="2695" y="1475"/>
                        <a:pt x="2720" y="1373"/>
                      </a:cubicBezTo>
                      <a:cubicBezTo>
                        <a:pt x="2720" y="1323"/>
                        <a:pt x="2745" y="1297"/>
                        <a:pt x="2745" y="1246"/>
                      </a:cubicBezTo>
                      <a:cubicBezTo>
                        <a:pt x="2745" y="1246"/>
                        <a:pt x="2745" y="1221"/>
                        <a:pt x="2745" y="1221"/>
                      </a:cubicBezTo>
                      <a:lnTo>
                        <a:pt x="2593" y="1195"/>
                      </a:lnTo>
                      <a:cubicBezTo>
                        <a:pt x="2466" y="1145"/>
                        <a:pt x="2339" y="1094"/>
                        <a:pt x="2212" y="1043"/>
                      </a:cubicBezTo>
                      <a:cubicBezTo>
                        <a:pt x="2110" y="992"/>
                        <a:pt x="2034" y="916"/>
                        <a:pt x="1958" y="840"/>
                      </a:cubicBezTo>
                      <a:lnTo>
                        <a:pt x="1830" y="763"/>
                      </a:lnTo>
                      <a:cubicBezTo>
                        <a:pt x="1653" y="662"/>
                        <a:pt x="1500" y="560"/>
                        <a:pt x="1348" y="458"/>
                      </a:cubicBezTo>
                      <a:cubicBezTo>
                        <a:pt x="1271" y="382"/>
                        <a:pt x="1195" y="331"/>
                        <a:pt x="1119" y="255"/>
                      </a:cubicBezTo>
                      <a:cubicBezTo>
                        <a:pt x="1017" y="204"/>
                        <a:pt x="916" y="153"/>
                        <a:pt x="839" y="52"/>
                      </a:cubicBezTo>
                      <a:cubicBezTo>
                        <a:pt x="839" y="26"/>
                        <a:pt x="839" y="1"/>
                        <a:pt x="839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2" name="Google Shape;9277;p71">
                  <a:extLst>
                    <a:ext uri="{FF2B5EF4-FFF2-40B4-BE49-F238E27FC236}">
                      <a16:creationId xmlns:a16="http://schemas.microsoft.com/office/drawing/2014/main" id="{E6EA86F6-08C1-D419-DD6D-9109FD1A7E33}"/>
                    </a:ext>
                  </a:extLst>
                </p:cNvPr>
                <p:cNvSpPr/>
                <p:nvPr/>
              </p:nvSpPr>
              <p:spPr>
                <a:xfrm>
                  <a:off x="4298925" y="2432400"/>
                  <a:ext cx="3825" cy="5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" h="230" extrusionOk="0">
                      <a:moveTo>
                        <a:pt x="26" y="1"/>
                      </a:moveTo>
                      <a:cubicBezTo>
                        <a:pt x="26" y="26"/>
                        <a:pt x="26" y="26"/>
                        <a:pt x="0" y="52"/>
                      </a:cubicBezTo>
                      <a:lnTo>
                        <a:pt x="77" y="230"/>
                      </a:lnTo>
                      <a:cubicBezTo>
                        <a:pt x="102" y="204"/>
                        <a:pt x="128" y="179"/>
                        <a:pt x="153" y="179"/>
                      </a:cubicBezTo>
                      <a:cubicBezTo>
                        <a:pt x="153" y="179"/>
                        <a:pt x="153" y="153"/>
                        <a:pt x="153" y="153"/>
                      </a:cubicBezTo>
                      <a:cubicBezTo>
                        <a:pt x="102" y="102"/>
                        <a:pt x="77" y="52"/>
                        <a:pt x="2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3" name="Google Shape;9278;p71">
                  <a:extLst>
                    <a:ext uri="{FF2B5EF4-FFF2-40B4-BE49-F238E27FC236}">
                      <a16:creationId xmlns:a16="http://schemas.microsoft.com/office/drawing/2014/main" id="{246CC36B-10CA-62C1-2721-395B699F422C}"/>
                    </a:ext>
                  </a:extLst>
                </p:cNvPr>
                <p:cNvSpPr/>
                <p:nvPr/>
              </p:nvSpPr>
              <p:spPr>
                <a:xfrm>
                  <a:off x="4358650" y="2443200"/>
                  <a:ext cx="196375" cy="161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5" h="6457" extrusionOk="0">
                      <a:moveTo>
                        <a:pt x="687" y="1"/>
                      </a:moveTo>
                      <a:cubicBezTo>
                        <a:pt x="661" y="26"/>
                        <a:pt x="661" y="77"/>
                        <a:pt x="636" y="103"/>
                      </a:cubicBezTo>
                      <a:cubicBezTo>
                        <a:pt x="560" y="331"/>
                        <a:pt x="407" y="535"/>
                        <a:pt x="204" y="662"/>
                      </a:cubicBezTo>
                      <a:cubicBezTo>
                        <a:pt x="255" y="789"/>
                        <a:pt x="306" y="890"/>
                        <a:pt x="382" y="992"/>
                      </a:cubicBezTo>
                      <a:cubicBezTo>
                        <a:pt x="509" y="1195"/>
                        <a:pt x="636" y="1373"/>
                        <a:pt x="763" y="1551"/>
                      </a:cubicBezTo>
                      <a:cubicBezTo>
                        <a:pt x="1068" y="1932"/>
                        <a:pt x="1322" y="2314"/>
                        <a:pt x="1653" y="2695"/>
                      </a:cubicBezTo>
                      <a:cubicBezTo>
                        <a:pt x="1805" y="2898"/>
                        <a:pt x="1983" y="3076"/>
                        <a:pt x="2161" y="3254"/>
                      </a:cubicBezTo>
                      <a:cubicBezTo>
                        <a:pt x="2183" y="3276"/>
                        <a:pt x="2148" y="3335"/>
                        <a:pt x="2122" y="3335"/>
                      </a:cubicBezTo>
                      <a:cubicBezTo>
                        <a:pt x="2118" y="3335"/>
                        <a:pt x="2114" y="3334"/>
                        <a:pt x="2110" y="3330"/>
                      </a:cubicBezTo>
                      <a:cubicBezTo>
                        <a:pt x="1932" y="3178"/>
                        <a:pt x="1754" y="3025"/>
                        <a:pt x="1602" y="2873"/>
                      </a:cubicBezTo>
                      <a:cubicBezTo>
                        <a:pt x="1449" y="2695"/>
                        <a:pt x="1322" y="2517"/>
                        <a:pt x="1170" y="2314"/>
                      </a:cubicBezTo>
                      <a:cubicBezTo>
                        <a:pt x="865" y="1932"/>
                        <a:pt x="560" y="1577"/>
                        <a:pt x="280" y="1170"/>
                      </a:cubicBezTo>
                      <a:cubicBezTo>
                        <a:pt x="178" y="1043"/>
                        <a:pt x="102" y="890"/>
                        <a:pt x="26" y="763"/>
                      </a:cubicBezTo>
                      <a:lnTo>
                        <a:pt x="1" y="763"/>
                      </a:lnTo>
                      <a:cubicBezTo>
                        <a:pt x="77" y="865"/>
                        <a:pt x="153" y="992"/>
                        <a:pt x="204" y="1094"/>
                      </a:cubicBezTo>
                      <a:lnTo>
                        <a:pt x="585" y="1653"/>
                      </a:lnTo>
                      <a:cubicBezTo>
                        <a:pt x="839" y="2034"/>
                        <a:pt x="1068" y="2390"/>
                        <a:pt x="1322" y="2771"/>
                      </a:cubicBezTo>
                      <a:cubicBezTo>
                        <a:pt x="1754" y="3457"/>
                        <a:pt x="2263" y="4118"/>
                        <a:pt x="2847" y="4728"/>
                      </a:cubicBezTo>
                      <a:cubicBezTo>
                        <a:pt x="3355" y="5287"/>
                        <a:pt x="3991" y="5745"/>
                        <a:pt x="4677" y="6075"/>
                      </a:cubicBezTo>
                      <a:cubicBezTo>
                        <a:pt x="5007" y="6228"/>
                        <a:pt x="5363" y="6355"/>
                        <a:pt x="5745" y="6406"/>
                      </a:cubicBezTo>
                      <a:cubicBezTo>
                        <a:pt x="5821" y="6431"/>
                        <a:pt x="5922" y="6457"/>
                        <a:pt x="5999" y="6457"/>
                      </a:cubicBezTo>
                      <a:lnTo>
                        <a:pt x="6024" y="6457"/>
                      </a:lnTo>
                      <a:cubicBezTo>
                        <a:pt x="6227" y="6457"/>
                        <a:pt x="6431" y="6431"/>
                        <a:pt x="6634" y="6380"/>
                      </a:cubicBezTo>
                      <a:lnTo>
                        <a:pt x="6660" y="6380"/>
                      </a:lnTo>
                      <a:cubicBezTo>
                        <a:pt x="6710" y="6355"/>
                        <a:pt x="6761" y="6355"/>
                        <a:pt x="6787" y="6329"/>
                      </a:cubicBezTo>
                      <a:cubicBezTo>
                        <a:pt x="7015" y="6202"/>
                        <a:pt x="7193" y="6024"/>
                        <a:pt x="7320" y="5796"/>
                      </a:cubicBezTo>
                      <a:cubicBezTo>
                        <a:pt x="7320" y="5770"/>
                        <a:pt x="7320" y="5745"/>
                        <a:pt x="7320" y="5719"/>
                      </a:cubicBezTo>
                      <a:cubicBezTo>
                        <a:pt x="7295" y="5643"/>
                        <a:pt x="7371" y="5592"/>
                        <a:pt x="7447" y="5592"/>
                      </a:cubicBezTo>
                      <a:cubicBezTo>
                        <a:pt x="7498" y="5491"/>
                        <a:pt x="7549" y="5414"/>
                        <a:pt x="7574" y="5313"/>
                      </a:cubicBezTo>
                      <a:cubicBezTo>
                        <a:pt x="7702" y="5084"/>
                        <a:pt x="7778" y="4881"/>
                        <a:pt x="7829" y="4627"/>
                      </a:cubicBezTo>
                      <a:cubicBezTo>
                        <a:pt x="7854" y="4449"/>
                        <a:pt x="7778" y="4195"/>
                        <a:pt x="7574" y="4169"/>
                      </a:cubicBezTo>
                      <a:cubicBezTo>
                        <a:pt x="7524" y="4169"/>
                        <a:pt x="7498" y="4144"/>
                        <a:pt x="7498" y="4118"/>
                      </a:cubicBezTo>
                      <a:cubicBezTo>
                        <a:pt x="7193" y="4118"/>
                        <a:pt x="6888" y="4067"/>
                        <a:pt x="6583" y="3991"/>
                      </a:cubicBezTo>
                      <a:cubicBezTo>
                        <a:pt x="5770" y="3813"/>
                        <a:pt x="5007" y="3508"/>
                        <a:pt x="4270" y="3102"/>
                      </a:cubicBezTo>
                      <a:cubicBezTo>
                        <a:pt x="3559" y="2720"/>
                        <a:pt x="2898" y="2288"/>
                        <a:pt x="2288" y="1755"/>
                      </a:cubicBezTo>
                      <a:cubicBezTo>
                        <a:pt x="1703" y="1221"/>
                        <a:pt x="1144" y="636"/>
                        <a:pt x="687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4" name="Google Shape;9279;p71">
                  <a:extLst>
                    <a:ext uri="{FF2B5EF4-FFF2-40B4-BE49-F238E27FC236}">
                      <a16:creationId xmlns:a16="http://schemas.microsoft.com/office/drawing/2014/main" id="{F5ACBB03-0B8F-334B-C14E-AA7479DB7E1D}"/>
                    </a:ext>
                  </a:extLst>
                </p:cNvPr>
                <p:cNvSpPr/>
                <p:nvPr/>
              </p:nvSpPr>
              <p:spPr>
                <a:xfrm>
                  <a:off x="4399325" y="2384125"/>
                  <a:ext cx="219225" cy="94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69" h="3762" extrusionOk="0">
                      <a:moveTo>
                        <a:pt x="127" y="0"/>
                      </a:moveTo>
                      <a:cubicBezTo>
                        <a:pt x="229" y="483"/>
                        <a:pt x="356" y="1042"/>
                        <a:pt x="0" y="1424"/>
                      </a:cubicBezTo>
                      <a:cubicBezTo>
                        <a:pt x="229" y="1576"/>
                        <a:pt x="432" y="1728"/>
                        <a:pt x="661" y="1856"/>
                      </a:cubicBezTo>
                      <a:cubicBezTo>
                        <a:pt x="890" y="1983"/>
                        <a:pt x="1118" y="2110"/>
                        <a:pt x="1347" y="2211"/>
                      </a:cubicBezTo>
                      <a:cubicBezTo>
                        <a:pt x="1830" y="2415"/>
                        <a:pt x="2313" y="2593"/>
                        <a:pt x="2821" y="2720"/>
                      </a:cubicBezTo>
                      <a:cubicBezTo>
                        <a:pt x="3101" y="2796"/>
                        <a:pt x="3406" y="2847"/>
                        <a:pt x="3711" y="2898"/>
                      </a:cubicBezTo>
                      <a:cubicBezTo>
                        <a:pt x="3787" y="2898"/>
                        <a:pt x="3762" y="3050"/>
                        <a:pt x="3685" y="3050"/>
                      </a:cubicBezTo>
                      <a:cubicBezTo>
                        <a:pt x="2643" y="2923"/>
                        <a:pt x="1627" y="2618"/>
                        <a:pt x="712" y="2110"/>
                      </a:cubicBezTo>
                      <a:lnTo>
                        <a:pt x="712" y="2110"/>
                      </a:lnTo>
                      <a:cubicBezTo>
                        <a:pt x="941" y="2262"/>
                        <a:pt x="1195" y="2415"/>
                        <a:pt x="1449" y="2542"/>
                      </a:cubicBezTo>
                      <a:cubicBezTo>
                        <a:pt x="2110" y="2872"/>
                        <a:pt x="2821" y="3152"/>
                        <a:pt x="3558" y="3355"/>
                      </a:cubicBezTo>
                      <a:cubicBezTo>
                        <a:pt x="4321" y="3609"/>
                        <a:pt x="5160" y="3762"/>
                        <a:pt x="5973" y="3762"/>
                      </a:cubicBezTo>
                      <a:cubicBezTo>
                        <a:pt x="6380" y="3762"/>
                        <a:pt x="6786" y="3736"/>
                        <a:pt x="7193" y="3660"/>
                      </a:cubicBezTo>
                      <a:cubicBezTo>
                        <a:pt x="7396" y="3635"/>
                        <a:pt x="7600" y="3584"/>
                        <a:pt x="7803" y="3533"/>
                      </a:cubicBezTo>
                      <a:cubicBezTo>
                        <a:pt x="7955" y="3508"/>
                        <a:pt x="8133" y="3457"/>
                        <a:pt x="8286" y="3355"/>
                      </a:cubicBezTo>
                      <a:cubicBezTo>
                        <a:pt x="8438" y="3228"/>
                        <a:pt x="8540" y="3050"/>
                        <a:pt x="8565" y="2847"/>
                      </a:cubicBezTo>
                      <a:cubicBezTo>
                        <a:pt x="8591" y="2796"/>
                        <a:pt x="8616" y="2745"/>
                        <a:pt x="8616" y="2694"/>
                      </a:cubicBezTo>
                      <a:cubicBezTo>
                        <a:pt x="8616" y="2694"/>
                        <a:pt x="8616" y="2669"/>
                        <a:pt x="8591" y="2669"/>
                      </a:cubicBezTo>
                      <a:cubicBezTo>
                        <a:pt x="8565" y="2593"/>
                        <a:pt x="8616" y="2491"/>
                        <a:pt x="8692" y="2491"/>
                      </a:cubicBezTo>
                      <a:cubicBezTo>
                        <a:pt x="8718" y="2389"/>
                        <a:pt x="8743" y="2313"/>
                        <a:pt x="8743" y="2211"/>
                      </a:cubicBezTo>
                      <a:cubicBezTo>
                        <a:pt x="8769" y="1983"/>
                        <a:pt x="8743" y="1754"/>
                        <a:pt x="8616" y="1576"/>
                      </a:cubicBezTo>
                      <a:cubicBezTo>
                        <a:pt x="8591" y="1551"/>
                        <a:pt x="8565" y="1525"/>
                        <a:pt x="8565" y="1500"/>
                      </a:cubicBezTo>
                      <a:cubicBezTo>
                        <a:pt x="8540" y="1449"/>
                        <a:pt x="8489" y="1398"/>
                        <a:pt x="8438" y="1347"/>
                      </a:cubicBezTo>
                      <a:cubicBezTo>
                        <a:pt x="8209" y="1449"/>
                        <a:pt x="7981" y="1500"/>
                        <a:pt x="7727" y="1551"/>
                      </a:cubicBezTo>
                      <a:cubicBezTo>
                        <a:pt x="7173" y="1648"/>
                        <a:pt x="6608" y="1694"/>
                        <a:pt x="6047" y="1694"/>
                      </a:cubicBezTo>
                      <a:cubicBezTo>
                        <a:pt x="5732" y="1694"/>
                        <a:pt x="5419" y="1680"/>
                        <a:pt x="5109" y="1652"/>
                      </a:cubicBezTo>
                      <a:cubicBezTo>
                        <a:pt x="4219" y="1576"/>
                        <a:pt x="3330" y="1398"/>
                        <a:pt x="2491" y="1119"/>
                      </a:cubicBezTo>
                      <a:cubicBezTo>
                        <a:pt x="1652" y="839"/>
                        <a:pt x="864" y="458"/>
                        <a:pt x="127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5" name="Google Shape;9280;p71">
                  <a:extLst>
                    <a:ext uri="{FF2B5EF4-FFF2-40B4-BE49-F238E27FC236}">
                      <a16:creationId xmlns:a16="http://schemas.microsoft.com/office/drawing/2014/main" id="{57813A4F-C38B-D850-DCE9-C8B3F91F8FAB}"/>
                    </a:ext>
                  </a:extLst>
                </p:cNvPr>
                <p:cNvSpPr/>
                <p:nvPr/>
              </p:nvSpPr>
              <p:spPr>
                <a:xfrm>
                  <a:off x="4403775" y="2342175"/>
                  <a:ext cx="229400" cy="7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" h="3116" extrusionOk="0">
                      <a:moveTo>
                        <a:pt x="102" y="1373"/>
                      </a:moveTo>
                      <a:cubicBezTo>
                        <a:pt x="90" y="1373"/>
                        <a:pt x="72" y="1384"/>
                        <a:pt x="60" y="1402"/>
                      </a:cubicBezTo>
                      <a:lnTo>
                        <a:pt x="60" y="1402"/>
                      </a:lnTo>
                      <a:cubicBezTo>
                        <a:pt x="81" y="1393"/>
                        <a:pt x="104" y="1383"/>
                        <a:pt x="126" y="1374"/>
                      </a:cubicBezTo>
                      <a:lnTo>
                        <a:pt x="126" y="1374"/>
                      </a:lnTo>
                      <a:cubicBezTo>
                        <a:pt x="118" y="1373"/>
                        <a:pt x="110" y="1373"/>
                        <a:pt x="102" y="1373"/>
                      </a:cubicBezTo>
                      <a:close/>
                      <a:moveTo>
                        <a:pt x="60" y="1402"/>
                      </a:moveTo>
                      <a:lnTo>
                        <a:pt x="60" y="1402"/>
                      </a:lnTo>
                      <a:cubicBezTo>
                        <a:pt x="39" y="1410"/>
                        <a:pt x="19" y="1418"/>
                        <a:pt x="0" y="1424"/>
                      </a:cubicBezTo>
                      <a:lnTo>
                        <a:pt x="51" y="1475"/>
                      </a:lnTo>
                      <a:cubicBezTo>
                        <a:pt x="37" y="1448"/>
                        <a:pt x="45" y="1421"/>
                        <a:pt x="60" y="1402"/>
                      </a:cubicBezTo>
                      <a:close/>
                      <a:moveTo>
                        <a:pt x="8743" y="1"/>
                      </a:moveTo>
                      <a:cubicBezTo>
                        <a:pt x="8616" y="102"/>
                        <a:pt x="8464" y="204"/>
                        <a:pt x="8311" y="306"/>
                      </a:cubicBezTo>
                      <a:cubicBezTo>
                        <a:pt x="6911" y="1126"/>
                        <a:pt x="5305" y="1580"/>
                        <a:pt x="3666" y="1580"/>
                      </a:cubicBezTo>
                      <a:cubicBezTo>
                        <a:pt x="3579" y="1580"/>
                        <a:pt x="3493" y="1579"/>
                        <a:pt x="3406" y="1577"/>
                      </a:cubicBezTo>
                      <a:cubicBezTo>
                        <a:pt x="2364" y="1577"/>
                        <a:pt x="1296" y="1500"/>
                        <a:pt x="254" y="1322"/>
                      </a:cubicBezTo>
                      <a:cubicBezTo>
                        <a:pt x="216" y="1335"/>
                        <a:pt x="171" y="1354"/>
                        <a:pt x="126" y="1374"/>
                      </a:cubicBezTo>
                      <a:lnTo>
                        <a:pt x="126" y="1374"/>
                      </a:lnTo>
                      <a:cubicBezTo>
                        <a:pt x="268" y="1379"/>
                        <a:pt x="388" y="1428"/>
                        <a:pt x="508" y="1500"/>
                      </a:cubicBezTo>
                      <a:lnTo>
                        <a:pt x="890" y="1653"/>
                      </a:lnTo>
                      <a:cubicBezTo>
                        <a:pt x="1169" y="1780"/>
                        <a:pt x="1449" y="1856"/>
                        <a:pt x="1728" y="1958"/>
                      </a:cubicBezTo>
                      <a:cubicBezTo>
                        <a:pt x="2262" y="2136"/>
                        <a:pt x="2821" y="2288"/>
                        <a:pt x="3355" y="2415"/>
                      </a:cubicBezTo>
                      <a:cubicBezTo>
                        <a:pt x="3685" y="2492"/>
                        <a:pt x="3990" y="2568"/>
                        <a:pt x="4321" y="2619"/>
                      </a:cubicBezTo>
                      <a:cubicBezTo>
                        <a:pt x="4397" y="2644"/>
                        <a:pt x="4397" y="2720"/>
                        <a:pt x="4321" y="2720"/>
                      </a:cubicBezTo>
                      <a:cubicBezTo>
                        <a:pt x="3152" y="2593"/>
                        <a:pt x="2033" y="2314"/>
                        <a:pt x="940" y="1882"/>
                      </a:cubicBezTo>
                      <a:cubicBezTo>
                        <a:pt x="788" y="1831"/>
                        <a:pt x="635" y="1780"/>
                        <a:pt x="483" y="1704"/>
                      </a:cubicBezTo>
                      <a:lnTo>
                        <a:pt x="483" y="1704"/>
                      </a:lnTo>
                      <a:cubicBezTo>
                        <a:pt x="966" y="1983"/>
                        <a:pt x="1474" y="2212"/>
                        <a:pt x="2008" y="2415"/>
                      </a:cubicBezTo>
                      <a:cubicBezTo>
                        <a:pt x="2796" y="2720"/>
                        <a:pt x="3635" y="2924"/>
                        <a:pt x="4473" y="3025"/>
                      </a:cubicBezTo>
                      <a:cubicBezTo>
                        <a:pt x="4944" y="3082"/>
                        <a:pt x="5423" y="3115"/>
                        <a:pt x="5901" y="3115"/>
                      </a:cubicBezTo>
                      <a:cubicBezTo>
                        <a:pt x="6274" y="3115"/>
                        <a:pt x="6647" y="3095"/>
                        <a:pt x="7015" y="3051"/>
                      </a:cubicBezTo>
                      <a:cubicBezTo>
                        <a:pt x="7371" y="3025"/>
                        <a:pt x="7752" y="2949"/>
                        <a:pt x="8082" y="2847"/>
                      </a:cubicBezTo>
                      <a:lnTo>
                        <a:pt x="8133" y="2847"/>
                      </a:lnTo>
                      <a:cubicBezTo>
                        <a:pt x="8133" y="2829"/>
                        <a:pt x="8159" y="2811"/>
                        <a:pt x="8182" y="2811"/>
                      </a:cubicBezTo>
                      <a:cubicBezTo>
                        <a:pt x="8192" y="2811"/>
                        <a:pt x="8202" y="2814"/>
                        <a:pt x="8209" y="2822"/>
                      </a:cubicBezTo>
                      <a:cubicBezTo>
                        <a:pt x="8413" y="2746"/>
                        <a:pt x="8591" y="2619"/>
                        <a:pt x="8743" y="2466"/>
                      </a:cubicBezTo>
                      <a:cubicBezTo>
                        <a:pt x="8743" y="2415"/>
                        <a:pt x="8794" y="2390"/>
                        <a:pt x="8845" y="2390"/>
                      </a:cubicBezTo>
                      <a:cubicBezTo>
                        <a:pt x="8870" y="2339"/>
                        <a:pt x="8896" y="2314"/>
                        <a:pt x="8896" y="2288"/>
                      </a:cubicBezTo>
                      <a:cubicBezTo>
                        <a:pt x="9099" y="1932"/>
                        <a:pt x="9175" y="1500"/>
                        <a:pt x="9124" y="1094"/>
                      </a:cubicBezTo>
                      <a:cubicBezTo>
                        <a:pt x="9150" y="763"/>
                        <a:pt x="9074" y="407"/>
                        <a:pt x="8896" y="128"/>
                      </a:cubicBezTo>
                      <a:cubicBezTo>
                        <a:pt x="8845" y="77"/>
                        <a:pt x="8794" y="26"/>
                        <a:pt x="874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6" name="Google Shape;9281;p71">
                  <a:extLst>
                    <a:ext uri="{FF2B5EF4-FFF2-40B4-BE49-F238E27FC236}">
                      <a16:creationId xmlns:a16="http://schemas.microsoft.com/office/drawing/2014/main" id="{B13E58FA-891B-99C5-DE48-1143F29367CB}"/>
                    </a:ext>
                  </a:extLst>
                </p:cNvPr>
                <p:cNvSpPr/>
                <p:nvPr/>
              </p:nvSpPr>
              <p:spPr>
                <a:xfrm>
                  <a:off x="4377075" y="2424150"/>
                  <a:ext cx="210350" cy="116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4" h="4642" extrusionOk="0">
                      <a:moveTo>
                        <a:pt x="661" y="0"/>
                      </a:moveTo>
                      <a:cubicBezTo>
                        <a:pt x="585" y="26"/>
                        <a:pt x="534" y="77"/>
                        <a:pt x="458" y="77"/>
                      </a:cubicBezTo>
                      <a:cubicBezTo>
                        <a:pt x="331" y="153"/>
                        <a:pt x="179" y="178"/>
                        <a:pt x="26" y="178"/>
                      </a:cubicBezTo>
                      <a:cubicBezTo>
                        <a:pt x="26" y="280"/>
                        <a:pt x="26" y="356"/>
                        <a:pt x="1" y="458"/>
                      </a:cubicBezTo>
                      <a:cubicBezTo>
                        <a:pt x="433" y="1042"/>
                        <a:pt x="916" y="1602"/>
                        <a:pt x="1424" y="2110"/>
                      </a:cubicBezTo>
                      <a:cubicBezTo>
                        <a:pt x="1983" y="2618"/>
                        <a:pt x="2593" y="3050"/>
                        <a:pt x="3228" y="3432"/>
                      </a:cubicBezTo>
                      <a:cubicBezTo>
                        <a:pt x="3864" y="3813"/>
                        <a:pt x="4550" y="4143"/>
                        <a:pt x="5262" y="4347"/>
                      </a:cubicBezTo>
                      <a:cubicBezTo>
                        <a:pt x="5694" y="4499"/>
                        <a:pt x="6151" y="4601"/>
                        <a:pt x="6609" y="4626"/>
                      </a:cubicBezTo>
                      <a:cubicBezTo>
                        <a:pt x="6685" y="4636"/>
                        <a:pt x="6762" y="4641"/>
                        <a:pt x="6840" y="4641"/>
                      </a:cubicBezTo>
                      <a:cubicBezTo>
                        <a:pt x="7151" y="4641"/>
                        <a:pt x="7468" y="4560"/>
                        <a:pt x="7752" y="4397"/>
                      </a:cubicBezTo>
                      <a:cubicBezTo>
                        <a:pt x="7829" y="4347"/>
                        <a:pt x="7905" y="4270"/>
                        <a:pt x="7981" y="4194"/>
                      </a:cubicBezTo>
                      <a:cubicBezTo>
                        <a:pt x="7981" y="4169"/>
                        <a:pt x="7981" y="4143"/>
                        <a:pt x="8007" y="4143"/>
                      </a:cubicBezTo>
                      <a:cubicBezTo>
                        <a:pt x="8057" y="4067"/>
                        <a:pt x="8108" y="3991"/>
                        <a:pt x="8134" y="3914"/>
                      </a:cubicBezTo>
                      <a:cubicBezTo>
                        <a:pt x="8261" y="3711"/>
                        <a:pt x="8337" y="3482"/>
                        <a:pt x="8362" y="3254"/>
                      </a:cubicBezTo>
                      <a:cubicBezTo>
                        <a:pt x="8413" y="2796"/>
                        <a:pt x="8007" y="2593"/>
                        <a:pt x="7702" y="2364"/>
                      </a:cubicBezTo>
                      <a:lnTo>
                        <a:pt x="7676" y="2339"/>
                      </a:lnTo>
                      <a:lnTo>
                        <a:pt x="7447" y="2364"/>
                      </a:lnTo>
                      <a:cubicBezTo>
                        <a:pt x="7231" y="2383"/>
                        <a:pt x="7014" y="2393"/>
                        <a:pt x="6796" y="2393"/>
                      </a:cubicBezTo>
                      <a:cubicBezTo>
                        <a:pt x="6142" y="2393"/>
                        <a:pt x="5484" y="2307"/>
                        <a:pt x="4855" y="2135"/>
                      </a:cubicBezTo>
                      <a:cubicBezTo>
                        <a:pt x="4423" y="2034"/>
                        <a:pt x="4016" y="1881"/>
                        <a:pt x="3584" y="1703"/>
                      </a:cubicBezTo>
                      <a:cubicBezTo>
                        <a:pt x="3228" y="1576"/>
                        <a:pt x="2873" y="1449"/>
                        <a:pt x="2542" y="1297"/>
                      </a:cubicBezTo>
                      <a:cubicBezTo>
                        <a:pt x="1831" y="992"/>
                        <a:pt x="1195" y="560"/>
                        <a:pt x="661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7" name="Google Shape;9282;p71">
                  <a:extLst>
                    <a:ext uri="{FF2B5EF4-FFF2-40B4-BE49-F238E27FC236}">
                      <a16:creationId xmlns:a16="http://schemas.microsoft.com/office/drawing/2014/main" id="{F23F811C-92FF-7542-DEAD-0C9788FD7C8C}"/>
                    </a:ext>
                  </a:extLst>
                </p:cNvPr>
                <p:cNvSpPr/>
                <p:nvPr/>
              </p:nvSpPr>
              <p:spPr>
                <a:xfrm>
                  <a:off x="4326250" y="2375850"/>
                  <a:ext cx="69925" cy="41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7" h="1679" extrusionOk="0">
                      <a:moveTo>
                        <a:pt x="458" y="1"/>
                      </a:moveTo>
                      <a:lnTo>
                        <a:pt x="229" y="280"/>
                      </a:lnTo>
                      <a:cubicBezTo>
                        <a:pt x="153" y="407"/>
                        <a:pt x="77" y="535"/>
                        <a:pt x="0" y="662"/>
                      </a:cubicBezTo>
                      <a:lnTo>
                        <a:pt x="102" y="738"/>
                      </a:lnTo>
                      <a:lnTo>
                        <a:pt x="255" y="890"/>
                      </a:lnTo>
                      <a:cubicBezTo>
                        <a:pt x="356" y="967"/>
                        <a:pt x="483" y="1068"/>
                        <a:pt x="585" y="1145"/>
                      </a:cubicBezTo>
                      <a:cubicBezTo>
                        <a:pt x="712" y="1221"/>
                        <a:pt x="814" y="1297"/>
                        <a:pt x="915" y="1373"/>
                      </a:cubicBezTo>
                      <a:cubicBezTo>
                        <a:pt x="928" y="1361"/>
                        <a:pt x="941" y="1354"/>
                        <a:pt x="953" y="1354"/>
                      </a:cubicBezTo>
                      <a:cubicBezTo>
                        <a:pt x="966" y="1354"/>
                        <a:pt x="979" y="1361"/>
                        <a:pt x="992" y="1373"/>
                      </a:cubicBezTo>
                      <a:cubicBezTo>
                        <a:pt x="1322" y="1577"/>
                        <a:pt x="1703" y="1678"/>
                        <a:pt x="2084" y="1678"/>
                      </a:cubicBezTo>
                      <a:cubicBezTo>
                        <a:pt x="2237" y="1678"/>
                        <a:pt x="2415" y="1627"/>
                        <a:pt x="2542" y="1551"/>
                      </a:cubicBezTo>
                      <a:lnTo>
                        <a:pt x="2669" y="1475"/>
                      </a:lnTo>
                      <a:cubicBezTo>
                        <a:pt x="2745" y="1297"/>
                        <a:pt x="2771" y="1094"/>
                        <a:pt x="2796" y="890"/>
                      </a:cubicBezTo>
                      <a:cubicBezTo>
                        <a:pt x="2796" y="763"/>
                        <a:pt x="2796" y="636"/>
                        <a:pt x="2771" y="484"/>
                      </a:cubicBezTo>
                      <a:cubicBezTo>
                        <a:pt x="2771" y="433"/>
                        <a:pt x="2745" y="382"/>
                        <a:pt x="2745" y="306"/>
                      </a:cubicBezTo>
                      <a:cubicBezTo>
                        <a:pt x="2720" y="280"/>
                        <a:pt x="2720" y="230"/>
                        <a:pt x="2720" y="204"/>
                      </a:cubicBezTo>
                      <a:cubicBezTo>
                        <a:pt x="2415" y="280"/>
                        <a:pt x="2084" y="306"/>
                        <a:pt x="1779" y="306"/>
                      </a:cubicBezTo>
                      <a:cubicBezTo>
                        <a:pt x="1322" y="280"/>
                        <a:pt x="864" y="179"/>
                        <a:pt x="458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8" name="Google Shape;9283;p71">
                  <a:extLst>
                    <a:ext uri="{FF2B5EF4-FFF2-40B4-BE49-F238E27FC236}">
                      <a16:creationId xmlns:a16="http://schemas.microsoft.com/office/drawing/2014/main" id="{CBD8EF81-55D9-34B5-EB63-051C4281DD7C}"/>
                    </a:ext>
                  </a:extLst>
                </p:cNvPr>
                <p:cNvSpPr/>
                <p:nvPr/>
              </p:nvSpPr>
              <p:spPr>
                <a:xfrm>
                  <a:off x="4340850" y="2370775"/>
                  <a:ext cx="7025" cy="3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1" h="128" extrusionOk="0">
                      <a:moveTo>
                        <a:pt x="1" y="0"/>
                      </a:moveTo>
                      <a:lnTo>
                        <a:pt x="1" y="26"/>
                      </a:lnTo>
                      <a:cubicBezTo>
                        <a:pt x="49" y="38"/>
                        <a:pt x="96" y="50"/>
                        <a:pt x="141" y="64"/>
                      </a:cubicBezTo>
                      <a:lnTo>
                        <a:pt x="141" y="64"/>
                      </a:lnTo>
                      <a:cubicBezTo>
                        <a:pt x="97" y="45"/>
                        <a:pt x="52" y="26"/>
                        <a:pt x="1" y="0"/>
                      </a:cubicBezTo>
                      <a:close/>
                      <a:moveTo>
                        <a:pt x="141" y="64"/>
                      </a:moveTo>
                      <a:cubicBezTo>
                        <a:pt x="186" y="83"/>
                        <a:pt x="230" y="102"/>
                        <a:pt x="280" y="128"/>
                      </a:cubicBezTo>
                      <a:cubicBezTo>
                        <a:pt x="240" y="101"/>
                        <a:pt x="192" y="81"/>
                        <a:pt x="141" y="64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9" name="Google Shape;9284;p71">
                  <a:extLst>
                    <a:ext uri="{FF2B5EF4-FFF2-40B4-BE49-F238E27FC236}">
                      <a16:creationId xmlns:a16="http://schemas.microsoft.com/office/drawing/2014/main" id="{6B6D6926-DA8A-9047-DFE0-572CD21EAD61}"/>
                    </a:ext>
                  </a:extLst>
                </p:cNvPr>
                <p:cNvSpPr/>
                <p:nvPr/>
              </p:nvSpPr>
              <p:spPr>
                <a:xfrm>
                  <a:off x="4424100" y="1961575"/>
                  <a:ext cx="176650" cy="225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66" h="9024" extrusionOk="0">
                      <a:moveTo>
                        <a:pt x="4702" y="1"/>
                      </a:moveTo>
                      <a:lnTo>
                        <a:pt x="4575" y="306"/>
                      </a:lnTo>
                      <a:cubicBezTo>
                        <a:pt x="4499" y="560"/>
                        <a:pt x="4397" y="814"/>
                        <a:pt x="4296" y="1068"/>
                      </a:cubicBezTo>
                      <a:cubicBezTo>
                        <a:pt x="3889" y="2085"/>
                        <a:pt x="3432" y="3076"/>
                        <a:pt x="2898" y="4042"/>
                      </a:cubicBezTo>
                      <a:cubicBezTo>
                        <a:pt x="2389" y="5008"/>
                        <a:pt x="1805" y="5923"/>
                        <a:pt x="1170" y="6812"/>
                      </a:cubicBezTo>
                      <a:cubicBezTo>
                        <a:pt x="788" y="7346"/>
                        <a:pt x="407" y="7880"/>
                        <a:pt x="0" y="8363"/>
                      </a:cubicBezTo>
                      <a:cubicBezTo>
                        <a:pt x="51" y="8413"/>
                        <a:pt x="102" y="8439"/>
                        <a:pt x="153" y="8490"/>
                      </a:cubicBezTo>
                      <a:lnTo>
                        <a:pt x="153" y="8464"/>
                      </a:lnTo>
                      <a:cubicBezTo>
                        <a:pt x="610" y="7956"/>
                        <a:pt x="1068" y="7422"/>
                        <a:pt x="1475" y="6863"/>
                      </a:cubicBezTo>
                      <a:cubicBezTo>
                        <a:pt x="1881" y="6304"/>
                        <a:pt x="2288" y="5745"/>
                        <a:pt x="2669" y="5160"/>
                      </a:cubicBezTo>
                      <a:cubicBezTo>
                        <a:pt x="2872" y="4855"/>
                        <a:pt x="3101" y="4499"/>
                        <a:pt x="3304" y="4194"/>
                      </a:cubicBezTo>
                      <a:cubicBezTo>
                        <a:pt x="3312" y="4187"/>
                        <a:pt x="3322" y="4184"/>
                        <a:pt x="3331" y="4184"/>
                      </a:cubicBezTo>
                      <a:cubicBezTo>
                        <a:pt x="3353" y="4184"/>
                        <a:pt x="3373" y="4202"/>
                        <a:pt x="3355" y="4220"/>
                      </a:cubicBezTo>
                      <a:cubicBezTo>
                        <a:pt x="3203" y="4550"/>
                        <a:pt x="3025" y="4855"/>
                        <a:pt x="2847" y="5160"/>
                      </a:cubicBezTo>
                      <a:cubicBezTo>
                        <a:pt x="2694" y="5465"/>
                        <a:pt x="2491" y="5745"/>
                        <a:pt x="2313" y="6024"/>
                      </a:cubicBezTo>
                      <a:cubicBezTo>
                        <a:pt x="1907" y="6609"/>
                        <a:pt x="1500" y="7168"/>
                        <a:pt x="1093" y="7727"/>
                      </a:cubicBezTo>
                      <a:cubicBezTo>
                        <a:pt x="839" y="8032"/>
                        <a:pt x="585" y="8337"/>
                        <a:pt x="331" y="8617"/>
                      </a:cubicBezTo>
                      <a:lnTo>
                        <a:pt x="458" y="8718"/>
                      </a:lnTo>
                      <a:cubicBezTo>
                        <a:pt x="585" y="8795"/>
                        <a:pt x="712" y="8922"/>
                        <a:pt x="839" y="9023"/>
                      </a:cubicBezTo>
                      <a:cubicBezTo>
                        <a:pt x="1500" y="8566"/>
                        <a:pt x="2135" y="8058"/>
                        <a:pt x="2745" y="7524"/>
                      </a:cubicBezTo>
                      <a:cubicBezTo>
                        <a:pt x="3406" y="6939"/>
                        <a:pt x="4016" y="6355"/>
                        <a:pt x="4601" y="5719"/>
                      </a:cubicBezTo>
                      <a:cubicBezTo>
                        <a:pt x="5160" y="5084"/>
                        <a:pt x="5719" y="4423"/>
                        <a:pt x="6202" y="3737"/>
                      </a:cubicBezTo>
                      <a:cubicBezTo>
                        <a:pt x="6481" y="3381"/>
                        <a:pt x="6710" y="3000"/>
                        <a:pt x="6888" y="2593"/>
                      </a:cubicBezTo>
                      <a:cubicBezTo>
                        <a:pt x="7066" y="2212"/>
                        <a:pt x="7066" y="1805"/>
                        <a:pt x="6913" y="1424"/>
                      </a:cubicBezTo>
                      <a:cubicBezTo>
                        <a:pt x="6685" y="1068"/>
                        <a:pt x="6354" y="789"/>
                        <a:pt x="5973" y="636"/>
                      </a:cubicBezTo>
                      <a:cubicBezTo>
                        <a:pt x="5617" y="382"/>
                        <a:pt x="5211" y="204"/>
                        <a:pt x="4804" y="52"/>
                      </a:cubicBezTo>
                      <a:lnTo>
                        <a:pt x="4702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0" name="Google Shape;9285;p71">
                  <a:extLst>
                    <a:ext uri="{FF2B5EF4-FFF2-40B4-BE49-F238E27FC236}">
                      <a16:creationId xmlns:a16="http://schemas.microsoft.com/office/drawing/2014/main" id="{296C1BC8-09A0-8410-B01A-7F456B3DFD1A}"/>
                    </a:ext>
                  </a:extLst>
                </p:cNvPr>
                <p:cNvSpPr/>
                <p:nvPr/>
              </p:nvSpPr>
              <p:spPr>
                <a:xfrm>
                  <a:off x="4415825" y="2037200"/>
                  <a:ext cx="233225" cy="214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29" h="8591" extrusionOk="0">
                      <a:moveTo>
                        <a:pt x="7295" y="0"/>
                      </a:moveTo>
                      <a:cubicBezTo>
                        <a:pt x="7219" y="127"/>
                        <a:pt x="7117" y="254"/>
                        <a:pt x="7041" y="407"/>
                      </a:cubicBezTo>
                      <a:cubicBezTo>
                        <a:pt x="6533" y="1144"/>
                        <a:pt x="5999" y="1830"/>
                        <a:pt x="5415" y="2516"/>
                      </a:cubicBezTo>
                      <a:cubicBezTo>
                        <a:pt x="4830" y="3177"/>
                        <a:pt x="4195" y="3813"/>
                        <a:pt x="3534" y="4423"/>
                      </a:cubicBezTo>
                      <a:cubicBezTo>
                        <a:pt x="2873" y="5007"/>
                        <a:pt x="2187" y="5566"/>
                        <a:pt x="1475" y="6100"/>
                      </a:cubicBezTo>
                      <a:lnTo>
                        <a:pt x="1297" y="6202"/>
                      </a:lnTo>
                      <a:cubicBezTo>
                        <a:pt x="1348" y="6303"/>
                        <a:pt x="1399" y="6380"/>
                        <a:pt x="1424" y="6507"/>
                      </a:cubicBezTo>
                      <a:lnTo>
                        <a:pt x="1526" y="6456"/>
                      </a:lnTo>
                      <a:lnTo>
                        <a:pt x="1882" y="6252"/>
                      </a:lnTo>
                      <a:cubicBezTo>
                        <a:pt x="2110" y="6125"/>
                        <a:pt x="2365" y="5973"/>
                        <a:pt x="2568" y="5820"/>
                      </a:cubicBezTo>
                      <a:cubicBezTo>
                        <a:pt x="3025" y="5515"/>
                        <a:pt x="3458" y="5185"/>
                        <a:pt x="3864" y="4829"/>
                      </a:cubicBezTo>
                      <a:cubicBezTo>
                        <a:pt x="4093" y="4626"/>
                        <a:pt x="4322" y="4397"/>
                        <a:pt x="4525" y="4194"/>
                      </a:cubicBezTo>
                      <a:cubicBezTo>
                        <a:pt x="4540" y="4179"/>
                        <a:pt x="4555" y="4173"/>
                        <a:pt x="4568" y="4173"/>
                      </a:cubicBezTo>
                      <a:cubicBezTo>
                        <a:pt x="4599" y="4173"/>
                        <a:pt x="4619" y="4209"/>
                        <a:pt x="4601" y="4245"/>
                      </a:cubicBezTo>
                      <a:cubicBezTo>
                        <a:pt x="4245" y="4677"/>
                        <a:pt x="3864" y="5058"/>
                        <a:pt x="3458" y="5414"/>
                      </a:cubicBezTo>
                      <a:cubicBezTo>
                        <a:pt x="3025" y="5770"/>
                        <a:pt x="2568" y="6100"/>
                        <a:pt x="2085" y="6380"/>
                      </a:cubicBezTo>
                      <a:cubicBezTo>
                        <a:pt x="1958" y="6456"/>
                        <a:pt x="1831" y="6532"/>
                        <a:pt x="1678" y="6608"/>
                      </a:cubicBezTo>
                      <a:lnTo>
                        <a:pt x="1475" y="6710"/>
                      </a:lnTo>
                      <a:lnTo>
                        <a:pt x="1424" y="6735"/>
                      </a:lnTo>
                      <a:cubicBezTo>
                        <a:pt x="1424" y="6812"/>
                        <a:pt x="1424" y="6913"/>
                        <a:pt x="1399" y="7015"/>
                      </a:cubicBezTo>
                      <a:lnTo>
                        <a:pt x="1450" y="6990"/>
                      </a:lnTo>
                      <a:cubicBezTo>
                        <a:pt x="1551" y="6939"/>
                        <a:pt x="1653" y="6913"/>
                        <a:pt x="1755" y="6862"/>
                      </a:cubicBezTo>
                      <a:cubicBezTo>
                        <a:pt x="1958" y="6761"/>
                        <a:pt x="2187" y="6659"/>
                        <a:pt x="2390" y="6557"/>
                      </a:cubicBezTo>
                      <a:cubicBezTo>
                        <a:pt x="2771" y="6329"/>
                        <a:pt x="3153" y="6100"/>
                        <a:pt x="3534" y="5871"/>
                      </a:cubicBezTo>
                      <a:cubicBezTo>
                        <a:pt x="3763" y="5719"/>
                        <a:pt x="3966" y="5566"/>
                        <a:pt x="4169" y="5414"/>
                      </a:cubicBezTo>
                      <a:cubicBezTo>
                        <a:pt x="4192" y="5399"/>
                        <a:pt x="4209" y="5393"/>
                        <a:pt x="4223" y="5393"/>
                      </a:cubicBezTo>
                      <a:cubicBezTo>
                        <a:pt x="4256" y="5393"/>
                        <a:pt x="4263" y="5429"/>
                        <a:pt x="4245" y="5465"/>
                      </a:cubicBezTo>
                      <a:cubicBezTo>
                        <a:pt x="3890" y="5770"/>
                        <a:pt x="3508" y="6049"/>
                        <a:pt x="3127" y="6303"/>
                      </a:cubicBezTo>
                      <a:cubicBezTo>
                        <a:pt x="2746" y="6557"/>
                        <a:pt x="2339" y="6786"/>
                        <a:pt x="1933" y="6990"/>
                      </a:cubicBezTo>
                      <a:cubicBezTo>
                        <a:pt x="1806" y="7040"/>
                        <a:pt x="1678" y="7091"/>
                        <a:pt x="1577" y="7142"/>
                      </a:cubicBezTo>
                      <a:cubicBezTo>
                        <a:pt x="1475" y="7193"/>
                        <a:pt x="1399" y="7218"/>
                        <a:pt x="1297" y="7244"/>
                      </a:cubicBezTo>
                      <a:cubicBezTo>
                        <a:pt x="1145" y="7523"/>
                        <a:pt x="941" y="7752"/>
                        <a:pt x="687" y="7955"/>
                      </a:cubicBezTo>
                      <a:cubicBezTo>
                        <a:pt x="484" y="8133"/>
                        <a:pt x="255" y="8286"/>
                        <a:pt x="1" y="8413"/>
                      </a:cubicBezTo>
                      <a:cubicBezTo>
                        <a:pt x="103" y="8438"/>
                        <a:pt x="179" y="8514"/>
                        <a:pt x="255" y="8591"/>
                      </a:cubicBezTo>
                      <a:cubicBezTo>
                        <a:pt x="1196" y="8362"/>
                        <a:pt x="2085" y="8082"/>
                        <a:pt x="2975" y="7701"/>
                      </a:cubicBezTo>
                      <a:cubicBezTo>
                        <a:pt x="3864" y="7320"/>
                        <a:pt x="4703" y="6862"/>
                        <a:pt x="5516" y="6303"/>
                      </a:cubicBezTo>
                      <a:cubicBezTo>
                        <a:pt x="6330" y="5770"/>
                        <a:pt x="7067" y="5134"/>
                        <a:pt x="7727" y="4448"/>
                      </a:cubicBezTo>
                      <a:cubicBezTo>
                        <a:pt x="8058" y="4092"/>
                        <a:pt x="8363" y="3711"/>
                        <a:pt x="8642" y="3304"/>
                      </a:cubicBezTo>
                      <a:cubicBezTo>
                        <a:pt x="8769" y="3101"/>
                        <a:pt x="8897" y="2898"/>
                        <a:pt x="9024" y="2669"/>
                      </a:cubicBezTo>
                      <a:cubicBezTo>
                        <a:pt x="9151" y="2466"/>
                        <a:pt x="9227" y="2237"/>
                        <a:pt x="9278" y="1983"/>
                      </a:cubicBezTo>
                      <a:cubicBezTo>
                        <a:pt x="9329" y="1500"/>
                        <a:pt x="8973" y="1068"/>
                        <a:pt x="8642" y="763"/>
                      </a:cubicBezTo>
                      <a:cubicBezTo>
                        <a:pt x="8363" y="407"/>
                        <a:pt x="7982" y="178"/>
                        <a:pt x="7575" y="26"/>
                      </a:cubicBezTo>
                      <a:cubicBezTo>
                        <a:pt x="7473" y="0"/>
                        <a:pt x="7372" y="0"/>
                        <a:pt x="729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1" name="Google Shape;9286;p71">
                  <a:extLst>
                    <a:ext uri="{FF2B5EF4-FFF2-40B4-BE49-F238E27FC236}">
                      <a16:creationId xmlns:a16="http://schemas.microsoft.com/office/drawing/2014/main" id="{CEB0FE0E-626E-DF4B-CD52-2B2E71A4F359}"/>
                    </a:ext>
                  </a:extLst>
                </p:cNvPr>
                <p:cNvSpPr/>
                <p:nvPr/>
              </p:nvSpPr>
              <p:spPr>
                <a:xfrm>
                  <a:off x="4427275" y="2110275"/>
                  <a:ext cx="261800" cy="187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72" h="7506" extrusionOk="0">
                      <a:moveTo>
                        <a:pt x="8667" y="0"/>
                      </a:moveTo>
                      <a:cubicBezTo>
                        <a:pt x="8413" y="432"/>
                        <a:pt x="8134" y="813"/>
                        <a:pt x="7829" y="1195"/>
                      </a:cubicBezTo>
                      <a:cubicBezTo>
                        <a:pt x="7193" y="1957"/>
                        <a:pt x="6431" y="2643"/>
                        <a:pt x="5617" y="3253"/>
                      </a:cubicBezTo>
                      <a:cubicBezTo>
                        <a:pt x="4829" y="3838"/>
                        <a:pt x="3940" y="4372"/>
                        <a:pt x="3050" y="4778"/>
                      </a:cubicBezTo>
                      <a:cubicBezTo>
                        <a:pt x="2110" y="5210"/>
                        <a:pt x="1170" y="5541"/>
                        <a:pt x="178" y="5795"/>
                      </a:cubicBezTo>
                      <a:lnTo>
                        <a:pt x="0" y="5795"/>
                      </a:lnTo>
                      <a:cubicBezTo>
                        <a:pt x="305" y="6151"/>
                        <a:pt x="433" y="6634"/>
                        <a:pt x="382" y="7066"/>
                      </a:cubicBezTo>
                      <a:cubicBezTo>
                        <a:pt x="610" y="7040"/>
                        <a:pt x="839" y="7040"/>
                        <a:pt x="1093" y="7015"/>
                      </a:cubicBezTo>
                      <a:lnTo>
                        <a:pt x="1881" y="6939"/>
                      </a:lnTo>
                      <a:cubicBezTo>
                        <a:pt x="2415" y="6888"/>
                        <a:pt x="2923" y="6811"/>
                        <a:pt x="3457" y="6735"/>
                      </a:cubicBezTo>
                      <a:cubicBezTo>
                        <a:pt x="3660" y="6684"/>
                        <a:pt x="3940" y="6684"/>
                        <a:pt x="4042" y="6506"/>
                      </a:cubicBezTo>
                      <a:cubicBezTo>
                        <a:pt x="4059" y="6471"/>
                        <a:pt x="4083" y="6457"/>
                        <a:pt x="4105" y="6457"/>
                      </a:cubicBezTo>
                      <a:cubicBezTo>
                        <a:pt x="4147" y="6457"/>
                        <a:pt x="4185" y="6507"/>
                        <a:pt x="4169" y="6557"/>
                      </a:cubicBezTo>
                      <a:cubicBezTo>
                        <a:pt x="4067" y="6735"/>
                        <a:pt x="3889" y="6862"/>
                        <a:pt x="3711" y="6888"/>
                      </a:cubicBezTo>
                      <a:cubicBezTo>
                        <a:pt x="3457" y="6939"/>
                        <a:pt x="3177" y="6964"/>
                        <a:pt x="2923" y="7015"/>
                      </a:cubicBezTo>
                      <a:cubicBezTo>
                        <a:pt x="2364" y="7091"/>
                        <a:pt x="1805" y="7167"/>
                        <a:pt x="1246" y="7218"/>
                      </a:cubicBezTo>
                      <a:cubicBezTo>
                        <a:pt x="941" y="7269"/>
                        <a:pt x="661" y="7320"/>
                        <a:pt x="331" y="7320"/>
                      </a:cubicBezTo>
                      <a:cubicBezTo>
                        <a:pt x="305" y="7371"/>
                        <a:pt x="305" y="7421"/>
                        <a:pt x="280" y="7472"/>
                      </a:cubicBezTo>
                      <a:cubicBezTo>
                        <a:pt x="562" y="7494"/>
                        <a:pt x="845" y="7506"/>
                        <a:pt x="1129" y="7506"/>
                      </a:cubicBezTo>
                      <a:cubicBezTo>
                        <a:pt x="1819" y="7506"/>
                        <a:pt x="2511" y="7438"/>
                        <a:pt x="3177" y="7294"/>
                      </a:cubicBezTo>
                      <a:cubicBezTo>
                        <a:pt x="4169" y="7091"/>
                        <a:pt x="5134" y="6735"/>
                        <a:pt x="6024" y="6278"/>
                      </a:cubicBezTo>
                      <a:cubicBezTo>
                        <a:pt x="6863" y="5846"/>
                        <a:pt x="7676" y="5312"/>
                        <a:pt x="8413" y="4727"/>
                      </a:cubicBezTo>
                      <a:cubicBezTo>
                        <a:pt x="8769" y="4422"/>
                        <a:pt x="9125" y="4092"/>
                        <a:pt x="9455" y="3762"/>
                      </a:cubicBezTo>
                      <a:cubicBezTo>
                        <a:pt x="10319" y="3202"/>
                        <a:pt x="10472" y="2033"/>
                        <a:pt x="9811" y="1271"/>
                      </a:cubicBezTo>
                      <a:cubicBezTo>
                        <a:pt x="9557" y="864"/>
                        <a:pt x="9277" y="508"/>
                        <a:pt x="8921" y="229"/>
                      </a:cubicBezTo>
                      <a:lnTo>
                        <a:pt x="8667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2" name="Google Shape;9287;p71">
                  <a:extLst>
                    <a:ext uri="{FF2B5EF4-FFF2-40B4-BE49-F238E27FC236}">
                      <a16:creationId xmlns:a16="http://schemas.microsoft.com/office/drawing/2014/main" id="{0A9C8C85-731E-4195-39DC-A54839EF2BDF}"/>
                    </a:ext>
                  </a:extLst>
                </p:cNvPr>
                <p:cNvSpPr/>
                <p:nvPr/>
              </p:nvSpPr>
              <p:spPr>
                <a:xfrm>
                  <a:off x="4393600" y="1876800"/>
                  <a:ext cx="147425" cy="31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97" h="12796" extrusionOk="0">
                      <a:moveTo>
                        <a:pt x="966" y="0"/>
                      </a:moveTo>
                      <a:cubicBezTo>
                        <a:pt x="831" y="0"/>
                        <a:pt x="695" y="11"/>
                        <a:pt x="560" y="11"/>
                      </a:cubicBezTo>
                      <a:cubicBezTo>
                        <a:pt x="636" y="1587"/>
                        <a:pt x="585" y="3188"/>
                        <a:pt x="433" y="4764"/>
                      </a:cubicBezTo>
                      <a:cubicBezTo>
                        <a:pt x="382" y="5247"/>
                        <a:pt x="331" y="5730"/>
                        <a:pt x="255" y="6187"/>
                      </a:cubicBezTo>
                      <a:cubicBezTo>
                        <a:pt x="204" y="6416"/>
                        <a:pt x="178" y="6645"/>
                        <a:pt x="128" y="6899"/>
                      </a:cubicBezTo>
                      <a:cubicBezTo>
                        <a:pt x="102" y="7026"/>
                        <a:pt x="51" y="7179"/>
                        <a:pt x="0" y="7331"/>
                      </a:cubicBezTo>
                      <a:cubicBezTo>
                        <a:pt x="26" y="7789"/>
                        <a:pt x="77" y="8221"/>
                        <a:pt x="77" y="8678"/>
                      </a:cubicBezTo>
                      <a:lnTo>
                        <a:pt x="331" y="7992"/>
                      </a:lnTo>
                      <a:cubicBezTo>
                        <a:pt x="407" y="7865"/>
                        <a:pt x="458" y="7712"/>
                        <a:pt x="509" y="7585"/>
                      </a:cubicBezTo>
                      <a:cubicBezTo>
                        <a:pt x="534" y="7509"/>
                        <a:pt x="534" y="7433"/>
                        <a:pt x="585" y="7382"/>
                      </a:cubicBezTo>
                      <a:cubicBezTo>
                        <a:pt x="585" y="7306"/>
                        <a:pt x="636" y="7229"/>
                        <a:pt x="661" y="7179"/>
                      </a:cubicBezTo>
                      <a:cubicBezTo>
                        <a:pt x="668" y="7172"/>
                        <a:pt x="677" y="7169"/>
                        <a:pt x="686" y="7169"/>
                      </a:cubicBezTo>
                      <a:cubicBezTo>
                        <a:pt x="710" y="7169"/>
                        <a:pt x="737" y="7192"/>
                        <a:pt x="737" y="7229"/>
                      </a:cubicBezTo>
                      <a:cubicBezTo>
                        <a:pt x="737" y="7280"/>
                        <a:pt x="737" y="7357"/>
                        <a:pt x="712" y="7433"/>
                      </a:cubicBezTo>
                      <a:cubicBezTo>
                        <a:pt x="687" y="7509"/>
                        <a:pt x="661" y="7560"/>
                        <a:pt x="636" y="7662"/>
                      </a:cubicBezTo>
                      <a:cubicBezTo>
                        <a:pt x="585" y="7789"/>
                        <a:pt x="534" y="7941"/>
                        <a:pt x="483" y="8068"/>
                      </a:cubicBezTo>
                      <a:cubicBezTo>
                        <a:pt x="356" y="8348"/>
                        <a:pt x="229" y="8627"/>
                        <a:pt x="77" y="8882"/>
                      </a:cubicBezTo>
                      <a:lnTo>
                        <a:pt x="77" y="9339"/>
                      </a:lnTo>
                      <a:cubicBezTo>
                        <a:pt x="229" y="8958"/>
                        <a:pt x="407" y="8602"/>
                        <a:pt x="560" y="8221"/>
                      </a:cubicBezTo>
                      <a:cubicBezTo>
                        <a:pt x="661" y="7992"/>
                        <a:pt x="763" y="7763"/>
                        <a:pt x="839" y="7534"/>
                      </a:cubicBezTo>
                      <a:cubicBezTo>
                        <a:pt x="890" y="7407"/>
                        <a:pt x="915" y="7306"/>
                        <a:pt x="966" y="7179"/>
                      </a:cubicBezTo>
                      <a:cubicBezTo>
                        <a:pt x="992" y="7052"/>
                        <a:pt x="1042" y="6925"/>
                        <a:pt x="1093" y="6823"/>
                      </a:cubicBezTo>
                      <a:cubicBezTo>
                        <a:pt x="1103" y="6803"/>
                        <a:pt x="1120" y="6795"/>
                        <a:pt x="1138" y="6795"/>
                      </a:cubicBezTo>
                      <a:cubicBezTo>
                        <a:pt x="1166" y="6795"/>
                        <a:pt x="1195" y="6817"/>
                        <a:pt x="1195" y="6848"/>
                      </a:cubicBezTo>
                      <a:cubicBezTo>
                        <a:pt x="1195" y="6975"/>
                        <a:pt x="1195" y="7102"/>
                        <a:pt x="1144" y="7229"/>
                      </a:cubicBezTo>
                      <a:cubicBezTo>
                        <a:pt x="1093" y="7331"/>
                        <a:pt x="1068" y="7458"/>
                        <a:pt x="1017" y="7560"/>
                      </a:cubicBezTo>
                      <a:cubicBezTo>
                        <a:pt x="941" y="7814"/>
                        <a:pt x="839" y="8043"/>
                        <a:pt x="737" y="8272"/>
                      </a:cubicBezTo>
                      <a:cubicBezTo>
                        <a:pt x="534" y="8729"/>
                        <a:pt x="331" y="9187"/>
                        <a:pt x="77" y="9644"/>
                      </a:cubicBezTo>
                      <a:lnTo>
                        <a:pt x="77" y="10330"/>
                      </a:lnTo>
                      <a:lnTo>
                        <a:pt x="77" y="11398"/>
                      </a:lnTo>
                      <a:cubicBezTo>
                        <a:pt x="356" y="11042"/>
                        <a:pt x="610" y="10686"/>
                        <a:pt x="890" y="10330"/>
                      </a:cubicBezTo>
                      <a:lnTo>
                        <a:pt x="1322" y="9746"/>
                      </a:lnTo>
                      <a:cubicBezTo>
                        <a:pt x="1475" y="9568"/>
                        <a:pt x="1627" y="9364"/>
                        <a:pt x="1754" y="9161"/>
                      </a:cubicBezTo>
                      <a:cubicBezTo>
                        <a:pt x="1762" y="9138"/>
                        <a:pt x="1777" y="9129"/>
                        <a:pt x="1793" y="9129"/>
                      </a:cubicBezTo>
                      <a:cubicBezTo>
                        <a:pt x="1830" y="9129"/>
                        <a:pt x="1873" y="9177"/>
                        <a:pt x="1856" y="9212"/>
                      </a:cubicBezTo>
                      <a:cubicBezTo>
                        <a:pt x="1729" y="9415"/>
                        <a:pt x="1627" y="9619"/>
                        <a:pt x="1475" y="9796"/>
                      </a:cubicBezTo>
                      <a:lnTo>
                        <a:pt x="1042" y="10406"/>
                      </a:lnTo>
                      <a:lnTo>
                        <a:pt x="153" y="11626"/>
                      </a:lnTo>
                      <a:cubicBezTo>
                        <a:pt x="128" y="11652"/>
                        <a:pt x="102" y="11652"/>
                        <a:pt x="77" y="11677"/>
                      </a:cubicBezTo>
                      <a:lnTo>
                        <a:pt x="77" y="12008"/>
                      </a:lnTo>
                      <a:cubicBezTo>
                        <a:pt x="763" y="11144"/>
                        <a:pt x="1398" y="10279"/>
                        <a:pt x="2034" y="9415"/>
                      </a:cubicBezTo>
                      <a:cubicBezTo>
                        <a:pt x="2212" y="9161"/>
                        <a:pt x="2415" y="8882"/>
                        <a:pt x="2593" y="8627"/>
                      </a:cubicBezTo>
                      <a:cubicBezTo>
                        <a:pt x="2608" y="8612"/>
                        <a:pt x="2625" y="8606"/>
                        <a:pt x="2641" y="8606"/>
                      </a:cubicBezTo>
                      <a:cubicBezTo>
                        <a:pt x="2680" y="8606"/>
                        <a:pt x="2712" y="8642"/>
                        <a:pt x="2695" y="8678"/>
                      </a:cubicBezTo>
                      <a:cubicBezTo>
                        <a:pt x="2364" y="9187"/>
                        <a:pt x="2059" y="9669"/>
                        <a:pt x="1729" y="10127"/>
                      </a:cubicBezTo>
                      <a:cubicBezTo>
                        <a:pt x="1398" y="10610"/>
                        <a:pt x="1068" y="11067"/>
                        <a:pt x="712" y="11525"/>
                      </a:cubicBezTo>
                      <a:cubicBezTo>
                        <a:pt x="509" y="11804"/>
                        <a:pt x="305" y="12059"/>
                        <a:pt x="102" y="12313"/>
                      </a:cubicBezTo>
                      <a:cubicBezTo>
                        <a:pt x="77" y="12338"/>
                        <a:pt x="77" y="12338"/>
                        <a:pt x="51" y="12338"/>
                      </a:cubicBezTo>
                      <a:cubicBezTo>
                        <a:pt x="26" y="12491"/>
                        <a:pt x="26" y="12643"/>
                        <a:pt x="26" y="12796"/>
                      </a:cubicBezTo>
                      <a:cubicBezTo>
                        <a:pt x="712" y="12059"/>
                        <a:pt x="1347" y="11296"/>
                        <a:pt x="1932" y="10483"/>
                      </a:cubicBezTo>
                      <a:cubicBezTo>
                        <a:pt x="3177" y="8805"/>
                        <a:pt x="4219" y="6975"/>
                        <a:pt x="5033" y="5044"/>
                      </a:cubicBezTo>
                      <a:cubicBezTo>
                        <a:pt x="5262" y="4561"/>
                        <a:pt x="5439" y="4078"/>
                        <a:pt x="5617" y="3595"/>
                      </a:cubicBezTo>
                      <a:lnTo>
                        <a:pt x="5694" y="3341"/>
                      </a:lnTo>
                      <a:cubicBezTo>
                        <a:pt x="5617" y="3315"/>
                        <a:pt x="5668" y="3188"/>
                        <a:pt x="5770" y="3188"/>
                      </a:cubicBezTo>
                      <a:cubicBezTo>
                        <a:pt x="5795" y="3061"/>
                        <a:pt x="5846" y="2934"/>
                        <a:pt x="5871" y="2833"/>
                      </a:cubicBezTo>
                      <a:cubicBezTo>
                        <a:pt x="5897" y="2705"/>
                        <a:pt x="5897" y="2578"/>
                        <a:pt x="5871" y="2451"/>
                      </a:cubicBezTo>
                      <a:cubicBezTo>
                        <a:pt x="5821" y="2324"/>
                        <a:pt x="5770" y="2223"/>
                        <a:pt x="5668" y="2146"/>
                      </a:cubicBezTo>
                      <a:cubicBezTo>
                        <a:pt x="5465" y="1968"/>
                        <a:pt x="5262" y="1816"/>
                        <a:pt x="5033" y="1689"/>
                      </a:cubicBezTo>
                      <a:cubicBezTo>
                        <a:pt x="4804" y="1562"/>
                        <a:pt x="4575" y="1460"/>
                        <a:pt x="4321" y="1384"/>
                      </a:cubicBezTo>
                      <a:cubicBezTo>
                        <a:pt x="4183" y="1343"/>
                        <a:pt x="4043" y="1323"/>
                        <a:pt x="3904" y="1323"/>
                      </a:cubicBezTo>
                      <a:cubicBezTo>
                        <a:pt x="3608" y="1323"/>
                        <a:pt x="3318" y="1414"/>
                        <a:pt x="3076" y="1587"/>
                      </a:cubicBezTo>
                      <a:cubicBezTo>
                        <a:pt x="3025" y="1638"/>
                        <a:pt x="2974" y="1663"/>
                        <a:pt x="2949" y="1714"/>
                      </a:cubicBezTo>
                      <a:cubicBezTo>
                        <a:pt x="2923" y="2019"/>
                        <a:pt x="2872" y="2299"/>
                        <a:pt x="2822" y="2578"/>
                      </a:cubicBezTo>
                      <a:cubicBezTo>
                        <a:pt x="2542" y="4230"/>
                        <a:pt x="2110" y="5832"/>
                        <a:pt x="1475" y="7382"/>
                      </a:cubicBezTo>
                      <a:cubicBezTo>
                        <a:pt x="1322" y="7814"/>
                        <a:pt x="1119" y="8246"/>
                        <a:pt x="915" y="8678"/>
                      </a:cubicBezTo>
                      <a:cubicBezTo>
                        <a:pt x="814" y="8882"/>
                        <a:pt x="712" y="9110"/>
                        <a:pt x="610" y="9314"/>
                      </a:cubicBezTo>
                      <a:cubicBezTo>
                        <a:pt x="509" y="9517"/>
                        <a:pt x="407" y="9720"/>
                        <a:pt x="255" y="9924"/>
                      </a:cubicBezTo>
                      <a:cubicBezTo>
                        <a:pt x="240" y="9953"/>
                        <a:pt x="216" y="9966"/>
                        <a:pt x="194" y="9966"/>
                      </a:cubicBezTo>
                      <a:cubicBezTo>
                        <a:pt x="178" y="9966"/>
                        <a:pt x="163" y="9960"/>
                        <a:pt x="153" y="9949"/>
                      </a:cubicBezTo>
                      <a:cubicBezTo>
                        <a:pt x="102" y="9949"/>
                        <a:pt x="77" y="9898"/>
                        <a:pt x="102" y="9847"/>
                      </a:cubicBezTo>
                      <a:cubicBezTo>
                        <a:pt x="178" y="9669"/>
                        <a:pt x="255" y="9492"/>
                        <a:pt x="356" y="9288"/>
                      </a:cubicBezTo>
                      <a:cubicBezTo>
                        <a:pt x="458" y="9136"/>
                        <a:pt x="560" y="8958"/>
                        <a:pt x="636" y="8780"/>
                      </a:cubicBezTo>
                      <a:cubicBezTo>
                        <a:pt x="814" y="8399"/>
                        <a:pt x="966" y="8043"/>
                        <a:pt x="1119" y="7662"/>
                      </a:cubicBezTo>
                      <a:cubicBezTo>
                        <a:pt x="1449" y="6925"/>
                        <a:pt x="1703" y="6187"/>
                        <a:pt x="1932" y="5400"/>
                      </a:cubicBezTo>
                      <a:cubicBezTo>
                        <a:pt x="2161" y="4637"/>
                        <a:pt x="2364" y="3849"/>
                        <a:pt x="2517" y="3061"/>
                      </a:cubicBezTo>
                      <a:cubicBezTo>
                        <a:pt x="2593" y="2655"/>
                        <a:pt x="2669" y="2223"/>
                        <a:pt x="2695" y="1816"/>
                      </a:cubicBezTo>
                      <a:cubicBezTo>
                        <a:pt x="2695" y="1816"/>
                        <a:pt x="2695" y="1816"/>
                        <a:pt x="2695" y="1791"/>
                      </a:cubicBezTo>
                      <a:cubicBezTo>
                        <a:pt x="2695" y="1791"/>
                        <a:pt x="2695" y="1765"/>
                        <a:pt x="2695" y="1740"/>
                      </a:cubicBezTo>
                      <a:cubicBezTo>
                        <a:pt x="2720" y="1562"/>
                        <a:pt x="2720" y="1358"/>
                        <a:pt x="2720" y="1181"/>
                      </a:cubicBezTo>
                      <a:cubicBezTo>
                        <a:pt x="2720" y="1003"/>
                        <a:pt x="2695" y="825"/>
                        <a:pt x="2669" y="647"/>
                      </a:cubicBezTo>
                      <a:cubicBezTo>
                        <a:pt x="2517" y="316"/>
                        <a:pt x="2186" y="88"/>
                        <a:pt x="1830" y="62"/>
                      </a:cubicBezTo>
                      <a:lnTo>
                        <a:pt x="1678" y="37"/>
                      </a:lnTo>
                      <a:cubicBezTo>
                        <a:pt x="1652" y="50"/>
                        <a:pt x="1633" y="56"/>
                        <a:pt x="1618" y="56"/>
                      </a:cubicBezTo>
                      <a:cubicBezTo>
                        <a:pt x="1602" y="56"/>
                        <a:pt x="1589" y="50"/>
                        <a:pt x="1576" y="37"/>
                      </a:cubicBezTo>
                      <a:cubicBezTo>
                        <a:pt x="1475" y="11"/>
                        <a:pt x="1398" y="11"/>
                        <a:pt x="1322" y="11"/>
                      </a:cubicBezTo>
                      <a:cubicBezTo>
                        <a:pt x="1297" y="37"/>
                        <a:pt x="1271" y="50"/>
                        <a:pt x="1246" y="50"/>
                      </a:cubicBezTo>
                      <a:cubicBezTo>
                        <a:pt x="1220" y="50"/>
                        <a:pt x="1195" y="37"/>
                        <a:pt x="1170" y="11"/>
                      </a:cubicBezTo>
                      <a:cubicBezTo>
                        <a:pt x="1102" y="3"/>
                        <a:pt x="1034" y="0"/>
                        <a:pt x="96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3" name="Google Shape;9288;p71">
                  <a:extLst>
                    <a:ext uri="{FF2B5EF4-FFF2-40B4-BE49-F238E27FC236}">
                      <a16:creationId xmlns:a16="http://schemas.microsoft.com/office/drawing/2014/main" id="{516DC87D-BD53-9F73-794E-1C4F92E41FD0}"/>
                    </a:ext>
                  </a:extLst>
                </p:cNvPr>
                <p:cNvSpPr/>
                <p:nvPr/>
              </p:nvSpPr>
              <p:spPr>
                <a:xfrm>
                  <a:off x="4453325" y="1232575"/>
                  <a:ext cx="305650" cy="696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26" h="27840" extrusionOk="0">
                      <a:moveTo>
                        <a:pt x="11571" y="0"/>
                      </a:moveTo>
                      <a:cubicBezTo>
                        <a:pt x="11537" y="0"/>
                        <a:pt x="11501" y="3"/>
                        <a:pt x="11463" y="9"/>
                      </a:cubicBezTo>
                      <a:cubicBezTo>
                        <a:pt x="11311" y="9"/>
                        <a:pt x="11158" y="60"/>
                        <a:pt x="11006" y="85"/>
                      </a:cubicBezTo>
                      <a:cubicBezTo>
                        <a:pt x="10701" y="187"/>
                        <a:pt x="10421" y="314"/>
                        <a:pt x="10141" y="492"/>
                      </a:cubicBezTo>
                      <a:cubicBezTo>
                        <a:pt x="9608" y="873"/>
                        <a:pt x="9125" y="1330"/>
                        <a:pt x="8693" y="1839"/>
                      </a:cubicBezTo>
                      <a:cubicBezTo>
                        <a:pt x="8184" y="2423"/>
                        <a:pt x="7676" y="3033"/>
                        <a:pt x="7219" y="3643"/>
                      </a:cubicBezTo>
                      <a:lnTo>
                        <a:pt x="7015" y="3897"/>
                      </a:lnTo>
                      <a:cubicBezTo>
                        <a:pt x="7041" y="3974"/>
                        <a:pt x="7041" y="4050"/>
                        <a:pt x="7041" y="4101"/>
                      </a:cubicBezTo>
                      <a:lnTo>
                        <a:pt x="7041" y="4431"/>
                      </a:lnTo>
                      <a:lnTo>
                        <a:pt x="7041" y="5092"/>
                      </a:lnTo>
                      <a:cubicBezTo>
                        <a:pt x="7041" y="5295"/>
                        <a:pt x="7041" y="5524"/>
                        <a:pt x="7015" y="5727"/>
                      </a:cubicBezTo>
                      <a:cubicBezTo>
                        <a:pt x="7015" y="5829"/>
                        <a:pt x="7015" y="5931"/>
                        <a:pt x="6990" y="6032"/>
                      </a:cubicBezTo>
                      <a:cubicBezTo>
                        <a:pt x="6990" y="6159"/>
                        <a:pt x="6964" y="6261"/>
                        <a:pt x="6939" y="6363"/>
                      </a:cubicBezTo>
                      <a:cubicBezTo>
                        <a:pt x="6926" y="6375"/>
                        <a:pt x="6907" y="6382"/>
                        <a:pt x="6888" y="6382"/>
                      </a:cubicBezTo>
                      <a:cubicBezTo>
                        <a:pt x="6869" y="6382"/>
                        <a:pt x="6850" y="6375"/>
                        <a:pt x="6837" y="6363"/>
                      </a:cubicBezTo>
                      <a:cubicBezTo>
                        <a:pt x="6837" y="6261"/>
                        <a:pt x="6837" y="6134"/>
                        <a:pt x="6837" y="6032"/>
                      </a:cubicBezTo>
                      <a:lnTo>
                        <a:pt x="6837" y="5727"/>
                      </a:lnTo>
                      <a:cubicBezTo>
                        <a:pt x="6837" y="5499"/>
                        <a:pt x="6863" y="5295"/>
                        <a:pt x="6863" y="5092"/>
                      </a:cubicBezTo>
                      <a:cubicBezTo>
                        <a:pt x="6863" y="4889"/>
                        <a:pt x="6863" y="4660"/>
                        <a:pt x="6863" y="4457"/>
                      </a:cubicBezTo>
                      <a:lnTo>
                        <a:pt x="6863" y="4126"/>
                      </a:lnTo>
                      <a:lnTo>
                        <a:pt x="6863" y="4101"/>
                      </a:lnTo>
                      <a:cubicBezTo>
                        <a:pt x="6837" y="4152"/>
                        <a:pt x="6787" y="4202"/>
                        <a:pt x="6761" y="4253"/>
                      </a:cubicBezTo>
                      <a:cubicBezTo>
                        <a:pt x="6761" y="4355"/>
                        <a:pt x="6761" y="4482"/>
                        <a:pt x="6761" y="4609"/>
                      </a:cubicBezTo>
                      <a:cubicBezTo>
                        <a:pt x="6761" y="4736"/>
                        <a:pt x="6761" y="4889"/>
                        <a:pt x="6736" y="5041"/>
                      </a:cubicBezTo>
                      <a:cubicBezTo>
                        <a:pt x="6736" y="5346"/>
                        <a:pt x="6710" y="5626"/>
                        <a:pt x="6685" y="5931"/>
                      </a:cubicBezTo>
                      <a:cubicBezTo>
                        <a:pt x="6634" y="6515"/>
                        <a:pt x="6583" y="7100"/>
                        <a:pt x="6507" y="7684"/>
                      </a:cubicBezTo>
                      <a:cubicBezTo>
                        <a:pt x="6354" y="8853"/>
                        <a:pt x="6100" y="10023"/>
                        <a:pt x="5821" y="11166"/>
                      </a:cubicBezTo>
                      <a:cubicBezTo>
                        <a:pt x="5719" y="11497"/>
                        <a:pt x="5643" y="11802"/>
                        <a:pt x="5541" y="12132"/>
                      </a:cubicBezTo>
                      <a:cubicBezTo>
                        <a:pt x="5440" y="12437"/>
                        <a:pt x="5312" y="12768"/>
                        <a:pt x="5211" y="13072"/>
                      </a:cubicBezTo>
                      <a:cubicBezTo>
                        <a:pt x="5211" y="13094"/>
                        <a:pt x="5197" y="13102"/>
                        <a:pt x="5181" y="13102"/>
                      </a:cubicBezTo>
                      <a:cubicBezTo>
                        <a:pt x="5160" y="13102"/>
                        <a:pt x="5135" y="13087"/>
                        <a:pt x="5135" y="13072"/>
                      </a:cubicBezTo>
                      <a:cubicBezTo>
                        <a:pt x="5211" y="12768"/>
                        <a:pt x="5287" y="12488"/>
                        <a:pt x="5338" y="12208"/>
                      </a:cubicBezTo>
                      <a:cubicBezTo>
                        <a:pt x="5414" y="11929"/>
                        <a:pt x="5490" y="11624"/>
                        <a:pt x="5567" y="11344"/>
                      </a:cubicBezTo>
                      <a:cubicBezTo>
                        <a:pt x="5694" y="10785"/>
                        <a:pt x="5821" y="10201"/>
                        <a:pt x="5948" y="9641"/>
                      </a:cubicBezTo>
                      <a:cubicBezTo>
                        <a:pt x="6151" y="8498"/>
                        <a:pt x="6304" y="7329"/>
                        <a:pt x="6405" y="6185"/>
                      </a:cubicBezTo>
                      <a:cubicBezTo>
                        <a:pt x="6431" y="5854"/>
                        <a:pt x="6456" y="5524"/>
                        <a:pt x="6482" y="5194"/>
                      </a:cubicBezTo>
                      <a:cubicBezTo>
                        <a:pt x="6482" y="5016"/>
                        <a:pt x="6482" y="4863"/>
                        <a:pt x="6482" y="4685"/>
                      </a:cubicBezTo>
                      <a:lnTo>
                        <a:pt x="6482" y="4634"/>
                      </a:lnTo>
                      <a:cubicBezTo>
                        <a:pt x="6329" y="4889"/>
                        <a:pt x="6177" y="5194"/>
                        <a:pt x="6075" y="5499"/>
                      </a:cubicBezTo>
                      <a:cubicBezTo>
                        <a:pt x="6075" y="5524"/>
                        <a:pt x="6049" y="5549"/>
                        <a:pt x="6049" y="5600"/>
                      </a:cubicBezTo>
                      <a:cubicBezTo>
                        <a:pt x="5922" y="6591"/>
                        <a:pt x="5770" y="7608"/>
                        <a:pt x="5592" y="8599"/>
                      </a:cubicBezTo>
                      <a:cubicBezTo>
                        <a:pt x="5058" y="11548"/>
                        <a:pt x="4397" y="14496"/>
                        <a:pt x="3635" y="17419"/>
                      </a:cubicBezTo>
                      <a:cubicBezTo>
                        <a:pt x="3635" y="17444"/>
                        <a:pt x="3610" y="17469"/>
                        <a:pt x="3610" y="17495"/>
                      </a:cubicBezTo>
                      <a:cubicBezTo>
                        <a:pt x="2949" y="20087"/>
                        <a:pt x="2085" y="22731"/>
                        <a:pt x="560" y="24967"/>
                      </a:cubicBezTo>
                      <a:cubicBezTo>
                        <a:pt x="382" y="25247"/>
                        <a:pt x="204" y="25501"/>
                        <a:pt x="1" y="25755"/>
                      </a:cubicBezTo>
                      <a:cubicBezTo>
                        <a:pt x="102" y="25806"/>
                        <a:pt x="178" y="25882"/>
                        <a:pt x="255" y="25958"/>
                      </a:cubicBezTo>
                      <a:cubicBezTo>
                        <a:pt x="509" y="26263"/>
                        <a:pt x="636" y="26645"/>
                        <a:pt x="585" y="27026"/>
                      </a:cubicBezTo>
                      <a:lnTo>
                        <a:pt x="585" y="27204"/>
                      </a:lnTo>
                      <a:cubicBezTo>
                        <a:pt x="839" y="27000"/>
                        <a:pt x="1170" y="26873"/>
                        <a:pt x="1500" y="26873"/>
                      </a:cubicBezTo>
                      <a:cubicBezTo>
                        <a:pt x="1907" y="26899"/>
                        <a:pt x="2288" y="27000"/>
                        <a:pt x="2618" y="27204"/>
                      </a:cubicBezTo>
                      <a:cubicBezTo>
                        <a:pt x="2796" y="26873"/>
                        <a:pt x="2974" y="26568"/>
                        <a:pt x="3152" y="26238"/>
                      </a:cubicBezTo>
                      <a:cubicBezTo>
                        <a:pt x="3305" y="25933"/>
                        <a:pt x="3533" y="25552"/>
                        <a:pt x="3737" y="25196"/>
                      </a:cubicBezTo>
                      <a:cubicBezTo>
                        <a:pt x="3744" y="25181"/>
                        <a:pt x="3756" y="25175"/>
                        <a:pt x="3768" y="25175"/>
                      </a:cubicBezTo>
                      <a:cubicBezTo>
                        <a:pt x="3798" y="25175"/>
                        <a:pt x="3831" y="25211"/>
                        <a:pt x="3813" y="25247"/>
                      </a:cubicBezTo>
                      <a:cubicBezTo>
                        <a:pt x="3635" y="25602"/>
                        <a:pt x="3457" y="25958"/>
                        <a:pt x="3279" y="26340"/>
                      </a:cubicBezTo>
                      <a:cubicBezTo>
                        <a:pt x="3101" y="26695"/>
                        <a:pt x="2974" y="26975"/>
                        <a:pt x="2796" y="27280"/>
                      </a:cubicBezTo>
                      <a:cubicBezTo>
                        <a:pt x="2822" y="27305"/>
                        <a:pt x="2873" y="27331"/>
                        <a:pt x="2923" y="27356"/>
                      </a:cubicBezTo>
                      <a:lnTo>
                        <a:pt x="3584" y="26111"/>
                      </a:lnTo>
                      <a:cubicBezTo>
                        <a:pt x="3787" y="25704"/>
                        <a:pt x="4016" y="25298"/>
                        <a:pt x="4245" y="24891"/>
                      </a:cubicBezTo>
                      <a:cubicBezTo>
                        <a:pt x="4260" y="24869"/>
                        <a:pt x="4279" y="24859"/>
                        <a:pt x="4298" y="24859"/>
                      </a:cubicBezTo>
                      <a:cubicBezTo>
                        <a:pt x="4344" y="24859"/>
                        <a:pt x="4390" y="24913"/>
                        <a:pt x="4372" y="24967"/>
                      </a:cubicBezTo>
                      <a:cubicBezTo>
                        <a:pt x="4169" y="25374"/>
                        <a:pt x="3965" y="25806"/>
                        <a:pt x="3737" y="26238"/>
                      </a:cubicBezTo>
                      <a:lnTo>
                        <a:pt x="3101" y="27483"/>
                      </a:lnTo>
                      <a:cubicBezTo>
                        <a:pt x="3177" y="27509"/>
                        <a:pt x="3228" y="27560"/>
                        <a:pt x="3305" y="27610"/>
                      </a:cubicBezTo>
                      <a:cubicBezTo>
                        <a:pt x="3406" y="27407"/>
                        <a:pt x="3533" y="27229"/>
                        <a:pt x="3660" y="27026"/>
                      </a:cubicBezTo>
                      <a:cubicBezTo>
                        <a:pt x="3787" y="26848"/>
                        <a:pt x="3915" y="26619"/>
                        <a:pt x="4016" y="26416"/>
                      </a:cubicBezTo>
                      <a:cubicBezTo>
                        <a:pt x="4245" y="26009"/>
                        <a:pt x="4448" y="25577"/>
                        <a:pt x="4626" y="25145"/>
                      </a:cubicBezTo>
                      <a:lnTo>
                        <a:pt x="4779" y="24764"/>
                      </a:lnTo>
                      <a:cubicBezTo>
                        <a:pt x="4804" y="24713"/>
                        <a:pt x="4830" y="24662"/>
                        <a:pt x="4855" y="24586"/>
                      </a:cubicBezTo>
                      <a:cubicBezTo>
                        <a:pt x="4880" y="24535"/>
                        <a:pt x="4880" y="24459"/>
                        <a:pt x="4931" y="24433"/>
                      </a:cubicBezTo>
                      <a:cubicBezTo>
                        <a:pt x="4946" y="24426"/>
                        <a:pt x="4959" y="24423"/>
                        <a:pt x="4970" y="24423"/>
                      </a:cubicBezTo>
                      <a:cubicBezTo>
                        <a:pt x="4997" y="24423"/>
                        <a:pt x="5015" y="24441"/>
                        <a:pt x="5033" y="24459"/>
                      </a:cubicBezTo>
                      <a:cubicBezTo>
                        <a:pt x="5084" y="24560"/>
                        <a:pt x="5007" y="24688"/>
                        <a:pt x="4982" y="24764"/>
                      </a:cubicBezTo>
                      <a:cubicBezTo>
                        <a:pt x="4931" y="24891"/>
                        <a:pt x="4906" y="24993"/>
                        <a:pt x="4855" y="25120"/>
                      </a:cubicBezTo>
                      <a:cubicBezTo>
                        <a:pt x="4779" y="25348"/>
                        <a:pt x="4677" y="25552"/>
                        <a:pt x="4575" y="25780"/>
                      </a:cubicBezTo>
                      <a:cubicBezTo>
                        <a:pt x="4372" y="26212"/>
                        <a:pt x="4143" y="26645"/>
                        <a:pt x="3864" y="27051"/>
                      </a:cubicBezTo>
                      <a:cubicBezTo>
                        <a:pt x="3737" y="27280"/>
                        <a:pt x="3584" y="27483"/>
                        <a:pt x="3406" y="27687"/>
                      </a:cubicBezTo>
                      <a:cubicBezTo>
                        <a:pt x="3482" y="27737"/>
                        <a:pt x="3533" y="27788"/>
                        <a:pt x="3584" y="27839"/>
                      </a:cubicBezTo>
                      <a:lnTo>
                        <a:pt x="3686" y="27661"/>
                      </a:lnTo>
                      <a:lnTo>
                        <a:pt x="3711" y="27636"/>
                      </a:lnTo>
                      <a:cubicBezTo>
                        <a:pt x="4220" y="26797"/>
                        <a:pt x="4702" y="25984"/>
                        <a:pt x="5160" y="25120"/>
                      </a:cubicBezTo>
                      <a:cubicBezTo>
                        <a:pt x="5668" y="24205"/>
                        <a:pt x="6151" y="23264"/>
                        <a:pt x="6609" y="22298"/>
                      </a:cubicBezTo>
                      <a:cubicBezTo>
                        <a:pt x="6761" y="22019"/>
                        <a:pt x="6888" y="21714"/>
                        <a:pt x="7041" y="21409"/>
                      </a:cubicBezTo>
                      <a:cubicBezTo>
                        <a:pt x="7346" y="20748"/>
                        <a:pt x="7625" y="20087"/>
                        <a:pt x="7930" y="19426"/>
                      </a:cubicBezTo>
                      <a:cubicBezTo>
                        <a:pt x="8337" y="18461"/>
                        <a:pt x="8744" y="17469"/>
                        <a:pt x="9125" y="16478"/>
                      </a:cubicBezTo>
                      <a:cubicBezTo>
                        <a:pt x="9430" y="15665"/>
                        <a:pt x="9760" y="14852"/>
                        <a:pt x="10065" y="14038"/>
                      </a:cubicBezTo>
                      <a:cubicBezTo>
                        <a:pt x="10167" y="13632"/>
                        <a:pt x="10269" y="13250"/>
                        <a:pt x="10396" y="12869"/>
                      </a:cubicBezTo>
                      <a:cubicBezTo>
                        <a:pt x="10497" y="12488"/>
                        <a:pt x="10599" y="12107"/>
                        <a:pt x="10701" y="11700"/>
                      </a:cubicBezTo>
                      <a:cubicBezTo>
                        <a:pt x="10904" y="10938"/>
                        <a:pt x="11082" y="10150"/>
                        <a:pt x="11234" y="9362"/>
                      </a:cubicBezTo>
                      <a:cubicBezTo>
                        <a:pt x="11565" y="7786"/>
                        <a:pt x="11819" y="6236"/>
                        <a:pt x="12022" y="4634"/>
                      </a:cubicBezTo>
                      <a:cubicBezTo>
                        <a:pt x="12098" y="3872"/>
                        <a:pt x="12200" y="3109"/>
                        <a:pt x="12226" y="2322"/>
                      </a:cubicBezTo>
                      <a:cubicBezTo>
                        <a:pt x="12226" y="1940"/>
                        <a:pt x="12200" y="1585"/>
                        <a:pt x="12149" y="1203"/>
                      </a:cubicBezTo>
                      <a:cubicBezTo>
                        <a:pt x="12124" y="1025"/>
                        <a:pt x="12098" y="847"/>
                        <a:pt x="12048" y="670"/>
                      </a:cubicBezTo>
                      <a:cubicBezTo>
                        <a:pt x="11997" y="492"/>
                        <a:pt x="11946" y="314"/>
                        <a:pt x="11870" y="161"/>
                      </a:cubicBezTo>
                      <a:cubicBezTo>
                        <a:pt x="11790" y="42"/>
                        <a:pt x="11694" y="0"/>
                        <a:pt x="1157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4" name="Google Shape;9289;p71">
                  <a:extLst>
                    <a:ext uri="{FF2B5EF4-FFF2-40B4-BE49-F238E27FC236}">
                      <a16:creationId xmlns:a16="http://schemas.microsoft.com/office/drawing/2014/main" id="{68BBF998-A958-7CB6-FD92-0E3A590A4901}"/>
                    </a:ext>
                  </a:extLst>
                </p:cNvPr>
                <p:cNvSpPr/>
                <p:nvPr/>
              </p:nvSpPr>
              <p:spPr>
                <a:xfrm>
                  <a:off x="4542925" y="1395075"/>
                  <a:ext cx="322800" cy="603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12" h="24135" extrusionOk="0">
                      <a:moveTo>
                        <a:pt x="11522" y="0"/>
                      </a:moveTo>
                      <a:cubicBezTo>
                        <a:pt x="11209" y="0"/>
                        <a:pt x="10901" y="132"/>
                        <a:pt x="10624" y="295"/>
                      </a:cubicBezTo>
                      <a:cubicBezTo>
                        <a:pt x="9734" y="829"/>
                        <a:pt x="8947" y="1515"/>
                        <a:pt x="8260" y="2328"/>
                      </a:cubicBezTo>
                      <a:cubicBezTo>
                        <a:pt x="8108" y="2481"/>
                        <a:pt x="7981" y="2633"/>
                        <a:pt x="7828" y="2811"/>
                      </a:cubicBezTo>
                      <a:cubicBezTo>
                        <a:pt x="7701" y="3421"/>
                        <a:pt x="7574" y="4056"/>
                        <a:pt x="7422" y="4666"/>
                      </a:cubicBezTo>
                      <a:cubicBezTo>
                        <a:pt x="7269" y="5353"/>
                        <a:pt x="7091" y="6039"/>
                        <a:pt x="6888" y="6700"/>
                      </a:cubicBezTo>
                      <a:cubicBezTo>
                        <a:pt x="6888" y="6725"/>
                        <a:pt x="6888" y="6725"/>
                        <a:pt x="6888" y="6750"/>
                      </a:cubicBezTo>
                      <a:cubicBezTo>
                        <a:pt x="6761" y="7259"/>
                        <a:pt x="6583" y="7767"/>
                        <a:pt x="6380" y="8250"/>
                      </a:cubicBezTo>
                      <a:cubicBezTo>
                        <a:pt x="6202" y="8758"/>
                        <a:pt x="6024" y="9267"/>
                        <a:pt x="5846" y="9749"/>
                      </a:cubicBezTo>
                      <a:cubicBezTo>
                        <a:pt x="5465" y="10741"/>
                        <a:pt x="5058" y="11732"/>
                        <a:pt x="4651" y="12698"/>
                      </a:cubicBezTo>
                      <a:cubicBezTo>
                        <a:pt x="4295" y="13562"/>
                        <a:pt x="3914" y="14401"/>
                        <a:pt x="3508" y="15239"/>
                      </a:cubicBezTo>
                      <a:lnTo>
                        <a:pt x="3355" y="15570"/>
                      </a:lnTo>
                      <a:cubicBezTo>
                        <a:pt x="2898" y="16535"/>
                        <a:pt x="2415" y="17501"/>
                        <a:pt x="1932" y="18442"/>
                      </a:cubicBezTo>
                      <a:cubicBezTo>
                        <a:pt x="1423" y="19382"/>
                        <a:pt x="890" y="20297"/>
                        <a:pt x="331" y="21187"/>
                      </a:cubicBezTo>
                      <a:lnTo>
                        <a:pt x="127" y="21517"/>
                      </a:lnTo>
                      <a:cubicBezTo>
                        <a:pt x="102" y="21542"/>
                        <a:pt x="76" y="21568"/>
                        <a:pt x="51" y="21568"/>
                      </a:cubicBezTo>
                      <a:cubicBezTo>
                        <a:pt x="76" y="21695"/>
                        <a:pt x="102" y="21797"/>
                        <a:pt x="102" y="21924"/>
                      </a:cubicBezTo>
                      <a:lnTo>
                        <a:pt x="127" y="21873"/>
                      </a:lnTo>
                      <a:lnTo>
                        <a:pt x="280" y="21669"/>
                      </a:lnTo>
                      <a:lnTo>
                        <a:pt x="534" y="21288"/>
                      </a:lnTo>
                      <a:cubicBezTo>
                        <a:pt x="712" y="21034"/>
                        <a:pt x="890" y="20755"/>
                        <a:pt x="1068" y="20500"/>
                      </a:cubicBezTo>
                      <a:cubicBezTo>
                        <a:pt x="1423" y="19967"/>
                        <a:pt x="1754" y="19458"/>
                        <a:pt x="2110" y="18925"/>
                      </a:cubicBezTo>
                      <a:cubicBezTo>
                        <a:pt x="2288" y="18620"/>
                        <a:pt x="2491" y="18315"/>
                        <a:pt x="2694" y="18035"/>
                      </a:cubicBezTo>
                      <a:cubicBezTo>
                        <a:pt x="2702" y="18020"/>
                        <a:pt x="2713" y="18014"/>
                        <a:pt x="2726" y="18014"/>
                      </a:cubicBezTo>
                      <a:cubicBezTo>
                        <a:pt x="2756" y="18014"/>
                        <a:pt x="2788" y="18050"/>
                        <a:pt x="2770" y="18086"/>
                      </a:cubicBezTo>
                      <a:cubicBezTo>
                        <a:pt x="2135" y="19179"/>
                        <a:pt x="1500" y="20246"/>
                        <a:pt x="788" y="21314"/>
                      </a:cubicBezTo>
                      <a:cubicBezTo>
                        <a:pt x="686" y="21466"/>
                        <a:pt x="585" y="21593"/>
                        <a:pt x="483" y="21746"/>
                      </a:cubicBezTo>
                      <a:cubicBezTo>
                        <a:pt x="458" y="21822"/>
                        <a:pt x="407" y="21898"/>
                        <a:pt x="331" y="21949"/>
                      </a:cubicBezTo>
                      <a:lnTo>
                        <a:pt x="254" y="22076"/>
                      </a:lnTo>
                      <a:cubicBezTo>
                        <a:pt x="229" y="22102"/>
                        <a:pt x="203" y="22152"/>
                        <a:pt x="153" y="22178"/>
                      </a:cubicBezTo>
                      <a:cubicBezTo>
                        <a:pt x="140" y="22191"/>
                        <a:pt x="121" y="22197"/>
                        <a:pt x="102" y="22197"/>
                      </a:cubicBezTo>
                      <a:cubicBezTo>
                        <a:pt x="83" y="22197"/>
                        <a:pt x="64" y="22191"/>
                        <a:pt x="51" y="22178"/>
                      </a:cubicBezTo>
                      <a:cubicBezTo>
                        <a:pt x="51" y="22178"/>
                        <a:pt x="51" y="22178"/>
                        <a:pt x="51" y="22203"/>
                      </a:cubicBezTo>
                      <a:cubicBezTo>
                        <a:pt x="51" y="22305"/>
                        <a:pt x="26" y="22381"/>
                        <a:pt x="0" y="22483"/>
                      </a:cubicBezTo>
                      <a:cubicBezTo>
                        <a:pt x="356" y="22584"/>
                        <a:pt x="712" y="22737"/>
                        <a:pt x="1042" y="22940"/>
                      </a:cubicBezTo>
                      <a:cubicBezTo>
                        <a:pt x="1246" y="23042"/>
                        <a:pt x="1449" y="23169"/>
                        <a:pt x="1627" y="23271"/>
                      </a:cubicBezTo>
                      <a:cubicBezTo>
                        <a:pt x="1805" y="23398"/>
                        <a:pt x="1983" y="23525"/>
                        <a:pt x="2135" y="23677"/>
                      </a:cubicBezTo>
                      <a:cubicBezTo>
                        <a:pt x="2262" y="23804"/>
                        <a:pt x="2364" y="23957"/>
                        <a:pt x="2415" y="24135"/>
                      </a:cubicBezTo>
                      <a:cubicBezTo>
                        <a:pt x="2720" y="23982"/>
                        <a:pt x="2999" y="23804"/>
                        <a:pt x="3279" y="23652"/>
                      </a:cubicBezTo>
                      <a:cubicBezTo>
                        <a:pt x="4626" y="22483"/>
                        <a:pt x="5795" y="21110"/>
                        <a:pt x="6761" y="19611"/>
                      </a:cubicBezTo>
                      <a:lnTo>
                        <a:pt x="6913" y="19407"/>
                      </a:lnTo>
                      <a:cubicBezTo>
                        <a:pt x="7955" y="17730"/>
                        <a:pt x="8845" y="15976"/>
                        <a:pt x="9607" y="14172"/>
                      </a:cubicBezTo>
                      <a:cubicBezTo>
                        <a:pt x="10243" y="12749"/>
                        <a:pt x="10802" y="11300"/>
                        <a:pt x="11285" y="9851"/>
                      </a:cubicBezTo>
                      <a:cubicBezTo>
                        <a:pt x="11259" y="9826"/>
                        <a:pt x="11259" y="9775"/>
                        <a:pt x="11285" y="9749"/>
                      </a:cubicBezTo>
                      <a:lnTo>
                        <a:pt x="11361" y="9648"/>
                      </a:lnTo>
                      <a:cubicBezTo>
                        <a:pt x="11564" y="9012"/>
                        <a:pt x="11768" y="8377"/>
                        <a:pt x="11920" y="7716"/>
                      </a:cubicBezTo>
                      <a:cubicBezTo>
                        <a:pt x="12225" y="6623"/>
                        <a:pt x="12454" y="5530"/>
                        <a:pt x="12657" y="4387"/>
                      </a:cubicBezTo>
                      <a:cubicBezTo>
                        <a:pt x="12759" y="3828"/>
                        <a:pt x="12835" y="3243"/>
                        <a:pt x="12861" y="2658"/>
                      </a:cubicBezTo>
                      <a:cubicBezTo>
                        <a:pt x="12911" y="2150"/>
                        <a:pt x="12861" y="1616"/>
                        <a:pt x="12733" y="1108"/>
                      </a:cubicBezTo>
                      <a:cubicBezTo>
                        <a:pt x="12632" y="701"/>
                        <a:pt x="12378" y="371"/>
                        <a:pt x="12047" y="142"/>
                      </a:cubicBezTo>
                      <a:cubicBezTo>
                        <a:pt x="11874" y="42"/>
                        <a:pt x="11697" y="0"/>
                        <a:pt x="1152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5" name="Google Shape;9290;p71">
                  <a:extLst>
                    <a:ext uri="{FF2B5EF4-FFF2-40B4-BE49-F238E27FC236}">
                      <a16:creationId xmlns:a16="http://schemas.microsoft.com/office/drawing/2014/main" id="{70E9D8FB-043D-2F8D-8436-7C78D0783AA2}"/>
                    </a:ext>
                  </a:extLst>
                </p:cNvPr>
                <p:cNvSpPr/>
                <p:nvPr/>
              </p:nvSpPr>
              <p:spPr>
                <a:xfrm>
                  <a:off x="4599475" y="1556625"/>
                  <a:ext cx="369175" cy="491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67" h="19656" extrusionOk="0">
                      <a:moveTo>
                        <a:pt x="13785" y="0"/>
                      </a:moveTo>
                      <a:cubicBezTo>
                        <a:pt x="13442" y="0"/>
                        <a:pt x="13088" y="138"/>
                        <a:pt x="12784" y="263"/>
                      </a:cubicBezTo>
                      <a:cubicBezTo>
                        <a:pt x="12378" y="441"/>
                        <a:pt x="11971" y="670"/>
                        <a:pt x="11615" y="924"/>
                      </a:cubicBezTo>
                      <a:cubicBezTo>
                        <a:pt x="10853" y="1483"/>
                        <a:pt x="10192" y="2144"/>
                        <a:pt x="9607" y="2881"/>
                      </a:cubicBezTo>
                      <a:cubicBezTo>
                        <a:pt x="9506" y="2982"/>
                        <a:pt x="9429" y="3084"/>
                        <a:pt x="9328" y="3186"/>
                      </a:cubicBezTo>
                      <a:cubicBezTo>
                        <a:pt x="8947" y="4380"/>
                        <a:pt x="8489" y="5575"/>
                        <a:pt x="8006" y="6744"/>
                      </a:cubicBezTo>
                      <a:cubicBezTo>
                        <a:pt x="7218" y="8676"/>
                        <a:pt x="6329" y="10531"/>
                        <a:pt x="5287" y="12336"/>
                      </a:cubicBezTo>
                      <a:cubicBezTo>
                        <a:pt x="5109" y="12640"/>
                        <a:pt x="4931" y="12920"/>
                        <a:pt x="4753" y="13225"/>
                      </a:cubicBezTo>
                      <a:cubicBezTo>
                        <a:pt x="3863" y="14623"/>
                        <a:pt x="2770" y="15894"/>
                        <a:pt x="1525" y="17037"/>
                      </a:cubicBezTo>
                      <a:cubicBezTo>
                        <a:pt x="1347" y="17190"/>
                        <a:pt x="1169" y="17342"/>
                        <a:pt x="966" y="17495"/>
                      </a:cubicBezTo>
                      <a:cubicBezTo>
                        <a:pt x="941" y="17520"/>
                        <a:pt x="915" y="17533"/>
                        <a:pt x="890" y="17533"/>
                      </a:cubicBezTo>
                      <a:cubicBezTo>
                        <a:pt x="864" y="17533"/>
                        <a:pt x="839" y="17520"/>
                        <a:pt x="813" y="17495"/>
                      </a:cubicBezTo>
                      <a:cubicBezTo>
                        <a:pt x="610" y="17622"/>
                        <a:pt x="407" y="17749"/>
                        <a:pt x="178" y="17851"/>
                      </a:cubicBezTo>
                      <a:cubicBezTo>
                        <a:pt x="203" y="17952"/>
                        <a:pt x="203" y="18054"/>
                        <a:pt x="203" y="18156"/>
                      </a:cubicBezTo>
                      <a:lnTo>
                        <a:pt x="407" y="18029"/>
                      </a:lnTo>
                      <a:lnTo>
                        <a:pt x="763" y="17800"/>
                      </a:lnTo>
                      <a:cubicBezTo>
                        <a:pt x="991" y="17647"/>
                        <a:pt x="1246" y="17469"/>
                        <a:pt x="1474" y="17317"/>
                      </a:cubicBezTo>
                      <a:cubicBezTo>
                        <a:pt x="1957" y="16987"/>
                        <a:pt x="2440" y="16631"/>
                        <a:pt x="2872" y="16275"/>
                      </a:cubicBezTo>
                      <a:cubicBezTo>
                        <a:pt x="3126" y="16072"/>
                        <a:pt x="3355" y="15894"/>
                        <a:pt x="3609" y="15690"/>
                      </a:cubicBezTo>
                      <a:lnTo>
                        <a:pt x="3635" y="15640"/>
                      </a:lnTo>
                      <a:cubicBezTo>
                        <a:pt x="3642" y="15636"/>
                        <a:pt x="3649" y="15635"/>
                        <a:pt x="3658" y="15635"/>
                      </a:cubicBezTo>
                      <a:cubicBezTo>
                        <a:pt x="3710" y="15635"/>
                        <a:pt x="3777" y="15697"/>
                        <a:pt x="3711" y="15741"/>
                      </a:cubicBezTo>
                      <a:lnTo>
                        <a:pt x="3508" y="15919"/>
                      </a:lnTo>
                      <a:cubicBezTo>
                        <a:pt x="2720" y="16656"/>
                        <a:pt x="1881" y="17317"/>
                        <a:pt x="966" y="17902"/>
                      </a:cubicBezTo>
                      <a:lnTo>
                        <a:pt x="559" y="18181"/>
                      </a:lnTo>
                      <a:lnTo>
                        <a:pt x="356" y="18308"/>
                      </a:lnTo>
                      <a:cubicBezTo>
                        <a:pt x="305" y="18359"/>
                        <a:pt x="254" y="18384"/>
                        <a:pt x="203" y="18410"/>
                      </a:cubicBezTo>
                      <a:cubicBezTo>
                        <a:pt x="153" y="18613"/>
                        <a:pt x="102" y="18842"/>
                        <a:pt x="0" y="19045"/>
                      </a:cubicBezTo>
                      <a:cubicBezTo>
                        <a:pt x="432" y="19071"/>
                        <a:pt x="813" y="19249"/>
                        <a:pt x="1144" y="19528"/>
                      </a:cubicBezTo>
                      <a:lnTo>
                        <a:pt x="1296" y="19655"/>
                      </a:lnTo>
                      <a:cubicBezTo>
                        <a:pt x="2237" y="19172"/>
                        <a:pt x="3177" y="18689"/>
                        <a:pt x="4067" y="18130"/>
                      </a:cubicBezTo>
                      <a:cubicBezTo>
                        <a:pt x="4168" y="18054"/>
                        <a:pt x="4295" y="17978"/>
                        <a:pt x="4397" y="17902"/>
                      </a:cubicBezTo>
                      <a:cubicBezTo>
                        <a:pt x="5134" y="17419"/>
                        <a:pt x="5846" y="16834"/>
                        <a:pt x="6481" y="16199"/>
                      </a:cubicBezTo>
                      <a:cubicBezTo>
                        <a:pt x="7523" y="15055"/>
                        <a:pt x="8464" y="13810"/>
                        <a:pt x="9277" y="12513"/>
                      </a:cubicBezTo>
                      <a:cubicBezTo>
                        <a:pt x="9226" y="12463"/>
                        <a:pt x="9226" y="12412"/>
                        <a:pt x="9277" y="12386"/>
                      </a:cubicBezTo>
                      <a:lnTo>
                        <a:pt x="9429" y="12285"/>
                      </a:lnTo>
                      <a:cubicBezTo>
                        <a:pt x="9633" y="11954"/>
                        <a:pt x="9861" y="11598"/>
                        <a:pt x="10090" y="11243"/>
                      </a:cubicBezTo>
                      <a:cubicBezTo>
                        <a:pt x="11234" y="9489"/>
                        <a:pt x="12276" y="7634"/>
                        <a:pt x="13191" y="5753"/>
                      </a:cubicBezTo>
                      <a:cubicBezTo>
                        <a:pt x="13623" y="4812"/>
                        <a:pt x="14004" y="3821"/>
                        <a:pt x="14335" y="2830"/>
                      </a:cubicBezTo>
                      <a:cubicBezTo>
                        <a:pt x="14411" y="2576"/>
                        <a:pt x="14487" y="2322"/>
                        <a:pt x="14563" y="2093"/>
                      </a:cubicBezTo>
                      <a:cubicBezTo>
                        <a:pt x="14640" y="1813"/>
                        <a:pt x="14690" y="1559"/>
                        <a:pt x="14716" y="1280"/>
                      </a:cubicBezTo>
                      <a:cubicBezTo>
                        <a:pt x="14767" y="822"/>
                        <a:pt x="14665" y="288"/>
                        <a:pt x="14208" y="85"/>
                      </a:cubicBezTo>
                      <a:cubicBezTo>
                        <a:pt x="14072" y="25"/>
                        <a:pt x="13929" y="0"/>
                        <a:pt x="1378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6" name="Google Shape;9291;p71">
                  <a:extLst>
                    <a:ext uri="{FF2B5EF4-FFF2-40B4-BE49-F238E27FC236}">
                      <a16:creationId xmlns:a16="http://schemas.microsoft.com/office/drawing/2014/main" id="{DE6FFBBC-3FDA-1DAC-CA94-0656B00385F9}"/>
                    </a:ext>
                  </a:extLst>
                </p:cNvPr>
                <p:cNvSpPr/>
                <p:nvPr/>
              </p:nvSpPr>
              <p:spPr>
                <a:xfrm>
                  <a:off x="4636325" y="1837025"/>
                  <a:ext cx="330425" cy="285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17" h="11439" extrusionOk="0">
                      <a:moveTo>
                        <a:pt x="12097" y="0"/>
                      </a:moveTo>
                      <a:cubicBezTo>
                        <a:pt x="11962" y="0"/>
                        <a:pt x="11827" y="9"/>
                        <a:pt x="11692" y="27"/>
                      </a:cubicBezTo>
                      <a:cubicBezTo>
                        <a:pt x="11310" y="52"/>
                        <a:pt x="10929" y="103"/>
                        <a:pt x="10573" y="179"/>
                      </a:cubicBezTo>
                      <a:cubicBezTo>
                        <a:pt x="9811" y="382"/>
                        <a:pt x="9074" y="662"/>
                        <a:pt x="8387" y="1018"/>
                      </a:cubicBezTo>
                      <a:lnTo>
                        <a:pt x="8159" y="1120"/>
                      </a:lnTo>
                      <a:cubicBezTo>
                        <a:pt x="7981" y="1424"/>
                        <a:pt x="7803" y="1704"/>
                        <a:pt x="7625" y="1984"/>
                      </a:cubicBezTo>
                      <a:cubicBezTo>
                        <a:pt x="7040" y="2848"/>
                        <a:pt x="6405" y="3687"/>
                        <a:pt x="5744" y="4474"/>
                      </a:cubicBezTo>
                      <a:cubicBezTo>
                        <a:pt x="5058" y="5288"/>
                        <a:pt x="4270" y="5999"/>
                        <a:pt x="3406" y="6609"/>
                      </a:cubicBezTo>
                      <a:cubicBezTo>
                        <a:pt x="3355" y="6660"/>
                        <a:pt x="3279" y="6711"/>
                        <a:pt x="3203" y="6762"/>
                      </a:cubicBezTo>
                      <a:cubicBezTo>
                        <a:pt x="2364" y="7321"/>
                        <a:pt x="1500" y="7829"/>
                        <a:pt x="636" y="8261"/>
                      </a:cubicBezTo>
                      <a:lnTo>
                        <a:pt x="0" y="8617"/>
                      </a:lnTo>
                      <a:cubicBezTo>
                        <a:pt x="0" y="8643"/>
                        <a:pt x="26" y="8668"/>
                        <a:pt x="51" y="8693"/>
                      </a:cubicBezTo>
                      <a:cubicBezTo>
                        <a:pt x="51" y="8668"/>
                        <a:pt x="77" y="8668"/>
                        <a:pt x="77" y="8668"/>
                      </a:cubicBezTo>
                      <a:cubicBezTo>
                        <a:pt x="331" y="8617"/>
                        <a:pt x="559" y="8516"/>
                        <a:pt x="788" y="8388"/>
                      </a:cubicBezTo>
                      <a:cubicBezTo>
                        <a:pt x="1042" y="8261"/>
                        <a:pt x="1271" y="8109"/>
                        <a:pt x="1500" y="7982"/>
                      </a:cubicBezTo>
                      <a:cubicBezTo>
                        <a:pt x="1754" y="7855"/>
                        <a:pt x="1983" y="7702"/>
                        <a:pt x="2237" y="7575"/>
                      </a:cubicBezTo>
                      <a:lnTo>
                        <a:pt x="2567" y="7372"/>
                      </a:lnTo>
                      <a:lnTo>
                        <a:pt x="2745" y="7270"/>
                      </a:lnTo>
                      <a:cubicBezTo>
                        <a:pt x="2796" y="7219"/>
                        <a:pt x="2872" y="7194"/>
                        <a:pt x="2949" y="7168"/>
                      </a:cubicBezTo>
                      <a:lnTo>
                        <a:pt x="2974" y="7168"/>
                      </a:lnTo>
                      <a:cubicBezTo>
                        <a:pt x="2999" y="7168"/>
                        <a:pt x="2999" y="7194"/>
                        <a:pt x="2974" y="7219"/>
                      </a:cubicBezTo>
                      <a:cubicBezTo>
                        <a:pt x="2949" y="7270"/>
                        <a:pt x="2923" y="7296"/>
                        <a:pt x="2872" y="7321"/>
                      </a:cubicBezTo>
                      <a:cubicBezTo>
                        <a:pt x="2821" y="7372"/>
                        <a:pt x="2745" y="7423"/>
                        <a:pt x="2669" y="7473"/>
                      </a:cubicBezTo>
                      <a:lnTo>
                        <a:pt x="2313" y="7702"/>
                      </a:lnTo>
                      <a:cubicBezTo>
                        <a:pt x="2084" y="7855"/>
                        <a:pt x="1830" y="8033"/>
                        <a:pt x="1601" y="8160"/>
                      </a:cubicBezTo>
                      <a:cubicBezTo>
                        <a:pt x="1347" y="8287"/>
                        <a:pt x="1119" y="8439"/>
                        <a:pt x="864" y="8566"/>
                      </a:cubicBezTo>
                      <a:cubicBezTo>
                        <a:pt x="661" y="8693"/>
                        <a:pt x="432" y="8795"/>
                        <a:pt x="178" y="8846"/>
                      </a:cubicBezTo>
                      <a:cubicBezTo>
                        <a:pt x="204" y="8871"/>
                        <a:pt x="229" y="8922"/>
                        <a:pt x="254" y="8948"/>
                      </a:cubicBezTo>
                      <a:cubicBezTo>
                        <a:pt x="331" y="8897"/>
                        <a:pt x="382" y="8871"/>
                        <a:pt x="458" y="8846"/>
                      </a:cubicBezTo>
                      <a:lnTo>
                        <a:pt x="687" y="8719"/>
                      </a:lnTo>
                      <a:lnTo>
                        <a:pt x="1195" y="8490"/>
                      </a:lnTo>
                      <a:cubicBezTo>
                        <a:pt x="1347" y="8414"/>
                        <a:pt x="1500" y="8312"/>
                        <a:pt x="1678" y="8236"/>
                      </a:cubicBezTo>
                      <a:cubicBezTo>
                        <a:pt x="1830" y="8160"/>
                        <a:pt x="2008" y="8083"/>
                        <a:pt x="2161" y="8007"/>
                      </a:cubicBezTo>
                      <a:cubicBezTo>
                        <a:pt x="2170" y="8002"/>
                        <a:pt x="2179" y="8000"/>
                        <a:pt x="2187" y="8000"/>
                      </a:cubicBezTo>
                      <a:cubicBezTo>
                        <a:pt x="2219" y="8000"/>
                        <a:pt x="2232" y="8037"/>
                        <a:pt x="2211" y="8058"/>
                      </a:cubicBezTo>
                      <a:cubicBezTo>
                        <a:pt x="2059" y="8160"/>
                        <a:pt x="1881" y="8261"/>
                        <a:pt x="1754" y="8363"/>
                      </a:cubicBezTo>
                      <a:cubicBezTo>
                        <a:pt x="1601" y="8465"/>
                        <a:pt x="1424" y="8541"/>
                        <a:pt x="1271" y="8643"/>
                      </a:cubicBezTo>
                      <a:cubicBezTo>
                        <a:pt x="1093" y="8719"/>
                        <a:pt x="941" y="8795"/>
                        <a:pt x="788" y="8897"/>
                      </a:cubicBezTo>
                      <a:cubicBezTo>
                        <a:pt x="712" y="8922"/>
                        <a:pt x="610" y="8973"/>
                        <a:pt x="534" y="9024"/>
                      </a:cubicBezTo>
                      <a:cubicBezTo>
                        <a:pt x="483" y="9049"/>
                        <a:pt x="432" y="9075"/>
                        <a:pt x="382" y="9100"/>
                      </a:cubicBezTo>
                      <a:cubicBezTo>
                        <a:pt x="432" y="9202"/>
                        <a:pt x="509" y="9303"/>
                        <a:pt x="559" y="9405"/>
                      </a:cubicBezTo>
                      <a:cubicBezTo>
                        <a:pt x="661" y="9659"/>
                        <a:pt x="687" y="9913"/>
                        <a:pt x="610" y="10168"/>
                      </a:cubicBezTo>
                      <a:cubicBezTo>
                        <a:pt x="559" y="10396"/>
                        <a:pt x="458" y="10625"/>
                        <a:pt x="331" y="10828"/>
                      </a:cubicBezTo>
                      <a:lnTo>
                        <a:pt x="356" y="10828"/>
                      </a:lnTo>
                      <a:cubicBezTo>
                        <a:pt x="661" y="10981"/>
                        <a:pt x="915" y="11184"/>
                        <a:pt x="1144" y="11438"/>
                      </a:cubicBezTo>
                      <a:cubicBezTo>
                        <a:pt x="1169" y="11413"/>
                        <a:pt x="1195" y="11387"/>
                        <a:pt x="1220" y="11387"/>
                      </a:cubicBezTo>
                      <a:cubicBezTo>
                        <a:pt x="2110" y="11286"/>
                        <a:pt x="2974" y="11108"/>
                        <a:pt x="3813" y="10879"/>
                      </a:cubicBezTo>
                      <a:cubicBezTo>
                        <a:pt x="4499" y="10727"/>
                        <a:pt x="5185" y="10473"/>
                        <a:pt x="5820" y="10193"/>
                      </a:cubicBezTo>
                      <a:cubicBezTo>
                        <a:pt x="7091" y="9634"/>
                        <a:pt x="8210" y="8744"/>
                        <a:pt x="9048" y="7651"/>
                      </a:cubicBezTo>
                      <a:cubicBezTo>
                        <a:pt x="9302" y="7321"/>
                        <a:pt x="9506" y="6965"/>
                        <a:pt x="9709" y="6635"/>
                      </a:cubicBezTo>
                      <a:cubicBezTo>
                        <a:pt x="9938" y="6304"/>
                        <a:pt x="10167" y="5974"/>
                        <a:pt x="10421" y="5669"/>
                      </a:cubicBezTo>
                      <a:cubicBezTo>
                        <a:pt x="10675" y="5364"/>
                        <a:pt x="10929" y="5084"/>
                        <a:pt x="11183" y="4754"/>
                      </a:cubicBezTo>
                      <a:cubicBezTo>
                        <a:pt x="11412" y="4474"/>
                        <a:pt x="11615" y="4144"/>
                        <a:pt x="11819" y="3814"/>
                      </a:cubicBezTo>
                      <a:cubicBezTo>
                        <a:pt x="12174" y="3153"/>
                        <a:pt x="12505" y="2467"/>
                        <a:pt x="12784" y="1755"/>
                      </a:cubicBezTo>
                      <a:cubicBezTo>
                        <a:pt x="12861" y="1577"/>
                        <a:pt x="12937" y="1399"/>
                        <a:pt x="13013" y="1221"/>
                      </a:cubicBezTo>
                      <a:cubicBezTo>
                        <a:pt x="13064" y="1069"/>
                        <a:pt x="13115" y="891"/>
                        <a:pt x="13166" y="738"/>
                      </a:cubicBezTo>
                      <a:cubicBezTo>
                        <a:pt x="13216" y="586"/>
                        <a:pt x="13216" y="459"/>
                        <a:pt x="13166" y="306"/>
                      </a:cubicBezTo>
                      <a:cubicBezTo>
                        <a:pt x="13115" y="179"/>
                        <a:pt x="12962" y="103"/>
                        <a:pt x="12835" y="77"/>
                      </a:cubicBezTo>
                      <a:cubicBezTo>
                        <a:pt x="12589" y="28"/>
                        <a:pt x="12343" y="0"/>
                        <a:pt x="1209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7" name="Google Shape;9292;p71">
                  <a:extLst>
                    <a:ext uri="{FF2B5EF4-FFF2-40B4-BE49-F238E27FC236}">
                      <a16:creationId xmlns:a16="http://schemas.microsoft.com/office/drawing/2014/main" id="{CADAAB19-0E70-A077-4877-359CB10C4DE0}"/>
                    </a:ext>
                  </a:extLst>
                </p:cNvPr>
                <p:cNvSpPr/>
                <p:nvPr/>
              </p:nvSpPr>
              <p:spPr>
                <a:xfrm>
                  <a:off x="4617900" y="2073750"/>
                  <a:ext cx="306925" cy="213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77" h="8527" extrusionOk="0">
                      <a:moveTo>
                        <a:pt x="9579" y="0"/>
                      </a:moveTo>
                      <a:cubicBezTo>
                        <a:pt x="9299" y="0"/>
                        <a:pt x="9019" y="21"/>
                        <a:pt x="8743" y="63"/>
                      </a:cubicBezTo>
                      <a:cubicBezTo>
                        <a:pt x="8565" y="89"/>
                        <a:pt x="8413" y="114"/>
                        <a:pt x="8260" y="139"/>
                      </a:cubicBezTo>
                      <a:cubicBezTo>
                        <a:pt x="8210" y="139"/>
                        <a:pt x="8184" y="139"/>
                        <a:pt x="8159" y="114"/>
                      </a:cubicBezTo>
                      <a:cubicBezTo>
                        <a:pt x="7854" y="317"/>
                        <a:pt x="7523" y="521"/>
                        <a:pt x="7193" y="699"/>
                      </a:cubicBezTo>
                      <a:cubicBezTo>
                        <a:pt x="5744" y="1436"/>
                        <a:pt x="4168" y="1893"/>
                        <a:pt x="2567" y="2122"/>
                      </a:cubicBezTo>
                      <a:lnTo>
                        <a:pt x="2033" y="2198"/>
                      </a:lnTo>
                      <a:lnTo>
                        <a:pt x="2135" y="2325"/>
                      </a:lnTo>
                      <a:cubicBezTo>
                        <a:pt x="2466" y="2706"/>
                        <a:pt x="2669" y="3164"/>
                        <a:pt x="2771" y="3672"/>
                      </a:cubicBezTo>
                      <a:cubicBezTo>
                        <a:pt x="2821" y="3901"/>
                        <a:pt x="2796" y="4155"/>
                        <a:pt x="2720" y="4409"/>
                      </a:cubicBezTo>
                      <a:cubicBezTo>
                        <a:pt x="2643" y="4613"/>
                        <a:pt x="2516" y="4816"/>
                        <a:pt x="2364" y="4994"/>
                      </a:cubicBezTo>
                      <a:cubicBezTo>
                        <a:pt x="2059" y="5350"/>
                        <a:pt x="1703" y="5705"/>
                        <a:pt x="1322" y="6036"/>
                      </a:cubicBezTo>
                      <a:cubicBezTo>
                        <a:pt x="915" y="6392"/>
                        <a:pt x="458" y="6747"/>
                        <a:pt x="0" y="7078"/>
                      </a:cubicBezTo>
                      <a:cubicBezTo>
                        <a:pt x="204" y="7154"/>
                        <a:pt x="356" y="7281"/>
                        <a:pt x="509" y="7459"/>
                      </a:cubicBezTo>
                      <a:lnTo>
                        <a:pt x="509" y="7434"/>
                      </a:lnTo>
                      <a:cubicBezTo>
                        <a:pt x="509" y="7383"/>
                        <a:pt x="559" y="7357"/>
                        <a:pt x="585" y="7332"/>
                      </a:cubicBezTo>
                      <a:cubicBezTo>
                        <a:pt x="610" y="7332"/>
                        <a:pt x="636" y="7332"/>
                        <a:pt x="661" y="7357"/>
                      </a:cubicBezTo>
                      <a:cubicBezTo>
                        <a:pt x="763" y="7332"/>
                        <a:pt x="864" y="7281"/>
                        <a:pt x="941" y="7230"/>
                      </a:cubicBezTo>
                      <a:cubicBezTo>
                        <a:pt x="1068" y="7154"/>
                        <a:pt x="1195" y="7052"/>
                        <a:pt x="1322" y="6976"/>
                      </a:cubicBezTo>
                      <a:cubicBezTo>
                        <a:pt x="1601" y="6773"/>
                        <a:pt x="1856" y="6570"/>
                        <a:pt x="2135" y="6366"/>
                      </a:cubicBezTo>
                      <a:cubicBezTo>
                        <a:pt x="2147" y="6354"/>
                        <a:pt x="2159" y="6349"/>
                        <a:pt x="2169" y="6349"/>
                      </a:cubicBezTo>
                      <a:cubicBezTo>
                        <a:pt x="2204" y="6349"/>
                        <a:pt x="2225" y="6403"/>
                        <a:pt x="2186" y="6443"/>
                      </a:cubicBezTo>
                      <a:lnTo>
                        <a:pt x="1398" y="7129"/>
                      </a:lnTo>
                      <a:cubicBezTo>
                        <a:pt x="1169" y="7357"/>
                        <a:pt x="890" y="7510"/>
                        <a:pt x="585" y="7586"/>
                      </a:cubicBezTo>
                      <a:cubicBezTo>
                        <a:pt x="763" y="7866"/>
                        <a:pt x="864" y="8196"/>
                        <a:pt x="915" y="8527"/>
                      </a:cubicBezTo>
                      <a:cubicBezTo>
                        <a:pt x="1525" y="8450"/>
                        <a:pt x="2135" y="8298"/>
                        <a:pt x="2720" y="8095"/>
                      </a:cubicBezTo>
                      <a:cubicBezTo>
                        <a:pt x="3355" y="7891"/>
                        <a:pt x="3965" y="7713"/>
                        <a:pt x="4600" y="7485"/>
                      </a:cubicBezTo>
                      <a:cubicBezTo>
                        <a:pt x="5846" y="7103"/>
                        <a:pt x="7040" y="6570"/>
                        <a:pt x="8184" y="5934"/>
                      </a:cubicBezTo>
                      <a:cubicBezTo>
                        <a:pt x="9150" y="5375"/>
                        <a:pt x="10039" y="4638"/>
                        <a:pt x="10802" y="3799"/>
                      </a:cubicBezTo>
                      <a:cubicBezTo>
                        <a:pt x="11158" y="3393"/>
                        <a:pt x="11488" y="2935"/>
                        <a:pt x="11742" y="2452"/>
                      </a:cubicBezTo>
                      <a:cubicBezTo>
                        <a:pt x="11895" y="2198"/>
                        <a:pt x="12022" y="1944"/>
                        <a:pt x="12124" y="1664"/>
                      </a:cubicBezTo>
                      <a:cubicBezTo>
                        <a:pt x="12276" y="1410"/>
                        <a:pt x="12276" y="1080"/>
                        <a:pt x="12149" y="800"/>
                      </a:cubicBezTo>
                      <a:cubicBezTo>
                        <a:pt x="12022" y="597"/>
                        <a:pt x="11819" y="444"/>
                        <a:pt x="11590" y="343"/>
                      </a:cubicBezTo>
                      <a:cubicBezTo>
                        <a:pt x="11310" y="241"/>
                        <a:pt x="11031" y="165"/>
                        <a:pt x="10726" y="114"/>
                      </a:cubicBezTo>
                      <a:cubicBezTo>
                        <a:pt x="10356" y="40"/>
                        <a:pt x="9968" y="0"/>
                        <a:pt x="957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8" name="Google Shape;9293;p71">
                  <a:extLst>
                    <a:ext uri="{FF2B5EF4-FFF2-40B4-BE49-F238E27FC236}">
                      <a16:creationId xmlns:a16="http://schemas.microsoft.com/office/drawing/2014/main" id="{E6E280EF-DB5A-CF47-76C3-F82947ED06AD}"/>
                    </a:ext>
                  </a:extLst>
                </p:cNvPr>
                <p:cNvSpPr/>
                <p:nvPr/>
              </p:nvSpPr>
              <p:spPr>
                <a:xfrm>
                  <a:off x="4626150" y="2192225"/>
                  <a:ext cx="299300" cy="196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72" h="7855" extrusionOk="0">
                      <a:moveTo>
                        <a:pt x="9837" y="1"/>
                      </a:moveTo>
                      <a:cubicBezTo>
                        <a:pt x="9404" y="407"/>
                        <a:pt x="8922" y="763"/>
                        <a:pt x="8439" y="1094"/>
                      </a:cubicBezTo>
                      <a:cubicBezTo>
                        <a:pt x="7320" y="1780"/>
                        <a:pt x="6126" y="2364"/>
                        <a:pt x="4880" y="2796"/>
                      </a:cubicBezTo>
                      <a:cubicBezTo>
                        <a:pt x="4220" y="3000"/>
                        <a:pt x="3584" y="3228"/>
                        <a:pt x="2923" y="3432"/>
                      </a:cubicBezTo>
                      <a:lnTo>
                        <a:pt x="1958" y="3711"/>
                      </a:lnTo>
                      <a:cubicBezTo>
                        <a:pt x="1627" y="3838"/>
                        <a:pt x="1271" y="3915"/>
                        <a:pt x="916" y="3966"/>
                      </a:cubicBezTo>
                      <a:cubicBezTo>
                        <a:pt x="814" y="3991"/>
                        <a:pt x="687" y="4016"/>
                        <a:pt x="560" y="4016"/>
                      </a:cubicBezTo>
                      <a:lnTo>
                        <a:pt x="560" y="4245"/>
                      </a:lnTo>
                      <a:lnTo>
                        <a:pt x="560" y="4372"/>
                      </a:lnTo>
                      <a:lnTo>
                        <a:pt x="636" y="4372"/>
                      </a:lnTo>
                      <a:lnTo>
                        <a:pt x="916" y="4347"/>
                      </a:lnTo>
                      <a:cubicBezTo>
                        <a:pt x="1094" y="4296"/>
                        <a:pt x="1297" y="4296"/>
                        <a:pt x="1475" y="4271"/>
                      </a:cubicBezTo>
                      <a:cubicBezTo>
                        <a:pt x="1526" y="4271"/>
                        <a:pt x="1526" y="4347"/>
                        <a:pt x="1475" y="4347"/>
                      </a:cubicBezTo>
                      <a:cubicBezTo>
                        <a:pt x="1297" y="4398"/>
                        <a:pt x="1119" y="4448"/>
                        <a:pt x="941" y="4499"/>
                      </a:cubicBezTo>
                      <a:lnTo>
                        <a:pt x="661" y="4550"/>
                      </a:lnTo>
                      <a:lnTo>
                        <a:pt x="560" y="4550"/>
                      </a:lnTo>
                      <a:cubicBezTo>
                        <a:pt x="534" y="4626"/>
                        <a:pt x="534" y="4728"/>
                        <a:pt x="534" y="4804"/>
                      </a:cubicBezTo>
                      <a:cubicBezTo>
                        <a:pt x="1043" y="4753"/>
                        <a:pt x="1551" y="4703"/>
                        <a:pt x="2059" y="4601"/>
                      </a:cubicBezTo>
                      <a:cubicBezTo>
                        <a:pt x="2136" y="4601"/>
                        <a:pt x="2136" y="4677"/>
                        <a:pt x="2085" y="4703"/>
                      </a:cubicBezTo>
                      <a:cubicBezTo>
                        <a:pt x="1805" y="4779"/>
                        <a:pt x="1526" y="4855"/>
                        <a:pt x="1246" y="4906"/>
                      </a:cubicBezTo>
                      <a:cubicBezTo>
                        <a:pt x="992" y="4957"/>
                        <a:pt x="738" y="4982"/>
                        <a:pt x="484" y="5008"/>
                      </a:cubicBezTo>
                      <a:cubicBezTo>
                        <a:pt x="458" y="5185"/>
                        <a:pt x="407" y="5338"/>
                        <a:pt x="306" y="5490"/>
                      </a:cubicBezTo>
                      <a:cubicBezTo>
                        <a:pt x="229" y="5618"/>
                        <a:pt x="128" y="5770"/>
                        <a:pt x="1" y="5872"/>
                      </a:cubicBezTo>
                      <a:cubicBezTo>
                        <a:pt x="255" y="6100"/>
                        <a:pt x="382" y="6405"/>
                        <a:pt x="407" y="6736"/>
                      </a:cubicBezTo>
                      <a:cubicBezTo>
                        <a:pt x="433" y="6914"/>
                        <a:pt x="458" y="7092"/>
                        <a:pt x="458" y="7295"/>
                      </a:cubicBezTo>
                      <a:lnTo>
                        <a:pt x="458" y="7600"/>
                      </a:lnTo>
                      <a:cubicBezTo>
                        <a:pt x="484" y="7625"/>
                        <a:pt x="484" y="7651"/>
                        <a:pt x="509" y="7676"/>
                      </a:cubicBezTo>
                      <a:cubicBezTo>
                        <a:pt x="509" y="7778"/>
                        <a:pt x="687" y="7778"/>
                        <a:pt x="763" y="7778"/>
                      </a:cubicBezTo>
                      <a:cubicBezTo>
                        <a:pt x="890" y="7778"/>
                        <a:pt x="1043" y="7803"/>
                        <a:pt x="1170" y="7803"/>
                      </a:cubicBezTo>
                      <a:cubicBezTo>
                        <a:pt x="1475" y="7829"/>
                        <a:pt x="1754" y="7854"/>
                        <a:pt x="2059" y="7854"/>
                      </a:cubicBezTo>
                      <a:cubicBezTo>
                        <a:pt x="2644" y="7854"/>
                        <a:pt x="3228" y="7829"/>
                        <a:pt x="3813" y="7752"/>
                      </a:cubicBezTo>
                      <a:cubicBezTo>
                        <a:pt x="4982" y="7600"/>
                        <a:pt x="6126" y="7295"/>
                        <a:pt x="7193" y="6812"/>
                      </a:cubicBezTo>
                      <a:cubicBezTo>
                        <a:pt x="8235" y="6380"/>
                        <a:pt x="9176" y="5745"/>
                        <a:pt x="10014" y="4982"/>
                      </a:cubicBezTo>
                      <a:cubicBezTo>
                        <a:pt x="10802" y="4220"/>
                        <a:pt x="11387" y="3279"/>
                        <a:pt x="11692" y="2212"/>
                      </a:cubicBezTo>
                      <a:cubicBezTo>
                        <a:pt x="11844" y="1704"/>
                        <a:pt x="11971" y="1119"/>
                        <a:pt x="11590" y="661"/>
                      </a:cubicBezTo>
                      <a:cubicBezTo>
                        <a:pt x="11209" y="280"/>
                        <a:pt x="10701" y="51"/>
                        <a:pt x="10167" y="51"/>
                      </a:cubicBezTo>
                      <a:lnTo>
                        <a:pt x="9837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9" name="Google Shape;9294;p71">
                  <a:extLst>
                    <a:ext uri="{FF2B5EF4-FFF2-40B4-BE49-F238E27FC236}">
                      <a16:creationId xmlns:a16="http://schemas.microsoft.com/office/drawing/2014/main" id="{5FCAFE4B-F614-2B81-F32D-909AF6E6853B}"/>
                    </a:ext>
                  </a:extLst>
                </p:cNvPr>
                <p:cNvSpPr/>
                <p:nvPr/>
              </p:nvSpPr>
              <p:spPr>
                <a:xfrm>
                  <a:off x="4615350" y="2310575"/>
                  <a:ext cx="308825" cy="145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53" h="5823" extrusionOk="0">
                      <a:moveTo>
                        <a:pt x="11276" y="0"/>
                      </a:moveTo>
                      <a:cubicBezTo>
                        <a:pt x="11234" y="0"/>
                        <a:pt x="11196" y="7"/>
                        <a:pt x="11158" y="19"/>
                      </a:cubicBezTo>
                      <a:lnTo>
                        <a:pt x="10955" y="19"/>
                      </a:lnTo>
                      <a:cubicBezTo>
                        <a:pt x="10167" y="884"/>
                        <a:pt x="9201" y="1570"/>
                        <a:pt x="8134" y="2078"/>
                      </a:cubicBezTo>
                      <a:cubicBezTo>
                        <a:pt x="7015" y="2612"/>
                        <a:pt x="5846" y="2993"/>
                        <a:pt x="4626" y="3171"/>
                      </a:cubicBezTo>
                      <a:cubicBezTo>
                        <a:pt x="4016" y="3273"/>
                        <a:pt x="3381" y="3323"/>
                        <a:pt x="2771" y="3323"/>
                      </a:cubicBezTo>
                      <a:cubicBezTo>
                        <a:pt x="2466" y="3323"/>
                        <a:pt x="2161" y="3323"/>
                        <a:pt x="1856" y="3298"/>
                      </a:cubicBezTo>
                      <a:cubicBezTo>
                        <a:pt x="1703" y="3298"/>
                        <a:pt x="1551" y="3273"/>
                        <a:pt x="1373" y="3273"/>
                      </a:cubicBezTo>
                      <a:cubicBezTo>
                        <a:pt x="1246" y="3247"/>
                        <a:pt x="1093" y="3247"/>
                        <a:pt x="966" y="3196"/>
                      </a:cubicBezTo>
                      <a:cubicBezTo>
                        <a:pt x="916" y="3196"/>
                        <a:pt x="865" y="3171"/>
                        <a:pt x="839" y="3146"/>
                      </a:cubicBezTo>
                      <a:cubicBezTo>
                        <a:pt x="839" y="3171"/>
                        <a:pt x="839" y="3196"/>
                        <a:pt x="839" y="3222"/>
                      </a:cubicBezTo>
                      <a:cubicBezTo>
                        <a:pt x="814" y="3349"/>
                        <a:pt x="763" y="3451"/>
                        <a:pt x="687" y="3578"/>
                      </a:cubicBezTo>
                      <a:lnTo>
                        <a:pt x="738" y="3578"/>
                      </a:lnTo>
                      <a:lnTo>
                        <a:pt x="1271" y="3501"/>
                      </a:lnTo>
                      <a:cubicBezTo>
                        <a:pt x="1278" y="3499"/>
                        <a:pt x="1285" y="3498"/>
                        <a:pt x="1291" y="3498"/>
                      </a:cubicBezTo>
                      <a:cubicBezTo>
                        <a:pt x="1351" y="3498"/>
                        <a:pt x="1366" y="3603"/>
                        <a:pt x="1297" y="3603"/>
                      </a:cubicBezTo>
                      <a:lnTo>
                        <a:pt x="788" y="3730"/>
                      </a:lnTo>
                      <a:lnTo>
                        <a:pt x="560" y="3781"/>
                      </a:lnTo>
                      <a:cubicBezTo>
                        <a:pt x="483" y="3857"/>
                        <a:pt x="433" y="3908"/>
                        <a:pt x="356" y="3984"/>
                      </a:cubicBezTo>
                      <a:lnTo>
                        <a:pt x="407" y="3984"/>
                      </a:lnTo>
                      <a:lnTo>
                        <a:pt x="585" y="3933"/>
                      </a:lnTo>
                      <a:lnTo>
                        <a:pt x="1017" y="3883"/>
                      </a:lnTo>
                      <a:cubicBezTo>
                        <a:pt x="1297" y="3832"/>
                        <a:pt x="1602" y="3806"/>
                        <a:pt x="1881" y="3781"/>
                      </a:cubicBezTo>
                      <a:cubicBezTo>
                        <a:pt x="1884" y="3779"/>
                        <a:pt x="1886" y="3778"/>
                        <a:pt x="1888" y="3778"/>
                      </a:cubicBezTo>
                      <a:cubicBezTo>
                        <a:pt x="1911" y="3778"/>
                        <a:pt x="1928" y="3883"/>
                        <a:pt x="1881" y="3883"/>
                      </a:cubicBezTo>
                      <a:cubicBezTo>
                        <a:pt x="1576" y="3933"/>
                        <a:pt x="1297" y="4010"/>
                        <a:pt x="992" y="4061"/>
                      </a:cubicBezTo>
                      <a:lnTo>
                        <a:pt x="560" y="4137"/>
                      </a:lnTo>
                      <a:cubicBezTo>
                        <a:pt x="490" y="4151"/>
                        <a:pt x="405" y="4172"/>
                        <a:pt x="326" y="4172"/>
                      </a:cubicBezTo>
                      <a:cubicBezTo>
                        <a:pt x="261" y="4172"/>
                        <a:pt x="199" y="4157"/>
                        <a:pt x="153" y="4111"/>
                      </a:cubicBezTo>
                      <a:cubicBezTo>
                        <a:pt x="102" y="4137"/>
                        <a:pt x="51" y="4162"/>
                        <a:pt x="1" y="4213"/>
                      </a:cubicBezTo>
                      <a:lnTo>
                        <a:pt x="77" y="4264"/>
                      </a:lnTo>
                      <a:cubicBezTo>
                        <a:pt x="509" y="4188"/>
                        <a:pt x="941" y="4137"/>
                        <a:pt x="1398" y="4137"/>
                      </a:cubicBezTo>
                      <a:cubicBezTo>
                        <a:pt x="1881" y="4086"/>
                        <a:pt x="2364" y="4035"/>
                        <a:pt x="2847" y="3933"/>
                      </a:cubicBezTo>
                      <a:cubicBezTo>
                        <a:pt x="3127" y="3908"/>
                        <a:pt x="3406" y="3857"/>
                        <a:pt x="3686" y="3832"/>
                      </a:cubicBezTo>
                      <a:cubicBezTo>
                        <a:pt x="3776" y="3832"/>
                        <a:pt x="3806" y="3912"/>
                        <a:pt x="3758" y="3912"/>
                      </a:cubicBezTo>
                      <a:cubicBezTo>
                        <a:pt x="3752" y="3912"/>
                        <a:pt x="3745" y="3911"/>
                        <a:pt x="3737" y="3908"/>
                      </a:cubicBezTo>
                      <a:cubicBezTo>
                        <a:pt x="3483" y="3959"/>
                        <a:pt x="3254" y="4035"/>
                        <a:pt x="3000" y="4086"/>
                      </a:cubicBezTo>
                      <a:cubicBezTo>
                        <a:pt x="2771" y="4137"/>
                        <a:pt x="2517" y="4162"/>
                        <a:pt x="2288" y="4213"/>
                      </a:cubicBezTo>
                      <a:cubicBezTo>
                        <a:pt x="1805" y="4289"/>
                        <a:pt x="1322" y="4340"/>
                        <a:pt x="839" y="4366"/>
                      </a:cubicBezTo>
                      <a:cubicBezTo>
                        <a:pt x="636" y="4366"/>
                        <a:pt x="407" y="4391"/>
                        <a:pt x="204" y="4442"/>
                      </a:cubicBezTo>
                      <a:cubicBezTo>
                        <a:pt x="255" y="4543"/>
                        <a:pt x="306" y="4670"/>
                        <a:pt x="306" y="4798"/>
                      </a:cubicBezTo>
                      <a:cubicBezTo>
                        <a:pt x="331" y="5001"/>
                        <a:pt x="331" y="5204"/>
                        <a:pt x="280" y="5408"/>
                      </a:cubicBezTo>
                      <a:lnTo>
                        <a:pt x="255" y="5535"/>
                      </a:lnTo>
                      <a:cubicBezTo>
                        <a:pt x="306" y="5535"/>
                        <a:pt x="356" y="5560"/>
                        <a:pt x="433" y="5560"/>
                      </a:cubicBezTo>
                      <a:lnTo>
                        <a:pt x="839" y="5636"/>
                      </a:lnTo>
                      <a:cubicBezTo>
                        <a:pt x="1119" y="5687"/>
                        <a:pt x="1398" y="5713"/>
                        <a:pt x="1678" y="5738"/>
                      </a:cubicBezTo>
                      <a:cubicBezTo>
                        <a:pt x="2212" y="5795"/>
                        <a:pt x="2745" y="5823"/>
                        <a:pt x="3278" y="5823"/>
                      </a:cubicBezTo>
                      <a:cubicBezTo>
                        <a:pt x="4418" y="5823"/>
                        <a:pt x="5550" y="5693"/>
                        <a:pt x="6659" y="5433"/>
                      </a:cubicBezTo>
                      <a:cubicBezTo>
                        <a:pt x="7193" y="5306"/>
                        <a:pt x="7702" y="5128"/>
                        <a:pt x="8184" y="4925"/>
                      </a:cubicBezTo>
                      <a:cubicBezTo>
                        <a:pt x="8667" y="4670"/>
                        <a:pt x="9150" y="4391"/>
                        <a:pt x="9608" y="4086"/>
                      </a:cubicBezTo>
                      <a:cubicBezTo>
                        <a:pt x="10472" y="3527"/>
                        <a:pt x="11336" y="2917"/>
                        <a:pt x="11895" y="2027"/>
                      </a:cubicBezTo>
                      <a:cubicBezTo>
                        <a:pt x="11997" y="1824"/>
                        <a:pt x="12124" y="1621"/>
                        <a:pt x="12200" y="1392"/>
                      </a:cubicBezTo>
                      <a:cubicBezTo>
                        <a:pt x="12302" y="1163"/>
                        <a:pt x="12353" y="909"/>
                        <a:pt x="12327" y="655"/>
                      </a:cubicBezTo>
                      <a:cubicBezTo>
                        <a:pt x="12276" y="375"/>
                        <a:pt x="12048" y="172"/>
                        <a:pt x="11793" y="96"/>
                      </a:cubicBezTo>
                      <a:lnTo>
                        <a:pt x="11743" y="96"/>
                      </a:lnTo>
                      <a:lnTo>
                        <a:pt x="11666" y="70"/>
                      </a:lnTo>
                      <a:lnTo>
                        <a:pt x="11641" y="70"/>
                      </a:lnTo>
                      <a:cubicBezTo>
                        <a:pt x="11565" y="45"/>
                        <a:pt x="11489" y="19"/>
                        <a:pt x="11412" y="19"/>
                      </a:cubicBezTo>
                      <a:cubicBezTo>
                        <a:pt x="11361" y="7"/>
                        <a:pt x="11317" y="0"/>
                        <a:pt x="1127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0" name="Google Shape;9295;p71">
                  <a:extLst>
                    <a:ext uri="{FF2B5EF4-FFF2-40B4-BE49-F238E27FC236}">
                      <a16:creationId xmlns:a16="http://schemas.microsoft.com/office/drawing/2014/main" id="{18670650-45E3-0459-05AA-071A719F5B0B}"/>
                    </a:ext>
                  </a:extLst>
                </p:cNvPr>
                <p:cNvSpPr/>
                <p:nvPr/>
              </p:nvSpPr>
              <p:spPr>
                <a:xfrm>
                  <a:off x="4588675" y="2398100"/>
                  <a:ext cx="343775" cy="10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51" h="4374" extrusionOk="0">
                      <a:moveTo>
                        <a:pt x="11895" y="0"/>
                      </a:moveTo>
                      <a:cubicBezTo>
                        <a:pt x="11691" y="178"/>
                        <a:pt x="11463" y="331"/>
                        <a:pt x="11259" y="483"/>
                      </a:cubicBezTo>
                      <a:cubicBezTo>
                        <a:pt x="10802" y="788"/>
                        <a:pt x="10319" y="1119"/>
                        <a:pt x="9811" y="1398"/>
                      </a:cubicBezTo>
                      <a:cubicBezTo>
                        <a:pt x="9328" y="1652"/>
                        <a:pt x="8794" y="1881"/>
                        <a:pt x="8235" y="2034"/>
                      </a:cubicBezTo>
                      <a:cubicBezTo>
                        <a:pt x="7117" y="2339"/>
                        <a:pt x="5973" y="2517"/>
                        <a:pt x="4804" y="2542"/>
                      </a:cubicBezTo>
                      <a:cubicBezTo>
                        <a:pt x="4562" y="2552"/>
                        <a:pt x="4319" y="2559"/>
                        <a:pt x="4075" y="2559"/>
                      </a:cubicBezTo>
                      <a:cubicBezTo>
                        <a:pt x="3730" y="2559"/>
                        <a:pt x="3382" y="2546"/>
                        <a:pt x="3025" y="2517"/>
                      </a:cubicBezTo>
                      <a:cubicBezTo>
                        <a:pt x="2440" y="2466"/>
                        <a:pt x="1881" y="2389"/>
                        <a:pt x="1296" y="2262"/>
                      </a:cubicBezTo>
                      <a:lnTo>
                        <a:pt x="1245" y="2262"/>
                      </a:lnTo>
                      <a:cubicBezTo>
                        <a:pt x="1220" y="2364"/>
                        <a:pt x="1195" y="2466"/>
                        <a:pt x="1144" y="2567"/>
                      </a:cubicBezTo>
                      <a:cubicBezTo>
                        <a:pt x="1093" y="2745"/>
                        <a:pt x="966" y="2898"/>
                        <a:pt x="813" y="2999"/>
                      </a:cubicBezTo>
                      <a:lnTo>
                        <a:pt x="737" y="3025"/>
                      </a:lnTo>
                      <a:cubicBezTo>
                        <a:pt x="1296" y="3152"/>
                        <a:pt x="1855" y="3279"/>
                        <a:pt x="2389" y="3406"/>
                      </a:cubicBezTo>
                      <a:cubicBezTo>
                        <a:pt x="2465" y="3406"/>
                        <a:pt x="2440" y="3482"/>
                        <a:pt x="2364" y="3482"/>
                      </a:cubicBezTo>
                      <a:cubicBezTo>
                        <a:pt x="1728" y="3406"/>
                        <a:pt x="1042" y="3304"/>
                        <a:pt x="407" y="3177"/>
                      </a:cubicBezTo>
                      <a:lnTo>
                        <a:pt x="280" y="3203"/>
                      </a:lnTo>
                      <a:lnTo>
                        <a:pt x="0" y="3279"/>
                      </a:lnTo>
                      <a:cubicBezTo>
                        <a:pt x="458" y="3432"/>
                        <a:pt x="890" y="3609"/>
                        <a:pt x="1347" y="3736"/>
                      </a:cubicBezTo>
                      <a:cubicBezTo>
                        <a:pt x="2560" y="4158"/>
                        <a:pt x="3834" y="4374"/>
                        <a:pt x="5110" y="4374"/>
                      </a:cubicBezTo>
                      <a:cubicBezTo>
                        <a:pt x="5679" y="4374"/>
                        <a:pt x="6248" y="4331"/>
                        <a:pt x="6812" y="4245"/>
                      </a:cubicBezTo>
                      <a:cubicBezTo>
                        <a:pt x="7422" y="4169"/>
                        <a:pt x="8057" y="4067"/>
                        <a:pt x="8667" y="3965"/>
                      </a:cubicBezTo>
                      <a:cubicBezTo>
                        <a:pt x="9175" y="3889"/>
                        <a:pt x="9709" y="3787"/>
                        <a:pt x="10217" y="3660"/>
                      </a:cubicBezTo>
                      <a:cubicBezTo>
                        <a:pt x="11259" y="3457"/>
                        <a:pt x="12251" y="3050"/>
                        <a:pt x="13115" y="2491"/>
                      </a:cubicBezTo>
                      <a:cubicBezTo>
                        <a:pt x="13343" y="2364"/>
                        <a:pt x="13521" y="2186"/>
                        <a:pt x="13674" y="1957"/>
                      </a:cubicBezTo>
                      <a:cubicBezTo>
                        <a:pt x="13750" y="1729"/>
                        <a:pt x="13648" y="1449"/>
                        <a:pt x="13470" y="1297"/>
                      </a:cubicBezTo>
                      <a:cubicBezTo>
                        <a:pt x="13089" y="865"/>
                        <a:pt x="12683" y="509"/>
                        <a:pt x="12200" y="204"/>
                      </a:cubicBezTo>
                      <a:lnTo>
                        <a:pt x="1189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1" name="Google Shape;9296;p71">
                  <a:extLst>
                    <a:ext uri="{FF2B5EF4-FFF2-40B4-BE49-F238E27FC236}">
                      <a16:creationId xmlns:a16="http://schemas.microsoft.com/office/drawing/2014/main" id="{4610228A-015E-9C17-7870-8FAEAA633FB3}"/>
                    </a:ext>
                  </a:extLst>
                </p:cNvPr>
                <p:cNvSpPr/>
                <p:nvPr/>
              </p:nvSpPr>
              <p:spPr>
                <a:xfrm>
                  <a:off x="4575950" y="2481975"/>
                  <a:ext cx="338050" cy="97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2" h="3908" extrusionOk="0">
                      <a:moveTo>
                        <a:pt x="1" y="0"/>
                      </a:moveTo>
                      <a:cubicBezTo>
                        <a:pt x="280" y="127"/>
                        <a:pt x="509" y="356"/>
                        <a:pt x="611" y="636"/>
                      </a:cubicBezTo>
                      <a:cubicBezTo>
                        <a:pt x="636" y="737"/>
                        <a:pt x="662" y="839"/>
                        <a:pt x="636" y="966"/>
                      </a:cubicBezTo>
                      <a:cubicBezTo>
                        <a:pt x="712" y="991"/>
                        <a:pt x="763" y="1042"/>
                        <a:pt x="814" y="1068"/>
                      </a:cubicBezTo>
                      <a:cubicBezTo>
                        <a:pt x="916" y="1093"/>
                        <a:pt x="1017" y="1119"/>
                        <a:pt x="1119" y="1119"/>
                      </a:cubicBezTo>
                      <a:cubicBezTo>
                        <a:pt x="1373" y="1195"/>
                        <a:pt x="1627" y="1246"/>
                        <a:pt x="1882" y="1322"/>
                      </a:cubicBezTo>
                      <a:cubicBezTo>
                        <a:pt x="1983" y="1347"/>
                        <a:pt x="1932" y="1449"/>
                        <a:pt x="1856" y="1449"/>
                      </a:cubicBezTo>
                      <a:cubicBezTo>
                        <a:pt x="1577" y="1398"/>
                        <a:pt x="1297" y="1347"/>
                        <a:pt x="1017" y="1296"/>
                      </a:cubicBezTo>
                      <a:cubicBezTo>
                        <a:pt x="916" y="1296"/>
                        <a:pt x="814" y="1246"/>
                        <a:pt x="712" y="1220"/>
                      </a:cubicBezTo>
                      <a:cubicBezTo>
                        <a:pt x="662" y="1195"/>
                        <a:pt x="636" y="1169"/>
                        <a:pt x="611" y="1144"/>
                      </a:cubicBezTo>
                      <a:cubicBezTo>
                        <a:pt x="585" y="1220"/>
                        <a:pt x="560" y="1271"/>
                        <a:pt x="560" y="1322"/>
                      </a:cubicBezTo>
                      <a:cubicBezTo>
                        <a:pt x="560" y="1296"/>
                        <a:pt x="585" y="1296"/>
                        <a:pt x="585" y="1296"/>
                      </a:cubicBezTo>
                      <a:cubicBezTo>
                        <a:pt x="712" y="1322"/>
                        <a:pt x="814" y="1347"/>
                        <a:pt x="916" y="1398"/>
                      </a:cubicBezTo>
                      <a:lnTo>
                        <a:pt x="1221" y="1500"/>
                      </a:lnTo>
                      <a:cubicBezTo>
                        <a:pt x="1449" y="1551"/>
                        <a:pt x="1678" y="1601"/>
                        <a:pt x="1882" y="1652"/>
                      </a:cubicBezTo>
                      <a:cubicBezTo>
                        <a:pt x="1958" y="1678"/>
                        <a:pt x="1958" y="1779"/>
                        <a:pt x="1882" y="1779"/>
                      </a:cubicBezTo>
                      <a:cubicBezTo>
                        <a:pt x="1653" y="1754"/>
                        <a:pt x="1424" y="1703"/>
                        <a:pt x="1221" y="1652"/>
                      </a:cubicBezTo>
                      <a:cubicBezTo>
                        <a:pt x="1094" y="1627"/>
                        <a:pt x="992" y="1601"/>
                        <a:pt x="865" y="1551"/>
                      </a:cubicBezTo>
                      <a:lnTo>
                        <a:pt x="712" y="1500"/>
                      </a:lnTo>
                      <a:cubicBezTo>
                        <a:pt x="662" y="1500"/>
                        <a:pt x="585" y="1474"/>
                        <a:pt x="560" y="1449"/>
                      </a:cubicBezTo>
                      <a:cubicBezTo>
                        <a:pt x="535" y="1424"/>
                        <a:pt x="509" y="1398"/>
                        <a:pt x="509" y="1373"/>
                      </a:cubicBezTo>
                      <a:cubicBezTo>
                        <a:pt x="458" y="1551"/>
                        <a:pt x="382" y="1729"/>
                        <a:pt x="280" y="1881"/>
                      </a:cubicBezTo>
                      <a:cubicBezTo>
                        <a:pt x="1246" y="2415"/>
                        <a:pt x="2263" y="2821"/>
                        <a:pt x="3305" y="3101"/>
                      </a:cubicBezTo>
                      <a:cubicBezTo>
                        <a:pt x="4449" y="3457"/>
                        <a:pt x="5592" y="3711"/>
                        <a:pt x="6787" y="3838"/>
                      </a:cubicBezTo>
                      <a:cubicBezTo>
                        <a:pt x="7188" y="3885"/>
                        <a:pt x="7592" y="3907"/>
                        <a:pt x="7997" y="3907"/>
                      </a:cubicBezTo>
                      <a:cubicBezTo>
                        <a:pt x="8697" y="3907"/>
                        <a:pt x="9399" y="3840"/>
                        <a:pt x="10091" y="3711"/>
                      </a:cubicBezTo>
                      <a:cubicBezTo>
                        <a:pt x="10625" y="3584"/>
                        <a:pt x="11133" y="3431"/>
                        <a:pt x="11641" y="3253"/>
                      </a:cubicBezTo>
                      <a:cubicBezTo>
                        <a:pt x="11870" y="3152"/>
                        <a:pt x="12099" y="3025"/>
                        <a:pt x="12327" y="2898"/>
                      </a:cubicBezTo>
                      <a:cubicBezTo>
                        <a:pt x="12582" y="2771"/>
                        <a:pt x="12785" y="2644"/>
                        <a:pt x="12988" y="2491"/>
                      </a:cubicBezTo>
                      <a:cubicBezTo>
                        <a:pt x="13192" y="2339"/>
                        <a:pt x="13344" y="2161"/>
                        <a:pt x="13446" y="1957"/>
                      </a:cubicBezTo>
                      <a:cubicBezTo>
                        <a:pt x="13522" y="1754"/>
                        <a:pt x="13497" y="1525"/>
                        <a:pt x="13369" y="1347"/>
                      </a:cubicBezTo>
                      <a:cubicBezTo>
                        <a:pt x="13217" y="1169"/>
                        <a:pt x="13039" y="1042"/>
                        <a:pt x="12861" y="966"/>
                      </a:cubicBezTo>
                      <a:cubicBezTo>
                        <a:pt x="12607" y="839"/>
                        <a:pt x="12327" y="712"/>
                        <a:pt x="12073" y="585"/>
                      </a:cubicBezTo>
                      <a:cubicBezTo>
                        <a:pt x="11946" y="534"/>
                        <a:pt x="11819" y="458"/>
                        <a:pt x="11667" y="381"/>
                      </a:cubicBezTo>
                      <a:cubicBezTo>
                        <a:pt x="11667" y="356"/>
                        <a:pt x="11641" y="356"/>
                        <a:pt x="11641" y="331"/>
                      </a:cubicBezTo>
                      <a:lnTo>
                        <a:pt x="11438" y="407"/>
                      </a:lnTo>
                      <a:cubicBezTo>
                        <a:pt x="10879" y="534"/>
                        <a:pt x="10345" y="661"/>
                        <a:pt x="9811" y="763"/>
                      </a:cubicBezTo>
                      <a:cubicBezTo>
                        <a:pt x="9201" y="864"/>
                        <a:pt x="8591" y="966"/>
                        <a:pt x="7981" y="1042"/>
                      </a:cubicBezTo>
                      <a:cubicBezTo>
                        <a:pt x="7177" y="1171"/>
                        <a:pt x="6362" y="1239"/>
                        <a:pt x="5549" y="1239"/>
                      </a:cubicBezTo>
                      <a:cubicBezTo>
                        <a:pt x="5079" y="1239"/>
                        <a:pt x="4610" y="1216"/>
                        <a:pt x="4144" y="1169"/>
                      </a:cubicBezTo>
                      <a:cubicBezTo>
                        <a:pt x="2898" y="991"/>
                        <a:pt x="1678" y="661"/>
                        <a:pt x="535" y="178"/>
                      </a:cubicBezTo>
                      <a:cubicBezTo>
                        <a:pt x="382" y="127"/>
                        <a:pt x="230" y="77"/>
                        <a:pt x="10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2" name="Google Shape;9297;p71">
                  <a:extLst>
                    <a:ext uri="{FF2B5EF4-FFF2-40B4-BE49-F238E27FC236}">
                      <a16:creationId xmlns:a16="http://schemas.microsoft.com/office/drawing/2014/main" id="{6AA0AABA-3DCB-DDA2-9CDD-8F10FF9FCC86}"/>
                    </a:ext>
                  </a:extLst>
                </p:cNvPr>
                <p:cNvSpPr/>
                <p:nvPr/>
              </p:nvSpPr>
              <p:spPr>
                <a:xfrm>
                  <a:off x="4548000" y="2533425"/>
                  <a:ext cx="324700" cy="123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88" h="4928" extrusionOk="0">
                      <a:moveTo>
                        <a:pt x="331" y="636"/>
                      </a:moveTo>
                      <a:cubicBezTo>
                        <a:pt x="336" y="638"/>
                        <a:pt x="341" y="639"/>
                        <a:pt x="346" y="641"/>
                      </a:cubicBezTo>
                      <a:lnTo>
                        <a:pt x="346" y="641"/>
                      </a:lnTo>
                      <a:cubicBezTo>
                        <a:pt x="342" y="638"/>
                        <a:pt x="337" y="636"/>
                        <a:pt x="331" y="636"/>
                      </a:cubicBezTo>
                      <a:close/>
                      <a:moveTo>
                        <a:pt x="1271" y="1"/>
                      </a:moveTo>
                      <a:cubicBezTo>
                        <a:pt x="1043" y="255"/>
                        <a:pt x="738" y="408"/>
                        <a:pt x="407" y="458"/>
                      </a:cubicBezTo>
                      <a:cubicBezTo>
                        <a:pt x="661" y="535"/>
                        <a:pt x="865" y="611"/>
                        <a:pt x="1144" y="713"/>
                      </a:cubicBezTo>
                      <a:cubicBezTo>
                        <a:pt x="1424" y="840"/>
                        <a:pt x="1703" y="941"/>
                        <a:pt x="1983" y="1043"/>
                      </a:cubicBezTo>
                      <a:cubicBezTo>
                        <a:pt x="2028" y="1066"/>
                        <a:pt x="2013" y="1149"/>
                        <a:pt x="1973" y="1149"/>
                      </a:cubicBezTo>
                      <a:cubicBezTo>
                        <a:pt x="1968" y="1149"/>
                        <a:pt x="1963" y="1147"/>
                        <a:pt x="1957" y="1145"/>
                      </a:cubicBezTo>
                      <a:cubicBezTo>
                        <a:pt x="1653" y="1068"/>
                        <a:pt x="1348" y="967"/>
                        <a:pt x="1093" y="890"/>
                      </a:cubicBezTo>
                      <a:cubicBezTo>
                        <a:pt x="844" y="791"/>
                        <a:pt x="595" y="716"/>
                        <a:pt x="346" y="641"/>
                      </a:cubicBezTo>
                      <a:lnTo>
                        <a:pt x="346" y="641"/>
                      </a:lnTo>
                      <a:cubicBezTo>
                        <a:pt x="358" y="649"/>
                        <a:pt x="363" y="668"/>
                        <a:pt x="382" y="687"/>
                      </a:cubicBezTo>
                      <a:cubicBezTo>
                        <a:pt x="433" y="814"/>
                        <a:pt x="458" y="941"/>
                        <a:pt x="433" y="1094"/>
                      </a:cubicBezTo>
                      <a:cubicBezTo>
                        <a:pt x="458" y="1094"/>
                        <a:pt x="483" y="1119"/>
                        <a:pt x="560" y="1145"/>
                      </a:cubicBezTo>
                      <a:cubicBezTo>
                        <a:pt x="636" y="1195"/>
                        <a:pt x="712" y="1246"/>
                        <a:pt x="788" y="1272"/>
                      </a:cubicBezTo>
                      <a:cubicBezTo>
                        <a:pt x="941" y="1348"/>
                        <a:pt x="1093" y="1424"/>
                        <a:pt x="1271" y="1500"/>
                      </a:cubicBezTo>
                      <a:cubicBezTo>
                        <a:pt x="1602" y="1602"/>
                        <a:pt x="1932" y="1704"/>
                        <a:pt x="2288" y="1780"/>
                      </a:cubicBezTo>
                      <a:cubicBezTo>
                        <a:pt x="2364" y="1780"/>
                        <a:pt x="2339" y="1907"/>
                        <a:pt x="2262" y="1907"/>
                      </a:cubicBezTo>
                      <a:cubicBezTo>
                        <a:pt x="1729" y="1856"/>
                        <a:pt x="1195" y="1704"/>
                        <a:pt x="712" y="1450"/>
                      </a:cubicBezTo>
                      <a:cubicBezTo>
                        <a:pt x="636" y="1424"/>
                        <a:pt x="560" y="1373"/>
                        <a:pt x="483" y="1348"/>
                      </a:cubicBezTo>
                      <a:lnTo>
                        <a:pt x="382" y="1297"/>
                      </a:lnTo>
                      <a:cubicBezTo>
                        <a:pt x="382" y="1297"/>
                        <a:pt x="382" y="1323"/>
                        <a:pt x="382" y="1323"/>
                      </a:cubicBezTo>
                      <a:cubicBezTo>
                        <a:pt x="356" y="1399"/>
                        <a:pt x="331" y="1475"/>
                        <a:pt x="305" y="1551"/>
                      </a:cubicBezTo>
                      <a:lnTo>
                        <a:pt x="356" y="1551"/>
                      </a:lnTo>
                      <a:cubicBezTo>
                        <a:pt x="433" y="1602"/>
                        <a:pt x="534" y="1653"/>
                        <a:pt x="610" y="1704"/>
                      </a:cubicBezTo>
                      <a:lnTo>
                        <a:pt x="865" y="1856"/>
                      </a:lnTo>
                      <a:cubicBezTo>
                        <a:pt x="1043" y="1958"/>
                        <a:pt x="1220" y="2060"/>
                        <a:pt x="1398" y="2161"/>
                      </a:cubicBezTo>
                      <a:cubicBezTo>
                        <a:pt x="1442" y="2205"/>
                        <a:pt x="1410" y="2268"/>
                        <a:pt x="1368" y="2268"/>
                      </a:cubicBezTo>
                      <a:cubicBezTo>
                        <a:pt x="1361" y="2268"/>
                        <a:pt x="1354" y="2266"/>
                        <a:pt x="1348" y="2263"/>
                      </a:cubicBezTo>
                      <a:cubicBezTo>
                        <a:pt x="1144" y="2161"/>
                        <a:pt x="966" y="2085"/>
                        <a:pt x="788" y="1983"/>
                      </a:cubicBezTo>
                      <a:lnTo>
                        <a:pt x="534" y="1831"/>
                      </a:lnTo>
                      <a:cubicBezTo>
                        <a:pt x="433" y="1780"/>
                        <a:pt x="356" y="1729"/>
                        <a:pt x="280" y="1678"/>
                      </a:cubicBezTo>
                      <a:cubicBezTo>
                        <a:pt x="255" y="1653"/>
                        <a:pt x="255" y="1653"/>
                        <a:pt x="255" y="1653"/>
                      </a:cubicBezTo>
                      <a:cubicBezTo>
                        <a:pt x="204" y="1755"/>
                        <a:pt x="153" y="1882"/>
                        <a:pt x="128" y="1958"/>
                      </a:cubicBezTo>
                      <a:cubicBezTo>
                        <a:pt x="77" y="2034"/>
                        <a:pt x="51" y="2110"/>
                        <a:pt x="0" y="2161"/>
                      </a:cubicBezTo>
                      <a:cubicBezTo>
                        <a:pt x="51" y="2212"/>
                        <a:pt x="77" y="2238"/>
                        <a:pt x="128" y="2263"/>
                      </a:cubicBezTo>
                      <a:cubicBezTo>
                        <a:pt x="229" y="2339"/>
                        <a:pt x="331" y="2390"/>
                        <a:pt x="458" y="2466"/>
                      </a:cubicBezTo>
                      <a:cubicBezTo>
                        <a:pt x="687" y="2593"/>
                        <a:pt x="941" y="2720"/>
                        <a:pt x="1170" y="2848"/>
                      </a:cubicBezTo>
                      <a:cubicBezTo>
                        <a:pt x="1653" y="3102"/>
                        <a:pt x="2161" y="3330"/>
                        <a:pt x="2669" y="3559"/>
                      </a:cubicBezTo>
                      <a:cubicBezTo>
                        <a:pt x="3660" y="3991"/>
                        <a:pt x="4702" y="4322"/>
                        <a:pt x="5744" y="4576"/>
                      </a:cubicBezTo>
                      <a:cubicBezTo>
                        <a:pt x="6627" y="4802"/>
                        <a:pt x="7543" y="4928"/>
                        <a:pt x="8453" y="4928"/>
                      </a:cubicBezTo>
                      <a:cubicBezTo>
                        <a:pt x="8669" y="4928"/>
                        <a:pt x="8884" y="4921"/>
                        <a:pt x="9099" y="4906"/>
                      </a:cubicBezTo>
                      <a:cubicBezTo>
                        <a:pt x="10192" y="4754"/>
                        <a:pt x="11209" y="4347"/>
                        <a:pt x="12124" y="3762"/>
                      </a:cubicBezTo>
                      <a:lnTo>
                        <a:pt x="12505" y="3559"/>
                      </a:lnTo>
                      <a:cubicBezTo>
                        <a:pt x="12607" y="3508"/>
                        <a:pt x="12708" y="3432"/>
                        <a:pt x="12810" y="3356"/>
                      </a:cubicBezTo>
                      <a:cubicBezTo>
                        <a:pt x="12912" y="3305"/>
                        <a:pt x="12988" y="3178"/>
                        <a:pt x="12963" y="3051"/>
                      </a:cubicBezTo>
                      <a:cubicBezTo>
                        <a:pt x="12937" y="2949"/>
                        <a:pt x="12912" y="2848"/>
                        <a:pt x="12886" y="2746"/>
                      </a:cubicBezTo>
                      <a:cubicBezTo>
                        <a:pt x="12683" y="2365"/>
                        <a:pt x="12353" y="2060"/>
                        <a:pt x="11946" y="1907"/>
                      </a:cubicBezTo>
                      <a:lnTo>
                        <a:pt x="11666" y="1755"/>
                      </a:lnTo>
                      <a:cubicBezTo>
                        <a:pt x="10798" y="1966"/>
                        <a:pt x="9912" y="2072"/>
                        <a:pt x="9038" y="2072"/>
                      </a:cubicBezTo>
                      <a:cubicBezTo>
                        <a:pt x="8863" y="2072"/>
                        <a:pt x="8688" y="2068"/>
                        <a:pt x="8515" y="2060"/>
                      </a:cubicBezTo>
                      <a:cubicBezTo>
                        <a:pt x="7269" y="1958"/>
                        <a:pt x="6049" y="1755"/>
                        <a:pt x="4880" y="1424"/>
                      </a:cubicBezTo>
                      <a:cubicBezTo>
                        <a:pt x="3711" y="1119"/>
                        <a:pt x="2593" y="713"/>
                        <a:pt x="1551" y="179"/>
                      </a:cubicBezTo>
                      <a:lnTo>
                        <a:pt x="127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3" name="Google Shape;9298;p71">
                  <a:extLst>
                    <a:ext uri="{FF2B5EF4-FFF2-40B4-BE49-F238E27FC236}">
                      <a16:creationId xmlns:a16="http://schemas.microsoft.com/office/drawing/2014/main" id="{6228C826-C965-19A1-5064-1CB241C348B1}"/>
                    </a:ext>
                  </a:extLst>
                </p:cNvPr>
                <p:cNvSpPr/>
                <p:nvPr/>
              </p:nvSpPr>
              <p:spPr>
                <a:xfrm>
                  <a:off x="4509250" y="2592525"/>
                  <a:ext cx="300550" cy="13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22" h="5283" extrusionOk="0">
                      <a:moveTo>
                        <a:pt x="1449" y="1"/>
                      </a:moveTo>
                      <a:cubicBezTo>
                        <a:pt x="1423" y="51"/>
                        <a:pt x="1398" y="102"/>
                        <a:pt x="1347" y="153"/>
                      </a:cubicBezTo>
                      <a:cubicBezTo>
                        <a:pt x="1245" y="306"/>
                        <a:pt x="1093" y="433"/>
                        <a:pt x="915" y="534"/>
                      </a:cubicBezTo>
                      <a:cubicBezTo>
                        <a:pt x="1550" y="941"/>
                        <a:pt x="2211" y="1297"/>
                        <a:pt x="2872" y="1678"/>
                      </a:cubicBezTo>
                      <a:cubicBezTo>
                        <a:pt x="2894" y="1700"/>
                        <a:pt x="2878" y="1759"/>
                        <a:pt x="2841" y="1759"/>
                      </a:cubicBezTo>
                      <a:cubicBezTo>
                        <a:pt x="2835" y="1759"/>
                        <a:pt x="2828" y="1758"/>
                        <a:pt x="2821" y="1754"/>
                      </a:cubicBezTo>
                      <a:cubicBezTo>
                        <a:pt x="2440" y="1602"/>
                        <a:pt x="2059" y="1424"/>
                        <a:pt x="1703" y="1221"/>
                      </a:cubicBezTo>
                      <a:cubicBezTo>
                        <a:pt x="1347" y="1043"/>
                        <a:pt x="991" y="839"/>
                        <a:pt x="686" y="636"/>
                      </a:cubicBezTo>
                      <a:cubicBezTo>
                        <a:pt x="610" y="661"/>
                        <a:pt x="508" y="687"/>
                        <a:pt x="432" y="687"/>
                      </a:cubicBezTo>
                      <a:lnTo>
                        <a:pt x="864" y="966"/>
                      </a:lnTo>
                      <a:cubicBezTo>
                        <a:pt x="1169" y="1119"/>
                        <a:pt x="1449" y="1322"/>
                        <a:pt x="1728" y="1500"/>
                      </a:cubicBezTo>
                      <a:cubicBezTo>
                        <a:pt x="1772" y="1544"/>
                        <a:pt x="1740" y="1607"/>
                        <a:pt x="1698" y="1607"/>
                      </a:cubicBezTo>
                      <a:cubicBezTo>
                        <a:pt x="1691" y="1607"/>
                        <a:pt x="1685" y="1605"/>
                        <a:pt x="1678" y="1602"/>
                      </a:cubicBezTo>
                      <a:cubicBezTo>
                        <a:pt x="1373" y="1424"/>
                        <a:pt x="1093" y="1271"/>
                        <a:pt x="788" y="1093"/>
                      </a:cubicBezTo>
                      <a:lnTo>
                        <a:pt x="356" y="865"/>
                      </a:lnTo>
                      <a:lnTo>
                        <a:pt x="153" y="738"/>
                      </a:lnTo>
                      <a:lnTo>
                        <a:pt x="76" y="712"/>
                      </a:lnTo>
                      <a:lnTo>
                        <a:pt x="0" y="712"/>
                      </a:lnTo>
                      <a:cubicBezTo>
                        <a:pt x="0" y="712"/>
                        <a:pt x="26" y="738"/>
                        <a:pt x="51" y="763"/>
                      </a:cubicBezTo>
                      <a:lnTo>
                        <a:pt x="203" y="865"/>
                      </a:lnTo>
                      <a:lnTo>
                        <a:pt x="508" y="1093"/>
                      </a:lnTo>
                      <a:cubicBezTo>
                        <a:pt x="712" y="1221"/>
                        <a:pt x="915" y="1373"/>
                        <a:pt x="1118" y="1500"/>
                      </a:cubicBezTo>
                      <a:cubicBezTo>
                        <a:pt x="1184" y="1522"/>
                        <a:pt x="1156" y="1582"/>
                        <a:pt x="1114" y="1582"/>
                      </a:cubicBezTo>
                      <a:cubicBezTo>
                        <a:pt x="1107" y="1582"/>
                        <a:pt x="1100" y="1580"/>
                        <a:pt x="1093" y="1576"/>
                      </a:cubicBezTo>
                      <a:cubicBezTo>
                        <a:pt x="839" y="1449"/>
                        <a:pt x="610" y="1322"/>
                        <a:pt x="381" y="1195"/>
                      </a:cubicBezTo>
                      <a:cubicBezTo>
                        <a:pt x="280" y="1119"/>
                        <a:pt x="178" y="1043"/>
                        <a:pt x="76" y="966"/>
                      </a:cubicBezTo>
                      <a:lnTo>
                        <a:pt x="76" y="966"/>
                      </a:lnTo>
                      <a:cubicBezTo>
                        <a:pt x="102" y="1195"/>
                        <a:pt x="229" y="1398"/>
                        <a:pt x="381" y="1526"/>
                      </a:cubicBezTo>
                      <a:cubicBezTo>
                        <a:pt x="585" y="1703"/>
                        <a:pt x="788" y="1856"/>
                        <a:pt x="966" y="2008"/>
                      </a:cubicBezTo>
                      <a:cubicBezTo>
                        <a:pt x="1398" y="2339"/>
                        <a:pt x="1805" y="2618"/>
                        <a:pt x="2237" y="2898"/>
                      </a:cubicBezTo>
                      <a:cubicBezTo>
                        <a:pt x="3126" y="3457"/>
                        <a:pt x="4067" y="3940"/>
                        <a:pt x="5032" y="4321"/>
                      </a:cubicBezTo>
                      <a:cubicBezTo>
                        <a:pt x="5973" y="4703"/>
                        <a:pt x="6989" y="4982"/>
                        <a:pt x="8006" y="5160"/>
                      </a:cubicBezTo>
                      <a:cubicBezTo>
                        <a:pt x="8421" y="5229"/>
                        <a:pt x="8861" y="5283"/>
                        <a:pt x="9302" y="5283"/>
                      </a:cubicBezTo>
                      <a:cubicBezTo>
                        <a:pt x="9834" y="5283"/>
                        <a:pt x="10366" y="5205"/>
                        <a:pt x="10853" y="4982"/>
                      </a:cubicBezTo>
                      <a:cubicBezTo>
                        <a:pt x="11259" y="4804"/>
                        <a:pt x="11717" y="4525"/>
                        <a:pt x="11844" y="4067"/>
                      </a:cubicBezTo>
                      <a:cubicBezTo>
                        <a:pt x="12022" y="3533"/>
                        <a:pt x="11564" y="3127"/>
                        <a:pt x="11158" y="2898"/>
                      </a:cubicBezTo>
                      <a:cubicBezTo>
                        <a:pt x="11056" y="2847"/>
                        <a:pt x="10980" y="2796"/>
                        <a:pt x="10878" y="2720"/>
                      </a:cubicBezTo>
                      <a:cubicBezTo>
                        <a:pt x="10539" y="2762"/>
                        <a:pt x="10199" y="2781"/>
                        <a:pt x="9861" y="2781"/>
                      </a:cubicBezTo>
                      <a:cubicBezTo>
                        <a:pt x="9160" y="2781"/>
                        <a:pt x="8463" y="2696"/>
                        <a:pt x="7777" y="2542"/>
                      </a:cubicBezTo>
                      <a:cubicBezTo>
                        <a:pt x="6659" y="2313"/>
                        <a:pt x="5566" y="1983"/>
                        <a:pt x="4499" y="1551"/>
                      </a:cubicBezTo>
                      <a:cubicBezTo>
                        <a:pt x="3965" y="1322"/>
                        <a:pt x="3457" y="1093"/>
                        <a:pt x="2948" y="839"/>
                      </a:cubicBezTo>
                      <a:cubicBezTo>
                        <a:pt x="2669" y="712"/>
                        <a:pt x="2415" y="585"/>
                        <a:pt x="2186" y="458"/>
                      </a:cubicBezTo>
                      <a:lnTo>
                        <a:pt x="1805" y="229"/>
                      </a:lnTo>
                      <a:cubicBezTo>
                        <a:pt x="1678" y="179"/>
                        <a:pt x="1576" y="102"/>
                        <a:pt x="1474" y="26"/>
                      </a:cubicBezTo>
                      <a:lnTo>
                        <a:pt x="144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4" name="Google Shape;9299;p71">
                  <a:extLst>
                    <a:ext uri="{FF2B5EF4-FFF2-40B4-BE49-F238E27FC236}">
                      <a16:creationId xmlns:a16="http://schemas.microsoft.com/office/drawing/2014/main" id="{D0C6A602-9A6B-75A8-6EFE-240F4E3AF71A}"/>
                    </a:ext>
                  </a:extLst>
                </p:cNvPr>
                <p:cNvSpPr/>
                <p:nvPr/>
              </p:nvSpPr>
              <p:spPr>
                <a:xfrm>
                  <a:off x="4464125" y="2623650"/>
                  <a:ext cx="279600" cy="17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84" h="7191" extrusionOk="0">
                      <a:moveTo>
                        <a:pt x="1678" y="1"/>
                      </a:moveTo>
                      <a:cubicBezTo>
                        <a:pt x="1653" y="103"/>
                        <a:pt x="1576" y="179"/>
                        <a:pt x="1526" y="255"/>
                      </a:cubicBezTo>
                      <a:cubicBezTo>
                        <a:pt x="1424" y="357"/>
                        <a:pt x="1322" y="484"/>
                        <a:pt x="1195" y="586"/>
                      </a:cubicBezTo>
                      <a:lnTo>
                        <a:pt x="1322" y="687"/>
                      </a:lnTo>
                      <a:lnTo>
                        <a:pt x="1627" y="941"/>
                      </a:lnTo>
                      <a:cubicBezTo>
                        <a:pt x="1831" y="1145"/>
                        <a:pt x="2059" y="1297"/>
                        <a:pt x="2263" y="1450"/>
                      </a:cubicBezTo>
                      <a:cubicBezTo>
                        <a:pt x="2695" y="1780"/>
                        <a:pt x="3152" y="2085"/>
                        <a:pt x="3610" y="2390"/>
                      </a:cubicBezTo>
                      <a:cubicBezTo>
                        <a:pt x="4550" y="2975"/>
                        <a:pt x="5516" y="3508"/>
                        <a:pt x="6482" y="4017"/>
                      </a:cubicBezTo>
                      <a:lnTo>
                        <a:pt x="7295" y="4449"/>
                      </a:lnTo>
                      <a:cubicBezTo>
                        <a:pt x="7549" y="4576"/>
                        <a:pt x="7829" y="4728"/>
                        <a:pt x="8108" y="4881"/>
                      </a:cubicBezTo>
                      <a:cubicBezTo>
                        <a:pt x="8159" y="4906"/>
                        <a:pt x="8108" y="4957"/>
                        <a:pt x="8057" y="4957"/>
                      </a:cubicBezTo>
                      <a:cubicBezTo>
                        <a:pt x="7829" y="4830"/>
                        <a:pt x="7549" y="4728"/>
                        <a:pt x="7320" y="4601"/>
                      </a:cubicBezTo>
                      <a:cubicBezTo>
                        <a:pt x="7066" y="4474"/>
                        <a:pt x="6812" y="4373"/>
                        <a:pt x="6583" y="4245"/>
                      </a:cubicBezTo>
                      <a:cubicBezTo>
                        <a:pt x="6075" y="3991"/>
                        <a:pt x="5592" y="3737"/>
                        <a:pt x="5109" y="3483"/>
                      </a:cubicBezTo>
                      <a:cubicBezTo>
                        <a:pt x="4652" y="3203"/>
                        <a:pt x="4169" y="2949"/>
                        <a:pt x="3711" y="2670"/>
                      </a:cubicBezTo>
                      <a:cubicBezTo>
                        <a:pt x="3228" y="2390"/>
                        <a:pt x="2771" y="2060"/>
                        <a:pt x="2339" y="1755"/>
                      </a:cubicBezTo>
                      <a:cubicBezTo>
                        <a:pt x="2085" y="1577"/>
                        <a:pt x="1856" y="1373"/>
                        <a:pt x="1602" y="1196"/>
                      </a:cubicBezTo>
                      <a:lnTo>
                        <a:pt x="1246" y="891"/>
                      </a:lnTo>
                      <a:cubicBezTo>
                        <a:pt x="1195" y="840"/>
                        <a:pt x="1144" y="789"/>
                        <a:pt x="1068" y="738"/>
                      </a:cubicBezTo>
                      <a:cubicBezTo>
                        <a:pt x="1017" y="814"/>
                        <a:pt x="966" y="865"/>
                        <a:pt x="890" y="916"/>
                      </a:cubicBezTo>
                      <a:cubicBezTo>
                        <a:pt x="1449" y="1424"/>
                        <a:pt x="2059" y="1907"/>
                        <a:pt x="2720" y="2314"/>
                      </a:cubicBezTo>
                      <a:cubicBezTo>
                        <a:pt x="2764" y="2358"/>
                        <a:pt x="2732" y="2421"/>
                        <a:pt x="2673" y="2421"/>
                      </a:cubicBezTo>
                      <a:cubicBezTo>
                        <a:pt x="2664" y="2421"/>
                        <a:pt x="2654" y="2419"/>
                        <a:pt x="2644" y="2415"/>
                      </a:cubicBezTo>
                      <a:cubicBezTo>
                        <a:pt x="1983" y="2034"/>
                        <a:pt x="1322" y="1551"/>
                        <a:pt x="738" y="1018"/>
                      </a:cubicBezTo>
                      <a:cubicBezTo>
                        <a:pt x="687" y="1068"/>
                        <a:pt x="611" y="1119"/>
                        <a:pt x="534" y="1145"/>
                      </a:cubicBezTo>
                      <a:lnTo>
                        <a:pt x="585" y="1196"/>
                      </a:lnTo>
                      <a:lnTo>
                        <a:pt x="890" y="1501"/>
                      </a:lnTo>
                      <a:cubicBezTo>
                        <a:pt x="1093" y="1704"/>
                        <a:pt x="1297" y="1882"/>
                        <a:pt x="1526" y="2085"/>
                      </a:cubicBezTo>
                      <a:cubicBezTo>
                        <a:pt x="1546" y="2106"/>
                        <a:pt x="1517" y="2143"/>
                        <a:pt x="1478" y="2143"/>
                      </a:cubicBezTo>
                      <a:cubicBezTo>
                        <a:pt x="1469" y="2143"/>
                        <a:pt x="1459" y="2141"/>
                        <a:pt x="1449" y="2136"/>
                      </a:cubicBezTo>
                      <a:cubicBezTo>
                        <a:pt x="1246" y="1958"/>
                        <a:pt x="1017" y="1780"/>
                        <a:pt x="814" y="1577"/>
                      </a:cubicBezTo>
                      <a:cubicBezTo>
                        <a:pt x="687" y="1501"/>
                        <a:pt x="585" y="1399"/>
                        <a:pt x="483" y="1297"/>
                      </a:cubicBezTo>
                      <a:lnTo>
                        <a:pt x="382" y="1196"/>
                      </a:lnTo>
                      <a:cubicBezTo>
                        <a:pt x="318" y="1208"/>
                        <a:pt x="255" y="1215"/>
                        <a:pt x="191" y="1215"/>
                      </a:cubicBezTo>
                      <a:cubicBezTo>
                        <a:pt x="128" y="1215"/>
                        <a:pt x="64" y="1208"/>
                        <a:pt x="1" y="1196"/>
                      </a:cubicBezTo>
                      <a:lnTo>
                        <a:pt x="1" y="1196"/>
                      </a:lnTo>
                      <a:cubicBezTo>
                        <a:pt x="585" y="1856"/>
                        <a:pt x="1144" y="2517"/>
                        <a:pt x="1780" y="3153"/>
                      </a:cubicBezTo>
                      <a:cubicBezTo>
                        <a:pt x="2491" y="3890"/>
                        <a:pt x="3279" y="4550"/>
                        <a:pt x="4118" y="5160"/>
                      </a:cubicBezTo>
                      <a:cubicBezTo>
                        <a:pt x="4982" y="5770"/>
                        <a:pt x="5922" y="6253"/>
                        <a:pt x="6939" y="6609"/>
                      </a:cubicBezTo>
                      <a:cubicBezTo>
                        <a:pt x="7473" y="6812"/>
                        <a:pt x="8032" y="6965"/>
                        <a:pt x="8617" y="7117"/>
                      </a:cubicBezTo>
                      <a:cubicBezTo>
                        <a:pt x="8869" y="7165"/>
                        <a:pt x="9126" y="7191"/>
                        <a:pt x="9384" y="7191"/>
                      </a:cubicBezTo>
                      <a:cubicBezTo>
                        <a:pt x="9673" y="7191"/>
                        <a:pt x="9961" y="7159"/>
                        <a:pt x="10243" y="7092"/>
                      </a:cubicBezTo>
                      <a:cubicBezTo>
                        <a:pt x="10523" y="7041"/>
                        <a:pt x="10777" y="6965"/>
                        <a:pt x="11031" y="6838"/>
                      </a:cubicBezTo>
                      <a:cubicBezTo>
                        <a:pt x="11082" y="6838"/>
                        <a:pt x="11133" y="6787"/>
                        <a:pt x="11133" y="6736"/>
                      </a:cubicBezTo>
                      <a:cubicBezTo>
                        <a:pt x="11158" y="6685"/>
                        <a:pt x="11184" y="6635"/>
                        <a:pt x="11184" y="6558"/>
                      </a:cubicBezTo>
                      <a:cubicBezTo>
                        <a:pt x="11184" y="6431"/>
                        <a:pt x="11184" y="6304"/>
                        <a:pt x="11158" y="6177"/>
                      </a:cubicBezTo>
                      <a:cubicBezTo>
                        <a:pt x="11082" y="5897"/>
                        <a:pt x="10980" y="5643"/>
                        <a:pt x="10828" y="5389"/>
                      </a:cubicBezTo>
                      <a:cubicBezTo>
                        <a:pt x="10701" y="5135"/>
                        <a:pt x="10548" y="4855"/>
                        <a:pt x="10421" y="4576"/>
                      </a:cubicBezTo>
                      <a:cubicBezTo>
                        <a:pt x="10370" y="4449"/>
                        <a:pt x="10294" y="4322"/>
                        <a:pt x="10243" y="4195"/>
                      </a:cubicBezTo>
                      <a:cubicBezTo>
                        <a:pt x="9201" y="4042"/>
                        <a:pt x="8159" y="3788"/>
                        <a:pt x="7168" y="3432"/>
                      </a:cubicBezTo>
                      <a:cubicBezTo>
                        <a:pt x="6126" y="3076"/>
                        <a:pt x="5160" y="2593"/>
                        <a:pt x="4220" y="2034"/>
                      </a:cubicBezTo>
                      <a:cubicBezTo>
                        <a:pt x="3737" y="1755"/>
                        <a:pt x="3305" y="1450"/>
                        <a:pt x="2847" y="1119"/>
                      </a:cubicBezTo>
                      <a:cubicBezTo>
                        <a:pt x="2644" y="941"/>
                        <a:pt x="2441" y="789"/>
                        <a:pt x="2212" y="611"/>
                      </a:cubicBezTo>
                      <a:cubicBezTo>
                        <a:pt x="2008" y="458"/>
                        <a:pt x="1831" y="255"/>
                        <a:pt x="1703" y="26"/>
                      </a:cubicBezTo>
                      <a:lnTo>
                        <a:pt x="1678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5" name="Google Shape;9300;p71">
                  <a:extLst>
                    <a:ext uri="{FF2B5EF4-FFF2-40B4-BE49-F238E27FC236}">
                      <a16:creationId xmlns:a16="http://schemas.microsoft.com/office/drawing/2014/main" id="{C5415CB9-E2DF-81CE-D01C-FF2366E3D4CA}"/>
                    </a:ext>
                  </a:extLst>
                </p:cNvPr>
                <p:cNvSpPr/>
                <p:nvPr/>
              </p:nvSpPr>
              <p:spPr>
                <a:xfrm>
                  <a:off x="4473025" y="2671950"/>
                  <a:ext cx="232575" cy="203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03" h="8147" extrusionOk="0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77" y="128"/>
                        <a:pt x="153" y="280"/>
                        <a:pt x="255" y="407"/>
                      </a:cubicBezTo>
                      <a:cubicBezTo>
                        <a:pt x="509" y="839"/>
                        <a:pt x="814" y="1246"/>
                        <a:pt x="1144" y="1627"/>
                      </a:cubicBezTo>
                      <a:cubicBezTo>
                        <a:pt x="1780" y="2441"/>
                        <a:pt x="2517" y="3178"/>
                        <a:pt x="3330" y="3864"/>
                      </a:cubicBezTo>
                      <a:lnTo>
                        <a:pt x="4067" y="4499"/>
                      </a:lnTo>
                      <a:cubicBezTo>
                        <a:pt x="4321" y="4703"/>
                        <a:pt x="4550" y="4931"/>
                        <a:pt x="4804" y="5160"/>
                      </a:cubicBezTo>
                      <a:cubicBezTo>
                        <a:pt x="4822" y="5178"/>
                        <a:pt x="4802" y="5196"/>
                        <a:pt x="4779" y="5196"/>
                      </a:cubicBezTo>
                      <a:cubicBezTo>
                        <a:pt x="4770" y="5196"/>
                        <a:pt x="4761" y="5193"/>
                        <a:pt x="4753" y="5185"/>
                      </a:cubicBezTo>
                      <a:cubicBezTo>
                        <a:pt x="4524" y="5008"/>
                        <a:pt x="4270" y="4830"/>
                        <a:pt x="4042" y="4652"/>
                      </a:cubicBezTo>
                      <a:lnTo>
                        <a:pt x="3355" y="4093"/>
                      </a:lnTo>
                      <a:cubicBezTo>
                        <a:pt x="2949" y="3762"/>
                        <a:pt x="2517" y="3406"/>
                        <a:pt x="2110" y="3025"/>
                      </a:cubicBezTo>
                      <a:cubicBezTo>
                        <a:pt x="1449" y="2390"/>
                        <a:pt x="865" y="1703"/>
                        <a:pt x="356" y="941"/>
                      </a:cubicBezTo>
                      <a:lnTo>
                        <a:pt x="356" y="941"/>
                      </a:lnTo>
                      <a:cubicBezTo>
                        <a:pt x="356" y="992"/>
                        <a:pt x="382" y="1043"/>
                        <a:pt x="382" y="1068"/>
                      </a:cubicBezTo>
                      <a:cubicBezTo>
                        <a:pt x="534" y="1348"/>
                        <a:pt x="661" y="1602"/>
                        <a:pt x="788" y="1881"/>
                      </a:cubicBezTo>
                      <a:cubicBezTo>
                        <a:pt x="865" y="2008"/>
                        <a:pt x="941" y="2136"/>
                        <a:pt x="1042" y="2288"/>
                      </a:cubicBezTo>
                      <a:cubicBezTo>
                        <a:pt x="1424" y="2771"/>
                        <a:pt x="1856" y="3228"/>
                        <a:pt x="2339" y="3635"/>
                      </a:cubicBezTo>
                      <a:cubicBezTo>
                        <a:pt x="2618" y="3889"/>
                        <a:pt x="2898" y="4143"/>
                        <a:pt x="3152" y="4372"/>
                      </a:cubicBezTo>
                      <a:cubicBezTo>
                        <a:pt x="3191" y="4411"/>
                        <a:pt x="3170" y="4465"/>
                        <a:pt x="3135" y="4465"/>
                      </a:cubicBezTo>
                      <a:cubicBezTo>
                        <a:pt x="3125" y="4465"/>
                        <a:pt x="3113" y="4460"/>
                        <a:pt x="3101" y="4448"/>
                      </a:cubicBezTo>
                      <a:cubicBezTo>
                        <a:pt x="2822" y="4270"/>
                        <a:pt x="2567" y="4067"/>
                        <a:pt x="2288" y="3864"/>
                      </a:cubicBezTo>
                      <a:cubicBezTo>
                        <a:pt x="2034" y="3660"/>
                        <a:pt x="1805" y="3432"/>
                        <a:pt x="1551" y="3203"/>
                      </a:cubicBezTo>
                      <a:cubicBezTo>
                        <a:pt x="1398" y="3050"/>
                        <a:pt x="1271" y="2898"/>
                        <a:pt x="1144" y="2745"/>
                      </a:cubicBezTo>
                      <a:lnTo>
                        <a:pt x="1144" y="2745"/>
                      </a:lnTo>
                      <a:cubicBezTo>
                        <a:pt x="1398" y="3432"/>
                        <a:pt x="1627" y="4143"/>
                        <a:pt x="1805" y="4880"/>
                      </a:cubicBezTo>
                      <a:cubicBezTo>
                        <a:pt x="2008" y="5160"/>
                        <a:pt x="2237" y="5414"/>
                        <a:pt x="2517" y="5643"/>
                      </a:cubicBezTo>
                      <a:cubicBezTo>
                        <a:pt x="2796" y="5846"/>
                        <a:pt x="3076" y="6050"/>
                        <a:pt x="3381" y="6227"/>
                      </a:cubicBezTo>
                      <a:cubicBezTo>
                        <a:pt x="4016" y="6634"/>
                        <a:pt x="4677" y="7015"/>
                        <a:pt x="5363" y="7346"/>
                      </a:cubicBezTo>
                      <a:cubicBezTo>
                        <a:pt x="6049" y="7727"/>
                        <a:pt x="6812" y="7981"/>
                        <a:pt x="7574" y="8108"/>
                      </a:cubicBezTo>
                      <a:cubicBezTo>
                        <a:pt x="7778" y="8134"/>
                        <a:pt x="7975" y="8146"/>
                        <a:pt x="8168" y="8146"/>
                      </a:cubicBezTo>
                      <a:cubicBezTo>
                        <a:pt x="8362" y="8146"/>
                        <a:pt x="8553" y="8134"/>
                        <a:pt x="8743" y="8108"/>
                      </a:cubicBezTo>
                      <a:cubicBezTo>
                        <a:pt x="8896" y="8108"/>
                        <a:pt x="9099" y="8108"/>
                        <a:pt x="9201" y="7981"/>
                      </a:cubicBezTo>
                      <a:cubicBezTo>
                        <a:pt x="9303" y="7854"/>
                        <a:pt x="9201" y="7651"/>
                        <a:pt x="9176" y="7498"/>
                      </a:cubicBezTo>
                      <a:cubicBezTo>
                        <a:pt x="9023" y="7117"/>
                        <a:pt x="8845" y="6736"/>
                        <a:pt x="8642" y="6355"/>
                      </a:cubicBezTo>
                      <a:cubicBezTo>
                        <a:pt x="8464" y="5999"/>
                        <a:pt x="8261" y="5668"/>
                        <a:pt x="8032" y="5338"/>
                      </a:cubicBezTo>
                      <a:cubicBezTo>
                        <a:pt x="7752" y="5287"/>
                        <a:pt x="7473" y="5185"/>
                        <a:pt x="7193" y="5109"/>
                      </a:cubicBezTo>
                      <a:cubicBezTo>
                        <a:pt x="6609" y="4931"/>
                        <a:pt x="6049" y="4728"/>
                        <a:pt x="5490" y="4474"/>
                      </a:cubicBezTo>
                      <a:cubicBezTo>
                        <a:pt x="5007" y="4270"/>
                        <a:pt x="4550" y="3991"/>
                        <a:pt x="4092" y="3711"/>
                      </a:cubicBezTo>
                      <a:cubicBezTo>
                        <a:pt x="3203" y="3127"/>
                        <a:pt x="2389" y="2466"/>
                        <a:pt x="1627" y="1703"/>
                      </a:cubicBezTo>
                      <a:cubicBezTo>
                        <a:pt x="1068" y="1170"/>
                        <a:pt x="534" y="585"/>
                        <a:pt x="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6" name="Google Shape;9301;p71">
                  <a:extLst>
                    <a:ext uri="{FF2B5EF4-FFF2-40B4-BE49-F238E27FC236}">
                      <a16:creationId xmlns:a16="http://schemas.microsoft.com/office/drawing/2014/main" id="{B4C291C3-3016-DBF9-91B9-F53CE6EC8629}"/>
                    </a:ext>
                  </a:extLst>
                </p:cNvPr>
                <p:cNvSpPr/>
                <p:nvPr/>
              </p:nvSpPr>
              <p:spPr>
                <a:xfrm>
                  <a:off x="3252425" y="1369225"/>
                  <a:ext cx="1272100" cy="225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884" h="90234" extrusionOk="0">
                      <a:moveTo>
                        <a:pt x="42841" y="13429"/>
                      </a:moveTo>
                      <a:cubicBezTo>
                        <a:pt x="42836" y="13436"/>
                        <a:pt x="42831" y="13444"/>
                        <a:pt x="42826" y="13452"/>
                      </a:cubicBezTo>
                      <a:lnTo>
                        <a:pt x="42826" y="13503"/>
                      </a:lnTo>
                      <a:cubicBezTo>
                        <a:pt x="42831" y="13478"/>
                        <a:pt x="42836" y="13453"/>
                        <a:pt x="42841" y="13429"/>
                      </a:cubicBezTo>
                      <a:close/>
                      <a:moveTo>
                        <a:pt x="45197" y="48254"/>
                      </a:moveTo>
                      <a:lnTo>
                        <a:pt x="45197" y="48254"/>
                      </a:lnTo>
                      <a:cubicBezTo>
                        <a:pt x="45186" y="48275"/>
                        <a:pt x="45184" y="48300"/>
                        <a:pt x="45198" y="48325"/>
                      </a:cubicBezTo>
                      <a:lnTo>
                        <a:pt x="45198" y="48325"/>
                      </a:lnTo>
                      <a:cubicBezTo>
                        <a:pt x="45198" y="48301"/>
                        <a:pt x="45198" y="48278"/>
                        <a:pt x="45197" y="48254"/>
                      </a:cubicBezTo>
                      <a:close/>
                      <a:moveTo>
                        <a:pt x="21553" y="48119"/>
                      </a:moveTo>
                      <a:lnTo>
                        <a:pt x="21553" y="48119"/>
                      </a:lnTo>
                      <a:cubicBezTo>
                        <a:pt x="21477" y="48246"/>
                        <a:pt x="21426" y="48373"/>
                        <a:pt x="21375" y="48501"/>
                      </a:cubicBezTo>
                      <a:lnTo>
                        <a:pt x="21375" y="48526"/>
                      </a:lnTo>
                      <a:lnTo>
                        <a:pt x="21553" y="48119"/>
                      </a:lnTo>
                      <a:close/>
                      <a:moveTo>
                        <a:pt x="42115" y="43087"/>
                      </a:moveTo>
                      <a:lnTo>
                        <a:pt x="42115" y="43087"/>
                      </a:lnTo>
                      <a:cubicBezTo>
                        <a:pt x="42165" y="43189"/>
                        <a:pt x="42216" y="43265"/>
                        <a:pt x="42267" y="43341"/>
                      </a:cubicBezTo>
                      <a:cubicBezTo>
                        <a:pt x="42318" y="43417"/>
                        <a:pt x="42394" y="43544"/>
                        <a:pt x="42445" y="43646"/>
                      </a:cubicBezTo>
                      <a:cubicBezTo>
                        <a:pt x="42699" y="44002"/>
                        <a:pt x="43004" y="44332"/>
                        <a:pt x="43258" y="44663"/>
                      </a:cubicBezTo>
                      <a:cubicBezTo>
                        <a:pt x="43868" y="45400"/>
                        <a:pt x="44402" y="46213"/>
                        <a:pt x="44834" y="47077"/>
                      </a:cubicBezTo>
                      <a:cubicBezTo>
                        <a:pt x="44961" y="47306"/>
                        <a:pt x="45063" y="47560"/>
                        <a:pt x="45114" y="47840"/>
                      </a:cubicBezTo>
                      <a:cubicBezTo>
                        <a:pt x="45167" y="47973"/>
                        <a:pt x="45192" y="48114"/>
                        <a:pt x="45197" y="48254"/>
                      </a:cubicBezTo>
                      <a:lnTo>
                        <a:pt x="45197" y="48254"/>
                      </a:lnTo>
                      <a:cubicBezTo>
                        <a:pt x="45211" y="48227"/>
                        <a:pt x="45241" y="48207"/>
                        <a:pt x="45273" y="48207"/>
                      </a:cubicBezTo>
                      <a:cubicBezTo>
                        <a:pt x="45288" y="48207"/>
                        <a:pt x="45303" y="48211"/>
                        <a:pt x="45317" y="48221"/>
                      </a:cubicBezTo>
                      <a:cubicBezTo>
                        <a:pt x="46029" y="48806"/>
                        <a:pt x="46664" y="49441"/>
                        <a:pt x="47223" y="50153"/>
                      </a:cubicBezTo>
                      <a:lnTo>
                        <a:pt x="47376" y="50356"/>
                      </a:lnTo>
                      <a:lnTo>
                        <a:pt x="47427" y="50356"/>
                      </a:lnTo>
                      <a:cubicBezTo>
                        <a:pt x="47528" y="50458"/>
                        <a:pt x="47604" y="50559"/>
                        <a:pt x="47681" y="50661"/>
                      </a:cubicBezTo>
                      <a:cubicBezTo>
                        <a:pt x="47757" y="50737"/>
                        <a:pt x="47859" y="50839"/>
                        <a:pt x="47960" y="50915"/>
                      </a:cubicBezTo>
                      <a:cubicBezTo>
                        <a:pt x="48164" y="51093"/>
                        <a:pt x="48418" y="51195"/>
                        <a:pt x="48697" y="51220"/>
                      </a:cubicBezTo>
                      <a:lnTo>
                        <a:pt x="48723" y="51220"/>
                      </a:lnTo>
                      <a:cubicBezTo>
                        <a:pt x="48723" y="51195"/>
                        <a:pt x="48748" y="51169"/>
                        <a:pt x="48774" y="51169"/>
                      </a:cubicBezTo>
                      <a:cubicBezTo>
                        <a:pt x="48799" y="51195"/>
                        <a:pt x="48799" y="51195"/>
                        <a:pt x="48824" y="51220"/>
                      </a:cubicBezTo>
                      <a:cubicBezTo>
                        <a:pt x="49028" y="51144"/>
                        <a:pt x="49231" y="51017"/>
                        <a:pt x="49384" y="50839"/>
                      </a:cubicBezTo>
                      <a:lnTo>
                        <a:pt x="49409" y="50813"/>
                      </a:lnTo>
                      <a:cubicBezTo>
                        <a:pt x="49368" y="50772"/>
                        <a:pt x="49393" y="50698"/>
                        <a:pt x="49445" y="50698"/>
                      </a:cubicBezTo>
                      <a:cubicBezTo>
                        <a:pt x="49457" y="50698"/>
                        <a:pt x="49471" y="50702"/>
                        <a:pt x="49485" y="50712"/>
                      </a:cubicBezTo>
                      <a:lnTo>
                        <a:pt x="49511" y="50712"/>
                      </a:lnTo>
                      <a:lnTo>
                        <a:pt x="49689" y="50508"/>
                      </a:lnTo>
                      <a:cubicBezTo>
                        <a:pt x="49816" y="50432"/>
                        <a:pt x="49892" y="50305"/>
                        <a:pt x="49994" y="50203"/>
                      </a:cubicBezTo>
                      <a:cubicBezTo>
                        <a:pt x="50121" y="50000"/>
                        <a:pt x="49994" y="49797"/>
                        <a:pt x="49816" y="49619"/>
                      </a:cubicBezTo>
                      <a:cubicBezTo>
                        <a:pt x="49689" y="49593"/>
                        <a:pt x="49561" y="49568"/>
                        <a:pt x="49434" y="49517"/>
                      </a:cubicBezTo>
                      <a:cubicBezTo>
                        <a:pt x="47782" y="49009"/>
                        <a:pt x="46613" y="47687"/>
                        <a:pt x="45647" y="46315"/>
                      </a:cubicBezTo>
                      <a:cubicBezTo>
                        <a:pt x="45368" y="45908"/>
                        <a:pt x="45088" y="45476"/>
                        <a:pt x="44809" y="45044"/>
                      </a:cubicBezTo>
                      <a:lnTo>
                        <a:pt x="44351" y="44358"/>
                      </a:lnTo>
                      <a:cubicBezTo>
                        <a:pt x="44250" y="44180"/>
                        <a:pt x="44122" y="44027"/>
                        <a:pt x="44046" y="43849"/>
                      </a:cubicBezTo>
                      <a:cubicBezTo>
                        <a:pt x="43979" y="43857"/>
                        <a:pt x="43913" y="43860"/>
                        <a:pt x="43848" y="43860"/>
                      </a:cubicBezTo>
                      <a:cubicBezTo>
                        <a:pt x="43464" y="43860"/>
                        <a:pt x="43105" y="43736"/>
                        <a:pt x="42801" y="43519"/>
                      </a:cubicBezTo>
                      <a:cubicBezTo>
                        <a:pt x="42725" y="43468"/>
                        <a:pt x="42648" y="43392"/>
                        <a:pt x="42598" y="43341"/>
                      </a:cubicBezTo>
                      <a:lnTo>
                        <a:pt x="42598" y="43341"/>
                      </a:lnTo>
                      <a:lnTo>
                        <a:pt x="42699" y="43494"/>
                      </a:lnTo>
                      <a:cubicBezTo>
                        <a:pt x="42750" y="43519"/>
                        <a:pt x="42775" y="43570"/>
                        <a:pt x="42801" y="43621"/>
                      </a:cubicBezTo>
                      <a:cubicBezTo>
                        <a:pt x="43030" y="43900"/>
                        <a:pt x="43233" y="44154"/>
                        <a:pt x="43436" y="44434"/>
                      </a:cubicBezTo>
                      <a:cubicBezTo>
                        <a:pt x="43843" y="44942"/>
                        <a:pt x="44224" y="45451"/>
                        <a:pt x="44555" y="46010"/>
                      </a:cubicBezTo>
                      <a:cubicBezTo>
                        <a:pt x="44732" y="46315"/>
                        <a:pt x="44885" y="46645"/>
                        <a:pt x="45012" y="47001"/>
                      </a:cubicBezTo>
                      <a:cubicBezTo>
                        <a:pt x="45030" y="47037"/>
                        <a:pt x="44984" y="47073"/>
                        <a:pt x="44947" y="47073"/>
                      </a:cubicBezTo>
                      <a:cubicBezTo>
                        <a:pt x="44932" y="47073"/>
                        <a:pt x="44918" y="47067"/>
                        <a:pt x="44910" y="47052"/>
                      </a:cubicBezTo>
                      <a:cubicBezTo>
                        <a:pt x="44377" y="45857"/>
                        <a:pt x="43513" y="44841"/>
                        <a:pt x="42699" y="43824"/>
                      </a:cubicBezTo>
                      <a:cubicBezTo>
                        <a:pt x="42572" y="43672"/>
                        <a:pt x="42470" y="43519"/>
                        <a:pt x="42343" y="43367"/>
                      </a:cubicBezTo>
                      <a:lnTo>
                        <a:pt x="42115" y="43087"/>
                      </a:lnTo>
                      <a:close/>
                      <a:moveTo>
                        <a:pt x="30398" y="59201"/>
                      </a:moveTo>
                      <a:cubicBezTo>
                        <a:pt x="30412" y="59203"/>
                        <a:pt x="30426" y="59205"/>
                        <a:pt x="30440" y="59206"/>
                      </a:cubicBezTo>
                      <a:lnTo>
                        <a:pt x="30440" y="59206"/>
                      </a:lnTo>
                      <a:lnTo>
                        <a:pt x="30423" y="59201"/>
                      </a:lnTo>
                      <a:close/>
                      <a:moveTo>
                        <a:pt x="47150" y="0"/>
                      </a:moveTo>
                      <a:cubicBezTo>
                        <a:pt x="47141" y="0"/>
                        <a:pt x="47131" y="2"/>
                        <a:pt x="47122" y="7"/>
                      </a:cubicBezTo>
                      <a:cubicBezTo>
                        <a:pt x="47096" y="7"/>
                        <a:pt x="46994" y="134"/>
                        <a:pt x="46969" y="185"/>
                      </a:cubicBezTo>
                      <a:cubicBezTo>
                        <a:pt x="46893" y="338"/>
                        <a:pt x="46842" y="490"/>
                        <a:pt x="46791" y="668"/>
                      </a:cubicBezTo>
                      <a:cubicBezTo>
                        <a:pt x="46715" y="1024"/>
                        <a:pt x="46639" y="1405"/>
                        <a:pt x="46562" y="1786"/>
                      </a:cubicBezTo>
                      <a:cubicBezTo>
                        <a:pt x="46486" y="2244"/>
                        <a:pt x="46384" y="2676"/>
                        <a:pt x="46308" y="3108"/>
                      </a:cubicBezTo>
                      <a:cubicBezTo>
                        <a:pt x="46257" y="3311"/>
                        <a:pt x="46207" y="3540"/>
                        <a:pt x="46181" y="3769"/>
                      </a:cubicBezTo>
                      <a:lnTo>
                        <a:pt x="46105" y="4074"/>
                      </a:lnTo>
                      <a:cubicBezTo>
                        <a:pt x="46080" y="4201"/>
                        <a:pt x="46029" y="4302"/>
                        <a:pt x="46003" y="4430"/>
                      </a:cubicBezTo>
                      <a:cubicBezTo>
                        <a:pt x="45991" y="4455"/>
                        <a:pt x="45965" y="4468"/>
                        <a:pt x="45943" y="4468"/>
                      </a:cubicBezTo>
                      <a:cubicBezTo>
                        <a:pt x="45921" y="4468"/>
                        <a:pt x="45902" y="4455"/>
                        <a:pt x="45902" y="4430"/>
                      </a:cubicBezTo>
                      <a:cubicBezTo>
                        <a:pt x="45902" y="4302"/>
                        <a:pt x="45902" y="4201"/>
                        <a:pt x="45927" y="4099"/>
                      </a:cubicBezTo>
                      <a:cubicBezTo>
                        <a:pt x="45927" y="4048"/>
                        <a:pt x="45952" y="3972"/>
                        <a:pt x="45952" y="3921"/>
                      </a:cubicBezTo>
                      <a:lnTo>
                        <a:pt x="45952" y="3921"/>
                      </a:lnTo>
                      <a:cubicBezTo>
                        <a:pt x="45851" y="4125"/>
                        <a:pt x="45724" y="4302"/>
                        <a:pt x="45622" y="4506"/>
                      </a:cubicBezTo>
                      <a:cubicBezTo>
                        <a:pt x="45444" y="4735"/>
                        <a:pt x="45292" y="4989"/>
                        <a:pt x="45139" y="5243"/>
                      </a:cubicBezTo>
                      <a:cubicBezTo>
                        <a:pt x="44834" y="5700"/>
                        <a:pt x="44555" y="6158"/>
                        <a:pt x="44326" y="6641"/>
                      </a:cubicBezTo>
                      <a:cubicBezTo>
                        <a:pt x="44122" y="7149"/>
                        <a:pt x="43970" y="7683"/>
                        <a:pt x="43919" y="8242"/>
                      </a:cubicBezTo>
                      <a:cubicBezTo>
                        <a:pt x="43843" y="8801"/>
                        <a:pt x="43716" y="9360"/>
                        <a:pt x="43563" y="9919"/>
                      </a:cubicBezTo>
                      <a:cubicBezTo>
                        <a:pt x="43487" y="10224"/>
                        <a:pt x="43411" y="10555"/>
                        <a:pt x="43309" y="10860"/>
                      </a:cubicBezTo>
                      <a:cubicBezTo>
                        <a:pt x="43284" y="10936"/>
                        <a:pt x="43284" y="10987"/>
                        <a:pt x="43258" y="11063"/>
                      </a:cubicBezTo>
                      <a:cubicBezTo>
                        <a:pt x="43258" y="11190"/>
                        <a:pt x="43233" y="11317"/>
                        <a:pt x="43208" y="11444"/>
                      </a:cubicBezTo>
                      <a:lnTo>
                        <a:pt x="43131" y="11876"/>
                      </a:lnTo>
                      <a:cubicBezTo>
                        <a:pt x="43080" y="12181"/>
                        <a:pt x="43004" y="12486"/>
                        <a:pt x="42953" y="12766"/>
                      </a:cubicBezTo>
                      <a:cubicBezTo>
                        <a:pt x="42930" y="12995"/>
                        <a:pt x="42887" y="13204"/>
                        <a:pt x="42841" y="13429"/>
                      </a:cubicBezTo>
                      <a:lnTo>
                        <a:pt x="42841" y="13429"/>
                      </a:lnTo>
                      <a:cubicBezTo>
                        <a:pt x="42863" y="13402"/>
                        <a:pt x="42894" y="13389"/>
                        <a:pt x="42923" y="13389"/>
                      </a:cubicBezTo>
                      <a:cubicBezTo>
                        <a:pt x="42973" y="13389"/>
                        <a:pt x="43019" y="13429"/>
                        <a:pt x="43004" y="13503"/>
                      </a:cubicBezTo>
                      <a:cubicBezTo>
                        <a:pt x="42979" y="13605"/>
                        <a:pt x="42953" y="13706"/>
                        <a:pt x="42928" y="13808"/>
                      </a:cubicBezTo>
                      <a:lnTo>
                        <a:pt x="42852" y="14138"/>
                      </a:lnTo>
                      <a:cubicBezTo>
                        <a:pt x="42801" y="14342"/>
                        <a:pt x="42725" y="14570"/>
                        <a:pt x="42674" y="14774"/>
                      </a:cubicBezTo>
                      <a:cubicBezTo>
                        <a:pt x="42547" y="15206"/>
                        <a:pt x="42420" y="15638"/>
                        <a:pt x="42318" y="16070"/>
                      </a:cubicBezTo>
                      <a:cubicBezTo>
                        <a:pt x="42064" y="16909"/>
                        <a:pt x="41835" y="17773"/>
                        <a:pt x="41632" y="18612"/>
                      </a:cubicBezTo>
                      <a:cubicBezTo>
                        <a:pt x="41174" y="20289"/>
                        <a:pt x="40818" y="22017"/>
                        <a:pt x="40590" y="23771"/>
                      </a:cubicBezTo>
                      <a:cubicBezTo>
                        <a:pt x="40513" y="24254"/>
                        <a:pt x="40463" y="24762"/>
                        <a:pt x="40437" y="25245"/>
                      </a:cubicBezTo>
                      <a:cubicBezTo>
                        <a:pt x="40412" y="25499"/>
                        <a:pt x="40412" y="25753"/>
                        <a:pt x="40386" y="25982"/>
                      </a:cubicBezTo>
                      <a:lnTo>
                        <a:pt x="40386" y="26135"/>
                      </a:lnTo>
                      <a:cubicBezTo>
                        <a:pt x="40437" y="26033"/>
                        <a:pt x="40488" y="25957"/>
                        <a:pt x="40513" y="25855"/>
                      </a:cubicBezTo>
                      <a:cubicBezTo>
                        <a:pt x="40530" y="25822"/>
                        <a:pt x="40546" y="25811"/>
                        <a:pt x="40560" y="25811"/>
                      </a:cubicBezTo>
                      <a:cubicBezTo>
                        <a:pt x="40589" y="25811"/>
                        <a:pt x="40607" y="25863"/>
                        <a:pt x="40590" y="25880"/>
                      </a:cubicBezTo>
                      <a:cubicBezTo>
                        <a:pt x="40463" y="26465"/>
                        <a:pt x="40285" y="27024"/>
                        <a:pt x="40107" y="27609"/>
                      </a:cubicBezTo>
                      <a:cubicBezTo>
                        <a:pt x="39954" y="28168"/>
                        <a:pt x="39802" y="28752"/>
                        <a:pt x="39675" y="29337"/>
                      </a:cubicBezTo>
                      <a:cubicBezTo>
                        <a:pt x="39395" y="30506"/>
                        <a:pt x="39192" y="31675"/>
                        <a:pt x="38988" y="32844"/>
                      </a:cubicBezTo>
                      <a:cubicBezTo>
                        <a:pt x="38938" y="33099"/>
                        <a:pt x="38912" y="33327"/>
                        <a:pt x="38861" y="33581"/>
                      </a:cubicBezTo>
                      <a:cubicBezTo>
                        <a:pt x="38861" y="33658"/>
                        <a:pt x="38836" y="33734"/>
                        <a:pt x="38811" y="33836"/>
                      </a:cubicBezTo>
                      <a:cubicBezTo>
                        <a:pt x="38785" y="33988"/>
                        <a:pt x="38760" y="34166"/>
                        <a:pt x="38734" y="34319"/>
                      </a:cubicBezTo>
                      <a:cubicBezTo>
                        <a:pt x="38709" y="34446"/>
                        <a:pt x="38709" y="34547"/>
                        <a:pt x="38684" y="34649"/>
                      </a:cubicBezTo>
                      <a:cubicBezTo>
                        <a:pt x="38767" y="34613"/>
                        <a:pt x="38851" y="34588"/>
                        <a:pt x="38930" y="34588"/>
                      </a:cubicBezTo>
                      <a:cubicBezTo>
                        <a:pt x="39018" y="34588"/>
                        <a:pt x="39099" y="34619"/>
                        <a:pt x="39166" y="34700"/>
                      </a:cubicBezTo>
                      <a:cubicBezTo>
                        <a:pt x="39166" y="34720"/>
                        <a:pt x="39150" y="34758"/>
                        <a:pt x="39130" y="34758"/>
                      </a:cubicBezTo>
                      <a:cubicBezTo>
                        <a:pt x="39125" y="34758"/>
                        <a:pt x="39120" y="34755"/>
                        <a:pt x="39116" y="34751"/>
                      </a:cubicBezTo>
                      <a:cubicBezTo>
                        <a:pt x="39073" y="34708"/>
                        <a:pt x="39025" y="34692"/>
                        <a:pt x="38975" y="34692"/>
                      </a:cubicBezTo>
                      <a:cubicBezTo>
                        <a:pt x="38906" y="34692"/>
                        <a:pt x="38833" y="34721"/>
                        <a:pt x="38760" y="34751"/>
                      </a:cubicBezTo>
                      <a:cubicBezTo>
                        <a:pt x="38709" y="34776"/>
                        <a:pt x="38658" y="34801"/>
                        <a:pt x="38607" y="34852"/>
                      </a:cubicBezTo>
                      <a:cubicBezTo>
                        <a:pt x="38607" y="34852"/>
                        <a:pt x="38582" y="34878"/>
                        <a:pt x="38582" y="34878"/>
                      </a:cubicBezTo>
                      <a:lnTo>
                        <a:pt x="38404" y="35030"/>
                      </a:lnTo>
                      <a:cubicBezTo>
                        <a:pt x="38124" y="35233"/>
                        <a:pt x="37819" y="35462"/>
                        <a:pt x="37540" y="35666"/>
                      </a:cubicBezTo>
                      <a:lnTo>
                        <a:pt x="36676" y="36301"/>
                      </a:lnTo>
                      <a:cubicBezTo>
                        <a:pt x="36396" y="36504"/>
                        <a:pt x="36117" y="36682"/>
                        <a:pt x="35862" y="36911"/>
                      </a:cubicBezTo>
                      <a:cubicBezTo>
                        <a:pt x="34871" y="37724"/>
                        <a:pt x="34414" y="38970"/>
                        <a:pt x="34058" y="40164"/>
                      </a:cubicBezTo>
                      <a:cubicBezTo>
                        <a:pt x="33854" y="40927"/>
                        <a:pt x="33677" y="41689"/>
                        <a:pt x="33422" y="42426"/>
                      </a:cubicBezTo>
                      <a:cubicBezTo>
                        <a:pt x="33412" y="42486"/>
                        <a:pt x="33375" y="42511"/>
                        <a:pt x="33336" y="42511"/>
                      </a:cubicBezTo>
                      <a:cubicBezTo>
                        <a:pt x="33276" y="42511"/>
                        <a:pt x="33214" y="42452"/>
                        <a:pt x="33245" y="42375"/>
                      </a:cubicBezTo>
                      <a:cubicBezTo>
                        <a:pt x="33321" y="41969"/>
                        <a:pt x="33422" y="41537"/>
                        <a:pt x="33550" y="41105"/>
                      </a:cubicBezTo>
                      <a:lnTo>
                        <a:pt x="33550" y="41105"/>
                      </a:lnTo>
                      <a:cubicBezTo>
                        <a:pt x="33422" y="41206"/>
                        <a:pt x="33295" y="41282"/>
                        <a:pt x="33168" y="41359"/>
                      </a:cubicBezTo>
                      <a:cubicBezTo>
                        <a:pt x="32863" y="41511"/>
                        <a:pt x="32558" y="41613"/>
                        <a:pt x="32253" y="41664"/>
                      </a:cubicBezTo>
                      <a:cubicBezTo>
                        <a:pt x="31923" y="41740"/>
                        <a:pt x="31592" y="41791"/>
                        <a:pt x="31262" y="41816"/>
                      </a:cubicBezTo>
                      <a:cubicBezTo>
                        <a:pt x="31084" y="41829"/>
                        <a:pt x="30906" y="41835"/>
                        <a:pt x="30728" y="41835"/>
                      </a:cubicBezTo>
                      <a:cubicBezTo>
                        <a:pt x="30550" y="41835"/>
                        <a:pt x="30373" y="41829"/>
                        <a:pt x="30195" y="41816"/>
                      </a:cubicBezTo>
                      <a:cubicBezTo>
                        <a:pt x="30068" y="41791"/>
                        <a:pt x="29915" y="41765"/>
                        <a:pt x="29788" y="41740"/>
                      </a:cubicBezTo>
                      <a:lnTo>
                        <a:pt x="29788" y="41740"/>
                      </a:lnTo>
                      <a:cubicBezTo>
                        <a:pt x="30195" y="41994"/>
                        <a:pt x="30601" y="42223"/>
                        <a:pt x="31008" y="42477"/>
                      </a:cubicBezTo>
                      <a:cubicBezTo>
                        <a:pt x="31052" y="42499"/>
                        <a:pt x="31020" y="42558"/>
                        <a:pt x="30994" y="42558"/>
                      </a:cubicBezTo>
                      <a:cubicBezTo>
                        <a:pt x="30990" y="42558"/>
                        <a:pt x="30986" y="42557"/>
                        <a:pt x="30983" y="42553"/>
                      </a:cubicBezTo>
                      <a:cubicBezTo>
                        <a:pt x="30525" y="42350"/>
                        <a:pt x="30093" y="42121"/>
                        <a:pt x="29686" y="41842"/>
                      </a:cubicBezTo>
                      <a:cubicBezTo>
                        <a:pt x="29483" y="41740"/>
                        <a:pt x="29305" y="41613"/>
                        <a:pt x="29127" y="41460"/>
                      </a:cubicBezTo>
                      <a:lnTo>
                        <a:pt x="29076" y="41460"/>
                      </a:lnTo>
                      <a:cubicBezTo>
                        <a:pt x="29051" y="41435"/>
                        <a:pt x="29051" y="41435"/>
                        <a:pt x="29051" y="41410"/>
                      </a:cubicBezTo>
                      <a:cubicBezTo>
                        <a:pt x="28848" y="41282"/>
                        <a:pt x="28670" y="41155"/>
                        <a:pt x="28492" y="41003"/>
                      </a:cubicBezTo>
                      <a:cubicBezTo>
                        <a:pt x="28161" y="40749"/>
                        <a:pt x="27882" y="40418"/>
                        <a:pt x="27704" y="40037"/>
                      </a:cubicBezTo>
                      <a:cubicBezTo>
                        <a:pt x="27577" y="39554"/>
                        <a:pt x="27577" y="39071"/>
                        <a:pt x="27704" y="38614"/>
                      </a:cubicBezTo>
                      <a:cubicBezTo>
                        <a:pt x="27780" y="38156"/>
                        <a:pt x="27933" y="37750"/>
                        <a:pt x="28085" y="37343"/>
                      </a:cubicBezTo>
                      <a:lnTo>
                        <a:pt x="28085" y="37343"/>
                      </a:lnTo>
                      <a:lnTo>
                        <a:pt x="27755" y="37623"/>
                      </a:lnTo>
                      <a:cubicBezTo>
                        <a:pt x="27297" y="37953"/>
                        <a:pt x="26840" y="38309"/>
                        <a:pt x="26357" y="38614"/>
                      </a:cubicBezTo>
                      <a:cubicBezTo>
                        <a:pt x="26154" y="38741"/>
                        <a:pt x="25950" y="38868"/>
                        <a:pt x="25747" y="38995"/>
                      </a:cubicBezTo>
                      <a:lnTo>
                        <a:pt x="25620" y="39071"/>
                      </a:lnTo>
                      <a:cubicBezTo>
                        <a:pt x="25366" y="39198"/>
                        <a:pt x="25086" y="39249"/>
                        <a:pt x="24806" y="39249"/>
                      </a:cubicBezTo>
                      <a:cubicBezTo>
                        <a:pt x="24476" y="39249"/>
                        <a:pt x="24171" y="39148"/>
                        <a:pt x="23891" y="39020"/>
                      </a:cubicBezTo>
                      <a:cubicBezTo>
                        <a:pt x="23637" y="38893"/>
                        <a:pt x="23383" y="38741"/>
                        <a:pt x="23154" y="38563"/>
                      </a:cubicBezTo>
                      <a:cubicBezTo>
                        <a:pt x="23027" y="38461"/>
                        <a:pt x="22900" y="38385"/>
                        <a:pt x="22748" y="38334"/>
                      </a:cubicBezTo>
                      <a:lnTo>
                        <a:pt x="22748" y="38360"/>
                      </a:lnTo>
                      <a:cubicBezTo>
                        <a:pt x="22697" y="38461"/>
                        <a:pt x="22621" y="38538"/>
                        <a:pt x="22544" y="38588"/>
                      </a:cubicBezTo>
                      <a:cubicBezTo>
                        <a:pt x="22443" y="38639"/>
                        <a:pt x="22367" y="38690"/>
                        <a:pt x="22265" y="38741"/>
                      </a:cubicBezTo>
                      <a:cubicBezTo>
                        <a:pt x="22062" y="38817"/>
                        <a:pt x="21858" y="38868"/>
                        <a:pt x="21655" y="38893"/>
                      </a:cubicBezTo>
                      <a:cubicBezTo>
                        <a:pt x="21611" y="38896"/>
                        <a:pt x="21568" y="38897"/>
                        <a:pt x="21524" y="38897"/>
                      </a:cubicBezTo>
                      <a:cubicBezTo>
                        <a:pt x="21136" y="38897"/>
                        <a:pt x="20755" y="38797"/>
                        <a:pt x="20435" y="38614"/>
                      </a:cubicBezTo>
                      <a:cubicBezTo>
                        <a:pt x="20079" y="38385"/>
                        <a:pt x="19774" y="38055"/>
                        <a:pt x="19571" y="37699"/>
                      </a:cubicBezTo>
                      <a:cubicBezTo>
                        <a:pt x="19444" y="37495"/>
                        <a:pt x="19418" y="37241"/>
                        <a:pt x="19520" y="37013"/>
                      </a:cubicBezTo>
                      <a:cubicBezTo>
                        <a:pt x="19622" y="36860"/>
                        <a:pt x="19774" y="36708"/>
                        <a:pt x="19927" y="36606"/>
                      </a:cubicBezTo>
                      <a:cubicBezTo>
                        <a:pt x="20074" y="36522"/>
                        <a:pt x="20239" y="36472"/>
                        <a:pt x="20421" y="36472"/>
                      </a:cubicBezTo>
                      <a:cubicBezTo>
                        <a:pt x="20459" y="36472"/>
                        <a:pt x="20497" y="36475"/>
                        <a:pt x="20537" y="36479"/>
                      </a:cubicBezTo>
                      <a:cubicBezTo>
                        <a:pt x="20537" y="36428"/>
                        <a:pt x="20562" y="36403"/>
                        <a:pt x="20587" y="36377"/>
                      </a:cubicBezTo>
                      <a:cubicBezTo>
                        <a:pt x="20613" y="36250"/>
                        <a:pt x="20613" y="36123"/>
                        <a:pt x="20613" y="35996"/>
                      </a:cubicBezTo>
                      <a:cubicBezTo>
                        <a:pt x="20537" y="35742"/>
                        <a:pt x="20435" y="35488"/>
                        <a:pt x="20308" y="35233"/>
                      </a:cubicBezTo>
                      <a:cubicBezTo>
                        <a:pt x="20130" y="34928"/>
                        <a:pt x="20054" y="34573"/>
                        <a:pt x="20054" y="34217"/>
                      </a:cubicBezTo>
                      <a:cubicBezTo>
                        <a:pt x="19876" y="34369"/>
                        <a:pt x="19723" y="34522"/>
                        <a:pt x="19596" y="34700"/>
                      </a:cubicBezTo>
                      <a:cubicBezTo>
                        <a:pt x="19444" y="35030"/>
                        <a:pt x="19367" y="35386"/>
                        <a:pt x="19367" y="35767"/>
                      </a:cubicBezTo>
                      <a:cubicBezTo>
                        <a:pt x="19367" y="35793"/>
                        <a:pt x="19342" y="35805"/>
                        <a:pt x="19313" y="35805"/>
                      </a:cubicBezTo>
                      <a:cubicBezTo>
                        <a:pt x="19285" y="35805"/>
                        <a:pt x="19253" y="35793"/>
                        <a:pt x="19240" y="35767"/>
                      </a:cubicBezTo>
                      <a:cubicBezTo>
                        <a:pt x="19164" y="35437"/>
                        <a:pt x="19190" y="35106"/>
                        <a:pt x="19317" y="34801"/>
                      </a:cubicBezTo>
                      <a:cubicBezTo>
                        <a:pt x="19444" y="34522"/>
                        <a:pt x="19647" y="34268"/>
                        <a:pt x="19901" y="34064"/>
                      </a:cubicBezTo>
                      <a:cubicBezTo>
                        <a:pt x="20155" y="33886"/>
                        <a:pt x="20359" y="33632"/>
                        <a:pt x="20486" y="33378"/>
                      </a:cubicBezTo>
                      <a:cubicBezTo>
                        <a:pt x="20613" y="33073"/>
                        <a:pt x="20664" y="32743"/>
                        <a:pt x="20664" y="32412"/>
                      </a:cubicBezTo>
                      <a:cubicBezTo>
                        <a:pt x="20613" y="31980"/>
                        <a:pt x="20562" y="31548"/>
                        <a:pt x="20460" y="31142"/>
                      </a:cubicBezTo>
                      <a:cubicBezTo>
                        <a:pt x="20460" y="31110"/>
                        <a:pt x="20480" y="31088"/>
                        <a:pt x="20501" y="31088"/>
                      </a:cubicBezTo>
                      <a:cubicBezTo>
                        <a:pt x="20513" y="31088"/>
                        <a:pt x="20527" y="31097"/>
                        <a:pt x="20537" y="31116"/>
                      </a:cubicBezTo>
                      <a:cubicBezTo>
                        <a:pt x="20562" y="31192"/>
                        <a:pt x="20587" y="31294"/>
                        <a:pt x="20613" y="31370"/>
                      </a:cubicBezTo>
                      <a:cubicBezTo>
                        <a:pt x="20613" y="31269"/>
                        <a:pt x="20613" y="31192"/>
                        <a:pt x="20638" y="31091"/>
                      </a:cubicBezTo>
                      <a:cubicBezTo>
                        <a:pt x="20689" y="30786"/>
                        <a:pt x="20740" y="30506"/>
                        <a:pt x="20816" y="30227"/>
                      </a:cubicBezTo>
                      <a:cubicBezTo>
                        <a:pt x="20867" y="30049"/>
                        <a:pt x="20943" y="29871"/>
                        <a:pt x="21070" y="29744"/>
                      </a:cubicBezTo>
                      <a:cubicBezTo>
                        <a:pt x="21045" y="29744"/>
                        <a:pt x="21020" y="29718"/>
                        <a:pt x="21020" y="29693"/>
                      </a:cubicBezTo>
                      <a:cubicBezTo>
                        <a:pt x="21121" y="29464"/>
                        <a:pt x="21248" y="29286"/>
                        <a:pt x="21426" y="29134"/>
                      </a:cubicBezTo>
                      <a:cubicBezTo>
                        <a:pt x="21579" y="28956"/>
                        <a:pt x="21757" y="28803"/>
                        <a:pt x="21934" y="28676"/>
                      </a:cubicBezTo>
                      <a:cubicBezTo>
                        <a:pt x="22189" y="28498"/>
                        <a:pt x="22494" y="28346"/>
                        <a:pt x="22824" y="28270"/>
                      </a:cubicBezTo>
                      <a:cubicBezTo>
                        <a:pt x="22773" y="28244"/>
                        <a:pt x="22773" y="28193"/>
                        <a:pt x="22824" y="28168"/>
                      </a:cubicBezTo>
                      <a:cubicBezTo>
                        <a:pt x="22824" y="28117"/>
                        <a:pt x="22849" y="28066"/>
                        <a:pt x="22849" y="28041"/>
                      </a:cubicBezTo>
                      <a:lnTo>
                        <a:pt x="22849" y="28041"/>
                      </a:lnTo>
                      <a:cubicBezTo>
                        <a:pt x="22701" y="28100"/>
                        <a:pt x="22540" y="28117"/>
                        <a:pt x="22374" y="28117"/>
                      </a:cubicBezTo>
                      <a:cubicBezTo>
                        <a:pt x="22156" y="28117"/>
                        <a:pt x="21928" y="28088"/>
                        <a:pt x="21704" y="28088"/>
                      </a:cubicBezTo>
                      <a:cubicBezTo>
                        <a:pt x="21662" y="28088"/>
                        <a:pt x="21620" y="28089"/>
                        <a:pt x="21579" y="28092"/>
                      </a:cubicBezTo>
                      <a:cubicBezTo>
                        <a:pt x="21147" y="28092"/>
                        <a:pt x="20765" y="28422"/>
                        <a:pt x="20664" y="28854"/>
                      </a:cubicBezTo>
                      <a:cubicBezTo>
                        <a:pt x="20587" y="29134"/>
                        <a:pt x="20638" y="29413"/>
                        <a:pt x="20765" y="29693"/>
                      </a:cubicBezTo>
                      <a:cubicBezTo>
                        <a:pt x="20783" y="29729"/>
                        <a:pt x="20738" y="29765"/>
                        <a:pt x="20692" y="29765"/>
                      </a:cubicBezTo>
                      <a:cubicBezTo>
                        <a:pt x="20672" y="29765"/>
                        <a:pt x="20653" y="29759"/>
                        <a:pt x="20638" y="29744"/>
                      </a:cubicBezTo>
                      <a:cubicBezTo>
                        <a:pt x="20359" y="29286"/>
                        <a:pt x="20384" y="28727"/>
                        <a:pt x="20715" y="28295"/>
                      </a:cubicBezTo>
                      <a:cubicBezTo>
                        <a:pt x="20791" y="28193"/>
                        <a:pt x="20892" y="28092"/>
                        <a:pt x="20994" y="28041"/>
                      </a:cubicBezTo>
                      <a:cubicBezTo>
                        <a:pt x="21020" y="27914"/>
                        <a:pt x="21020" y="27812"/>
                        <a:pt x="20994" y="27685"/>
                      </a:cubicBezTo>
                      <a:cubicBezTo>
                        <a:pt x="20994" y="27609"/>
                        <a:pt x="20943" y="27532"/>
                        <a:pt x="20918" y="27456"/>
                      </a:cubicBezTo>
                      <a:cubicBezTo>
                        <a:pt x="20638" y="27914"/>
                        <a:pt x="20257" y="28295"/>
                        <a:pt x="19774" y="28524"/>
                      </a:cubicBezTo>
                      <a:cubicBezTo>
                        <a:pt x="19469" y="28575"/>
                        <a:pt x="19190" y="28676"/>
                        <a:pt x="18885" y="28803"/>
                      </a:cubicBezTo>
                      <a:cubicBezTo>
                        <a:pt x="18681" y="28930"/>
                        <a:pt x="18478" y="29108"/>
                        <a:pt x="18351" y="29337"/>
                      </a:cubicBezTo>
                      <a:cubicBezTo>
                        <a:pt x="18275" y="29439"/>
                        <a:pt x="18224" y="29566"/>
                        <a:pt x="18173" y="29718"/>
                      </a:cubicBezTo>
                      <a:cubicBezTo>
                        <a:pt x="18148" y="29871"/>
                        <a:pt x="18122" y="29998"/>
                        <a:pt x="18097" y="30150"/>
                      </a:cubicBezTo>
                      <a:cubicBezTo>
                        <a:pt x="18084" y="30188"/>
                        <a:pt x="18052" y="30208"/>
                        <a:pt x="18020" y="30208"/>
                      </a:cubicBezTo>
                      <a:cubicBezTo>
                        <a:pt x="17989" y="30208"/>
                        <a:pt x="17957" y="30188"/>
                        <a:pt x="17944" y="30150"/>
                      </a:cubicBezTo>
                      <a:cubicBezTo>
                        <a:pt x="17893" y="29896"/>
                        <a:pt x="17944" y="29617"/>
                        <a:pt x="18097" y="29388"/>
                      </a:cubicBezTo>
                      <a:cubicBezTo>
                        <a:pt x="18198" y="29134"/>
                        <a:pt x="18376" y="28930"/>
                        <a:pt x="18605" y="28752"/>
                      </a:cubicBezTo>
                      <a:cubicBezTo>
                        <a:pt x="18808" y="28600"/>
                        <a:pt x="19037" y="28498"/>
                        <a:pt x="19317" y="28447"/>
                      </a:cubicBezTo>
                      <a:cubicBezTo>
                        <a:pt x="19317" y="28193"/>
                        <a:pt x="19291" y="27939"/>
                        <a:pt x="19190" y="27710"/>
                      </a:cubicBezTo>
                      <a:cubicBezTo>
                        <a:pt x="18859" y="28066"/>
                        <a:pt x="18453" y="28397"/>
                        <a:pt x="18020" y="28625"/>
                      </a:cubicBezTo>
                      <a:cubicBezTo>
                        <a:pt x="17792" y="28778"/>
                        <a:pt x="17614" y="28981"/>
                        <a:pt x="17461" y="29210"/>
                      </a:cubicBezTo>
                      <a:cubicBezTo>
                        <a:pt x="17334" y="29464"/>
                        <a:pt x="17283" y="29795"/>
                        <a:pt x="17309" y="30099"/>
                      </a:cubicBezTo>
                      <a:cubicBezTo>
                        <a:pt x="17309" y="30277"/>
                        <a:pt x="17309" y="30481"/>
                        <a:pt x="17334" y="30684"/>
                      </a:cubicBezTo>
                      <a:cubicBezTo>
                        <a:pt x="17360" y="30862"/>
                        <a:pt x="17360" y="31065"/>
                        <a:pt x="17334" y="31243"/>
                      </a:cubicBezTo>
                      <a:cubicBezTo>
                        <a:pt x="17334" y="31278"/>
                        <a:pt x="17313" y="31291"/>
                        <a:pt x="17288" y="31291"/>
                      </a:cubicBezTo>
                      <a:cubicBezTo>
                        <a:pt x="17258" y="31291"/>
                        <a:pt x="17221" y="31271"/>
                        <a:pt x="17207" y="31243"/>
                      </a:cubicBezTo>
                      <a:cubicBezTo>
                        <a:pt x="17156" y="31091"/>
                        <a:pt x="17131" y="30913"/>
                        <a:pt x="17131" y="30735"/>
                      </a:cubicBezTo>
                      <a:cubicBezTo>
                        <a:pt x="17131" y="30557"/>
                        <a:pt x="17105" y="30379"/>
                        <a:pt x="17105" y="30201"/>
                      </a:cubicBezTo>
                      <a:cubicBezTo>
                        <a:pt x="17080" y="29871"/>
                        <a:pt x="17105" y="29540"/>
                        <a:pt x="17207" y="29235"/>
                      </a:cubicBezTo>
                      <a:cubicBezTo>
                        <a:pt x="17334" y="29007"/>
                        <a:pt x="17487" y="28778"/>
                        <a:pt x="17715" y="28625"/>
                      </a:cubicBezTo>
                      <a:cubicBezTo>
                        <a:pt x="17665" y="28498"/>
                        <a:pt x="17614" y="28371"/>
                        <a:pt x="17588" y="28244"/>
                      </a:cubicBezTo>
                      <a:cubicBezTo>
                        <a:pt x="17563" y="28168"/>
                        <a:pt x="17538" y="28117"/>
                        <a:pt x="17512" y="28041"/>
                      </a:cubicBezTo>
                      <a:cubicBezTo>
                        <a:pt x="17182" y="28829"/>
                        <a:pt x="16724" y="29566"/>
                        <a:pt x="16114" y="30150"/>
                      </a:cubicBezTo>
                      <a:cubicBezTo>
                        <a:pt x="15911" y="30303"/>
                        <a:pt x="15708" y="30481"/>
                        <a:pt x="15530" y="30659"/>
                      </a:cubicBezTo>
                      <a:cubicBezTo>
                        <a:pt x="15403" y="30811"/>
                        <a:pt x="15276" y="30989"/>
                        <a:pt x="15174" y="31192"/>
                      </a:cubicBezTo>
                      <a:cubicBezTo>
                        <a:pt x="14971" y="31574"/>
                        <a:pt x="14869" y="32006"/>
                        <a:pt x="14843" y="32463"/>
                      </a:cubicBezTo>
                      <a:cubicBezTo>
                        <a:pt x="14818" y="32819"/>
                        <a:pt x="14869" y="33200"/>
                        <a:pt x="14818" y="33556"/>
                      </a:cubicBezTo>
                      <a:cubicBezTo>
                        <a:pt x="14945" y="33353"/>
                        <a:pt x="15072" y="33149"/>
                        <a:pt x="15225" y="32946"/>
                      </a:cubicBezTo>
                      <a:cubicBezTo>
                        <a:pt x="15239" y="32932"/>
                        <a:pt x="15257" y="32926"/>
                        <a:pt x="15275" y="32926"/>
                      </a:cubicBezTo>
                      <a:cubicBezTo>
                        <a:pt x="15322" y="32926"/>
                        <a:pt x="15370" y="32967"/>
                        <a:pt x="15352" y="33022"/>
                      </a:cubicBezTo>
                      <a:cubicBezTo>
                        <a:pt x="15174" y="33353"/>
                        <a:pt x="14971" y="33658"/>
                        <a:pt x="14793" y="33963"/>
                      </a:cubicBezTo>
                      <a:cubicBezTo>
                        <a:pt x="14361" y="34446"/>
                        <a:pt x="14259" y="35157"/>
                        <a:pt x="14488" y="35767"/>
                      </a:cubicBezTo>
                      <a:cubicBezTo>
                        <a:pt x="14513" y="36047"/>
                        <a:pt x="14589" y="36301"/>
                        <a:pt x="14691" y="36555"/>
                      </a:cubicBezTo>
                      <a:cubicBezTo>
                        <a:pt x="14716" y="36657"/>
                        <a:pt x="14742" y="36733"/>
                        <a:pt x="14793" y="36835"/>
                      </a:cubicBezTo>
                      <a:lnTo>
                        <a:pt x="14793" y="36784"/>
                      </a:lnTo>
                      <a:cubicBezTo>
                        <a:pt x="14742" y="36453"/>
                        <a:pt x="14767" y="36123"/>
                        <a:pt x="14894" y="35818"/>
                      </a:cubicBezTo>
                      <a:cubicBezTo>
                        <a:pt x="14945" y="35666"/>
                        <a:pt x="14996" y="35538"/>
                        <a:pt x="15072" y="35386"/>
                      </a:cubicBezTo>
                      <a:lnTo>
                        <a:pt x="15072" y="35386"/>
                      </a:lnTo>
                      <a:cubicBezTo>
                        <a:pt x="15053" y="35405"/>
                        <a:pt x="15030" y="35414"/>
                        <a:pt x="15009" y="35414"/>
                      </a:cubicBezTo>
                      <a:cubicBezTo>
                        <a:pt x="14974" y="35414"/>
                        <a:pt x="14945" y="35392"/>
                        <a:pt x="14945" y="35361"/>
                      </a:cubicBezTo>
                      <a:cubicBezTo>
                        <a:pt x="14920" y="35259"/>
                        <a:pt x="14920" y="35157"/>
                        <a:pt x="14945" y="35056"/>
                      </a:cubicBezTo>
                      <a:cubicBezTo>
                        <a:pt x="14945" y="34954"/>
                        <a:pt x="14971" y="34878"/>
                        <a:pt x="14996" y="34776"/>
                      </a:cubicBezTo>
                      <a:lnTo>
                        <a:pt x="14996" y="34776"/>
                      </a:lnTo>
                      <a:cubicBezTo>
                        <a:pt x="14985" y="34787"/>
                        <a:pt x="14966" y="34793"/>
                        <a:pt x="14949" y="34793"/>
                      </a:cubicBezTo>
                      <a:cubicBezTo>
                        <a:pt x="14925" y="34793"/>
                        <a:pt x="14905" y="34780"/>
                        <a:pt x="14920" y="34751"/>
                      </a:cubicBezTo>
                      <a:cubicBezTo>
                        <a:pt x="14920" y="34674"/>
                        <a:pt x="14920" y="34598"/>
                        <a:pt x="14971" y="34522"/>
                      </a:cubicBezTo>
                      <a:cubicBezTo>
                        <a:pt x="14996" y="34446"/>
                        <a:pt x="15021" y="34369"/>
                        <a:pt x="15047" y="34293"/>
                      </a:cubicBezTo>
                      <a:cubicBezTo>
                        <a:pt x="15123" y="34141"/>
                        <a:pt x="15174" y="33963"/>
                        <a:pt x="15250" y="33836"/>
                      </a:cubicBezTo>
                      <a:cubicBezTo>
                        <a:pt x="15260" y="33816"/>
                        <a:pt x="15277" y="33808"/>
                        <a:pt x="15293" y="33808"/>
                      </a:cubicBezTo>
                      <a:cubicBezTo>
                        <a:pt x="15319" y="33808"/>
                        <a:pt x="15342" y="33830"/>
                        <a:pt x="15326" y="33861"/>
                      </a:cubicBezTo>
                      <a:cubicBezTo>
                        <a:pt x="15301" y="33963"/>
                        <a:pt x="15250" y="34090"/>
                        <a:pt x="15225" y="34191"/>
                      </a:cubicBezTo>
                      <a:cubicBezTo>
                        <a:pt x="15377" y="33937"/>
                        <a:pt x="15581" y="33709"/>
                        <a:pt x="15835" y="33556"/>
                      </a:cubicBezTo>
                      <a:cubicBezTo>
                        <a:pt x="15846" y="33544"/>
                        <a:pt x="15858" y="33539"/>
                        <a:pt x="15869" y="33539"/>
                      </a:cubicBezTo>
                      <a:cubicBezTo>
                        <a:pt x="15904" y="33539"/>
                        <a:pt x="15925" y="33593"/>
                        <a:pt x="15886" y="33632"/>
                      </a:cubicBezTo>
                      <a:cubicBezTo>
                        <a:pt x="15657" y="33836"/>
                        <a:pt x="15453" y="34090"/>
                        <a:pt x="15326" y="34395"/>
                      </a:cubicBezTo>
                      <a:cubicBezTo>
                        <a:pt x="15276" y="34547"/>
                        <a:pt x="15225" y="34674"/>
                        <a:pt x="15174" y="34827"/>
                      </a:cubicBezTo>
                      <a:cubicBezTo>
                        <a:pt x="15174" y="34928"/>
                        <a:pt x="15148" y="35030"/>
                        <a:pt x="15148" y="35106"/>
                      </a:cubicBezTo>
                      <a:cubicBezTo>
                        <a:pt x="15123" y="35183"/>
                        <a:pt x="15123" y="35233"/>
                        <a:pt x="15098" y="35284"/>
                      </a:cubicBezTo>
                      <a:cubicBezTo>
                        <a:pt x="15148" y="35183"/>
                        <a:pt x="15199" y="35081"/>
                        <a:pt x="15276" y="35005"/>
                      </a:cubicBezTo>
                      <a:cubicBezTo>
                        <a:pt x="15453" y="34700"/>
                        <a:pt x="15657" y="34420"/>
                        <a:pt x="15886" y="34166"/>
                      </a:cubicBezTo>
                      <a:cubicBezTo>
                        <a:pt x="15893" y="34151"/>
                        <a:pt x="15905" y="34145"/>
                        <a:pt x="15917" y="34145"/>
                      </a:cubicBezTo>
                      <a:cubicBezTo>
                        <a:pt x="15947" y="34145"/>
                        <a:pt x="15980" y="34181"/>
                        <a:pt x="15962" y="34217"/>
                      </a:cubicBezTo>
                      <a:cubicBezTo>
                        <a:pt x="15606" y="34725"/>
                        <a:pt x="15301" y="35259"/>
                        <a:pt x="15098" y="35843"/>
                      </a:cubicBezTo>
                      <a:cubicBezTo>
                        <a:pt x="14971" y="36148"/>
                        <a:pt x="14945" y="36479"/>
                        <a:pt x="15021" y="36809"/>
                      </a:cubicBezTo>
                      <a:cubicBezTo>
                        <a:pt x="15148" y="37063"/>
                        <a:pt x="15250" y="37343"/>
                        <a:pt x="15301" y="37623"/>
                      </a:cubicBezTo>
                      <a:cubicBezTo>
                        <a:pt x="15352" y="37877"/>
                        <a:pt x="15326" y="38105"/>
                        <a:pt x="15199" y="38309"/>
                      </a:cubicBezTo>
                      <a:cubicBezTo>
                        <a:pt x="15225" y="38309"/>
                        <a:pt x="15250" y="38309"/>
                        <a:pt x="15276" y="38283"/>
                      </a:cubicBezTo>
                      <a:cubicBezTo>
                        <a:pt x="15326" y="38207"/>
                        <a:pt x="15377" y="38131"/>
                        <a:pt x="15403" y="38029"/>
                      </a:cubicBezTo>
                      <a:lnTo>
                        <a:pt x="15403" y="37851"/>
                      </a:lnTo>
                      <a:cubicBezTo>
                        <a:pt x="15403" y="37546"/>
                        <a:pt x="15453" y="37241"/>
                        <a:pt x="15530" y="36962"/>
                      </a:cubicBezTo>
                      <a:cubicBezTo>
                        <a:pt x="15581" y="36809"/>
                        <a:pt x="15631" y="36657"/>
                        <a:pt x="15682" y="36530"/>
                      </a:cubicBezTo>
                      <a:cubicBezTo>
                        <a:pt x="15708" y="36453"/>
                        <a:pt x="15733" y="36377"/>
                        <a:pt x="15758" y="36326"/>
                      </a:cubicBezTo>
                      <a:cubicBezTo>
                        <a:pt x="15809" y="36250"/>
                        <a:pt x="15860" y="36174"/>
                        <a:pt x="15886" y="36123"/>
                      </a:cubicBezTo>
                      <a:cubicBezTo>
                        <a:pt x="15904" y="36095"/>
                        <a:pt x="15926" y="36084"/>
                        <a:pt x="15946" y="36084"/>
                      </a:cubicBezTo>
                      <a:cubicBezTo>
                        <a:pt x="15979" y="36084"/>
                        <a:pt x="16003" y="36116"/>
                        <a:pt x="15987" y="36148"/>
                      </a:cubicBezTo>
                      <a:cubicBezTo>
                        <a:pt x="15962" y="36276"/>
                        <a:pt x="15936" y="36403"/>
                        <a:pt x="15886" y="36530"/>
                      </a:cubicBezTo>
                      <a:cubicBezTo>
                        <a:pt x="15835" y="36657"/>
                        <a:pt x="15809" y="36784"/>
                        <a:pt x="15758" y="36911"/>
                      </a:cubicBezTo>
                      <a:cubicBezTo>
                        <a:pt x="15708" y="37165"/>
                        <a:pt x="15657" y="37419"/>
                        <a:pt x="15631" y="37673"/>
                      </a:cubicBezTo>
                      <a:cubicBezTo>
                        <a:pt x="15581" y="38156"/>
                        <a:pt x="15657" y="38639"/>
                        <a:pt x="15835" y="39071"/>
                      </a:cubicBezTo>
                      <a:cubicBezTo>
                        <a:pt x="15911" y="39249"/>
                        <a:pt x="16013" y="39453"/>
                        <a:pt x="16114" y="39605"/>
                      </a:cubicBezTo>
                      <a:cubicBezTo>
                        <a:pt x="16495" y="40240"/>
                        <a:pt x="17055" y="40774"/>
                        <a:pt x="17690" y="41130"/>
                      </a:cubicBezTo>
                      <a:cubicBezTo>
                        <a:pt x="17919" y="41257"/>
                        <a:pt x="18148" y="41359"/>
                        <a:pt x="18402" y="41460"/>
                      </a:cubicBezTo>
                      <a:lnTo>
                        <a:pt x="18732" y="41613"/>
                      </a:lnTo>
                      <a:lnTo>
                        <a:pt x="18707" y="41587"/>
                      </a:lnTo>
                      <a:cubicBezTo>
                        <a:pt x="18478" y="41308"/>
                        <a:pt x="18300" y="41003"/>
                        <a:pt x="18173" y="40698"/>
                      </a:cubicBezTo>
                      <a:lnTo>
                        <a:pt x="18173" y="40622"/>
                      </a:lnTo>
                      <a:cubicBezTo>
                        <a:pt x="18154" y="40584"/>
                        <a:pt x="18190" y="40561"/>
                        <a:pt x="18221" y="40561"/>
                      </a:cubicBezTo>
                      <a:cubicBezTo>
                        <a:pt x="18232" y="40561"/>
                        <a:pt x="18242" y="40564"/>
                        <a:pt x="18249" y="40571"/>
                      </a:cubicBezTo>
                      <a:cubicBezTo>
                        <a:pt x="18300" y="40622"/>
                        <a:pt x="18351" y="40672"/>
                        <a:pt x="18376" y="40723"/>
                      </a:cubicBezTo>
                      <a:cubicBezTo>
                        <a:pt x="18529" y="40927"/>
                        <a:pt x="18656" y="41155"/>
                        <a:pt x="18808" y="41359"/>
                      </a:cubicBezTo>
                      <a:cubicBezTo>
                        <a:pt x="18986" y="41613"/>
                        <a:pt x="19240" y="41842"/>
                        <a:pt x="19495" y="41994"/>
                      </a:cubicBezTo>
                      <a:cubicBezTo>
                        <a:pt x="19717" y="42150"/>
                        <a:pt x="19978" y="42228"/>
                        <a:pt x="20244" y="42228"/>
                      </a:cubicBezTo>
                      <a:cubicBezTo>
                        <a:pt x="20282" y="42228"/>
                        <a:pt x="20321" y="42226"/>
                        <a:pt x="20359" y="42223"/>
                      </a:cubicBezTo>
                      <a:cubicBezTo>
                        <a:pt x="20460" y="42223"/>
                        <a:pt x="20537" y="42197"/>
                        <a:pt x="20638" y="42172"/>
                      </a:cubicBezTo>
                      <a:cubicBezTo>
                        <a:pt x="20435" y="42121"/>
                        <a:pt x="20232" y="42045"/>
                        <a:pt x="20054" y="41918"/>
                      </a:cubicBezTo>
                      <a:cubicBezTo>
                        <a:pt x="19901" y="41842"/>
                        <a:pt x="19774" y="41715"/>
                        <a:pt x="19622" y="41613"/>
                      </a:cubicBezTo>
                      <a:cubicBezTo>
                        <a:pt x="19571" y="41562"/>
                        <a:pt x="19495" y="41486"/>
                        <a:pt x="19444" y="41435"/>
                      </a:cubicBezTo>
                      <a:cubicBezTo>
                        <a:pt x="19367" y="41359"/>
                        <a:pt x="19317" y="41282"/>
                        <a:pt x="19317" y="41206"/>
                      </a:cubicBezTo>
                      <a:cubicBezTo>
                        <a:pt x="19317" y="41155"/>
                        <a:pt x="19342" y="41130"/>
                        <a:pt x="19393" y="41130"/>
                      </a:cubicBezTo>
                      <a:cubicBezTo>
                        <a:pt x="19469" y="41155"/>
                        <a:pt x="19520" y="41206"/>
                        <a:pt x="19571" y="41257"/>
                      </a:cubicBezTo>
                      <a:lnTo>
                        <a:pt x="19774" y="41435"/>
                      </a:lnTo>
                      <a:cubicBezTo>
                        <a:pt x="19901" y="41562"/>
                        <a:pt x="20028" y="41638"/>
                        <a:pt x="20155" y="41740"/>
                      </a:cubicBezTo>
                      <a:cubicBezTo>
                        <a:pt x="20410" y="41892"/>
                        <a:pt x="20689" y="41994"/>
                        <a:pt x="20994" y="42070"/>
                      </a:cubicBezTo>
                      <a:cubicBezTo>
                        <a:pt x="21096" y="42020"/>
                        <a:pt x="21197" y="41994"/>
                        <a:pt x="21299" y="41994"/>
                      </a:cubicBezTo>
                      <a:cubicBezTo>
                        <a:pt x="21329" y="41987"/>
                        <a:pt x="21359" y="41984"/>
                        <a:pt x="21388" y="41984"/>
                      </a:cubicBezTo>
                      <a:cubicBezTo>
                        <a:pt x="21460" y="41984"/>
                        <a:pt x="21532" y="42002"/>
                        <a:pt x="21604" y="42020"/>
                      </a:cubicBezTo>
                      <a:cubicBezTo>
                        <a:pt x="21553" y="41969"/>
                        <a:pt x="21502" y="41918"/>
                        <a:pt x="21426" y="41867"/>
                      </a:cubicBezTo>
                      <a:cubicBezTo>
                        <a:pt x="21375" y="41816"/>
                        <a:pt x="21426" y="41740"/>
                        <a:pt x="21477" y="41740"/>
                      </a:cubicBezTo>
                      <a:cubicBezTo>
                        <a:pt x="21757" y="41816"/>
                        <a:pt x="21985" y="41994"/>
                        <a:pt x="22087" y="42274"/>
                      </a:cubicBezTo>
                      <a:cubicBezTo>
                        <a:pt x="22189" y="42426"/>
                        <a:pt x="22239" y="42604"/>
                        <a:pt x="22265" y="42782"/>
                      </a:cubicBezTo>
                      <a:cubicBezTo>
                        <a:pt x="22722" y="42248"/>
                        <a:pt x="22697" y="41410"/>
                        <a:pt x="22494" y="40749"/>
                      </a:cubicBezTo>
                      <a:cubicBezTo>
                        <a:pt x="22468" y="40672"/>
                        <a:pt x="22443" y="40596"/>
                        <a:pt x="22443" y="40545"/>
                      </a:cubicBezTo>
                      <a:cubicBezTo>
                        <a:pt x="22426" y="40496"/>
                        <a:pt x="22452" y="40468"/>
                        <a:pt x="22480" y="40468"/>
                      </a:cubicBezTo>
                      <a:cubicBezTo>
                        <a:pt x="22495" y="40468"/>
                        <a:pt x="22510" y="40477"/>
                        <a:pt x="22519" y="40495"/>
                      </a:cubicBezTo>
                      <a:cubicBezTo>
                        <a:pt x="22621" y="40723"/>
                        <a:pt x="22722" y="40977"/>
                        <a:pt x="22773" y="41232"/>
                      </a:cubicBezTo>
                      <a:cubicBezTo>
                        <a:pt x="22824" y="41486"/>
                        <a:pt x="22824" y="41740"/>
                        <a:pt x="22799" y="41994"/>
                      </a:cubicBezTo>
                      <a:cubicBezTo>
                        <a:pt x="22773" y="42172"/>
                        <a:pt x="22722" y="42350"/>
                        <a:pt x="22646" y="42528"/>
                      </a:cubicBezTo>
                      <a:cubicBezTo>
                        <a:pt x="22722" y="42604"/>
                        <a:pt x="22748" y="42680"/>
                        <a:pt x="22799" y="42782"/>
                      </a:cubicBezTo>
                      <a:cubicBezTo>
                        <a:pt x="22849" y="42884"/>
                        <a:pt x="22900" y="43011"/>
                        <a:pt x="22951" y="43138"/>
                      </a:cubicBezTo>
                      <a:cubicBezTo>
                        <a:pt x="23027" y="43367"/>
                        <a:pt x="23104" y="43621"/>
                        <a:pt x="23154" y="43875"/>
                      </a:cubicBezTo>
                      <a:cubicBezTo>
                        <a:pt x="23256" y="44383"/>
                        <a:pt x="23332" y="44917"/>
                        <a:pt x="23332" y="45451"/>
                      </a:cubicBezTo>
                      <a:lnTo>
                        <a:pt x="23332" y="45883"/>
                      </a:lnTo>
                      <a:cubicBezTo>
                        <a:pt x="23358" y="46035"/>
                        <a:pt x="23332" y="46188"/>
                        <a:pt x="23307" y="46315"/>
                      </a:cubicBezTo>
                      <a:cubicBezTo>
                        <a:pt x="23307" y="46340"/>
                        <a:pt x="23288" y="46353"/>
                        <a:pt x="23269" y="46353"/>
                      </a:cubicBezTo>
                      <a:cubicBezTo>
                        <a:pt x="23250" y="46353"/>
                        <a:pt x="23231" y="46340"/>
                        <a:pt x="23231" y="46315"/>
                      </a:cubicBezTo>
                      <a:cubicBezTo>
                        <a:pt x="23180" y="46213"/>
                        <a:pt x="23180" y="46086"/>
                        <a:pt x="23180" y="45959"/>
                      </a:cubicBezTo>
                      <a:cubicBezTo>
                        <a:pt x="23180" y="45857"/>
                        <a:pt x="23180" y="45756"/>
                        <a:pt x="23154" y="45629"/>
                      </a:cubicBezTo>
                      <a:cubicBezTo>
                        <a:pt x="22849" y="46010"/>
                        <a:pt x="22570" y="46366"/>
                        <a:pt x="22316" y="46747"/>
                      </a:cubicBezTo>
                      <a:cubicBezTo>
                        <a:pt x="22036" y="47154"/>
                        <a:pt x="21807" y="47586"/>
                        <a:pt x="21604" y="48018"/>
                      </a:cubicBezTo>
                      <a:cubicBezTo>
                        <a:pt x="21629" y="48018"/>
                        <a:pt x="21655" y="48018"/>
                        <a:pt x="21629" y="48043"/>
                      </a:cubicBezTo>
                      <a:cubicBezTo>
                        <a:pt x="21553" y="48272"/>
                        <a:pt x="21477" y="48475"/>
                        <a:pt x="21401" y="48678"/>
                      </a:cubicBezTo>
                      <a:cubicBezTo>
                        <a:pt x="21350" y="48882"/>
                        <a:pt x="21248" y="49085"/>
                        <a:pt x="21147" y="49263"/>
                      </a:cubicBezTo>
                      <a:cubicBezTo>
                        <a:pt x="21147" y="49270"/>
                        <a:pt x="21144" y="49274"/>
                        <a:pt x="21141" y="49274"/>
                      </a:cubicBezTo>
                      <a:cubicBezTo>
                        <a:pt x="21134" y="49274"/>
                        <a:pt x="21121" y="49256"/>
                        <a:pt x="21121" y="49238"/>
                      </a:cubicBezTo>
                      <a:cubicBezTo>
                        <a:pt x="21172" y="49034"/>
                        <a:pt x="21248" y="48831"/>
                        <a:pt x="21350" y="48628"/>
                      </a:cubicBezTo>
                      <a:lnTo>
                        <a:pt x="21375" y="48526"/>
                      </a:lnTo>
                      <a:lnTo>
                        <a:pt x="21274" y="48729"/>
                      </a:lnTo>
                      <a:cubicBezTo>
                        <a:pt x="21248" y="48806"/>
                        <a:pt x="21223" y="48856"/>
                        <a:pt x="21172" y="48907"/>
                      </a:cubicBezTo>
                      <a:cubicBezTo>
                        <a:pt x="21020" y="49136"/>
                        <a:pt x="20867" y="49339"/>
                        <a:pt x="20664" y="49543"/>
                      </a:cubicBezTo>
                      <a:cubicBezTo>
                        <a:pt x="20410" y="49822"/>
                        <a:pt x="20155" y="50127"/>
                        <a:pt x="19901" y="50432"/>
                      </a:cubicBezTo>
                      <a:cubicBezTo>
                        <a:pt x="19469" y="51068"/>
                        <a:pt x="19113" y="51728"/>
                        <a:pt x="18834" y="52465"/>
                      </a:cubicBezTo>
                      <a:cubicBezTo>
                        <a:pt x="18351" y="53736"/>
                        <a:pt x="18071" y="55083"/>
                        <a:pt x="17944" y="56456"/>
                      </a:cubicBezTo>
                      <a:cubicBezTo>
                        <a:pt x="17919" y="56710"/>
                        <a:pt x="17893" y="56939"/>
                        <a:pt x="17868" y="57167"/>
                      </a:cubicBezTo>
                      <a:cubicBezTo>
                        <a:pt x="17868" y="57371"/>
                        <a:pt x="17843" y="57549"/>
                        <a:pt x="17817" y="57726"/>
                      </a:cubicBezTo>
                      <a:lnTo>
                        <a:pt x="17868" y="57599"/>
                      </a:lnTo>
                      <a:cubicBezTo>
                        <a:pt x="17919" y="57447"/>
                        <a:pt x="17995" y="57320"/>
                        <a:pt x="18046" y="57167"/>
                      </a:cubicBezTo>
                      <a:cubicBezTo>
                        <a:pt x="18198" y="56862"/>
                        <a:pt x="18325" y="56557"/>
                        <a:pt x="18478" y="56278"/>
                      </a:cubicBezTo>
                      <a:cubicBezTo>
                        <a:pt x="18485" y="56263"/>
                        <a:pt x="18499" y="56257"/>
                        <a:pt x="18515" y="56257"/>
                      </a:cubicBezTo>
                      <a:cubicBezTo>
                        <a:pt x="18552" y="56257"/>
                        <a:pt x="18598" y="56293"/>
                        <a:pt x="18580" y="56329"/>
                      </a:cubicBezTo>
                      <a:cubicBezTo>
                        <a:pt x="18427" y="56634"/>
                        <a:pt x="18275" y="56913"/>
                        <a:pt x="18148" y="57218"/>
                      </a:cubicBezTo>
                      <a:cubicBezTo>
                        <a:pt x="18097" y="57371"/>
                        <a:pt x="18046" y="57523"/>
                        <a:pt x="17970" y="57676"/>
                      </a:cubicBezTo>
                      <a:cubicBezTo>
                        <a:pt x="17919" y="57803"/>
                        <a:pt x="17868" y="57955"/>
                        <a:pt x="17792" y="58108"/>
                      </a:cubicBezTo>
                      <a:lnTo>
                        <a:pt x="17766" y="58108"/>
                      </a:lnTo>
                      <a:cubicBezTo>
                        <a:pt x="17766" y="58260"/>
                        <a:pt x="17741" y="58413"/>
                        <a:pt x="17690" y="58591"/>
                      </a:cubicBezTo>
                      <a:cubicBezTo>
                        <a:pt x="17639" y="59048"/>
                        <a:pt x="17461" y="59506"/>
                        <a:pt x="17207" y="59912"/>
                      </a:cubicBezTo>
                      <a:cubicBezTo>
                        <a:pt x="17193" y="59926"/>
                        <a:pt x="17177" y="59933"/>
                        <a:pt x="17161" y="59933"/>
                      </a:cubicBezTo>
                      <a:cubicBezTo>
                        <a:pt x="17120" y="59933"/>
                        <a:pt x="17080" y="59891"/>
                        <a:pt x="17080" y="59836"/>
                      </a:cubicBezTo>
                      <a:cubicBezTo>
                        <a:pt x="17156" y="59633"/>
                        <a:pt x="17233" y="59429"/>
                        <a:pt x="17309" y="59226"/>
                      </a:cubicBezTo>
                      <a:cubicBezTo>
                        <a:pt x="17309" y="59226"/>
                        <a:pt x="17309" y="59201"/>
                        <a:pt x="17309" y="59175"/>
                      </a:cubicBezTo>
                      <a:cubicBezTo>
                        <a:pt x="17156" y="59429"/>
                        <a:pt x="17004" y="59658"/>
                        <a:pt x="16851" y="59912"/>
                      </a:cubicBezTo>
                      <a:cubicBezTo>
                        <a:pt x="16572" y="60319"/>
                        <a:pt x="16318" y="60726"/>
                        <a:pt x="16038" y="61158"/>
                      </a:cubicBezTo>
                      <a:cubicBezTo>
                        <a:pt x="15555" y="61946"/>
                        <a:pt x="15072" y="62759"/>
                        <a:pt x="14666" y="63598"/>
                      </a:cubicBezTo>
                      <a:cubicBezTo>
                        <a:pt x="14538" y="63826"/>
                        <a:pt x="14437" y="64080"/>
                        <a:pt x="14310" y="64309"/>
                      </a:cubicBezTo>
                      <a:cubicBezTo>
                        <a:pt x="14208" y="64538"/>
                        <a:pt x="14132" y="64792"/>
                        <a:pt x="14005" y="65046"/>
                      </a:cubicBezTo>
                      <a:cubicBezTo>
                        <a:pt x="13988" y="65080"/>
                        <a:pt x="13957" y="65094"/>
                        <a:pt x="13924" y="65094"/>
                      </a:cubicBezTo>
                      <a:cubicBezTo>
                        <a:pt x="13858" y="65094"/>
                        <a:pt x="13784" y="65038"/>
                        <a:pt x="13801" y="64970"/>
                      </a:cubicBezTo>
                      <a:cubicBezTo>
                        <a:pt x="13827" y="64894"/>
                        <a:pt x="13852" y="64843"/>
                        <a:pt x="13878" y="64767"/>
                      </a:cubicBezTo>
                      <a:lnTo>
                        <a:pt x="13878" y="64767"/>
                      </a:lnTo>
                      <a:cubicBezTo>
                        <a:pt x="13547" y="65122"/>
                        <a:pt x="13217" y="65453"/>
                        <a:pt x="12886" y="65809"/>
                      </a:cubicBezTo>
                      <a:cubicBezTo>
                        <a:pt x="12454" y="66215"/>
                        <a:pt x="12048" y="66622"/>
                        <a:pt x="11641" y="67080"/>
                      </a:cubicBezTo>
                      <a:cubicBezTo>
                        <a:pt x="10929" y="67842"/>
                        <a:pt x="10319" y="68681"/>
                        <a:pt x="9811" y="69596"/>
                      </a:cubicBezTo>
                      <a:cubicBezTo>
                        <a:pt x="9328" y="70485"/>
                        <a:pt x="8896" y="71400"/>
                        <a:pt x="8540" y="72341"/>
                      </a:cubicBezTo>
                      <a:cubicBezTo>
                        <a:pt x="8159" y="73281"/>
                        <a:pt x="7829" y="74247"/>
                        <a:pt x="7473" y="75187"/>
                      </a:cubicBezTo>
                      <a:cubicBezTo>
                        <a:pt x="7168" y="76000"/>
                        <a:pt x="6888" y="76788"/>
                        <a:pt x="6532" y="77576"/>
                      </a:cubicBezTo>
                      <a:cubicBezTo>
                        <a:pt x="6507" y="77678"/>
                        <a:pt x="6456" y="77805"/>
                        <a:pt x="6405" y="77907"/>
                      </a:cubicBezTo>
                      <a:cubicBezTo>
                        <a:pt x="6329" y="78110"/>
                        <a:pt x="6228" y="78313"/>
                        <a:pt x="6100" y="78491"/>
                      </a:cubicBezTo>
                      <a:cubicBezTo>
                        <a:pt x="5973" y="78669"/>
                        <a:pt x="5872" y="78847"/>
                        <a:pt x="5745" y="79050"/>
                      </a:cubicBezTo>
                      <a:cubicBezTo>
                        <a:pt x="5719" y="79101"/>
                        <a:pt x="5668" y="79177"/>
                        <a:pt x="5643" y="79228"/>
                      </a:cubicBezTo>
                      <a:cubicBezTo>
                        <a:pt x="5668" y="79254"/>
                        <a:pt x="5668" y="79305"/>
                        <a:pt x="5643" y="79330"/>
                      </a:cubicBezTo>
                      <a:lnTo>
                        <a:pt x="5541" y="79432"/>
                      </a:lnTo>
                      <a:cubicBezTo>
                        <a:pt x="5516" y="79508"/>
                        <a:pt x="5490" y="79559"/>
                        <a:pt x="5440" y="79609"/>
                      </a:cubicBezTo>
                      <a:cubicBezTo>
                        <a:pt x="5427" y="79635"/>
                        <a:pt x="5408" y="79648"/>
                        <a:pt x="5389" y="79648"/>
                      </a:cubicBezTo>
                      <a:cubicBezTo>
                        <a:pt x="5370" y="79648"/>
                        <a:pt x="5351" y="79635"/>
                        <a:pt x="5338" y="79609"/>
                      </a:cubicBezTo>
                      <a:cubicBezTo>
                        <a:pt x="4423" y="80499"/>
                        <a:pt x="3610" y="81490"/>
                        <a:pt x="2923" y="82558"/>
                      </a:cubicBezTo>
                      <a:cubicBezTo>
                        <a:pt x="2136" y="83752"/>
                        <a:pt x="1449" y="84998"/>
                        <a:pt x="839" y="86294"/>
                      </a:cubicBezTo>
                      <a:cubicBezTo>
                        <a:pt x="661" y="86650"/>
                        <a:pt x="484" y="87006"/>
                        <a:pt x="306" y="87361"/>
                      </a:cubicBezTo>
                      <a:cubicBezTo>
                        <a:pt x="229" y="87539"/>
                        <a:pt x="153" y="87717"/>
                        <a:pt x="77" y="87895"/>
                      </a:cubicBezTo>
                      <a:cubicBezTo>
                        <a:pt x="26" y="88022"/>
                        <a:pt x="1" y="88175"/>
                        <a:pt x="51" y="88327"/>
                      </a:cubicBezTo>
                      <a:cubicBezTo>
                        <a:pt x="738" y="87666"/>
                        <a:pt x="1348" y="86955"/>
                        <a:pt x="1856" y="86167"/>
                      </a:cubicBezTo>
                      <a:cubicBezTo>
                        <a:pt x="2008" y="85938"/>
                        <a:pt x="2136" y="85735"/>
                        <a:pt x="2263" y="85531"/>
                      </a:cubicBezTo>
                      <a:cubicBezTo>
                        <a:pt x="2263" y="85481"/>
                        <a:pt x="2237" y="85430"/>
                        <a:pt x="2212" y="85379"/>
                      </a:cubicBezTo>
                      <a:cubicBezTo>
                        <a:pt x="2186" y="85328"/>
                        <a:pt x="2161" y="85226"/>
                        <a:pt x="2136" y="85150"/>
                      </a:cubicBezTo>
                      <a:cubicBezTo>
                        <a:pt x="2059" y="84998"/>
                        <a:pt x="2008" y="84845"/>
                        <a:pt x="1958" y="84693"/>
                      </a:cubicBezTo>
                      <a:cubicBezTo>
                        <a:pt x="1932" y="84642"/>
                        <a:pt x="1958" y="84616"/>
                        <a:pt x="2008" y="84591"/>
                      </a:cubicBezTo>
                      <a:cubicBezTo>
                        <a:pt x="2023" y="84584"/>
                        <a:pt x="2036" y="84580"/>
                        <a:pt x="2047" y="84580"/>
                      </a:cubicBezTo>
                      <a:cubicBezTo>
                        <a:pt x="2074" y="84580"/>
                        <a:pt x="2092" y="84598"/>
                        <a:pt x="2110" y="84616"/>
                      </a:cubicBezTo>
                      <a:cubicBezTo>
                        <a:pt x="2186" y="84794"/>
                        <a:pt x="2237" y="84947"/>
                        <a:pt x="2288" y="85099"/>
                      </a:cubicBezTo>
                      <a:cubicBezTo>
                        <a:pt x="2313" y="85176"/>
                        <a:pt x="2339" y="85277"/>
                        <a:pt x="2364" y="85353"/>
                      </a:cubicBezTo>
                      <a:lnTo>
                        <a:pt x="2364" y="85404"/>
                      </a:lnTo>
                      <a:cubicBezTo>
                        <a:pt x="2377" y="85392"/>
                        <a:pt x="2396" y="85385"/>
                        <a:pt x="2415" y="85385"/>
                      </a:cubicBezTo>
                      <a:cubicBezTo>
                        <a:pt x="2434" y="85385"/>
                        <a:pt x="2453" y="85392"/>
                        <a:pt x="2466" y="85404"/>
                      </a:cubicBezTo>
                      <a:cubicBezTo>
                        <a:pt x="2517" y="85506"/>
                        <a:pt x="2568" y="85608"/>
                        <a:pt x="2618" y="85709"/>
                      </a:cubicBezTo>
                      <a:cubicBezTo>
                        <a:pt x="2669" y="85811"/>
                        <a:pt x="2746" y="85913"/>
                        <a:pt x="2847" y="85989"/>
                      </a:cubicBezTo>
                      <a:cubicBezTo>
                        <a:pt x="2949" y="86091"/>
                        <a:pt x="3076" y="86192"/>
                        <a:pt x="3178" y="86268"/>
                      </a:cubicBezTo>
                      <a:cubicBezTo>
                        <a:pt x="3127" y="86192"/>
                        <a:pt x="3076" y="86116"/>
                        <a:pt x="3025" y="86014"/>
                      </a:cubicBezTo>
                      <a:cubicBezTo>
                        <a:pt x="2974" y="85811"/>
                        <a:pt x="2923" y="85633"/>
                        <a:pt x="2923" y="85430"/>
                      </a:cubicBezTo>
                      <a:cubicBezTo>
                        <a:pt x="2923" y="84998"/>
                        <a:pt x="2949" y="84566"/>
                        <a:pt x="3051" y="84134"/>
                      </a:cubicBezTo>
                      <a:cubicBezTo>
                        <a:pt x="3152" y="83676"/>
                        <a:pt x="3305" y="83193"/>
                        <a:pt x="3483" y="82761"/>
                      </a:cubicBezTo>
                      <a:cubicBezTo>
                        <a:pt x="3661" y="82304"/>
                        <a:pt x="3864" y="81846"/>
                        <a:pt x="4118" y="81414"/>
                      </a:cubicBezTo>
                      <a:cubicBezTo>
                        <a:pt x="4125" y="81399"/>
                        <a:pt x="4139" y="81393"/>
                        <a:pt x="4155" y="81393"/>
                      </a:cubicBezTo>
                      <a:cubicBezTo>
                        <a:pt x="4192" y="81393"/>
                        <a:pt x="4238" y="81429"/>
                        <a:pt x="4220" y="81465"/>
                      </a:cubicBezTo>
                      <a:cubicBezTo>
                        <a:pt x="3940" y="82253"/>
                        <a:pt x="3584" y="82990"/>
                        <a:pt x="3356" y="83803"/>
                      </a:cubicBezTo>
                      <a:cubicBezTo>
                        <a:pt x="3228" y="84184"/>
                        <a:pt x="3178" y="84591"/>
                        <a:pt x="3152" y="84998"/>
                      </a:cubicBezTo>
                      <a:cubicBezTo>
                        <a:pt x="3127" y="85176"/>
                        <a:pt x="3127" y="85379"/>
                        <a:pt x="3152" y="85582"/>
                      </a:cubicBezTo>
                      <a:cubicBezTo>
                        <a:pt x="3152" y="85760"/>
                        <a:pt x="3203" y="85938"/>
                        <a:pt x="3305" y="86091"/>
                      </a:cubicBezTo>
                      <a:cubicBezTo>
                        <a:pt x="3305" y="86091"/>
                        <a:pt x="3330" y="86141"/>
                        <a:pt x="3356" y="86141"/>
                      </a:cubicBezTo>
                      <a:lnTo>
                        <a:pt x="3381" y="86141"/>
                      </a:lnTo>
                      <a:cubicBezTo>
                        <a:pt x="3406" y="86116"/>
                        <a:pt x="3432" y="86091"/>
                        <a:pt x="3457" y="86065"/>
                      </a:cubicBezTo>
                      <a:cubicBezTo>
                        <a:pt x="3483" y="86014"/>
                        <a:pt x="3508" y="85989"/>
                        <a:pt x="3533" y="85938"/>
                      </a:cubicBezTo>
                      <a:lnTo>
                        <a:pt x="3610" y="85836"/>
                      </a:lnTo>
                      <a:cubicBezTo>
                        <a:pt x="3686" y="85684"/>
                        <a:pt x="3762" y="85506"/>
                        <a:pt x="3813" y="85353"/>
                      </a:cubicBezTo>
                      <a:cubicBezTo>
                        <a:pt x="3940" y="85023"/>
                        <a:pt x="4016" y="84667"/>
                        <a:pt x="4143" y="84337"/>
                      </a:cubicBezTo>
                      <a:cubicBezTo>
                        <a:pt x="4448" y="83727"/>
                        <a:pt x="4779" y="83142"/>
                        <a:pt x="5185" y="82609"/>
                      </a:cubicBezTo>
                      <a:cubicBezTo>
                        <a:pt x="5668" y="81999"/>
                        <a:pt x="5999" y="81312"/>
                        <a:pt x="6151" y="80575"/>
                      </a:cubicBezTo>
                      <a:cubicBezTo>
                        <a:pt x="6151" y="80543"/>
                        <a:pt x="6178" y="80529"/>
                        <a:pt x="6209" y="80529"/>
                      </a:cubicBezTo>
                      <a:cubicBezTo>
                        <a:pt x="6252" y="80529"/>
                        <a:pt x="6304" y="80556"/>
                        <a:pt x="6304" y="80601"/>
                      </a:cubicBezTo>
                      <a:lnTo>
                        <a:pt x="6304" y="80677"/>
                      </a:lnTo>
                      <a:cubicBezTo>
                        <a:pt x="6151" y="81439"/>
                        <a:pt x="5821" y="82176"/>
                        <a:pt x="5338" y="82786"/>
                      </a:cubicBezTo>
                      <a:cubicBezTo>
                        <a:pt x="4982" y="83269"/>
                        <a:pt x="4652" y="83803"/>
                        <a:pt x="4398" y="84362"/>
                      </a:cubicBezTo>
                      <a:cubicBezTo>
                        <a:pt x="4270" y="84642"/>
                        <a:pt x="4194" y="84921"/>
                        <a:pt x="4118" y="85201"/>
                      </a:cubicBezTo>
                      <a:cubicBezTo>
                        <a:pt x="4118" y="85201"/>
                        <a:pt x="4118" y="85201"/>
                        <a:pt x="4118" y="85226"/>
                      </a:cubicBezTo>
                      <a:cubicBezTo>
                        <a:pt x="4093" y="85277"/>
                        <a:pt x="4067" y="85353"/>
                        <a:pt x="4042" y="85430"/>
                      </a:cubicBezTo>
                      <a:cubicBezTo>
                        <a:pt x="3991" y="85608"/>
                        <a:pt x="3915" y="85786"/>
                        <a:pt x="3813" y="85963"/>
                      </a:cubicBezTo>
                      <a:cubicBezTo>
                        <a:pt x="3737" y="86091"/>
                        <a:pt x="3610" y="86294"/>
                        <a:pt x="3432" y="86345"/>
                      </a:cubicBezTo>
                      <a:cubicBezTo>
                        <a:pt x="3406" y="86357"/>
                        <a:pt x="3381" y="86364"/>
                        <a:pt x="3356" y="86364"/>
                      </a:cubicBezTo>
                      <a:cubicBezTo>
                        <a:pt x="3330" y="86364"/>
                        <a:pt x="3305" y="86357"/>
                        <a:pt x="3279" y="86345"/>
                      </a:cubicBezTo>
                      <a:lnTo>
                        <a:pt x="3279" y="86345"/>
                      </a:lnTo>
                      <a:cubicBezTo>
                        <a:pt x="3330" y="86370"/>
                        <a:pt x="3381" y="86396"/>
                        <a:pt x="3432" y="86446"/>
                      </a:cubicBezTo>
                      <a:cubicBezTo>
                        <a:pt x="3635" y="86573"/>
                        <a:pt x="3864" y="86675"/>
                        <a:pt x="4093" y="86751"/>
                      </a:cubicBezTo>
                      <a:cubicBezTo>
                        <a:pt x="4347" y="86777"/>
                        <a:pt x="4575" y="86853"/>
                        <a:pt x="4804" y="86955"/>
                      </a:cubicBezTo>
                      <a:cubicBezTo>
                        <a:pt x="4872" y="87000"/>
                        <a:pt x="4819" y="87086"/>
                        <a:pt x="4753" y="87086"/>
                      </a:cubicBezTo>
                      <a:cubicBezTo>
                        <a:pt x="4744" y="87086"/>
                        <a:pt x="4736" y="87084"/>
                        <a:pt x="4728" y="87082"/>
                      </a:cubicBezTo>
                      <a:cubicBezTo>
                        <a:pt x="4703" y="87056"/>
                        <a:pt x="4677" y="87056"/>
                        <a:pt x="4652" y="87056"/>
                      </a:cubicBezTo>
                      <a:cubicBezTo>
                        <a:pt x="4601" y="87234"/>
                        <a:pt x="4550" y="87438"/>
                        <a:pt x="4499" y="87641"/>
                      </a:cubicBezTo>
                      <a:cubicBezTo>
                        <a:pt x="4448" y="87819"/>
                        <a:pt x="4372" y="88098"/>
                        <a:pt x="4321" y="88327"/>
                      </a:cubicBezTo>
                      <a:cubicBezTo>
                        <a:pt x="4220" y="88785"/>
                        <a:pt x="4143" y="89242"/>
                        <a:pt x="4067" y="89725"/>
                      </a:cubicBezTo>
                      <a:cubicBezTo>
                        <a:pt x="4067" y="89827"/>
                        <a:pt x="4042" y="89903"/>
                        <a:pt x="4042" y="90005"/>
                      </a:cubicBezTo>
                      <a:cubicBezTo>
                        <a:pt x="4067" y="90055"/>
                        <a:pt x="4067" y="90106"/>
                        <a:pt x="4067" y="90157"/>
                      </a:cubicBezTo>
                      <a:cubicBezTo>
                        <a:pt x="4093" y="90157"/>
                        <a:pt x="4093" y="90182"/>
                        <a:pt x="4093" y="90208"/>
                      </a:cubicBezTo>
                      <a:lnTo>
                        <a:pt x="4118" y="90233"/>
                      </a:lnTo>
                      <a:cubicBezTo>
                        <a:pt x="4143" y="90208"/>
                        <a:pt x="4169" y="90182"/>
                        <a:pt x="4169" y="90157"/>
                      </a:cubicBezTo>
                      <a:lnTo>
                        <a:pt x="4245" y="90030"/>
                      </a:lnTo>
                      <a:cubicBezTo>
                        <a:pt x="4296" y="89928"/>
                        <a:pt x="4347" y="89827"/>
                        <a:pt x="4398" y="89700"/>
                      </a:cubicBezTo>
                      <a:cubicBezTo>
                        <a:pt x="4550" y="89293"/>
                        <a:pt x="4703" y="88886"/>
                        <a:pt x="4830" y="88454"/>
                      </a:cubicBezTo>
                      <a:cubicBezTo>
                        <a:pt x="4931" y="88098"/>
                        <a:pt x="5058" y="87717"/>
                        <a:pt x="5211" y="87387"/>
                      </a:cubicBezTo>
                      <a:cubicBezTo>
                        <a:pt x="5211" y="87361"/>
                        <a:pt x="5211" y="87336"/>
                        <a:pt x="5211" y="87336"/>
                      </a:cubicBezTo>
                      <a:cubicBezTo>
                        <a:pt x="5313" y="87107"/>
                        <a:pt x="5440" y="86878"/>
                        <a:pt x="5567" y="86701"/>
                      </a:cubicBezTo>
                      <a:cubicBezTo>
                        <a:pt x="5719" y="86497"/>
                        <a:pt x="5872" y="86294"/>
                        <a:pt x="6024" y="86091"/>
                      </a:cubicBezTo>
                      <a:cubicBezTo>
                        <a:pt x="6355" y="85709"/>
                        <a:pt x="6634" y="85328"/>
                        <a:pt x="6914" y="84896"/>
                      </a:cubicBezTo>
                      <a:cubicBezTo>
                        <a:pt x="6965" y="84820"/>
                        <a:pt x="7015" y="84718"/>
                        <a:pt x="7066" y="84616"/>
                      </a:cubicBezTo>
                      <a:cubicBezTo>
                        <a:pt x="7066" y="84388"/>
                        <a:pt x="7168" y="84159"/>
                        <a:pt x="7320" y="83981"/>
                      </a:cubicBezTo>
                      <a:cubicBezTo>
                        <a:pt x="7320" y="83981"/>
                        <a:pt x="7346" y="83956"/>
                        <a:pt x="7371" y="83956"/>
                      </a:cubicBezTo>
                      <a:cubicBezTo>
                        <a:pt x="7600" y="83371"/>
                        <a:pt x="7727" y="82736"/>
                        <a:pt x="7803" y="82100"/>
                      </a:cubicBezTo>
                      <a:cubicBezTo>
                        <a:pt x="7829" y="81617"/>
                        <a:pt x="7854" y="81134"/>
                        <a:pt x="7829" y="80652"/>
                      </a:cubicBezTo>
                      <a:lnTo>
                        <a:pt x="7829" y="80652"/>
                      </a:lnTo>
                      <a:lnTo>
                        <a:pt x="7778" y="80702"/>
                      </a:lnTo>
                      <a:cubicBezTo>
                        <a:pt x="7727" y="80779"/>
                        <a:pt x="7651" y="80829"/>
                        <a:pt x="7575" y="80880"/>
                      </a:cubicBezTo>
                      <a:cubicBezTo>
                        <a:pt x="7560" y="80894"/>
                        <a:pt x="7542" y="80901"/>
                        <a:pt x="7524" y="80901"/>
                      </a:cubicBezTo>
                      <a:cubicBezTo>
                        <a:pt x="7479" y="80901"/>
                        <a:pt x="7436" y="80859"/>
                        <a:pt x="7473" y="80804"/>
                      </a:cubicBezTo>
                      <a:cubicBezTo>
                        <a:pt x="7498" y="80728"/>
                        <a:pt x="7549" y="80652"/>
                        <a:pt x="7600" y="80601"/>
                      </a:cubicBezTo>
                      <a:cubicBezTo>
                        <a:pt x="7651" y="80524"/>
                        <a:pt x="7727" y="80448"/>
                        <a:pt x="7778" y="80372"/>
                      </a:cubicBezTo>
                      <a:lnTo>
                        <a:pt x="8108" y="79991"/>
                      </a:lnTo>
                      <a:lnTo>
                        <a:pt x="8795" y="79203"/>
                      </a:lnTo>
                      <a:lnTo>
                        <a:pt x="10142" y="77627"/>
                      </a:lnTo>
                      <a:lnTo>
                        <a:pt x="12886" y="74501"/>
                      </a:lnTo>
                      <a:lnTo>
                        <a:pt x="13878" y="73357"/>
                      </a:lnTo>
                      <a:cubicBezTo>
                        <a:pt x="13903" y="73332"/>
                        <a:pt x="13903" y="73306"/>
                        <a:pt x="13928" y="73306"/>
                      </a:cubicBezTo>
                      <a:lnTo>
                        <a:pt x="14233" y="72925"/>
                      </a:lnTo>
                      <a:cubicBezTo>
                        <a:pt x="14666" y="72442"/>
                        <a:pt x="15098" y="71959"/>
                        <a:pt x="15479" y="71451"/>
                      </a:cubicBezTo>
                      <a:cubicBezTo>
                        <a:pt x="16140" y="70485"/>
                        <a:pt x="16699" y="69443"/>
                        <a:pt x="17131" y="68376"/>
                      </a:cubicBezTo>
                      <a:cubicBezTo>
                        <a:pt x="17258" y="68096"/>
                        <a:pt x="17360" y="67842"/>
                        <a:pt x="17487" y="67588"/>
                      </a:cubicBezTo>
                      <a:cubicBezTo>
                        <a:pt x="17665" y="67181"/>
                        <a:pt x="17868" y="66800"/>
                        <a:pt x="18097" y="66419"/>
                      </a:cubicBezTo>
                      <a:cubicBezTo>
                        <a:pt x="18148" y="66292"/>
                        <a:pt x="18224" y="66165"/>
                        <a:pt x="18300" y="66063"/>
                      </a:cubicBezTo>
                      <a:cubicBezTo>
                        <a:pt x="18275" y="66037"/>
                        <a:pt x="18275" y="66012"/>
                        <a:pt x="18275" y="65987"/>
                      </a:cubicBezTo>
                      <a:cubicBezTo>
                        <a:pt x="18275" y="65936"/>
                        <a:pt x="18300" y="65860"/>
                        <a:pt x="18325" y="65783"/>
                      </a:cubicBezTo>
                      <a:lnTo>
                        <a:pt x="18325" y="65783"/>
                      </a:lnTo>
                      <a:cubicBezTo>
                        <a:pt x="18020" y="66088"/>
                        <a:pt x="17715" y="66393"/>
                        <a:pt x="17410" y="66673"/>
                      </a:cubicBezTo>
                      <a:cubicBezTo>
                        <a:pt x="17309" y="66775"/>
                        <a:pt x="17233" y="66851"/>
                        <a:pt x="17131" y="66927"/>
                      </a:cubicBezTo>
                      <a:cubicBezTo>
                        <a:pt x="17105" y="66927"/>
                        <a:pt x="17080" y="66952"/>
                        <a:pt x="17055" y="66952"/>
                      </a:cubicBezTo>
                      <a:cubicBezTo>
                        <a:pt x="16978" y="66927"/>
                        <a:pt x="16953" y="66851"/>
                        <a:pt x="17004" y="66775"/>
                      </a:cubicBezTo>
                      <a:lnTo>
                        <a:pt x="17080" y="66698"/>
                      </a:lnTo>
                      <a:cubicBezTo>
                        <a:pt x="17207" y="66546"/>
                        <a:pt x="17360" y="66419"/>
                        <a:pt x="17512" y="66292"/>
                      </a:cubicBezTo>
                      <a:lnTo>
                        <a:pt x="18020" y="65783"/>
                      </a:lnTo>
                      <a:cubicBezTo>
                        <a:pt x="18300" y="65504"/>
                        <a:pt x="18580" y="65224"/>
                        <a:pt x="18859" y="64970"/>
                      </a:cubicBezTo>
                      <a:cubicBezTo>
                        <a:pt x="18859" y="64945"/>
                        <a:pt x="18859" y="64945"/>
                        <a:pt x="18885" y="64919"/>
                      </a:cubicBezTo>
                      <a:cubicBezTo>
                        <a:pt x="19012" y="64767"/>
                        <a:pt x="19139" y="64614"/>
                        <a:pt x="19291" y="64462"/>
                      </a:cubicBezTo>
                      <a:cubicBezTo>
                        <a:pt x="19367" y="64385"/>
                        <a:pt x="19444" y="64309"/>
                        <a:pt x="19520" y="64233"/>
                      </a:cubicBezTo>
                      <a:cubicBezTo>
                        <a:pt x="19571" y="64182"/>
                        <a:pt x="19647" y="64131"/>
                        <a:pt x="19723" y="64080"/>
                      </a:cubicBezTo>
                      <a:cubicBezTo>
                        <a:pt x="20155" y="63623"/>
                        <a:pt x="20613" y="63165"/>
                        <a:pt x="21045" y="62708"/>
                      </a:cubicBezTo>
                      <a:cubicBezTo>
                        <a:pt x="21680" y="61996"/>
                        <a:pt x="22341" y="61285"/>
                        <a:pt x="22951" y="60548"/>
                      </a:cubicBezTo>
                      <a:cubicBezTo>
                        <a:pt x="23282" y="60217"/>
                        <a:pt x="23587" y="59836"/>
                        <a:pt x="23841" y="59480"/>
                      </a:cubicBezTo>
                      <a:cubicBezTo>
                        <a:pt x="24120" y="59099"/>
                        <a:pt x="24324" y="58692"/>
                        <a:pt x="24501" y="58260"/>
                      </a:cubicBezTo>
                      <a:lnTo>
                        <a:pt x="24603" y="58031"/>
                      </a:lnTo>
                      <a:cubicBezTo>
                        <a:pt x="24578" y="57981"/>
                        <a:pt x="24603" y="57930"/>
                        <a:pt x="24679" y="57904"/>
                      </a:cubicBezTo>
                      <a:cubicBezTo>
                        <a:pt x="24959" y="57142"/>
                        <a:pt x="25188" y="56354"/>
                        <a:pt x="25493" y="55592"/>
                      </a:cubicBezTo>
                      <a:cubicBezTo>
                        <a:pt x="25518" y="55464"/>
                        <a:pt x="25569" y="55363"/>
                        <a:pt x="25620" y="55236"/>
                      </a:cubicBezTo>
                      <a:cubicBezTo>
                        <a:pt x="25629" y="55216"/>
                        <a:pt x="25647" y="55208"/>
                        <a:pt x="25664" y="55208"/>
                      </a:cubicBezTo>
                      <a:cubicBezTo>
                        <a:pt x="25692" y="55208"/>
                        <a:pt x="25721" y="55230"/>
                        <a:pt x="25721" y="55261"/>
                      </a:cubicBezTo>
                      <a:cubicBezTo>
                        <a:pt x="25594" y="55744"/>
                        <a:pt x="25442" y="56227"/>
                        <a:pt x="25289" y="56710"/>
                      </a:cubicBezTo>
                      <a:cubicBezTo>
                        <a:pt x="25264" y="56837"/>
                        <a:pt x="25213" y="56989"/>
                        <a:pt x="25162" y="57117"/>
                      </a:cubicBezTo>
                      <a:lnTo>
                        <a:pt x="25188" y="57117"/>
                      </a:lnTo>
                      <a:cubicBezTo>
                        <a:pt x="25289" y="57193"/>
                        <a:pt x="25366" y="57244"/>
                        <a:pt x="25467" y="57294"/>
                      </a:cubicBezTo>
                      <a:cubicBezTo>
                        <a:pt x="25569" y="57040"/>
                        <a:pt x="25696" y="56786"/>
                        <a:pt x="25849" y="56583"/>
                      </a:cubicBezTo>
                      <a:cubicBezTo>
                        <a:pt x="26052" y="56329"/>
                        <a:pt x="26281" y="56100"/>
                        <a:pt x="26509" y="55897"/>
                      </a:cubicBezTo>
                      <a:lnTo>
                        <a:pt x="26535" y="55897"/>
                      </a:lnTo>
                      <a:cubicBezTo>
                        <a:pt x="26548" y="55890"/>
                        <a:pt x="26562" y="55887"/>
                        <a:pt x="26574" y="55887"/>
                      </a:cubicBezTo>
                      <a:cubicBezTo>
                        <a:pt x="26606" y="55887"/>
                        <a:pt x="26623" y="55910"/>
                        <a:pt x="26586" y="55947"/>
                      </a:cubicBezTo>
                      <a:lnTo>
                        <a:pt x="26560" y="55998"/>
                      </a:lnTo>
                      <a:cubicBezTo>
                        <a:pt x="26357" y="56202"/>
                        <a:pt x="26179" y="56430"/>
                        <a:pt x="26026" y="56684"/>
                      </a:cubicBezTo>
                      <a:cubicBezTo>
                        <a:pt x="25874" y="56888"/>
                        <a:pt x="25747" y="57117"/>
                        <a:pt x="25671" y="57371"/>
                      </a:cubicBezTo>
                      <a:lnTo>
                        <a:pt x="25721" y="57396"/>
                      </a:lnTo>
                      <a:lnTo>
                        <a:pt x="25925" y="57498"/>
                      </a:lnTo>
                      <a:lnTo>
                        <a:pt x="26357" y="57650"/>
                      </a:lnTo>
                      <a:lnTo>
                        <a:pt x="27170" y="57955"/>
                      </a:lnTo>
                      <a:lnTo>
                        <a:pt x="28822" y="58591"/>
                      </a:lnTo>
                      <a:cubicBezTo>
                        <a:pt x="29178" y="58743"/>
                        <a:pt x="29559" y="58896"/>
                        <a:pt x="29940" y="59023"/>
                      </a:cubicBezTo>
                      <a:cubicBezTo>
                        <a:pt x="30093" y="59023"/>
                        <a:pt x="30245" y="59023"/>
                        <a:pt x="30398" y="59048"/>
                      </a:cubicBezTo>
                      <a:cubicBezTo>
                        <a:pt x="30550" y="59048"/>
                        <a:pt x="30703" y="59074"/>
                        <a:pt x="30855" y="59074"/>
                      </a:cubicBezTo>
                      <a:cubicBezTo>
                        <a:pt x="31186" y="59074"/>
                        <a:pt x="31491" y="59023"/>
                        <a:pt x="31821" y="58972"/>
                      </a:cubicBezTo>
                      <a:cubicBezTo>
                        <a:pt x="31827" y="58969"/>
                        <a:pt x="31832" y="58968"/>
                        <a:pt x="31837" y="58968"/>
                      </a:cubicBezTo>
                      <a:cubicBezTo>
                        <a:pt x="31877" y="58968"/>
                        <a:pt x="31892" y="59048"/>
                        <a:pt x="31847" y="59048"/>
                      </a:cubicBezTo>
                      <a:cubicBezTo>
                        <a:pt x="31516" y="59150"/>
                        <a:pt x="31211" y="59201"/>
                        <a:pt x="30881" y="59201"/>
                      </a:cubicBezTo>
                      <a:cubicBezTo>
                        <a:pt x="30805" y="59213"/>
                        <a:pt x="30728" y="59220"/>
                        <a:pt x="30649" y="59220"/>
                      </a:cubicBezTo>
                      <a:cubicBezTo>
                        <a:pt x="30582" y="59220"/>
                        <a:pt x="30513" y="59215"/>
                        <a:pt x="30440" y="59206"/>
                      </a:cubicBezTo>
                      <a:lnTo>
                        <a:pt x="30440" y="59206"/>
                      </a:lnTo>
                      <a:lnTo>
                        <a:pt x="30728" y="59302"/>
                      </a:lnTo>
                      <a:lnTo>
                        <a:pt x="31211" y="59302"/>
                      </a:lnTo>
                      <a:cubicBezTo>
                        <a:pt x="31415" y="59302"/>
                        <a:pt x="31592" y="59302"/>
                        <a:pt x="31796" y="59277"/>
                      </a:cubicBezTo>
                      <a:cubicBezTo>
                        <a:pt x="32101" y="59251"/>
                        <a:pt x="32380" y="59226"/>
                        <a:pt x="32685" y="59150"/>
                      </a:cubicBezTo>
                      <a:cubicBezTo>
                        <a:pt x="32762" y="59124"/>
                        <a:pt x="32838" y="59099"/>
                        <a:pt x="32914" y="59074"/>
                      </a:cubicBezTo>
                      <a:cubicBezTo>
                        <a:pt x="32928" y="59070"/>
                        <a:pt x="32941" y="59068"/>
                        <a:pt x="32951" y="59068"/>
                      </a:cubicBezTo>
                      <a:cubicBezTo>
                        <a:pt x="33015" y="59068"/>
                        <a:pt x="33009" y="59128"/>
                        <a:pt x="32965" y="59150"/>
                      </a:cubicBezTo>
                      <a:lnTo>
                        <a:pt x="32838" y="59201"/>
                      </a:lnTo>
                      <a:cubicBezTo>
                        <a:pt x="32507" y="59328"/>
                        <a:pt x="32177" y="59404"/>
                        <a:pt x="31821" y="59455"/>
                      </a:cubicBezTo>
                      <a:cubicBezTo>
                        <a:pt x="31694" y="59455"/>
                        <a:pt x="31567" y="59480"/>
                        <a:pt x="31465" y="59480"/>
                      </a:cubicBezTo>
                      <a:cubicBezTo>
                        <a:pt x="31643" y="59506"/>
                        <a:pt x="31821" y="59506"/>
                        <a:pt x="31999" y="59506"/>
                      </a:cubicBezTo>
                      <a:cubicBezTo>
                        <a:pt x="31970" y="59461"/>
                        <a:pt x="32000" y="59434"/>
                        <a:pt x="32036" y="59434"/>
                      </a:cubicBezTo>
                      <a:cubicBezTo>
                        <a:pt x="32062" y="59434"/>
                        <a:pt x="32090" y="59448"/>
                        <a:pt x="32101" y="59480"/>
                      </a:cubicBezTo>
                      <a:lnTo>
                        <a:pt x="32152" y="59531"/>
                      </a:lnTo>
                      <a:cubicBezTo>
                        <a:pt x="32482" y="59531"/>
                        <a:pt x="32838" y="59455"/>
                        <a:pt x="33143" y="59328"/>
                      </a:cubicBezTo>
                      <a:cubicBezTo>
                        <a:pt x="33295" y="59277"/>
                        <a:pt x="33422" y="59201"/>
                        <a:pt x="33550" y="59124"/>
                      </a:cubicBezTo>
                      <a:cubicBezTo>
                        <a:pt x="33558" y="59116"/>
                        <a:pt x="33567" y="59112"/>
                        <a:pt x="33576" y="59112"/>
                      </a:cubicBezTo>
                      <a:cubicBezTo>
                        <a:pt x="33621" y="59112"/>
                        <a:pt x="33664" y="59205"/>
                        <a:pt x="33600" y="59226"/>
                      </a:cubicBezTo>
                      <a:cubicBezTo>
                        <a:pt x="33550" y="59277"/>
                        <a:pt x="33448" y="59353"/>
                        <a:pt x="33346" y="59404"/>
                      </a:cubicBezTo>
                      <a:cubicBezTo>
                        <a:pt x="33041" y="59582"/>
                        <a:pt x="32685" y="59683"/>
                        <a:pt x="32304" y="59709"/>
                      </a:cubicBezTo>
                      <a:cubicBezTo>
                        <a:pt x="32406" y="59836"/>
                        <a:pt x="32533" y="59938"/>
                        <a:pt x="32660" y="60014"/>
                      </a:cubicBezTo>
                      <a:cubicBezTo>
                        <a:pt x="32914" y="60166"/>
                        <a:pt x="33194" y="60293"/>
                        <a:pt x="33473" y="60370"/>
                      </a:cubicBezTo>
                      <a:cubicBezTo>
                        <a:pt x="33778" y="60497"/>
                        <a:pt x="34109" y="60598"/>
                        <a:pt x="34439" y="60700"/>
                      </a:cubicBezTo>
                      <a:cubicBezTo>
                        <a:pt x="34769" y="60751"/>
                        <a:pt x="35074" y="60853"/>
                        <a:pt x="35354" y="60980"/>
                      </a:cubicBezTo>
                      <a:cubicBezTo>
                        <a:pt x="35507" y="61056"/>
                        <a:pt x="35634" y="61158"/>
                        <a:pt x="35761" y="61285"/>
                      </a:cubicBezTo>
                      <a:cubicBezTo>
                        <a:pt x="35786" y="61336"/>
                        <a:pt x="35862" y="61386"/>
                        <a:pt x="35913" y="61437"/>
                      </a:cubicBezTo>
                      <a:cubicBezTo>
                        <a:pt x="35888" y="61285"/>
                        <a:pt x="35862" y="61132"/>
                        <a:pt x="35862" y="60980"/>
                      </a:cubicBezTo>
                      <a:cubicBezTo>
                        <a:pt x="35837" y="60776"/>
                        <a:pt x="35888" y="60573"/>
                        <a:pt x="35989" y="60395"/>
                      </a:cubicBezTo>
                      <a:cubicBezTo>
                        <a:pt x="36010" y="60385"/>
                        <a:pt x="36032" y="60378"/>
                        <a:pt x="36051" y="60378"/>
                      </a:cubicBezTo>
                      <a:cubicBezTo>
                        <a:pt x="36078" y="60378"/>
                        <a:pt x="36102" y="60391"/>
                        <a:pt x="36117" y="60421"/>
                      </a:cubicBezTo>
                      <a:cubicBezTo>
                        <a:pt x="36117" y="60598"/>
                        <a:pt x="36117" y="60776"/>
                        <a:pt x="36091" y="60929"/>
                      </a:cubicBezTo>
                      <a:cubicBezTo>
                        <a:pt x="36091" y="61107"/>
                        <a:pt x="36091" y="61259"/>
                        <a:pt x="36117" y="61437"/>
                      </a:cubicBezTo>
                      <a:cubicBezTo>
                        <a:pt x="36167" y="61768"/>
                        <a:pt x="36294" y="62073"/>
                        <a:pt x="36447" y="62378"/>
                      </a:cubicBezTo>
                      <a:cubicBezTo>
                        <a:pt x="36523" y="62530"/>
                        <a:pt x="36625" y="62708"/>
                        <a:pt x="36726" y="62835"/>
                      </a:cubicBezTo>
                      <a:cubicBezTo>
                        <a:pt x="36803" y="62835"/>
                        <a:pt x="36828" y="62886"/>
                        <a:pt x="36828" y="62962"/>
                      </a:cubicBezTo>
                      <a:cubicBezTo>
                        <a:pt x="36879" y="63038"/>
                        <a:pt x="36930" y="63115"/>
                        <a:pt x="37006" y="63191"/>
                      </a:cubicBezTo>
                      <a:lnTo>
                        <a:pt x="37082" y="63191"/>
                      </a:lnTo>
                      <a:cubicBezTo>
                        <a:pt x="37235" y="63267"/>
                        <a:pt x="37387" y="63343"/>
                        <a:pt x="37514" y="63420"/>
                      </a:cubicBezTo>
                      <a:cubicBezTo>
                        <a:pt x="37667" y="63470"/>
                        <a:pt x="37794" y="63521"/>
                        <a:pt x="37921" y="63572"/>
                      </a:cubicBezTo>
                      <a:cubicBezTo>
                        <a:pt x="38150" y="63674"/>
                        <a:pt x="38379" y="63750"/>
                        <a:pt x="38607" y="63826"/>
                      </a:cubicBezTo>
                      <a:cubicBezTo>
                        <a:pt x="39268" y="64030"/>
                        <a:pt x="39954" y="64182"/>
                        <a:pt x="40641" y="64258"/>
                      </a:cubicBezTo>
                      <a:cubicBezTo>
                        <a:pt x="41439" y="64356"/>
                        <a:pt x="42248" y="64402"/>
                        <a:pt x="43060" y="64402"/>
                      </a:cubicBezTo>
                      <a:cubicBezTo>
                        <a:pt x="43515" y="64402"/>
                        <a:pt x="43971" y="64387"/>
                        <a:pt x="44427" y="64360"/>
                      </a:cubicBezTo>
                      <a:lnTo>
                        <a:pt x="44682" y="64360"/>
                      </a:lnTo>
                      <a:cubicBezTo>
                        <a:pt x="44936" y="64335"/>
                        <a:pt x="45215" y="64309"/>
                        <a:pt x="45495" y="64284"/>
                      </a:cubicBezTo>
                      <a:lnTo>
                        <a:pt x="46003" y="64233"/>
                      </a:lnTo>
                      <a:cubicBezTo>
                        <a:pt x="46156" y="64233"/>
                        <a:pt x="46283" y="64233"/>
                        <a:pt x="46435" y="64208"/>
                      </a:cubicBezTo>
                      <a:cubicBezTo>
                        <a:pt x="46613" y="64131"/>
                        <a:pt x="46791" y="64055"/>
                        <a:pt x="46969" y="63953"/>
                      </a:cubicBezTo>
                      <a:cubicBezTo>
                        <a:pt x="47401" y="63725"/>
                        <a:pt x="47833" y="63445"/>
                        <a:pt x="48240" y="63140"/>
                      </a:cubicBezTo>
                      <a:cubicBezTo>
                        <a:pt x="48977" y="62581"/>
                        <a:pt x="49638" y="61920"/>
                        <a:pt x="50197" y="61183"/>
                      </a:cubicBezTo>
                      <a:lnTo>
                        <a:pt x="50324" y="61005"/>
                      </a:lnTo>
                      <a:cubicBezTo>
                        <a:pt x="50476" y="60776"/>
                        <a:pt x="50629" y="60522"/>
                        <a:pt x="50781" y="60268"/>
                      </a:cubicBezTo>
                      <a:cubicBezTo>
                        <a:pt x="50807" y="60217"/>
                        <a:pt x="50858" y="60141"/>
                        <a:pt x="50883" y="60090"/>
                      </a:cubicBezTo>
                      <a:lnTo>
                        <a:pt x="50858" y="59760"/>
                      </a:lnTo>
                      <a:cubicBezTo>
                        <a:pt x="50832" y="59531"/>
                        <a:pt x="50807" y="59328"/>
                        <a:pt x="50781" y="59099"/>
                      </a:cubicBezTo>
                      <a:cubicBezTo>
                        <a:pt x="50731" y="58641"/>
                        <a:pt x="50654" y="58209"/>
                        <a:pt x="50578" y="57777"/>
                      </a:cubicBezTo>
                      <a:cubicBezTo>
                        <a:pt x="50400" y="56888"/>
                        <a:pt x="50171" y="56024"/>
                        <a:pt x="49866" y="55185"/>
                      </a:cubicBezTo>
                      <a:cubicBezTo>
                        <a:pt x="49816" y="55083"/>
                        <a:pt x="49790" y="55007"/>
                        <a:pt x="49739" y="54905"/>
                      </a:cubicBezTo>
                      <a:cubicBezTo>
                        <a:pt x="49638" y="54575"/>
                        <a:pt x="49511" y="54295"/>
                        <a:pt x="49358" y="53990"/>
                      </a:cubicBezTo>
                      <a:lnTo>
                        <a:pt x="49282" y="53838"/>
                      </a:lnTo>
                      <a:cubicBezTo>
                        <a:pt x="49231" y="53736"/>
                        <a:pt x="49180" y="53609"/>
                        <a:pt x="49129" y="53507"/>
                      </a:cubicBezTo>
                      <a:cubicBezTo>
                        <a:pt x="49002" y="53253"/>
                        <a:pt x="48875" y="53025"/>
                        <a:pt x="48748" y="52770"/>
                      </a:cubicBezTo>
                      <a:cubicBezTo>
                        <a:pt x="48316" y="51983"/>
                        <a:pt x="47833" y="51245"/>
                        <a:pt x="47274" y="50559"/>
                      </a:cubicBezTo>
                      <a:cubicBezTo>
                        <a:pt x="46715" y="49848"/>
                        <a:pt x="46105" y="49187"/>
                        <a:pt x="45444" y="48577"/>
                      </a:cubicBezTo>
                      <a:lnTo>
                        <a:pt x="45215" y="48348"/>
                      </a:lnTo>
                      <a:cubicBezTo>
                        <a:pt x="45208" y="48340"/>
                        <a:pt x="45202" y="48333"/>
                        <a:pt x="45198" y="48325"/>
                      </a:cubicBezTo>
                      <a:lnTo>
                        <a:pt x="45198" y="48325"/>
                      </a:lnTo>
                      <a:cubicBezTo>
                        <a:pt x="45196" y="48428"/>
                        <a:pt x="45184" y="48530"/>
                        <a:pt x="45165" y="48628"/>
                      </a:cubicBezTo>
                      <a:cubicBezTo>
                        <a:pt x="45142" y="48672"/>
                        <a:pt x="45100" y="48692"/>
                        <a:pt x="45060" y="48692"/>
                      </a:cubicBezTo>
                      <a:cubicBezTo>
                        <a:pt x="45009" y="48692"/>
                        <a:pt x="44961" y="48659"/>
                        <a:pt x="44961" y="48602"/>
                      </a:cubicBezTo>
                      <a:lnTo>
                        <a:pt x="44961" y="48246"/>
                      </a:lnTo>
                      <a:cubicBezTo>
                        <a:pt x="44961" y="48145"/>
                        <a:pt x="44936" y="48018"/>
                        <a:pt x="44910" y="47916"/>
                      </a:cubicBezTo>
                      <a:cubicBezTo>
                        <a:pt x="44834" y="47662"/>
                        <a:pt x="44758" y="47433"/>
                        <a:pt x="44631" y="47204"/>
                      </a:cubicBezTo>
                      <a:cubicBezTo>
                        <a:pt x="44427" y="46772"/>
                        <a:pt x="44199" y="46340"/>
                        <a:pt x="43945" y="45934"/>
                      </a:cubicBezTo>
                      <a:cubicBezTo>
                        <a:pt x="43690" y="45552"/>
                        <a:pt x="43411" y="45146"/>
                        <a:pt x="43106" y="44790"/>
                      </a:cubicBezTo>
                      <a:cubicBezTo>
                        <a:pt x="42852" y="44434"/>
                        <a:pt x="42572" y="44104"/>
                        <a:pt x="42318" y="43773"/>
                      </a:cubicBezTo>
                      <a:cubicBezTo>
                        <a:pt x="42191" y="43570"/>
                        <a:pt x="42064" y="43367"/>
                        <a:pt x="41962" y="43163"/>
                      </a:cubicBezTo>
                      <a:cubicBezTo>
                        <a:pt x="41886" y="43011"/>
                        <a:pt x="41810" y="42858"/>
                        <a:pt x="41784" y="42680"/>
                      </a:cubicBezTo>
                      <a:lnTo>
                        <a:pt x="41683" y="42807"/>
                      </a:lnTo>
                      <a:cubicBezTo>
                        <a:pt x="41657" y="42858"/>
                        <a:pt x="41606" y="42884"/>
                        <a:pt x="41581" y="42960"/>
                      </a:cubicBezTo>
                      <a:cubicBezTo>
                        <a:pt x="41581" y="42985"/>
                        <a:pt x="41555" y="43036"/>
                        <a:pt x="41530" y="43087"/>
                      </a:cubicBezTo>
                      <a:cubicBezTo>
                        <a:pt x="41505" y="43112"/>
                        <a:pt x="41454" y="43138"/>
                        <a:pt x="41428" y="43138"/>
                      </a:cubicBezTo>
                      <a:cubicBezTo>
                        <a:pt x="41581" y="43367"/>
                        <a:pt x="41759" y="43570"/>
                        <a:pt x="41962" y="43748"/>
                      </a:cubicBezTo>
                      <a:cubicBezTo>
                        <a:pt x="42001" y="43787"/>
                        <a:pt x="41980" y="43841"/>
                        <a:pt x="41945" y="43841"/>
                      </a:cubicBezTo>
                      <a:cubicBezTo>
                        <a:pt x="41935" y="43841"/>
                        <a:pt x="41923" y="43836"/>
                        <a:pt x="41911" y="43824"/>
                      </a:cubicBezTo>
                      <a:cubicBezTo>
                        <a:pt x="41632" y="43621"/>
                        <a:pt x="41378" y="43392"/>
                        <a:pt x="41174" y="43138"/>
                      </a:cubicBezTo>
                      <a:cubicBezTo>
                        <a:pt x="40971" y="42858"/>
                        <a:pt x="40793" y="42553"/>
                        <a:pt x="40641" y="42248"/>
                      </a:cubicBezTo>
                      <a:cubicBezTo>
                        <a:pt x="40361" y="41638"/>
                        <a:pt x="40208" y="40952"/>
                        <a:pt x="40183" y="40266"/>
                      </a:cubicBezTo>
                      <a:cubicBezTo>
                        <a:pt x="40158" y="39885"/>
                        <a:pt x="40234" y="39503"/>
                        <a:pt x="40361" y="39148"/>
                      </a:cubicBezTo>
                      <a:cubicBezTo>
                        <a:pt x="40371" y="39128"/>
                        <a:pt x="40388" y="39120"/>
                        <a:pt x="40405" y="39120"/>
                      </a:cubicBezTo>
                      <a:cubicBezTo>
                        <a:pt x="40433" y="39120"/>
                        <a:pt x="40463" y="39142"/>
                        <a:pt x="40463" y="39173"/>
                      </a:cubicBezTo>
                      <a:cubicBezTo>
                        <a:pt x="40463" y="39376"/>
                        <a:pt x="40412" y="39605"/>
                        <a:pt x="40412" y="39808"/>
                      </a:cubicBezTo>
                      <a:lnTo>
                        <a:pt x="40412" y="40139"/>
                      </a:lnTo>
                      <a:cubicBezTo>
                        <a:pt x="40412" y="40901"/>
                        <a:pt x="40564" y="41638"/>
                        <a:pt x="40920" y="42299"/>
                      </a:cubicBezTo>
                      <a:cubicBezTo>
                        <a:pt x="40996" y="42477"/>
                        <a:pt x="41098" y="42655"/>
                        <a:pt x="41200" y="42807"/>
                      </a:cubicBezTo>
                      <a:cubicBezTo>
                        <a:pt x="41200" y="42757"/>
                        <a:pt x="41200" y="42680"/>
                        <a:pt x="41200" y="42629"/>
                      </a:cubicBezTo>
                      <a:cubicBezTo>
                        <a:pt x="41225" y="42426"/>
                        <a:pt x="41276" y="42248"/>
                        <a:pt x="41327" y="42070"/>
                      </a:cubicBezTo>
                      <a:cubicBezTo>
                        <a:pt x="41403" y="41867"/>
                        <a:pt x="41479" y="41689"/>
                        <a:pt x="41581" y="41511"/>
                      </a:cubicBezTo>
                      <a:lnTo>
                        <a:pt x="41733" y="41257"/>
                      </a:lnTo>
                      <a:cubicBezTo>
                        <a:pt x="41759" y="41155"/>
                        <a:pt x="41835" y="41054"/>
                        <a:pt x="41886" y="40977"/>
                      </a:cubicBezTo>
                      <a:cubicBezTo>
                        <a:pt x="41900" y="40963"/>
                        <a:pt x="41916" y="40957"/>
                        <a:pt x="41932" y="40957"/>
                      </a:cubicBezTo>
                      <a:cubicBezTo>
                        <a:pt x="41973" y="40957"/>
                        <a:pt x="42013" y="40999"/>
                        <a:pt x="42013" y="41054"/>
                      </a:cubicBezTo>
                      <a:cubicBezTo>
                        <a:pt x="41988" y="41130"/>
                        <a:pt x="41937" y="41232"/>
                        <a:pt x="41911" y="41308"/>
                      </a:cubicBezTo>
                      <a:cubicBezTo>
                        <a:pt x="41860" y="41384"/>
                        <a:pt x="41835" y="41486"/>
                        <a:pt x="41784" y="41587"/>
                      </a:cubicBezTo>
                      <a:cubicBezTo>
                        <a:pt x="41708" y="41740"/>
                        <a:pt x="41606" y="41918"/>
                        <a:pt x="41555" y="42096"/>
                      </a:cubicBezTo>
                      <a:cubicBezTo>
                        <a:pt x="41479" y="42248"/>
                        <a:pt x="41428" y="42426"/>
                        <a:pt x="41403" y="42604"/>
                      </a:cubicBezTo>
                      <a:cubicBezTo>
                        <a:pt x="41403" y="42680"/>
                        <a:pt x="41403" y="42731"/>
                        <a:pt x="41403" y="42807"/>
                      </a:cubicBezTo>
                      <a:cubicBezTo>
                        <a:pt x="41403" y="42807"/>
                        <a:pt x="41403" y="42833"/>
                        <a:pt x="41403" y="42858"/>
                      </a:cubicBezTo>
                      <a:lnTo>
                        <a:pt x="41428" y="42807"/>
                      </a:lnTo>
                      <a:cubicBezTo>
                        <a:pt x="41454" y="42782"/>
                        <a:pt x="41479" y="42731"/>
                        <a:pt x="41505" y="42706"/>
                      </a:cubicBezTo>
                      <a:lnTo>
                        <a:pt x="41759" y="42375"/>
                      </a:lnTo>
                      <a:cubicBezTo>
                        <a:pt x="41911" y="42172"/>
                        <a:pt x="42064" y="41969"/>
                        <a:pt x="42216" y="41740"/>
                      </a:cubicBezTo>
                      <a:cubicBezTo>
                        <a:pt x="42521" y="41333"/>
                        <a:pt x="42801" y="40876"/>
                        <a:pt x="43080" y="40418"/>
                      </a:cubicBezTo>
                      <a:cubicBezTo>
                        <a:pt x="43640" y="39529"/>
                        <a:pt x="44122" y="38588"/>
                        <a:pt x="44529" y="37623"/>
                      </a:cubicBezTo>
                      <a:cubicBezTo>
                        <a:pt x="44910" y="36631"/>
                        <a:pt x="45190" y="35589"/>
                        <a:pt x="45342" y="34547"/>
                      </a:cubicBezTo>
                      <a:lnTo>
                        <a:pt x="45342" y="34420"/>
                      </a:lnTo>
                      <a:cubicBezTo>
                        <a:pt x="45368" y="34064"/>
                        <a:pt x="45419" y="33709"/>
                        <a:pt x="45444" y="33378"/>
                      </a:cubicBezTo>
                      <a:cubicBezTo>
                        <a:pt x="45495" y="32565"/>
                        <a:pt x="45520" y="31726"/>
                        <a:pt x="45520" y="30913"/>
                      </a:cubicBezTo>
                      <a:lnTo>
                        <a:pt x="45520" y="29108"/>
                      </a:lnTo>
                      <a:lnTo>
                        <a:pt x="45520" y="28193"/>
                      </a:lnTo>
                      <a:lnTo>
                        <a:pt x="45520" y="27837"/>
                      </a:lnTo>
                      <a:cubicBezTo>
                        <a:pt x="45520" y="27812"/>
                        <a:pt x="45520" y="27812"/>
                        <a:pt x="45520" y="27787"/>
                      </a:cubicBezTo>
                      <a:lnTo>
                        <a:pt x="45520" y="27761"/>
                      </a:lnTo>
                      <a:lnTo>
                        <a:pt x="45520" y="27278"/>
                      </a:lnTo>
                      <a:lnTo>
                        <a:pt x="45520" y="26821"/>
                      </a:lnTo>
                      <a:cubicBezTo>
                        <a:pt x="45533" y="26795"/>
                        <a:pt x="45552" y="26783"/>
                        <a:pt x="45571" y="26783"/>
                      </a:cubicBezTo>
                      <a:cubicBezTo>
                        <a:pt x="45590" y="26783"/>
                        <a:pt x="45609" y="26795"/>
                        <a:pt x="45622" y="26821"/>
                      </a:cubicBezTo>
                      <a:cubicBezTo>
                        <a:pt x="45622" y="26923"/>
                        <a:pt x="45622" y="26999"/>
                        <a:pt x="45647" y="27100"/>
                      </a:cubicBezTo>
                      <a:cubicBezTo>
                        <a:pt x="45673" y="26923"/>
                        <a:pt x="45698" y="26745"/>
                        <a:pt x="45724" y="26567"/>
                      </a:cubicBezTo>
                      <a:cubicBezTo>
                        <a:pt x="45775" y="26135"/>
                        <a:pt x="45825" y="25728"/>
                        <a:pt x="45876" y="25296"/>
                      </a:cubicBezTo>
                      <a:cubicBezTo>
                        <a:pt x="45952" y="24457"/>
                        <a:pt x="46003" y="23618"/>
                        <a:pt x="46029" y="22780"/>
                      </a:cubicBezTo>
                      <a:cubicBezTo>
                        <a:pt x="46054" y="21941"/>
                        <a:pt x="46054" y="21102"/>
                        <a:pt x="46003" y="20238"/>
                      </a:cubicBezTo>
                      <a:cubicBezTo>
                        <a:pt x="46003" y="20213"/>
                        <a:pt x="46003" y="20213"/>
                        <a:pt x="46003" y="20187"/>
                      </a:cubicBezTo>
                      <a:cubicBezTo>
                        <a:pt x="45978" y="19374"/>
                        <a:pt x="45902" y="18561"/>
                        <a:pt x="45800" y="17747"/>
                      </a:cubicBezTo>
                      <a:cubicBezTo>
                        <a:pt x="45724" y="17265"/>
                        <a:pt x="45673" y="16807"/>
                        <a:pt x="45597" y="16350"/>
                      </a:cubicBezTo>
                      <a:cubicBezTo>
                        <a:pt x="45520" y="15892"/>
                        <a:pt x="45419" y="15435"/>
                        <a:pt x="45368" y="14952"/>
                      </a:cubicBezTo>
                      <a:cubicBezTo>
                        <a:pt x="45368" y="14907"/>
                        <a:pt x="45402" y="14880"/>
                        <a:pt x="45436" y="14880"/>
                      </a:cubicBezTo>
                      <a:cubicBezTo>
                        <a:pt x="45460" y="14880"/>
                        <a:pt x="45484" y="14894"/>
                        <a:pt x="45495" y="14926"/>
                      </a:cubicBezTo>
                      <a:cubicBezTo>
                        <a:pt x="45546" y="15079"/>
                        <a:pt x="45571" y="15206"/>
                        <a:pt x="45622" y="15358"/>
                      </a:cubicBezTo>
                      <a:cubicBezTo>
                        <a:pt x="45647" y="14494"/>
                        <a:pt x="45698" y="13605"/>
                        <a:pt x="45749" y="12740"/>
                      </a:cubicBezTo>
                      <a:cubicBezTo>
                        <a:pt x="45749" y="12588"/>
                        <a:pt x="45775" y="12436"/>
                        <a:pt x="45800" y="12232"/>
                      </a:cubicBezTo>
                      <a:cubicBezTo>
                        <a:pt x="45800" y="12054"/>
                        <a:pt x="45825" y="11902"/>
                        <a:pt x="45825" y="11724"/>
                      </a:cubicBezTo>
                      <a:cubicBezTo>
                        <a:pt x="45825" y="11648"/>
                        <a:pt x="45825" y="11546"/>
                        <a:pt x="45851" y="11470"/>
                      </a:cubicBezTo>
                      <a:cubicBezTo>
                        <a:pt x="45851" y="11368"/>
                        <a:pt x="45876" y="11266"/>
                        <a:pt x="45902" y="11190"/>
                      </a:cubicBezTo>
                      <a:cubicBezTo>
                        <a:pt x="45902" y="11165"/>
                        <a:pt x="45927" y="11139"/>
                        <a:pt x="45952" y="11139"/>
                      </a:cubicBezTo>
                      <a:cubicBezTo>
                        <a:pt x="45952" y="10911"/>
                        <a:pt x="46029" y="10682"/>
                        <a:pt x="46156" y="10478"/>
                      </a:cubicBezTo>
                      <a:cubicBezTo>
                        <a:pt x="46384" y="10123"/>
                        <a:pt x="46639" y="9818"/>
                        <a:pt x="46944" y="9538"/>
                      </a:cubicBezTo>
                      <a:cubicBezTo>
                        <a:pt x="47528" y="8903"/>
                        <a:pt x="48087" y="8267"/>
                        <a:pt x="48621" y="7606"/>
                      </a:cubicBezTo>
                      <a:cubicBezTo>
                        <a:pt x="48901" y="7276"/>
                        <a:pt x="49155" y="6946"/>
                        <a:pt x="49434" y="6615"/>
                      </a:cubicBezTo>
                      <a:lnTo>
                        <a:pt x="49816" y="6107"/>
                      </a:lnTo>
                      <a:cubicBezTo>
                        <a:pt x="49943" y="5954"/>
                        <a:pt x="50070" y="5802"/>
                        <a:pt x="50171" y="5624"/>
                      </a:cubicBezTo>
                      <a:cubicBezTo>
                        <a:pt x="50197" y="5548"/>
                        <a:pt x="50324" y="5192"/>
                        <a:pt x="50171" y="5192"/>
                      </a:cubicBezTo>
                      <a:cubicBezTo>
                        <a:pt x="50095" y="5217"/>
                        <a:pt x="50019" y="5268"/>
                        <a:pt x="49943" y="5319"/>
                      </a:cubicBezTo>
                      <a:lnTo>
                        <a:pt x="49689" y="5522"/>
                      </a:lnTo>
                      <a:cubicBezTo>
                        <a:pt x="49333" y="5777"/>
                        <a:pt x="48977" y="6056"/>
                        <a:pt x="48621" y="6336"/>
                      </a:cubicBezTo>
                      <a:lnTo>
                        <a:pt x="48037" y="6793"/>
                      </a:lnTo>
                      <a:cubicBezTo>
                        <a:pt x="47859" y="6946"/>
                        <a:pt x="47655" y="7098"/>
                        <a:pt x="47452" y="7225"/>
                      </a:cubicBezTo>
                      <a:cubicBezTo>
                        <a:pt x="47350" y="7293"/>
                        <a:pt x="47226" y="7327"/>
                        <a:pt x="47102" y="7327"/>
                      </a:cubicBezTo>
                      <a:cubicBezTo>
                        <a:pt x="47040" y="7327"/>
                        <a:pt x="46978" y="7318"/>
                        <a:pt x="46918" y="7302"/>
                      </a:cubicBezTo>
                      <a:cubicBezTo>
                        <a:pt x="46740" y="7276"/>
                        <a:pt x="46613" y="7098"/>
                        <a:pt x="46613" y="6920"/>
                      </a:cubicBezTo>
                      <a:cubicBezTo>
                        <a:pt x="46639" y="6869"/>
                        <a:pt x="46664" y="6844"/>
                        <a:pt x="46715" y="6844"/>
                      </a:cubicBezTo>
                      <a:cubicBezTo>
                        <a:pt x="46664" y="6107"/>
                        <a:pt x="46689" y="5370"/>
                        <a:pt x="46791" y="4633"/>
                      </a:cubicBezTo>
                      <a:cubicBezTo>
                        <a:pt x="46867" y="3997"/>
                        <a:pt x="46969" y="3387"/>
                        <a:pt x="47071" y="2777"/>
                      </a:cubicBezTo>
                      <a:cubicBezTo>
                        <a:pt x="47071" y="2727"/>
                        <a:pt x="47071" y="2676"/>
                        <a:pt x="47096" y="2625"/>
                      </a:cubicBezTo>
                      <a:cubicBezTo>
                        <a:pt x="47071" y="2600"/>
                        <a:pt x="47071" y="2574"/>
                        <a:pt x="47071" y="2549"/>
                      </a:cubicBezTo>
                      <a:cubicBezTo>
                        <a:pt x="47122" y="2320"/>
                        <a:pt x="47172" y="2091"/>
                        <a:pt x="47223" y="1863"/>
                      </a:cubicBezTo>
                      <a:cubicBezTo>
                        <a:pt x="47249" y="1634"/>
                        <a:pt x="47274" y="1380"/>
                        <a:pt x="47299" y="1151"/>
                      </a:cubicBezTo>
                      <a:cubicBezTo>
                        <a:pt x="47325" y="948"/>
                        <a:pt x="47325" y="770"/>
                        <a:pt x="47325" y="566"/>
                      </a:cubicBezTo>
                      <a:cubicBezTo>
                        <a:pt x="47350" y="388"/>
                        <a:pt x="47299" y="236"/>
                        <a:pt x="47249" y="58"/>
                      </a:cubicBezTo>
                      <a:cubicBezTo>
                        <a:pt x="47228" y="37"/>
                        <a:pt x="47191" y="0"/>
                        <a:pt x="47150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7" name="Google Shape;9302;p71">
                  <a:extLst>
                    <a:ext uri="{FF2B5EF4-FFF2-40B4-BE49-F238E27FC236}">
                      <a16:creationId xmlns:a16="http://schemas.microsoft.com/office/drawing/2014/main" id="{1B3966D5-A211-C7A2-952F-B504E1E9F981}"/>
                    </a:ext>
                  </a:extLst>
                </p:cNvPr>
                <p:cNvSpPr/>
                <p:nvPr/>
              </p:nvSpPr>
              <p:spPr>
                <a:xfrm>
                  <a:off x="4455875" y="2652900"/>
                  <a:ext cx="1925" cy="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" h="102" extrusionOk="0">
                      <a:moveTo>
                        <a:pt x="0" y="0"/>
                      </a:moveTo>
                      <a:lnTo>
                        <a:pt x="51" y="68"/>
                      </a:lnTo>
                      <a:lnTo>
                        <a:pt x="51" y="68"/>
                      </a:lnTo>
                      <a:cubicBezTo>
                        <a:pt x="51" y="63"/>
                        <a:pt x="51" y="57"/>
                        <a:pt x="51" y="51"/>
                      </a:cubicBezTo>
                      <a:lnTo>
                        <a:pt x="0" y="0"/>
                      </a:lnTo>
                      <a:close/>
                      <a:moveTo>
                        <a:pt x="51" y="68"/>
                      </a:moveTo>
                      <a:cubicBezTo>
                        <a:pt x="52" y="87"/>
                        <a:pt x="57" y="102"/>
                        <a:pt x="76" y="102"/>
                      </a:cubicBezTo>
                      <a:lnTo>
                        <a:pt x="51" y="68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8" name="Google Shape;9303;p71">
                  <a:extLst>
                    <a:ext uri="{FF2B5EF4-FFF2-40B4-BE49-F238E27FC236}">
                      <a16:creationId xmlns:a16="http://schemas.microsoft.com/office/drawing/2014/main" id="{2AD7DA16-3940-B740-3528-99764F7DE9F7}"/>
                    </a:ext>
                  </a:extLst>
                </p:cNvPr>
                <p:cNvSpPr/>
                <p:nvPr/>
              </p:nvSpPr>
              <p:spPr>
                <a:xfrm>
                  <a:off x="3380150" y="3426800"/>
                  <a:ext cx="119475" cy="23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9" h="9526" extrusionOk="0">
                      <a:moveTo>
                        <a:pt x="4702" y="1"/>
                      </a:moveTo>
                      <a:cubicBezTo>
                        <a:pt x="4677" y="128"/>
                        <a:pt x="4651" y="280"/>
                        <a:pt x="4575" y="433"/>
                      </a:cubicBezTo>
                      <a:cubicBezTo>
                        <a:pt x="4448" y="788"/>
                        <a:pt x="4168" y="1119"/>
                        <a:pt x="3838" y="1297"/>
                      </a:cubicBezTo>
                      <a:cubicBezTo>
                        <a:pt x="3635" y="1398"/>
                        <a:pt x="3431" y="1449"/>
                        <a:pt x="3228" y="1500"/>
                      </a:cubicBezTo>
                      <a:lnTo>
                        <a:pt x="2898" y="1500"/>
                      </a:lnTo>
                      <a:cubicBezTo>
                        <a:pt x="2872" y="1526"/>
                        <a:pt x="2872" y="1576"/>
                        <a:pt x="2872" y="1602"/>
                      </a:cubicBezTo>
                      <a:cubicBezTo>
                        <a:pt x="2847" y="1729"/>
                        <a:pt x="2821" y="1856"/>
                        <a:pt x="2796" y="1958"/>
                      </a:cubicBezTo>
                      <a:cubicBezTo>
                        <a:pt x="2771" y="2212"/>
                        <a:pt x="2720" y="2466"/>
                        <a:pt x="2669" y="2720"/>
                      </a:cubicBezTo>
                      <a:cubicBezTo>
                        <a:pt x="2618" y="2949"/>
                        <a:pt x="2542" y="3203"/>
                        <a:pt x="2491" y="3432"/>
                      </a:cubicBezTo>
                      <a:cubicBezTo>
                        <a:pt x="2466" y="3559"/>
                        <a:pt x="2415" y="3686"/>
                        <a:pt x="2389" y="3788"/>
                      </a:cubicBezTo>
                      <a:cubicBezTo>
                        <a:pt x="2338" y="3915"/>
                        <a:pt x="2288" y="4016"/>
                        <a:pt x="2237" y="4143"/>
                      </a:cubicBezTo>
                      <a:cubicBezTo>
                        <a:pt x="2229" y="4151"/>
                        <a:pt x="2220" y="4154"/>
                        <a:pt x="2210" y="4154"/>
                      </a:cubicBezTo>
                      <a:cubicBezTo>
                        <a:pt x="2186" y="4154"/>
                        <a:pt x="2161" y="4136"/>
                        <a:pt x="2161" y="4118"/>
                      </a:cubicBezTo>
                      <a:cubicBezTo>
                        <a:pt x="2161" y="3864"/>
                        <a:pt x="2211" y="3635"/>
                        <a:pt x="2288" y="3406"/>
                      </a:cubicBezTo>
                      <a:cubicBezTo>
                        <a:pt x="2338" y="3152"/>
                        <a:pt x="2415" y="2923"/>
                        <a:pt x="2466" y="2669"/>
                      </a:cubicBezTo>
                      <a:cubicBezTo>
                        <a:pt x="2516" y="2415"/>
                        <a:pt x="2567" y="2186"/>
                        <a:pt x="2618" y="1932"/>
                      </a:cubicBezTo>
                      <a:cubicBezTo>
                        <a:pt x="2643" y="1831"/>
                        <a:pt x="2669" y="1703"/>
                        <a:pt x="2694" y="1576"/>
                      </a:cubicBezTo>
                      <a:cubicBezTo>
                        <a:pt x="2694" y="1551"/>
                        <a:pt x="2694" y="1500"/>
                        <a:pt x="2694" y="1449"/>
                      </a:cubicBezTo>
                      <a:lnTo>
                        <a:pt x="2593" y="1424"/>
                      </a:lnTo>
                      <a:cubicBezTo>
                        <a:pt x="2466" y="2364"/>
                        <a:pt x="2262" y="3305"/>
                        <a:pt x="1957" y="4245"/>
                      </a:cubicBezTo>
                      <a:cubicBezTo>
                        <a:pt x="1678" y="5211"/>
                        <a:pt x="1296" y="6177"/>
                        <a:pt x="890" y="7092"/>
                      </a:cubicBezTo>
                      <a:cubicBezTo>
                        <a:pt x="661" y="7549"/>
                        <a:pt x="432" y="8032"/>
                        <a:pt x="254" y="8515"/>
                      </a:cubicBezTo>
                      <a:cubicBezTo>
                        <a:pt x="204" y="8642"/>
                        <a:pt x="127" y="8794"/>
                        <a:pt x="102" y="8871"/>
                      </a:cubicBezTo>
                      <a:cubicBezTo>
                        <a:pt x="102" y="8972"/>
                        <a:pt x="0" y="9125"/>
                        <a:pt x="102" y="9201"/>
                      </a:cubicBezTo>
                      <a:cubicBezTo>
                        <a:pt x="178" y="9252"/>
                        <a:pt x="280" y="9303"/>
                        <a:pt x="381" y="9328"/>
                      </a:cubicBezTo>
                      <a:lnTo>
                        <a:pt x="407" y="9328"/>
                      </a:lnTo>
                      <a:cubicBezTo>
                        <a:pt x="407" y="9303"/>
                        <a:pt x="381" y="9303"/>
                        <a:pt x="381" y="9277"/>
                      </a:cubicBezTo>
                      <a:cubicBezTo>
                        <a:pt x="356" y="9125"/>
                        <a:pt x="381" y="8947"/>
                        <a:pt x="458" y="8794"/>
                      </a:cubicBezTo>
                      <a:cubicBezTo>
                        <a:pt x="483" y="8642"/>
                        <a:pt x="559" y="8515"/>
                        <a:pt x="610" y="8362"/>
                      </a:cubicBezTo>
                      <a:cubicBezTo>
                        <a:pt x="737" y="8057"/>
                        <a:pt x="864" y="7752"/>
                        <a:pt x="991" y="7473"/>
                      </a:cubicBezTo>
                      <a:cubicBezTo>
                        <a:pt x="1246" y="6863"/>
                        <a:pt x="1500" y="6278"/>
                        <a:pt x="1728" y="5668"/>
                      </a:cubicBezTo>
                      <a:cubicBezTo>
                        <a:pt x="1856" y="5312"/>
                        <a:pt x="1957" y="4982"/>
                        <a:pt x="2059" y="4626"/>
                      </a:cubicBezTo>
                      <a:cubicBezTo>
                        <a:pt x="2069" y="4607"/>
                        <a:pt x="2086" y="4599"/>
                        <a:pt x="2103" y="4599"/>
                      </a:cubicBezTo>
                      <a:cubicBezTo>
                        <a:pt x="2131" y="4599"/>
                        <a:pt x="2161" y="4620"/>
                        <a:pt x="2161" y="4652"/>
                      </a:cubicBezTo>
                      <a:cubicBezTo>
                        <a:pt x="2033" y="5287"/>
                        <a:pt x="1856" y="5897"/>
                        <a:pt x="1601" y="6482"/>
                      </a:cubicBezTo>
                      <a:cubicBezTo>
                        <a:pt x="1373" y="7066"/>
                        <a:pt x="1119" y="7651"/>
                        <a:pt x="864" y="8261"/>
                      </a:cubicBezTo>
                      <a:cubicBezTo>
                        <a:pt x="814" y="8413"/>
                        <a:pt x="737" y="8591"/>
                        <a:pt x="686" y="8744"/>
                      </a:cubicBezTo>
                      <a:cubicBezTo>
                        <a:pt x="610" y="8922"/>
                        <a:pt x="585" y="9099"/>
                        <a:pt x="559" y="9277"/>
                      </a:cubicBezTo>
                      <a:cubicBezTo>
                        <a:pt x="559" y="9328"/>
                        <a:pt x="534" y="9354"/>
                        <a:pt x="483" y="9379"/>
                      </a:cubicBezTo>
                      <a:lnTo>
                        <a:pt x="686" y="9430"/>
                      </a:lnTo>
                      <a:cubicBezTo>
                        <a:pt x="950" y="9495"/>
                        <a:pt x="1215" y="9526"/>
                        <a:pt x="1476" y="9526"/>
                      </a:cubicBezTo>
                      <a:cubicBezTo>
                        <a:pt x="2953" y="9526"/>
                        <a:pt x="4317" y="8535"/>
                        <a:pt x="4728" y="7066"/>
                      </a:cubicBezTo>
                      <a:cubicBezTo>
                        <a:pt x="4753" y="6965"/>
                        <a:pt x="4778" y="6863"/>
                        <a:pt x="4778" y="6787"/>
                      </a:cubicBezTo>
                      <a:cubicBezTo>
                        <a:pt x="4372" y="6609"/>
                        <a:pt x="4041" y="6304"/>
                        <a:pt x="3863" y="5922"/>
                      </a:cubicBezTo>
                      <a:cubicBezTo>
                        <a:pt x="3558" y="5236"/>
                        <a:pt x="3711" y="4448"/>
                        <a:pt x="3914" y="3762"/>
                      </a:cubicBezTo>
                      <a:cubicBezTo>
                        <a:pt x="4041" y="3381"/>
                        <a:pt x="4143" y="3025"/>
                        <a:pt x="4270" y="2618"/>
                      </a:cubicBezTo>
                      <a:cubicBezTo>
                        <a:pt x="4372" y="2237"/>
                        <a:pt x="4473" y="1831"/>
                        <a:pt x="4550" y="1424"/>
                      </a:cubicBezTo>
                      <a:cubicBezTo>
                        <a:pt x="4626" y="941"/>
                        <a:pt x="4677" y="458"/>
                        <a:pt x="470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9" name="Google Shape;9304;p71">
                  <a:extLst>
                    <a:ext uri="{FF2B5EF4-FFF2-40B4-BE49-F238E27FC236}">
                      <a16:creationId xmlns:a16="http://schemas.microsoft.com/office/drawing/2014/main" id="{85BC3A64-4233-4ECB-1ECD-C27E4DA0CB36}"/>
                    </a:ext>
                  </a:extLst>
                </p:cNvPr>
                <p:cNvSpPr/>
                <p:nvPr/>
              </p:nvSpPr>
              <p:spPr>
                <a:xfrm>
                  <a:off x="3591100" y="3259700"/>
                  <a:ext cx="73725" cy="26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9" h="10576" extrusionOk="0">
                      <a:moveTo>
                        <a:pt x="1195" y="0"/>
                      </a:moveTo>
                      <a:cubicBezTo>
                        <a:pt x="1195" y="76"/>
                        <a:pt x="1220" y="153"/>
                        <a:pt x="1220" y="204"/>
                      </a:cubicBezTo>
                      <a:cubicBezTo>
                        <a:pt x="1246" y="585"/>
                        <a:pt x="1220" y="991"/>
                        <a:pt x="1119" y="1347"/>
                      </a:cubicBezTo>
                      <a:cubicBezTo>
                        <a:pt x="1068" y="1551"/>
                        <a:pt x="991" y="1728"/>
                        <a:pt x="864" y="1881"/>
                      </a:cubicBezTo>
                      <a:cubicBezTo>
                        <a:pt x="754" y="1992"/>
                        <a:pt x="605" y="2064"/>
                        <a:pt x="450" y="2064"/>
                      </a:cubicBezTo>
                      <a:cubicBezTo>
                        <a:pt x="427" y="2064"/>
                        <a:pt x="404" y="2062"/>
                        <a:pt x="381" y="2059"/>
                      </a:cubicBezTo>
                      <a:lnTo>
                        <a:pt x="381" y="2059"/>
                      </a:lnTo>
                      <a:cubicBezTo>
                        <a:pt x="483" y="2237"/>
                        <a:pt x="534" y="2440"/>
                        <a:pt x="585" y="2669"/>
                      </a:cubicBezTo>
                      <a:cubicBezTo>
                        <a:pt x="636" y="2923"/>
                        <a:pt x="686" y="3203"/>
                        <a:pt x="712" y="3482"/>
                      </a:cubicBezTo>
                      <a:cubicBezTo>
                        <a:pt x="763" y="3762"/>
                        <a:pt x="788" y="4041"/>
                        <a:pt x="788" y="4321"/>
                      </a:cubicBezTo>
                      <a:lnTo>
                        <a:pt x="788" y="4728"/>
                      </a:lnTo>
                      <a:cubicBezTo>
                        <a:pt x="788" y="4855"/>
                        <a:pt x="788" y="5007"/>
                        <a:pt x="763" y="5134"/>
                      </a:cubicBezTo>
                      <a:cubicBezTo>
                        <a:pt x="763" y="5160"/>
                        <a:pt x="744" y="5172"/>
                        <a:pt x="725" y="5172"/>
                      </a:cubicBezTo>
                      <a:cubicBezTo>
                        <a:pt x="706" y="5172"/>
                        <a:pt x="686" y="5160"/>
                        <a:pt x="686" y="5134"/>
                      </a:cubicBezTo>
                      <a:cubicBezTo>
                        <a:pt x="636" y="5007"/>
                        <a:pt x="636" y="4880"/>
                        <a:pt x="610" y="4728"/>
                      </a:cubicBezTo>
                      <a:lnTo>
                        <a:pt x="585" y="4321"/>
                      </a:lnTo>
                      <a:cubicBezTo>
                        <a:pt x="559" y="4067"/>
                        <a:pt x="534" y="3787"/>
                        <a:pt x="509" y="3533"/>
                      </a:cubicBezTo>
                      <a:cubicBezTo>
                        <a:pt x="483" y="3253"/>
                        <a:pt x="458" y="2999"/>
                        <a:pt x="381" y="2745"/>
                      </a:cubicBezTo>
                      <a:cubicBezTo>
                        <a:pt x="331" y="2491"/>
                        <a:pt x="280" y="2262"/>
                        <a:pt x="229" y="2008"/>
                      </a:cubicBezTo>
                      <a:cubicBezTo>
                        <a:pt x="127" y="1983"/>
                        <a:pt x="77" y="1957"/>
                        <a:pt x="0" y="1906"/>
                      </a:cubicBezTo>
                      <a:lnTo>
                        <a:pt x="0" y="1906"/>
                      </a:lnTo>
                      <a:cubicBezTo>
                        <a:pt x="153" y="2720"/>
                        <a:pt x="280" y="3533"/>
                        <a:pt x="331" y="4372"/>
                      </a:cubicBezTo>
                      <a:cubicBezTo>
                        <a:pt x="432" y="5338"/>
                        <a:pt x="432" y="6278"/>
                        <a:pt x="432" y="7244"/>
                      </a:cubicBezTo>
                      <a:cubicBezTo>
                        <a:pt x="407" y="7727"/>
                        <a:pt x="381" y="8184"/>
                        <a:pt x="356" y="8667"/>
                      </a:cubicBezTo>
                      <a:cubicBezTo>
                        <a:pt x="305" y="9074"/>
                        <a:pt x="280" y="9480"/>
                        <a:pt x="305" y="9862"/>
                      </a:cubicBezTo>
                      <a:cubicBezTo>
                        <a:pt x="331" y="10039"/>
                        <a:pt x="381" y="10192"/>
                        <a:pt x="483" y="10319"/>
                      </a:cubicBezTo>
                      <a:cubicBezTo>
                        <a:pt x="585" y="10446"/>
                        <a:pt x="737" y="10548"/>
                        <a:pt x="890" y="10573"/>
                      </a:cubicBezTo>
                      <a:cubicBezTo>
                        <a:pt x="919" y="10575"/>
                        <a:pt x="948" y="10576"/>
                        <a:pt x="977" y="10576"/>
                      </a:cubicBezTo>
                      <a:cubicBezTo>
                        <a:pt x="1351" y="10576"/>
                        <a:pt x="1698" y="10426"/>
                        <a:pt x="1957" y="10167"/>
                      </a:cubicBezTo>
                      <a:cubicBezTo>
                        <a:pt x="2313" y="9887"/>
                        <a:pt x="2593" y="9531"/>
                        <a:pt x="2796" y="9099"/>
                      </a:cubicBezTo>
                      <a:lnTo>
                        <a:pt x="2796" y="8870"/>
                      </a:lnTo>
                      <a:cubicBezTo>
                        <a:pt x="2796" y="8794"/>
                        <a:pt x="2847" y="8769"/>
                        <a:pt x="2898" y="8769"/>
                      </a:cubicBezTo>
                      <a:cubicBezTo>
                        <a:pt x="2948" y="8540"/>
                        <a:pt x="2948" y="8311"/>
                        <a:pt x="2898" y="8082"/>
                      </a:cubicBezTo>
                      <a:cubicBezTo>
                        <a:pt x="2847" y="8032"/>
                        <a:pt x="2821" y="7955"/>
                        <a:pt x="2796" y="7879"/>
                      </a:cubicBezTo>
                      <a:cubicBezTo>
                        <a:pt x="2694" y="7549"/>
                        <a:pt x="2593" y="7193"/>
                        <a:pt x="2542" y="6837"/>
                      </a:cubicBezTo>
                      <a:cubicBezTo>
                        <a:pt x="2415" y="6125"/>
                        <a:pt x="2339" y="5388"/>
                        <a:pt x="2262" y="4651"/>
                      </a:cubicBezTo>
                      <a:cubicBezTo>
                        <a:pt x="2161" y="3914"/>
                        <a:pt x="2084" y="3203"/>
                        <a:pt x="1932" y="2466"/>
                      </a:cubicBezTo>
                      <a:cubicBezTo>
                        <a:pt x="1779" y="1754"/>
                        <a:pt x="1601" y="1017"/>
                        <a:pt x="1373" y="331"/>
                      </a:cubicBezTo>
                      <a:lnTo>
                        <a:pt x="1296" y="102"/>
                      </a:lnTo>
                      <a:cubicBezTo>
                        <a:pt x="1246" y="76"/>
                        <a:pt x="1220" y="51"/>
                        <a:pt x="119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0" name="Google Shape;9305;p71">
                  <a:extLst>
                    <a:ext uri="{FF2B5EF4-FFF2-40B4-BE49-F238E27FC236}">
                      <a16:creationId xmlns:a16="http://schemas.microsoft.com/office/drawing/2014/main" id="{51E84C43-D451-F7D3-0946-9930F504B1CE}"/>
                    </a:ext>
                  </a:extLst>
                </p:cNvPr>
                <p:cNvSpPr/>
                <p:nvPr/>
              </p:nvSpPr>
              <p:spPr>
                <a:xfrm>
                  <a:off x="3753750" y="3025875"/>
                  <a:ext cx="186200" cy="139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8" h="5567" extrusionOk="0">
                      <a:moveTo>
                        <a:pt x="1" y="0"/>
                      </a:moveTo>
                      <a:lnTo>
                        <a:pt x="1" y="0"/>
                      </a:lnTo>
                      <a:cubicBezTo>
                        <a:pt x="26" y="102"/>
                        <a:pt x="77" y="178"/>
                        <a:pt x="102" y="280"/>
                      </a:cubicBezTo>
                      <a:cubicBezTo>
                        <a:pt x="280" y="305"/>
                        <a:pt x="433" y="331"/>
                        <a:pt x="611" y="381"/>
                      </a:cubicBezTo>
                      <a:cubicBezTo>
                        <a:pt x="814" y="432"/>
                        <a:pt x="1017" y="483"/>
                        <a:pt x="1221" y="559"/>
                      </a:cubicBezTo>
                      <a:cubicBezTo>
                        <a:pt x="1399" y="636"/>
                        <a:pt x="1602" y="712"/>
                        <a:pt x="1780" y="814"/>
                      </a:cubicBezTo>
                      <a:cubicBezTo>
                        <a:pt x="1958" y="941"/>
                        <a:pt x="2161" y="1017"/>
                        <a:pt x="2364" y="1093"/>
                      </a:cubicBezTo>
                      <a:cubicBezTo>
                        <a:pt x="2441" y="1093"/>
                        <a:pt x="2415" y="1195"/>
                        <a:pt x="2339" y="1195"/>
                      </a:cubicBezTo>
                      <a:cubicBezTo>
                        <a:pt x="1932" y="1068"/>
                        <a:pt x="1551" y="915"/>
                        <a:pt x="1195" y="737"/>
                      </a:cubicBezTo>
                      <a:cubicBezTo>
                        <a:pt x="992" y="661"/>
                        <a:pt x="789" y="610"/>
                        <a:pt x="585" y="559"/>
                      </a:cubicBezTo>
                      <a:cubicBezTo>
                        <a:pt x="433" y="534"/>
                        <a:pt x="306" y="509"/>
                        <a:pt x="153" y="483"/>
                      </a:cubicBezTo>
                      <a:lnTo>
                        <a:pt x="153" y="483"/>
                      </a:lnTo>
                      <a:lnTo>
                        <a:pt x="204" y="636"/>
                      </a:lnTo>
                      <a:cubicBezTo>
                        <a:pt x="218" y="629"/>
                        <a:pt x="233" y="626"/>
                        <a:pt x="249" y="626"/>
                      </a:cubicBezTo>
                      <a:cubicBezTo>
                        <a:pt x="292" y="626"/>
                        <a:pt x="338" y="649"/>
                        <a:pt x="357" y="686"/>
                      </a:cubicBezTo>
                      <a:cubicBezTo>
                        <a:pt x="382" y="661"/>
                        <a:pt x="433" y="661"/>
                        <a:pt x="458" y="661"/>
                      </a:cubicBezTo>
                      <a:cubicBezTo>
                        <a:pt x="509" y="661"/>
                        <a:pt x="534" y="712"/>
                        <a:pt x="534" y="763"/>
                      </a:cubicBezTo>
                      <a:lnTo>
                        <a:pt x="585" y="763"/>
                      </a:lnTo>
                      <a:lnTo>
                        <a:pt x="763" y="788"/>
                      </a:lnTo>
                      <a:cubicBezTo>
                        <a:pt x="865" y="814"/>
                        <a:pt x="967" y="864"/>
                        <a:pt x="1094" y="890"/>
                      </a:cubicBezTo>
                      <a:cubicBezTo>
                        <a:pt x="1297" y="966"/>
                        <a:pt x="1526" y="1042"/>
                        <a:pt x="1754" y="1144"/>
                      </a:cubicBezTo>
                      <a:cubicBezTo>
                        <a:pt x="2186" y="1322"/>
                        <a:pt x="2619" y="1551"/>
                        <a:pt x="3000" y="1805"/>
                      </a:cubicBezTo>
                      <a:cubicBezTo>
                        <a:pt x="3229" y="1957"/>
                        <a:pt x="3432" y="2110"/>
                        <a:pt x="3635" y="2288"/>
                      </a:cubicBezTo>
                      <a:cubicBezTo>
                        <a:pt x="3656" y="2308"/>
                        <a:pt x="3643" y="2345"/>
                        <a:pt x="3611" y="2345"/>
                      </a:cubicBezTo>
                      <a:cubicBezTo>
                        <a:pt x="3603" y="2345"/>
                        <a:pt x="3594" y="2343"/>
                        <a:pt x="3584" y="2338"/>
                      </a:cubicBezTo>
                      <a:cubicBezTo>
                        <a:pt x="3152" y="2033"/>
                        <a:pt x="2695" y="1779"/>
                        <a:pt x="2237" y="1551"/>
                      </a:cubicBezTo>
                      <a:cubicBezTo>
                        <a:pt x="1856" y="1373"/>
                        <a:pt x="1475" y="1246"/>
                        <a:pt x="1094" y="1118"/>
                      </a:cubicBezTo>
                      <a:lnTo>
                        <a:pt x="1094" y="1118"/>
                      </a:lnTo>
                      <a:lnTo>
                        <a:pt x="1221" y="1195"/>
                      </a:lnTo>
                      <a:cubicBezTo>
                        <a:pt x="1526" y="1373"/>
                        <a:pt x="1831" y="1551"/>
                        <a:pt x="2136" y="1754"/>
                      </a:cubicBezTo>
                      <a:cubicBezTo>
                        <a:pt x="2695" y="2186"/>
                        <a:pt x="3254" y="2593"/>
                        <a:pt x="3813" y="3025"/>
                      </a:cubicBezTo>
                      <a:cubicBezTo>
                        <a:pt x="4296" y="3406"/>
                        <a:pt x="4779" y="3813"/>
                        <a:pt x="5211" y="4270"/>
                      </a:cubicBezTo>
                      <a:lnTo>
                        <a:pt x="5236" y="4270"/>
                      </a:lnTo>
                      <a:cubicBezTo>
                        <a:pt x="5363" y="4346"/>
                        <a:pt x="5465" y="4423"/>
                        <a:pt x="5567" y="4524"/>
                      </a:cubicBezTo>
                      <a:cubicBezTo>
                        <a:pt x="5668" y="4626"/>
                        <a:pt x="5770" y="4753"/>
                        <a:pt x="5872" y="4855"/>
                      </a:cubicBezTo>
                      <a:cubicBezTo>
                        <a:pt x="6024" y="5058"/>
                        <a:pt x="6202" y="5261"/>
                        <a:pt x="6355" y="5465"/>
                      </a:cubicBezTo>
                      <a:cubicBezTo>
                        <a:pt x="6329" y="5414"/>
                        <a:pt x="6304" y="5363"/>
                        <a:pt x="6304" y="5312"/>
                      </a:cubicBezTo>
                      <a:cubicBezTo>
                        <a:pt x="6289" y="5268"/>
                        <a:pt x="6317" y="5241"/>
                        <a:pt x="6353" y="5241"/>
                      </a:cubicBezTo>
                      <a:cubicBezTo>
                        <a:pt x="6379" y="5241"/>
                        <a:pt x="6410" y="5255"/>
                        <a:pt x="6431" y="5287"/>
                      </a:cubicBezTo>
                      <a:cubicBezTo>
                        <a:pt x="6482" y="5363"/>
                        <a:pt x="6533" y="5465"/>
                        <a:pt x="6583" y="5566"/>
                      </a:cubicBezTo>
                      <a:cubicBezTo>
                        <a:pt x="6736" y="5515"/>
                        <a:pt x="6863" y="5439"/>
                        <a:pt x="6990" y="5363"/>
                      </a:cubicBezTo>
                      <a:cubicBezTo>
                        <a:pt x="7041" y="5312"/>
                        <a:pt x="7117" y="5261"/>
                        <a:pt x="7168" y="5210"/>
                      </a:cubicBezTo>
                      <a:lnTo>
                        <a:pt x="7168" y="5185"/>
                      </a:lnTo>
                      <a:cubicBezTo>
                        <a:pt x="7130" y="5108"/>
                        <a:pt x="7178" y="5031"/>
                        <a:pt x="7237" y="5031"/>
                      </a:cubicBezTo>
                      <a:cubicBezTo>
                        <a:pt x="7256" y="5031"/>
                        <a:pt x="7276" y="5039"/>
                        <a:pt x="7295" y="5058"/>
                      </a:cubicBezTo>
                      <a:cubicBezTo>
                        <a:pt x="7371" y="4931"/>
                        <a:pt x="7448" y="4778"/>
                        <a:pt x="7448" y="4651"/>
                      </a:cubicBezTo>
                      <a:cubicBezTo>
                        <a:pt x="7448" y="4321"/>
                        <a:pt x="7320" y="4016"/>
                        <a:pt x="7117" y="3787"/>
                      </a:cubicBezTo>
                      <a:cubicBezTo>
                        <a:pt x="6914" y="3533"/>
                        <a:pt x="6710" y="3304"/>
                        <a:pt x="6482" y="3101"/>
                      </a:cubicBezTo>
                      <a:cubicBezTo>
                        <a:pt x="5999" y="2669"/>
                        <a:pt x="5491" y="2313"/>
                        <a:pt x="4931" y="2008"/>
                      </a:cubicBezTo>
                      <a:cubicBezTo>
                        <a:pt x="4321" y="1678"/>
                        <a:pt x="3711" y="1373"/>
                        <a:pt x="3076" y="1118"/>
                      </a:cubicBezTo>
                      <a:cubicBezTo>
                        <a:pt x="2695" y="966"/>
                        <a:pt x="2339" y="814"/>
                        <a:pt x="1958" y="661"/>
                      </a:cubicBezTo>
                      <a:cubicBezTo>
                        <a:pt x="1729" y="585"/>
                        <a:pt x="1475" y="509"/>
                        <a:pt x="1246" y="432"/>
                      </a:cubicBezTo>
                      <a:cubicBezTo>
                        <a:pt x="1094" y="432"/>
                        <a:pt x="941" y="432"/>
                        <a:pt x="814" y="407"/>
                      </a:cubicBezTo>
                      <a:cubicBezTo>
                        <a:pt x="509" y="331"/>
                        <a:pt x="229" y="204"/>
                        <a:pt x="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1" name="Google Shape;9306;p71">
                  <a:extLst>
                    <a:ext uri="{FF2B5EF4-FFF2-40B4-BE49-F238E27FC236}">
                      <a16:creationId xmlns:a16="http://schemas.microsoft.com/office/drawing/2014/main" id="{EF514697-D043-1704-A91D-37BC02CD1594}"/>
                    </a:ext>
                  </a:extLst>
                </p:cNvPr>
                <p:cNvSpPr/>
                <p:nvPr/>
              </p:nvSpPr>
              <p:spPr>
                <a:xfrm>
                  <a:off x="3909425" y="3167550"/>
                  <a:ext cx="650" cy="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" h="52" extrusionOk="0">
                      <a:moveTo>
                        <a:pt x="1" y="1"/>
                      </a:moveTo>
                      <a:cubicBezTo>
                        <a:pt x="1" y="26"/>
                        <a:pt x="1" y="26"/>
                        <a:pt x="26" y="52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2" name="Google Shape;9307;p71">
                  <a:extLst>
                    <a:ext uri="{FF2B5EF4-FFF2-40B4-BE49-F238E27FC236}">
                      <a16:creationId xmlns:a16="http://schemas.microsoft.com/office/drawing/2014/main" id="{144A3F02-EEAE-4E1A-2E52-8580EBDB36F3}"/>
                    </a:ext>
                  </a:extLst>
                </p:cNvPr>
                <p:cNvSpPr/>
                <p:nvPr/>
              </p:nvSpPr>
              <p:spPr>
                <a:xfrm>
                  <a:off x="3795050" y="3008075"/>
                  <a:ext cx="167150" cy="115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86" h="4627" extrusionOk="0">
                      <a:moveTo>
                        <a:pt x="534" y="1"/>
                      </a:moveTo>
                      <a:lnTo>
                        <a:pt x="534" y="1"/>
                      </a:lnTo>
                      <a:cubicBezTo>
                        <a:pt x="585" y="255"/>
                        <a:pt x="534" y="509"/>
                        <a:pt x="382" y="712"/>
                      </a:cubicBezTo>
                      <a:lnTo>
                        <a:pt x="509" y="712"/>
                      </a:lnTo>
                      <a:cubicBezTo>
                        <a:pt x="585" y="738"/>
                        <a:pt x="687" y="738"/>
                        <a:pt x="789" y="763"/>
                      </a:cubicBezTo>
                      <a:cubicBezTo>
                        <a:pt x="967" y="788"/>
                        <a:pt x="1170" y="839"/>
                        <a:pt x="1348" y="916"/>
                      </a:cubicBezTo>
                      <a:cubicBezTo>
                        <a:pt x="1704" y="1043"/>
                        <a:pt x="2034" y="1246"/>
                        <a:pt x="2339" y="1500"/>
                      </a:cubicBezTo>
                      <a:cubicBezTo>
                        <a:pt x="2380" y="1521"/>
                        <a:pt x="2339" y="1590"/>
                        <a:pt x="2294" y="1590"/>
                      </a:cubicBezTo>
                      <a:cubicBezTo>
                        <a:pt x="2284" y="1590"/>
                        <a:pt x="2273" y="1586"/>
                        <a:pt x="2263" y="1576"/>
                      </a:cubicBezTo>
                      <a:cubicBezTo>
                        <a:pt x="1958" y="1373"/>
                        <a:pt x="1627" y="1195"/>
                        <a:pt x="1297" y="1093"/>
                      </a:cubicBezTo>
                      <a:cubicBezTo>
                        <a:pt x="1119" y="1017"/>
                        <a:pt x="941" y="966"/>
                        <a:pt x="763" y="941"/>
                      </a:cubicBezTo>
                      <a:cubicBezTo>
                        <a:pt x="662" y="941"/>
                        <a:pt x="585" y="916"/>
                        <a:pt x="484" y="916"/>
                      </a:cubicBezTo>
                      <a:cubicBezTo>
                        <a:pt x="453" y="916"/>
                        <a:pt x="415" y="920"/>
                        <a:pt x="376" y="920"/>
                      </a:cubicBezTo>
                      <a:cubicBezTo>
                        <a:pt x="318" y="920"/>
                        <a:pt x="260" y="910"/>
                        <a:pt x="229" y="865"/>
                      </a:cubicBezTo>
                      <a:cubicBezTo>
                        <a:pt x="153" y="941"/>
                        <a:pt x="77" y="992"/>
                        <a:pt x="1" y="1017"/>
                      </a:cubicBezTo>
                      <a:lnTo>
                        <a:pt x="280" y="1119"/>
                      </a:lnTo>
                      <a:cubicBezTo>
                        <a:pt x="611" y="1246"/>
                        <a:pt x="967" y="1398"/>
                        <a:pt x="1322" y="1526"/>
                      </a:cubicBezTo>
                      <a:cubicBezTo>
                        <a:pt x="1983" y="1805"/>
                        <a:pt x="2644" y="2110"/>
                        <a:pt x="3279" y="2466"/>
                      </a:cubicBezTo>
                      <a:cubicBezTo>
                        <a:pt x="3864" y="2796"/>
                        <a:pt x="4423" y="3178"/>
                        <a:pt x="4931" y="3610"/>
                      </a:cubicBezTo>
                      <a:cubicBezTo>
                        <a:pt x="5109" y="3762"/>
                        <a:pt x="5262" y="3940"/>
                        <a:pt x="5440" y="4118"/>
                      </a:cubicBezTo>
                      <a:cubicBezTo>
                        <a:pt x="5450" y="4107"/>
                        <a:pt x="5461" y="4101"/>
                        <a:pt x="5471" y="4101"/>
                      </a:cubicBezTo>
                      <a:cubicBezTo>
                        <a:pt x="5486" y="4101"/>
                        <a:pt x="5501" y="4114"/>
                        <a:pt x="5516" y="4143"/>
                      </a:cubicBezTo>
                      <a:cubicBezTo>
                        <a:pt x="5719" y="4296"/>
                        <a:pt x="5897" y="4448"/>
                        <a:pt x="6075" y="4626"/>
                      </a:cubicBezTo>
                      <a:lnTo>
                        <a:pt x="6151" y="4575"/>
                      </a:lnTo>
                      <a:cubicBezTo>
                        <a:pt x="6253" y="4474"/>
                        <a:pt x="6355" y="4372"/>
                        <a:pt x="6456" y="4270"/>
                      </a:cubicBezTo>
                      <a:cubicBezTo>
                        <a:pt x="6634" y="4042"/>
                        <a:pt x="6685" y="3762"/>
                        <a:pt x="6634" y="3508"/>
                      </a:cubicBezTo>
                      <a:cubicBezTo>
                        <a:pt x="6558" y="3228"/>
                        <a:pt x="6406" y="3000"/>
                        <a:pt x="6202" y="2796"/>
                      </a:cubicBezTo>
                      <a:cubicBezTo>
                        <a:pt x="6050" y="2593"/>
                        <a:pt x="5872" y="2390"/>
                        <a:pt x="5668" y="2212"/>
                      </a:cubicBezTo>
                      <a:cubicBezTo>
                        <a:pt x="4830" y="1449"/>
                        <a:pt x="3839" y="890"/>
                        <a:pt x="2771" y="560"/>
                      </a:cubicBezTo>
                      <a:cubicBezTo>
                        <a:pt x="2110" y="382"/>
                        <a:pt x="1449" y="229"/>
                        <a:pt x="763" y="178"/>
                      </a:cubicBezTo>
                      <a:cubicBezTo>
                        <a:pt x="712" y="178"/>
                        <a:pt x="662" y="128"/>
                        <a:pt x="662" y="51"/>
                      </a:cubicBezTo>
                      <a:lnTo>
                        <a:pt x="662" y="26"/>
                      </a:lnTo>
                      <a:lnTo>
                        <a:pt x="53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3" name="Google Shape;9308;p71">
                  <a:extLst>
                    <a:ext uri="{FF2B5EF4-FFF2-40B4-BE49-F238E27FC236}">
                      <a16:creationId xmlns:a16="http://schemas.microsoft.com/office/drawing/2014/main" id="{E18142B6-012B-0D6F-9EEE-30AF296A14ED}"/>
                    </a:ext>
                  </a:extLst>
                </p:cNvPr>
                <p:cNvSpPr/>
                <p:nvPr/>
              </p:nvSpPr>
              <p:spPr>
                <a:xfrm>
                  <a:off x="3939925" y="3123075"/>
                  <a:ext cx="3200" cy="4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" h="179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26" y="77"/>
                        <a:pt x="77" y="128"/>
                        <a:pt x="77" y="179"/>
                      </a:cubicBezTo>
                      <a:lnTo>
                        <a:pt x="128" y="153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4" name="Google Shape;9309;p71">
                  <a:extLst>
                    <a:ext uri="{FF2B5EF4-FFF2-40B4-BE49-F238E27FC236}">
                      <a16:creationId xmlns:a16="http://schemas.microsoft.com/office/drawing/2014/main" id="{F479BD25-3DAA-0753-CD7B-A5144E1A73AC}"/>
                    </a:ext>
                  </a:extLst>
                </p:cNvPr>
                <p:cNvSpPr/>
                <p:nvPr/>
              </p:nvSpPr>
              <p:spPr>
                <a:xfrm>
                  <a:off x="4087350" y="2901325"/>
                  <a:ext cx="78175" cy="54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27" h="2193" extrusionOk="0">
                      <a:moveTo>
                        <a:pt x="940" y="1"/>
                      </a:moveTo>
                      <a:cubicBezTo>
                        <a:pt x="915" y="26"/>
                        <a:pt x="890" y="52"/>
                        <a:pt x="864" y="102"/>
                      </a:cubicBezTo>
                      <a:cubicBezTo>
                        <a:pt x="813" y="179"/>
                        <a:pt x="712" y="280"/>
                        <a:pt x="585" y="331"/>
                      </a:cubicBezTo>
                      <a:lnTo>
                        <a:pt x="559" y="331"/>
                      </a:lnTo>
                      <a:cubicBezTo>
                        <a:pt x="661" y="357"/>
                        <a:pt x="762" y="382"/>
                        <a:pt x="839" y="433"/>
                      </a:cubicBezTo>
                      <a:cubicBezTo>
                        <a:pt x="1372" y="611"/>
                        <a:pt x="1855" y="941"/>
                        <a:pt x="2237" y="1348"/>
                      </a:cubicBezTo>
                      <a:cubicBezTo>
                        <a:pt x="2278" y="1389"/>
                        <a:pt x="2235" y="1431"/>
                        <a:pt x="2190" y="1431"/>
                      </a:cubicBezTo>
                      <a:cubicBezTo>
                        <a:pt x="2180" y="1431"/>
                        <a:pt x="2170" y="1429"/>
                        <a:pt x="2160" y="1424"/>
                      </a:cubicBezTo>
                      <a:cubicBezTo>
                        <a:pt x="1906" y="1170"/>
                        <a:pt x="1601" y="966"/>
                        <a:pt x="1271" y="789"/>
                      </a:cubicBezTo>
                      <a:cubicBezTo>
                        <a:pt x="1118" y="712"/>
                        <a:pt x="940" y="636"/>
                        <a:pt x="762" y="585"/>
                      </a:cubicBezTo>
                      <a:cubicBezTo>
                        <a:pt x="686" y="560"/>
                        <a:pt x="610" y="534"/>
                        <a:pt x="534" y="509"/>
                      </a:cubicBezTo>
                      <a:lnTo>
                        <a:pt x="356" y="458"/>
                      </a:lnTo>
                      <a:lnTo>
                        <a:pt x="356" y="458"/>
                      </a:lnTo>
                      <a:cubicBezTo>
                        <a:pt x="381" y="611"/>
                        <a:pt x="330" y="763"/>
                        <a:pt x="280" y="916"/>
                      </a:cubicBezTo>
                      <a:cubicBezTo>
                        <a:pt x="203" y="1043"/>
                        <a:pt x="127" y="1170"/>
                        <a:pt x="0" y="1271"/>
                      </a:cubicBezTo>
                      <a:lnTo>
                        <a:pt x="153" y="1399"/>
                      </a:lnTo>
                      <a:cubicBezTo>
                        <a:pt x="280" y="1475"/>
                        <a:pt x="407" y="1551"/>
                        <a:pt x="534" y="1627"/>
                      </a:cubicBezTo>
                      <a:cubicBezTo>
                        <a:pt x="788" y="1754"/>
                        <a:pt x="1067" y="1881"/>
                        <a:pt x="1347" y="1958"/>
                      </a:cubicBezTo>
                      <a:cubicBezTo>
                        <a:pt x="1652" y="2085"/>
                        <a:pt x="1982" y="2136"/>
                        <a:pt x="2313" y="2186"/>
                      </a:cubicBezTo>
                      <a:cubicBezTo>
                        <a:pt x="2355" y="2191"/>
                        <a:pt x="2398" y="2193"/>
                        <a:pt x="2440" y="2193"/>
                      </a:cubicBezTo>
                      <a:cubicBezTo>
                        <a:pt x="2650" y="2193"/>
                        <a:pt x="2855" y="2140"/>
                        <a:pt x="3024" y="2034"/>
                      </a:cubicBezTo>
                      <a:lnTo>
                        <a:pt x="3050" y="2009"/>
                      </a:lnTo>
                      <a:lnTo>
                        <a:pt x="3101" y="1907"/>
                      </a:lnTo>
                      <a:cubicBezTo>
                        <a:pt x="3126" y="1831"/>
                        <a:pt x="3101" y="1729"/>
                        <a:pt x="3075" y="1627"/>
                      </a:cubicBezTo>
                      <a:cubicBezTo>
                        <a:pt x="3024" y="1500"/>
                        <a:pt x="2897" y="1424"/>
                        <a:pt x="2821" y="1297"/>
                      </a:cubicBezTo>
                      <a:cubicBezTo>
                        <a:pt x="2796" y="1297"/>
                        <a:pt x="2770" y="1297"/>
                        <a:pt x="2770" y="1271"/>
                      </a:cubicBezTo>
                      <a:cubicBezTo>
                        <a:pt x="2770" y="1271"/>
                        <a:pt x="2770" y="1246"/>
                        <a:pt x="2770" y="1246"/>
                      </a:cubicBezTo>
                      <a:cubicBezTo>
                        <a:pt x="2694" y="1144"/>
                        <a:pt x="2592" y="1043"/>
                        <a:pt x="2491" y="941"/>
                      </a:cubicBezTo>
                      <a:cubicBezTo>
                        <a:pt x="2313" y="814"/>
                        <a:pt x="2160" y="636"/>
                        <a:pt x="2008" y="484"/>
                      </a:cubicBezTo>
                      <a:cubicBezTo>
                        <a:pt x="1830" y="357"/>
                        <a:pt x="1652" y="280"/>
                        <a:pt x="1449" y="204"/>
                      </a:cubicBezTo>
                      <a:lnTo>
                        <a:pt x="940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5" name="Google Shape;9310;p71">
                  <a:extLst>
                    <a:ext uri="{FF2B5EF4-FFF2-40B4-BE49-F238E27FC236}">
                      <a16:creationId xmlns:a16="http://schemas.microsoft.com/office/drawing/2014/main" id="{7F0D46B8-E32A-39EB-C46C-47244C23A430}"/>
                    </a:ext>
                  </a:extLst>
                </p:cNvPr>
                <p:cNvSpPr/>
                <p:nvPr/>
              </p:nvSpPr>
              <p:spPr>
                <a:xfrm>
                  <a:off x="4112750" y="2890525"/>
                  <a:ext cx="43225" cy="34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374" extrusionOk="0">
                      <a:moveTo>
                        <a:pt x="1" y="1"/>
                      </a:moveTo>
                      <a:cubicBezTo>
                        <a:pt x="1" y="77"/>
                        <a:pt x="1" y="128"/>
                        <a:pt x="1" y="204"/>
                      </a:cubicBezTo>
                      <a:lnTo>
                        <a:pt x="534" y="433"/>
                      </a:lnTo>
                      <a:cubicBezTo>
                        <a:pt x="763" y="509"/>
                        <a:pt x="941" y="611"/>
                        <a:pt x="1119" y="763"/>
                      </a:cubicBezTo>
                      <a:cubicBezTo>
                        <a:pt x="1297" y="941"/>
                        <a:pt x="1449" y="1094"/>
                        <a:pt x="1602" y="1246"/>
                      </a:cubicBezTo>
                      <a:lnTo>
                        <a:pt x="1729" y="1373"/>
                      </a:lnTo>
                      <a:cubicBezTo>
                        <a:pt x="1653" y="1195"/>
                        <a:pt x="1576" y="1017"/>
                        <a:pt x="1526" y="839"/>
                      </a:cubicBezTo>
                      <a:cubicBezTo>
                        <a:pt x="1424" y="738"/>
                        <a:pt x="1322" y="636"/>
                        <a:pt x="1221" y="534"/>
                      </a:cubicBezTo>
                      <a:cubicBezTo>
                        <a:pt x="1094" y="433"/>
                        <a:pt x="966" y="331"/>
                        <a:pt x="839" y="255"/>
                      </a:cubicBezTo>
                      <a:cubicBezTo>
                        <a:pt x="560" y="153"/>
                        <a:pt x="280" y="51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6" name="Google Shape;9311;p71">
                  <a:extLst>
                    <a:ext uri="{FF2B5EF4-FFF2-40B4-BE49-F238E27FC236}">
                      <a16:creationId xmlns:a16="http://schemas.microsoft.com/office/drawing/2014/main" id="{45E82BF6-C41B-1DF0-6FD9-2B21425A7FDE}"/>
                    </a:ext>
                  </a:extLst>
                </p:cNvPr>
                <p:cNvSpPr/>
                <p:nvPr/>
              </p:nvSpPr>
              <p:spPr>
                <a:xfrm>
                  <a:off x="3961525" y="2844150"/>
                  <a:ext cx="130275" cy="94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11" h="3762" extrusionOk="0">
                      <a:moveTo>
                        <a:pt x="331" y="0"/>
                      </a:moveTo>
                      <a:cubicBezTo>
                        <a:pt x="331" y="26"/>
                        <a:pt x="331" y="51"/>
                        <a:pt x="357" y="77"/>
                      </a:cubicBezTo>
                      <a:cubicBezTo>
                        <a:pt x="687" y="204"/>
                        <a:pt x="966" y="331"/>
                        <a:pt x="1322" y="483"/>
                      </a:cubicBezTo>
                      <a:cubicBezTo>
                        <a:pt x="1678" y="661"/>
                        <a:pt x="2034" y="839"/>
                        <a:pt x="2390" y="1042"/>
                      </a:cubicBezTo>
                      <a:cubicBezTo>
                        <a:pt x="2435" y="1065"/>
                        <a:pt x="2400" y="1148"/>
                        <a:pt x="2356" y="1148"/>
                      </a:cubicBezTo>
                      <a:cubicBezTo>
                        <a:pt x="2350" y="1148"/>
                        <a:pt x="2345" y="1147"/>
                        <a:pt x="2339" y="1144"/>
                      </a:cubicBezTo>
                      <a:cubicBezTo>
                        <a:pt x="1704" y="839"/>
                        <a:pt x="1043" y="559"/>
                        <a:pt x="407" y="305"/>
                      </a:cubicBezTo>
                      <a:cubicBezTo>
                        <a:pt x="407" y="305"/>
                        <a:pt x="407" y="331"/>
                        <a:pt x="407" y="356"/>
                      </a:cubicBezTo>
                      <a:cubicBezTo>
                        <a:pt x="407" y="585"/>
                        <a:pt x="357" y="788"/>
                        <a:pt x="255" y="991"/>
                      </a:cubicBezTo>
                      <a:cubicBezTo>
                        <a:pt x="331" y="1017"/>
                        <a:pt x="407" y="1017"/>
                        <a:pt x="484" y="1042"/>
                      </a:cubicBezTo>
                      <a:cubicBezTo>
                        <a:pt x="661" y="1068"/>
                        <a:pt x="839" y="1119"/>
                        <a:pt x="1017" y="1195"/>
                      </a:cubicBezTo>
                      <a:cubicBezTo>
                        <a:pt x="1348" y="1322"/>
                        <a:pt x="1678" y="1474"/>
                        <a:pt x="1958" y="1678"/>
                      </a:cubicBezTo>
                      <a:cubicBezTo>
                        <a:pt x="2001" y="1700"/>
                        <a:pt x="1970" y="1759"/>
                        <a:pt x="1944" y="1759"/>
                      </a:cubicBezTo>
                      <a:cubicBezTo>
                        <a:pt x="1940" y="1759"/>
                        <a:pt x="1936" y="1758"/>
                        <a:pt x="1932" y="1754"/>
                      </a:cubicBezTo>
                      <a:cubicBezTo>
                        <a:pt x="1602" y="1576"/>
                        <a:pt x="1297" y="1449"/>
                        <a:pt x="941" y="1322"/>
                      </a:cubicBezTo>
                      <a:cubicBezTo>
                        <a:pt x="789" y="1271"/>
                        <a:pt x="611" y="1220"/>
                        <a:pt x="458" y="1195"/>
                      </a:cubicBezTo>
                      <a:lnTo>
                        <a:pt x="204" y="1144"/>
                      </a:lnTo>
                      <a:lnTo>
                        <a:pt x="179" y="1144"/>
                      </a:lnTo>
                      <a:lnTo>
                        <a:pt x="102" y="1220"/>
                      </a:lnTo>
                      <a:cubicBezTo>
                        <a:pt x="77" y="1271"/>
                        <a:pt x="26" y="1296"/>
                        <a:pt x="1" y="1347"/>
                      </a:cubicBezTo>
                      <a:cubicBezTo>
                        <a:pt x="382" y="1373"/>
                        <a:pt x="763" y="1449"/>
                        <a:pt x="1119" y="1576"/>
                      </a:cubicBezTo>
                      <a:cubicBezTo>
                        <a:pt x="1526" y="1703"/>
                        <a:pt x="1907" y="1881"/>
                        <a:pt x="2263" y="2110"/>
                      </a:cubicBezTo>
                      <a:cubicBezTo>
                        <a:pt x="2619" y="2339"/>
                        <a:pt x="2923" y="2593"/>
                        <a:pt x="3203" y="2898"/>
                      </a:cubicBezTo>
                      <a:cubicBezTo>
                        <a:pt x="3356" y="3050"/>
                        <a:pt x="3483" y="3228"/>
                        <a:pt x="3610" y="3406"/>
                      </a:cubicBezTo>
                      <a:cubicBezTo>
                        <a:pt x="3686" y="3508"/>
                        <a:pt x="3762" y="3635"/>
                        <a:pt x="3838" y="3762"/>
                      </a:cubicBezTo>
                      <a:lnTo>
                        <a:pt x="4016" y="3762"/>
                      </a:lnTo>
                      <a:cubicBezTo>
                        <a:pt x="4143" y="3736"/>
                        <a:pt x="4271" y="3736"/>
                        <a:pt x="4398" y="3686"/>
                      </a:cubicBezTo>
                      <a:cubicBezTo>
                        <a:pt x="4525" y="3660"/>
                        <a:pt x="4652" y="3584"/>
                        <a:pt x="4779" y="3508"/>
                      </a:cubicBezTo>
                      <a:cubicBezTo>
                        <a:pt x="4758" y="3466"/>
                        <a:pt x="4788" y="3425"/>
                        <a:pt x="4828" y="3425"/>
                      </a:cubicBezTo>
                      <a:cubicBezTo>
                        <a:pt x="4836" y="3425"/>
                        <a:pt x="4846" y="3427"/>
                        <a:pt x="4855" y="3431"/>
                      </a:cubicBezTo>
                      <a:cubicBezTo>
                        <a:pt x="4906" y="3381"/>
                        <a:pt x="4957" y="3330"/>
                        <a:pt x="5008" y="3253"/>
                      </a:cubicBezTo>
                      <a:cubicBezTo>
                        <a:pt x="5186" y="3025"/>
                        <a:pt x="5211" y="2720"/>
                        <a:pt x="5109" y="2440"/>
                      </a:cubicBezTo>
                      <a:cubicBezTo>
                        <a:pt x="4957" y="2186"/>
                        <a:pt x="4779" y="1983"/>
                        <a:pt x="4525" y="1805"/>
                      </a:cubicBezTo>
                      <a:cubicBezTo>
                        <a:pt x="3686" y="1144"/>
                        <a:pt x="2619" y="839"/>
                        <a:pt x="1602" y="509"/>
                      </a:cubicBezTo>
                      <a:cubicBezTo>
                        <a:pt x="1322" y="407"/>
                        <a:pt x="1017" y="305"/>
                        <a:pt x="738" y="178"/>
                      </a:cubicBezTo>
                      <a:cubicBezTo>
                        <a:pt x="611" y="127"/>
                        <a:pt x="458" y="51"/>
                        <a:pt x="331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7" name="Google Shape;9312;p71">
                  <a:extLst>
                    <a:ext uri="{FF2B5EF4-FFF2-40B4-BE49-F238E27FC236}">
                      <a16:creationId xmlns:a16="http://schemas.microsoft.com/office/drawing/2014/main" id="{C3A4C5B4-4AAE-B2FA-996B-AE77F759CEBD}"/>
                    </a:ext>
                  </a:extLst>
                </p:cNvPr>
                <p:cNvSpPr/>
                <p:nvPr/>
              </p:nvSpPr>
              <p:spPr>
                <a:xfrm>
                  <a:off x="3874475" y="2801575"/>
                  <a:ext cx="90900" cy="80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" h="3238" extrusionOk="0">
                      <a:moveTo>
                        <a:pt x="229" y="0"/>
                      </a:moveTo>
                      <a:cubicBezTo>
                        <a:pt x="204" y="102"/>
                        <a:pt x="153" y="178"/>
                        <a:pt x="128" y="255"/>
                      </a:cubicBezTo>
                      <a:cubicBezTo>
                        <a:pt x="534" y="509"/>
                        <a:pt x="890" y="814"/>
                        <a:pt x="1144" y="1220"/>
                      </a:cubicBezTo>
                      <a:cubicBezTo>
                        <a:pt x="1399" y="1602"/>
                        <a:pt x="1602" y="2034"/>
                        <a:pt x="1678" y="2517"/>
                      </a:cubicBezTo>
                      <a:cubicBezTo>
                        <a:pt x="1693" y="2561"/>
                        <a:pt x="1656" y="2588"/>
                        <a:pt x="1618" y="2588"/>
                      </a:cubicBezTo>
                      <a:cubicBezTo>
                        <a:pt x="1590" y="2588"/>
                        <a:pt x="1562" y="2574"/>
                        <a:pt x="1551" y="2542"/>
                      </a:cubicBezTo>
                      <a:cubicBezTo>
                        <a:pt x="1424" y="2110"/>
                        <a:pt x="1246" y="1703"/>
                        <a:pt x="967" y="1347"/>
                      </a:cubicBezTo>
                      <a:cubicBezTo>
                        <a:pt x="738" y="992"/>
                        <a:pt x="433" y="687"/>
                        <a:pt x="77" y="458"/>
                      </a:cubicBezTo>
                      <a:cubicBezTo>
                        <a:pt x="52" y="534"/>
                        <a:pt x="26" y="610"/>
                        <a:pt x="1" y="687"/>
                      </a:cubicBezTo>
                      <a:lnTo>
                        <a:pt x="102" y="763"/>
                      </a:lnTo>
                      <a:cubicBezTo>
                        <a:pt x="179" y="814"/>
                        <a:pt x="255" y="890"/>
                        <a:pt x="331" y="966"/>
                      </a:cubicBezTo>
                      <a:cubicBezTo>
                        <a:pt x="484" y="1093"/>
                        <a:pt x="636" y="1246"/>
                        <a:pt x="763" y="1398"/>
                      </a:cubicBezTo>
                      <a:cubicBezTo>
                        <a:pt x="1043" y="1729"/>
                        <a:pt x="1246" y="2110"/>
                        <a:pt x="1399" y="2517"/>
                      </a:cubicBezTo>
                      <a:cubicBezTo>
                        <a:pt x="1449" y="2618"/>
                        <a:pt x="1475" y="2720"/>
                        <a:pt x="1500" y="2822"/>
                      </a:cubicBezTo>
                      <a:cubicBezTo>
                        <a:pt x="1526" y="2847"/>
                        <a:pt x="1551" y="2872"/>
                        <a:pt x="1576" y="2898"/>
                      </a:cubicBezTo>
                      <a:cubicBezTo>
                        <a:pt x="1678" y="2974"/>
                        <a:pt x="1780" y="3050"/>
                        <a:pt x="1907" y="3101"/>
                      </a:cubicBezTo>
                      <a:cubicBezTo>
                        <a:pt x="2084" y="3200"/>
                        <a:pt x="2277" y="3237"/>
                        <a:pt x="2485" y="3237"/>
                      </a:cubicBezTo>
                      <a:cubicBezTo>
                        <a:pt x="2545" y="3237"/>
                        <a:pt x="2607" y="3234"/>
                        <a:pt x="2669" y="3228"/>
                      </a:cubicBezTo>
                      <a:cubicBezTo>
                        <a:pt x="3203" y="3127"/>
                        <a:pt x="3584" y="2694"/>
                        <a:pt x="3635" y="2161"/>
                      </a:cubicBezTo>
                      <a:cubicBezTo>
                        <a:pt x="3635" y="2059"/>
                        <a:pt x="3635" y="1983"/>
                        <a:pt x="3610" y="1881"/>
                      </a:cubicBezTo>
                      <a:cubicBezTo>
                        <a:pt x="3584" y="1856"/>
                        <a:pt x="3559" y="1830"/>
                        <a:pt x="3584" y="1780"/>
                      </a:cubicBezTo>
                      <a:cubicBezTo>
                        <a:pt x="3584" y="1780"/>
                        <a:pt x="3584" y="1754"/>
                        <a:pt x="3584" y="1729"/>
                      </a:cubicBezTo>
                      <a:cubicBezTo>
                        <a:pt x="3559" y="1678"/>
                        <a:pt x="3508" y="1602"/>
                        <a:pt x="3483" y="1525"/>
                      </a:cubicBezTo>
                      <a:cubicBezTo>
                        <a:pt x="3381" y="1525"/>
                        <a:pt x="3330" y="1449"/>
                        <a:pt x="3381" y="1373"/>
                      </a:cubicBezTo>
                      <a:cubicBezTo>
                        <a:pt x="3356" y="1347"/>
                        <a:pt x="3356" y="1322"/>
                        <a:pt x="3356" y="1297"/>
                      </a:cubicBezTo>
                      <a:lnTo>
                        <a:pt x="2466" y="966"/>
                      </a:lnTo>
                      <a:lnTo>
                        <a:pt x="1500" y="610"/>
                      </a:lnTo>
                      <a:lnTo>
                        <a:pt x="1043" y="432"/>
                      </a:lnTo>
                      <a:cubicBezTo>
                        <a:pt x="865" y="382"/>
                        <a:pt x="712" y="305"/>
                        <a:pt x="560" y="229"/>
                      </a:cubicBezTo>
                      <a:cubicBezTo>
                        <a:pt x="534" y="229"/>
                        <a:pt x="534" y="204"/>
                        <a:pt x="509" y="178"/>
                      </a:cubicBezTo>
                      <a:lnTo>
                        <a:pt x="357" y="102"/>
                      </a:lnTo>
                      <a:cubicBezTo>
                        <a:pt x="306" y="77"/>
                        <a:pt x="255" y="51"/>
                        <a:pt x="229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8" name="Google Shape;9313;p71">
                  <a:extLst>
                    <a:ext uri="{FF2B5EF4-FFF2-40B4-BE49-F238E27FC236}">
                      <a16:creationId xmlns:a16="http://schemas.microsoft.com/office/drawing/2014/main" id="{4B6188E8-C6E6-CD1C-6A13-6E5869FCA7FC}"/>
                    </a:ext>
                  </a:extLst>
                </p:cNvPr>
                <p:cNvSpPr/>
                <p:nvPr/>
              </p:nvSpPr>
              <p:spPr>
                <a:xfrm>
                  <a:off x="3840175" y="2823800"/>
                  <a:ext cx="69900" cy="90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6" h="3636" extrusionOk="0">
                      <a:moveTo>
                        <a:pt x="1271" y="1"/>
                      </a:moveTo>
                      <a:cubicBezTo>
                        <a:pt x="1220" y="103"/>
                        <a:pt x="1169" y="230"/>
                        <a:pt x="1119" y="331"/>
                      </a:cubicBezTo>
                      <a:cubicBezTo>
                        <a:pt x="1131" y="319"/>
                        <a:pt x="1157" y="312"/>
                        <a:pt x="1185" y="312"/>
                      </a:cubicBezTo>
                      <a:cubicBezTo>
                        <a:pt x="1214" y="312"/>
                        <a:pt x="1246" y="319"/>
                        <a:pt x="1271" y="331"/>
                      </a:cubicBezTo>
                      <a:cubicBezTo>
                        <a:pt x="1525" y="560"/>
                        <a:pt x="1754" y="814"/>
                        <a:pt x="1957" y="1094"/>
                      </a:cubicBezTo>
                      <a:cubicBezTo>
                        <a:pt x="2161" y="1373"/>
                        <a:pt x="2339" y="1653"/>
                        <a:pt x="2491" y="1933"/>
                      </a:cubicBezTo>
                      <a:cubicBezTo>
                        <a:pt x="2491" y="1970"/>
                        <a:pt x="2464" y="1993"/>
                        <a:pt x="2439" y="1993"/>
                      </a:cubicBezTo>
                      <a:cubicBezTo>
                        <a:pt x="2430" y="1993"/>
                        <a:pt x="2422" y="1990"/>
                        <a:pt x="2415" y="1983"/>
                      </a:cubicBezTo>
                      <a:cubicBezTo>
                        <a:pt x="2237" y="1704"/>
                        <a:pt x="2034" y="1424"/>
                        <a:pt x="1805" y="1170"/>
                      </a:cubicBezTo>
                      <a:cubicBezTo>
                        <a:pt x="1601" y="916"/>
                        <a:pt x="1347" y="687"/>
                        <a:pt x="1119" y="433"/>
                      </a:cubicBezTo>
                      <a:cubicBezTo>
                        <a:pt x="1093" y="433"/>
                        <a:pt x="1093" y="408"/>
                        <a:pt x="1093" y="382"/>
                      </a:cubicBezTo>
                      <a:cubicBezTo>
                        <a:pt x="991" y="611"/>
                        <a:pt x="864" y="840"/>
                        <a:pt x="737" y="1068"/>
                      </a:cubicBezTo>
                      <a:cubicBezTo>
                        <a:pt x="509" y="1399"/>
                        <a:pt x="254" y="1729"/>
                        <a:pt x="0" y="2034"/>
                      </a:cubicBezTo>
                      <a:cubicBezTo>
                        <a:pt x="127" y="2110"/>
                        <a:pt x="254" y="2187"/>
                        <a:pt x="356" y="2288"/>
                      </a:cubicBezTo>
                      <a:cubicBezTo>
                        <a:pt x="509" y="2390"/>
                        <a:pt x="661" y="2517"/>
                        <a:pt x="788" y="2644"/>
                      </a:cubicBezTo>
                      <a:cubicBezTo>
                        <a:pt x="941" y="2822"/>
                        <a:pt x="1068" y="2975"/>
                        <a:pt x="1195" y="3178"/>
                      </a:cubicBezTo>
                      <a:cubicBezTo>
                        <a:pt x="1208" y="3165"/>
                        <a:pt x="1220" y="3159"/>
                        <a:pt x="1233" y="3159"/>
                      </a:cubicBezTo>
                      <a:cubicBezTo>
                        <a:pt x="1246" y="3159"/>
                        <a:pt x="1258" y="3165"/>
                        <a:pt x="1271" y="3178"/>
                      </a:cubicBezTo>
                      <a:cubicBezTo>
                        <a:pt x="1474" y="3432"/>
                        <a:pt x="1779" y="3585"/>
                        <a:pt x="2084" y="3635"/>
                      </a:cubicBezTo>
                      <a:lnTo>
                        <a:pt x="2262" y="3635"/>
                      </a:lnTo>
                      <a:cubicBezTo>
                        <a:pt x="2440" y="3610"/>
                        <a:pt x="2593" y="3534"/>
                        <a:pt x="2694" y="3381"/>
                      </a:cubicBezTo>
                      <a:cubicBezTo>
                        <a:pt x="2771" y="3254"/>
                        <a:pt x="2796" y="3076"/>
                        <a:pt x="2796" y="2924"/>
                      </a:cubicBezTo>
                      <a:lnTo>
                        <a:pt x="2796" y="2822"/>
                      </a:lnTo>
                      <a:cubicBezTo>
                        <a:pt x="2796" y="2720"/>
                        <a:pt x="2771" y="2644"/>
                        <a:pt x="2771" y="2543"/>
                      </a:cubicBezTo>
                      <a:lnTo>
                        <a:pt x="2694" y="2492"/>
                      </a:lnTo>
                      <a:cubicBezTo>
                        <a:pt x="2644" y="2466"/>
                        <a:pt x="2669" y="2390"/>
                        <a:pt x="2720" y="2365"/>
                      </a:cubicBezTo>
                      <a:lnTo>
                        <a:pt x="2745" y="2365"/>
                      </a:lnTo>
                      <a:cubicBezTo>
                        <a:pt x="2720" y="2238"/>
                        <a:pt x="2694" y="2136"/>
                        <a:pt x="2669" y="2009"/>
                      </a:cubicBezTo>
                      <a:cubicBezTo>
                        <a:pt x="2593" y="1933"/>
                        <a:pt x="2542" y="1856"/>
                        <a:pt x="2516" y="1755"/>
                      </a:cubicBezTo>
                      <a:cubicBezTo>
                        <a:pt x="2516" y="1729"/>
                        <a:pt x="2516" y="1678"/>
                        <a:pt x="2567" y="1678"/>
                      </a:cubicBezTo>
                      <a:cubicBezTo>
                        <a:pt x="2415" y="1323"/>
                        <a:pt x="2237" y="1018"/>
                        <a:pt x="2008" y="713"/>
                      </a:cubicBezTo>
                      <a:cubicBezTo>
                        <a:pt x="1881" y="560"/>
                        <a:pt x="1754" y="408"/>
                        <a:pt x="1601" y="255"/>
                      </a:cubicBezTo>
                      <a:cubicBezTo>
                        <a:pt x="1500" y="179"/>
                        <a:pt x="1424" y="128"/>
                        <a:pt x="1347" y="52"/>
                      </a:cubicBezTo>
                      <a:lnTo>
                        <a:pt x="1271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9" name="Google Shape;9314;p71">
                  <a:extLst>
                    <a:ext uri="{FF2B5EF4-FFF2-40B4-BE49-F238E27FC236}">
                      <a16:creationId xmlns:a16="http://schemas.microsoft.com/office/drawing/2014/main" id="{F0BFF67F-24C8-A60F-5224-D55EDBED89D6}"/>
                    </a:ext>
                  </a:extLst>
                </p:cNvPr>
                <p:cNvSpPr/>
                <p:nvPr/>
              </p:nvSpPr>
              <p:spPr>
                <a:xfrm>
                  <a:off x="3803950" y="2879100"/>
                  <a:ext cx="73100" cy="7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4" h="3152" extrusionOk="0">
                      <a:moveTo>
                        <a:pt x="1322" y="0"/>
                      </a:moveTo>
                      <a:lnTo>
                        <a:pt x="1221" y="127"/>
                      </a:lnTo>
                      <a:lnTo>
                        <a:pt x="1246" y="127"/>
                      </a:lnTo>
                      <a:cubicBezTo>
                        <a:pt x="1373" y="153"/>
                        <a:pt x="1500" y="229"/>
                        <a:pt x="1602" y="331"/>
                      </a:cubicBezTo>
                      <a:cubicBezTo>
                        <a:pt x="1830" y="483"/>
                        <a:pt x="2008" y="712"/>
                        <a:pt x="2135" y="966"/>
                      </a:cubicBezTo>
                      <a:cubicBezTo>
                        <a:pt x="2152" y="1016"/>
                        <a:pt x="2115" y="1054"/>
                        <a:pt x="2080" y="1054"/>
                      </a:cubicBezTo>
                      <a:cubicBezTo>
                        <a:pt x="2061" y="1054"/>
                        <a:pt x="2043" y="1043"/>
                        <a:pt x="2034" y="1017"/>
                      </a:cubicBezTo>
                      <a:cubicBezTo>
                        <a:pt x="1907" y="839"/>
                        <a:pt x="1754" y="686"/>
                        <a:pt x="1602" y="534"/>
                      </a:cubicBezTo>
                      <a:cubicBezTo>
                        <a:pt x="1500" y="432"/>
                        <a:pt x="1348" y="356"/>
                        <a:pt x="1221" y="305"/>
                      </a:cubicBezTo>
                      <a:lnTo>
                        <a:pt x="1119" y="305"/>
                      </a:lnTo>
                      <a:cubicBezTo>
                        <a:pt x="1119" y="305"/>
                        <a:pt x="1093" y="305"/>
                        <a:pt x="1093" y="331"/>
                      </a:cubicBezTo>
                      <a:lnTo>
                        <a:pt x="1068" y="331"/>
                      </a:lnTo>
                      <a:lnTo>
                        <a:pt x="1017" y="381"/>
                      </a:lnTo>
                      <a:cubicBezTo>
                        <a:pt x="1068" y="381"/>
                        <a:pt x="1119" y="432"/>
                        <a:pt x="1170" y="483"/>
                      </a:cubicBezTo>
                      <a:cubicBezTo>
                        <a:pt x="1221" y="508"/>
                        <a:pt x="1271" y="559"/>
                        <a:pt x="1322" y="610"/>
                      </a:cubicBezTo>
                      <a:cubicBezTo>
                        <a:pt x="1424" y="686"/>
                        <a:pt x="1576" y="813"/>
                        <a:pt x="1627" y="864"/>
                      </a:cubicBezTo>
                      <a:cubicBezTo>
                        <a:pt x="1665" y="902"/>
                        <a:pt x="1661" y="968"/>
                        <a:pt x="1614" y="968"/>
                      </a:cubicBezTo>
                      <a:cubicBezTo>
                        <a:pt x="1598" y="968"/>
                        <a:pt x="1577" y="960"/>
                        <a:pt x="1551" y="941"/>
                      </a:cubicBezTo>
                      <a:cubicBezTo>
                        <a:pt x="1449" y="839"/>
                        <a:pt x="1348" y="763"/>
                        <a:pt x="1246" y="686"/>
                      </a:cubicBezTo>
                      <a:lnTo>
                        <a:pt x="1119" y="585"/>
                      </a:lnTo>
                      <a:cubicBezTo>
                        <a:pt x="1043" y="534"/>
                        <a:pt x="992" y="483"/>
                        <a:pt x="966" y="432"/>
                      </a:cubicBezTo>
                      <a:cubicBezTo>
                        <a:pt x="636" y="813"/>
                        <a:pt x="331" y="1169"/>
                        <a:pt x="1" y="1551"/>
                      </a:cubicBezTo>
                      <a:cubicBezTo>
                        <a:pt x="178" y="1601"/>
                        <a:pt x="356" y="1703"/>
                        <a:pt x="483" y="1855"/>
                      </a:cubicBezTo>
                      <a:cubicBezTo>
                        <a:pt x="636" y="2008"/>
                        <a:pt x="763" y="2160"/>
                        <a:pt x="890" y="2313"/>
                      </a:cubicBezTo>
                      <a:cubicBezTo>
                        <a:pt x="992" y="2491"/>
                        <a:pt x="1093" y="2643"/>
                        <a:pt x="1195" y="2821"/>
                      </a:cubicBezTo>
                      <a:cubicBezTo>
                        <a:pt x="1246" y="2847"/>
                        <a:pt x="1297" y="2872"/>
                        <a:pt x="1348" y="2923"/>
                      </a:cubicBezTo>
                      <a:cubicBezTo>
                        <a:pt x="1449" y="2974"/>
                        <a:pt x="1526" y="3025"/>
                        <a:pt x="1627" y="3050"/>
                      </a:cubicBezTo>
                      <a:cubicBezTo>
                        <a:pt x="1780" y="3126"/>
                        <a:pt x="1983" y="3152"/>
                        <a:pt x="2161" y="3152"/>
                      </a:cubicBezTo>
                      <a:cubicBezTo>
                        <a:pt x="2491" y="3152"/>
                        <a:pt x="2771" y="2948"/>
                        <a:pt x="2898" y="2618"/>
                      </a:cubicBezTo>
                      <a:cubicBezTo>
                        <a:pt x="2923" y="2440"/>
                        <a:pt x="2923" y="2237"/>
                        <a:pt x="2873" y="2059"/>
                      </a:cubicBezTo>
                      <a:cubicBezTo>
                        <a:pt x="2822" y="1881"/>
                        <a:pt x="2745" y="1703"/>
                        <a:pt x="2669" y="1551"/>
                      </a:cubicBezTo>
                      <a:cubicBezTo>
                        <a:pt x="2542" y="1220"/>
                        <a:pt x="2364" y="941"/>
                        <a:pt x="2135" y="686"/>
                      </a:cubicBezTo>
                      <a:cubicBezTo>
                        <a:pt x="2008" y="534"/>
                        <a:pt x="1856" y="407"/>
                        <a:pt x="1703" y="280"/>
                      </a:cubicBezTo>
                      <a:cubicBezTo>
                        <a:pt x="1576" y="178"/>
                        <a:pt x="1449" y="102"/>
                        <a:pt x="1322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0" name="Google Shape;9315;p71">
                  <a:extLst>
                    <a:ext uri="{FF2B5EF4-FFF2-40B4-BE49-F238E27FC236}">
                      <a16:creationId xmlns:a16="http://schemas.microsoft.com/office/drawing/2014/main" id="{64014252-3F37-DD5C-78E9-9E9CBE83A79A}"/>
                    </a:ext>
                  </a:extLst>
                </p:cNvPr>
                <p:cNvSpPr/>
                <p:nvPr/>
              </p:nvSpPr>
              <p:spPr>
                <a:xfrm>
                  <a:off x="3763925" y="2921025"/>
                  <a:ext cx="73725" cy="83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9" h="3330" extrusionOk="0">
                      <a:moveTo>
                        <a:pt x="1449" y="1"/>
                      </a:moveTo>
                      <a:lnTo>
                        <a:pt x="1017" y="483"/>
                      </a:lnTo>
                      <a:cubicBezTo>
                        <a:pt x="763" y="763"/>
                        <a:pt x="483" y="1043"/>
                        <a:pt x="229" y="1322"/>
                      </a:cubicBezTo>
                      <a:cubicBezTo>
                        <a:pt x="712" y="1424"/>
                        <a:pt x="1144" y="1653"/>
                        <a:pt x="1474" y="2034"/>
                      </a:cubicBezTo>
                      <a:cubicBezTo>
                        <a:pt x="1516" y="2075"/>
                        <a:pt x="1473" y="2117"/>
                        <a:pt x="1428" y="2117"/>
                      </a:cubicBezTo>
                      <a:cubicBezTo>
                        <a:pt x="1418" y="2117"/>
                        <a:pt x="1408" y="2115"/>
                        <a:pt x="1398" y="2110"/>
                      </a:cubicBezTo>
                      <a:cubicBezTo>
                        <a:pt x="1042" y="1754"/>
                        <a:pt x="610" y="1551"/>
                        <a:pt x="127" y="1475"/>
                      </a:cubicBezTo>
                      <a:lnTo>
                        <a:pt x="102" y="1475"/>
                      </a:lnTo>
                      <a:lnTo>
                        <a:pt x="0" y="1576"/>
                      </a:lnTo>
                      <a:cubicBezTo>
                        <a:pt x="305" y="1602"/>
                        <a:pt x="585" y="1703"/>
                        <a:pt x="839" y="1881"/>
                      </a:cubicBezTo>
                      <a:cubicBezTo>
                        <a:pt x="1093" y="2059"/>
                        <a:pt x="1347" y="2288"/>
                        <a:pt x="1576" y="2517"/>
                      </a:cubicBezTo>
                      <a:cubicBezTo>
                        <a:pt x="1638" y="2558"/>
                        <a:pt x="1583" y="2632"/>
                        <a:pt x="1520" y="2632"/>
                      </a:cubicBezTo>
                      <a:cubicBezTo>
                        <a:pt x="1505" y="2632"/>
                        <a:pt x="1489" y="2628"/>
                        <a:pt x="1474" y="2618"/>
                      </a:cubicBezTo>
                      <a:cubicBezTo>
                        <a:pt x="1271" y="2415"/>
                        <a:pt x="1017" y="2212"/>
                        <a:pt x="763" y="2059"/>
                      </a:cubicBezTo>
                      <a:cubicBezTo>
                        <a:pt x="560" y="1907"/>
                        <a:pt x="305" y="1805"/>
                        <a:pt x="51" y="1754"/>
                      </a:cubicBezTo>
                      <a:lnTo>
                        <a:pt x="51" y="1754"/>
                      </a:lnTo>
                      <a:cubicBezTo>
                        <a:pt x="356" y="1932"/>
                        <a:pt x="661" y="2161"/>
                        <a:pt x="941" y="2390"/>
                      </a:cubicBezTo>
                      <a:cubicBezTo>
                        <a:pt x="1093" y="2517"/>
                        <a:pt x="1246" y="2669"/>
                        <a:pt x="1398" y="2822"/>
                      </a:cubicBezTo>
                      <a:cubicBezTo>
                        <a:pt x="1500" y="2949"/>
                        <a:pt x="1602" y="3050"/>
                        <a:pt x="1678" y="3203"/>
                      </a:cubicBezTo>
                      <a:cubicBezTo>
                        <a:pt x="1754" y="3254"/>
                        <a:pt x="1830" y="3279"/>
                        <a:pt x="1907" y="3305"/>
                      </a:cubicBezTo>
                      <a:cubicBezTo>
                        <a:pt x="1974" y="3322"/>
                        <a:pt x="2043" y="3330"/>
                        <a:pt x="2111" y="3330"/>
                      </a:cubicBezTo>
                      <a:cubicBezTo>
                        <a:pt x="2352" y="3330"/>
                        <a:pt x="2587" y="3229"/>
                        <a:pt x="2745" y="3050"/>
                      </a:cubicBezTo>
                      <a:cubicBezTo>
                        <a:pt x="2822" y="2873"/>
                        <a:pt x="2898" y="2695"/>
                        <a:pt x="2898" y="2491"/>
                      </a:cubicBezTo>
                      <a:cubicBezTo>
                        <a:pt x="2949" y="2288"/>
                        <a:pt x="2949" y="2059"/>
                        <a:pt x="2898" y="1856"/>
                      </a:cubicBezTo>
                      <a:cubicBezTo>
                        <a:pt x="2847" y="1653"/>
                        <a:pt x="2771" y="1475"/>
                        <a:pt x="2644" y="1297"/>
                      </a:cubicBezTo>
                      <a:cubicBezTo>
                        <a:pt x="2542" y="1144"/>
                        <a:pt x="2440" y="992"/>
                        <a:pt x="2339" y="839"/>
                      </a:cubicBezTo>
                      <a:cubicBezTo>
                        <a:pt x="2237" y="661"/>
                        <a:pt x="2110" y="509"/>
                        <a:pt x="1957" y="382"/>
                      </a:cubicBezTo>
                      <a:cubicBezTo>
                        <a:pt x="1907" y="306"/>
                        <a:pt x="1830" y="255"/>
                        <a:pt x="1754" y="204"/>
                      </a:cubicBezTo>
                      <a:cubicBezTo>
                        <a:pt x="1678" y="153"/>
                        <a:pt x="1576" y="102"/>
                        <a:pt x="1500" y="51"/>
                      </a:cubicBezTo>
                      <a:cubicBezTo>
                        <a:pt x="1474" y="26"/>
                        <a:pt x="1449" y="26"/>
                        <a:pt x="1449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1" name="Google Shape;9316;p71">
                  <a:extLst>
                    <a:ext uri="{FF2B5EF4-FFF2-40B4-BE49-F238E27FC236}">
                      <a16:creationId xmlns:a16="http://schemas.microsoft.com/office/drawing/2014/main" id="{FA382540-DE18-BCE1-EE15-C7B4968C96A9}"/>
                    </a:ext>
                  </a:extLst>
                </p:cNvPr>
                <p:cNvSpPr/>
                <p:nvPr/>
              </p:nvSpPr>
              <p:spPr>
                <a:xfrm>
                  <a:off x="3701025" y="2992825"/>
                  <a:ext cx="55300" cy="94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2" h="3798" extrusionOk="0">
                      <a:moveTo>
                        <a:pt x="1246" y="1"/>
                      </a:moveTo>
                      <a:lnTo>
                        <a:pt x="1144" y="102"/>
                      </a:lnTo>
                      <a:cubicBezTo>
                        <a:pt x="1151" y="99"/>
                        <a:pt x="1158" y="97"/>
                        <a:pt x="1166" y="97"/>
                      </a:cubicBezTo>
                      <a:cubicBezTo>
                        <a:pt x="1213" y="97"/>
                        <a:pt x="1264" y="160"/>
                        <a:pt x="1220" y="204"/>
                      </a:cubicBezTo>
                      <a:cubicBezTo>
                        <a:pt x="941" y="611"/>
                        <a:pt x="661" y="1017"/>
                        <a:pt x="407" y="1449"/>
                      </a:cubicBezTo>
                      <a:lnTo>
                        <a:pt x="483" y="1526"/>
                      </a:lnTo>
                      <a:cubicBezTo>
                        <a:pt x="509" y="1602"/>
                        <a:pt x="559" y="1653"/>
                        <a:pt x="585" y="1729"/>
                      </a:cubicBezTo>
                      <a:cubicBezTo>
                        <a:pt x="661" y="1856"/>
                        <a:pt x="712" y="1983"/>
                        <a:pt x="763" y="2136"/>
                      </a:cubicBezTo>
                      <a:cubicBezTo>
                        <a:pt x="763" y="2167"/>
                        <a:pt x="734" y="2189"/>
                        <a:pt x="705" y="2189"/>
                      </a:cubicBezTo>
                      <a:cubicBezTo>
                        <a:pt x="688" y="2189"/>
                        <a:pt x="671" y="2180"/>
                        <a:pt x="661" y="2161"/>
                      </a:cubicBezTo>
                      <a:cubicBezTo>
                        <a:pt x="610" y="2034"/>
                        <a:pt x="534" y="1907"/>
                        <a:pt x="458" y="1805"/>
                      </a:cubicBezTo>
                      <a:cubicBezTo>
                        <a:pt x="432" y="1729"/>
                        <a:pt x="381" y="1678"/>
                        <a:pt x="356" y="1627"/>
                      </a:cubicBezTo>
                      <a:lnTo>
                        <a:pt x="331" y="1602"/>
                      </a:lnTo>
                      <a:lnTo>
                        <a:pt x="305" y="1627"/>
                      </a:lnTo>
                      <a:lnTo>
                        <a:pt x="229" y="1754"/>
                      </a:lnTo>
                      <a:cubicBezTo>
                        <a:pt x="254" y="1780"/>
                        <a:pt x="280" y="1805"/>
                        <a:pt x="280" y="1831"/>
                      </a:cubicBezTo>
                      <a:lnTo>
                        <a:pt x="381" y="1983"/>
                      </a:lnTo>
                      <a:cubicBezTo>
                        <a:pt x="432" y="2085"/>
                        <a:pt x="483" y="2186"/>
                        <a:pt x="534" y="2288"/>
                      </a:cubicBezTo>
                      <a:cubicBezTo>
                        <a:pt x="636" y="2491"/>
                        <a:pt x="712" y="2720"/>
                        <a:pt x="763" y="2949"/>
                      </a:cubicBezTo>
                      <a:cubicBezTo>
                        <a:pt x="779" y="2998"/>
                        <a:pt x="743" y="3026"/>
                        <a:pt x="708" y="3026"/>
                      </a:cubicBezTo>
                      <a:cubicBezTo>
                        <a:pt x="689" y="3026"/>
                        <a:pt x="670" y="3018"/>
                        <a:pt x="661" y="3000"/>
                      </a:cubicBezTo>
                      <a:cubicBezTo>
                        <a:pt x="559" y="2771"/>
                        <a:pt x="483" y="2568"/>
                        <a:pt x="381" y="2390"/>
                      </a:cubicBezTo>
                      <a:cubicBezTo>
                        <a:pt x="331" y="2288"/>
                        <a:pt x="254" y="2186"/>
                        <a:pt x="204" y="2085"/>
                      </a:cubicBezTo>
                      <a:cubicBezTo>
                        <a:pt x="178" y="2034"/>
                        <a:pt x="153" y="2008"/>
                        <a:pt x="127" y="1958"/>
                      </a:cubicBezTo>
                      <a:lnTo>
                        <a:pt x="0" y="2212"/>
                      </a:lnTo>
                      <a:cubicBezTo>
                        <a:pt x="51" y="2263"/>
                        <a:pt x="102" y="2339"/>
                        <a:pt x="127" y="2415"/>
                      </a:cubicBezTo>
                      <a:lnTo>
                        <a:pt x="254" y="2669"/>
                      </a:lnTo>
                      <a:cubicBezTo>
                        <a:pt x="331" y="2847"/>
                        <a:pt x="407" y="3000"/>
                        <a:pt x="458" y="3178"/>
                      </a:cubicBezTo>
                      <a:cubicBezTo>
                        <a:pt x="470" y="3165"/>
                        <a:pt x="483" y="3158"/>
                        <a:pt x="496" y="3158"/>
                      </a:cubicBezTo>
                      <a:cubicBezTo>
                        <a:pt x="509" y="3158"/>
                        <a:pt x="521" y="3165"/>
                        <a:pt x="534" y="3178"/>
                      </a:cubicBezTo>
                      <a:cubicBezTo>
                        <a:pt x="585" y="3305"/>
                        <a:pt x="661" y="3457"/>
                        <a:pt x="763" y="3559"/>
                      </a:cubicBezTo>
                      <a:cubicBezTo>
                        <a:pt x="864" y="3660"/>
                        <a:pt x="991" y="3737"/>
                        <a:pt x="1144" y="3788"/>
                      </a:cubicBezTo>
                      <a:cubicBezTo>
                        <a:pt x="1186" y="3794"/>
                        <a:pt x="1228" y="3797"/>
                        <a:pt x="1269" y="3797"/>
                      </a:cubicBezTo>
                      <a:cubicBezTo>
                        <a:pt x="1550" y="3797"/>
                        <a:pt x="1802" y="3650"/>
                        <a:pt x="1957" y="3406"/>
                      </a:cubicBezTo>
                      <a:cubicBezTo>
                        <a:pt x="2161" y="3101"/>
                        <a:pt x="2211" y="2720"/>
                        <a:pt x="2135" y="2364"/>
                      </a:cubicBezTo>
                      <a:cubicBezTo>
                        <a:pt x="2110" y="2161"/>
                        <a:pt x="2059" y="1958"/>
                        <a:pt x="2008" y="1754"/>
                      </a:cubicBezTo>
                      <a:cubicBezTo>
                        <a:pt x="1983" y="1729"/>
                        <a:pt x="1957" y="1678"/>
                        <a:pt x="1983" y="1653"/>
                      </a:cubicBezTo>
                      <a:cubicBezTo>
                        <a:pt x="1932" y="1526"/>
                        <a:pt x="1881" y="1373"/>
                        <a:pt x="1830" y="1246"/>
                      </a:cubicBezTo>
                      <a:cubicBezTo>
                        <a:pt x="1754" y="1068"/>
                        <a:pt x="1678" y="890"/>
                        <a:pt x="1601" y="712"/>
                      </a:cubicBezTo>
                      <a:cubicBezTo>
                        <a:pt x="1423" y="483"/>
                        <a:pt x="1322" y="255"/>
                        <a:pt x="1246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2" name="Google Shape;9317;p71">
                  <a:extLst>
                    <a:ext uri="{FF2B5EF4-FFF2-40B4-BE49-F238E27FC236}">
                      <a16:creationId xmlns:a16="http://schemas.microsoft.com/office/drawing/2014/main" id="{578C2680-485C-8CDE-EABF-AA52121C61AC}"/>
                    </a:ext>
                  </a:extLst>
                </p:cNvPr>
                <p:cNvSpPr/>
                <p:nvPr/>
              </p:nvSpPr>
              <p:spPr>
                <a:xfrm>
                  <a:off x="3674975" y="3053825"/>
                  <a:ext cx="43225" cy="87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3485" extrusionOk="0">
                      <a:moveTo>
                        <a:pt x="941" y="0"/>
                      </a:moveTo>
                      <a:cubicBezTo>
                        <a:pt x="839" y="229"/>
                        <a:pt x="712" y="483"/>
                        <a:pt x="610" y="738"/>
                      </a:cubicBezTo>
                      <a:lnTo>
                        <a:pt x="203" y="1627"/>
                      </a:lnTo>
                      <a:lnTo>
                        <a:pt x="254" y="1703"/>
                      </a:lnTo>
                      <a:cubicBezTo>
                        <a:pt x="305" y="1780"/>
                        <a:pt x="356" y="1881"/>
                        <a:pt x="407" y="1958"/>
                      </a:cubicBezTo>
                      <a:cubicBezTo>
                        <a:pt x="508" y="2110"/>
                        <a:pt x="585" y="2288"/>
                        <a:pt x="686" y="2466"/>
                      </a:cubicBezTo>
                      <a:cubicBezTo>
                        <a:pt x="704" y="2501"/>
                        <a:pt x="672" y="2549"/>
                        <a:pt x="643" y="2549"/>
                      </a:cubicBezTo>
                      <a:cubicBezTo>
                        <a:pt x="630" y="2549"/>
                        <a:pt x="618" y="2540"/>
                        <a:pt x="610" y="2517"/>
                      </a:cubicBezTo>
                      <a:cubicBezTo>
                        <a:pt x="508" y="2364"/>
                        <a:pt x="381" y="2212"/>
                        <a:pt x="280" y="2034"/>
                      </a:cubicBezTo>
                      <a:cubicBezTo>
                        <a:pt x="229" y="1958"/>
                        <a:pt x="178" y="1881"/>
                        <a:pt x="127" y="1805"/>
                      </a:cubicBezTo>
                      <a:lnTo>
                        <a:pt x="0" y="2059"/>
                      </a:lnTo>
                      <a:lnTo>
                        <a:pt x="26" y="2059"/>
                      </a:lnTo>
                      <a:cubicBezTo>
                        <a:pt x="51" y="2110"/>
                        <a:pt x="76" y="2135"/>
                        <a:pt x="102" y="2186"/>
                      </a:cubicBezTo>
                      <a:lnTo>
                        <a:pt x="127" y="2262"/>
                      </a:lnTo>
                      <a:cubicBezTo>
                        <a:pt x="178" y="2339"/>
                        <a:pt x="229" y="2415"/>
                        <a:pt x="280" y="2491"/>
                      </a:cubicBezTo>
                      <a:cubicBezTo>
                        <a:pt x="381" y="2644"/>
                        <a:pt x="483" y="2796"/>
                        <a:pt x="610" y="2949"/>
                      </a:cubicBezTo>
                      <a:cubicBezTo>
                        <a:pt x="712" y="3127"/>
                        <a:pt x="864" y="3279"/>
                        <a:pt x="1042" y="3406"/>
                      </a:cubicBezTo>
                      <a:cubicBezTo>
                        <a:pt x="1068" y="3406"/>
                        <a:pt x="1068" y="3406"/>
                        <a:pt x="1068" y="3432"/>
                      </a:cubicBezTo>
                      <a:cubicBezTo>
                        <a:pt x="1130" y="3463"/>
                        <a:pt x="1203" y="3485"/>
                        <a:pt x="1279" y="3485"/>
                      </a:cubicBezTo>
                      <a:cubicBezTo>
                        <a:pt x="1326" y="3485"/>
                        <a:pt x="1375" y="3476"/>
                        <a:pt x="1423" y="3457"/>
                      </a:cubicBezTo>
                      <a:lnTo>
                        <a:pt x="1449" y="3457"/>
                      </a:lnTo>
                      <a:cubicBezTo>
                        <a:pt x="1576" y="3279"/>
                        <a:pt x="1652" y="3076"/>
                        <a:pt x="1652" y="2822"/>
                      </a:cubicBezTo>
                      <a:cubicBezTo>
                        <a:pt x="1728" y="2161"/>
                        <a:pt x="1601" y="1475"/>
                        <a:pt x="1347" y="839"/>
                      </a:cubicBezTo>
                      <a:cubicBezTo>
                        <a:pt x="1271" y="687"/>
                        <a:pt x="1195" y="509"/>
                        <a:pt x="1118" y="356"/>
                      </a:cubicBezTo>
                      <a:lnTo>
                        <a:pt x="1017" y="102"/>
                      </a:lnTo>
                      <a:lnTo>
                        <a:pt x="94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3" name="Google Shape;9318;p71">
                  <a:extLst>
                    <a:ext uri="{FF2B5EF4-FFF2-40B4-BE49-F238E27FC236}">
                      <a16:creationId xmlns:a16="http://schemas.microsoft.com/office/drawing/2014/main" id="{61CAF853-64B9-F1CE-47FC-B4A6B347EA57}"/>
                    </a:ext>
                  </a:extLst>
                </p:cNvPr>
                <p:cNvSpPr/>
                <p:nvPr/>
              </p:nvSpPr>
              <p:spPr>
                <a:xfrm>
                  <a:off x="3637475" y="3113550"/>
                  <a:ext cx="50850" cy="92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4" h="3712" extrusionOk="0">
                      <a:moveTo>
                        <a:pt x="1348" y="1"/>
                      </a:moveTo>
                      <a:lnTo>
                        <a:pt x="1348" y="1"/>
                      </a:lnTo>
                      <a:cubicBezTo>
                        <a:pt x="1330" y="18"/>
                        <a:pt x="1325" y="24"/>
                        <a:pt x="1332" y="34"/>
                      </a:cubicBezTo>
                      <a:lnTo>
                        <a:pt x="1332" y="34"/>
                      </a:lnTo>
                      <a:cubicBezTo>
                        <a:pt x="1337" y="23"/>
                        <a:pt x="1342" y="12"/>
                        <a:pt x="1348" y="1"/>
                      </a:cubicBezTo>
                      <a:close/>
                      <a:moveTo>
                        <a:pt x="1332" y="34"/>
                      </a:moveTo>
                      <a:cubicBezTo>
                        <a:pt x="1106" y="505"/>
                        <a:pt x="833" y="951"/>
                        <a:pt x="560" y="1373"/>
                      </a:cubicBezTo>
                      <a:lnTo>
                        <a:pt x="585" y="1373"/>
                      </a:lnTo>
                      <a:cubicBezTo>
                        <a:pt x="636" y="1449"/>
                        <a:pt x="687" y="1500"/>
                        <a:pt x="738" y="1576"/>
                      </a:cubicBezTo>
                      <a:cubicBezTo>
                        <a:pt x="789" y="1653"/>
                        <a:pt x="814" y="1729"/>
                        <a:pt x="865" y="1780"/>
                      </a:cubicBezTo>
                      <a:cubicBezTo>
                        <a:pt x="941" y="1932"/>
                        <a:pt x="992" y="2110"/>
                        <a:pt x="1043" y="2263"/>
                      </a:cubicBezTo>
                      <a:cubicBezTo>
                        <a:pt x="1057" y="2307"/>
                        <a:pt x="1029" y="2334"/>
                        <a:pt x="998" y="2334"/>
                      </a:cubicBezTo>
                      <a:cubicBezTo>
                        <a:pt x="976" y="2334"/>
                        <a:pt x="952" y="2320"/>
                        <a:pt x="941" y="2288"/>
                      </a:cubicBezTo>
                      <a:cubicBezTo>
                        <a:pt x="890" y="2161"/>
                        <a:pt x="814" y="2008"/>
                        <a:pt x="738" y="1881"/>
                      </a:cubicBezTo>
                      <a:cubicBezTo>
                        <a:pt x="687" y="1831"/>
                        <a:pt x="636" y="1754"/>
                        <a:pt x="611" y="1703"/>
                      </a:cubicBezTo>
                      <a:cubicBezTo>
                        <a:pt x="560" y="1627"/>
                        <a:pt x="509" y="1576"/>
                        <a:pt x="458" y="1526"/>
                      </a:cubicBezTo>
                      <a:lnTo>
                        <a:pt x="382" y="1627"/>
                      </a:lnTo>
                      <a:cubicBezTo>
                        <a:pt x="433" y="1653"/>
                        <a:pt x="458" y="1703"/>
                        <a:pt x="484" y="1729"/>
                      </a:cubicBezTo>
                      <a:cubicBezTo>
                        <a:pt x="509" y="1780"/>
                        <a:pt x="509" y="1805"/>
                        <a:pt x="585" y="1881"/>
                      </a:cubicBezTo>
                      <a:cubicBezTo>
                        <a:pt x="636" y="1983"/>
                        <a:pt x="687" y="2085"/>
                        <a:pt x="738" y="2186"/>
                      </a:cubicBezTo>
                      <a:cubicBezTo>
                        <a:pt x="865" y="2390"/>
                        <a:pt x="941" y="2618"/>
                        <a:pt x="1017" y="2822"/>
                      </a:cubicBezTo>
                      <a:cubicBezTo>
                        <a:pt x="1050" y="2871"/>
                        <a:pt x="1008" y="2910"/>
                        <a:pt x="967" y="2910"/>
                      </a:cubicBezTo>
                      <a:cubicBezTo>
                        <a:pt x="946" y="2910"/>
                        <a:pt x="924" y="2899"/>
                        <a:pt x="916" y="2873"/>
                      </a:cubicBezTo>
                      <a:lnTo>
                        <a:pt x="585" y="2288"/>
                      </a:lnTo>
                      <a:cubicBezTo>
                        <a:pt x="509" y="2186"/>
                        <a:pt x="458" y="2085"/>
                        <a:pt x="407" y="2008"/>
                      </a:cubicBezTo>
                      <a:cubicBezTo>
                        <a:pt x="382" y="1958"/>
                        <a:pt x="331" y="1907"/>
                        <a:pt x="306" y="1856"/>
                      </a:cubicBezTo>
                      <a:cubicBezTo>
                        <a:pt x="280" y="1831"/>
                        <a:pt x="280" y="1805"/>
                        <a:pt x="255" y="1780"/>
                      </a:cubicBezTo>
                      <a:lnTo>
                        <a:pt x="1" y="2136"/>
                      </a:lnTo>
                      <a:cubicBezTo>
                        <a:pt x="51" y="2161"/>
                        <a:pt x="77" y="2212"/>
                        <a:pt x="102" y="2237"/>
                      </a:cubicBezTo>
                      <a:cubicBezTo>
                        <a:pt x="153" y="2339"/>
                        <a:pt x="204" y="2415"/>
                        <a:pt x="255" y="2517"/>
                      </a:cubicBezTo>
                      <a:cubicBezTo>
                        <a:pt x="356" y="2669"/>
                        <a:pt x="433" y="2847"/>
                        <a:pt x="509" y="3050"/>
                      </a:cubicBezTo>
                      <a:cubicBezTo>
                        <a:pt x="560" y="3127"/>
                        <a:pt x="585" y="3228"/>
                        <a:pt x="611" y="3330"/>
                      </a:cubicBezTo>
                      <a:cubicBezTo>
                        <a:pt x="687" y="3432"/>
                        <a:pt x="789" y="3508"/>
                        <a:pt x="890" y="3559"/>
                      </a:cubicBezTo>
                      <a:cubicBezTo>
                        <a:pt x="1017" y="3660"/>
                        <a:pt x="1170" y="3711"/>
                        <a:pt x="1322" y="3711"/>
                      </a:cubicBezTo>
                      <a:cubicBezTo>
                        <a:pt x="1627" y="3686"/>
                        <a:pt x="1805" y="3381"/>
                        <a:pt x="1881" y="3127"/>
                      </a:cubicBezTo>
                      <a:cubicBezTo>
                        <a:pt x="2034" y="2466"/>
                        <a:pt x="2008" y="1780"/>
                        <a:pt x="1754" y="1144"/>
                      </a:cubicBezTo>
                      <a:cubicBezTo>
                        <a:pt x="1653" y="763"/>
                        <a:pt x="1500" y="407"/>
                        <a:pt x="1348" y="51"/>
                      </a:cubicBezTo>
                      <a:cubicBezTo>
                        <a:pt x="1340" y="44"/>
                        <a:pt x="1335" y="38"/>
                        <a:pt x="1332" y="34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4" name="Google Shape;9319;p71">
                  <a:extLst>
                    <a:ext uri="{FF2B5EF4-FFF2-40B4-BE49-F238E27FC236}">
                      <a16:creationId xmlns:a16="http://schemas.microsoft.com/office/drawing/2014/main" id="{154966E3-F24A-0339-2274-3B8BDED1D3F4}"/>
                    </a:ext>
                  </a:extLst>
                </p:cNvPr>
                <p:cNvSpPr/>
                <p:nvPr/>
              </p:nvSpPr>
              <p:spPr>
                <a:xfrm>
                  <a:off x="3600625" y="3170725"/>
                  <a:ext cx="52125" cy="89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5" h="3585" extrusionOk="0">
                      <a:moveTo>
                        <a:pt x="1373" y="1"/>
                      </a:moveTo>
                      <a:cubicBezTo>
                        <a:pt x="1195" y="204"/>
                        <a:pt x="992" y="433"/>
                        <a:pt x="814" y="662"/>
                      </a:cubicBezTo>
                      <a:lnTo>
                        <a:pt x="229" y="1323"/>
                      </a:lnTo>
                      <a:cubicBezTo>
                        <a:pt x="280" y="1373"/>
                        <a:pt x="331" y="1399"/>
                        <a:pt x="356" y="1450"/>
                      </a:cubicBezTo>
                      <a:cubicBezTo>
                        <a:pt x="433" y="1551"/>
                        <a:pt x="509" y="1653"/>
                        <a:pt x="560" y="1780"/>
                      </a:cubicBezTo>
                      <a:cubicBezTo>
                        <a:pt x="687" y="2034"/>
                        <a:pt x="814" y="2314"/>
                        <a:pt x="941" y="2568"/>
                      </a:cubicBezTo>
                      <a:cubicBezTo>
                        <a:pt x="959" y="2622"/>
                        <a:pt x="913" y="2676"/>
                        <a:pt x="867" y="2676"/>
                      </a:cubicBezTo>
                      <a:cubicBezTo>
                        <a:pt x="848" y="2676"/>
                        <a:pt x="829" y="2667"/>
                        <a:pt x="814" y="2644"/>
                      </a:cubicBezTo>
                      <a:cubicBezTo>
                        <a:pt x="661" y="2390"/>
                        <a:pt x="534" y="2136"/>
                        <a:pt x="407" y="1907"/>
                      </a:cubicBezTo>
                      <a:cubicBezTo>
                        <a:pt x="356" y="1806"/>
                        <a:pt x="305" y="1704"/>
                        <a:pt x="229" y="1628"/>
                      </a:cubicBezTo>
                      <a:cubicBezTo>
                        <a:pt x="204" y="1577"/>
                        <a:pt x="153" y="1551"/>
                        <a:pt x="128" y="1501"/>
                      </a:cubicBezTo>
                      <a:lnTo>
                        <a:pt x="102" y="1475"/>
                      </a:lnTo>
                      <a:lnTo>
                        <a:pt x="0" y="1577"/>
                      </a:lnTo>
                      <a:lnTo>
                        <a:pt x="26" y="1602"/>
                      </a:lnTo>
                      <a:cubicBezTo>
                        <a:pt x="77" y="1628"/>
                        <a:pt x="102" y="1704"/>
                        <a:pt x="128" y="1755"/>
                      </a:cubicBezTo>
                      <a:lnTo>
                        <a:pt x="178" y="1882"/>
                      </a:lnTo>
                      <a:cubicBezTo>
                        <a:pt x="204" y="1983"/>
                        <a:pt x="255" y="2085"/>
                        <a:pt x="305" y="2161"/>
                      </a:cubicBezTo>
                      <a:cubicBezTo>
                        <a:pt x="407" y="2365"/>
                        <a:pt x="509" y="2543"/>
                        <a:pt x="636" y="2695"/>
                      </a:cubicBezTo>
                      <a:cubicBezTo>
                        <a:pt x="890" y="3025"/>
                        <a:pt x="1195" y="3330"/>
                        <a:pt x="1525" y="3585"/>
                      </a:cubicBezTo>
                      <a:cubicBezTo>
                        <a:pt x="1754" y="3432"/>
                        <a:pt x="1907" y="3203"/>
                        <a:pt x="1932" y="2924"/>
                      </a:cubicBezTo>
                      <a:cubicBezTo>
                        <a:pt x="2085" y="2238"/>
                        <a:pt x="2059" y="1526"/>
                        <a:pt x="1830" y="865"/>
                      </a:cubicBezTo>
                      <a:cubicBezTo>
                        <a:pt x="1754" y="687"/>
                        <a:pt x="1678" y="509"/>
                        <a:pt x="1576" y="331"/>
                      </a:cubicBezTo>
                      <a:cubicBezTo>
                        <a:pt x="1525" y="255"/>
                        <a:pt x="1475" y="179"/>
                        <a:pt x="1424" y="103"/>
                      </a:cubicBezTo>
                      <a:cubicBezTo>
                        <a:pt x="1398" y="52"/>
                        <a:pt x="1373" y="26"/>
                        <a:pt x="137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5" name="Google Shape;9320;p71">
                  <a:extLst>
                    <a:ext uri="{FF2B5EF4-FFF2-40B4-BE49-F238E27FC236}">
                      <a16:creationId xmlns:a16="http://schemas.microsoft.com/office/drawing/2014/main" id="{1087D5F6-195B-72F1-1633-C0A560FE8231}"/>
                    </a:ext>
                  </a:extLst>
                </p:cNvPr>
                <p:cNvSpPr/>
                <p:nvPr/>
              </p:nvSpPr>
              <p:spPr>
                <a:xfrm>
                  <a:off x="3563125" y="3217125"/>
                  <a:ext cx="55325" cy="88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3" h="3559" extrusionOk="0">
                      <a:moveTo>
                        <a:pt x="1272" y="0"/>
                      </a:moveTo>
                      <a:lnTo>
                        <a:pt x="967" y="331"/>
                      </a:lnTo>
                      <a:lnTo>
                        <a:pt x="255" y="1144"/>
                      </a:lnTo>
                      <a:cubicBezTo>
                        <a:pt x="306" y="1169"/>
                        <a:pt x="357" y="1220"/>
                        <a:pt x="408" y="1271"/>
                      </a:cubicBezTo>
                      <a:cubicBezTo>
                        <a:pt x="433" y="1297"/>
                        <a:pt x="484" y="1347"/>
                        <a:pt x="509" y="1398"/>
                      </a:cubicBezTo>
                      <a:cubicBezTo>
                        <a:pt x="586" y="1474"/>
                        <a:pt x="662" y="1576"/>
                        <a:pt x="713" y="1678"/>
                      </a:cubicBezTo>
                      <a:cubicBezTo>
                        <a:pt x="840" y="1907"/>
                        <a:pt x="891" y="2110"/>
                        <a:pt x="941" y="2364"/>
                      </a:cubicBezTo>
                      <a:cubicBezTo>
                        <a:pt x="941" y="2395"/>
                        <a:pt x="912" y="2417"/>
                        <a:pt x="884" y="2417"/>
                      </a:cubicBezTo>
                      <a:cubicBezTo>
                        <a:pt x="867" y="2417"/>
                        <a:pt x="849" y="2409"/>
                        <a:pt x="840" y="2389"/>
                      </a:cubicBezTo>
                      <a:cubicBezTo>
                        <a:pt x="763" y="2186"/>
                        <a:pt x="662" y="1983"/>
                        <a:pt x="535" y="1779"/>
                      </a:cubicBezTo>
                      <a:cubicBezTo>
                        <a:pt x="484" y="1703"/>
                        <a:pt x="408" y="1627"/>
                        <a:pt x="357" y="1525"/>
                      </a:cubicBezTo>
                      <a:cubicBezTo>
                        <a:pt x="306" y="1500"/>
                        <a:pt x="281" y="1449"/>
                        <a:pt x="230" y="1424"/>
                      </a:cubicBezTo>
                      <a:cubicBezTo>
                        <a:pt x="204" y="1373"/>
                        <a:pt x="153" y="1347"/>
                        <a:pt x="128" y="1297"/>
                      </a:cubicBezTo>
                      <a:lnTo>
                        <a:pt x="1" y="1449"/>
                      </a:lnTo>
                      <a:cubicBezTo>
                        <a:pt x="52" y="1500"/>
                        <a:pt x="103" y="1551"/>
                        <a:pt x="153" y="1627"/>
                      </a:cubicBezTo>
                      <a:cubicBezTo>
                        <a:pt x="204" y="1703"/>
                        <a:pt x="281" y="1805"/>
                        <a:pt x="331" y="1907"/>
                      </a:cubicBezTo>
                      <a:cubicBezTo>
                        <a:pt x="458" y="2084"/>
                        <a:pt x="560" y="2262"/>
                        <a:pt x="662" y="2440"/>
                      </a:cubicBezTo>
                      <a:cubicBezTo>
                        <a:pt x="713" y="2542"/>
                        <a:pt x="763" y="2669"/>
                        <a:pt x="789" y="2771"/>
                      </a:cubicBezTo>
                      <a:cubicBezTo>
                        <a:pt x="789" y="2771"/>
                        <a:pt x="814" y="2771"/>
                        <a:pt x="814" y="2796"/>
                      </a:cubicBezTo>
                      <a:cubicBezTo>
                        <a:pt x="941" y="3101"/>
                        <a:pt x="1145" y="3533"/>
                        <a:pt x="1526" y="3559"/>
                      </a:cubicBezTo>
                      <a:cubicBezTo>
                        <a:pt x="1704" y="3559"/>
                        <a:pt x="1856" y="3457"/>
                        <a:pt x="1907" y="3304"/>
                      </a:cubicBezTo>
                      <a:cubicBezTo>
                        <a:pt x="1983" y="3127"/>
                        <a:pt x="2060" y="2949"/>
                        <a:pt x="2085" y="2771"/>
                      </a:cubicBezTo>
                      <a:cubicBezTo>
                        <a:pt x="2212" y="2034"/>
                        <a:pt x="2085" y="1297"/>
                        <a:pt x="1704" y="636"/>
                      </a:cubicBezTo>
                      <a:cubicBezTo>
                        <a:pt x="1602" y="458"/>
                        <a:pt x="1500" y="280"/>
                        <a:pt x="1373" y="127"/>
                      </a:cubicBezTo>
                      <a:cubicBezTo>
                        <a:pt x="1323" y="77"/>
                        <a:pt x="1297" y="51"/>
                        <a:pt x="127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6" name="Google Shape;9321;p71">
                  <a:extLst>
                    <a:ext uri="{FF2B5EF4-FFF2-40B4-BE49-F238E27FC236}">
                      <a16:creationId xmlns:a16="http://schemas.microsoft.com/office/drawing/2014/main" id="{5B7272E1-E1A0-7BC2-1356-45CB421A72EA}"/>
                    </a:ext>
                  </a:extLst>
                </p:cNvPr>
                <p:cNvSpPr/>
                <p:nvPr/>
              </p:nvSpPr>
              <p:spPr>
                <a:xfrm>
                  <a:off x="3532650" y="3257150"/>
                  <a:ext cx="50850" cy="95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4" h="3813" extrusionOk="0">
                      <a:moveTo>
                        <a:pt x="1093" y="1"/>
                      </a:moveTo>
                      <a:cubicBezTo>
                        <a:pt x="813" y="331"/>
                        <a:pt x="508" y="687"/>
                        <a:pt x="203" y="1017"/>
                      </a:cubicBezTo>
                      <a:lnTo>
                        <a:pt x="280" y="1068"/>
                      </a:lnTo>
                      <a:cubicBezTo>
                        <a:pt x="330" y="1144"/>
                        <a:pt x="381" y="1195"/>
                        <a:pt x="432" y="1271"/>
                      </a:cubicBezTo>
                      <a:cubicBezTo>
                        <a:pt x="534" y="1398"/>
                        <a:pt x="635" y="1526"/>
                        <a:pt x="737" y="1653"/>
                      </a:cubicBezTo>
                      <a:cubicBezTo>
                        <a:pt x="915" y="1932"/>
                        <a:pt x="1067" y="2237"/>
                        <a:pt x="1169" y="2568"/>
                      </a:cubicBezTo>
                      <a:cubicBezTo>
                        <a:pt x="1184" y="2612"/>
                        <a:pt x="1147" y="2639"/>
                        <a:pt x="1109" y="2639"/>
                      </a:cubicBezTo>
                      <a:cubicBezTo>
                        <a:pt x="1081" y="2639"/>
                        <a:pt x="1053" y="2625"/>
                        <a:pt x="1042" y="2593"/>
                      </a:cubicBezTo>
                      <a:cubicBezTo>
                        <a:pt x="940" y="2313"/>
                        <a:pt x="788" y="2034"/>
                        <a:pt x="610" y="1780"/>
                      </a:cubicBezTo>
                      <a:cubicBezTo>
                        <a:pt x="508" y="1653"/>
                        <a:pt x="432" y="1526"/>
                        <a:pt x="330" y="1424"/>
                      </a:cubicBezTo>
                      <a:lnTo>
                        <a:pt x="178" y="1246"/>
                      </a:lnTo>
                      <a:lnTo>
                        <a:pt x="102" y="1170"/>
                      </a:lnTo>
                      <a:lnTo>
                        <a:pt x="0" y="1297"/>
                      </a:lnTo>
                      <a:cubicBezTo>
                        <a:pt x="102" y="1424"/>
                        <a:pt x="152" y="1500"/>
                        <a:pt x="254" y="1678"/>
                      </a:cubicBezTo>
                      <a:cubicBezTo>
                        <a:pt x="330" y="1856"/>
                        <a:pt x="432" y="2008"/>
                        <a:pt x="508" y="2161"/>
                      </a:cubicBezTo>
                      <a:cubicBezTo>
                        <a:pt x="661" y="2491"/>
                        <a:pt x="813" y="2847"/>
                        <a:pt x="915" y="3203"/>
                      </a:cubicBezTo>
                      <a:cubicBezTo>
                        <a:pt x="940" y="3228"/>
                        <a:pt x="940" y="3228"/>
                        <a:pt x="915" y="3254"/>
                      </a:cubicBezTo>
                      <a:cubicBezTo>
                        <a:pt x="915" y="3254"/>
                        <a:pt x="915" y="3254"/>
                        <a:pt x="915" y="3279"/>
                      </a:cubicBezTo>
                      <a:lnTo>
                        <a:pt x="991" y="3483"/>
                      </a:lnTo>
                      <a:cubicBezTo>
                        <a:pt x="1042" y="3635"/>
                        <a:pt x="1169" y="3737"/>
                        <a:pt x="1296" y="3788"/>
                      </a:cubicBezTo>
                      <a:lnTo>
                        <a:pt x="1322" y="3788"/>
                      </a:lnTo>
                      <a:cubicBezTo>
                        <a:pt x="1343" y="3777"/>
                        <a:pt x="1359" y="3771"/>
                        <a:pt x="1374" y="3771"/>
                      </a:cubicBezTo>
                      <a:cubicBezTo>
                        <a:pt x="1394" y="3771"/>
                        <a:pt x="1408" y="3783"/>
                        <a:pt x="1423" y="3813"/>
                      </a:cubicBezTo>
                      <a:cubicBezTo>
                        <a:pt x="1703" y="3813"/>
                        <a:pt x="1906" y="3533"/>
                        <a:pt x="1957" y="3279"/>
                      </a:cubicBezTo>
                      <a:cubicBezTo>
                        <a:pt x="2008" y="3101"/>
                        <a:pt x="2008" y="2898"/>
                        <a:pt x="2033" y="2720"/>
                      </a:cubicBezTo>
                      <a:cubicBezTo>
                        <a:pt x="2033" y="2517"/>
                        <a:pt x="2033" y="2288"/>
                        <a:pt x="2033" y="2085"/>
                      </a:cubicBezTo>
                      <a:cubicBezTo>
                        <a:pt x="1982" y="1703"/>
                        <a:pt x="1881" y="1322"/>
                        <a:pt x="1703" y="966"/>
                      </a:cubicBezTo>
                      <a:cubicBezTo>
                        <a:pt x="1601" y="788"/>
                        <a:pt x="1500" y="611"/>
                        <a:pt x="1398" y="433"/>
                      </a:cubicBezTo>
                      <a:cubicBezTo>
                        <a:pt x="1322" y="331"/>
                        <a:pt x="1245" y="204"/>
                        <a:pt x="1220" y="153"/>
                      </a:cubicBezTo>
                      <a:cubicBezTo>
                        <a:pt x="1169" y="102"/>
                        <a:pt x="1144" y="51"/>
                        <a:pt x="109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7" name="Google Shape;9322;p71">
                  <a:extLst>
                    <a:ext uri="{FF2B5EF4-FFF2-40B4-BE49-F238E27FC236}">
                      <a16:creationId xmlns:a16="http://schemas.microsoft.com/office/drawing/2014/main" id="{AA720C8D-D052-97DB-DE6C-177D86F6802E}"/>
                    </a:ext>
                  </a:extLst>
                </p:cNvPr>
                <p:cNvSpPr/>
                <p:nvPr/>
              </p:nvSpPr>
              <p:spPr>
                <a:xfrm>
                  <a:off x="3444950" y="3294000"/>
                  <a:ext cx="106150" cy="163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46" h="6558" extrusionOk="0">
                      <a:moveTo>
                        <a:pt x="3330" y="1"/>
                      </a:moveTo>
                      <a:lnTo>
                        <a:pt x="2974" y="407"/>
                      </a:lnTo>
                      <a:lnTo>
                        <a:pt x="2644" y="789"/>
                      </a:lnTo>
                      <a:cubicBezTo>
                        <a:pt x="2695" y="1017"/>
                        <a:pt x="2746" y="1246"/>
                        <a:pt x="2771" y="1475"/>
                      </a:cubicBezTo>
                      <a:cubicBezTo>
                        <a:pt x="2796" y="1602"/>
                        <a:pt x="2822" y="1729"/>
                        <a:pt x="2822" y="1831"/>
                      </a:cubicBezTo>
                      <a:cubicBezTo>
                        <a:pt x="2847" y="1958"/>
                        <a:pt x="2847" y="2085"/>
                        <a:pt x="2796" y="2186"/>
                      </a:cubicBezTo>
                      <a:cubicBezTo>
                        <a:pt x="2796" y="2212"/>
                        <a:pt x="2777" y="2225"/>
                        <a:pt x="2758" y="2225"/>
                      </a:cubicBezTo>
                      <a:cubicBezTo>
                        <a:pt x="2739" y="2225"/>
                        <a:pt x="2720" y="2212"/>
                        <a:pt x="2720" y="2186"/>
                      </a:cubicBezTo>
                      <a:cubicBezTo>
                        <a:pt x="2669" y="2136"/>
                        <a:pt x="2669" y="2085"/>
                        <a:pt x="2669" y="2034"/>
                      </a:cubicBezTo>
                      <a:cubicBezTo>
                        <a:pt x="2644" y="1958"/>
                        <a:pt x="2644" y="1907"/>
                        <a:pt x="2644" y="1856"/>
                      </a:cubicBezTo>
                      <a:cubicBezTo>
                        <a:pt x="2618" y="1729"/>
                        <a:pt x="2618" y="1627"/>
                        <a:pt x="2593" y="1500"/>
                      </a:cubicBezTo>
                      <a:cubicBezTo>
                        <a:pt x="2568" y="1297"/>
                        <a:pt x="2542" y="1119"/>
                        <a:pt x="2517" y="916"/>
                      </a:cubicBezTo>
                      <a:cubicBezTo>
                        <a:pt x="1856" y="1678"/>
                        <a:pt x="1195" y="2466"/>
                        <a:pt x="509" y="3203"/>
                      </a:cubicBezTo>
                      <a:cubicBezTo>
                        <a:pt x="560" y="3457"/>
                        <a:pt x="560" y="3711"/>
                        <a:pt x="560" y="3966"/>
                      </a:cubicBezTo>
                      <a:cubicBezTo>
                        <a:pt x="560" y="4093"/>
                        <a:pt x="534" y="4245"/>
                        <a:pt x="534" y="4372"/>
                      </a:cubicBezTo>
                      <a:cubicBezTo>
                        <a:pt x="534" y="4499"/>
                        <a:pt x="509" y="4652"/>
                        <a:pt x="433" y="4753"/>
                      </a:cubicBezTo>
                      <a:cubicBezTo>
                        <a:pt x="433" y="4779"/>
                        <a:pt x="420" y="4792"/>
                        <a:pt x="404" y="4792"/>
                      </a:cubicBezTo>
                      <a:cubicBezTo>
                        <a:pt x="388" y="4792"/>
                        <a:pt x="369" y="4779"/>
                        <a:pt x="356" y="4753"/>
                      </a:cubicBezTo>
                      <a:cubicBezTo>
                        <a:pt x="356" y="4626"/>
                        <a:pt x="356" y="4499"/>
                        <a:pt x="356" y="4372"/>
                      </a:cubicBezTo>
                      <a:cubicBezTo>
                        <a:pt x="382" y="4245"/>
                        <a:pt x="382" y="4118"/>
                        <a:pt x="382" y="3991"/>
                      </a:cubicBezTo>
                      <a:lnTo>
                        <a:pt x="382" y="3356"/>
                      </a:lnTo>
                      <a:lnTo>
                        <a:pt x="255" y="3508"/>
                      </a:lnTo>
                      <a:cubicBezTo>
                        <a:pt x="306" y="3966"/>
                        <a:pt x="306" y="4448"/>
                        <a:pt x="280" y="4931"/>
                      </a:cubicBezTo>
                      <a:cubicBezTo>
                        <a:pt x="255" y="5414"/>
                        <a:pt x="153" y="5923"/>
                        <a:pt x="26" y="6405"/>
                      </a:cubicBezTo>
                      <a:cubicBezTo>
                        <a:pt x="26" y="6431"/>
                        <a:pt x="1" y="6456"/>
                        <a:pt x="1" y="6482"/>
                      </a:cubicBezTo>
                      <a:cubicBezTo>
                        <a:pt x="26" y="6507"/>
                        <a:pt x="26" y="6507"/>
                        <a:pt x="26" y="6533"/>
                      </a:cubicBezTo>
                      <a:lnTo>
                        <a:pt x="77" y="6533"/>
                      </a:lnTo>
                      <a:cubicBezTo>
                        <a:pt x="255" y="6558"/>
                        <a:pt x="407" y="6558"/>
                        <a:pt x="585" y="6558"/>
                      </a:cubicBezTo>
                      <a:cubicBezTo>
                        <a:pt x="1119" y="6507"/>
                        <a:pt x="1576" y="6151"/>
                        <a:pt x="1780" y="5668"/>
                      </a:cubicBezTo>
                      <a:cubicBezTo>
                        <a:pt x="1856" y="5465"/>
                        <a:pt x="1907" y="5262"/>
                        <a:pt x="1958" y="5033"/>
                      </a:cubicBezTo>
                      <a:cubicBezTo>
                        <a:pt x="2008" y="4804"/>
                        <a:pt x="2034" y="4576"/>
                        <a:pt x="2085" y="4321"/>
                      </a:cubicBezTo>
                      <a:cubicBezTo>
                        <a:pt x="2136" y="3864"/>
                        <a:pt x="2186" y="3381"/>
                        <a:pt x="2212" y="2923"/>
                      </a:cubicBezTo>
                      <a:cubicBezTo>
                        <a:pt x="2237" y="2644"/>
                        <a:pt x="2237" y="2390"/>
                        <a:pt x="2237" y="2110"/>
                      </a:cubicBezTo>
                      <a:lnTo>
                        <a:pt x="2237" y="1704"/>
                      </a:lnTo>
                      <a:cubicBezTo>
                        <a:pt x="2237" y="1576"/>
                        <a:pt x="2263" y="1449"/>
                        <a:pt x="2263" y="1297"/>
                      </a:cubicBezTo>
                      <a:cubicBezTo>
                        <a:pt x="2263" y="1269"/>
                        <a:pt x="2293" y="1249"/>
                        <a:pt x="2321" y="1249"/>
                      </a:cubicBezTo>
                      <a:cubicBezTo>
                        <a:pt x="2344" y="1249"/>
                        <a:pt x="2364" y="1262"/>
                        <a:pt x="2364" y="1297"/>
                      </a:cubicBezTo>
                      <a:cubicBezTo>
                        <a:pt x="2390" y="1399"/>
                        <a:pt x="2415" y="1526"/>
                        <a:pt x="2415" y="1653"/>
                      </a:cubicBezTo>
                      <a:cubicBezTo>
                        <a:pt x="2441" y="1780"/>
                        <a:pt x="2441" y="1907"/>
                        <a:pt x="2441" y="2034"/>
                      </a:cubicBezTo>
                      <a:lnTo>
                        <a:pt x="2441" y="2796"/>
                      </a:lnTo>
                      <a:cubicBezTo>
                        <a:pt x="2415" y="3178"/>
                        <a:pt x="2390" y="3559"/>
                        <a:pt x="2339" y="3940"/>
                      </a:cubicBezTo>
                      <a:lnTo>
                        <a:pt x="2339" y="4093"/>
                      </a:lnTo>
                      <a:lnTo>
                        <a:pt x="2441" y="4093"/>
                      </a:lnTo>
                      <a:cubicBezTo>
                        <a:pt x="2517" y="4169"/>
                        <a:pt x="2593" y="4220"/>
                        <a:pt x="2669" y="4296"/>
                      </a:cubicBezTo>
                      <a:cubicBezTo>
                        <a:pt x="2746" y="4347"/>
                        <a:pt x="2822" y="4398"/>
                        <a:pt x="2923" y="4448"/>
                      </a:cubicBezTo>
                      <a:cubicBezTo>
                        <a:pt x="3049" y="4511"/>
                        <a:pt x="3209" y="4557"/>
                        <a:pt x="3361" y="4557"/>
                      </a:cubicBezTo>
                      <a:cubicBezTo>
                        <a:pt x="3393" y="4557"/>
                        <a:pt x="3426" y="4555"/>
                        <a:pt x="3457" y="4550"/>
                      </a:cubicBezTo>
                      <a:cubicBezTo>
                        <a:pt x="3660" y="4550"/>
                        <a:pt x="3838" y="4474"/>
                        <a:pt x="3965" y="4347"/>
                      </a:cubicBezTo>
                      <a:cubicBezTo>
                        <a:pt x="4093" y="4194"/>
                        <a:pt x="4169" y="4042"/>
                        <a:pt x="4194" y="3864"/>
                      </a:cubicBezTo>
                      <a:cubicBezTo>
                        <a:pt x="4245" y="3661"/>
                        <a:pt x="4245" y="3483"/>
                        <a:pt x="4245" y="3279"/>
                      </a:cubicBezTo>
                      <a:cubicBezTo>
                        <a:pt x="4220" y="3051"/>
                        <a:pt x="4220" y="2847"/>
                        <a:pt x="4194" y="2618"/>
                      </a:cubicBezTo>
                      <a:cubicBezTo>
                        <a:pt x="4143" y="2186"/>
                        <a:pt x="4042" y="1754"/>
                        <a:pt x="3915" y="1348"/>
                      </a:cubicBezTo>
                      <a:cubicBezTo>
                        <a:pt x="3813" y="1119"/>
                        <a:pt x="3737" y="890"/>
                        <a:pt x="3635" y="661"/>
                      </a:cubicBezTo>
                      <a:cubicBezTo>
                        <a:pt x="3533" y="433"/>
                        <a:pt x="3432" y="229"/>
                        <a:pt x="333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8" name="Google Shape;9323;p71">
                  <a:extLst>
                    <a:ext uri="{FF2B5EF4-FFF2-40B4-BE49-F238E27FC236}">
                      <a16:creationId xmlns:a16="http://schemas.microsoft.com/office/drawing/2014/main" id="{D59F3BA0-45D0-4491-ED99-D77A1B6272CD}"/>
                    </a:ext>
                  </a:extLst>
                </p:cNvPr>
                <p:cNvSpPr/>
                <p:nvPr/>
              </p:nvSpPr>
              <p:spPr>
                <a:xfrm>
                  <a:off x="3619675" y="3250800"/>
                  <a:ext cx="1950" cy="1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" h="77" extrusionOk="0">
                      <a:moveTo>
                        <a:pt x="1" y="0"/>
                      </a:moveTo>
                      <a:lnTo>
                        <a:pt x="52" y="77"/>
                      </a:lnTo>
                      <a:lnTo>
                        <a:pt x="77" y="5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9" name="Google Shape;9324;p71">
                  <a:extLst>
                    <a:ext uri="{FF2B5EF4-FFF2-40B4-BE49-F238E27FC236}">
                      <a16:creationId xmlns:a16="http://schemas.microsoft.com/office/drawing/2014/main" id="{13093C85-B99F-EA9B-326B-A46C08762A68}"/>
                    </a:ext>
                  </a:extLst>
                </p:cNvPr>
                <p:cNvSpPr/>
                <p:nvPr/>
              </p:nvSpPr>
              <p:spPr>
                <a:xfrm>
                  <a:off x="3627300" y="3257775"/>
                  <a:ext cx="5750" cy="3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0" h="154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26" y="26"/>
                        <a:pt x="52" y="52"/>
                        <a:pt x="52" y="103"/>
                      </a:cubicBezTo>
                      <a:cubicBezTo>
                        <a:pt x="103" y="128"/>
                        <a:pt x="179" y="153"/>
                        <a:pt x="230" y="153"/>
                      </a:cubicBezTo>
                      <a:cubicBezTo>
                        <a:pt x="179" y="128"/>
                        <a:pt x="128" y="103"/>
                        <a:pt x="103" y="52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0" name="Google Shape;9325;p71">
                  <a:extLst>
                    <a:ext uri="{FF2B5EF4-FFF2-40B4-BE49-F238E27FC236}">
                      <a16:creationId xmlns:a16="http://schemas.microsoft.com/office/drawing/2014/main" id="{2C041984-D462-78A3-C451-E749A8022DEF}"/>
                    </a:ext>
                  </a:extLst>
                </p:cNvPr>
                <p:cNvSpPr/>
                <p:nvPr/>
              </p:nvSpPr>
              <p:spPr>
                <a:xfrm>
                  <a:off x="3735975" y="2966775"/>
                  <a:ext cx="69275" cy="64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71" h="2568" extrusionOk="0">
                      <a:moveTo>
                        <a:pt x="864" y="1"/>
                      </a:moveTo>
                      <a:cubicBezTo>
                        <a:pt x="635" y="255"/>
                        <a:pt x="381" y="509"/>
                        <a:pt x="127" y="763"/>
                      </a:cubicBezTo>
                      <a:lnTo>
                        <a:pt x="0" y="890"/>
                      </a:lnTo>
                      <a:cubicBezTo>
                        <a:pt x="25" y="890"/>
                        <a:pt x="25" y="915"/>
                        <a:pt x="51" y="915"/>
                      </a:cubicBezTo>
                      <a:cubicBezTo>
                        <a:pt x="254" y="1297"/>
                        <a:pt x="534" y="1653"/>
                        <a:pt x="864" y="1958"/>
                      </a:cubicBezTo>
                      <a:cubicBezTo>
                        <a:pt x="1017" y="2085"/>
                        <a:pt x="1169" y="2212"/>
                        <a:pt x="1347" y="2313"/>
                      </a:cubicBezTo>
                      <a:cubicBezTo>
                        <a:pt x="1474" y="2390"/>
                        <a:pt x="1627" y="2440"/>
                        <a:pt x="1754" y="2491"/>
                      </a:cubicBezTo>
                      <a:cubicBezTo>
                        <a:pt x="1830" y="2517"/>
                        <a:pt x="1906" y="2542"/>
                        <a:pt x="2008" y="2568"/>
                      </a:cubicBezTo>
                      <a:cubicBezTo>
                        <a:pt x="2160" y="2542"/>
                        <a:pt x="2287" y="2466"/>
                        <a:pt x="2415" y="2390"/>
                      </a:cubicBezTo>
                      <a:cubicBezTo>
                        <a:pt x="2669" y="2186"/>
                        <a:pt x="2770" y="1856"/>
                        <a:pt x="2643" y="1551"/>
                      </a:cubicBezTo>
                      <a:cubicBezTo>
                        <a:pt x="2643" y="1525"/>
                        <a:pt x="2618" y="1500"/>
                        <a:pt x="2592" y="1475"/>
                      </a:cubicBezTo>
                      <a:lnTo>
                        <a:pt x="2516" y="1398"/>
                      </a:lnTo>
                      <a:cubicBezTo>
                        <a:pt x="2389" y="1297"/>
                        <a:pt x="2287" y="1170"/>
                        <a:pt x="2237" y="1017"/>
                      </a:cubicBezTo>
                      <a:cubicBezTo>
                        <a:pt x="2135" y="915"/>
                        <a:pt x="2033" y="839"/>
                        <a:pt x="1932" y="738"/>
                      </a:cubicBezTo>
                      <a:cubicBezTo>
                        <a:pt x="1627" y="458"/>
                        <a:pt x="1271" y="229"/>
                        <a:pt x="890" y="51"/>
                      </a:cubicBezTo>
                      <a:cubicBezTo>
                        <a:pt x="890" y="26"/>
                        <a:pt x="864" y="26"/>
                        <a:pt x="864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1" name="Google Shape;9326;p71">
                  <a:extLst>
                    <a:ext uri="{FF2B5EF4-FFF2-40B4-BE49-F238E27FC236}">
                      <a16:creationId xmlns:a16="http://schemas.microsoft.com/office/drawing/2014/main" id="{5FEA44FD-478A-54B9-3606-418363DFBE80}"/>
                    </a:ext>
                  </a:extLst>
                </p:cNvPr>
                <p:cNvSpPr/>
                <p:nvPr/>
              </p:nvSpPr>
              <p:spPr>
                <a:xfrm>
                  <a:off x="3758200" y="3023325"/>
                  <a:ext cx="5100" cy="3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" h="128" extrusionOk="0">
                      <a:moveTo>
                        <a:pt x="1" y="1"/>
                      </a:moveTo>
                      <a:cubicBezTo>
                        <a:pt x="39" y="26"/>
                        <a:pt x="71" y="45"/>
                        <a:pt x="102" y="64"/>
                      </a:cubicBezTo>
                      <a:lnTo>
                        <a:pt x="102" y="64"/>
                      </a:lnTo>
                      <a:lnTo>
                        <a:pt x="1" y="1"/>
                      </a:lnTo>
                      <a:close/>
                      <a:moveTo>
                        <a:pt x="102" y="64"/>
                      </a:moveTo>
                      <a:lnTo>
                        <a:pt x="204" y="128"/>
                      </a:lnTo>
                      <a:cubicBezTo>
                        <a:pt x="166" y="102"/>
                        <a:pt x="134" y="83"/>
                        <a:pt x="102" y="64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2" name="Google Shape;9327;p71">
                  <a:extLst>
                    <a:ext uri="{FF2B5EF4-FFF2-40B4-BE49-F238E27FC236}">
                      <a16:creationId xmlns:a16="http://schemas.microsoft.com/office/drawing/2014/main" id="{5D91094B-A75B-4024-E038-AB505AA5AD66}"/>
                    </a:ext>
                  </a:extLst>
                </p:cNvPr>
                <p:cNvSpPr/>
                <p:nvPr/>
              </p:nvSpPr>
              <p:spPr>
                <a:xfrm>
                  <a:off x="3874475" y="2899425"/>
                  <a:ext cx="169050" cy="95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62" h="3813" extrusionOk="0">
                      <a:moveTo>
                        <a:pt x="1627" y="0"/>
                      </a:moveTo>
                      <a:cubicBezTo>
                        <a:pt x="1627" y="128"/>
                        <a:pt x="1576" y="280"/>
                        <a:pt x="1526" y="433"/>
                      </a:cubicBezTo>
                      <a:cubicBezTo>
                        <a:pt x="1424" y="560"/>
                        <a:pt x="1322" y="687"/>
                        <a:pt x="1170" y="738"/>
                      </a:cubicBezTo>
                      <a:lnTo>
                        <a:pt x="1195" y="738"/>
                      </a:lnTo>
                      <a:cubicBezTo>
                        <a:pt x="1373" y="788"/>
                        <a:pt x="1526" y="814"/>
                        <a:pt x="1704" y="865"/>
                      </a:cubicBezTo>
                      <a:cubicBezTo>
                        <a:pt x="2034" y="992"/>
                        <a:pt x="2364" y="1119"/>
                        <a:pt x="2695" y="1297"/>
                      </a:cubicBezTo>
                      <a:cubicBezTo>
                        <a:pt x="2717" y="1319"/>
                        <a:pt x="2701" y="1378"/>
                        <a:pt x="2664" y="1378"/>
                      </a:cubicBezTo>
                      <a:cubicBezTo>
                        <a:pt x="2658" y="1378"/>
                        <a:pt x="2651" y="1376"/>
                        <a:pt x="2644" y="1373"/>
                      </a:cubicBezTo>
                      <a:cubicBezTo>
                        <a:pt x="2314" y="1220"/>
                        <a:pt x="1958" y="1093"/>
                        <a:pt x="1576" y="992"/>
                      </a:cubicBezTo>
                      <a:cubicBezTo>
                        <a:pt x="1424" y="941"/>
                        <a:pt x="1246" y="915"/>
                        <a:pt x="1068" y="865"/>
                      </a:cubicBezTo>
                      <a:cubicBezTo>
                        <a:pt x="992" y="865"/>
                        <a:pt x="916" y="839"/>
                        <a:pt x="839" y="814"/>
                      </a:cubicBezTo>
                      <a:cubicBezTo>
                        <a:pt x="534" y="814"/>
                        <a:pt x="229" y="712"/>
                        <a:pt x="1" y="483"/>
                      </a:cubicBezTo>
                      <a:lnTo>
                        <a:pt x="1" y="483"/>
                      </a:lnTo>
                      <a:cubicBezTo>
                        <a:pt x="26" y="534"/>
                        <a:pt x="26" y="560"/>
                        <a:pt x="52" y="585"/>
                      </a:cubicBezTo>
                      <a:cubicBezTo>
                        <a:pt x="77" y="636"/>
                        <a:pt x="77" y="661"/>
                        <a:pt x="102" y="712"/>
                      </a:cubicBezTo>
                      <a:cubicBezTo>
                        <a:pt x="153" y="712"/>
                        <a:pt x="229" y="738"/>
                        <a:pt x="280" y="763"/>
                      </a:cubicBezTo>
                      <a:lnTo>
                        <a:pt x="484" y="814"/>
                      </a:lnTo>
                      <a:lnTo>
                        <a:pt x="890" y="941"/>
                      </a:lnTo>
                      <a:cubicBezTo>
                        <a:pt x="1144" y="1017"/>
                        <a:pt x="1399" y="1119"/>
                        <a:pt x="1653" y="1195"/>
                      </a:cubicBezTo>
                      <a:cubicBezTo>
                        <a:pt x="2161" y="1398"/>
                        <a:pt x="2644" y="1652"/>
                        <a:pt x="3127" y="1932"/>
                      </a:cubicBezTo>
                      <a:cubicBezTo>
                        <a:pt x="3178" y="1957"/>
                        <a:pt x="3127" y="2034"/>
                        <a:pt x="3076" y="2034"/>
                      </a:cubicBezTo>
                      <a:cubicBezTo>
                        <a:pt x="2593" y="1780"/>
                        <a:pt x="2085" y="1551"/>
                        <a:pt x="1576" y="1398"/>
                      </a:cubicBezTo>
                      <a:cubicBezTo>
                        <a:pt x="1322" y="1297"/>
                        <a:pt x="1068" y="1220"/>
                        <a:pt x="814" y="1144"/>
                      </a:cubicBezTo>
                      <a:lnTo>
                        <a:pt x="407" y="1017"/>
                      </a:lnTo>
                      <a:lnTo>
                        <a:pt x="229" y="966"/>
                      </a:lnTo>
                      <a:lnTo>
                        <a:pt x="179" y="966"/>
                      </a:lnTo>
                      <a:cubicBezTo>
                        <a:pt x="179" y="992"/>
                        <a:pt x="204" y="992"/>
                        <a:pt x="204" y="1017"/>
                      </a:cubicBezTo>
                      <a:lnTo>
                        <a:pt x="255" y="1017"/>
                      </a:lnTo>
                      <a:cubicBezTo>
                        <a:pt x="407" y="1068"/>
                        <a:pt x="585" y="1119"/>
                        <a:pt x="738" y="1220"/>
                      </a:cubicBezTo>
                      <a:lnTo>
                        <a:pt x="1195" y="1424"/>
                      </a:lnTo>
                      <a:lnTo>
                        <a:pt x="2136" y="1830"/>
                      </a:lnTo>
                      <a:cubicBezTo>
                        <a:pt x="2720" y="2085"/>
                        <a:pt x="3279" y="2313"/>
                        <a:pt x="3839" y="2593"/>
                      </a:cubicBezTo>
                      <a:cubicBezTo>
                        <a:pt x="4347" y="2847"/>
                        <a:pt x="4830" y="3177"/>
                        <a:pt x="5262" y="3559"/>
                      </a:cubicBezTo>
                      <a:cubicBezTo>
                        <a:pt x="5363" y="3635"/>
                        <a:pt x="5440" y="3737"/>
                        <a:pt x="5516" y="3813"/>
                      </a:cubicBezTo>
                      <a:cubicBezTo>
                        <a:pt x="5745" y="3813"/>
                        <a:pt x="5948" y="3762"/>
                        <a:pt x="6126" y="3660"/>
                      </a:cubicBezTo>
                      <a:cubicBezTo>
                        <a:pt x="6329" y="3533"/>
                        <a:pt x="6507" y="3355"/>
                        <a:pt x="6634" y="3152"/>
                      </a:cubicBezTo>
                      <a:cubicBezTo>
                        <a:pt x="6761" y="2898"/>
                        <a:pt x="6609" y="2695"/>
                        <a:pt x="6482" y="2517"/>
                      </a:cubicBezTo>
                      <a:cubicBezTo>
                        <a:pt x="6329" y="2313"/>
                        <a:pt x="6177" y="2135"/>
                        <a:pt x="5999" y="1957"/>
                      </a:cubicBezTo>
                      <a:cubicBezTo>
                        <a:pt x="5236" y="1271"/>
                        <a:pt x="4321" y="763"/>
                        <a:pt x="3356" y="483"/>
                      </a:cubicBezTo>
                      <a:cubicBezTo>
                        <a:pt x="2771" y="280"/>
                        <a:pt x="2212" y="128"/>
                        <a:pt x="1627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3" name="Google Shape;9328;p71">
                  <a:extLst>
                    <a:ext uri="{FF2B5EF4-FFF2-40B4-BE49-F238E27FC236}">
                      <a16:creationId xmlns:a16="http://schemas.microsoft.com/office/drawing/2014/main" id="{2F8EC4E8-031F-6850-31C6-4DF6553F9D4F}"/>
                    </a:ext>
                  </a:extLst>
                </p:cNvPr>
                <p:cNvSpPr/>
                <p:nvPr/>
              </p:nvSpPr>
              <p:spPr>
                <a:xfrm>
                  <a:off x="3913875" y="2881000"/>
                  <a:ext cx="143000" cy="8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0" h="3305" extrusionOk="0">
                      <a:moveTo>
                        <a:pt x="0" y="0"/>
                      </a:moveTo>
                      <a:cubicBezTo>
                        <a:pt x="0" y="51"/>
                        <a:pt x="26" y="102"/>
                        <a:pt x="26" y="153"/>
                      </a:cubicBezTo>
                      <a:lnTo>
                        <a:pt x="153" y="178"/>
                      </a:lnTo>
                      <a:lnTo>
                        <a:pt x="483" y="280"/>
                      </a:lnTo>
                      <a:lnTo>
                        <a:pt x="1246" y="509"/>
                      </a:lnTo>
                      <a:cubicBezTo>
                        <a:pt x="1678" y="610"/>
                        <a:pt x="2110" y="763"/>
                        <a:pt x="2567" y="915"/>
                      </a:cubicBezTo>
                      <a:cubicBezTo>
                        <a:pt x="2796" y="1017"/>
                        <a:pt x="3000" y="1119"/>
                        <a:pt x="3228" y="1271"/>
                      </a:cubicBezTo>
                      <a:cubicBezTo>
                        <a:pt x="3267" y="1310"/>
                        <a:pt x="3246" y="1364"/>
                        <a:pt x="3212" y="1364"/>
                      </a:cubicBezTo>
                      <a:cubicBezTo>
                        <a:pt x="3201" y="1364"/>
                        <a:pt x="3189" y="1359"/>
                        <a:pt x="3177" y="1347"/>
                      </a:cubicBezTo>
                      <a:cubicBezTo>
                        <a:pt x="2796" y="1144"/>
                        <a:pt x="2364" y="966"/>
                        <a:pt x="1958" y="865"/>
                      </a:cubicBezTo>
                      <a:cubicBezTo>
                        <a:pt x="1500" y="737"/>
                        <a:pt x="1017" y="610"/>
                        <a:pt x="560" y="483"/>
                      </a:cubicBezTo>
                      <a:lnTo>
                        <a:pt x="128" y="382"/>
                      </a:lnTo>
                      <a:lnTo>
                        <a:pt x="51" y="356"/>
                      </a:lnTo>
                      <a:lnTo>
                        <a:pt x="51" y="356"/>
                      </a:lnTo>
                      <a:cubicBezTo>
                        <a:pt x="77" y="407"/>
                        <a:pt x="77" y="483"/>
                        <a:pt x="77" y="560"/>
                      </a:cubicBezTo>
                      <a:cubicBezTo>
                        <a:pt x="1195" y="788"/>
                        <a:pt x="2313" y="1170"/>
                        <a:pt x="3355" y="1678"/>
                      </a:cubicBezTo>
                      <a:cubicBezTo>
                        <a:pt x="3813" y="1932"/>
                        <a:pt x="4245" y="2262"/>
                        <a:pt x="4626" y="2644"/>
                      </a:cubicBezTo>
                      <a:cubicBezTo>
                        <a:pt x="4829" y="2822"/>
                        <a:pt x="4982" y="3025"/>
                        <a:pt x="5160" y="3254"/>
                      </a:cubicBezTo>
                      <a:cubicBezTo>
                        <a:pt x="5160" y="3254"/>
                        <a:pt x="5185" y="3279"/>
                        <a:pt x="5211" y="3304"/>
                      </a:cubicBezTo>
                      <a:cubicBezTo>
                        <a:pt x="5223" y="3292"/>
                        <a:pt x="5236" y="3285"/>
                        <a:pt x="5249" y="3285"/>
                      </a:cubicBezTo>
                      <a:cubicBezTo>
                        <a:pt x="5262" y="3285"/>
                        <a:pt x="5274" y="3292"/>
                        <a:pt x="5287" y="3304"/>
                      </a:cubicBezTo>
                      <a:cubicBezTo>
                        <a:pt x="5439" y="3304"/>
                        <a:pt x="5592" y="3203"/>
                        <a:pt x="5668" y="3050"/>
                      </a:cubicBezTo>
                      <a:cubicBezTo>
                        <a:pt x="5694" y="3025"/>
                        <a:pt x="5694" y="2974"/>
                        <a:pt x="5719" y="2923"/>
                      </a:cubicBezTo>
                      <a:cubicBezTo>
                        <a:pt x="5668" y="2822"/>
                        <a:pt x="5617" y="2720"/>
                        <a:pt x="5592" y="2618"/>
                      </a:cubicBezTo>
                      <a:cubicBezTo>
                        <a:pt x="5541" y="2466"/>
                        <a:pt x="5465" y="2339"/>
                        <a:pt x="5389" y="2186"/>
                      </a:cubicBezTo>
                      <a:cubicBezTo>
                        <a:pt x="5312" y="2059"/>
                        <a:pt x="5236" y="1932"/>
                        <a:pt x="5134" y="1805"/>
                      </a:cubicBezTo>
                      <a:cubicBezTo>
                        <a:pt x="5084" y="1729"/>
                        <a:pt x="5058" y="1678"/>
                        <a:pt x="5007" y="1602"/>
                      </a:cubicBezTo>
                      <a:lnTo>
                        <a:pt x="4957" y="1551"/>
                      </a:lnTo>
                      <a:cubicBezTo>
                        <a:pt x="4423" y="992"/>
                        <a:pt x="3762" y="585"/>
                        <a:pt x="3050" y="331"/>
                      </a:cubicBezTo>
                      <a:cubicBezTo>
                        <a:pt x="2847" y="255"/>
                        <a:pt x="2644" y="204"/>
                        <a:pt x="2415" y="178"/>
                      </a:cubicBezTo>
                      <a:cubicBezTo>
                        <a:pt x="2288" y="153"/>
                        <a:pt x="2135" y="127"/>
                        <a:pt x="1983" y="102"/>
                      </a:cubicBezTo>
                      <a:cubicBezTo>
                        <a:pt x="1983" y="127"/>
                        <a:pt x="1932" y="127"/>
                        <a:pt x="1907" y="127"/>
                      </a:cubicBezTo>
                      <a:cubicBezTo>
                        <a:pt x="1856" y="127"/>
                        <a:pt x="1780" y="102"/>
                        <a:pt x="1729" y="77"/>
                      </a:cubicBezTo>
                      <a:cubicBezTo>
                        <a:pt x="1729" y="77"/>
                        <a:pt x="1703" y="51"/>
                        <a:pt x="1703" y="26"/>
                      </a:cubicBezTo>
                      <a:cubicBezTo>
                        <a:pt x="1576" y="127"/>
                        <a:pt x="1424" y="178"/>
                        <a:pt x="1297" y="229"/>
                      </a:cubicBezTo>
                      <a:lnTo>
                        <a:pt x="1424" y="229"/>
                      </a:lnTo>
                      <a:cubicBezTo>
                        <a:pt x="1627" y="280"/>
                        <a:pt x="1856" y="305"/>
                        <a:pt x="2059" y="382"/>
                      </a:cubicBezTo>
                      <a:cubicBezTo>
                        <a:pt x="2466" y="483"/>
                        <a:pt x="2847" y="610"/>
                        <a:pt x="3254" y="814"/>
                      </a:cubicBezTo>
                      <a:cubicBezTo>
                        <a:pt x="3276" y="836"/>
                        <a:pt x="3260" y="895"/>
                        <a:pt x="3223" y="895"/>
                      </a:cubicBezTo>
                      <a:cubicBezTo>
                        <a:pt x="3217" y="895"/>
                        <a:pt x="3210" y="893"/>
                        <a:pt x="3203" y="890"/>
                      </a:cubicBezTo>
                      <a:cubicBezTo>
                        <a:pt x="2771" y="737"/>
                        <a:pt x="2364" y="585"/>
                        <a:pt x="1932" y="509"/>
                      </a:cubicBezTo>
                      <a:cubicBezTo>
                        <a:pt x="1729" y="458"/>
                        <a:pt x="1500" y="407"/>
                        <a:pt x="1297" y="382"/>
                      </a:cubicBezTo>
                      <a:cubicBezTo>
                        <a:pt x="1144" y="382"/>
                        <a:pt x="1017" y="356"/>
                        <a:pt x="890" y="280"/>
                      </a:cubicBezTo>
                      <a:cubicBezTo>
                        <a:pt x="687" y="280"/>
                        <a:pt x="509" y="255"/>
                        <a:pt x="356" y="178"/>
                      </a:cubicBezTo>
                      <a:cubicBezTo>
                        <a:pt x="229" y="127"/>
                        <a:pt x="102" y="77"/>
                        <a:pt x="0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4" name="Google Shape;9329;p71">
                  <a:extLst>
                    <a:ext uri="{FF2B5EF4-FFF2-40B4-BE49-F238E27FC236}">
                      <a16:creationId xmlns:a16="http://schemas.microsoft.com/office/drawing/2014/main" id="{8E49E776-49D4-D36E-C077-34C14765B304}"/>
                    </a:ext>
                  </a:extLst>
                </p:cNvPr>
                <p:cNvSpPr/>
                <p:nvPr/>
              </p:nvSpPr>
              <p:spPr>
                <a:xfrm>
                  <a:off x="3980600" y="2842875"/>
                  <a:ext cx="126450" cy="64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58" h="2568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53" y="77"/>
                        <a:pt x="305" y="128"/>
                        <a:pt x="483" y="204"/>
                      </a:cubicBezTo>
                      <a:cubicBezTo>
                        <a:pt x="1042" y="407"/>
                        <a:pt x="1627" y="585"/>
                        <a:pt x="2211" y="788"/>
                      </a:cubicBezTo>
                      <a:cubicBezTo>
                        <a:pt x="2770" y="992"/>
                        <a:pt x="3304" y="1271"/>
                        <a:pt x="3813" y="1627"/>
                      </a:cubicBezTo>
                      <a:cubicBezTo>
                        <a:pt x="4067" y="1805"/>
                        <a:pt x="4295" y="2034"/>
                        <a:pt x="4473" y="2288"/>
                      </a:cubicBezTo>
                      <a:cubicBezTo>
                        <a:pt x="4524" y="2364"/>
                        <a:pt x="4575" y="2466"/>
                        <a:pt x="4600" y="2567"/>
                      </a:cubicBezTo>
                      <a:lnTo>
                        <a:pt x="4727" y="2491"/>
                      </a:lnTo>
                      <a:cubicBezTo>
                        <a:pt x="4804" y="2440"/>
                        <a:pt x="4880" y="2390"/>
                        <a:pt x="4956" y="2313"/>
                      </a:cubicBezTo>
                      <a:cubicBezTo>
                        <a:pt x="4982" y="2288"/>
                        <a:pt x="4982" y="2262"/>
                        <a:pt x="5007" y="2212"/>
                      </a:cubicBezTo>
                      <a:cubicBezTo>
                        <a:pt x="5007" y="2161"/>
                        <a:pt x="5007" y="2110"/>
                        <a:pt x="5032" y="2085"/>
                      </a:cubicBezTo>
                      <a:cubicBezTo>
                        <a:pt x="5058" y="2008"/>
                        <a:pt x="5032" y="1932"/>
                        <a:pt x="4982" y="1856"/>
                      </a:cubicBezTo>
                      <a:cubicBezTo>
                        <a:pt x="4982" y="1856"/>
                        <a:pt x="4982" y="1830"/>
                        <a:pt x="4982" y="1830"/>
                      </a:cubicBezTo>
                      <a:cubicBezTo>
                        <a:pt x="4727" y="1754"/>
                        <a:pt x="4473" y="1678"/>
                        <a:pt x="4219" y="1576"/>
                      </a:cubicBezTo>
                      <a:cubicBezTo>
                        <a:pt x="3940" y="1475"/>
                        <a:pt x="3660" y="1347"/>
                        <a:pt x="3406" y="1195"/>
                      </a:cubicBezTo>
                      <a:cubicBezTo>
                        <a:pt x="3203" y="1093"/>
                        <a:pt x="3050" y="941"/>
                        <a:pt x="2923" y="737"/>
                      </a:cubicBezTo>
                      <a:cubicBezTo>
                        <a:pt x="2440" y="737"/>
                        <a:pt x="1957" y="687"/>
                        <a:pt x="1500" y="534"/>
                      </a:cubicBezTo>
                      <a:cubicBezTo>
                        <a:pt x="991" y="382"/>
                        <a:pt x="508" y="204"/>
                        <a:pt x="0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5" name="Google Shape;9330;p71">
                  <a:extLst>
                    <a:ext uri="{FF2B5EF4-FFF2-40B4-BE49-F238E27FC236}">
                      <a16:creationId xmlns:a16="http://schemas.microsoft.com/office/drawing/2014/main" id="{BC04F554-5544-5F5F-1E9C-44B52DCE2B5F}"/>
                    </a:ext>
                  </a:extLst>
                </p:cNvPr>
                <p:cNvSpPr/>
                <p:nvPr/>
              </p:nvSpPr>
              <p:spPr>
                <a:xfrm>
                  <a:off x="4050475" y="2937550"/>
                  <a:ext cx="95975" cy="96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9" h="3864" extrusionOk="0">
                      <a:moveTo>
                        <a:pt x="1297" y="0"/>
                      </a:moveTo>
                      <a:cubicBezTo>
                        <a:pt x="1246" y="26"/>
                        <a:pt x="1221" y="51"/>
                        <a:pt x="1170" y="77"/>
                      </a:cubicBezTo>
                      <a:cubicBezTo>
                        <a:pt x="1551" y="255"/>
                        <a:pt x="1907" y="534"/>
                        <a:pt x="2187" y="865"/>
                      </a:cubicBezTo>
                      <a:cubicBezTo>
                        <a:pt x="2207" y="885"/>
                        <a:pt x="2178" y="922"/>
                        <a:pt x="2152" y="922"/>
                      </a:cubicBezTo>
                      <a:cubicBezTo>
                        <a:pt x="2146" y="922"/>
                        <a:pt x="2141" y="920"/>
                        <a:pt x="2136" y="915"/>
                      </a:cubicBezTo>
                      <a:cubicBezTo>
                        <a:pt x="1805" y="585"/>
                        <a:pt x="1399" y="331"/>
                        <a:pt x="992" y="153"/>
                      </a:cubicBezTo>
                      <a:cubicBezTo>
                        <a:pt x="865" y="204"/>
                        <a:pt x="763" y="229"/>
                        <a:pt x="636" y="255"/>
                      </a:cubicBezTo>
                      <a:lnTo>
                        <a:pt x="738" y="305"/>
                      </a:lnTo>
                      <a:cubicBezTo>
                        <a:pt x="916" y="407"/>
                        <a:pt x="1094" y="509"/>
                        <a:pt x="1272" y="610"/>
                      </a:cubicBezTo>
                      <a:cubicBezTo>
                        <a:pt x="1602" y="839"/>
                        <a:pt x="1932" y="1093"/>
                        <a:pt x="2212" y="1373"/>
                      </a:cubicBezTo>
                      <a:cubicBezTo>
                        <a:pt x="2254" y="1414"/>
                        <a:pt x="2227" y="1456"/>
                        <a:pt x="2189" y="1456"/>
                      </a:cubicBezTo>
                      <a:cubicBezTo>
                        <a:pt x="2180" y="1456"/>
                        <a:pt x="2171" y="1454"/>
                        <a:pt x="2161" y="1449"/>
                      </a:cubicBezTo>
                      <a:cubicBezTo>
                        <a:pt x="1856" y="1195"/>
                        <a:pt x="1526" y="966"/>
                        <a:pt x="1195" y="737"/>
                      </a:cubicBezTo>
                      <a:cubicBezTo>
                        <a:pt x="1018" y="610"/>
                        <a:pt x="865" y="534"/>
                        <a:pt x="687" y="432"/>
                      </a:cubicBezTo>
                      <a:cubicBezTo>
                        <a:pt x="611" y="382"/>
                        <a:pt x="509" y="331"/>
                        <a:pt x="433" y="280"/>
                      </a:cubicBezTo>
                      <a:lnTo>
                        <a:pt x="382" y="280"/>
                      </a:lnTo>
                      <a:cubicBezTo>
                        <a:pt x="408" y="305"/>
                        <a:pt x="408" y="331"/>
                        <a:pt x="408" y="382"/>
                      </a:cubicBezTo>
                      <a:cubicBezTo>
                        <a:pt x="484" y="407"/>
                        <a:pt x="535" y="432"/>
                        <a:pt x="585" y="458"/>
                      </a:cubicBezTo>
                      <a:lnTo>
                        <a:pt x="916" y="636"/>
                      </a:lnTo>
                      <a:cubicBezTo>
                        <a:pt x="1119" y="737"/>
                        <a:pt x="1297" y="865"/>
                        <a:pt x="1500" y="1017"/>
                      </a:cubicBezTo>
                      <a:cubicBezTo>
                        <a:pt x="1882" y="1271"/>
                        <a:pt x="2237" y="1576"/>
                        <a:pt x="2568" y="1907"/>
                      </a:cubicBezTo>
                      <a:cubicBezTo>
                        <a:pt x="2771" y="2084"/>
                        <a:pt x="2949" y="2288"/>
                        <a:pt x="3127" y="2517"/>
                      </a:cubicBezTo>
                      <a:cubicBezTo>
                        <a:pt x="3146" y="2536"/>
                        <a:pt x="3122" y="2584"/>
                        <a:pt x="3086" y="2584"/>
                      </a:cubicBezTo>
                      <a:cubicBezTo>
                        <a:pt x="3075" y="2584"/>
                        <a:pt x="3063" y="2580"/>
                        <a:pt x="3051" y="2567"/>
                      </a:cubicBezTo>
                      <a:cubicBezTo>
                        <a:pt x="2415" y="1881"/>
                        <a:pt x="1704" y="1297"/>
                        <a:pt x="890" y="839"/>
                      </a:cubicBezTo>
                      <a:lnTo>
                        <a:pt x="585" y="661"/>
                      </a:lnTo>
                      <a:lnTo>
                        <a:pt x="458" y="585"/>
                      </a:lnTo>
                      <a:cubicBezTo>
                        <a:pt x="458" y="737"/>
                        <a:pt x="433" y="865"/>
                        <a:pt x="357" y="992"/>
                      </a:cubicBezTo>
                      <a:cubicBezTo>
                        <a:pt x="280" y="1093"/>
                        <a:pt x="153" y="1195"/>
                        <a:pt x="1" y="1220"/>
                      </a:cubicBezTo>
                      <a:cubicBezTo>
                        <a:pt x="484" y="1449"/>
                        <a:pt x="890" y="1754"/>
                        <a:pt x="1272" y="2110"/>
                      </a:cubicBezTo>
                      <a:cubicBezTo>
                        <a:pt x="1704" y="2466"/>
                        <a:pt x="2085" y="2898"/>
                        <a:pt x="2390" y="3381"/>
                      </a:cubicBezTo>
                      <a:cubicBezTo>
                        <a:pt x="2415" y="3381"/>
                        <a:pt x="2415" y="3406"/>
                        <a:pt x="2441" y="3432"/>
                      </a:cubicBezTo>
                      <a:cubicBezTo>
                        <a:pt x="2568" y="3508"/>
                        <a:pt x="2720" y="3609"/>
                        <a:pt x="2873" y="3660"/>
                      </a:cubicBezTo>
                      <a:cubicBezTo>
                        <a:pt x="3051" y="3711"/>
                        <a:pt x="3229" y="3762"/>
                        <a:pt x="3407" y="3813"/>
                      </a:cubicBezTo>
                      <a:cubicBezTo>
                        <a:pt x="3457" y="3838"/>
                        <a:pt x="3508" y="3864"/>
                        <a:pt x="3559" y="3864"/>
                      </a:cubicBezTo>
                      <a:cubicBezTo>
                        <a:pt x="3635" y="3533"/>
                        <a:pt x="3712" y="3203"/>
                        <a:pt x="3839" y="2898"/>
                      </a:cubicBezTo>
                      <a:cubicBezTo>
                        <a:pt x="3813" y="2872"/>
                        <a:pt x="3813" y="2847"/>
                        <a:pt x="3813" y="2822"/>
                      </a:cubicBezTo>
                      <a:cubicBezTo>
                        <a:pt x="3788" y="2669"/>
                        <a:pt x="3737" y="2542"/>
                        <a:pt x="3686" y="2415"/>
                      </a:cubicBezTo>
                      <a:cubicBezTo>
                        <a:pt x="3585" y="2161"/>
                        <a:pt x="3457" y="1907"/>
                        <a:pt x="3305" y="1703"/>
                      </a:cubicBezTo>
                      <a:cubicBezTo>
                        <a:pt x="2949" y="1220"/>
                        <a:pt x="2542" y="814"/>
                        <a:pt x="2060" y="509"/>
                      </a:cubicBezTo>
                      <a:lnTo>
                        <a:pt x="1907" y="382"/>
                      </a:lnTo>
                      <a:cubicBezTo>
                        <a:pt x="1780" y="331"/>
                        <a:pt x="1678" y="280"/>
                        <a:pt x="1577" y="204"/>
                      </a:cubicBezTo>
                      <a:cubicBezTo>
                        <a:pt x="1500" y="153"/>
                        <a:pt x="1424" y="77"/>
                        <a:pt x="1348" y="26"/>
                      </a:cubicBezTo>
                      <a:lnTo>
                        <a:pt x="1297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6" name="Google Shape;9331;p71">
                  <a:extLst>
                    <a:ext uri="{FF2B5EF4-FFF2-40B4-BE49-F238E27FC236}">
                      <a16:creationId xmlns:a16="http://schemas.microsoft.com/office/drawing/2014/main" id="{847619CE-845B-A829-C4EA-ED9C7077476F}"/>
                    </a:ext>
                  </a:extLst>
                </p:cNvPr>
                <p:cNvSpPr/>
                <p:nvPr/>
              </p:nvSpPr>
              <p:spPr>
                <a:xfrm>
                  <a:off x="4016800" y="2969950"/>
                  <a:ext cx="113125" cy="121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25" h="4856" extrusionOk="0">
                      <a:moveTo>
                        <a:pt x="1195" y="1"/>
                      </a:moveTo>
                      <a:cubicBezTo>
                        <a:pt x="1221" y="26"/>
                        <a:pt x="1221" y="77"/>
                        <a:pt x="1221" y="102"/>
                      </a:cubicBezTo>
                      <a:cubicBezTo>
                        <a:pt x="1297" y="128"/>
                        <a:pt x="1373" y="179"/>
                        <a:pt x="1424" y="229"/>
                      </a:cubicBezTo>
                      <a:cubicBezTo>
                        <a:pt x="1500" y="280"/>
                        <a:pt x="1577" y="331"/>
                        <a:pt x="1653" y="382"/>
                      </a:cubicBezTo>
                      <a:cubicBezTo>
                        <a:pt x="1780" y="509"/>
                        <a:pt x="1907" y="636"/>
                        <a:pt x="2009" y="763"/>
                      </a:cubicBezTo>
                      <a:cubicBezTo>
                        <a:pt x="2048" y="802"/>
                        <a:pt x="2012" y="856"/>
                        <a:pt x="1970" y="856"/>
                      </a:cubicBezTo>
                      <a:cubicBezTo>
                        <a:pt x="1957" y="856"/>
                        <a:pt x="1944" y="851"/>
                        <a:pt x="1932" y="839"/>
                      </a:cubicBezTo>
                      <a:cubicBezTo>
                        <a:pt x="1831" y="712"/>
                        <a:pt x="1704" y="585"/>
                        <a:pt x="1577" y="484"/>
                      </a:cubicBezTo>
                      <a:cubicBezTo>
                        <a:pt x="1500" y="433"/>
                        <a:pt x="1424" y="382"/>
                        <a:pt x="1373" y="331"/>
                      </a:cubicBezTo>
                      <a:cubicBezTo>
                        <a:pt x="1322" y="306"/>
                        <a:pt x="1272" y="280"/>
                        <a:pt x="1221" y="229"/>
                      </a:cubicBezTo>
                      <a:cubicBezTo>
                        <a:pt x="1221" y="306"/>
                        <a:pt x="1195" y="356"/>
                        <a:pt x="1170" y="407"/>
                      </a:cubicBezTo>
                      <a:lnTo>
                        <a:pt x="1145" y="509"/>
                      </a:lnTo>
                      <a:cubicBezTo>
                        <a:pt x="1170" y="534"/>
                        <a:pt x="1195" y="534"/>
                        <a:pt x="1221" y="560"/>
                      </a:cubicBezTo>
                      <a:cubicBezTo>
                        <a:pt x="1297" y="585"/>
                        <a:pt x="1348" y="611"/>
                        <a:pt x="1399" y="661"/>
                      </a:cubicBezTo>
                      <a:cubicBezTo>
                        <a:pt x="1526" y="738"/>
                        <a:pt x="1627" y="814"/>
                        <a:pt x="1729" y="890"/>
                      </a:cubicBezTo>
                      <a:cubicBezTo>
                        <a:pt x="1932" y="1068"/>
                        <a:pt x="2110" y="1271"/>
                        <a:pt x="2263" y="1475"/>
                      </a:cubicBezTo>
                      <a:cubicBezTo>
                        <a:pt x="2263" y="1512"/>
                        <a:pt x="2249" y="1536"/>
                        <a:pt x="2222" y="1536"/>
                      </a:cubicBezTo>
                      <a:cubicBezTo>
                        <a:pt x="2212" y="1536"/>
                        <a:pt x="2200" y="1532"/>
                        <a:pt x="2187" y="1526"/>
                      </a:cubicBezTo>
                      <a:cubicBezTo>
                        <a:pt x="2009" y="1348"/>
                        <a:pt x="1831" y="1170"/>
                        <a:pt x="1627" y="1017"/>
                      </a:cubicBezTo>
                      <a:cubicBezTo>
                        <a:pt x="1526" y="941"/>
                        <a:pt x="1424" y="865"/>
                        <a:pt x="1297" y="788"/>
                      </a:cubicBezTo>
                      <a:cubicBezTo>
                        <a:pt x="1246" y="763"/>
                        <a:pt x="1195" y="738"/>
                        <a:pt x="1145" y="712"/>
                      </a:cubicBezTo>
                      <a:cubicBezTo>
                        <a:pt x="1094" y="687"/>
                        <a:pt x="1068" y="661"/>
                        <a:pt x="1043" y="636"/>
                      </a:cubicBezTo>
                      <a:cubicBezTo>
                        <a:pt x="1017" y="687"/>
                        <a:pt x="992" y="712"/>
                        <a:pt x="941" y="763"/>
                      </a:cubicBezTo>
                      <a:cubicBezTo>
                        <a:pt x="1322" y="1017"/>
                        <a:pt x="1678" y="1297"/>
                        <a:pt x="2009" y="1627"/>
                      </a:cubicBezTo>
                      <a:cubicBezTo>
                        <a:pt x="2314" y="1958"/>
                        <a:pt x="2619" y="2313"/>
                        <a:pt x="2873" y="2695"/>
                      </a:cubicBezTo>
                      <a:cubicBezTo>
                        <a:pt x="3000" y="2923"/>
                        <a:pt x="3127" y="3152"/>
                        <a:pt x="3254" y="3381"/>
                      </a:cubicBezTo>
                      <a:cubicBezTo>
                        <a:pt x="3272" y="3399"/>
                        <a:pt x="3252" y="3417"/>
                        <a:pt x="3221" y="3417"/>
                      </a:cubicBezTo>
                      <a:cubicBezTo>
                        <a:pt x="3208" y="3417"/>
                        <a:pt x="3193" y="3414"/>
                        <a:pt x="3178" y="3406"/>
                      </a:cubicBezTo>
                      <a:cubicBezTo>
                        <a:pt x="2720" y="2644"/>
                        <a:pt x="2161" y="1958"/>
                        <a:pt x="1475" y="1373"/>
                      </a:cubicBezTo>
                      <a:cubicBezTo>
                        <a:pt x="1272" y="1221"/>
                        <a:pt x="1068" y="1068"/>
                        <a:pt x="865" y="916"/>
                      </a:cubicBezTo>
                      <a:cubicBezTo>
                        <a:pt x="840" y="890"/>
                        <a:pt x="814" y="865"/>
                        <a:pt x="814" y="839"/>
                      </a:cubicBezTo>
                      <a:cubicBezTo>
                        <a:pt x="738" y="890"/>
                        <a:pt x="662" y="966"/>
                        <a:pt x="560" y="1017"/>
                      </a:cubicBezTo>
                      <a:cubicBezTo>
                        <a:pt x="408" y="1119"/>
                        <a:pt x="204" y="1170"/>
                        <a:pt x="1" y="1195"/>
                      </a:cubicBezTo>
                      <a:cubicBezTo>
                        <a:pt x="26" y="1221"/>
                        <a:pt x="52" y="1246"/>
                        <a:pt x="52" y="1271"/>
                      </a:cubicBezTo>
                      <a:cubicBezTo>
                        <a:pt x="509" y="1653"/>
                        <a:pt x="916" y="2059"/>
                        <a:pt x="1297" y="2517"/>
                      </a:cubicBezTo>
                      <a:cubicBezTo>
                        <a:pt x="1729" y="3025"/>
                        <a:pt x="2136" y="3559"/>
                        <a:pt x="2492" y="4143"/>
                      </a:cubicBezTo>
                      <a:lnTo>
                        <a:pt x="2619" y="4321"/>
                      </a:lnTo>
                      <a:cubicBezTo>
                        <a:pt x="2746" y="4372"/>
                        <a:pt x="2847" y="4448"/>
                        <a:pt x="2975" y="4525"/>
                      </a:cubicBezTo>
                      <a:cubicBezTo>
                        <a:pt x="3102" y="4601"/>
                        <a:pt x="3229" y="4652"/>
                        <a:pt x="3356" y="4703"/>
                      </a:cubicBezTo>
                      <a:cubicBezTo>
                        <a:pt x="3635" y="4804"/>
                        <a:pt x="3915" y="4855"/>
                        <a:pt x="4220" y="4855"/>
                      </a:cubicBezTo>
                      <a:cubicBezTo>
                        <a:pt x="4271" y="4855"/>
                        <a:pt x="4347" y="4855"/>
                        <a:pt x="4398" y="4804"/>
                      </a:cubicBezTo>
                      <a:cubicBezTo>
                        <a:pt x="4449" y="4703"/>
                        <a:pt x="4499" y="4626"/>
                        <a:pt x="4525" y="4525"/>
                      </a:cubicBezTo>
                      <a:cubicBezTo>
                        <a:pt x="4525" y="4474"/>
                        <a:pt x="4525" y="4423"/>
                        <a:pt x="4525" y="4398"/>
                      </a:cubicBezTo>
                      <a:cubicBezTo>
                        <a:pt x="4474" y="4143"/>
                        <a:pt x="4398" y="3889"/>
                        <a:pt x="4322" y="3635"/>
                      </a:cubicBezTo>
                      <a:cubicBezTo>
                        <a:pt x="4144" y="3152"/>
                        <a:pt x="3915" y="2669"/>
                        <a:pt x="3610" y="2237"/>
                      </a:cubicBezTo>
                      <a:cubicBezTo>
                        <a:pt x="3508" y="2136"/>
                        <a:pt x="3381" y="2008"/>
                        <a:pt x="3381" y="1881"/>
                      </a:cubicBezTo>
                      <a:cubicBezTo>
                        <a:pt x="3152" y="1576"/>
                        <a:pt x="2898" y="1297"/>
                        <a:pt x="2619" y="1017"/>
                      </a:cubicBezTo>
                      <a:cubicBezTo>
                        <a:pt x="2415" y="839"/>
                        <a:pt x="2187" y="636"/>
                        <a:pt x="1932" y="484"/>
                      </a:cubicBezTo>
                      <a:cubicBezTo>
                        <a:pt x="1704" y="306"/>
                        <a:pt x="1450" y="153"/>
                        <a:pt x="1195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7" name="Google Shape;9332;p71">
                  <a:extLst>
                    <a:ext uri="{FF2B5EF4-FFF2-40B4-BE49-F238E27FC236}">
                      <a16:creationId xmlns:a16="http://schemas.microsoft.com/office/drawing/2014/main" id="{DAB80471-9659-98C5-A773-D7CC21C0881F}"/>
                    </a:ext>
                  </a:extLst>
                </p:cNvPr>
                <p:cNvSpPr/>
                <p:nvPr/>
              </p:nvSpPr>
              <p:spPr>
                <a:xfrm>
                  <a:off x="3985675" y="3008700"/>
                  <a:ext cx="108050" cy="131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22" h="5244" extrusionOk="0">
                      <a:moveTo>
                        <a:pt x="1348" y="1"/>
                      </a:moveTo>
                      <a:cubicBezTo>
                        <a:pt x="1348" y="103"/>
                        <a:pt x="1322" y="204"/>
                        <a:pt x="1271" y="281"/>
                      </a:cubicBezTo>
                      <a:cubicBezTo>
                        <a:pt x="1220" y="408"/>
                        <a:pt x="1170" y="535"/>
                        <a:pt x="1093" y="636"/>
                      </a:cubicBezTo>
                      <a:cubicBezTo>
                        <a:pt x="1119" y="636"/>
                        <a:pt x="1144" y="662"/>
                        <a:pt x="1170" y="662"/>
                      </a:cubicBezTo>
                      <a:cubicBezTo>
                        <a:pt x="1195" y="687"/>
                        <a:pt x="1220" y="713"/>
                        <a:pt x="1220" y="763"/>
                      </a:cubicBezTo>
                      <a:lnTo>
                        <a:pt x="1246" y="789"/>
                      </a:lnTo>
                      <a:lnTo>
                        <a:pt x="1348" y="840"/>
                      </a:lnTo>
                      <a:lnTo>
                        <a:pt x="1500" y="967"/>
                      </a:lnTo>
                      <a:cubicBezTo>
                        <a:pt x="1602" y="1043"/>
                        <a:pt x="1678" y="1119"/>
                        <a:pt x="1780" y="1221"/>
                      </a:cubicBezTo>
                      <a:cubicBezTo>
                        <a:pt x="1957" y="1373"/>
                        <a:pt x="2135" y="1551"/>
                        <a:pt x="2313" y="1755"/>
                      </a:cubicBezTo>
                      <a:cubicBezTo>
                        <a:pt x="2466" y="1933"/>
                        <a:pt x="2618" y="2136"/>
                        <a:pt x="2771" y="2339"/>
                      </a:cubicBezTo>
                      <a:cubicBezTo>
                        <a:pt x="2898" y="2543"/>
                        <a:pt x="3025" y="2771"/>
                        <a:pt x="3152" y="3000"/>
                      </a:cubicBezTo>
                      <a:cubicBezTo>
                        <a:pt x="3152" y="3018"/>
                        <a:pt x="3139" y="3036"/>
                        <a:pt x="3123" y="3036"/>
                      </a:cubicBezTo>
                      <a:cubicBezTo>
                        <a:pt x="3116" y="3036"/>
                        <a:pt x="3109" y="3033"/>
                        <a:pt x="3101" y="3025"/>
                      </a:cubicBezTo>
                      <a:cubicBezTo>
                        <a:pt x="2949" y="2822"/>
                        <a:pt x="2822" y="2619"/>
                        <a:pt x="2669" y="2415"/>
                      </a:cubicBezTo>
                      <a:cubicBezTo>
                        <a:pt x="2491" y="2212"/>
                        <a:pt x="2339" y="2034"/>
                        <a:pt x="2161" y="1831"/>
                      </a:cubicBezTo>
                      <a:cubicBezTo>
                        <a:pt x="2008" y="1653"/>
                        <a:pt x="1830" y="1501"/>
                        <a:pt x="1627" y="1323"/>
                      </a:cubicBezTo>
                      <a:cubicBezTo>
                        <a:pt x="1551" y="1246"/>
                        <a:pt x="1449" y="1170"/>
                        <a:pt x="1348" y="1094"/>
                      </a:cubicBezTo>
                      <a:cubicBezTo>
                        <a:pt x="1297" y="1043"/>
                        <a:pt x="1246" y="1018"/>
                        <a:pt x="1195" y="967"/>
                      </a:cubicBezTo>
                      <a:cubicBezTo>
                        <a:pt x="1144" y="941"/>
                        <a:pt x="1093" y="916"/>
                        <a:pt x="1043" y="865"/>
                      </a:cubicBezTo>
                      <a:cubicBezTo>
                        <a:pt x="1043" y="840"/>
                        <a:pt x="1017" y="814"/>
                        <a:pt x="1017" y="789"/>
                      </a:cubicBezTo>
                      <a:cubicBezTo>
                        <a:pt x="865" y="1018"/>
                        <a:pt x="661" y="1196"/>
                        <a:pt x="433" y="1323"/>
                      </a:cubicBezTo>
                      <a:cubicBezTo>
                        <a:pt x="305" y="1399"/>
                        <a:pt x="153" y="1450"/>
                        <a:pt x="0" y="1450"/>
                      </a:cubicBezTo>
                      <a:cubicBezTo>
                        <a:pt x="560" y="1958"/>
                        <a:pt x="1068" y="2492"/>
                        <a:pt x="1576" y="3051"/>
                      </a:cubicBezTo>
                      <a:cubicBezTo>
                        <a:pt x="1589" y="3038"/>
                        <a:pt x="1602" y="3032"/>
                        <a:pt x="1614" y="3032"/>
                      </a:cubicBezTo>
                      <a:cubicBezTo>
                        <a:pt x="1627" y="3032"/>
                        <a:pt x="1640" y="3038"/>
                        <a:pt x="1653" y="3051"/>
                      </a:cubicBezTo>
                      <a:cubicBezTo>
                        <a:pt x="1957" y="3280"/>
                        <a:pt x="2237" y="3508"/>
                        <a:pt x="2491" y="3763"/>
                      </a:cubicBezTo>
                      <a:lnTo>
                        <a:pt x="3305" y="4500"/>
                      </a:lnTo>
                      <a:lnTo>
                        <a:pt x="3711" y="4830"/>
                      </a:lnTo>
                      <a:cubicBezTo>
                        <a:pt x="3838" y="4957"/>
                        <a:pt x="3965" y="5059"/>
                        <a:pt x="4118" y="5186"/>
                      </a:cubicBezTo>
                      <a:cubicBezTo>
                        <a:pt x="4138" y="5206"/>
                        <a:pt x="4176" y="5244"/>
                        <a:pt x="4216" y="5244"/>
                      </a:cubicBezTo>
                      <a:cubicBezTo>
                        <a:pt x="4226" y="5244"/>
                        <a:pt x="4235" y="5241"/>
                        <a:pt x="4245" y="5237"/>
                      </a:cubicBezTo>
                      <a:cubicBezTo>
                        <a:pt x="4321" y="5186"/>
                        <a:pt x="4321" y="5059"/>
                        <a:pt x="4321" y="4982"/>
                      </a:cubicBezTo>
                      <a:cubicBezTo>
                        <a:pt x="4321" y="4830"/>
                        <a:pt x="4321" y="4677"/>
                        <a:pt x="4321" y="4525"/>
                      </a:cubicBezTo>
                      <a:cubicBezTo>
                        <a:pt x="4220" y="3890"/>
                        <a:pt x="3965" y="3254"/>
                        <a:pt x="3584" y="2720"/>
                      </a:cubicBezTo>
                      <a:cubicBezTo>
                        <a:pt x="3254" y="2187"/>
                        <a:pt x="2898" y="1678"/>
                        <a:pt x="2491" y="1196"/>
                      </a:cubicBezTo>
                      <a:cubicBezTo>
                        <a:pt x="2135" y="763"/>
                        <a:pt x="1754" y="382"/>
                        <a:pt x="1348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8" name="Google Shape;9333;p71">
                  <a:extLst>
                    <a:ext uri="{FF2B5EF4-FFF2-40B4-BE49-F238E27FC236}">
                      <a16:creationId xmlns:a16="http://schemas.microsoft.com/office/drawing/2014/main" id="{4EDB12DE-E9FA-9261-8832-A997D70790B6}"/>
                    </a:ext>
                  </a:extLst>
                </p:cNvPr>
                <p:cNvSpPr/>
                <p:nvPr/>
              </p:nvSpPr>
              <p:spPr>
                <a:xfrm>
                  <a:off x="3838900" y="2931200"/>
                  <a:ext cx="176675" cy="10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67" h="4390" extrusionOk="0">
                      <a:moveTo>
                        <a:pt x="1729" y="0"/>
                      </a:moveTo>
                      <a:lnTo>
                        <a:pt x="1729" y="0"/>
                      </a:lnTo>
                      <a:cubicBezTo>
                        <a:pt x="1754" y="178"/>
                        <a:pt x="1754" y="381"/>
                        <a:pt x="1729" y="559"/>
                      </a:cubicBezTo>
                      <a:cubicBezTo>
                        <a:pt x="1678" y="712"/>
                        <a:pt x="1602" y="864"/>
                        <a:pt x="1475" y="966"/>
                      </a:cubicBezTo>
                      <a:cubicBezTo>
                        <a:pt x="1551" y="966"/>
                        <a:pt x="1602" y="966"/>
                        <a:pt x="1678" y="991"/>
                      </a:cubicBezTo>
                      <a:cubicBezTo>
                        <a:pt x="1754" y="1017"/>
                        <a:pt x="1830" y="1017"/>
                        <a:pt x="1907" y="1042"/>
                      </a:cubicBezTo>
                      <a:cubicBezTo>
                        <a:pt x="2034" y="1119"/>
                        <a:pt x="2186" y="1169"/>
                        <a:pt x="2313" y="1246"/>
                      </a:cubicBezTo>
                      <a:cubicBezTo>
                        <a:pt x="2357" y="1289"/>
                        <a:pt x="2325" y="1352"/>
                        <a:pt x="2283" y="1352"/>
                      </a:cubicBezTo>
                      <a:cubicBezTo>
                        <a:pt x="2276" y="1352"/>
                        <a:pt x="2269" y="1351"/>
                        <a:pt x="2262" y="1347"/>
                      </a:cubicBezTo>
                      <a:cubicBezTo>
                        <a:pt x="2135" y="1271"/>
                        <a:pt x="1983" y="1220"/>
                        <a:pt x="1856" y="1169"/>
                      </a:cubicBezTo>
                      <a:cubicBezTo>
                        <a:pt x="1780" y="1144"/>
                        <a:pt x="1729" y="1144"/>
                        <a:pt x="1652" y="1119"/>
                      </a:cubicBezTo>
                      <a:cubicBezTo>
                        <a:pt x="1576" y="1119"/>
                        <a:pt x="1500" y="1093"/>
                        <a:pt x="1449" y="1042"/>
                      </a:cubicBezTo>
                      <a:cubicBezTo>
                        <a:pt x="1424" y="1042"/>
                        <a:pt x="1424" y="1042"/>
                        <a:pt x="1424" y="1017"/>
                      </a:cubicBezTo>
                      <a:cubicBezTo>
                        <a:pt x="1322" y="1093"/>
                        <a:pt x="1220" y="1169"/>
                        <a:pt x="1093" y="1195"/>
                      </a:cubicBezTo>
                      <a:lnTo>
                        <a:pt x="1195" y="1246"/>
                      </a:lnTo>
                      <a:lnTo>
                        <a:pt x="1703" y="1424"/>
                      </a:lnTo>
                      <a:cubicBezTo>
                        <a:pt x="2034" y="1525"/>
                        <a:pt x="2390" y="1678"/>
                        <a:pt x="2695" y="1830"/>
                      </a:cubicBezTo>
                      <a:cubicBezTo>
                        <a:pt x="2762" y="1853"/>
                        <a:pt x="2730" y="1936"/>
                        <a:pt x="2668" y="1936"/>
                      </a:cubicBezTo>
                      <a:cubicBezTo>
                        <a:pt x="2660" y="1936"/>
                        <a:pt x="2652" y="1935"/>
                        <a:pt x="2644" y="1932"/>
                      </a:cubicBezTo>
                      <a:cubicBezTo>
                        <a:pt x="2313" y="1805"/>
                        <a:pt x="1983" y="1703"/>
                        <a:pt x="1627" y="1576"/>
                      </a:cubicBezTo>
                      <a:cubicBezTo>
                        <a:pt x="1449" y="1525"/>
                        <a:pt x="1271" y="1474"/>
                        <a:pt x="1144" y="1424"/>
                      </a:cubicBezTo>
                      <a:cubicBezTo>
                        <a:pt x="992" y="1373"/>
                        <a:pt x="839" y="1322"/>
                        <a:pt x="687" y="1271"/>
                      </a:cubicBezTo>
                      <a:cubicBezTo>
                        <a:pt x="534" y="1271"/>
                        <a:pt x="382" y="1246"/>
                        <a:pt x="229" y="1195"/>
                      </a:cubicBezTo>
                      <a:cubicBezTo>
                        <a:pt x="153" y="1169"/>
                        <a:pt x="77" y="1144"/>
                        <a:pt x="0" y="1093"/>
                      </a:cubicBezTo>
                      <a:lnTo>
                        <a:pt x="0" y="1093"/>
                      </a:lnTo>
                      <a:cubicBezTo>
                        <a:pt x="26" y="1144"/>
                        <a:pt x="26" y="1169"/>
                        <a:pt x="51" y="1195"/>
                      </a:cubicBezTo>
                      <a:cubicBezTo>
                        <a:pt x="1246" y="1576"/>
                        <a:pt x="2390" y="2110"/>
                        <a:pt x="3457" y="2796"/>
                      </a:cubicBezTo>
                      <a:cubicBezTo>
                        <a:pt x="3991" y="3152"/>
                        <a:pt x="4499" y="3508"/>
                        <a:pt x="4982" y="3914"/>
                      </a:cubicBezTo>
                      <a:cubicBezTo>
                        <a:pt x="5160" y="4067"/>
                        <a:pt x="5312" y="4194"/>
                        <a:pt x="5465" y="4346"/>
                      </a:cubicBezTo>
                      <a:cubicBezTo>
                        <a:pt x="5560" y="4375"/>
                        <a:pt x="5659" y="4389"/>
                        <a:pt x="5757" y="4389"/>
                      </a:cubicBezTo>
                      <a:cubicBezTo>
                        <a:pt x="5922" y="4389"/>
                        <a:pt x="6084" y="4350"/>
                        <a:pt x="6227" y="4270"/>
                      </a:cubicBezTo>
                      <a:cubicBezTo>
                        <a:pt x="6456" y="4143"/>
                        <a:pt x="6659" y="3965"/>
                        <a:pt x="6786" y="3736"/>
                      </a:cubicBezTo>
                      <a:cubicBezTo>
                        <a:pt x="6837" y="3609"/>
                        <a:pt x="6914" y="3508"/>
                        <a:pt x="6964" y="3381"/>
                      </a:cubicBezTo>
                      <a:cubicBezTo>
                        <a:pt x="7041" y="3253"/>
                        <a:pt x="7066" y="3126"/>
                        <a:pt x="7015" y="2999"/>
                      </a:cubicBezTo>
                      <a:cubicBezTo>
                        <a:pt x="6964" y="2872"/>
                        <a:pt x="6888" y="2771"/>
                        <a:pt x="6786" y="2669"/>
                      </a:cubicBezTo>
                      <a:cubicBezTo>
                        <a:pt x="6710" y="2567"/>
                        <a:pt x="6609" y="2491"/>
                        <a:pt x="6507" y="2389"/>
                      </a:cubicBezTo>
                      <a:cubicBezTo>
                        <a:pt x="6100" y="2059"/>
                        <a:pt x="5668" y="1779"/>
                        <a:pt x="5185" y="1551"/>
                      </a:cubicBezTo>
                      <a:cubicBezTo>
                        <a:pt x="4652" y="1296"/>
                        <a:pt x="4118" y="1068"/>
                        <a:pt x="3584" y="839"/>
                      </a:cubicBezTo>
                      <a:lnTo>
                        <a:pt x="2618" y="407"/>
                      </a:lnTo>
                      <a:lnTo>
                        <a:pt x="2135" y="178"/>
                      </a:lnTo>
                      <a:cubicBezTo>
                        <a:pt x="1983" y="127"/>
                        <a:pt x="1856" y="76"/>
                        <a:pt x="1729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9" name="Google Shape;9334;p71">
                  <a:extLst>
                    <a:ext uri="{FF2B5EF4-FFF2-40B4-BE49-F238E27FC236}">
                      <a16:creationId xmlns:a16="http://schemas.microsoft.com/office/drawing/2014/main" id="{2E503EFF-1FE7-DEA3-B69B-C56B58C8968B}"/>
                    </a:ext>
                  </a:extLst>
                </p:cNvPr>
                <p:cNvSpPr/>
                <p:nvPr/>
              </p:nvSpPr>
              <p:spPr>
                <a:xfrm>
                  <a:off x="3826200" y="2967400"/>
                  <a:ext cx="160125" cy="11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05" h="4754" extrusionOk="0">
                      <a:moveTo>
                        <a:pt x="636" y="1"/>
                      </a:moveTo>
                      <a:lnTo>
                        <a:pt x="636" y="1"/>
                      </a:lnTo>
                      <a:cubicBezTo>
                        <a:pt x="686" y="204"/>
                        <a:pt x="686" y="408"/>
                        <a:pt x="636" y="611"/>
                      </a:cubicBezTo>
                      <a:cubicBezTo>
                        <a:pt x="636" y="840"/>
                        <a:pt x="559" y="1043"/>
                        <a:pt x="483" y="1221"/>
                      </a:cubicBezTo>
                      <a:cubicBezTo>
                        <a:pt x="559" y="1221"/>
                        <a:pt x="661" y="1221"/>
                        <a:pt x="763" y="1246"/>
                      </a:cubicBezTo>
                      <a:lnTo>
                        <a:pt x="1093" y="1297"/>
                      </a:lnTo>
                      <a:cubicBezTo>
                        <a:pt x="1347" y="1348"/>
                        <a:pt x="1576" y="1399"/>
                        <a:pt x="1830" y="1450"/>
                      </a:cubicBezTo>
                      <a:cubicBezTo>
                        <a:pt x="1881" y="1475"/>
                        <a:pt x="1855" y="1526"/>
                        <a:pt x="1805" y="1526"/>
                      </a:cubicBezTo>
                      <a:cubicBezTo>
                        <a:pt x="1576" y="1500"/>
                        <a:pt x="1322" y="1450"/>
                        <a:pt x="1068" y="1424"/>
                      </a:cubicBezTo>
                      <a:lnTo>
                        <a:pt x="712" y="1373"/>
                      </a:lnTo>
                      <a:cubicBezTo>
                        <a:pt x="610" y="1373"/>
                        <a:pt x="508" y="1348"/>
                        <a:pt x="407" y="1323"/>
                      </a:cubicBezTo>
                      <a:cubicBezTo>
                        <a:pt x="381" y="1348"/>
                        <a:pt x="356" y="1399"/>
                        <a:pt x="331" y="1424"/>
                      </a:cubicBezTo>
                      <a:lnTo>
                        <a:pt x="610" y="1475"/>
                      </a:lnTo>
                      <a:cubicBezTo>
                        <a:pt x="839" y="1500"/>
                        <a:pt x="1042" y="1551"/>
                        <a:pt x="1271" y="1602"/>
                      </a:cubicBezTo>
                      <a:cubicBezTo>
                        <a:pt x="1703" y="1704"/>
                        <a:pt x="2110" y="1856"/>
                        <a:pt x="2491" y="2085"/>
                      </a:cubicBezTo>
                      <a:cubicBezTo>
                        <a:pt x="2535" y="2107"/>
                        <a:pt x="2503" y="2166"/>
                        <a:pt x="2461" y="2166"/>
                      </a:cubicBezTo>
                      <a:cubicBezTo>
                        <a:pt x="2454" y="2166"/>
                        <a:pt x="2447" y="2165"/>
                        <a:pt x="2440" y="2161"/>
                      </a:cubicBezTo>
                      <a:cubicBezTo>
                        <a:pt x="2059" y="1958"/>
                        <a:pt x="1652" y="1831"/>
                        <a:pt x="1220" y="1729"/>
                      </a:cubicBezTo>
                      <a:cubicBezTo>
                        <a:pt x="991" y="1678"/>
                        <a:pt x="788" y="1653"/>
                        <a:pt x="585" y="1628"/>
                      </a:cubicBezTo>
                      <a:lnTo>
                        <a:pt x="280" y="1577"/>
                      </a:lnTo>
                      <a:lnTo>
                        <a:pt x="127" y="1551"/>
                      </a:lnTo>
                      <a:cubicBezTo>
                        <a:pt x="102" y="1577"/>
                        <a:pt x="51" y="1602"/>
                        <a:pt x="0" y="1602"/>
                      </a:cubicBezTo>
                      <a:cubicBezTo>
                        <a:pt x="1093" y="1755"/>
                        <a:pt x="2160" y="2085"/>
                        <a:pt x="3152" y="2619"/>
                      </a:cubicBezTo>
                      <a:cubicBezTo>
                        <a:pt x="3635" y="2873"/>
                        <a:pt x="4117" y="3229"/>
                        <a:pt x="4524" y="3610"/>
                      </a:cubicBezTo>
                      <a:cubicBezTo>
                        <a:pt x="4753" y="3813"/>
                        <a:pt x="4931" y="4017"/>
                        <a:pt x="5109" y="4245"/>
                      </a:cubicBezTo>
                      <a:cubicBezTo>
                        <a:pt x="5236" y="4398"/>
                        <a:pt x="5363" y="4550"/>
                        <a:pt x="5465" y="4703"/>
                      </a:cubicBezTo>
                      <a:lnTo>
                        <a:pt x="5515" y="4754"/>
                      </a:lnTo>
                      <a:cubicBezTo>
                        <a:pt x="5770" y="4677"/>
                        <a:pt x="5998" y="4525"/>
                        <a:pt x="6202" y="4372"/>
                      </a:cubicBezTo>
                      <a:lnTo>
                        <a:pt x="6202" y="4347"/>
                      </a:lnTo>
                      <a:cubicBezTo>
                        <a:pt x="6303" y="4245"/>
                        <a:pt x="6379" y="4093"/>
                        <a:pt x="6405" y="3915"/>
                      </a:cubicBezTo>
                      <a:cubicBezTo>
                        <a:pt x="6379" y="3661"/>
                        <a:pt x="6252" y="3407"/>
                        <a:pt x="6049" y="3229"/>
                      </a:cubicBezTo>
                      <a:cubicBezTo>
                        <a:pt x="5846" y="3025"/>
                        <a:pt x="5617" y="2822"/>
                        <a:pt x="5388" y="2644"/>
                      </a:cubicBezTo>
                      <a:cubicBezTo>
                        <a:pt x="4473" y="1856"/>
                        <a:pt x="3457" y="1221"/>
                        <a:pt x="2389" y="713"/>
                      </a:cubicBezTo>
                      <a:cubicBezTo>
                        <a:pt x="1830" y="433"/>
                        <a:pt x="1245" y="204"/>
                        <a:pt x="636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0" name="Google Shape;9335;p71">
                  <a:extLst>
                    <a:ext uri="{FF2B5EF4-FFF2-40B4-BE49-F238E27FC236}">
                      <a16:creationId xmlns:a16="http://schemas.microsoft.com/office/drawing/2014/main" id="{E30B52E9-310D-DE73-A041-61826D5CA592}"/>
                    </a:ext>
                  </a:extLst>
                </p:cNvPr>
                <p:cNvSpPr/>
                <p:nvPr/>
              </p:nvSpPr>
              <p:spPr>
                <a:xfrm>
                  <a:off x="3758850" y="3050000"/>
                  <a:ext cx="148700" cy="15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48" h="6381" extrusionOk="0">
                      <a:moveTo>
                        <a:pt x="25" y="1"/>
                      </a:moveTo>
                      <a:lnTo>
                        <a:pt x="51" y="128"/>
                      </a:lnTo>
                      <a:cubicBezTo>
                        <a:pt x="51" y="281"/>
                        <a:pt x="51" y="433"/>
                        <a:pt x="51" y="560"/>
                      </a:cubicBezTo>
                      <a:cubicBezTo>
                        <a:pt x="102" y="586"/>
                        <a:pt x="178" y="611"/>
                        <a:pt x="229" y="662"/>
                      </a:cubicBezTo>
                      <a:lnTo>
                        <a:pt x="381" y="738"/>
                      </a:lnTo>
                      <a:lnTo>
                        <a:pt x="712" y="941"/>
                      </a:lnTo>
                      <a:cubicBezTo>
                        <a:pt x="915" y="1068"/>
                        <a:pt x="1118" y="1221"/>
                        <a:pt x="1296" y="1373"/>
                      </a:cubicBezTo>
                      <a:cubicBezTo>
                        <a:pt x="1703" y="1678"/>
                        <a:pt x="2059" y="2034"/>
                        <a:pt x="2364" y="2415"/>
                      </a:cubicBezTo>
                      <a:cubicBezTo>
                        <a:pt x="2384" y="2457"/>
                        <a:pt x="2354" y="2499"/>
                        <a:pt x="2315" y="2499"/>
                      </a:cubicBezTo>
                      <a:cubicBezTo>
                        <a:pt x="2306" y="2499"/>
                        <a:pt x="2297" y="2496"/>
                        <a:pt x="2287" y="2492"/>
                      </a:cubicBezTo>
                      <a:cubicBezTo>
                        <a:pt x="1932" y="2161"/>
                        <a:pt x="1576" y="1831"/>
                        <a:pt x="1195" y="1551"/>
                      </a:cubicBezTo>
                      <a:cubicBezTo>
                        <a:pt x="991" y="1399"/>
                        <a:pt x="788" y="1272"/>
                        <a:pt x="585" y="1119"/>
                      </a:cubicBezTo>
                      <a:cubicBezTo>
                        <a:pt x="483" y="1068"/>
                        <a:pt x="381" y="992"/>
                        <a:pt x="280" y="941"/>
                      </a:cubicBezTo>
                      <a:lnTo>
                        <a:pt x="127" y="840"/>
                      </a:lnTo>
                      <a:lnTo>
                        <a:pt x="25" y="789"/>
                      </a:lnTo>
                      <a:lnTo>
                        <a:pt x="0" y="891"/>
                      </a:lnTo>
                      <a:cubicBezTo>
                        <a:pt x="127" y="992"/>
                        <a:pt x="229" y="1068"/>
                        <a:pt x="381" y="1196"/>
                      </a:cubicBezTo>
                      <a:cubicBezTo>
                        <a:pt x="534" y="1323"/>
                        <a:pt x="686" y="1450"/>
                        <a:pt x="813" y="1577"/>
                      </a:cubicBezTo>
                      <a:cubicBezTo>
                        <a:pt x="1118" y="1806"/>
                        <a:pt x="1423" y="2034"/>
                        <a:pt x="1728" y="2288"/>
                      </a:cubicBezTo>
                      <a:cubicBezTo>
                        <a:pt x="2287" y="2720"/>
                        <a:pt x="2821" y="3203"/>
                        <a:pt x="3304" y="3737"/>
                      </a:cubicBezTo>
                      <a:cubicBezTo>
                        <a:pt x="3787" y="4271"/>
                        <a:pt x="4219" y="4830"/>
                        <a:pt x="4626" y="5415"/>
                      </a:cubicBezTo>
                      <a:cubicBezTo>
                        <a:pt x="4829" y="5720"/>
                        <a:pt x="5007" y="6050"/>
                        <a:pt x="5109" y="6380"/>
                      </a:cubicBezTo>
                      <a:cubicBezTo>
                        <a:pt x="5127" y="6343"/>
                        <a:pt x="5173" y="6320"/>
                        <a:pt x="5216" y="6320"/>
                      </a:cubicBezTo>
                      <a:cubicBezTo>
                        <a:pt x="5232" y="6320"/>
                        <a:pt x="5247" y="6323"/>
                        <a:pt x="5261" y="6330"/>
                      </a:cubicBezTo>
                      <a:lnTo>
                        <a:pt x="5312" y="6330"/>
                      </a:lnTo>
                      <a:cubicBezTo>
                        <a:pt x="5490" y="6253"/>
                        <a:pt x="5617" y="6126"/>
                        <a:pt x="5719" y="5974"/>
                      </a:cubicBezTo>
                      <a:cubicBezTo>
                        <a:pt x="5897" y="5720"/>
                        <a:pt x="5947" y="5440"/>
                        <a:pt x="5897" y="5160"/>
                      </a:cubicBezTo>
                      <a:cubicBezTo>
                        <a:pt x="5871" y="5084"/>
                        <a:pt x="5846" y="5008"/>
                        <a:pt x="5846" y="4932"/>
                      </a:cubicBezTo>
                      <a:cubicBezTo>
                        <a:pt x="5820" y="4932"/>
                        <a:pt x="5820" y="4906"/>
                        <a:pt x="5846" y="4906"/>
                      </a:cubicBezTo>
                      <a:cubicBezTo>
                        <a:pt x="5744" y="4652"/>
                        <a:pt x="5642" y="4423"/>
                        <a:pt x="5490" y="4220"/>
                      </a:cubicBezTo>
                      <a:lnTo>
                        <a:pt x="5210" y="3991"/>
                      </a:lnTo>
                      <a:cubicBezTo>
                        <a:pt x="5185" y="3966"/>
                        <a:pt x="5185" y="3915"/>
                        <a:pt x="5210" y="3864"/>
                      </a:cubicBezTo>
                      <a:cubicBezTo>
                        <a:pt x="5083" y="3712"/>
                        <a:pt x="4956" y="3585"/>
                        <a:pt x="4829" y="3432"/>
                      </a:cubicBezTo>
                      <a:cubicBezTo>
                        <a:pt x="4321" y="2924"/>
                        <a:pt x="3787" y="2466"/>
                        <a:pt x="3202" y="2060"/>
                      </a:cubicBezTo>
                      <a:cubicBezTo>
                        <a:pt x="2643" y="1628"/>
                        <a:pt x="2059" y="1170"/>
                        <a:pt x="1449" y="789"/>
                      </a:cubicBezTo>
                      <a:cubicBezTo>
                        <a:pt x="1118" y="560"/>
                        <a:pt x="763" y="357"/>
                        <a:pt x="407" y="179"/>
                      </a:cubicBezTo>
                      <a:lnTo>
                        <a:pt x="127" y="52"/>
                      </a:lnTo>
                      <a:lnTo>
                        <a:pt x="2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1" name="Google Shape;9336;p71">
                  <a:extLst>
                    <a:ext uri="{FF2B5EF4-FFF2-40B4-BE49-F238E27FC236}">
                      <a16:creationId xmlns:a16="http://schemas.microsoft.com/office/drawing/2014/main" id="{389B1A8A-7B06-458C-300E-3F7B050E9ED0}"/>
                    </a:ext>
                  </a:extLst>
                </p:cNvPr>
                <p:cNvSpPr/>
                <p:nvPr/>
              </p:nvSpPr>
              <p:spPr>
                <a:xfrm>
                  <a:off x="3725150" y="3077325"/>
                  <a:ext cx="162075" cy="176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83" h="7067" extrusionOk="0">
                      <a:moveTo>
                        <a:pt x="1297" y="1"/>
                      </a:moveTo>
                      <a:cubicBezTo>
                        <a:pt x="1170" y="280"/>
                        <a:pt x="967" y="484"/>
                        <a:pt x="687" y="585"/>
                      </a:cubicBezTo>
                      <a:cubicBezTo>
                        <a:pt x="891" y="763"/>
                        <a:pt x="1094" y="941"/>
                        <a:pt x="1272" y="1170"/>
                      </a:cubicBezTo>
                      <a:cubicBezTo>
                        <a:pt x="1297" y="1195"/>
                        <a:pt x="1246" y="1221"/>
                        <a:pt x="1221" y="1221"/>
                      </a:cubicBezTo>
                      <a:cubicBezTo>
                        <a:pt x="1094" y="1119"/>
                        <a:pt x="992" y="1018"/>
                        <a:pt x="865" y="916"/>
                      </a:cubicBezTo>
                      <a:lnTo>
                        <a:pt x="560" y="611"/>
                      </a:lnTo>
                      <a:cubicBezTo>
                        <a:pt x="509" y="611"/>
                        <a:pt x="458" y="636"/>
                        <a:pt x="382" y="636"/>
                      </a:cubicBezTo>
                      <a:lnTo>
                        <a:pt x="458" y="687"/>
                      </a:lnTo>
                      <a:lnTo>
                        <a:pt x="789" y="967"/>
                      </a:lnTo>
                      <a:cubicBezTo>
                        <a:pt x="992" y="1119"/>
                        <a:pt x="1221" y="1297"/>
                        <a:pt x="1424" y="1500"/>
                      </a:cubicBezTo>
                      <a:cubicBezTo>
                        <a:pt x="1602" y="1653"/>
                        <a:pt x="1780" y="1856"/>
                        <a:pt x="1933" y="2034"/>
                      </a:cubicBezTo>
                      <a:cubicBezTo>
                        <a:pt x="2009" y="2136"/>
                        <a:pt x="2085" y="2263"/>
                        <a:pt x="2136" y="2365"/>
                      </a:cubicBezTo>
                      <a:cubicBezTo>
                        <a:pt x="2212" y="2466"/>
                        <a:pt x="2263" y="2593"/>
                        <a:pt x="2288" y="2720"/>
                      </a:cubicBezTo>
                      <a:cubicBezTo>
                        <a:pt x="2270" y="2758"/>
                        <a:pt x="2238" y="2781"/>
                        <a:pt x="2212" y="2781"/>
                      </a:cubicBezTo>
                      <a:cubicBezTo>
                        <a:pt x="2202" y="2781"/>
                        <a:pt x="2194" y="2778"/>
                        <a:pt x="2187" y="2771"/>
                      </a:cubicBezTo>
                      <a:cubicBezTo>
                        <a:pt x="2111" y="2670"/>
                        <a:pt x="2034" y="2568"/>
                        <a:pt x="1983" y="2466"/>
                      </a:cubicBezTo>
                      <a:cubicBezTo>
                        <a:pt x="1907" y="2339"/>
                        <a:pt x="1831" y="2237"/>
                        <a:pt x="1755" y="2136"/>
                      </a:cubicBezTo>
                      <a:cubicBezTo>
                        <a:pt x="1602" y="1958"/>
                        <a:pt x="1424" y="1780"/>
                        <a:pt x="1246" y="1602"/>
                      </a:cubicBezTo>
                      <a:cubicBezTo>
                        <a:pt x="1043" y="1424"/>
                        <a:pt x="840" y="1246"/>
                        <a:pt x="636" y="1068"/>
                      </a:cubicBezTo>
                      <a:cubicBezTo>
                        <a:pt x="509" y="967"/>
                        <a:pt x="382" y="840"/>
                        <a:pt x="306" y="789"/>
                      </a:cubicBezTo>
                      <a:cubicBezTo>
                        <a:pt x="255" y="738"/>
                        <a:pt x="179" y="662"/>
                        <a:pt x="103" y="611"/>
                      </a:cubicBezTo>
                      <a:cubicBezTo>
                        <a:pt x="77" y="585"/>
                        <a:pt x="52" y="585"/>
                        <a:pt x="1" y="560"/>
                      </a:cubicBezTo>
                      <a:lnTo>
                        <a:pt x="1" y="560"/>
                      </a:lnTo>
                      <a:lnTo>
                        <a:pt x="52" y="636"/>
                      </a:lnTo>
                      <a:cubicBezTo>
                        <a:pt x="179" y="763"/>
                        <a:pt x="306" y="916"/>
                        <a:pt x="433" y="1068"/>
                      </a:cubicBezTo>
                      <a:cubicBezTo>
                        <a:pt x="687" y="1348"/>
                        <a:pt x="941" y="1653"/>
                        <a:pt x="1196" y="1932"/>
                      </a:cubicBezTo>
                      <a:cubicBezTo>
                        <a:pt x="1704" y="2517"/>
                        <a:pt x="2212" y="3076"/>
                        <a:pt x="2695" y="3686"/>
                      </a:cubicBezTo>
                      <a:cubicBezTo>
                        <a:pt x="3178" y="4245"/>
                        <a:pt x="3635" y="4855"/>
                        <a:pt x="4068" y="5491"/>
                      </a:cubicBezTo>
                      <a:cubicBezTo>
                        <a:pt x="4195" y="5669"/>
                        <a:pt x="4296" y="5847"/>
                        <a:pt x="4398" y="6024"/>
                      </a:cubicBezTo>
                      <a:cubicBezTo>
                        <a:pt x="4474" y="6050"/>
                        <a:pt x="4500" y="6101"/>
                        <a:pt x="4550" y="6152"/>
                      </a:cubicBezTo>
                      <a:cubicBezTo>
                        <a:pt x="4576" y="6202"/>
                        <a:pt x="4627" y="6253"/>
                        <a:pt x="4652" y="6329"/>
                      </a:cubicBezTo>
                      <a:lnTo>
                        <a:pt x="4855" y="6685"/>
                      </a:lnTo>
                      <a:lnTo>
                        <a:pt x="4982" y="6889"/>
                      </a:lnTo>
                      <a:cubicBezTo>
                        <a:pt x="4993" y="6878"/>
                        <a:pt x="5008" y="6872"/>
                        <a:pt x="5022" y="6872"/>
                      </a:cubicBezTo>
                      <a:cubicBezTo>
                        <a:pt x="5041" y="6872"/>
                        <a:pt x="5059" y="6884"/>
                        <a:pt x="5059" y="6914"/>
                      </a:cubicBezTo>
                      <a:lnTo>
                        <a:pt x="5160" y="7066"/>
                      </a:lnTo>
                      <a:cubicBezTo>
                        <a:pt x="5415" y="7041"/>
                        <a:pt x="5669" y="6965"/>
                        <a:pt x="5872" y="6838"/>
                      </a:cubicBezTo>
                      <a:cubicBezTo>
                        <a:pt x="5999" y="6761"/>
                        <a:pt x="6101" y="6660"/>
                        <a:pt x="6202" y="6533"/>
                      </a:cubicBezTo>
                      <a:cubicBezTo>
                        <a:pt x="6202" y="6533"/>
                        <a:pt x="6202" y="6507"/>
                        <a:pt x="6202" y="6507"/>
                      </a:cubicBezTo>
                      <a:cubicBezTo>
                        <a:pt x="6253" y="6406"/>
                        <a:pt x="6304" y="6304"/>
                        <a:pt x="6330" y="6177"/>
                      </a:cubicBezTo>
                      <a:cubicBezTo>
                        <a:pt x="6482" y="5567"/>
                        <a:pt x="6152" y="4957"/>
                        <a:pt x="5821" y="4449"/>
                      </a:cubicBezTo>
                      <a:cubicBezTo>
                        <a:pt x="5059" y="3330"/>
                        <a:pt x="4144" y="2314"/>
                        <a:pt x="3076" y="1450"/>
                      </a:cubicBezTo>
                      <a:cubicBezTo>
                        <a:pt x="2771" y="1195"/>
                        <a:pt x="2441" y="941"/>
                        <a:pt x="2136" y="713"/>
                      </a:cubicBezTo>
                      <a:lnTo>
                        <a:pt x="1653" y="331"/>
                      </a:lnTo>
                      <a:cubicBezTo>
                        <a:pt x="1551" y="230"/>
                        <a:pt x="1424" y="128"/>
                        <a:pt x="129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2" name="Google Shape;9337;p71">
                  <a:extLst>
                    <a:ext uri="{FF2B5EF4-FFF2-40B4-BE49-F238E27FC236}">
                      <a16:creationId xmlns:a16="http://schemas.microsoft.com/office/drawing/2014/main" id="{28234201-4FF9-BC20-2106-649B7D613FD9}"/>
                    </a:ext>
                  </a:extLst>
                </p:cNvPr>
                <p:cNvSpPr/>
                <p:nvPr/>
              </p:nvSpPr>
              <p:spPr>
                <a:xfrm>
                  <a:off x="3709275" y="3093850"/>
                  <a:ext cx="142350" cy="204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94" h="8185" extrusionOk="0">
                      <a:moveTo>
                        <a:pt x="407" y="1"/>
                      </a:moveTo>
                      <a:lnTo>
                        <a:pt x="407" y="1"/>
                      </a:lnTo>
                      <a:cubicBezTo>
                        <a:pt x="433" y="77"/>
                        <a:pt x="458" y="153"/>
                        <a:pt x="458" y="204"/>
                      </a:cubicBezTo>
                      <a:cubicBezTo>
                        <a:pt x="509" y="585"/>
                        <a:pt x="534" y="941"/>
                        <a:pt x="484" y="1322"/>
                      </a:cubicBezTo>
                      <a:cubicBezTo>
                        <a:pt x="458" y="1576"/>
                        <a:pt x="382" y="1805"/>
                        <a:pt x="204" y="2009"/>
                      </a:cubicBezTo>
                      <a:cubicBezTo>
                        <a:pt x="382" y="2136"/>
                        <a:pt x="560" y="2263"/>
                        <a:pt x="712" y="2415"/>
                      </a:cubicBezTo>
                      <a:cubicBezTo>
                        <a:pt x="865" y="2542"/>
                        <a:pt x="1043" y="2695"/>
                        <a:pt x="1195" y="2847"/>
                      </a:cubicBezTo>
                      <a:cubicBezTo>
                        <a:pt x="1500" y="3152"/>
                        <a:pt x="1754" y="3483"/>
                        <a:pt x="2008" y="3838"/>
                      </a:cubicBezTo>
                      <a:cubicBezTo>
                        <a:pt x="2027" y="3893"/>
                        <a:pt x="1992" y="3935"/>
                        <a:pt x="1953" y="3935"/>
                      </a:cubicBezTo>
                      <a:cubicBezTo>
                        <a:pt x="1937" y="3935"/>
                        <a:pt x="1921" y="3929"/>
                        <a:pt x="1907" y="3915"/>
                      </a:cubicBezTo>
                      <a:cubicBezTo>
                        <a:pt x="1627" y="3584"/>
                        <a:pt x="1348" y="3254"/>
                        <a:pt x="1043" y="2974"/>
                      </a:cubicBezTo>
                      <a:cubicBezTo>
                        <a:pt x="916" y="2822"/>
                        <a:pt x="738" y="2695"/>
                        <a:pt x="585" y="2568"/>
                      </a:cubicBezTo>
                      <a:cubicBezTo>
                        <a:pt x="509" y="2491"/>
                        <a:pt x="433" y="2415"/>
                        <a:pt x="356" y="2364"/>
                      </a:cubicBezTo>
                      <a:cubicBezTo>
                        <a:pt x="255" y="2288"/>
                        <a:pt x="179" y="2237"/>
                        <a:pt x="102" y="2161"/>
                      </a:cubicBezTo>
                      <a:cubicBezTo>
                        <a:pt x="77" y="2136"/>
                        <a:pt x="77" y="2136"/>
                        <a:pt x="77" y="2110"/>
                      </a:cubicBezTo>
                      <a:cubicBezTo>
                        <a:pt x="51" y="2110"/>
                        <a:pt x="51" y="2136"/>
                        <a:pt x="26" y="2136"/>
                      </a:cubicBezTo>
                      <a:lnTo>
                        <a:pt x="1" y="2136"/>
                      </a:lnTo>
                      <a:cubicBezTo>
                        <a:pt x="1017" y="3127"/>
                        <a:pt x="1932" y="4194"/>
                        <a:pt x="2771" y="5313"/>
                      </a:cubicBezTo>
                      <a:cubicBezTo>
                        <a:pt x="3254" y="5923"/>
                        <a:pt x="3686" y="6583"/>
                        <a:pt x="4093" y="7244"/>
                      </a:cubicBezTo>
                      <a:cubicBezTo>
                        <a:pt x="4296" y="7524"/>
                        <a:pt x="4474" y="7854"/>
                        <a:pt x="4626" y="8185"/>
                      </a:cubicBezTo>
                      <a:cubicBezTo>
                        <a:pt x="4906" y="8108"/>
                        <a:pt x="5160" y="7981"/>
                        <a:pt x="5414" y="7829"/>
                      </a:cubicBezTo>
                      <a:cubicBezTo>
                        <a:pt x="5516" y="7753"/>
                        <a:pt x="5592" y="7651"/>
                        <a:pt x="5643" y="7524"/>
                      </a:cubicBezTo>
                      <a:cubicBezTo>
                        <a:pt x="5694" y="7320"/>
                        <a:pt x="5668" y="7117"/>
                        <a:pt x="5592" y="6939"/>
                      </a:cubicBezTo>
                      <a:cubicBezTo>
                        <a:pt x="5440" y="6609"/>
                        <a:pt x="5287" y="6253"/>
                        <a:pt x="5084" y="5948"/>
                      </a:cubicBezTo>
                      <a:cubicBezTo>
                        <a:pt x="4931" y="5618"/>
                        <a:pt x="4728" y="5313"/>
                        <a:pt x="4525" y="5008"/>
                      </a:cubicBezTo>
                      <a:cubicBezTo>
                        <a:pt x="3686" y="3788"/>
                        <a:pt x="2771" y="2644"/>
                        <a:pt x="1754" y="1576"/>
                      </a:cubicBezTo>
                      <a:cubicBezTo>
                        <a:pt x="1475" y="1271"/>
                        <a:pt x="1195" y="941"/>
                        <a:pt x="941" y="636"/>
                      </a:cubicBezTo>
                      <a:cubicBezTo>
                        <a:pt x="788" y="458"/>
                        <a:pt x="661" y="306"/>
                        <a:pt x="534" y="153"/>
                      </a:cubicBezTo>
                      <a:lnTo>
                        <a:pt x="407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3" name="Google Shape;9338;p71">
                  <a:extLst>
                    <a:ext uri="{FF2B5EF4-FFF2-40B4-BE49-F238E27FC236}">
                      <a16:creationId xmlns:a16="http://schemas.microsoft.com/office/drawing/2014/main" id="{1FABAA65-C6D1-9ABC-EA13-F438F1EA3965}"/>
                    </a:ext>
                  </a:extLst>
                </p:cNvPr>
                <p:cNvSpPr/>
                <p:nvPr/>
              </p:nvSpPr>
              <p:spPr>
                <a:xfrm>
                  <a:off x="3694025" y="3147225"/>
                  <a:ext cx="127750" cy="20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0" h="8121" extrusionOk="0">
                      <a:moveTo>
                        <a:pt x="153" y="1"/>
                      </a:moveTo>
                      <a:lnTo>
                        <a:pt x="153" y="1"/>
                      </a:lnTo>
                      <a:cubicBezTo>
                        <a:pt x="382" y="280"/>
                        <a:pt x="585" y="585"/>
                        <a:pt x="763" y="916"/>
                      </a:cubicBezTo>
                      <a:cubicBezTo>
                        <a:pt x="865" y="1093"/>
                        <a:pt x="966" y="1297"/>
                        <a:pt x="1043" y="1500"/>
                      </a:cubicBezTo>
                      <a:cubicBezTo>
                        <a:pt x="1094" y="1576"/>
                        <a:pt x="1119" y="1678"/>
                        <a:pt x="1170" y="1780"/>
                      </a:cubicBezTo>
                      <a:cubicBezTo>
                        <a:pt x="1195" y="1881"/>
                        <a:pt x="1246" y="1983"/>
                        <a:pt x="1246" y="2085"/>
                      </a:cubicBezTo>
                      <a:cubicBezTo>
                        <a:pt x="1246" y="2122"/>
                        <a:pt x="1219" y="2146"/>
                        <a:pt x="1194" y="2146"/>
                      </a:cubicBezTo>
                      <a:cubicBezTo>
                        <a:pt x="1185" y="2146"/>
                        <a:pt x="1177" y="2142"/>
                        <a:pt x="1170" y="2136"/>
                      </a:cubicBezTo>
                      <a:cubicBezTo>
                        <a:pt x="1119" y="2059"/>
                        <a:pt x="1068" y="1958"/>
                        <a:pt x="1017" y="1856"/>
                      </a:cubicBezTo>
                      <a:cubicBezTo>
                        <a:pt x="992" y="1780"/>
                        <a:pt x="941" y="1678"/>
                        <a:pt x="890" y="1576"/>
                      </a:cubicBezTo>
                      <a:cubicBezTo>
                        <a:pt x="814" y="1373"/>
                        <a:pt x="712" y="1195"/>
                        <a:pt x="611" y="992"/>
                      </a:cubicBezTo>
                      <a:cubicBezTo>
                        <a:pt x="433" y="661"/>
                        <a:pt x="229" y="331"/>
                        <a:pt x="1" y="26"/>
                      </a:cubicBezTo>
                      <a:lnTo>
                        <a:pt x="1" y="26"/>
                      </a:lnTo>
                      <a:cubicBezTo>
                        <a:pt x="306" y="738"/>
                        <a:pt x="636" y="1424"/>
                        <a:pt x="992" y="2136"/>
                      </a:cubicBezTo>
                      <a:cubicBezTo>
                        <a:pt x="1398" y="2898"/>
                        <a:pt x="1805" y="3660"/>
                        <a:pt x="2161" y="4423"/>
                      </a:cubicBezTo>
                      <a:cubicBezTo>
                        <a:pt x="2542" y="5185"/>
                        <a:pt x="2822" y="5999"/>
                        <a:pt x="3051" y="6812"/>
                      </a:cubicBezTo>
                      <a:cubicBezTo>
                        <a:pt x="3152" y="7219"/>
                        <a:pt x="3228" y="7651"/>
                        <a:pt x="3279" y="8083"/>
                      </a:cubicBezTo>
                      <a:cubicBezTo>
                        <a:pt x="3305" y="8083"/>
                        <a:pt x="3330" y="8108"/>
                        <a:pt x="3330" y="8108"/>
                      </a:cubicBezTo>
                      <a:cubicBezTo>
                        <a:pt x="3381" y="8117"/>
                        <a:pt x="3432" y="8121"/>
                        <a:pt x="3482" y="8121"/>
                      </a:cubicBezTo>
                      <a:cubicBezTo>
                        <a:pt x="4032" y="8121"/>
                        <a:pt x="4525" y="7636"/>
                        <a:pt x="4804" y="7193"/>
                      </a:cubicBezTo>
                      <a:cubicBezTo>
                        <a:pt x="4906" y="7041"/>
                        <a:pt x="4982" y="6888"/>
                        <a:pt x="5058" y="6710"/>
                      </a:cubicBezTo>
                      <a:cubicBezTo>
                        <a:pt x="5109" y="6558"/>
                        <a:pt x="5109" y="6355"/>
                        <a:pt x="5058" y="6202"/>
                      </a:cubicBezTo>
                      <a:cubicBezTo>
                        <a:pt x="4906" y="5846"/>
                        <a:pt x="4728" y="5516"/>
                        <a:pt x="4525" y="5211"/>
                      </a:cubicBezTo>
                      <a:cubicBezTo>
                        <a:pt x="3737" y="3965"/>
                        <a:pt x="2847" y="2771"/>
                        <a:pt x="1881" y="1653"/>
                      </a:cubicBezTo>
                      <a:cubicBezTo>
                        <a:pt x="1398" y="1119"/>
                        <a:pt x="890" y="560"/>
                        <a:pt x="382" y="51"/>
                      </a:cubicBezTo>
                      <a:lnTo>
                        <a:pt x="306" y="51"/>
                      </a:lnTo>
                      <a:lnTo>
                        <a:pt x="255" y="26"/>
                      </a:lnTo>
                      <a:lnTo>
                        <a:pt x="15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4" name="Google Shape;9339;p71">
                  <a:extLst>
                    <a:ext uri="{FF2B5EF4-FFF2-40B4-BE49-F238E27FC236}">
                      <a16:creationId xmlns:a16="http://schemas.microsoft.com/office/drawing/2014/main" id="{4C9E0FE4-FC29-4D4C-5F68-FE41BFE046FE}"/>
                    </a:ext>
                  </a:extLst>
                </p:cNvPr>
                <p:cNvSpPr/>
                <p:nvPr/>
              </p:nvSpPr>
              <p:spPr>
                <a:xfrm>
                  <a:off x="3665425" y="3154225"/>
                  <a:ext cx="106775" cy="248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9959" extrusionOk="0">
                      <a:moveTo>
                        <a:pt x="992" y="0"/>
                      </a:moveTo>
                      <a:cubicBezTo>
                        <a:pt x="1043" y="178"/>
                        <a:pt x="1068" y="331"/>
                        <a:pt x="1068" y="509"/>
                      </a:cubicBezTo>
                      <a:cubicBezTo>
                        <a:pt x="1119" y="890"/>
                        <a:pt x="1068" y="1271"/>
                        <a:pt x="941" y="1627"/>
                      </a:cubicBezTo>
                      <a:cubicBezTo>
                        <a:pt x="890" y="1779"/>
                        <a:pt x="814" y="1932"/>
                        <a:pt x="687" y="2059"/>
                      </a:cubicBezTo>
                      <a:cubicBezTo>
                        <a:pt x="865" y="2415"/>
                        <a:pt x="1043" y="2771"/>
                        <a:pt x="1170" y="3152"/>
                      </a:cubicBezTo>
                      <a:cubicBezTo>
                        <a:pt x="1170" y="3170"/>
                        <a:pt x="1145" y="3188"/>
                        <a:pt x="1130" y="3188"/>
                      </a:cubicBezTo>
                      <a:cubicBezTo>
                        <a:pt x="1124" y="3188"/>
                        <a:pt x="1119" y="3185"/>
                        <a:pt x="1119" y="3177"/>
                      </a:cubicBezTo>
                      <a:cubicBezTo>
                        <a:pt x="941" y="2821"/>
                        <a:pt x="763" y="2466"/>
                        <a:pt x="636" y="2110"/>
                      </a:cubicBezTo>
                      <a:cubicBezTo>
                        <a:pt x="560" y="2186"/>
                        <a:pt x="484" y="2211"/>
                        <a:pt x="408" y="2262"/>
                      </a:cubicBezTo>
                      <a:cubicBezTo>
                        <a:pt x="611" y="2618"/>
                        <a:pt x="814" y="2974"/>
                        <a:pt x="1018" y="3355"/>
                      </a:cubicBezTo>
                      <a:cubicBezTo>
                        <a:pt x="1119" y="3584"/>
                        <a:pt x="1246" y="3787"/>
                        <a:pt x="1348" y="3990"/>
                      </a:cubicBezTo>
                      <a:cubicBezTo>
                        <a:pt x="1450" y="4194"/>
                        <a:pt x="1526" y="4423"/>
                        <a:pt x="1602" y="4626"/>
                      </a:cubicBezTo>
                      <a:cubicBezTo>
                        <a:pt x="1602" y="4657"/>
                        <a:pt x="1583" y="4679"/>
                        <a:pt x="1562" y="4679"/>
                      </a:cubicBezTo>
                      <a:cubicBezTo>
                        <a:pt x="1549" y="4679"/>
                        <a:pt x="1536" y="4671"/>
                        <a:pt x="1526" y="4651"/>
                      </a:cubicBezTo>
                      <a:cubicBezTo>
                        <a:pt x="1399" y="4473"/>
                        <a:pt x="1297" y="4270"/>
                        <a:pt x="1195" y="4041"/>
                      </a:cubicBezTo>
                      <a:cubicBezTo>
                        <a:pt x="1094" y="3838"/>
                        <a:pt x="992" y="3609"/>
                        <a:pt x="890" y="3406"/>
                      </a:cubicBezTo>
                      <a:cubicBezTo>
                        <a:pt x="687" y="3025"/>
                        <a:pt x="484" y="2643"/>
                        <a:pt x="280" y="2262"/>
                      </a:cubicBezTo>
                      <a:cubicBezTo>
                        <a:pt x="247" y="2271"/>
                        <a:pt x="213" y="2273"/>
                        <a:pt x="180" y="2273"/>
                      </a:cubicBezTo>
                      <a:cubicBezTo>
                        <a:pt x="114" y="2273"/>
                        <a:pt x="52" y="2262"/>
                        <a:pt x="1" y="2262"/>
                      </a:cubicBezTo>
                      <a:cubicBezTo>
                        <a:pt x="636" y="3355"/>
                        <a:pt x="1170" y="4524"/>
                        <a:pt x="1526" y="5744"/>
                      </a:cubicBezTo>
                      <a:cubicBezTo>
                        <a:pt x="1933" y="7015"/>
                        <a:pt x="2212" y="8337"/>
                        <a:pt x="2314" y="9684"/>
                      </a:cubicBezTo>
                      <a:cubicBezTo>
                        <a:pt x="2329" y="9676"/>
                        <a:pt x="2341" y="9673"/>
                        <a:pt x="2352" y="9673"/>
                      </a:cubicBezTo>
                      <a:cubicBezTo>
                        <a:pt x="2377" y="9673"/>
                        <a:pt x="2390" y="9691"/>
                        <a:pt x="2390" y="9709"/>
                      </a:cubicBezTo>
                      <a:cubicBezTo>
                        <a:pt x="2415" y="9760"/>
                        <a:pt x="2415" y="9785"/>
                        <a:pt x="2415" y="9811"/>
                      </a:cubicBezTo>
                      <a:cubicBezTo>
                        <a:pt x="2586" y="9904"/>
                        <a:pt x="2785" y="9959"/>
                        <a:pt x="2984" y="9959"/>
                      </a:cubicBezTo>
                      <a:cubicBezTo>
                        <a:pt x="3110" y="9959"/>
                        <a:pt x="3237" y="9936"/>
                        <a:pt x="3356" y="9887"/>
                      </a:cubicBezTo>
                      <a:cubicBezTo>
                        <a:pt x="3686" y="9734"/>
                        <a:pt x="3940" y="9480"/>
                        <a:pt x="4067" y="9124"/>
                      </a:cubicBezTo>
                      <a:cubicBezTo>
                        <a:pt x="4220" y="8718"/>
                        <a:pt x="4271" y="8260"/>
                        <a:pt x="4195" y="7828"/>
                      </a:cubicBezTo>
                      <a:cubicBezTo>
                        <a:pt x="4169" y="7422"/>
                        <a:pt x="4093" y="7015"/>
                        <a:pt x="3991" y="6634"/>
                      </a:cubicBezTo>
                      <a:cubicBezTo>
                        <a:pt x="3585" y="5033"/>
                        <a:pt x="2771" y="3584"/>
                        <a:pt x="2034" y="2110"/>
                      </a:cubicBezTo>
                      <a:cubicBezTo>
                        <a:pt x="1653" y="1423"/>
                        <a:pt x="1323" y="712"/>
                        <a:pt x="99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5" name="Google Shape;9340;p71">
                  <a:extLst>
                    <a:ext uri="{FF2B5EF4-FFF2-40B4-BE49-F238E27FC236}">
                      <a16:creationId xmlns:a16="http://schemas.microsoft.com/office/drawing/2014/main" id="{5CA47B2D-1F98-5FD2-0D79-ADC9D480220B}"/>
                    </a:ext>
                  </a:extLst>
                </p:cNvPr>
                <p:cNvSpPr/>
                <p:nvPr/>
              </p:nvSpPr>
              <p:spPr>
                <a:xfrm>
                  <a:off x="3631125" y="3204425"/>
                  <a:ext cx="89625" cy="257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5" h="10303" extrusionOk="0">
                      <a:moveTo>
                        <a:pt x="966" y="0"/>
                      </a:moveTo>
                      <a:lnTo>
                        <a:pt x="966" y="0"/>
                      </a:lnTo>
                      <a:cubicBezTo>
                        <a:pt x="1068" y="559"/>
                        <a:pt x="1068" y="1144"/>
                        <a:pt x="915" y="1703"/>
                      </a:cubicBezTo>
                      <a:cubicBezTo>
                        <a:pt x="865" y="1957"/>
                        <a:pt x="712" y="2186"/>
                        <a:pt x="534" y="2364"/>
                      </a:cubicBezTo>
                      <a:cubicBezTo>
                        <a:pt x="636" y="2567"/>
                        <a:pt x="712" y="2770"/>
                        <a:pt x="788" y="2974"/>
                      </a:cubicBezTo>
                      <a:cubicBezTo>
                        <a:pt x="890" y="3177"/>
                        <a:pt x="966" y="3406"/>
                        <a:pt x="992" y="3660"/>
                      </a:cubicBezTo>
                      <a:cubicBezTo>
                        <a:pt x="992" y="3690"/>
                        <a:pt x="966" y="3702"/>
                        <a:pt x="939" y="3702"/>
                      </a:cubicBezTo>
                      <a:cubicBezTo>
                        <a:pt x="920" y="3702"/>
                        <a:pt x="901" y="3696"/>
                        <a:pt x="890" y="3685"/>
                      </a:cubicBezTo>
                      <a:cubicBezTo>
                        <a:pt x="865" y="3584"/>
                        <a:pt x="814" y="3457"/>
                        <a:pt x="788" y="3355"/>
                      </a:cubicBezTo>
                      <a:cubicBezTo>
                        <a:pt x="738" y="3253"/>
                        <a:pt x="712" y="3126"/>
                        <a:pt x="661" y="3025"/>
                      </a:cubicBezTo>
                      <a:cubicBezTo>
                        <a:pt x="585" y="2821"/>
                        <a:pt x="509" y="2618"/>
                        <a:pt x="433" y="2415"/>
                      </a:cubicBezTo>
                      <a:lnTo>
                        <a:pt x="356" y="2440"/>
                      </a:lnTo>
                      <a:cubicBezTo>
                        <a:pt x="407" y="2491"/>
                        <a:pt x="433" y="2567"/>
                        <a:pt x="458" y="2643"/>
                      </a:cubicBezTo>
                      <a:cubicBezTo>
                        <a:pt x="509" y="2770"/>
                        <a:pt x="534" y="2897"/>
                        <a:pt x="585" y="3025"/>
                      </a:cubicBezTo>
                      <a:cubicBezTo>
                        <a:pt x="687" y="3279"/>
                        <a:pt x="763" y="3558"/>
                        <a:pt x="839" y="3838"/>
                      </a:cubicBezTo>
                      <a:cubicBezTo>
                        <a:pt x="915" y="4117"/>
                        <a:pt x="966" y="4372"/>
                        <a:pt x="1017" y="4651"/>
                      </a:cubicBezTo>
                      <a:cubicBezTo>
                        <a:pt x="1043" y="4778"/>
                        <a:pt x="1068" y="4931"/>
                        <a:pt x="1093" y="5058"/>
                      </a:cubicBezTo>
                      <a:cubicBezTo>
                        <a:pt x="1119" y="5185"/>
                        <a:pt x="1119" y="5337"/>
                        <a:pt x="1093" y="5464"/>
                      </a:cubicBezTo>
                      <a:cubicBezTo>
                        <a:pt x="1093" y="5490"/>
                        <a:pt x="1074" y="5503"/>
                        <a:pt x="1052" y="5503"/>
                      </a:cubicBezTo>
                      <a:cubicBezTo>
                        <a:pt x="1030" y="5503"/>
                        <a:pt x="1004" y="5490"/>
                        <a:pt x="992" y="5464"/>
                      </a:cubicBezTo>
                      <a:cubicBezTo>
                        <a:pt x="941" y="5337"/>
                        <a:pt x="915" y="5210"/>
                        <a:pt x="890" y="5083"/>
                      </a:cubicBezTo>
                      <a:cubicBezTo>
                        <a:pt x="865" y="4956"/>
                        <a:pt x="839" y="4804"/>
                        <a:pt x="814" y="4677"/>
                      </a:cubicBezTo>
                      <a:cubicBezTo>
                        <a:pt x="763" y="4422"/>
                        <a:pt x="712" y="4143"/>
                        <a:pt x="636" y="3889"/>
                      </a:cubicBezTo>
                      <a:cubicBezTo>
                        <a:pt x="560" y="3609"/>
                        <a:pt x="483" y="3355"/>
                        <a:pt x="407" y="3101"/>
                      </a:cubicBezTo>
                      <a:cubicBezTo>
                        <a:pt x="356" y="2948"/>
                        <a:pt x="331" y="2821"/>
                        <a:pt x="280" y="2694"/>
                      </a:cubicBezTo>
                      <a:cubicBezTo>
                        <a:pt x="255" y="2618"/>
                        <a:pt x="229" y="2542"/>
                        <a:pt x="204" y="2465"/>
                      </a:cubicBezTo>
                      <a:lnTo>
                        <a:pt x="0" y="2465"/>
                      </a:lnTo>
                      <a:cubicBezTo>
                        <a:pt x="382" y="3635"/>
                        <a:pt x="661" y="4880"/>
                        <a:pt x="788" y="6125"/>
                      </a:cubicBezTo>
                      <a:cubicBezTo>
                        <a:pt x="890" y="6811"/>
                        <a:pt x="941" y="7523"/>
                        <a:pt x="1043" y="8235"/>
                      </a:cubicBezTo>
                      <a:cubicBezTo>
                        <a:pt x="1093" y="8591"/>
                        <a:pt x="1144" y="8946"/>
                        <a:pt x="1220" y="9277"/>
                      </a:cubicBezTo>
                      <a:cubicBezTo>
                        <a:pt x="1271" y="9455"/>
                        <a:pt x="1297" y="9633"/>
                        <a:pt x="1347" y="9811"/>
                      </a:cubicBezTo>
                      <a:lnTo>
                        <a:pt x="1373" y="9887"/>
                      </a:lnTo>
                      <a:cubicBezTo>
                        <a:pt x="1424" y="9988"/>
                        <a:pt x="1475" y="10090"/>
                        <a:pt x="1500" y="10217"/>
                      </a:cubicBezTo>
                      <a:cubicBezTo>
                        <a:pt x="1576" y="10274"/>
                        <a:pt x="1681" y="10303"/>
                        <a:pt x="1782" y="10303"/>
                      </a:cubicBezTo>
                      <a:cubicBezTo>
                        <a:pt x="1816" y="10303"/>
                        <a:pt x="1849" y="10300"/>
                        <a:pt x="1881" y="10293"/>
                      </a:cubicBezTo>
                      <a:cubicBezTo>
                        <a:pt x="2034" y="10293"/>
                        <a:pt x="2161" y="10268"/>
                        <a:pt x="2288" y="10243"/>
                      </a:cubicBezTo>
                      <a:cubicBezTo>
                        <a:pt x="2567" y="10141"/>
                        <a:pt x="2796" y="9988"/>
                        <a:pt x="3000" y="9785"/>
                      </a:cubicBezTo>
                      <a:cubicBezTo>
                        <a:pt x="3406" y="9328"/>
                        <a:pt x="3584" y="8692"/>
                        <a:pt x="3508" y="8082"/>
                      </a:cubicBezTo>
                      <a:cubicBezTo>
                        <a:pt x="3482" y="7421"/>
                        <a:pt x="3406" y="6786"/>
                        <a:pt x="3279" y="6125"/>
                      </a:cubicBezTo>
                      <a:cubicBezTo>
                        <a:pt x="3177" y="5464"/>
                        <a:pt x="3025" y="4804"/>
                        <a:pt x="2847" y="4168"/>
                      </a:cubicBezTo>
                      <a:cubicBezTo>
                        <a:pt x="2466" y="2897"/>
                        <a:pt x="1957" y="1652"/>
                        <a:pt x="1322" y="458"/>
                      </a:cubicBezTo>
                      <a:cubicBezTo>
                        <a:pt x="1271" y="356"/>
                        <a:pt x="1220" y="254"/>
                        <a:pt x="1170" y="153"/>
                      </a:cubicBezTo>
                      <a:cubicBezTo>
                        <a:pt x="1093" y="102"/>
                        <a:pt x="1017" y="51"/>
                        <a:pt x="96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6" name="Google Shape;9341;p71">
                  <a:extLst>
                    <a:ext uri="{FF2B5EF4-FFF2-40B4-BE49-F238E27FC236}">
                      <a16:creationId xmlns:a16="http://schemas.microsoft.com/office/drawing/2014/main" id="{6A0C49C7-CD9D-C453-0F90-C92A4DFB3664}"/>
                    </a:ext>
                  </a:extLst>
                </p:cNvPr>
                <p:cNvSpPr/>
                <p:nvPr/>
              </p:nvSpPr>
              <p:spPr>
                <a:xfrm>
                  <a:off x="3544075" y="3320700"/>
                  <a:ext cx="67375" cy="251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5" h="10040" extrusionOk="0">
                      <a:moveTo>
                        <a:pt x="1805" y="0"/>
                      </a:moveTo>
                      <a:lnTo>
                        <a:pt x="1805" y="229"/>
                      </a:lnTo>
                      <a:cubicBezTo>
                        <a:pt x="1805" y="458"/>
                        <a:pt x="1754" y="661"/>
                        <a:pt x="1703" y="864"/>
                      </a:cubicBezTo>
                      <a:cubicBezTo>
                        <a:pt x="1627" y="1169"/>
                        <a:pt x="1348" y="1398"/>
                        <a:pt x="1043" y="1449"/>
                      </a:cubicBezTo>
                      <a:cubicBezTo>
                        <a:pt x="1093" y="1652"/>
                        <a:pt x="1119" y="1830"/>
                        <a:pt x="1144" y="2033"/>
                      </a:cubicBezTo>
                      <a:cubicBezTo>
                        <a:pt x="1170" y="2313"/>
                        <a:pt x="1220" y="2593"/>
                        <a:pt x="1220" y="2847"/>
                      </a:cubicBezTo>
                      <a:lnTo>
                        <a:pt x="1220" y="3660"/>
                      </a:lnTo>
                      <a:cubicBezTo>
                        <a:pt x="1220" y="3787"/>
                        <a:pt x="1195" y="3914"/>
                        <a:pt x="1195" y="4067"/>
                      </a:cubicBezTo>
                      <a:cubicBezTo>
                        <a:pt x="1195" y="4194"/>
                        <a:pt x="1170" y="4321"/>
                        <a:pt x="1119" y="4448"/>
                      </a:cubicBezTo>
                      <a:cubicBezTo>
                        <a:pt x="1106" y="4473"/>
                        <a:pt x="1081" y="4486"/>
                        <a:pt x="1058" y="4486"/>
                      </a:cubicBezTo>
                      <a:cubicBezTo>
                        <a:pt x="1036" y="4486"/>
                        <a:pt x="1017" y="4473"/>
                        <a:pt x="1017" y="4448"/>
                      </a:cubicBezTo>
                      <a:cubicBezTo>
                        <a:pt x="992" y="4321"/>
                        <a:pt x="992" y="4194"/>
                        <a:pt x="1017" y="4067"/>
                      </a:cubicBezTo>
                      <a:lnTo>
                        <a:pt x="1017" y="3660"/>
                      </a:lnTo>
                      <a:cubicBezTo>
                        <a:pt x="1017" y="3380"/>
                        <a:pt x="1017" y="3126"/>
                        <a:pt x="1017" y="2872"/>
                      </a:cubicBezTo>
                      <a:cubicBezTo>
                        <a:pt x="992" y="2593"/>
                        <a:pt x="966" y="2338"/>
                        <a:pt x="941" y="2084"/>
                      </a:cubicBezTo>
                      <a:cubicBezTo>
                        <a:pt x="941" y="1881"/>
                        <a:pt x="915" y="1652"/>
                        <a:pt x="890" y="1474"/>
                      </a:cubicBezTo>
                      <a:lnTo>
                        <a:pt x="865" y="1474"/>
                      </a:lnTo>
                      <a:cubicBezTo>
                        <a:pt x="763" y="1449"/>
                        <a:pt x="687" y="1398"/>
                        <a:pt x="610" y="1347"/>
                      </a:cubicBezTo>
                      <a:lnTo>
                        <a:pt x="610" y="1347"/>
                      </a:lnTo>
                      <a:cubicBezTo>
                        <a:pt x="763" y="2033"/>
                        <a:pt x="839" y="2745"/>
                        <a:pt x="865" y="3431"/>
                      </a:cubicBezTo>
                      <a:cubicBezTo>
                        <a:pt x="915" y="4346"/>
                        <a:pt x="865" y="5261"/>
                        <a:pt x="738" y="6176"/>
                      </a:cubicBezTo>
                      <a:cubicBezTo>
                        <a:pt x="661" y="6634"/>
                        <a:pt x="585" y="7091"/>
                        <a:pt x="483" y="7523"/>
                      </a:cubicBezTo>
                      <a:cubicBezTo>
                        <a:pt x="382" y="7955"/>
                        <a:pt x="229" y="8387"/>
                        <a:pt x="102" y="8794"/>
                      </a:cubicBezTo>
                      <a:cubicBezTo>
                        <a:pt x="51" y="8997"/>
                        <a:pt x="0" y="9175"/>
                        <a:pt x="0" y="9379"/>
                      </a:cubicBezTo>
                      <a:cubicBezTo>
                        <a:pt x="0" y="9379"/>
                        <a:pt x="0" y="9379"/>
                        <a:pt x="0" y="9404"/>
                      </a:cubicBezTo>
                      <a:cubicBezTo>
                        <a:pt x="26" y="9429"/>
                        <a:pt x="51" y="9455"/>
                        <a:pt x="77" y="9506"/>
                      </a:cubicBezTo>
                      <a:cubicBezTo>
                        <a:pt x="128" y="9582"/>
                        <a:pt x="204" y="9633"/>
                        <a:pt x="280" y="9709"/>
                      </a:cubicBezTo>
                      <a:cubicBezTo>
                        <a:pt x="407" y="9811"/>
                        <a:pt x="585" y="9912"/>
                        <a:pt x="763" y="9963"/>
                      </a:cubicBezTo>
                      <a:cubicBezTo>
                        <a:pt x="788" y="9989"/>
                        <a:pt x="814" y="10014"/>
                        <a:pt x="814" y="10039"/>
                      </a:cubicBezTo>
                      <a:cubicBezTo>
                        <a:pt x="890" y="10039"/>
                        <a:pt x="966" y="10014"/>
                        <a:pt x="1043" y="9989"/>
                      </a:cubicBezTo>
                      <a:cubicBezTo>
                        <a:pt x="1398" y="9861"/>
                        <a:pt x="1703" y="9684"/>
                        <a:pt x="1958" y="9404"/>
                      </a:cubicBezTo>
                      <a:cubicBezTo>
                        <a:pt x="2262" y="9150"/>
                        <a:pt x="2491" y="8819"/>
                        <a:pt x="2644" y="8464"/>
                      </a:cubicBezTo>
                      <a:cubicBezTo>
                        <a:pt x="2669" y="8413"/>
                        <a:pt x="2695" y="8362"/>
                        <a:pt x="2695" y="8311"/>
                      </a:cubicBezTo>
                      <a:cubicBezTo>
                        <a:pt x="2491" y="8260"/>
                        <a:pt x="2313" y="8159"/>
                        <a:pt x="2186" y="8006"/>
                      </a:cubicBezTo>
                      <a:cubicBezTo>
                        <a:pt x="1983" y="7676"/>
                        <a:pt x="1907" y="7294"/>
                        <a:pt x="1958" y="6913"/>
                      </a:cubicBezTo>
                      <a:cubicBezTo>
                        <a:pt x="2008" y="6430"/>
                        <a:pt x="2059" y="5947"/>
                        <a:pt x="2059" y="5490"/>
                      </a:cubicBezTo>
                      <a:cubicBezTo>
                        <a:pt x="2110" y="4473"/>
                        <a:pt x="2110" y="3482"/>
                        <a:pt x="2059" y="2491"/>
                      </a:cubicBezTo>
                      <a:cubicBezTo>
                        <a:pt x="2008" y="1652"/>
                        <a:pt x="1907" y="839"/>
                        <a:pt x="180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7" name="Google Shape;9342;p71">
                  <a:extLst>
                    <a:ext uri="{FF2B5EF4-FFF2-40B4-BE49-F238E27FC236}">
                      <a16:creationId xmlns:a16="http://schemas.microsoft.com/office/drawing/2014/main" id="{FBD66EC8-E508-BBE8-7B2E-5474A77B9690}"/>
                    </a:ext>
                  </a:extLst>
                </p:cNvPr>
                <p:cNvSpPr/>
                <p:nvPr/>
              </p:nvSpPr>
              <p:spPr>
                <a:xfrm>
                  <a:off x="3477350" y="3357550"/>
                  <a:ext cx="83900" cy="235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56" h="9420" extrusionOk="0">
                      <a:moveTo>
                        <a:pt x="3127" y="0"/>
                      </a:moveTo>
                      <a:cubicBezTo>
                        <a:pt x="3229" y="763"/>
                        <a:pt x="3330" y="2008"/>
                        <a:pt x="2339" y="2211"/>
                      </a:cubicBezTo>
                      <a:cubicBezTo>
                        <a:pt x="2276" y="2218"/>
                        <a:pt x="2214" y="2221"/>
                        <a:pt x="2153" y="2221"/>
                      </a:cubicBezTo>
                      <a:cubicBezTo>
                        <a:pt x="1971" y="2221"/>
                        <a:pt x="1799" y="2192"/>
                        <a:pt x="1627" y="2135"/>
                      </a:cubicBezTo>
                      <a:cubicBezTo>
                        <a:pt x="1551" y="2084"/>
                        <a:pt x="1500" y="2059"/>
                        <a:pt x="1424" y="2034"/>
                      </a:cubicBezTo>
                      <a:lnTo>
                        <a:pt x="1424" y="2237"/>
                      </a:lnTo>
                      <a:lnTo>
                        <a:pt x="1424" y="2643"/>
                      </a:lnTo>
                      <a:cubicBezTo>
                        <a:pt x="1424" y="2923"/>
                        <a:pt x="1373" y="3177"/>
                        <a:pt x="1348" y="3431"/>
                      </a:cubicBezTo>
                      <a:cubicBezTo>
                        <a:pt x="1297" y="3711"/>
                        <a:pt x="1272" y="3965"/>
                        <a:pt x="1221" y="4219"/>
                      </a:cubicBezTo>
                      <a:cubicBezTo>
                        <a:pt x="1195" y="4372"/>
                        <a:pt x="1195" y="4499"/>
                        <a:pt x="1145" y="4626"/>
                      </a:cubicBezTo>
                      <a:cubicBezTo>
                        <a:pt x="1119" y="4753"/>
                        <a:pt x="1094" y="4880"/>
                        <a:pt x="1043" y="5007"/>
                      </a:cubicBezTo>
                      <a:cubicBezTo>
                        <a:pt x="1030" y="5020"/>
                        <a:pt x="1011" y="5026"/>
                        <a:pt x="995" y="5026"/>
                      </a:cubicBezTo>
                      <a:cubicBezTo>
                        <a:pt x="979" y="5026"/>
                        <a:pt x="967" y="5020"/>
                        <a:pt x="967" y="5007"/>
                      </a:cubicBezTo>
                      <a:cubicBezTo>
                        <a:pt x="941" y="4880"/>
                        <a:pt x="941" y="4753"/>
                        <a:pt x="967" y="4626"/>
                      </a:cubicBezTo>
                      <a:cubicBezTo>
                        <a:pt x="967" y="4499"/>
                        <a:pt x="992" y="4372"/>
                        <a:pt x="1017" y="4245"/>
                      </a:cubicBezTo>
                      <a:cubicBezTo>
                        <a:pt x="1043" y="3991"/>
                        <a:pt x="1094" y="3711"/>
                        <a:pt x="1145" y="3457"/>
                      </a:cubicBezTo>
                      <a:cubicBezTo>
                        <a:pt x="1170" y="3203"/>
                        <a:pt x="1221" y="2923"/>
                        <a:pt x="1246" y="2669"/>
                      </a:cubicBezTo>
                      <a:cubicBezTo>
                        <a:pt x="1246" y="2542"/>
                        <a:pt x="1272" y="2415"/>
                        <a:pt x="1272" y="2288"/>
                      </a:cubicBezTo>
                      <a:lnTo>
                        <a:pt x="1272" y="2084"/>
                      </a:lnTo>
                      <a:cubicBezTo>
                        <a:pt x="1246" y="2034"/>
                        <a:pt x="1246" y="1983"/>
                        <a:pt x="1272" y="1932"/>
                      </a:cubicBezTo>
                      <a:cubicBezTo>
                        <a:pt x="1195" y="1881"/>
                        <a:pt x="1119" y="1830"/>
                        <a:pt x="1068" y="1779"/>
                      </a:cubicBezTo>
                      <a:lnTo>
                        <a:pt x="1068" y="1779"/>
                      </a:lnTo>
                      <a:cubicBezTo>
                        <a:pt x="1094" y="3228"/>
                        <a:pt x="865" y="4677"/>
                        <a:pt x="407" y="6075"/>
                      </a:cubicBezTo>
                      <a:cubicBezTo>
                        <a:pt x="306" y="6405"/>
                        <a:pt x="204" y="6761"/>
                        <a:pt x="102" y="7142"/>
                      </a:cubicBezTo>
                      <a:cubicBezTo>
                        <a:pt x="26" y="7473"/>
                        <a:pt x="1" y="7803"/>
                        <a:pt x="52" y="8133"/>
                      </a:cubicBezTo>
                      <a:cubicBezTo>
                        <a:pt x="153" y="8769"/>
                        <a:pt x="636" y="9277"/>
                        <a:pt x="1272" y="9404"/>
                      </a:cubicBezTo>
                      <a:cubicBezTo>
                        <a:pt x="1344" y="9414"/>
                        <a:pt x="1418" y="9420"/>
                        <a:pt x="1492" y="9420"/>
                      </a:cubicBezTo>
                      <a:cubicBezTo>
                        <a:pt x="1780" y="9420"/>
                        <a:pt x="2071" y="9342"/>
                        <a:pt x="2314" y="9201"/>
                      </a:cubicBezTo>
                      <a:cubicBezTo>
                        <a:pt x="2542" y="9074"/>
                        <a:pt x="2746" y="8896"/>
                        <a:pt x="2949" y="8718"/>
                      </a:cubicBezTo>
                      <a:cubicBezTo>
                        <a:pt x="2644" y="8565"/>
                        <a:pt x="2466" y="8260"/>
                        <a:pt x="2466" y="7930"/>
                      </a:cubicBezTo>
                      <a:cubicBezTo>
                        <a:pt x="2441" y="7905"/>
                        <a:pt x="2441" y="7879"/>
                        <a:pt x="2441" y="7854"/>
                      </a:cubicBezTo>
                      <a:cubicBezTo>
                        <a:pt x="2441" y="7828"/>
                        <a:pt x="2441" y="7803"/>
                        <a:pt x="2466" y="7803"/>
                      </a:cubicBezTo>
                      <a:cubicBezTo>
                        <a:pt x="2517" y="7422"/>
                        <a:pt x="2619" y="7040"/>
                        <a:pt x="2746" y="6685"/>
                      </a:cubicBezTo>
                      <a:cubicBezTo>
                        <a:pt x="2898" y="6227"/>
                        <a:pt x="3000" y="5770"/>
                        <a:pt x="3102" y="5312"/>
                      </a:cubicBezTo>
                      <a:cubicBezTo>
                        <a:pt x="3279" y="4372"/>
                        <a:pt x="3356" y="3431"/>
                        <a:pt x="3356" y="2466"/>
                      </a:cubicBezTo>
                      <a:cubicBezTo>
                        <a:pt x="3356" y="1652"/>
                        <a:pt x="3279" y="814"/>
                        <a:pt x="312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8" name="Google Shape;9343;p71">
                  <a:extLst>
                    <a:ext uri="{FF2B5EF4-FFF2-40B4-BE49-F238E27FC236}">
                      <a16:creationId xmlns:a16="http://schemas.microsoft.com/office/drawing/2014/main" id="{18CC55A4-E05E-456A-D66E-5E048AE96E4A}"/>
                    </a:ext>
                  </a:extLst>
                </p:cNvPr>
                <p:cNvSpPr/>
                <p:nvPr/>
              </p:nvSpPr>
              <p:spPr>
                <a:xfrm>
                  <a:off x="4560700" y="3380425"/>
                  <a:ext cx="28625" cy="22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5" h="890" extrusionOk="0">
                      <a:moveTo>
                        <a:pt x="1145" y="0"/>
                      </a:moveTo>
                      <a:cubicBezTo>
                        <a:pt x="1094" y="26"/>
                        <a:pt x="1043" y="51"/>
                        <a:pt x="992" y="76"/>
                      </a:cubicBezTo>
                      <a:cubicBezTo>
                        <a:pt x="763" y="178"/>
                        <a:pt x="509" y="280"/>
                        <a:pt x="280" y="331"/>
                      </a:cubicBezTo>
                      <a:lnTo>
                        <a:pt x="1" y="890"/>
                      </a:lnTo>
                      <a:cubicBezTo>
                        <a:pt x="52" y="864"/>
                        <a:pt x="102" y="814"/>
                        <a:pt x="128" y="788"/>
                      </a:cubicBezTo>
                      <a:lnTo>
                        <a:pt x="382" y="636"/>
                      </a:lnTo>
                      <a:cubicBezTo>
                        <a:pt x="509" y="534"/>
                        <a:pt x="662" y="458"/>
                        <a:pt x="789" y="356"/>
                      </a:cubicBezTo>
                      <a:cubicBezTo>
                        <a:pt x="890" y="254"/>
                        <a:pt x="992" y="178"/>
                        <a:pt x="1094" y="51"/>
                      </a:cubicBezTo>
                      <a:lnTo>
                        <a:pt x="1145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9" name="Google Shape;9344;p71">
                  <a:extLst>
                    <a:ext uri="{FF2B5EF4-FFF2-40B4-BE49-F238E27FC236}">
                      <a16:creationId xmlns:a16="http://schemas.microsoft.com/office/drawing/2014/main" id="{9E4EFC29-E3E6-C8C1-2FF5-85797488E082}"/>
                    </a:ext>
                  </a:extLst>
                </p:cNvPr>
                <p:cNvSpPr/>
                <p:nvPr/>
              </p:nvSpPr>
              <p:spPr>
                <a:xfrm>
                  <a:off x="4307175" y="3382950"/>
                  <a:ext cx="255475" cy="374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19" h="14997" extrusionOk="0">
                      <a:moveTo>
                        <a:pt x="5313" y="1"/>
                      </a:moveTo>
                      <a:cubicBezTo>
                        <a:pt x="5262" y="357"/>
                        <a:pt x="5211" y="713"/>
                        <a:pt x="5160" y="1068"/>
                      </a:cubicBezTo>
                      <a:lnTo>
                        <a:pt x="5059" y="1602"/>
                      </a:lnTo>
                      <a:lnTo>
                        <a:pt x="5059" y="1653"/>
                      </a:lnTo>
                      <a:cubicBezTo>
                        <a:pt x="5033" y="1831"/>
                        <a:pt x="4982" y="2034"/>
                        <a:pt x="4906" y="2212"/>
                      </a:cubicBezTo>
                      <a:cubicBezTo>
                        <a:pt x="4906" y="2231"/>
                        <a:pt x="4895" y="2240"/>
                        <a:pt x="4881" y="2240"/>
                      </a:cubicBezTo>
                      <a:cubicBezTo>
                        <a:pt x="4859" y="2240"/>
                        <a:pt x="4830" y="2218"/>
                        <a:pt x="4830" y="2187"/>
                      </a:cubicBezTo>
                      <a:cubicBezTo>
                        <a:pt x="4830" y="2034"/>
                        <a:pt x="4855" y="1856"/>
                        <a:pt x="4881" y="1678"/>
                      </a:cubicBezTo>
                      <a:cubicBezTo>
                        <a:pt x="4906" y="1653"/>
                        <a:pt x="4906" y="1627"/>
                        <a:pt x="4881" y="1627"/>
                      </a:cubicBezTo>
                      <a:cubicBezTo>
                        <a:pt x="4932" y="1424"/>
                        <a:pt x="4957" y="1221"/>
                        <a:pt x="5008" y="1018"/>
                      </a:cubicBezTo>
                      <a:cubicBezTo>
                        <a:pt x="5059" y="713"/>
                        <a:pt x="5135" y="357"/>
                        <a:pt x="5186" y="26"/>
                      </a:cubicBezTo>
                      <a:lnTo>
                        <a:pt x="5186" y="26"/>
                      </a:lnTo>
                      <a:cubicBezTo>
                        <a:pt x="5109" y="52"/>
                        <a:pt x="5008" y="77"/>
                        <a:pt x="4906" y="103"/>
                      </a:cubicBezTo>
                      <a:cubicBezTo>
                        <a:pt x="4830" y="509"/>
                        <a:pt x="4754" y="916"/>
                        <a:pt x="4652" y="1323"/>
                      </a:cubicBezTo>
                      <a:cubicBezTo>
                        <a:pt x="4601" y="1551"/>
                        <a:pt x="4550" y="1805"/>
                        <a:pt x="4474" y="2034"/>
                      </a:cubicBezTo>
                      <a:cubicBezTo>
                        <a:pt x="4423" y="2263"/>
                        <a:pt x="4347" y="2492"/>
                        <a:pt x="4271" y="2720"/>
                      </a:cubicBezTo>
                      <a:cubicBezTo>
                        <a:pt x="4258" y="2733"/>
                        <a:pt x="4245" y="2739"/>
                        <a:pt x="4233" y="2739"/>
                      </a:cubicBezTo>
                      <a:cubicBezTo>
                        <a:pt x="4220" y="2739"/>
                        <a:pt x="4207" y="2733"/>
                        <a:pt x="4194" y="2720"/>
                      </a:cubicBezTo>
                      <a:cubicBezTo>
                        <a:pt x="4194" y="2695"/>
                        <a:pt x="4194" y="2695"/>
                        <a:pt x="4194" y="2695"/>
                      </a:cubicBezTo>
                      <a:cubicBezTo>
                        <a:pt x="4271" y="2212"/>
                        <a:pt x="4398" y="1729"/>
                        <a:pt x="4499" y="1272"/>
                      </a:cubicBezTo>
                      <a:cubicBezTo>
                        <a:pt x="4601" y="890"/>
                        <a:pt x="4703" y="509"/>
                        <a:pt x="4779" y="153"/>
                      </a:cubicBezTo>
                      <a:lnTo>
                        <a:pt x="4779" y="153"/>
                      </a:lnTo>
                      <a:lnTo>
                        <a:pt x="4601" y="204"/>
                      </a:lnTo>
                      <a:cubicBezTo>
                        <a:pt x="4601" y="255"/>
                        <a:pt x="4601" y="280"/>
                        <a:pt x="4601" y="331"/>
                      </a:cubicBezTo>
                      <a:cubicBezTo>
                        <a:pt x="4601" y="331"/>
                        <a:pt x="4601" y="357"/>
                        <a:pt x="4601" y="357"/>
                      </a:cubicBezTo>
                      <a:cubicBezTo>
                        <a:pt x="4398" y="1983"/>
                        <a:pt x="3762" y="3534"/>
                        <a:pt x="3178" y="5059"/>
                      </a:cubicBezTo>
                      <a:lnTo>
                        <a:pt x="3102" y="5287"/>
                      </a:lnTo>
                      <a:cubicBezTo>
                        <a:pt x="2822" y="6050"/>
                        <a:pt x="2517" y="6812"/>
                        <a:pt x="2263" y="7575"/>
                      </a:cubicBezTo>
                      <a:cubicBezTo>
                        <a:pt x="1958" y="8439"/>
                        <a:pt x="1678" y="9303"/>
                        <a:pt x="1424" y="10167"/>
                      </a:cubicBezTo>
                      <a:cubicBezTo>
                        <a:pt x="1272" y="10650"/>
                        <a:pt x="1119" y="11158"/>
                        <a:pt x="967" y="11641"/>
                      </a:cubicBezTo>
                      <a:cubicBezTo>
                        <a:pt x="814" y="12124"/>
                        <a:pt x="636" y="12607"/>
                        <a:pt x="458" y="13090"/>
                      </a:cubicBezTo>
                      <a:lnTo>
                        <a:pt x="458" y="13141"/>
                      </a:lnTo>
                      <a:cubicBezTo>
                        <a:pt x="433" y="13395"/>
                        <a:pt x="408" y="13624"/>
                        <a:pt x="357" y="13853"/>
                      </a:cubicBezTo>
                      <a:cubicBezTo>
                        <a:pt x="357" y="13878"/>
                        <a:pt x="357" y="13903"/>
                        <a:pt x="357" y="13929"/>
                      </a:cubicBezTo>
                      <a:cubicBezTo>
                        <a:pt x="662" y="13522"/>
                        <a:pt x="941" y="13115"/>
                        <a:pt x="1221" y="12709"/>
                      </a:cubicBezTo>
                      <a:cubicBezTo>
                        <a:pt x="1348" y="12505"/>
                        <a:pt x="1475" y="12277"/>
                        <a:pt x="1602" y="12073"/>
                      </a:cubicBezTo>
                      <a:cubicBezTo>
                        <a:pt x="1704" y="11845"/>
                        <a:pt x="1831" y="11641"/>
                        <a:pt x="1983" y="11438"/>
                      </a:cubicBezTo>
                      <a:cubicBezTo>
                        <a:pt x="1990" y="11431"/>
                        <a:pt x="1999" y="11428"/>
                        <a:pt x="2008" y="11428"/>
                      </a:cubicBezTo>
                      <a:cubicBezTo>
                        <a:pt x="2032" y="11428"/>
                        <a:pt x="2060" y="11452"/>
                        <a:pt x="2060" y="11489"/>
                      </a:cubicBezTo>
                      <a:cubicBezTo>
                        <a:pt x="1983" y="11718"/>
                        <a:pt x="1882" y="11946"/>
                        <a:pt x="1729" y="12150"/>
                      </a:cubicBezTo>
                      <a:cubicBezTo>
                        <a:pt x="1602" y="12378"/>
                        <a:pt x="1475" y="12582"/>
                        <a:pt x="1323" y="12785"/>
                      </a:cubicBezTo>
                      <a:cubicBezTo>
                        <a:pt x="1043" y="13192"/>
                        <a:pt x="738" y="13598"/>
                        <a:pt x="408" y="13980"/>
                      </a:cubicBezTo>
                      <a:cubicBezTo>
                        <a:pt x="400" y="13987"/>
                        <a:pt x="393" y="13990"/>
                        <a:pt x="386" y="13990"/>
                      </a:cubicBezTo>
                      <a:cubicBezTo>
                        <a:pt x="369" y="13990"/>
                        <a:pt x="357" y="13972"/>
                        <a:pt x="357" y="13954"/>
                      </a:cubicBezTo>
                      <a:cubicBezTo>
                        <a:pt x="306" y="14183"/>
                        <a:pt x="230" y="14412"/>
                        <a:pt x="153" y="14640"/>
                      </a:cubicBezTo>
                      <a:cubicBezTo>
                        <a:pt x="890" y="13827"/>
                        <a:pt x="1577" y="12963"/>
                        <a:pt x="2187" y="12073"/>
                      </a:cubicBezTo>
                      <a:cubicBezTo>
                        <a:pt x="2365" y="11794"/>
                        <a:pt x="2517" y="11540"/>
                        <a:pt x="2695" y="11311"/>
                      </a:cubicBezTo>
                      <a:cubicBezTo>
                        <a:pt x="2703" y="11295"/>
                        <a:pt x="2713" y="11289"/>
                        <a:pt x="2724" y="11289"/>
                      </a:cubicBezTo>
                      <a:cubicBezTo>
                        <a:pt x="2747" y="11289"/>
                        <a:pt x="2771" y="11319"/>
                        <a:pt x="2771" y="11336"/>
                      </a:cubicBezTo>
                      <a:cubicBezTo>
                        <a:pt x="2670" y="11590"/>
                        <a:pt x="2542" y="11845"/>
                        <a:pt x="2390" y="12073"/>
                      </a:cubicBezTo>
                      <a:cubicBezTo>
                        <a:pt x="2237" y="12302"/>
                        <a:pt x="2060" y="12531"/>
                        <a:pt x="1907" y="12760"/>
                      </a:cubicBezTo>
                      <a:cubicBezTo>
                        <a:pt x="1602" y="13217"/>
                        <a:pt x="1221" y="13624"/>
                        <a:pt x="865" y="14056"/>
                      </a:cubicBezTo>
                      <a:cubicBezTo>
                        <a:pt x="662" y="14285"/>
                        <a:pt x="433" y="14513"/>
                        <a:pt x="230" y="14767"/>
                      </a:cubicBezTo>
                      <a:cubicBezTo>
                        <a:pt x="215" y="14775"/>
                        <a:pt x="200" y="14778"/>
                        <a:pt x="186" y="14778"/>
                      </a:cubicBezTo>
                      <a:cubicBezTo>
                        <a:pt x="151" y="14778"/>
                        <a:pt x="121" y="14760"/>
                        <a:pt x="103" y="14742"/>
                      </a:cubicBezTo>
                      <a:cubicBezTo>
                        <a:pt x="77" y="14844"/>
                        <a:pt x="26" y="14945"/>
                        <a:pt x="1" y="14996"/>
                      </a:cubicBezTo>
                      <a:cubicBezTo>
                        <a:pt x="382" y="14666"/>
                        <a:pt x="789" y="14335"/>
                        <a:pt x="1170" y="13980"/>
                      </a:cubicBezTo>
                      <a:cubicBezTo>
                        <a:pt x="1627" y="13573"/>
                        <a:pt x="2034" y="13166"/>
                        <a:pt x="2441" y="12734"/>
                      </a:cubicBezTo>
                      <a:cubicBezTo>
                        <a:pt x="3280" y="11870"/>
                        <a:pt x="4042" y="10955"/>
                        <a:pt x="4754" y="9989"/>
                      </a:cubicBezTo>
                      <a:cubicBezTo>
                        <a:pt x="5440" y="9023"/>
                        <a:pt x="6101" y="7981"/>
                        <a:pt x="6711" y="6965"/>
                      </a:cubicBezTo>
                      <a:cubicBezTo>
                        <a:pt x="7321" y="5923"/>
                        <a:pt x="7880" y="4855"/>
                        <a:pt x="8439" y="3788"/>
                      </a:cubicBezTo>
                      <a:cubicBezTo>
                        <a:pt x="8668" y="3330"/>
                        <a:pt x="8896" y="2847"/>
                        <a:pt x="9151" y="2390"/>
                      </a:cubicBezTo>
                      <a:cubicBezTo>
                        <a:pt x="9456" y="1755"/>
                        <a:pt x="9786" y="1119"/>
                        <a:pt x="10091" y="484"/>
                      </a:cubicBezTo>
                      <a:cubicBezTo>
                        <a:pt x="10116" y="433"/>
                        <a:pt x="10167" y="357"/>
                        <a:pt x="10218" y="280"/>
                      </a:cubicBezTo>
                      <a:lnTo>
                        <a:pt x="10218" y="280"/>
                      </a:lnTo>
                      <a:cubicBezTo>
                        <a:pt x="9888" y="357"/>
                        <a:pt x="9557" y="408"/>
                        <a:pt x="9227" y="433"/>
                      </a:cubicBezTo>
                      <a:cubicBezTo>
                        <a:pt x="9036" y="447"/>
                        <a:pt x="8846" y="454"/>
                        <a:pt x="8658" y="454"/>
                      </a:cubicBezTo>
                      <a:cubicBezTo>
                        <a:pt x="7839" y="454"/>
                        <a:pt x="7038" y="320"/>
                        <a:pt x="6253" y="52"/>
                      </a:cubicBezTo>
                      <a:lnTo>
                        <a:pt x="6202" y="52"/>
                      </a:lnTo>
                      <a:cubicBezTo>
                        <a:pt x="6152" y="280"/>
                        <a:pt x="6126" y="484"/>
                        <a:pt x="6075" y="713"/>
                      </a:cubicBezTo>
                      <a:cubicBezTo>
                        <a:pt x="6050" y="840"/>
                        <a:pt x="6024" y="967"/>
                        <a:pt x="5974" y="1094"/>
                      </a:cubicBezTo>
                      <a:cubicBezTo>
                        <a:pt x="5974" y="1170"/>
                        <a:pt x="5948" y="1246"/>
                        <a:pt x="5923" y="1323"/>
                      </a:cubicBezTo>
                      <a:cubicBezTo>
                        <a:pt x="5897" y="1373"/>
                        <a:pt x="5872" y="1424"/>
                        <a:pt x="5847" y="1500"/>
                      </a:cubicBezTo>
                      <a:cubicBezTo>
                        <a:pt x="5836" y="1511"/>
                        <a:pt x="5821" y="1517"/>
                        <a:pt x="5807" y="1517"/>
                      </a:cubicBezTo>
                      <a:cubicBezTo>
                        <a:pt x="5788" y="1517"/>
                        <a:pt x="5770" y="1505"/>
                        <a:pt x="5770" y="1475"/>
                      </a:cubicBezTo>
                      <a:cubicBezTo>
                        <a:pt x="5770" y="1424"/>
                        <a:pt x="5770" y="1399"/>
                        <a:pt x="5770" y="1348"/>
                      </a:cubicBezTo>
                      <a:cubicBezTo>
                        <a:pt x="5770" y="1246"/>
                        <a:pt x="5821" y="1145"/>
                        <a:pt x="5821" y="1068"/>
                      </a:cubicBezTo>
                      <a:cubicBezTo>
                        <a:pt x="5847" y="967"/>
                        <a:pt x="5897" y="789"/>
                        <a:pt x="5923" y="662"/>
                      </a:cubicBezTo>
                      <a:lnTo>
                        <a:pt x="6075" y="26"/>
                      </a:lnTo>
                      <a:lnTo>
                        <a:pt x="5999" y="26"/>
                      </a:lnTo>
                      <a:cubicBezTo>
                        <a:pt x="5974" y="39"/>
                        <a:pt x="5955" y="45"/>
                        <a:pt x="5939" y="45"/>
                      </a:cubicBezTo>
                      <a:cubicBezTo>
                        <a:pt x="5923" y="45"/>
                        <a:pt x="5910" y="39"/>
                        <a:pt x="5897" y="26"/>
                      </a:cubicBezTo>
                      <a:cubicBezTo>
                        <a:pt x="5872" y="26"/>
                        <a:pt x="5821" y="1"/>
                        <a:pt x="5796" y="1"/>
                      </a:cubicBezTo>
                      <a:cubicBezTo>
                        <a:pt x="5719" y="331"/>
                        <a:pt x="5643" y="611"/>
                        <a:pt x="5567" y="916"/>
                      </a:cubicBezTo>
                      <a:cubicBezTo>
                        <a:pt x="5516" y="1068"/>
                        <a:pt x="5491" y="1246"/>
                        <a:pt x="5440" y="1399"/>
                      </a:cubicBezTo>
                      <a:cubicBezTo>
                        <a:pt x="5440" y="1399"/>
                        <a:pt x="5440" y="1424"/>
                        <a:pt x="5440" y="1450"/>
                      </a:cubicBezTo>
                      <a:cubicBezTo>
                        <a:pt x="5414" y="1577"/>
                        <a:pt x="5364" y="1729"/>
                        <a:pt x="5313" y="1856"/>
                      </a:cubicBezTo>
                      <a:cubicBezTo>
                        <a:pt x="5302" y="1867"/>
                        <a:pt x="5287" y="1873"/>
                        <a:pt x="5274" y="1873"/>
                      </a:cubicBezTo>
                      <a:cubicBezTo>
                        <a:pt x="5254" y="1873"/>
                        <a:pt x="5237" y="1861"/>
                        <a:pt x="5237" y="1831"/>
                      </a:cubicBezTo>
                      <a:cubicBezTo>
                        <a:pt x="5237" y="1729"/>
                        <a:pt x="5237" y="1602"/>
                        <a:pt x="5287" y="1500"/>
                      </a:cubicBezTo>
                      <a:lnTo>
                        <a:pt x="5313" y="1373"/>
                      </a:lnTo>
                      <a:cubicBezTo>
                        <a:pt x="5364" y="1221"/>
                        <a:pt x="5389" y="1068"/>
                        <a:pt x="5440" y="890"/>
                      </a:cubicBezTo>
                      <a:cubicBezTo>
                        <a:pt x="5516" y="585"/>
                        <a:pt x="5592" y="306"/>
                        <a:pt x="5694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0" name="Google Shape;9345;p71">
                  <a:extLst>
                    <a:ext uri="{FF2B5EF4-FFF2-40B4-BE49-F238E27FC236}">
                      <a16:creationId xmlns:a16="http://schemas.microsoft.com/office/drawing/2014/main" id="{460609BF-DE89-67C1-42EC-376E4FD8664C}"/>
                    </a:ext>
                  </a:extLst>
                </p:cNvPr>
                <p:cNvSpPr/>
                <p:nvPr/>
              </p:nvSpPr>
              <p:spPr>
                <a:xfrm>
                  <a:off x="3779175" y="3754675"/>
                  <a:ext cx="306275" cy="859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51" h="34363" extrusionOk="0">
                      <a:moveTo>
                        <a:pt x="12251" y="0"/>
                      </a:moveTo>
                      <a:lnTo>
                        <a:pt x="12022" y="254"/>
                      </a:lnTo>
                      <a:cubicBezTo>
                        <a:pt x="11793" y="508"/>
                        <a:pt x="11565" y="788"/>
                        <a:pt x="11310" y="1042"/>
                      </a:cubicBezTo>
                      <a:cubicBezTo>
                        <a:pt x="10827" y="1550"/>
                        <a:pt x="10319" y="2084"/>
                        <a:pt x="9836" y="2618"/>
                      </a:cubicBezTo>
                      <a:cubicBezTo>
                        <a:pt x="8845" y="3635"/>
                        <a:pt x="8006" y="4778"/>
                        <a:pt x="7371" y="6049"/>
                      </a:cubicBezTo>
                      <a:cubicBezTo>
                        <a:pt x="7041" y="6761"/>
                        <a:pt x="6786" y="7498"/>
                        <a:pt x="6608" y="8260"/>
                      </a:cubicBezTo>
                      <a:cubicBezTo>
                        <a:pt x="6431" y="9074"/>
                        <a:pt x="6227" y="9887"/>
                        <a:pt x="6049" y="10700"/>
                      </a:cubicBezTo>
                      <a:cubicBezTo>
                        <a:pt x="5668" y="12327"/>
                        <a:pt x="5312" y="13979"/>
                        <a:pt x="4880" y="15580"/>
                      </a:cubicBezTo>
                      <a:cubicBezTo>
                        <a:pt x="4448" y="17181"/>
                        <a:pt x="3965" y="18808"/>
                        <a:pt x="3381" y="20358"/>
                      </a:cubicBezTo>
                      <a:cubicBezTo>
                        <a:pt x="3330" y="20562"/>
                        <a:pt x="3254" y="20739"/>
                        <a:pt x="3152" y="20917"/>
                      </a:cubicBezTo>
                      <a:cubicBezTo>
                        <a:pt x="3137" y="20948"/>
                        <a:pt x="3112" y="20960"/>
                        <a:pt x="3086" y="20960"/>
                      </a:cubicBezTo>
                      <a:cubicBezTo>
                        <a:pt x="3025" y="20960"/>
                        <a:pt x="2956" y="20894"/>
                        <a:pt x="2974" y="20841"/>
                      </a:cubicBezTo>
                      <a:cubicBezTo>
                        <a:pt x="2999" y="20765"/>
                        <a:pt x="3025" y="20689"/>
                        <a:pt x="3050" y="20638"/>
                      </a:cubicBezTo>
                      <a:lnTo>
                        <a:pt x="3050" y="20638"/>
                      </a:lnTo>
                      <a:cubicBezTo>
                        <a:pt x="2923" y="20765"/>
                        <a:pt x="2821" y="20892"/>
                        <a:pt x="2669" y="21019"/>
                      </a:cubicBezTo>
                      <a:cubicBezTo>
                        <a:pt x="2440" y="21222"/>
                        <a:pt x="2212" y="21426"/>
                        <a:pt x="1957" y="21629"/>
                      </a:cubicBezTo>
                      <a:cubicBezTo>
                        <a:pt x="1449" y="21985"/>
                        <a:pt x="992" y="22417"/>
                        <a:pt x="585" y="22874"/>
                      </a:cubicBezTo>
                      <a:cubicBezTo>
                        <a:pt x="204" y="23332"/>
                        <a:pt x="0" y="23916"/>
                        <a:pt x="51" y="24501"/>
                      </a:cubicBezTo>
                      <a:cubicBezTo>
                        <a:pt x="102" y="24831"/>
                        <a:pt x="178" y="25136"/>
                        <a:pt x="305" y="25416"/>
                      </a:cubicBezTo>
                      <a:lnTo>
                        <a:pt x="661" y="26382"/>
                      </a:lnTo>
                      <a:cubicBezTo>
                        <a:pt x="712" y="26534"/>
                        <a:pt x="763" y="26687"/>
                        <a:pt x="814" y="26839"/>
                      </a:cubicBezTo>
                      <a:cubicBezTo>
                        <a:pt x="1246" y="27271"/>
                        <a:pt x="1576" y="27830"/>
                        <a:pt x="1729" y="28415"/>
                      </a:cubicBezTo>
                      <a:cubicBezTo>
                        <a:pt x="1830" y="28745"/>
                        <a:pt x="1881" y="29076"/>
                        <a:pt x="1907" y="29406"/>
                      </a:cubicBezTo>
                      <a:cubicBezTo>
                        <a:pt x="1907" y="29762"/>
                        <a:pt x="1881" y="30092"/>
                        <a:pt x="1830" y="30448"/>
                      </a:cubicBezTo>
                      <a:cubicBezTo>
                        <a:pt x="1754" y="31135"/>
                        <a:pt x="1678" y="31872"/>
                        <a:pt x="2059" y="32456"/>
                      </a:cubicBezTo>
                      <a:cubicBezTo>
                        <a:pt x="2466" y="32990"/>
                        <a:pt x="2999" y="33397"/>
                        <a:pt x="3635" y="33625"/>
                      </a:cubicBezTo>
                      <a:cubicBezTo>
                        <a:pt x="3787" y="33676"/>
                        <a:pt x="3914" y="33727"/>
                        <a:pt x="4067" y="33778"/>
                      </a:cubicBezTo>
                      <a:cubicBezTo>
                        <a:pt x="3991" y="33651"/>
                        <a:pt x="3940" y="33498"/>
                        <a:pt x="3914" y="33346"/>
                      </a:cubicBezTo>
                      <a:cubicBezTo>
                        <a:pt x="3838" y="33168"/>
                        <a:pt x="3838" y="32964"/>
                        <a:pt x="3838" y="32761"/>
                      </a:cubicBezTo>
                      <a:cubicBezTo>
                        <a:pt x="3838" y="32736"/>
                        <a:pt x="3857" y="32723"/>
                        <a:pt x="3876" y="32723"/>
                      </a:cubicBezTo>
                      <a:cubicBezTo>
                        <a:pt x="3895" y="32723"/>
                        <a:pt x="3914" y="32736"/>
                        <a:pt x="3914" y="32761"/>
                      </a:cubicBezTo>
                      <a:cubicBezTo>
                        <a:pt x="3965" y="32939"/>
                        <a:pt x="3991" y="33142"/>
                        <a:pt x="4041" y="33320"/>
                      </a:cubicBezTo>
                      <a:cubicBezTo>
                        <a:pt x="4067" y="33498"/>
                        <a:pt x="4118" y="33676"/>
                        <a:pt x="4194" y="33854"/>
                      </a:cubicBezTo>
                      <a:lnTo>
                        <a:pt x="4804" y="34057"/>
                      </a:lnTo>
                      <a:lnTo>
                        <a:pt x="4829" y="34057"/>
                      </a:lnTo>
                      <a:cubicBezTo>
                        <a:pt x="4728" y="33803"/>
                        <a:pt x="4651" y="33524"/>
                        <a:pt x="4626" y="33244"/>
                      </a:cubicBezTo>
                      <a:cubicBezTo>
                        <a:pt x="4601" y="33092"/>
                        <a:pt x="4575" y="32939"/>
                        <a:pt x="4575" y="32787"/>
                      </a:cubicBezTo>
                      <a:cubicBezTo>
                        <a:pt x="4550" y="32609"/>
                        <a:pt x="4550" y="32456"/>
                        <a:pt x="4601" y="32304"/>
                      </a:cubicBezTo>
                      <a:cubicBezTo>
                        <a:pt x="4601" y="32278"/>
                        <a:pt x="4613" y="32266"/>
                        <a:pt x="4629" y="32266"/>
                      </a:cubicBezTo>
                      <a:cubicBezTo>
                        <a:pt x="4645" y="32266"/>
                        <a:pt x="4664" y="32278"/>
                        <a:pt x="4677" y="32304"/>
                      </a:cubicBezTo>
                      <a:cubicBezTo>
                        <a:pt x="4702" y="32456"/>
                        <a:pt x="4728" y="32609"/>
                        <a:pt x="4728" y="32761"/>
                      </a:cubicBezTo>
                      <a:cubicBezTo>
                        <a:pt x="4728" y="32914"/>
                        <a:pt x="4753" y="33066"/>
                        <a:pt x="4779" y="33219"/>
                      </a:cubicBezTo>
                      <a:cubicBezTo>
                        <a:pt x="4829" y="33524"/>
                        <a:pt x="4931" y="33803"/>
                        <a:pt x="5007" y="34083"/>
                      </a:cubicBezTo>
                      <a:lnTo>
                        <a:pt x="5312" y="34210"/>
                      </a:lnTo>
                      <a:cubicBezTo>
                        <a:pt x="5261" y="34083"/>
                        <a:pt x="5211" y="33956"/>
                        <a:pt x="5185" y="33829"/>
                      </a:cubicBezTo>
                      <a:cubicBezTo>
                        <a:pt x="5109" y="33625"/>
                        <a:pt x="5058" y="33422"/>
                        <a:pt x="5007" y="33193"/>
                      </a:cubicBezTo>
                      <a:cubicBezTo>
                        <a:pt x="4956" y="32990"/>
                        <a:pt x="4931" y="32787"/>
                        <a:pt x="4906" y="32558"/>
                      </a:cubicBezTo>
                      <a:cubicBezTo>
                        <a:pt x="4880" y="32354"/>
                        <a:pt x="4880" y="32126"/>
                        <a:pt x="4906" y="31922"/>
                      </a:cubicBezTo>
                      <a:cubicBezTo>
                        <a:pt x="4918" y="31897"/>
                        <a:pt x="4937" y="31884"/>
                        <a:pt x="4953" y="31884"/>
                      </a:cubicBezTo>
                      <a:cubicBezTo>
                        <a:pt x="4969" y="31884"/>
                        <a:pt x="4982" y="31897"/>
                        <a:pt x="4982" y="31922"/>
                      </a:cubicBezTo>
                      <a:cubicBezTo>
                        <a:pt x="5033" y="32126"/>
                        <a:pt x="5058" y="32329"/>
                        <a:pt x="5058" y="32558"/>
                      </a:cubicBezTo>
                      <a:cubicBezTo>
                        <a:pt x="5084" y="32761"/>
                        <a:pt x="5109" y="32964"/>
                        <a:pt x="5160" y="33193"/>
                      </a:cubicBezTo>
                      <a:cubicBezTo>
                        <a:pt x="5211" y="33397"/>
                        <a:pt x="5261" y="33600"/>
                        <a:pt x="5312" y="33803"/>
                      </a:cubicBezTo>
                      <a:cubicBezTo>
                        <a:pt x="5363" y="33956"/>
                        <a:pt x="5439" y="34108"/>
                        <a:pt x="5465" y="34286"/>
                      </a:cubicBezTo>
                      <a:lnTo>
                        <a:pt x="5744" y="34362"/>
                      </a:lnTo>
                      <a:cubicBezTo>
                        <a:pt x="5388" y="33702"/>
                        <a:pt x="5185" y="32939"/>
                        <a:pt x="5160" y="32202"/>
                      </a:cubicBezTo>
                      <a:cubicBezTo>
                        <a:pt x="5160" y="32075"/>
                        <a:pt x="5160" y="31922"/>
                        <a:pt x="5160" y="31795"/>
                      </a:cubicBezTo>
                      <a:cubicBezTo>
                        <a:pt x="5160" y="31668"/>
                        <a:pt x="5185" y="31541"/>
                        <a:pt x="5211" y="31439"/>
                      </a:cubicBezTo>
                      <a:cubicBezTo>
                        <a:pt x="5211" y="31414"/>
                        <a:pt x="5230" y="31401"/>
                        <a:pt x="5249" y="31401"/>
                      </a:cubicBezTo>
                      <a:cubicBezTo>
                        <a:pt x="5268" y="31401"/>
                        <a:pt x="5287" y="31414"/>
                        <a:pt x="5287" y="31439"/>
                      </a:cubicBezTo>
                      <a:cubicBezTo>
                        <a:pt x="5287" y="31541"/>
                        <a:pt x="5287" y="31643"/>
                        <a:pt x="5287" y="31744"/>
                      </a:cubicBezTo>
                      <a:lnTo>
                        <a:pt x="5287" y="32075"/>
                      </a:lnTo>
                      <a:cubicBezTo>
                        <a:pt x="5287" y="32278"/>
                        <a:pt x="5312" y="32507"/>
                        <a:pt x="5363" y="32736"/>
                      </a:cubicBezTo>
                      <a:cubicBezTo>
                        <a:pt x="5414" y="33066"/>
                        <a:pt x="5490" y="33422"/>
                        <a:pt x="5617" y="33752"/>
                      </a:cubicBezTo>
                      <a:cubicBezTo>
                        <a:pt x="5541" y="33447"/>
                        <a:pt x="5516" y="33117"/>
                        <a:pt x="5490" y="32812"/>
                      </a:cubicBezTo>
                      <a:lnTo>
                        <a:pt x="5490" y="31922"/>
                      </a:lnTo>
                      <a:lnTo>
                        <a:pt x="5490" y="31414"/>
                      </a:lnTo>
                      <a:cubicBezTo>
                        <a:pt x="5490" y="31236"/>
                        <a:pt x="5516" y="31033"/>
                        <a:pt x="5566" y="30830"/>
                      </a:cubicBezTo>
                      <a:cubicBezTo>
                        <a:pt x="5566" y="30753"/>
                        <a:pt x="5592" y="30652"/>
                        <a:pt x="5617" y="30575"/>
                      </a:cubicBezTo>
                      <a:cubicBezTo>
                        <a:pt x="5643" y="30347"/>
                        <a:pt x="5693" y="30143"/>
                        <a:pt x="5744" y="29940"/>
                      </a:cubicBezTo>
                      <a:cubicBezTo>
                        <a:pt x="5744" y="29864"/>
                        <a:pt x="5770" y="29813"/>
                        <a:pt x="5795" y="29737"/>
                      </a:cubicBezTo>
                      <a:cubicBezTo>
                        <a:pt x="5795" y="29610"/>
                        <a:pt x="5821" y="29457"/>
                        <a:pt x="5821" y="29330"/>
                      </a:cubicBezTo>
                      <a:cubicBezTo>
                        <a:pt x="5871" y="28847"/>
                        <a:pt x="5871" y="28364"/>
                        <a:pt x="5795" y="27907"/>
                      </a:cubicBezTo>
                      <a:cubicBezTo>
                        <a:pt x="5719" y="27449"/>
                        <a:pt x="5566" y="26992"/>
                        <a:pt x="5465" y="26534"/>
                      </a:cubicBezTo>
                      <a:cubicBezTo>
                        <a:pt x="5388" y="26102"/>
                        <a:pt x="5414" y="25645"/>
                        <a:pt x="5566" y="25238"/>
                      </a:cubicBezTo>
                      <a:cubicBezTo>
                        <a:pt x="5668" y="25035"/>
                        <a:pt x="5770" y="24831"/>
                        <a:pt x="5846" y="24628"/>
                      </a:cubicBezTo>
                      <a:cubicBezTo>
                        <a:pt x="5922" y="24476"/>
                        <a:pt x="5973" y="24298"/>
                        <a:pt x="5998" y="24145"/>
                      </a:cubicBezTo>
                      <a:cubicBezTo>
                        <a:pt x="5973" y="24094"/>
                        <a:pt x="5973" y="24018"/>
                        <a:pt x="5948" y="23942"/>
                      </a:cubicBezTo>
                      <a:cubicBezTo>
                        <a:pt x="5871" y="23713"/>
                        <a:pt x="5795" y="23484"/>
                        <a:pt x="5770" y="23230"/>
                      </a:cubicBezTo>
                      <a:cubicBezTo>
                        <a:pt x="5744" y="23001"/>
                        <a:pt x="5821" y="22747"/>
                        <a:pt x="5922" y="22544"/>
                      </a:cubicBezTo>
                      <a:cubicBezTo>
                        <a:pt x="6024" y="22341"/>
                        <a:pt x="6151" y="22137"/>
                        <a:pt x="6278" y="21959"/>
                      </a:cubicBezTo>
                      <a:cubicBezTo>
                        <a:pt x="6456" y="21781"/>
                        <a:pt x="6583" y="21578"/>
                        <a:pt x="6659" y="21349"/>
                      </a:cubicBezTo>
                      <a:cubicBezTo>
                        <a:pt x="6608" y="21197"/>
                        <a:pt x="6558" y="21044"/>
                        <a:pt x="6507" y="20892"/>
                      </a:cubicBezTo>
                      <a:cubicBezTo>
                        <a:pt x="6405" y="20663"/>
                        <a:pt x="6329" y="20434"/>
                        <a:pt x="6253" y="20206"/>
                      </a:cubicBezTo>
                      <a:cubicBezTo>
                        <a:pt x="6176" y="19977"/>
                        <a:pt x="6100" y="19748"/>
                        <a:pt x="6024" y="19494"/>
                      </a:cubicBezTo>
                      <a:cubicBezTo>
                        <a:pt x="5948" y="19291"/>
                        <a:pt x="5897" y="19062"/>
                        <a:pt x="5871" y="18808"/>
                      </a:cubicBezTo>
                      <a:cubicBezTo>
                        <a:pt x="5871" y="18795"/>
                        <a:pt x="5884" y="18789"/>
                        <a:pt x="5897" y="18789"/>
                      </a:cubicBezTo>
                      <a:cubicBezTo>
                        <a:pt x="5910" y="18789"/>
                        <a:pt x="5922" y="18795"/>
                        <a:pt x="5922" y="18808"/>
                      </a:cubicBezTo>
                      <a:cubicBezTo>
                        <a:pt x="6049" y="19011"/>
                        <a:pt x="6126" y="19240"/>
                        <a:pt x="6202" y="19469"/>
                      </a:cubicBezTo>
                      <a:lnTo>
                        <a:pt x="6405" y="20129"/>
                      </a:lnTo>
                      <a:cubicBezTo>
                        <a:pt x="6481" y="20358"/>
                        <a:pt x="6558" y="20587"/>
                        <a:pt x="6659" y="20816"/>
                      </a:cubicBezTo>
                      <a:cubicBezTo>
                        <a:pt x="6685" y="20917"/>
                        <a:pt x="6710" y="21019"/>
                        <a:pt x="6761" y="21121"/>
                      </a:cubicBezTo>
                      <a:cubicBezTo>
                        <a:pt x="6761" y="20994"/>
                        <a:pt x="6761" y="20892"/>
                        <a:pt x="6761" y="20765"/>
                      </a:cubicBezTo>
                      <a:cubicBezTo>
                        <a:pt x="6710" y="20511"/>
                        <a:pt x="6634" y="20206"/>
                        <a:pt x="6558" y="19977"/>
                      </a:cubicBezTo>
                      <a:cubicBezTo>
                        <a:pt x="6507" y="19748"/>
                        <a:pt x="6431" y="19519"/>
                        <a:pt x="6380" y="19291"/>
                      </a:cubicBezTo>
                      <a:cubicBezTo>
                        <a:pt x="6303" y="19062"/>
                        <a:pt x="6227" y="18833"/>
                        <a:pt x="6202" y="18605"/>
                      </a:cubicBezTo>
                      <a:cubicBezTo>
                        <a:pt x="6202" y="18587"/>
                        <a:pt x="6240" y="18569"/>
                        <a:pt x="6262" y="18569"/>
                      </a:cubicBezTo>
                      <a:cubicBezTo>
                        <a:pt x="6272" y="18569"/>
                        <a:pt x="6278" y="18572"/>
                        <a:pt x="6278" y="18579"/>
                      </a:cubicBezTo>
                      <a:cubicBezTo>
                        <a:pt x="6380" y="18808"/>
                        <a:pt x="6456" y="19037"/>
                        <a:pt x="6507" y="19265"/>
                      </a:cubicBezTo>
                      <a:cubicBezTo>
                        <a:pt x="6558" y="19494"/>
                        <a:pt x="6608" y="19723"/>
                        <a:pt x="6685" y="19952"/>
                      </a:cubicBezTo>
                      <a:cubicBezTo>
                        <a:pt x="6710" y="20104"/>
                        <a:pt x="6761" y="20257"/>
                        <a:pt x="6786" y="20409"/>
                      </a:cubicBezTo>
                      <a:cubicBezTo>
                        <a:pt x="6812" y="20282"/>
                        <a:pt x="6812" y="20155"/>
                        <a:pt x="6812" y="20053"/>
                      </a:cubicBezTo>
                      <a:lnTo>
                        <a:pt x="6837" y="19494"/>
                      </a:lnTo>
                      <a:lnTo>
                        <a:pt x="6634" y="18579"/>
                      </a:lnTo>
                      <a:cubicBezTo>
                        <a:pt x="6583" y="18350"/>
                        <a:pt x="6532" y="18122"/>
                        <a:pt x="6481" y="17918"/>
                      </a:cubicBezTo>
                      <a:cubicBezTo>
                        <a:pt x="6405" y="17690"/>
                        <a:pt x="6380" y="17461"/>
                        <a:pt x="6354" y="17232"/>
                      </a:cubicBezTo>
                      <a:cubicBezTo>
                        <a:pt x="6354" y="17214"/>
                        <a:pt x="6380" y="17196"/>
                        <a:pt x="6395" y="17196"/>
                      </a:cubicBezTo>
                      <a:cubicBezTo>
                        <a:pt x="6401" y="17196"/>
                        <a:pt x="6405" y="17199"/>
                        <a:pt x="6405" y="17207"/>
                      </a:cubicBezTo>
                      <a:cubicBezTo>
                        <a:pt x="6507" y="17435"/>
                        <a:pt x="6558" y="17639"/>
                        <a:pt x="6608" y="17842"/>
                      </a:cubicBezTo>
                      <a:cubicBezTo>
                        <a:pt x="6659" y="18071"/>
                        <a:pt x="6710" y="18300"/>
                        <a:pt x="6736" y="18528"/>
                      </a:cubicBezTo>
                      <a:cubicBezTo>
                        <a:pt x="6786" y="18681"/>
                        <a:pt x="6812" y="18833"/>
                        <a:pt x="6837" y="18986"/>
                      </a:cubicBezTo>
                      <a:lnTo>
                        <a:pt x="6837" y="18071"/>
                      </a:lnTo>
                      <a:cubicBezTo>
                        <a:pt x="6761" y="17842"/>
                        <a:pt x="6685" y="17588"/>
                        <a:pt x="6634" y="17334"/>
                      </a:cubicBezTo>
                      <a:cubicBezTo>
                        <a:pt x="6583" y="17181"/>
                        <a:pt x="6558" y="17054"/>
                        <a:pt x="6532" y="16902"/>
                      </a:cubicBezTo>
                      <a:cubicBezTo>
                        <a:pt x="6507" y="16749"/>
                        <a:pt x="6507" y="16597"/>
                        <a:pt x="6507" y="16470"/>
                      </a:cubicBezTo>
                      <a:cubicBezTo>
                        <a:pt x="6507" y="16444"/>
                        <a:pt x="6526" y="16431"/>
                        <a:pt x="6545" y="16431"/>
                      </a:cubicBezTo>
                      <a:cubicBezTo>
                        <a:pt x="6564" y="16431"/>
                        <a:pt x="6583" y="16444"/>
                        <a:pt x="6583" y="16470"/>
                      </a:cubicBezTo>
                      <a:cubicBezTo>
                        <a:pt x="6634" y="16597"/>
                        <a:pt x="6659" y="16749"/>
                        <a:pt x="6659" y="16902"/>
                      </a:cubicBezTo>
                      <a:cubicBezTo>
                        <a:pt x="6685" y="17054"/>
                        <a:pt x="6710" y="17181"/>
                        <a:pt x="6736" y="17334"/>
                      </a:cubicBezTo>
                      <a:cubicBezTo>
                        <a:pt x="6786" y="17486"/>
                        <a:pt x="6812" y="17639"/>
                        <a:pt x="6837" y="17791"/>
                      </a:cubicBezTo>
                      <a:lnTo>
                        <a:pt x="6837" y="17537"/>
                      </a:lnTo>
                      <a:cubicBezTo>
                        <a:pt x="6812" y="15860"/>
                        <a:pt x="6761" y="14182"/>
                        <a:pt x="6888" y="12530"/>
                      </a:cubicBezTo>
                      <a:cubicBezTo>
                        <a:pt x="6964" y="11005"/>
                        <a:pt x="7244" y="9506"/>
                        <a:pt x="7727" y="8082"/>
                      </a:cubicBezTo>
                      <a:cubicBezTo>
                        <a:pt x="7981" y="7371"/>
                        <a:pt x="8311" y="6684"/>
                        <a:pt x="8693" y="6049"/>
                      </a:cubicBezTo>
                      <a:cubicBezTo>
                        <a:pt x="9099" y="5363"/>
                        <a:pt x="9557" y="4753"/>
                        <a:pt x="10014" y="4143"/>
                      </a:cubicBezTo>
                      <a:cubicBezTo>
                        <a:pt x="10904" y="2948"/>
                        <a:pt x="11819" y="1703"/>
                        <a:pt x="12200" y="229"/>
                      </a:cubicBezTo>
                      <a:cubicBezTo>
                        <a:pt x="12225" y="153"/>
                        <a:pt x="12251" y="76"/>
                        <a:pt x="12251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1" name="Google Shape;9346;p71">
                  <a:extLst>
                    <a:ext uri="{FF2B5EF4-FFF2-40B4-BE49-F238E27FC236}">
                      <a16:creationId xmlns:a16="http://schemas.microsoft.com/office/drawing/2014/main" id="{718EC18B-3C11-FB18-A32A-E0F3D44491C8}"/>
                    </a:ext>
                  </a:extLst>
                </p:cNvPr>
                <p:cNvSpPr/>
                <p:nvPr/>
              </p:nvSpPr>
              <p:spPr>
                <a:xfrm>
                  <a:off x="4089875" y="3761025"/>
                  <a:ext cx="675" cy="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" h="102" extrusionOk="0">
                      <a:moveTo>
                        <a:pt x="26" y="0"/>
                      </a:moveTo>
                      <a:lnTo>
                        <a:pt x="1" y="102"/>
                      </a:lnTo>
                      <a:cubicBezTo>
                        <a:pt x="1" y="102"/>
                        <a:pt x="26" y="77"/>
                        <a:pt x="26" y="77"/>
                      </a:cubicBezTo>
                      <a:cubicBezTo>
                        <a:pt x="26" y="51"/>
                        <a:pt x="26" y="26"/>
                        <a:pt x="2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2" name="Google Shape;9347;p71">
                  <a:extLst>
                    <a:ext uri="{FF2B5EF4-FFF2-40B4-BE49-F238E27FC236}">
                      <a16:creationId xmlns:a16="http://schemas.microsoft.com/office/drawing/2014/main" id="{66549EF9-E2B3-F11F-7F13-205A7E71163A}"/>
                    </a:ext>
                  </a:extLst>
                </p:cNvPr>
                <p:cNvSpPr/>
                <p:nvPr/>
              </p:nvSpPr>
              <p:spPr>
                <a:xfrm>
                  <a:off x="3918950" y="3392500"/>
                  <a:ext cx="497550" cy="1238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902" h="49521" extrusionOk="0">
                      <a:moveTo>
                        <a:pt x="6838" y="15021"/>
                      </a:moveTo>
                      <a:cubicBezTo>
                        <a:pt x="6835" y="15028"/>
                        <a:pt x="6833" y="15036"/>
                        <a:pt x="6832" y="15043"/>
                      </a:cubicBezTo>
                      <a:lnTo>
                        <a:pt x="6832" y="15043"/>
                      </a:lnTo>
                      <a:cubicBezTo>
                        <a:pt x="6834" y="15035"/>
                        <a:pt x="6836" y="15028"/>
                        <a:pt x="6838" y="15021"/>
                      </a:cubicBezTo>
                      <a:close/>
                      <a:moveTo>
                        <a:pt x="19901" y="0"/>
                      </a:moveTo>
                      <a:lnTo>
                        <a:pt x="19901" y="0"/>
                      </a:lnTo>
                      <a:cubicBezTo>
                        <a:pt x="19571" y="178"/>
                        <a:pt x="19241" y="356"/>
                        <a:pt x="18885" y="508"/>
                      </a:cubicBezTo>
                      <a:cubicBezTo>
                        <a:pt x="18046" y="941"/>
                        <a:pt x="17182" y="1322"/>
                        <a:pt x="16292" y="1652"/>
                      </a:cubicBezTo>
                      <a:cubicBezTo>
                        <a:pt x="14601" y="2338"/>
                        <a:pt x="12792" y="2670"/>
                        <a:pt x="10978" y="2670"/>
                      </a:cubicBezTo>
                      <a:cubicBezTo>
                        <a:pt x="10911" y="2670"/>
                        <a:pt x="10844" y="2670"/>
                        <a:pt x="10777" y="2669"/>
                      </a:cubicBezTo>
                      <a:cubicBezTo>
                        <a:pt x="10269" y="2643"/>
                        <a:pt x="9760" y="2593"/>
                        <a:pt x="9278" y="2491"/>
                      </a:cubicBezTo>
                      <a:cubicBezTo>
                        <a:pt x="9278" y="2593"/>
                        <a:pt x="9252" y="2720"/>
                        <a:pt x="9252" y="2821"/>
                      </a:cubicBezTo>
                      <a:cubicBezTo>
                        <a:pt x="9227" y="2999"/>
                        <a:pt x="9201" y="3152"/>
                        <a:pt x="9151" y="3304"/>
                      </a:cubicBezTo>
                      <a:cubicBezTo>
                        <a:pt x="9151" y="3330"/>
                        <a:pt x="9138" y="3342"/>
                        <a:pt x="9122" y="3342"/>
                      </a:cubicBezTo>
                      <a:cubicBezTo>
                        <a:pt x="9106" y="3342"/>
                        <a:pt x="9087" y="3330"/>
                        <a:pt x="9074" y="3304"/>
                      </a:cubicBezTo>
                      <a:cubicBezTo>
                        <a:pt x="9074" y="3152"/>
                        <a:pt x="9074" y="2974"/>
                        <a:pt x="9125" y="2821"/>
                      </a:cubicBezTo>
                      <a:cubicBezTo>
                        <a:pt x="9125" y="2694"/>
                        <a:pt x="9151" y="2593"/>
                        <a:pt x="9176" y="2465"/>
                      </a:cubicBezTo>
                      <a:lnTo>
                        <a:pt x="8998" y="2440"/>
                      </a:lnTo>
                      <a:cubicBezTo>
                        <a:pt x="8973" y="2669"/>
                        <a:pt x="8947" y="2898"/>
                        <a:pt x="8896" y="3152"/>
                      </a:cubicBezTo>
                      <a:lnTo>
                        <a:pt x="8871" y="3508"/>
                      </a:lnTo>
                      <a:cubicBezTo>
                        <a:pt x="8846" y="3635"/>
                        <a:pt x="8820" y="3762"/>
                        <a:pt x="8769" y="3889"/>
                      </a:cubicBezTo>
                      <a:cubicBezTo>
                        <a:pt x="8757" y="3901"/>
                        <a:pt x="8744" y="3908"/>
                        <a:pt x="8731" y="3908"/>
                      </a:cubicBezTo>
                      <a:cubicBezTo>
                        <a:pt x="8718" y="3908"/>
                        <a:pt x="8706" y="3901"/>
                        <a:pt x="8693" y="3889"/>
                      </a:cubicBezTo>
                      <a:cubicBezTo>
                        <a:pt x="8668" y="3762"/>
                        <a:pt x="8668" y="3635"/>
                        <a:pt x="8693" y="3508"/>
                      </a:cubicBezTo>
                      <a:cubicBezTo>
                        <a:pt x="8718" y="3380"/>
                        <a:pt x="8718" y="3253"/>
                        <a:pt x="8744" y="3126"/>
                      </a:cubicBezTo>
                      <a:cubicBezTo>
                        <a:pt x="8769" y="2898"/>
                        <a:pt x="8795" y="2643"/>
                        <a:pt x="8846" y="2415"/>
                      </a:cubicBezTo>
                      <a:lnTo>
                        <a:pt x="8668" y="2364"/>
                      </a:lnTo>
                      <a:cubicBezTo>
                        <a:pt x="8668" y="2440"/>
                        <a:pt x="8668" y="2491"/>
                        <a:pt x="8668" y="2542"/>
                      </a:cubicBezTo>
                      <a:lnTo>
                        <a:pt x="8668" y="2821"/>
                      </a:lnTo>
                      <a:cubicBezTo>
                        <a:pt x="8668" y="3025"/>
                        <a:pt x="8642" y="3203"/>
                        <a:pt x="8617" y="3406"/>
                      </a:cubicBezTo>
                      <a:cubicBezTo>
                        <a:pt x="8617" y="3584"/>
                        <a:pt x="8617" y="3762"/>
                        <a:pt x="8566" y="3940"/>
                      </a:cubicBezTo>
                      <a:cubicBezTo>
                        <a:pt x="8566" y="4143"/>
                        <a:pt x="8515" y="4321"/>
                        <a:pt x="8490" y="4524"/>
                      </a:cubicBezTo>
                      <a:cubicBezTo>
                        <a:pt x="8490" y="4550"/>
                        <a:pt x="8464" y="4562"/>
                        <a:pt x="8439" y="4562"/>
                      </a:cubicBezTo>
                      <a:cubicBezTo>
                        <a:pt x="8413" y="4562"/>
                        <a:pt x="8388" y="4550"/>
                        <a:pt x="8388" y="4524"/>
                      </a:cubicBezTo>
                      <a:cubicBezTo>
                        <a:pt x="8388" y="4321"/>
                        <a:pt x="8413" y="4143"/>
                        <a:pt x="8413" y="3965"/>
                      </a:cubicBezTo>
                      <a:cubicBezTo>
                        <a:pt x="8439" y="3787"/>
                        <a:pt x="8464" y="3584"/>
                        <a:pt x="8464" y="3380"/>
                      </a:cubicBezTo>
                      <a:cubicBezTo>
                        <a:pt x="8490" y="3203"/>
                        <a:pt x="8490" y="3025"/>
                        <a:pt x="8515" y="2847"/>
                      </a:cubicBezTo>
                      <a:cubicBezTo>
                        <a:pt x="8515" y="2745"/>
                        <a:pt x="8515" y="2643"/>
                        <a:pt x="8541" y="2567"/>
                      </a:cubicBezTo>
                      <a:cubicBezTo>
                        <a:pt x="8541" y="2491"/>
                        <a:pt x="8541" y="2415"/>
                        <a:pt x="8566" y="2338"/>
                      </a:cubicBezTo>
                      <a:cubicBezTo>
                        <a:pt x="8413" y="2313"/>
                        <a:pt x="8286" y="2262"/>
                        <a:pt x="8159" y="2237"/>
                      </a:cubicBezTo>
                      <a:cubicBezTo>
                        <a:pt x="8108" y="2643"/>
                        <a:pt x="8032" y="3050"/>
                        <a:pt x="7981" y="3457"/>
                      </a:cubicBezTo>
                      <a:cubicBezTo>
                        <a:pt x="7981" y="3482"/>
                        <a:pt x="7981" y="3482"/>
                        <a:pt x="7981" y="3508"/>
                      </a:cubicBezTo>
                      <a:cubicBezTo>
                        <a:pt x="7829" y="4550"/>
                        <a:pt x="7702" y="5617"/>
                        <a:pt x="7600" y="6684"/>
                      </a:cubicBezTo>
                      <a:cubicBezTo>
                        <a:pt x="7575" y="6964"/>
                        <a:pt x="7549" y="7218"/>
                        <a:pt x="7524" y="7472"/>
                      </a:cubicBezTo>
                      <a:cubicBezTo>
                        <a:pt x="7346" y="9251"/>
                        <a:pt x="7219" y="11031"/>
                        <a:pt x="7143" y="12810"/>
                      </a:cubicBezTo>
                      <a:cubicBezTo>
                        <a:pt x="7117" y="13293"/>
                        <a:pt x="7092" y="13801"/>
                        <a:pt x="7092" y="14309"/>
                      </a:cubicBezTo>
                      <a:cubicBezTo>
                        <a:pt x="7092" y="14538"/>
                        <a:pt x="7066" y="14792"/>
                        <a:pt x="7066" y="15046"/>
                      </a:cubicBezTo>
                      <a:cubicBezTo>
                        <a:pt x="7066" y="15300"/>
                        <a:pt x="7041" y="15555"/>
                        <a:pt x="6990" y="15783"/>
                      </a:cubicBezTo>
                      <a:cubicBezTo>
                        <a:pt x="6977" y="15809"/>
                        <a:pt x="6965" y="15821"/>
                        <a:pt x="6952" y="15821"/>
                      </a:cubicBezTo>
                      <a:cubicBezTo>
                        <a:pt x="6939" y="15821"/>
                        <a:pt x="6927" y="15809"/>
                        <a:pt x="6914" y="15783"/>
                      </a:cubicBezTo>
                      <a:cubicBezTo>
                        <a:pt x="6889" y="15707"/>
                        <a:pt x="6889" y="15631"/>
                        <a:pt x="6889" y="15529"/>
                      </a:cubicBezTo>
                      <a:cubicBezTo>
                        <a:pt x="6889" y="15580"/>
                        <a:pt x="6889" y="15605"/>
                        <a:pt x="6863" y="15631"/>
                      </a:cubicBezTo>
                      <a:cubicBezTo>
                        <a:pt x="6812" y="15885"/>
                        <a:pt x="6761" y="16139"/>
                        <a:pt x="6660" y="16368"/>
                      </a:cubicBezTo>
                      <a:cubicBezTo>
                        <a:pt x="6584" y="16622"/>
                        <a:pt x="6507" y="16876"/>
                        <a:pt x="6406" y="17105"/>
                      </a:cubicBezTo>
                      <a:cubicBezTo>
                        <a:pt x="6329" y="17334"/>
                        <a:pt x="6228" y="17588"/>
                        <a:pt x="6075" y="17791"/>
                      </a:cubicBezTo>
                      <a:cubicBezTo>
                        <a:pt x="6075" y="17811"/>
                        <a:pt x="6064" y="17819"/>
                        <a:pt x="6052" y="17819"/>
                      </a:cubicBezTo>
                      <a:cubicBezTo>
                        <a:pt x="6032" y="17819"/>
                        <a:pt x="6009" y="17797"/>
                        <a:pt x="6024" y="17766"/>
                      </a:cubicBezTo>
                      <a:cubicBezTo>
                        <a:pt x="6075" y="17512"/>
                        <a:pt x="6151" y="17283"/>
                        <a:pt x="6279" y="17054"/>
                      </a:cubicBezTo>
                      <a:cubicBezTo>
                        <a:pt x="6355" y="16825"/>
                        <a:pt x="6456" y="16597"/>
                        <a:pt x="6533" y="16342"/>
                      </a:cubicBezTo>
                      <a:cubicBezTo>
                        <a:pt x="6609" y="16114"/>
                        <a:pt x="6685" y="15885"/>
                        <a:pt x="6736" y="15631"/>
                      </a:cubicBezTo>
                      <a:cubicBezTo>
                        <a:pt x="6761" y="15504"/>
                        <a:pt x="6787" y="15402"/>
                        <a:pt x="6812" y="15275"/>
                      </a:cubicBezTo>
                      <a:cubicBezTo>
                        <a:pt x="6835" y="15160"/>
                        <a:pt x="6817" y="15108"/>
                        <a:pt x="6832" y="15043"/>
                      </a:cubicBezTo>
                      <a:lnTo>
                        <a:pt x="6832" y="15043"/>
                      </a:lnTo>
                      <a:cubicBezTo>
                        <a:pt x="6704" y="15493"/>
                        <a:pt x="6504" y="15943"/>
                        <a:pt x="6304" y="16368"/>
                      </a:cubicBezTo>
                      <a:cubicBezTo>
                        <a:pt x="5948" y="17029"/>
                        <a:pt x="5541" y="17639"/>
                        <a:pt x="5084" y="18249"/>
                      </a:cubicBezTo>
                      <a:cubicBezTo>
                        <a:pt x="4194" y="19494"/>
                        <a:pt x="3229" y="20689"/>
                        <a:pt x="2619" y="22112"/>
                      </a:cubicBezTo>
                      <a:cubicBezTo>
                        <a:pt x="2060" y="23535"/>
                        <a:pt x="1704" y="25035"/>
                        <a:pt x="1602" y="26560"/>
                      </a:cubicBezTo>
                      <a:cubicBezTo>
                        <a:pt x="1475" y="28186"/>
                        <a:pt x="1424" y="29813"/>
                        <a:pt x="1450" y="31465"/>
                      </a:cubicBezTo>
                      <a:cubicBezTo>
                        <a:pt x="1450" y="32837"/>
                        <a:pt x="1475" y="34235"/>
                        <a:pt x="1348" y="35633"/>
                      </a:cubicBezTo>
                      <a:lnTo>
                        <a:pt x="1399" y="35862"/>
                      </a:lnTo>
                      <a:cubicBezTo>
                        <a:pt x="1399" y="35880"/>
                        <a:pt x="1373" y="35898"/>
                        <a:pt x="1349" y="35898"/>
                      </a:cubicBezTo>
                      <a:cubicBezTo>
                        <a:pt x="1340" y="35898"/>
                        <a:pt x="1330" y="35895"/>
                        <a:pt x="1322" y="35887"/>
                      </a:cubicBezTo>
                      <a:cubicBezTo>
                        <a:pt x="1297" y="36065"/>
                        <a:pt x="1272" y="36268"/>
                        <a:pt x="1246" y="36472"/>
                      </a:cubicBezTo>
                      <a:cubicBezTo>
                        <a:pt x="1221" y="36675"/>
                        <a:pt x="1195" y="36878"/>
                        <a:pt x="1170" y="37082"/>
                      </a:cubicBezTo>
                      <a:cubicBezTo>
                        <a:pt x="1170" y="37103"/>
                        <a:pt x="1152" y="37111"/>
                        <a:pt x="1131" y="37111"/>
                      </a:cubicBezTo>
                      <a:cubicBezTo>
                        <a:pt x="1102" y="37111"/>
                        <a:pt x="1068" y="37096"/>
                        <a:pt x="1068" y="37082"/>
                      </a:cubicBezTo>
                      <a:cubicBezTo>
                        <a:pt x="1068" y="36751"/>
                        <a:pt x="1094" y="36446"/>
                        <a:pt x="1119" y="36141"/>
                      </a:cubicBezTo>
                      <a:lnTo>
                        <a:pt x="1119" y="36141"/>
                      </a:lnTo>
                      <a:cubicBezTo>
                        <a:pt x="1068" y="36243"/>
                        <a:pt x="1017" y="36345"/>
                        <a:pt x="941" y="36421"/>
                      </a:cubicBezTo>
                      <a:cubicBezTo>
                        <a:pt x="814" y="36599"/>
                        <a:pt x="687" y="36802"/>
                        <a:pt x="585" y="37006"/>
                      </a:cubicBezTo>
                      <a:cubicBezTo>
                        <a:pt x="484" y="37183"/>
                        <a:pt x="407" y="37412"/>
                        <a:pt x="382" y="37641"/>
                      </a:cubicBezTo>
                      <a:cubicBezTo>
                        <a:pt x="382" y="37870"/>
                        <a:pt x="433" y="38098"/>
                        <a:pt x="535" y="38327"/>
                      </a:cubicBezTo>
                      <a:cubicBezTo>
                        <a:pt x="560" y="38480"/>
                        <a:pt x="611" y="38607"/>
                        <a:pt x="636" y="38734"/>
                      </a:cubicBezTo>
                      <a:cubicBezTo>
                        <a:pt x="687" y="38886"/>
                        <a:pt x="687" y="39013"/>
                        <a:pt x="687" y="39166"/>
                      </a:cubicBezTo>
                      <a:cubicBezTo>
                        <a:pt x="703" y="39197"/>
                        <a:pt x="670" y="39219"/>
                        <a:pt x="637" y="39219"/>
                      </a:cubicBezTo>
                      <a:cubicBezTo>
                        <a:pt x="616" y="39219"/>
                        <a:pt x="595" y="39211"/>
                        <a:pt x="585" y="39191"/>
                      </a:cubicBezTo>
                      <a:cubicBezTo>
                        <a:pt x="560" y="39140"/>
                        <a:pt x="509" y="39064"/>
                        <a:pt x="509" y="39013"/>
                      </a:cubicBezTo>
                      <a:lnTo>
                        <a:pt x="484" y="39064"/>
                      </a:lnTo>
                      <a:cubicBezTo>
                        <a:pt x="407" y="39268"/>
                        <a:pt x="331" y="39445"/>
                        <a:pt x="230" y="39649"/>
                      </a:cubicBezTo>
                      <a:cubicBezTo>
                        <a:pt x="153" y="39827"/>
                        <a:pt x="77" y="40030"/>
                        <a:pt x="52" y="40233"/>
                      </a:cubicBezTo>
                      <a:cubicBezTo>
                        <a:pt x="1" y="40437"/>
                        <a:pt x="1" y="40665"/>
                        <a:pt x="52" y="40894"/>
                      </a:cubicBezTo>
                      <a:cubicBezTo>
                        <a:pt x="128" y="41326"/>
                        <a:pt x="280" y="41784"/>
                        <a:pt x="382" y="42241"/>
                      </a:cubicBezTo>
                      <a:cubicBezTo>
                        <a:pt x="458" y="42699"/>
                        <a:pt x="484" y="43182"/>
                        <a:pt x="458" y="43664"/>
                      </a:cubicBezTo>
                      <a:cubicBezTo>
                        <a:pt x="458" y="43919"/>
                        <a:pt x="407" y="44198"/>
                        <a:pt x="382" y="44478"/>
                      </a:cubicBezTo>
                      <a:cubicBezTo>
                        <a:pt x="357" y="44605"/>
                        <a:pt x="331" y="44732"/>
                        <a:pt x="331" y="44884"/>
                      </a:cubicBezTo>
                      <a:cubicBezTo>
                        <a:pt x="306" y="45012"/>
                        <a:pt x="280" y="45139"/>
                        <a:pt x="230" y="45266"/>
                      </a:cubicBezTo>
                      <a:cubicBezTo>
                        <a:pt x="230" y="45317"/>
                        <a:pt x="204" y="45317"/>
                        <a:pt x="153" y="45342"/>
                      </a:cubicBezTo>
                      <a:cubicBezTo>
                        <a:pt x="153" y="45367"/>
                        <a:pt x="153" y="45418"/>
                        <a:pt x="153" y="45469"/>
                      </a:cubicBezTo>
                      <a:cubicBezTo>
                        <a:pt x="128" y="45749"/>
                        <a:pt x="102" y="46028"/>
                        <a:pt x="102" y="46308"/>
                      </a:cubicBezTo>
                      <a:cubicBezTo>
                        <a:pt x="102" y="46486"/>
                        <a:pt x="128" y="46638"/>
                        <a:pt x="128" y="46791"/>
                      </a:cubicBezTo>
                      <a:cubicBezTo>
                        <a:pt x="179" y="47096"/>
                        <a:pt x="230" y="47426"/>
                        <a:pt x="306" y="47756"/>
                      </a:cubicBezTo>
                      <a:cubicBezTo>
                        <a:pt x="331" y="47960"/>
                        <a:pt x="382" y="48163"/>
                        <a:pt x="458" y="48392"/>
                      </a:cubicBezTo>
                      <a:cubicBezTo>
                        <a:pt x="560" y="48443"/>
                        <a:pt x="611" y="48544"/>
                        <a:pt x="636" y="48621"/>
                      </a:cubicBezTo>
                      <a:cubicBezTo>
                        <a:pt x="662" y="48697"/>
                        <a:pt x="687" y="48748"/>
                        <a:pt x="687" y="48798"/>
                      </a:cubicBezTo>
                      <a:cubicBezTo>
                        <a:pt x="763" y="48926"/>
                        <a:pt x="865" y="49027"/>
                        <a:pt x="992" y="49103"/>
                      </a:cubicBezTo>
                      <a:cubicBezTo>
                        <a:pt x="1246" y="49231"/>
                        <a:pt x="1526" y="49307"/>
                        <a:pt x="1831" y="49358"/>
                      </a:cubicBezTo>
                      <a:cubicBezTo>
                        <a:pt x="2263" y="49434"/>
                        <a:pt x="2695" y="49485"/>
                        <a:pt x="3152" y="49510"/>
                      </a:cubicBezTo>
                      <a:cubicBezTo>
                        <a:pt x="3275" y="49517"/>
                        <a:pt x="3398" y="49520"/>
                        <a:pt x="3520" y="49520"/>
                      </a:cubicBezTo>
                      <a:cubicBezTo>
                        <a:pt x="3855" y="49520"/>
                        <a:pt x="4190" y="49497"/>
                        <a:pt x="4525" y="49459"/>
                      </a:cubicBezTo>
                      <a:cubicBezTo>
                        <a:pt x="4557" y="49461"/>
                        <a:pt x="4589" y="49462"/>
                        <a:pt x="4621" y="49462"/>
                      </a:cubicBezTo>
                      <a:cubicBezTo>
                        <a:pt x="4974" y="49462"/>
                        <a:pt x="5338" y="49336"/>
                        <a:pt x="5618" y="49103"/>
                      </a:cubicBezTo>
                      <a:cubicBezTo>
                        <a:pt x="5745" y="48976"/>
                        <a:pt x="5821" y="48824"/>
                        <a:pt x="5821" y="48646"/>
                      </a:cubicBezTo>
                      <a:cubicBezTo>
                        <a:pt x="5821" y="48621"/>
                        <a:pt x="5821" y="48595"/>
                        <a:pt x="5821" y="48570"/>
                      </a:cubicBezTo>
                      <a:cubicBezTo>
                        <a:pt x="5745" y="48366"/>
                        <a:pt x="5643" y="48163"/>
                        <a:pt x="5491" y="47985"/>
                      </a:cubicBezTo>
                      <a:cubicBezTo>
                        <a:pt x="5389" y="47833"/>
                        <a:pt x="5287" y="47706"/>
                        <a:pt x="5186" y="47553"/>
                      </a:cubicBezTo>
                      <a:cubicBezTo>
                        <a:pt x="5186" y="47608"/>
                        <a:pt x="5146" y="47650"/>
                        <a:pt x="5105" y="47650"/>
                      </a:cubicBezTo>
                      <a:cubicBezTo>
                        <a:pt x="5089" y="47650"/>
                        <a:pt x="5073" y="47644"/>
                        <a:pt x="5059" y="47629"/>
                      </a:cubicBezTo>
                      <a:cubicBezTo>
                        <a:pt x="5008" y="47579"/>
                        <a:pt x="4931" y="47528"/>
                        <a:pt x="4881" y="47451"/>
                      </a:cubicBezTo>
                      <a:cubicBezTo>
                        <a:pt x="4830" y="47401"/>
                        <a:pt x="4779" y="47324"/>
                        <a:pt x="4754" y="47248"/>
                      </a:cubicBezTo>
                      <a:cubicBezTo>
                        <a:pt x="4652" y="47121"/>
                        <a:pt x="4576" y="46994"/>
                        <a:pt x="4499" y="46841"/>
                      </a:cubicBezTo>
                      <a:cubicBezTo>
                        <a:pt x="4322" y="46587"/>
                        <a:pt x="4220" y="46282"/>
                        <a:pt x="4144" y="45977"/>
                      </a:cubicBezTo>
                      <a:cubicBezTo>
                        <a:pt x="4093" y="45622"/>
                        <a:pt x="4093" y="45291"/>
                        <a:pt x="4118" y="44935"/>
                      </a:cubicBezTo>
                      <a:cubicBezTo>
                        <a:pt x="4144" y="44579"/>
                        <a:pt x="4144" y="44224"/>
                        <a:pt x="4169" y="43868"/>
                      </a:cubicBezTo>
                      <a:cubicBezTo>
                        <a:pt x="4220" y="42419"/>
                        <a:pt x="4296" y="40970"/>
                        <a:pt x="4372" y="39522"/>
                      </a:cubicBezTo>
                      <a:cubicBezTo>
                        <a:pt x="4398" y="39115"/>
                        <a:pt x="4449" y="38708"/>
                        <a:pt x="4474" y="38327"/>
                      </a:cubicBezTo>
                      <a:lnTo>
                        <a:pt x="4525" y="37692"/>
                      </a:lnTo>
                      <a:lnTo>
                        <a:pt x="4525" y="37616"/>
                      </a:lnTo>
                      <a:cubicBezTo>
                        <a:pt x="4474" y="37616"/>
                        <a:pt x="4423" y="37539"/>
                        <a:pt x="4449" y="37488"/>
                      </a:cubicBezTo>
                      <a:cubicBezTo>
                        <a:pt x="4550" y="36955"/>
                        <a:pt x="4703" y="36446"/>
                        <a:pt x="4881" y="35938"/>
                      </a:cubicBezTo>
                      <a:cubicBezTo>
                        <a:pt x="5033" y="35404"/>
                        <a:pt x="5211" y="34896"/>
                        <a:pt x="5389" y="34388"/>
                      </a:cubicBezTo>
                      <a:cubicBezTo>
                        <a:pt x="5770" y="33371"/>
                        <a:pt x="6228" y="32380"/>
                        <a:pt x="6736" y="31414"/>
                      </a:cubicBezTo>
                      <a:cubicBezTo>
                        <a:pt x="6990" y="30931"/>
                        <a:pt x="7244" y="30474"/>
                        <a:pt x="7524" y="29991"/>
                      </a:cubicBezTo>
                      <a:cubicBezTo>
                        <a:pt x="7829" y="29533"/>
                        <a:pt x="8108" y="29025"/>
                        <a:pt x="8337" y="28542"/>
                      </a:cubicBezTo>
                      <a:cubicBezTo>
                        <a:pt x="8769" y="27551"/>
                        <a:pt x="9049" y="26509"/>
                        <a:pt x="9227" y="25441"/>
                      </a:cubicBezTo>
                      <a:cubicBezTo>
                        <a:pt x="9405" y="24348"/>
                        <a:pt x="9532" y="23256"/>
                        <a:pt x="9710" y="22163"/>
                      </a:cubicBezTo>
                      <a:cubicBezTo>
                        <a:pt x="9710" y="22010"/>
                        <a:pt x="9735" y="21858"/>
                        <a:pt x="9760" y="21731"/>
                      </a:cubicBezTo>
                      <a:cubicBezTo>
                        <a:pt x="9773" y="21693"/>
                        <a:pt x="9811" y="21673"/>
                        <a:pt x="9846" y="21673"/>
                      </a:cubicBezTo>
                      <a:cubicBezTo>
                        <a:pt x="9881" y="21673"/>
                        <a:pt x="9913" y="21693"/>
                        <a:pt x="9913" y="21731"/>
                      </a:cubicBezTo>
                      <a:cubicBezTo>
                        <a:pt x="9913" y="21807"/>
                        <a:pt x="9913" y="21909"/>
                        <a:pt x="9888" y="21985"/>
                      </a:cubicBezTo>
                      <a:cubicBezTo>
                        <a:pt x="10015" y="21781"/>
                        <a:pt x="10193" y="21553"/>
                        <a:pt x="10320" y="21349"/>
                      </a:cubicBezTo>
                      <a:cubicBezTo>
                        <a:pt x="10548" y="21044"/>
                        <a:pt x="10777" y="20714"/>
                        <a:pt x="10980" y="20409"/>
                      </a:cubicBezTo>
                      <a:cubicBezTo>
                        <a:pt x="11413" y="19799"/>
                        <a:pt x="11718" y="19087"/>
                        <a:pt x="11845" y="18350"/>
                      </a:cubicBezTo>
                      <a:cubicBezTo>
                        <a:pt x="11870" y="17893"/>
                        <a:pt x="11946" y="17461"/>
                        <a:pt x="12073" y="17003"/>
                      </a:cubicBezTo>
                      <a:cubicBezTo>
                        <a:pt x="12083" y="16964"/>
                        <a:pt x="12111" y="16948"/>
                        <a:pt x="12141" y="16948"/>
                      </a:cubicBezTo>
                      <a:cubicBezTo>
                        <a:pt x="12189" y="16948"/>
                        <a:pt x="12242" y="16991"/>
                        <a:pt x="12226" y="17054"/>
                      </a:cubicBezTo>
                      <a:cubicBezTo>
                        <a:pt x="12175" y="17257"/>
                        <a:pt x="12175" y="17461"/>
                        <a:pt x="12150" y="17664"/>
                      </a:cubicBezTo>
                      <a:cubicBezTo>
                        <a:pt x="12277" y="17537"/>
                        <a:pt x="12429" y="17435"/>
                        <a:pt x="12582" y="17308"/>
                      </a:cubicBezTo>
                      <a:cubicBezTo>
                        <a:pt x="12734" y="17207"/>
                        <a:pt x="12963" y="17003"/>
                        <a:pt x="13141" y="16851"/>
                      </a:cubicBezTo>
                      <a:cubicBezTo>
                        <a:pt x="13497" y="16546"/>
                        <a:pt x="13852" y="16215"/>
                        <a:pt x="14208" y="15885"/>
                      </a:cubicBezTo>
                      <a:cubicBezTo>
                        <a:pt x="14488" y="15631"/>
                        <a:pt x="14742" y="15377"/>
                        <a:pt x="14971" y="15097"/>
                      </a:cubicBezTo>
                      <a:cubicBezTo>
                        <a:pt x="15022" y="15021"/>
                        <a:pt x="15072" y="14945"/>
                        <a:pt x="15149" y="14843"/>
                      </a:cubicBezTo>
                      <a:cubicBezTo>
                        <a:pt x="15377" y="14487"/>
                        <a:pt x="15555" y="14055"/>
                        <a:pt x="15632" y="13623"/>
                      </a:cubicBezTo>
                      <a:cubicBezTo>
                        <a:pt x="15708" y="13369"/>
                        <a:pt x="15733" y="13115"/>
                        <a:pt x="15784" y="12861"/>
                      </a:cubicBezTo>
                      <a:cubicBezTo>
                        <a:pt x="15809" y="12606"/>
                        <a:pt x="15860" y="12352"/>
                        <a:pt x="15886" y="12098"/>
                      </a:cubicBezTo>
                      <a:cubicBezTo>
                        <a:pt x="15886" y="12060"/>
                        <a:pt x="15917" y="12041"/>
                        <a:pt x="15949" y="12041"/>
                      </a:cubicBezTo>
                      <a:cubicBezTo>
                        <a:pt x="15981" y="12041"/>
                        <a:pt x="16013" y="12060"/>
                        <a:pt x="16013" y="12098"/>
                      </a:cubicBezTo>
                      <a:lnTo>
                        <a:pt x="16013" y="12352"/>
                      </a:lnTo>
                      <a:cubicBezTo>
                        <a:pt x="16089" y="12047"/>
                        <a:pt x="16165" y="11717"/>
                        <a:pt x="16267" y="11412"/>
                      </a:cubicBezTo>
                      <a:cubicBezTo>
                        <a:pt x="16394" y="10954"/>
                        <a:pt x="16521" y="10522"/>
                        <a:pt x="16648" y="10090"/>
                      </a:cubicBezTo>
                      <a:cubicBezTo>
                        <a:pt x="16902" y="9226"/>
                        <a:pt x="17182" y="8362"/>
                        <a:pt x="17461" y="7498"/>
                      </a:cubicBezTo>
                      <a:cubicBezTo>
                        <a:pt x="17766" y="6634"/>
                        <a:pt x="18071" y="5820"/>
                        <a:pt x="18376" y="4982"/>
                      </a:cubicBezTo>
                      <a:cubicBezTo>
                        <a:pt x="18427" y="4829"/>
                        <a:pt x="18504" y="4677"/>
                        <a:pt x="18554" y="4499"/>
                      </a:cubicBezTo>
                      <a:cubicBezTo>
                        <a:pt x="18809" y="3863"/>
                        <a:pt x="19063" y="3203"/>
                        <a:pt x="19266" y="2542"/>
                      </a:cubicBezTo>
                      <a:cubicBezTo>
                        <a:pt x="19546" y="1728"/>
                        <a:pt x="19774" y="864"/>
                        <a:pt x="1990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3" name="Google Shape;9348;p71">
                  <a:extLst>
                    <a:ext uri="{FF2B5EF4-FFF2-40B4-BE49-F238E27FC236}">
                      <a16:creationId xmlns:a16="http://schemas.microsoft.com/office/drawing/2014/main" id="{434A34C3-1B2E-9AF6-3E2F-F243CDE8B219}"/>
                    </a:ext>
                  </a:extLst>
                </p:cNvPr>
                <p:cNvSpPr/>
                <p:nvPr/>
              </p:nvSpPr>
              <p:spPr>
                <a:xfrm>
                  <a:off x="4110850" y="3466200"/>
                  <a:ext cx="650" cy="2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" h="103" extrusionOk="0">
                      <a:moveTo>
                        <a:pt x="26" y="0"/>
                      </a:moveTo>
                      <a:lnTo>
                        <a:pt x="0" y="26"/>
                      </a:lnTo>
                      <a:lnTo>
                        <a:pt x="26" y="102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4" name="Google Shape;9349;p71">
                  <a:extLst>
                    <a:ext uri="{FF2B5EF4-FFF2-40B4-BE49-F238E27FC236}">
                      <a16:creationId xmlns:a16="http://schemas.microsoft.com/office/drawing/2014/main" id="{26CC3626-3303-C5C6-4CFE-7F3CDC5988C8}"/>
                    </a:ext>
                  </a:extLst>
                </p:cNvPr>
                <p:cNvSpPr/>
                <p:nvPr/>
              </p:nvSpPr>
              <p:spPr>
                <a:xfrm>
                  <a:off x="4074625" y="3424250"/>
                  <a:ext cx="5750" cy="4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0" h="179" extrusionOk="0">
                      <a:moveTo>
                        <a:pt x="1" y="1"/>
                      </a:moveTo>
                      <a:lnTo>
                        <a:pt x="204" y="153"/>
                      </a:lnTo>
                      <a:lnTo>
                        <a:pt x="229" y="179"/>
                      </a:lnTo>
                      <a:cubicBezTo>
                        <a:pt x="229" y="153"/>
                        <a:pt x="229" y="153"/>
                        <a:pt x="229" y="153"/>
                      </a:cubicBezTo>
                      <a:cubicBezTo>
                        <a:pt x="153" y="103"/>
                        <a:pt x="77" y="52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5" name="Google Shape;9350;p71">
                  <a:extLst>
                    <a:ext uri="{FF2B5EF4-FFF2-40B4-BE49-F238E27FC236}">
                      <a16:creationId xmlns:a16="http://schemas.microsoft.com/office/drawing/2014/main" id="{C137A9D7-888D-5A85-E1D2-AA13B28E79B1}"/>
                    </a:ext>
                  </a:extLst>
                </p:cNvPr>
                <p:cNvSpPr/>
                <p:nvPr/>
              </p:nvSpPr>
              <p:spPr>
                <a:xfrm>
                  <a:off x="4012350" y="2830800"/>
                  <a:ext cx="592225" cy="621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89" h="24862" extrusionOk="0">
                      <a:moveTo>
                        <a:pt x="6380" y="4677"/>
                      </a:moveTo>
                      <a:cubicBezTo>
                        <a:pt x="6366" y="4692"/>
                        <a:pt x="6359" y="4706"/>
                        <a:pt x="6357" y="4726"/>
                      </a:cubicBezTo>
                      <a:lnTo>
                        <a:pt x="6357" y="4726"/>
                      </a:lnTo>
                      <a:cubicBezTo>
                        <a:pt x="6363" y="4719"/>
                        <a:pt x="6380" y="4698"/>
                        <a:pt x="6380" y="4677"/>
                      </a:cubicBezTo>
                      <a:close/>
                      <a:moveTo>
                        <a:pt x="6357" y="4726"/>
                      </a:moveTo>
                      <a:cubicBezTo>
                        <a:pt x="6356" y="4727"/>
                        <a:pt x="6355" y="4728"/>
                        <a:pt x="6355" y="4728"/>
                      </a:cubicBezTo>
                      <a:lnTo>
                        <a:pt x="6355" y="4779"/>
                      </a:lnTo>
                      <a:cubicBezTo>
                        <a:pt x="6355" y="4757"/>
                        <a:pt x="6355" y="4740"/>
                        <a:pt x="6357" y="4726"/>
                      </a:cubicBezTo>
                      <a:close/>
                      <a:moveTo>
                        <a:pt x="22500" y="11102"/>
                      </a:moveTo>
                      <a:cubicBezTo>
                        <a:pt x="22498" y="11104"/>
                        <a:pt x="22496" y="11106"/>
                        <a:pt x="22494" y="11107"/>
                      </a:cubicBezTo>
                      <a:cubicBezTo>
                        <a:pt x="22494" y="11133"/>
                        <a:pt x="22494" y="11133"/>
                        <a:pt x="22494" y="11158"/>
                      </a:cubicBezTo>
                      <a:cubicBezTo>
                        <a:pt x="22496" y="11140"/>
                        <a:pt x="22498" y="11121"/>
                        <a:pt x="22500" y="11102"/>
                      </a:cubicBezTo>
                      <a:close/>
                      <a:moveTo>
                        <a:pt x="20588" y="1"/>
                      </a:moveTo>
                      <a:cubicBezTo>
                        <a:pt x="20613" y="153"/>
                        <a:pt x="20639" y="306"/>
                        <a:pt x="20639" y="458"/>
                      </a:cubicBezTo>
                      <a:cubicBezTo>
                        <a:pt x="20651" y="445"/>
                        <a:pt x="20664" y="439"/>
                        <a:pt x="20677" y="439"/>
                      </a:cubicBezTo>
                      <a:cubicBezTo>
                        <a:pt x="20689" y="439"/>
                        <a:pt x="20702" y="445"/>
                        <a:pt x="20715" y="458"/>
                      </a:cubicBezTo>
                      <a:cubicBezTo>
                        <a:pt x="20944" y="788"/>
                        <a:pt x="21045" y="1170"/>
                        <a:pt x="21071" y="1551"/>
                      </a:cubicBezTo>
                      <a:cubicBezTo>
                        <a:pt x="21071" y="1754"/>
                        <a:pt x="21071" y="1958"/>
                        <a:pt x="21045" y="2135"/>
                      </a:cubicBezTo>
                      <a:cubicBezTo>
                        <a:pt x="21020" y="2237"/>
                        <a:pt x="20994" y="2339"/>
                        <a:pt x="20969" y="2415"/>
                      </a:cubicBezTo>
                      <a:cubicBezTo>
                        <a:pt x="20944" y="2517"/>
                        <a:pt x="20893" y="2593"/>
                        <a:pt x="20842" y="2669"/>
                      </a:cubicBezTo>
                      <a:cubicBezTo>
                        <a:pt x="20832" y="2689"/>
                        <a:pt x="20819" y="2697"/>
                        <a:pt x="20806" y="2697"/>
                      </a:cubicBezTo>
                      <a:cubicBezTo>
                        <a:pt x="20785" y="2697"/>
                        <a:pt x="20766" y="2675"/>
                        <a:pt x="20766" y="2644"/>
                      </a:cubicBezTo>
                      <a:cubicBezTo>
                        <a:pt x="20766" y="2542"/>
                        <a:pt x="20766" y="2466"/>
                        <a:pt x="20791" y="2390"/>
                      </a:cubicBezTo>
                      <a:cubicBezTo>
                        <a:pt x="20816" y="2288"/>
                        <a:pt x="20842" y="2212"/>
                        <a:pt x="20842" y="2110"/>
                      </a:cubicBezTo>
                      <a:cubicBezTo>
                        <a:pt x="20867" y="1932"/>
                        <a:pt x="20893" y="1754"/>
                        <a:pt x="20867" y="1551"/>
                      </a:cubicBezTo>
                      <a:cubicBezTo>
                        <a:pt x="20867" y="1475"/>
                        <a:pt x="20867" y="1373"/>
                        <a:pt x="20842" y="1297"/>
                      </a:cubicBezTo>
                      <a:cubicBezTo>
                        <a:pt x="20816" y="1449"/>
                        <a:pt x="20766" y="1602"/>
                        <a:pt x="20689" y="1729"/>
                      </a:cubicBezTo>
                      <a:lnTo>
                        <a:pt x="20689" y="1881"/>
                      </a:lnTo>
                      <a:cubicBezTo>
                        <a:pt x="20689" y="1913"/>
                        <a:pt x="20670" y="1934"/>
                        <a:pt x="20649" y="1934"/>
                      </a:cubicBezTo>
                      <a:cubicBezTo>
                        <a:pt x="20636" y="1934"/>
                        <a:pt x="20623" y="1926"/>
                        <a:pt x="20613" y="1907"/>
                      </a:cubicBezTo>
                      <a:cubicBezTo>
                        <a:pt x="20512" y="2085"/>
                        <a:pt x="20410" y="2237"/>
                        <a:pt x="20334" y="2364"/>
                      </a:cubicBezTo>
                      <a:cubicBezTo>
                        <a:pt x="20054" y="2796"/>
                        <a:pt x="19724" y="3203"/>
                        <a:pt x="19368" y="3584"/>
                      </a:cubicBezTo>
                      <a:cubicBezTo>
                        <a:pt x="18682" y="4347"/>
                        <a:pt x="17843" y="5007"/>
                        <a:pt x="16953" y="5516"/>
                      </a:cubicBezTo>
                      <a:cubicBezTo>
                        <a:pt x="16699" y="5668"/>
                        <a:pt x="16445" y="5795"/>
                        <a:pt x="16165" y="5897"/>
                      </a:cubicBezTo>
                      <a:cubicBezTo>
                        <a:pt x="16038" y="5973"/>
                        <a:pt x="15911" y="6024"/>
                        <a:pt x="15759" y="6075"/>
                      </a:cubicBezTo>
                      <a:cubicBezTo>
                        <a:pt x="15632" y="6151"/>
                        <a:pt x="15479" y="6177"/>
                        <a:pt x="15327" y="6202"/>
                      </a:cubicBezTo>
                      <a:cubicBezTo>
                        <a:pt x="15250" y="6202"/>
                        <a:pt x="15225" y="6075"/>
                        <a:pt x="15301" y="6050"/>
                      </a:cubicBezTo>
                      <a:cubicBezTo>
                        <a:pt x="15378" y="5999"/>
                        <a:pt x="15454" y="5948"/>
                        <a:pt x="15555" y="5922"/>
                      </a:cubicBezTo>
                      <a:lnTo>
                        <a:pt x="15555" y="5922"/>
                      </a:lnTo>
                      <a:lnTo>
                        <a:pt x="15301" y="5948"/>
                      </a:lnTo>
                      <a:cubicBezTo>
                        <a:pt x="14996" y="5973"/>
                        <a:pt x="14666" y="5999"/>
                        <a:pt x="14361" y="6024"/>
                      </a:cubicBezTo>
                      <a:cubicBezTo>
                        <a:pt x="13725" y="6075"/>
                        <a:pt x="13090" y="6100"/>
                        <a:pt x="12429" y="6100"/>
                      </a:cubicBezTo>
                      <a:cubicBezTo>
                        <a:pt x="12099" y="6100"/>
                        <a:pt x="11794" y="6100"/>
                        <a:pt x="11489" y="6075"/>
                      </a:cubicBezTo>
                      <a:cubicBezTo>
                        <a:pt x="10523" y="6024"/>
                        <a:pt x="9557" y="5872"/>
                        <a:pt x="8642" y="5643"/>
                      </a:cubicBezTo>
                      <a:cubicBezTo>
                        <a:pt x="8083" y="5490"/>
                        <a:pt x="7549" y="5287"/>
                        <a:pt x="7041" y="5058"/>
                      </a:cubicBezTo>
                      <a:lnTo>
                        <a:pt x="7041" y="5058"/>
                      </a:lnTo>
                      <a:cubicBezTo>
                        <a:pt x="7168" y="5185"/>
                        <a:pt x="7270" y="5312"/>
                        <a:pt x="7397" y="5414"/>
                      </a:cubicBezTo>
                      <a:cubicBezTo>
                        <a:pt x="7702" y="5694"/>
                        <a:pt x="8007" y="5973"/>
                        <a:pt x="8312" y="6278"/>
                      </a:cubicBezTo>
                      <a:cubicBezTo>
                        <a:pt x="8353" y="6319"/>
                        <a:pt x="8311" y="6394"/>
                        <a:pt x="8267" y="6394"/>
                      </a:cubicBezTo>
                      <a:cubicBezTo>
                        <a:pt x="8256" y="6394"/>
                        <a:pt x="8245" y="6390"/>
                        <a:pt x="8236" y="6380"/>
                      </a:cubicBezTo>
                      <a:cubicBezTo>
                        <a:pt x="7905" y="6151"/>
                        <a:pt x="7600" y="5922"/>
                        <a:pt x="7346" y="5643"/>
                      </a:cubicBezTo>
                      <a:cubicBezTo>
                        <a:pt x="7092" y="5440"/>
                        <a:pt x="6863" y="5211"/>
                        <a:pt x="6660" y="4957"/>
                      </a:cubicBezTo>
                      <a:lnTo>
                        <a:pt x="6660" y="4957"/>
                      </a:lnTo>
                      <a:cubicBezTo>
                        <a:pt x="6685" y="5160"/>
                        <a:pt x="6762" y="5363"/>
                        <a:pt x="6863" y="5516"/>
                      </a:cubicBezTo>
                      <a:cubicBezTo>
                        <a:pt x="7041" y="5745"/>
                        <a:pt x="7219" y="5922"/>
                        <a:pt x="7448" y="6100"/>
                      </a:cubicBezTo>
                      <a:cubicBezTo>
                        <a:pt x="7651" y="6278"/>
                        <a:pt x="7854" y="6431"/>
                        <a:pt x="8083" y="6583"/>
                      </a:cubicBezTo>
                      <a:cubicBezTo>
                        <a:pt x="8337" y="6736"/>
                        <a:pt x="8566" y="6863"/>
                        <a:pt x="8795" y="7041"/>
                      </a:cubicBezTo>
                      <a:cubicBezTo>
                        <a:pt x="8820" y="7041"/>
                        <a:pt x="8820" y="7092"/>
                        <a:pt x="8795" y="7092"/>
                      </a:cubicBezTo>
                      <a:cubicBezTo>
                        <a:pt x="8782" y="7104"/>
                        <a:pt x="8776" y="7111"/>
                        <a:pt x="8769" y="7111"/>
                      </a:cubicBezTo>
                      <a:cubicBezTo>
                        <a:pt x="8763" y="7111"/>
                        <a:pt x="8757" y="7104"/>
                        <a:pt x="8744" y="7092"/>
                      </a:cubicBezTo>
                      <a:cubicBezTo>
                        <a:pt x="8541" y="7015"/>
                        <a:pt x="8312" y="6914"/>
                        <a:pt x="8134" y="6812"/>
                      </a:cubicBezTo>
                      <a:cubicBezTo>
                        <a:pt x="7931" y="6685"/>
                        <a:pt x="7753" y="6558"/>
                        <a:pt x="7575" y="6431"/>
                      </a:cubicBezTo>
                      <a:cubicBezTo>
                        <a:pt x="7168" y="6177"/>
                        <a:pt x="6863" y="5846"/>
                        <a:pt x="6609" y="5465"/>
                      </a:cubicBezTo>
                      <a:cubicBezTo>
                        <a:pt x="6533" y="5338"/>
                        <a:pt x="6482" y="5185"/>
                        <a:pt x="6482" y="5007"/>
                      </a:cubicBezTo>
                      <a:cubicBezTo>
                        <a:pt x="6457" y="5109"/>
                        <a:pt x="6457" y="5211"/>
                        <a:pt x="6457" y="5312"/>
                      </a:cubicBezTo>
                      <a:cubicBezTo>
                        <a:pt x="6457" y="5567"/>
                        <a:pt x="6507" y="5795"/>
                        <a:pt x="6660" y="5999"/>
                      </a:cubicBezTo>
                      <a:cubicBezTo>
                        <a:pt x="6787" y="6177"/>
                        <a:pt x="6939" y="6354"/>
                        <a:pt x="7117" y="6482"/>
                      </a:cubicBezTo>
                      <a:cubicBezTo>
                        <a:pt x="7295" y="6609"/>
                        <a:pt x="7448" y="6787"/>
                        <a:pt x="7549" y="6990"/>
                      </a:cubicBezTo>
                      <a:cubicBezTo>
                        <a:pt x="7549" y="7027"/>
                        <a:pt x="7522" y="7051"/>
                        <a:pt x="7498" y="7051"/>
                      </a:cubicBezTo>
                      <a:cubicBezTo>
                        <a:pt x="7489" y="7051"/>
                        <a:pt x="7480" y="7048"/>
                        <a:pt x="7473" y="7041"/>
                      </a:cubicBezTo>
                      <a:cubicBezTo>
                        <a:pt x="7372" y="6964"/>
                        <a:pt x="7295" y="6863"/>
                        <a:pt x="7219" y="6787"/>
                      </a:cubicBezTo>
                      <a:lnTo>
                        <a:pt x="6939" y="6583"/>
                      </a:lnTo>
                      <a:cubicBezTo>
                        <a:pt x="6762" y="6431"/>
                        <a:pt x="6584" y="6253"/>
                        <a:pt x="6457" y="6050"/>
                      </a:cubicBezTo>
                      <a:cubicBezTo>
                        <a:pt x="6355" y="5846"/>
                        <a:pt x="6279" y="5592"/>
                        <a:pt x="6279" y="5363"/>
                      </a:cubicBezTo>
                      <a:cubicBezTo>
                        <a:pt x="6279" y="5236"/>
                        <a:pt x="6279" y="5109"/>
                        <a:pt x="6304" y="4982"/>
                      </a:cubicBezTo>
                      <a:lnTo>
                        <a:pt x="6355" y="4779"/>
                      </a:lnTo>
                      <a:lnTo>
                        <a:pt x="6355" y="4779"/>
                      </a:lnTo>
                      <a:cubicBezTo>
                        <a:pt x="6329" y="4804"/>
                        <a:pt x="6304" y="4830"/>
                        <a:pt x="6279" y="4880"/>
                      </a:cubicBezTo>
                      <a:cubicBezTo>
                        <a:pt x="6177" y="5109"/>
                        <a:pt x="5999" y="5338"/>
                        <a:pt x="5897" y="5567"/>
                      </a:cubicBezTo>
                      <a:cubicBezTo>
                        <a:pt x="5770" y="5770"/>
                        <a:pt x="5694" y="5973"/>
                        <a:pt x="5669" y="6202"/>
                      </a:cubicBezTo>
                      <a:cubicBezTo>
                        <a:pt x="5643" y="6405"/>
                        <a:pt x="5720" y="6609"/>
                        <a:pt x="5821" y="6761"/>
                      </a:cubicBezTo>
                      <a:cubicBezTo>
                        <a:pt x="6126" y="7117"/>
                        <a:pt x="6507" y="7371"/>
                        <a:pt x="6914" y="7549"/>
                      </a:cubicBezTo>
                      <a:cubicBezTo>
                        <a:pt x="7397" y="7778"/>
                        <a:pt x="7880" y="7981"/>
                        <a:pt x="8363" y="8184"/>
                      </a:cubicBezTo>
                      <a:cubicBezTo>
                        <a:pt x="9329" y="8566"/>
                        <a:pt x="10320" y="8896"/>
                        <a:pt x="11311" y="9201"/>
                      </a:cubicBezTo>
                      <a:lnTo>
                        <a:pt x="11336" y="9201"/>
                      </a:lnTo>
                      <a:cubicBezTo>
                        <a:pt x="12353" y="9531"/>
                        <a:pt x="13370" y="9836"/>
                        <a:pt x="14386" y="10167"/>
                      </a:cubicBezTo>
                      <a:cubicBezTo>
                        <a:pt x="15378" y="10472"/>
                        <a:pt x="16369" y="10879"/>
                        <a:pt x="17309" y="11336"/>
                      </a:cubicBezTo>
                      <a:cubicBezTo>
                        <a:pt x="17436" y="11387"/>
                        <a:pt x="17538" y="11463"/>
                        <a:pt x="17665" y="11539"/>
                      </a:cubicBezTo>
                      <a:cubicBezTo>
                        <a:pt x="17756" y="11585"/>
                        <a:pt x="17705" y="11670"/>
                        <a:pt x="17621" y="11670"/>
                      </a:cubicBezTo>
                      <a:cubicBezTo>
                        <a:pt x="17610" y="11670"/>
                        <a:pt x="17600" y="11669"/>
                        <a:pt x="17589" y="11666"/>
                      </a:cubicBezTo>
                      <a:cubicBezTo>
                        <a:pt x="17512" y="11616"/>
                        <a:pt x="17335" y="11565"/>
                        <a:pt x="17233" y="11514"/>
                      </a:cubicBezTo>
                      <a:cubicBezTo>
                        <a:pt x="17106" y="11463"/>
                        <a:pt x="16979" y="11412"/>
                        <a:pt x="16852" y="11361"/>
                      </a:cubicBezTo>
                      <a:cubicBezTo>
                        <a:pt x="16597" y="11234"/>
                        <a:pt x="16369" y="11133"/>
                        <a:pt x="16115" y="11031"/>
                      </a:cubicBezTo>
                      <a:cubicBezTo>
                        <a:pt x="15632" y="10828"/>
                        <a:pt x="15123" y="10650"/>
                        <a:pt x="14590" y="10472"/>
                      </a:cubicBezTo>
                      <a:cubicBezTo>
                        <a:pt x="13573" y="10116"/>
                        <a:pt x="12556" y="9811"/>
                        <a:pt x="11514" y="9481"/>
                      </a:cubicBezTo>
                      <a:cubicBezTo>
                        <a:pt x="10701" y="9252"/>
                        <a:pt x="9913" y="8972"/>
                        <a:pt x="9100" y="8693"/>
                      </a:cubicBezTo>
                      <a:cubicBezTo>
                        <a:pt x="8896" y="8617"/>
                        <a:pt x="8693" y="8515"/>
                        <a:pt x="8464" y="8439"/>
                      </a:cubicBezTo>
                      <a:cubicBezTo>
                        <a:pt x="7982" y="8235"/>
                        <a:pt x="7473" y="8032"/>
                        <a:pt x="6990" y="7803"/>
                      </a:cubicBezTo>
                      <a:cubicBezTo>
                        <a:pt x="6558" y="7600"/>
                        <a:pt x="6152" y="7346"/>
                        <a:pt x="5796" y="7041"/>
                      </a:cubicBezTo>
                      <a:cubicBezTo>
                        <a:pt x="5745" y="6990"/>
                        <a:pt x="5694" y="6939"/>
                        <a:pt x="5643" y="6888"/>
                      </a:cubicBezTo>
                      <a:cubicBezTo>
                        <a:pt x="5643" y="6964"/>
                        <a:pt x="5618" y="7015"/>
                        <a:pt x="5592" y="7092"/>
                      </a:cubicBezTo>
                      <a:cubicBezTo>
                        <a:pt x="5618" y="7193"/>
                        <a:pt x="5643" y="7320"/>
                        <a:pt x="5618" y="7447"/>
                      </a:cubicBezTo>
                      <a:cubicBezTo>
                        <a:pt x="5618" y="7473"/>
                        <a:pt x="5567" y="7498"/>
                        <a:pt x="5542" y="7498"/>
                      </a:cubicBezTo>
                      <a:cubicBezTo>
                        <a:pt x="5516" y="7930"/>
                        <a:pt x="5440" y="8337"/>
                        <a:pt x="5338" y="8744"/>
                      </a:cubicBezTo>
                      <a:cubicBezTo>
                        <a:pt x="5364" y="8820"/>
                        <a:pt x="5389" y="8896"/>
                        <a:pt x="5440" y="8998"/>
                      </a:cubicBezTo>
                      <a:cubicBezTo>
                        <a:pt x="5542" y="9176"/>
                        <a:pt x="5694" y="9354"/>
                        <a:pt x="5872" y="9481"/>
                      </a:cubicBezTo>
                      <a:cubicBezTo>
                        <a:pt x="6279" y="9760"/>
                        <a:pt x="6736" y="10014"/>
                        <a:pt x="7219" y="10192"/>
                      </a:cubicBezTo>
                      <a:lnTo>
                        <a:pt x="8947" y="10980"/>
                      </a:lnTo>
                      <a:lnTo>
                        <a:pt x="10676" y="11768"/>
                      </a:lnTo>
                      <a:cubicBezTo>
                        <a:pt x="10828" y="11844"/>
                        <a:pt x="11006" y="11921"/>
                        <a:pt x="11158" y="11997"/>
                      </a:cubicBezTo>
                      <a:cubicBezTo>
                        <a:pt x="11489" y="12149"/>
                        <a:pt x="11845" y="12327"/>
                        <a:pt x="12201" y="12505"/>
                      </a:cubicBezTo>
                      <a:cubicBezTo>
                        <a:pt x="12683" y="12785"/>
                        <a:pt x="13141" y="13090"/>
                        <a:pt x="13573" y="13471"/>
                      </a:cubicBezTo>
                      <a:cubicBezTo>
                        <a:pt x="13954" y="13801"/>
                        <a:pt x="14285" y="14208"/>
                        <a:pt x="14564" y="14615"/>
                      </a:cubicBezTo>
                      <a:cubicBezTo>
                        <a:pt x="15123" y="15479"/>
                        <a:pt x="15454" y="16470"/>
                        <a:pt x="15530" y="17512"/>
                      </a:cubicBezTo>
                      <a:cubicBezTo>
                        <a:pt x="15530" y="17639"/>
                        <a:pt x="15530" y="17766"/>
                        <a:pt x="15530" y="17893"/>
                      </a:cubicBezTo>
                      <a:cubicBezTo>
                        <a:pt x="15517" y="17931"/>
                        <a:pt x="15479" y="17950"/>
                        <a:pt x="15441" y="17950"/>
                      </a:cubicBezTo>
                      <a:cubicBezTo>
                        <a:pt x="15403" y="17950"/>
                        <a:pt x="15365" y="17931"/>
                        <a:pt x="15352" y="17893"/>
                      </a:cubicBezTo>
                      <a:cubicBezTo>
                        <a:pt x="15327" y="17360"/>
                        <a:pt x="15250" y="16851"/>
                        <a:pt x="15123" y="16368"/>
                      </a:cubicBezTo>
                      <a:cubicBezTo>
                        <a:pt x="14971" y="15885"/>
                        <a:pt x="14768" y="15403"/>
                        <a:pt x="14513" y="14970"/>
                      </a:cubicBezTo>
                      <a:cubicBezTo>
                        <a:pt x="14259" y="14538"/>
                        <a:pt x="13929" y="14132"/>
                        <a:pt x="13548" y="13776"/>
                      </a:cubicBezTo>
                      <a:cubicBezTo>
                        <a:pt x="13141" y="13395"/>
                        <a:pt x="12709" y="13064"/>
                        <a:pt x="12226" y="12810"/>
                      </a:cubicBezTo>
                      <a:cubicBezTo>
                        <a:pt x="11743" y="12505"/>
                        <a:pt x="11235" y="12276"/>
                        <a:pt x="10726" y="12048"/>
                      </a:cubicBezTo>
                      <a:lnTo>
                        <a:pt x="9786" y="11641"/>
                      </a:lnTo>
                      <a:lnTo>
                        <a:pt x="9024" y="11285"/>
                      </a:lnTo>
                      <a:lnTo>
                        <a:pt x="7270" y="10497"/>
                      </a:lnTo>
                      <a:cubicBezTo>
                        <a:pt x="6787" y="10294"/>
                        <a:pt x="6304" y="10040"/>
                        <a:pt x="5872" y="9786"/>
                      </a:cubicBezTo>
                      <a:cubicBezTo>
                        <a:pt x="5618" y="9608"/>
                        <a:pt x="5389" y="9379"/>
                        <a:pt x="5237" y="9125"/>
                      </a:cubicBezTo>
                      <a:cubicBezTo>
                        <a:pt x="5160" y="9481"/>
                        <a:pt x="5033" y="9836"/>
                        <a:pt x="4906" y="10167"/>
                      </a:cubicBezTo>
                      <a:cubicBezTo>
                        <a:pt x="4906" y="10294"/>
                        <a:pt x="4855" y="10421"/>
                        <a:pt x="4754" y="10523"/>
                      </a:cubicBezTo>
                      <a:cubicBezTo>
                        <a:pt x="4372" y="11438"/>
                        <a:pt x="3839" y="12302"/>
                        <a:pt x="3203" y="13090"/>
                      </a:cubicBezTo>
                      <a:cubicBezTo>
                        <a:pt x="2873" y="13446"/>
                        <a:pt x="2568" y="13827"/>
                        <a:pt x="2314" y="14233"/>
                      </a:cubicBezTo>
                      <a:cubicBezTo>
                        <a:pt x="2314" y="14310"/>
                        <a:pt x="2314" y="14360"/>
                        <a:pt x="2314" y="14437"/>
                      </a:cubicBezTo>
                      <a:cubicBezTo>
                        <a:pt x="2288" y="14488"/>
                        <a:pt x="2238" y="14513"/>
                        <a:pt x="2187" y="14513"/>
                      </a:cubicBezTo>
                      <a:cubicBezTo>
                        <a:pt x="2161" y="14589"/>
                        <a:pt x="2136" y="14665"/>
                        <a:pt x="2110" y="14742"/>
                      </a:cubicBezTo>
                      <a:cubicBezTo>
                        <a:pt x="2187" y="14894"/>
                        <a:pt x="2263" y="15047"/>
                        <a:pt x="2339" y="15199"/>
                      </a:cubicBezTo>
                      <a:cubicBezTo>
                        <a:pt x="2415" y="15377"/>
                        <a:pt x="2517" y="15555"/>
                        <a:pt x="2619" y="15708"/>
                      </a:cubicBezTo>
                      <a:cubicBezTo>
                        <a:pt x="2822" y="16038"/>
                        <a:pt x="3051" y="16343"/>
                        <a:pt x="3330" y="16622"/>
                      </a:cubicBezTo>
                      <a:cubicBezTo>
                        <a:pt x="3915" y="17207"/>
                        <a:pt x="4576" y="17715"/>
                        <a:pt x="5313" y="18147"/>
                      </a:cubicBezTo>
                      <a:lnTo>
                        <a:pt x="5694" y="18376"/>
                      </a:lnTo>
                      <a:cubicBezTo>
                        <a:pt x="5999" y="18580"/>
                        <a:pt x="6279" y="18757"/>
                        <a:pt x="6584" y="18935"/>
                      </a:cubicBezTo>
                      <a:cubicBezTo>
                        <a:pt x="6645" y="18976"/>
                        <a:pt x="6607" y="19051"/>
                        <a:pt x="6563" y="19051"/>
                      </a:cubicBezTo>
                      <a:cubicBezTo>
                        <a:pt x="6553" y="19051"/>
                        <a:pt x="6543" y="19047"/>
                        <a:pt x="6533" y="19037"/>
                      </a:cubicBezTo>
                      <a:cubicBezTo>
                        <a:pt x="6202" y="18859"/>
                        <a:pt x="5872" y="18707"/>
                        <a:pt x="5542" y="18503"/>
                      </a:cubicBezTo>
                      <a:cubicBezTo>
                        <a:pt x="5084" y="18249"/>
                        <a:pt x="4627" y="17970"/>
                        <a:pt x="4220" y="17665"/>
                      </a:cubicBezTo>
                      <a:cubicBezTo>
                        <a:pt x="3559" y="17182"/>
                        <a:pt x="2975" y="16597"/>
                        <a:pt x="2492" y="15936"/>
                      </a:cubicBezTo>
                      <a:cubicBezTo>
                        <a:pt x="2365" y="15758"/>
                        <a:pt x="2263" y="15555"/>
                        <a:pt x="2161" y="15352"/>
                      </a:cubicBezTo>
                      <a:cubicBezTo>
                        <a:pt x="2136" y="15301"/>
                        <a:pt x="2110" y="15250"/>
                        <a:pt x="2085" y="15174"/>
                      </a:cubicBezTo>
                      <a:lnTo>
                        <a:pt x="2085" y="15174"/>
                      </a:lnTo>
                      <a:cubicBezTo>
                        <a:pt x="2085" y="15352"/>
                        <a:pt x="2136" y="15530"/>
                        <a:pt x="2212" y="15708"/>
                      </a:cubicBezTo>
                      <a:cubicBezTo>
                        <a:pt x="2415" y="16165"/>
                        <a:pt x="2695" y="16597"/>
                        <a:pt x="3051" y="16978"/>
                      </a:cubicBezTo>
                      <a:cubicBezTo>
                        <a:pt x="3381" y="17334"/>
                        <a:pt x="3737" y="17665"/>
                        <a:pt x="4144" y="17970"/>
                      </a:cubicBezTo>
                      <a:cubicBezTo>
                        <a:pt x="4525" y="18249"/>
                        <a:pt x="4906" y="18503"/>
                        <a:pt x="5313" y="18757"/>
                      </a:cubicBezTo>
                      <a:lnTo>
                        <a:pt x="5415" y="18783"/>
                      </a:lnTo>
                      <a:cubicBezTo>
                        <a:pt x="5847" y="19037"/>
                        <a:pt x="6304" y="19240"/>
                        <a:pt x="6762" y="19469"/>
                      </a:cubicBezTo>
                      <a:lnTo>
                        <a:pt x="7067" y="19647"/>
                      </a:lnTo>
                      <a:cubicBezTo>
                        <a:pt x="7134" y="19670"/>
                        <a:pt x="7102" y="19753"/>
                        <a:pt x="7040" y="19753"/>
                      </a:cubicBezTo>
                      <a:cubicBezTo>
                        <a:pt x="7032" y="19753"/>
                        <a:pt x="7024" y="19751"/>
                        <a:pt x="7016" y="19749"/>
                      </a:cubicBezTo>
                      <a:cubicBezTo>
                        <a:pt x="6787" y="19672"/>
                        <a:pt x="6533" y="19596"/>
                        <a:pt x="6304" y="19494"/>
                      </a:cubicBezTo>
                      <a:cubicBezTo>
                        <a:pt x="6075" y="19393"/>
                        <a:pt x="5821" y="19291"/>
                        <a:pt x="5592" y="19189"/>
                      </a:cubicBezTo>
                      <a:cubicBezTo>
                        <a:pt x="5465" y="19113"/>
                        <a:pt x="5313" y="19037"/>
                        <a:pt x="5160" y="18935"/>
                      </a:cubicBezTo>
                      <a:cubicBezTo>
                        <a:pt x="4855" y="18783"/>
                        <a:pt x="4576" y="18580"/>
                        <a:pt x="4296" y="18402"/>
                      </a:cubicBezTo>
                      <a:cubicBezTo>
                        <a:pt x="3508" y="17868"/>
                        <a:pt x="2848" y="17207"/>
                        <a:pt x="2314" y="16445"/>
                      </a:cubicBezTo>
                      <a:lnTo>
                        <a:pt x="2314" y="16445"/>
                      </a:lnTo>
                      <a:cubicBezTo>
                        <a:pt x="2314" y="16495"/>
                        <a:pt x="2339" y="16572"/>
                        <a:pt x="2339" y="16648"/>
                      </a:cubicBezTo>
                      <a:cubicBezTo>
                        <a:pt x="2415" y="16699"/>
                        <a:pt x="2441" y="16800"/>
                        <a:pt x="2466" y="16877"/>
                      </a:cubicBezTo>
                      <a:cubicBezTo>
                        <a:pt x="2492" y="16953"/>
                        <a:pt x="2543" y="17055"/>
                        <a:pt x="2593" y="17131"/>
                      </a:cubicBezTo>
                      <a:cubicBezTo>
                        <a:pt x="2695" y="17283"/>
                        <a:pt x="2797" y="17436"/>
                        <a:pt x="2924" y="17563"/>
                      </a:cubicBezTo>
                      <a:cubicBezTo>
                        <a:pt x="3051" y="17715"/>
                        <a:pt x="3203" y="17842"/>
                        <a:pt x="3356" y="17970"/>
                      </a:cubicBezTo>
                      <a:cubicBezTo>
                        <a:pt x="3508" y="18097"/>
                        <a:pt x="3661" y="18249"/>
                        <a:pt x="3839" y="18376"/>
                      </a:cubicBezTo>
                      <a:cubicBezTo>
                        <a:pt x="3882" y="18398"/>
                        <a:pt x="3851" y="18458"/>
                        <a:pt x="3809" y="18458"/>
                      </a:cubicBezTo>
                      <a:cubicBezTo>
                        <a:pt x="3802" y="18458"/>
                        <a:pt x="3795" y="18456"/>
                        <a:pt x="3788" y="18452"/>
                      </a:cubicBezTo>
                      <a:cubicBezTo>
                        <a:pt x="3610" y="18325"/>
                        <a:pt x="3432" y="18224"/>
                        <a:pt x="3254" y="18097"/>
                      </a:cubicBezTo>
                      <a:cubicBezTo>
                        <a:pt x="3076" y="17970"/>
                        <a:pt x="2898" y="17842"/>
                        <a:pt x="2771" y="17690"/>
                      </a:cubicBezTo>
                      <a:cubicBezTo>
                        <a:pt x="2619" y="17537"/>
                        <a:pt x="2517" y="17385"/>
                        <a:pt x="2415" y="17207"/>
                      </a:cubicBezTo>
                      <a:cubicBezTo>
                        <a:pt x="2390" y="17182"/>
                        <a:pt x="2365" y="17156"/>
                        <a:pt x="2365" y="17131"/>
                      </a:cubicBezTo>
                      <a:cubicBezTo>
                        <a:pt x="2339" y="18097"/>
                        <a:pt x="1907" y="19012"/>
                        <a:pt x="1195" y="19672"/>
                      </a:cubicBezTo>
                      <a:cubicBezTo>
                        <a:pt x="865" y="19952"/>
                        <a:pt x="509" y="20181"/>
                        <a:pt x="128" y="20359"/>
                      </a:cubicBezTo>
                      <a:cubicBezTo>
                        <a:pt x="52" y="20384"/>
                        <a:pt x="1" y="20435"/>
                        <a:pt x="26" y="20537"/>
                      </a:cubicBezTo>
                      <a:cubicBezTo>
                        <a:pt x="52" y="20638"/>
                        <a:pt x="103" y="20740"/>
                        <a:pt x="153" y="20842"/>
                      </a:cubicBezTo>
                      <a:cubicBezTo>
                        <a:pt x="204" y="20969"/>
                        <a:pt x="281" y="21096"/>
                        <a:pt x="382" y="21248"/>
                      </a:cubicBezTo>
                      <a:lnTo>
                        <a:pt x="458" y="21375"/>
                      </a:lnTo>
                      <a:cubicBezTo>
                        <a:pt x="840" y="22011"/>
                        <a:pt x="1348" y="22570"/>
                        <a:pt x="1907" y="23027"/>
                      </a:cubicBezTo>
                      <a:cubicBezTo>
                        <a:pt x="2238" y="23281"/>
                        <a:pt x="2568" y="23510"/>
                        <a:pt x="2898" y="23713"/>
                      </a:cubicBezTo>
                      <a:cubicBezTo>
                        <a:pt x="2949" y="23713"/>
                        <a:pt x="2975" y="23739"/>
                        <a:pt x="3000" y="23764"/>
                      </a:cubicBezTo>
                      <a:lnTo>
                        <a:pt x="3025" y="23790"/>
                      </a:lnTo>
                      <a:lnTo>
                        <a:pt x="3203" y="23891"/>
                      </a:lnTo>
                      <a:cubicBezTo>
                        <a:pt x="4245" y="24400"/>
                        <a:pt x="5338" y="24730"/>
                        <a:pt x="6482" y="24832"/>
                      </a:cubicBezTo>
                      <a:cubicBezTo>
                        <a:pt x="6779" y="24852"/>
                        <a:pt x="7076" y="24862"/>
                        <a:pt x="7372" y="24862"/>
                      </a:cubicBezTo>
                      <a:cubicBezTo>
                        <a:pt x="8954" y="24862"/>
                        <a:pt x="10524" y="24579"/>
                        <a:pt x="12023" y="24044"/>
                      </a:cubicBezTo>
                      <a:cubicBezTo>
                        <a:pt x="12887" y="23713"/>
                        <a:pt x="13776" y="23358"/>
                        <a:pt x="14615" y="22951"/>
                      </a:cubicBezTo>
                      <a:cubicBezTo>
                        <a:pt x="15022" y="22748"/>
                        <a:pt x="15454" y="22544"/>
                        <a:pt x="15860" y="22316"/>
                      </a:cubicBezTo>
                      <a:lnTo>
                        <a:pt x="16216" y="22138"/>
                      </a:lnTo>
                      <a:cubicBezTo>
                        <a:pt x="16216" y="22112"/>
                        <a:pt x="16242" y="22112"/>
                        <a:pt x="16242" y="22087"/>
                      </a:cubicBezTo>
                      <a:lnTo>
                        <a:pt x="16242" y="22087"/>
                      </a:lnTo>
                      <a:cubicBezTo>
                        <a:pt x="15784" y="22138"/>
                        <a:pt x="15301" y="22189"/>
                        <a:pt x="14844" y="22290"/>
                      </a:cubicBezTo>
                      <a:cubicBezTo>
                        <a:pt x="13700" y="22519"/>
                        <a:pt x="12556" y="22849"/>
                        <a:pt x="11413" y="23154"/>
                      </a:cubicBezTo>
                      <a:cubicBezTo>
                        <a:pt x="10853" y="23281"/>
                        <a:pt x="10269" y="23459"/>
                        <a:pt x="9684" y="23586"/>
                      </a:cubicBezTo>
                      <a:cubicBezTo>
                        <a:pt x="9125" y="23739"/>
                        <a:pt x="8541" y="23866"/>
                        <a:pt x="7956" y="23942"/>
                      </a:cubicBezTo>
                      <a:cubicBezTo>
                        <a:pt x="7648" y="23984"/>
                        <a:pt x="7340" y="24003"/>
                        <a:pt x="7033" y="24003"/>
                      </a:cubicBezTo>
                      <a:cubicBezTo>
                        <a:pt x="6781" y="24003"/>
                        <a:pt x="6530" y="23991"/>
                        <a:pt x="6279" y="23968"/>
                      </a:cubicBezTo>
                      <a:cubicBezTo>
                        <a:pt x="5770" y="23891"/>
                        <a:pt x="5287" y="23764"/>
                        <a:pt x="4805" y="23586"/>
                      </a:cubicBezTo>
                      <a:cubicBezTo>
                        <a:pt x="4601" y="23485"/>
                        <a:pt x="4372" y="23409"/>
                        <a:pt x="4169" y="23307"/>
                      </a:cubicBezTo>
                      <a:cubicBezTo>
                        <a:pt x="3483" y="22951"/>
                        <a:pt x="2822" y="22519"/>
                        <a:pt x="2238" y="22011"/>
                      </a:cubicBezTo>
                      <a:cubicBezTo>
                        <a:pt x="2136" y="21909"/>
                        <a:pt x="2034" y="21833"/>
                        <a:pt x="1958" y="21731"/>
                      </a:cubicBezTo>
                      <a:cubicBezTo>
                        <a:pt x="1915" y="21688"/>
                        <a:pt x="1944" y="21592"/>
                        <a:pt x="2015" y="21592"/>
                      </a:cubicBezTo>
                      <a:cubicBezTo>
                        <a:pt x="2028" y="21592"/>
                        <a:pt x="2043" y="21596"/>
                        <a:pt x="2060" y="21604"/>
                      </a:cubicBezTo>
                      <a:cubicBezTo>
                        <a:pt x="2263" y="21756"/>
                        <a:pt x="2466" y="21909"/>
                        <a:pt x="2644" y="22061"/>
                      </a:cubicBezTo>
                      <a:cubicBezTo>
                        <a:pt x="2848" y="22214"/>
                        <a:pt x="3051" y="22366"/>
                        <a:pt x="3280" y="22494"/>
                      </a:cubicBezTo>
                      <a:cubicBezTo>
                        <a:pt x="3610" y="22722"/>
                        <a:pt x="3940" y="22926"/>
                        <a:pt x="4296" y="23104"/>
                      </a:cubicBezTo>
                      <a:cubicBezTo>
                        <a:pt x="4398" y="23154"/>
                        <a:pt x="4500" y="23180"/>
                        <a:pt x="4601" y="23231"/>
                      </a:cubicBezTo>
                      <a:cubicBezTo>
                        <a:pt x="5059" y="23434"/>
                        <a:pt x="5542" y="23586"/>
                        <a:pt x="6024" y="23688"/>
                      </a:cubicBezTo>
                      <a:cubicBezTo>
                        <a:pt x="6369" y="23737"/>
                        <a:pt x="6724" y="23765"/>
                        <a:pt x="7083" y="23765"/>
                      </a:cubicBezTo>
                      <a:cubicBezTo>
                        <a:pt x="7280" y="23765"/>
                        <a:pt x="7478" y="23757"/>
                        <a:pt x="7677" y="23739"/>
                      </a:cubicBezTo>
                      <a:cubicBezTo>
                        <a:pt x="8236" y="23688"/>
                        <a:pt x="8820" y="23561"/>
                        <a:pt x="9379" y="23434"/>
                      </a:cubicBezTo>
                      <a:cubicBezTo>
                        <a:pt x="9964" y="23281"/>
                        <a:pt x="10523" y="23129"/>
                        <a:pt x="11108" y="22976"/>
                      </a:cubicBezTo>
                      <a:cubicBezTo>
                        <a:pt x="12251" y="22697"/>
                        <a:pt x="13395" y="22366"/>
                        <a:pt x="14539" y="22138"/>
                      </a:cubicBezTo>
                      <a:cubicBezTo>
                        <a:pt x="15352" y="21934"/>
                        <a:pt x="16191" y="21833"/>
                        <a:pt x="17030" y="21833"/>
                      </a:cubicBezTo>
                      <a:lnTo>
                        <a:pt x="17157" y="21833"/>
                      </a:lnTo>
                      <a:cubicBezTo>
                        <a:pt x="17195" y="21820"/>
                        <a:pt x="17233" y="21814"/>
                        <a:pt x="17271" y="21814"/>
                      </a:cubicBezTo>
                      <a:cubicBezTo>
                        <a:pt x="17309" y="21814"/>
                        <a:pt x="17347" y="21820"/>
                        <a:pt x="17385" y="21833"/>
                      </a:cubicBezTo>
                      <a:lnTo>
                        <a:pt x="17207" y="21731"/>
                      </a:lnTo>
                      <a:cubicBezTo>
                        <a:pt x="17080" y="21655"/>
                        <a:pt x="16928" y="21579"/>
                        <a:pt x="16801" y="21477"/>
                      </a:cubicBezTo>
                      <a:cubicBezTo>
                        <a:pt x="16731" y="21431"/>
                        <a:pt x="16788" y="21321"/>
                        <a:pt x="16876" y="21321"/>
                      </a:cubicBezTo>
                      <a:cubicBezTo>
                        <a:pt x="16885" y="21321"/>
                        <a:pt x="16893" y="21322"/>
                        <a:pt x="16902" y="21324"/>
                      </a:cubicBezTo>
                      <a:cubicBezTo>
                        <a:pt x="17462" y="21655"/>
                        <a:pt x="18072" y="21884"/>
                        <a:pt x="18682" y="22061"/>
                      </a:cubicBezTo>
                      <a:cubicBezTo>
                        <a:pt x="18859" y="22112"/>
                        <a:pt x="19012" y="22138"/>
                        <a:pt x="19190" y="22163"/>
                      </a:cubicBezTo>
                      <a:lnTo>
                        <a:pt x="19241" y="22163"/>
                      </a:lnTo>
                      <a:cubicBezTo>
                        <a:pt x="19645" y="22238"/>
                        <a:pt x="20056" y="22275"/>
                        <a:pt x="20466" y="22275"/>
                      </a:cubicBezTo>
                      <a:cubicBezTo>
                        <a:pt x="21166" y="22275"/>
                        <a:pt x="21863" y="22168"/>
                        <a:pt x="22519" y="21960"/>
                      </a:cubicBezTo>
                      <a:cubicBezTo>
                        <a:pt x="22824" y="21909"/>
                        <a:pt x="23079" y="21756"/>
                        <a:pt x="23282" y="21528"/>
                      </a:cubicBezTo>
                      <a:cubicBezTo>
                        <a:pt x="23358" y="21375"/>
                        <a:pt x="23409" y="21223"/>
                        <a:pt x="23434" y="21070"/>
                      </a:cubicBezTo>
                      <a:cubicBezTo>
                        <a:pt x="23485" y="20892"/>
                        <a:pt x="23511" y="20714"/>
                        <a:pt x="23536" y="20537"/>
                      </a:cubicBezTo>
                      <a:cubicBezTo>
                        <a:pt x="23688" y="19012"/>
                        <a:pt x="23663" y="17487"/>
                        <a:pt x="23409" y="15987"/>
                      </a:cubicBezTo>
                      <a:cubicBezTo>
                        <a:pt x="23206" y="14513"/>
                        <a:pt x="22926" y="13064"/>
                        <a:pt x="22774" y="11590"/>
                      </a:cubicBezTo>
                      <a:lnTo>
                        <a:pt x="22774" y="11488"/>
                      </a:lnTo>
                      <a:cubicBezTo>
                        <a:pt x="22697" y="10879"/>
                        <a:pt x="22672" y="10269"/>
                        <a:pt x="22646" y="9659"/>
                      </a:cubicBezTo>
                      <a:cubicBezTo>
                        <a:pt x="22621" y="9887"/>
                        <a:pt x="22596" y="10141"/>
                        <a:pt x="22596" y="10370"/>
                      </a:cubicBezTo>
                      <a:cubicBezTo>
                        <a:pt x="22572" y="10606"/>
                        <a:pt x="22527" y="10863"/>
                        <a:pt x="22500" y="11102"/>
                      </a:cubicBezTo>
                      <a:lnTo>
                        <a:pt x="22500" y="11102"/>
                      </a:lnTo>
                      <a:cubicBezTo>
                        <a:pt x="22511" y="11095"/>
                        <a:pt x="22527" y="11091"/>
                        <a:pt x="22544" y="11091"/>
                      </a:cubicBezTo>
                      <a:cubicBezTo>
                        <a:pt x="22574" y="11091"/>
                        <a:pt x="22606" y="11103"/>
                        <a:pt x="22621" y="11133"/>
                      </a:cubicBezTo>
                      <a:cubicBezTo>
                        <a:pt x="22621" y="11260"/>
                        <a:pt x="22621" y="11387"/>
                        <a:pt x="22621" y="11514"/>
                      </a:cubicBezTo>
                      <a:cubicBezTo>
                        <a:pt x="22621" y="11666"/>
                        <a:pt x="22596" y="11793"/>
                        <a:pt x="22596" y="11921"/>
                      </a:cubicBezTo>
                      <a:lnTo>
                        <a:pt x="22596" y="12022"/>
                      </a:lnTo>
                      <a:cubicBezTo>
                        <a:pt x="22596" y="12251"/>
                        <a:pt x="22596" y="12480"/>
                        <a:pt x="22621" y="12708"/>
                      </a:cubicBezTo>
                      <a:cubicBezTo>
                        <a:pt x="22646" y="12963"/>
                        <a:pt x="22646" y="13242"/>
                        <a:pt x="22672" y="13522"/>
                      </a:cubicBezTo>
                      <a:cubicBezTo>
                        <a:pt x="22672" y="13776"/>
                        <a:pt x="22672" y="14055"/>
                        <a:pt x="22672" y="14335"/>
                      </a:cubicBezTo>
                      <a:cubicBezTo>
                        <a:pt x="22672" y="14348"/>
                        <a:pt x="22659" y="14354"/>
                        <a:pt x="22646" y="14354"/>
                      </a:cubicBezTo>
                      <a:cubicBezTo>
                        <a:pt x="22634" y="14354"/>
                        <a:pt x="22621" y="14348"/>
                        <a:pt x="22621" y="14335"/>
                      </a:cubicBezTo>
                      <a:cubicBezTo>
                        <a:pt x="22570" y="14055"/>
                        <a:pt x="22545" y="13801"/>
                        <a:pt x="22494" y="13522"/>
                      </a:cubicBezTo>
                      <a:cubicBezTo>
                        <a:pt x="22469" y="13242"/>
                        <a:pt x="22443" y="12963"/>
                        <a:pt x="22418" y="12708"/>
                      </a:cubicBezTo>
                      <a:lnTo>
                        <a:pt x="22418" y="12480"/>
                      </a:lnTo>
                      <a:cubicBezTo>
                        <a:pt x="22418" y="12327"/>
                        <a:pt x="22418" y="12149"/>
                        <a:pt x="22392" y="11997"/>
                      </a:cubicBezTo>
                      <a:cubicBezTo>
                        <a:pt x="22367" y="12251"/>
                        <a:pt x="22341" y="12480"/>
                        <a:pt x="22291" y="12708"/>
                      </a:cubicBezTo>
                      <a:cubicBezTo>
                        <a:pt x="22291" y="12730"/>
                        <a:pt x="22277" y="12738"/>
                        <a:pt x="22261" y="12738"/>
                      </a:cubicBezTo>
                      <a:cubicBezTo>
                        <a:pt x="22240" y="12738"/>
                        <a:pt x="22214" y="12723"/>
                        <a:pt x="22214" y="12708"/>
                      </a:cubicBezTo>
                      <a:cubicBezTo>
                        <a:pt x="22214" y="12200"/>
                        <a:pt x="22265" y="11717"/>
                        <a:pt x="22341" y="11209"/>
                      </a:cubicBezTo>
                      <a:cubicBezTo>
                        <a:pt x="22367" y="10853"/>
                        <a:pt x="22418" y="10497"/>
                        <a:pt x="22443" y="10141"/>
                      </a:cubicBezTo>
                      <a:cubicBezTo>
                        <a:pt x="22443" y="10014"/>
                        <a:pt x="22494" y="9862"/>
                        <a:pt x="22494" y="9709"/>
                      </a:cubicBezTo>
                      <a:cubicBezTo>
                        <a:pt x="22545" y="9430"/>
                        <a:pt x="22570" y="9150"/>
                        <a:pt x="22621" y="8871"/>
                      </a:cubicBezTo>
                      <a:cubicBezTo>
                        <a:pt x="22621" y="8871"/>
                        <a:pt x="22646" y="8845"/>
                        <a:pt x="22646" y="8845"/>
                      </a:cubicBezTo>
                      <a:lnTo>
                        <a:pt x="22646" y="8718"/>
                      </a:lnTo>
                      <a:cubicBezTo>
                        <a:pt x="22570" y="9049"/>
                        <a:pt x="22469" y="9379"/>
                        <a:pt x="22367" y="9735"/>
                      </a:cubicBezTo>
                      <a:cubicBezTo>
                        <a:pt x="22265" y="10065"/>
                        <a:pt x="22138" y="10472"/>
                        <a:pt x="22036" y="10853"/>
                      </a:cubicBezTo>
                      <a:cubicBezTo>
                        <a:pt x="21935" y="11260"/>
                        <a:pt x="21833" y="11641"/>
                        <a:pt x="21681" y="11997"/>
                      </a:cubicBezTo>
                      <a:cubicBezTo>
                        <a:pt x="21663" y="12032"/>
                        <a:pt x="21639" y="12046"/>
                        <a:pt x="21616" y="12046"/>
                      </a:cubicBezTo>
                      <a:cubicBezTo>
                        <a:pt x="21572" y="12046"/>
                        <a:pt x="21528" y="11996"/>
                        <a:pt x="21528" y="11946"/>
                      </a:cubicBezTo>
                      <a:cubicBezTo>
                        <a:pt x="21604" y="11590"/>
                        <a:pt x="21681" y="11260"/>
                        <a:pt x="21782" y="10904"/>
                      </a:cubicBezTo>
                      <a:cubicBezTo>
                        <a:pt x="21884" y="10574"/>
                        <a:pt x="21986" y="10243"/>
                        <a:pt x="22087" y="9913"/>
                      </a:cubicBezTo>
                      <a:cubicBezTo>
                        <a:pt x="22265" y="9252"/>
                        <a:pt x="22469" y="8591"/>
                        <a:pt x="22646" y="7905"/>
                      </a:cubicBezTo>
                      <a:cubicBezTo>
                        <a:pt x="22850" y="7269"/>
                        <a:pt x="22901" y="6583"/>
                        <a:pt x="22875" y="5897"/>
                      </a:cubicBezTo>
                      <a:cubicBezTo>
                        <a:pt x="22774" y="5211"/>
                        <a:pt x="22621" y="4550"/>
                        <a:pt x="22443" y="3889"/>
                      </a:cubicBezTo>
                      <a:lnTo>
                        <a:pt x="22443" y="3838"/>
                      </a:lnTo>
                      <a:cubicBezTo>
                        <a:pt x="22443" y="3940"/>
                        <a:pt x="22418" y="4042"/>
                        <a:pt x="22392" y="4143"/>
                      </a:cubicBezTo>
                      <a:cubicBezTo>
                        <a:pt x="22341" y="4347"/>
                        <a:pt x="22265" y="4550"/>
                        <a:pt x="22164" y="4728"/>
                      </a:cubicBezTo>
                      <a:cubicBezTo>
                        <a:pt x="22164" y="4735"/>
                        <a:pt x="22157" y="4738"/>
                        <a:pt x="22148" y="4738"/>
                      </a:cubicBezTo>
                      <a:cubicBezTo>
                        <a:pt x="22128" y="4738"/>
                        <a:pt x="22095" y="4720"/>
                        <a:pt x="22113" y="4702"/>
                      </a:cubicBezTo>
                      <a:cubicBezTo>
                        <a:pt x="22164" y="4499"/>
                        <a:pt x="22240" y="4321"/>
                        <a:pt x="22316" y="4118"/>
                      </a:cubicBezTo>
                      <a:cubicBezTo>
                        <a:pt x="22341" y="3965"/>
                        <a:pt x="22392" y="3813"/>
                        <a:pt x="22418" y="3660"/>
                      </a:cubicBezTo>
                      <a:cubicBezTo>
                        <a:pt x="22392" y="3559"/>
                        <a:pt x="22367" y="3457"/>
                        <a:pt x="22341" y="3381"/>
                      </a:cubicBezTo>
                      <a:cubicBezTo>
                        <a:pt x="22291" y="3584"/>
                        <a:pt x="22240" y="3787"/>
                        <a:pt x="22189" y="3965"/>
                      </a:cubicBezTo>
                      <a:cubicBezTo>
                        <a:pt x="22113" y="4194"/>
                        <a:pt x="22011" y="4423"/>
                        <a:pt x="21909" y="4652"/>
                      </a:cubicBezTo>
                      <a:cubicBezTo>
                        <a:pt x="21808" y="4880"/>
                        <a:pt x="21681" y="5084"/>
                        <a:pt x="21528" y="5287"/>
                      </a:cubicBezTo>
                      <a:cubicBezTo>
                        <a:pt x="21520" y="5303"/>
                        <a:pt x="21507" y="5309"/>
                        <a:pt x="21494" y="5309"/>
                      </a:cubicBezTo>
                      <a:cubicBezTo>
                        <a:pt x="21465" y="5309"/>
                        <a:pt x="21434" y="5279"/>
                        <a:pt x="21452" y="5262"/>
                      </a:cubicBezTo>
                      <a:cubicBezTo>
                        <a:pt x="21528" y="5033"/>
                        <a:pt x="21655" y="4830"/>
                        <a:pt x="21757" y="4601"/>
                      </a:cubicBezTo>
                      <a:cubicBezTo>
                        <a:pt x="21859" y="4397"/>
                        <a:pt x="21935" y="4169"/>
                        <a:pt x="22011" y="3965"/>
                      </a:cubicBezTo>
                      <a:cubicBezTo>
                        <a:pt x="22087" y="3737"/>
                        <a:pt x="22164" y="3533"/>
                        <a:pt x="22189" y="3305"/>
                      </a:cubicBezTo>
                      <a:cubicBezTo>
                        <a:pt x="22214" y="3178"/>
                        <a:pt x="22240" y="3050"/>
                        <a:pt x="22240" y="2949"/>
                      </a:cubicBezTo>
                      <a:lnTo>
                        <a:pt x="22240" y="2923"/>
                      </a:lnTo>
                      <a:cubicBezTo>
                        <a:pt x="22240" y="2873"/>
                        <a:pt x="22214" y="2796"/>
                        <a:pt x="22189" y="2745"/>
                      </a:cubicBezTo>
                      <a:cubicBezTo>
                        <a:pt x="22011" y="3635"/>
                        <a:pt x="21655" y="4474"/>
                        <a:pt x="21147" y="5236"/>
                      </a:cubicBezTo>
                      <a:cubicBezTo>
                        <a:pt x="20969" y="5516"/>
                        <a:pt x="20766" y="5795"/>
                        <a:pt x="20588" y="6100"/>
                      </a:cubicBezTo>
                      <a:cubicBezTo>
                        <a:pt x="20384" y="6405"/>
                        <a:pt x="20181" y="6710"/>
                        <a:pt x="19952" y="6990"/>
                      </a:cubicBezTo>
                      <a:cubicBezTo>
                        <a:pt x="19937" y="7012"/>
                        <a:pt x="19920" y="7021"/>
                        <a:pt x="19904" y="7021"/>
                      </a:cubicBezTo>
                      <a:cubicBezTo>
                        <a:pt x="19866" y="7021"/>
                        <a:pt x="19833" y="6968"/>
                        <a:pt x="19851" y="6914"/>
                      </a:cubicBezTo>
                      <a:cubicBezTo>
                        <a:pt x="19978" y="6634"/>
                        <a:pt x="20156" y="6354"/>
                        <a:pt x="20334" y="6100"/>
                      </a:cubicBezTo>
                      <a:cubicBezTo>
                        <a:pt x="20486" y="5846"/>
                        <a:pt x="20639" y="5592"/>
                        <a:pt x="20816" y="5338"/>
                      </a:cubicBezTo>
                      <a:cubicBezTo>
                        <a:pt x="21121" y="4880"/>
                        <a:pt x="21401" y="4397"/>
                        <a:pt x="21630" y="3889"/>
                      </a:cubicBezTo>
                      <a:cubicBezTo>
                        <a:pt x="21935" y="3254"/>
                        <a:pt x="22062" y="2568"/>
                        <a:pt x="22011" y="1856"/>
                      </a:cubicBezTo>
                      <a:cubicBezTo>
                        <a:pt x="22011" y="1780"/>
                        <a:pt x="21986" y="1678"/>
                        <a:pt x="21986" y="1602"/>
                      </a:cubicBezTo>
                      <a:cubicBezTo>
                        <a:pt x="21935" y="1373"/>
                        <a:pt x="21859" y="1170"/>
                        <a:pt x="21782" y="966"/>
                      </a:cubicBezTo>
                      <a:cubicBezTo>
                        <a:pt x="21554" y="483"/>
                        <a:pt x="21147" y="1"/>
                        <a:pt x="2058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6" name="Google Shape;9351;p71">
                  <a:extLst>
                    <a:ext uri="{FF2B5EF4-FFF2-40B4-BE49-F238E27FC236}">
                      <a16:creationId xmlns:a16="http://schemas.microsoft.com/office/drawing/2014/main" id="{9895E5AB-150D-268B-4330-59312AA2D02B}"/>
                    </a:ext>
                  </a:extLst>
                </p:cNvPr>
                <p:cNvSpPr/>
                <p:nvPr/>
              </p:nvSpPr>
              <p:spPr>
                <a:xfrm>
                  <a:off x="4527025" y="2846050"/>
                  <a:ext cx="1300" cy="14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" h="560" extrusionOk="0">
                      <a:moveTo>
                        <a:pt x="1" y="1"/>
                      </a:moveTo>
                      <a:cubicBezTo>
                        <a:pt x="1" y="178"/>
                        <a:pt x="26" y="382"/>
                        <a:pt x="26" y="560"/>
                      </a:cubicBezTo>
                      <a:cubicBezTo>
                        <a:pt x="52" y="458"/>
                        <a:pt x="52" y="356"/>
                        <a:pt x="52" y="255"/>
                      </a:cubicBezTo>
                      <a:cubicBezTo>
                        <a:pt x="52" y="255"/>
                        <a:pt x="52" y="229"/>
                        <a:pt x="52" y="229"/>
                      </a:cubicBezTo>
                      <a:cubicBezTo>
                        <a:pt x="26" y="153"/>
                        <a:pt x="26" y="77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7" name="Google Shape;9352;p71">
                  <a:extLst>
                    <a:ext uri="{FF2B5EF4-FFF2-40B4-BE49-F238E27FC236}">
                      <a16:creationId xmlns:a16="http://schemas.microsoft.com/office/drawing/2014/main" id="{1F1ED191-8691-388C-C4F8-D0F9336EF824}"/>
                    </a:ext>
                  </a:extLst>
                </p:cNvPr>
                <p:cNvSpPr/>
                <p:nvPr/>
              </p:nvSpPr>
              <p:spPr>
                <a:xfrm>
                  <a:off x="3967250" y="3050650"/>
                  <a:ext cx="97250" cy="13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0" h="5516" extrusionOk="0">
                      <a:moveTo>
                        <a:pt x="712" y="0"/>
                      </a:moveTo>
                      <a:cubicBezTo>
                        <a:pt x="814" y="153"/>
                        <a:pt x="890" y="331"/>
                        <a:pt x="915" y="534"/>
                      </a:cubicBezTo>
                      <a:cubicBezTo>
                        <a:pt x="915" y="737"/>
                        <a:pt x="865" y="941"/>
                        <a:pt x="737" y="1093"/>
                      </a:cubicBezTo>
                      <a:cubicBezTo>
                        <a:pt x="788" y="1119"/>
                        <a:pt x="839" y="1170"/>
                        <a:pt x="865" y="1195"/>
                      </a:cubicBezTo>
                      <a:cubicBezTo>
                        <a:pt x="966" y="1271"/>
                        <a:pt x="1042" y="1373"/>
                        <a:pt x="1119" y="1449"/>
                      </a:cubicBezTo>
                      <a:cubicBezTo>
                        <a:pt x="1297" y="1627"/>
                        <a:pt x="1449" y="1805"/>
                        <a:pt x="1602" y="1983"/>
                      </a:cubicBezTo>
                      <a:cubicBezTo>
                        <a:pt x="1907" y="2364"/>
                        <a:pt x="2186" y="2745"/>
                        <a:pt x="2440" y="3152"/>
                      </a:cubicBezTo>
                      <a:cubicBezTo>
                        <a:pt x="2593" y="3381"/>
                        <a:pt x="2720" y="3609"/>
                        <a:pt x="2872" y="3864"/>
                      </a:cubicBezTo>
                      <a:cubicBezTo>
                        <a:pt x="2890" y="3900"/>
                        <a:pt x="2858" y="3936"/>
                        <a:pt x="2828" y="3936"/>
                      </a:cubicBezTo>
                      <a:cubicBezTo>
                        <a:pt x="2815" y="3936"/>
                        <a:pt x="2804" y="3929"/>
                        <a:pt x="2796" y="3914"/>
                      </a:cubicBezTo>
                      <a:cubicBezTo>
                        <a:pt x="2262" y="3101"/>
                        <a:pt x="1678" y="2339"/>
                        <a:pt x="1042" y="1652"/>
                      </a:cubicBezTo>
                      <a:cubicBezTo>
                        <a:pt x="966" y="1551"/>
                        <a:pt x="865" y="1475"/>
                        <a:pt x="763" y="1373"/>
                      </a:cubicBezTo>
                      <a:lnTo>
                        <a:pt x="610" y="1246"/>
                      </a:lnTo>
                      <a:cubicBezTo>
                        <a:pt x="432" y="1373"/>
                        <a:pt x="229" y="1500"/>
                        <a:pt x="0" y="1551"/>
                      </a:cubicBezTo>
                      <a:cubicBezTo>
                        <a:pt x="178" y="1703"/>
                        <a:pt x="331" y="1856"/>
                        <a:pt x="458" y="2008"/>
                      </a:cubicBezTo>
                      <a:cubicBezTo>
                        <a:pt x="687" y="2237"/>
                        <a:pt x="915" y="2466"/>
                        <a:pt x="1093" y="2720"/>
                      </a:cubicBezTo>
                      <a:cubicBezTo>
                        <a:pt x="1398" y="3076"/>
                        <a:pt x="1678" y="3457"/>
                        <a:pt x="1932" y="3838"/>
                      </a:cubicBezTo>
                      <a:cubicBezTo>
                        <a:pt x="2059" y="3991"/>
                        <a:pt x="2212" y="4143"/>
                        <a:pt x="2364" y="4270"/>
                      </a:cubicBezTo>
                      <a:cubicBezTo>
                        <a:pt x="2694" y="4601"/>
                        <a:pt x="3025" y="4906"/>
                        <a:pt x="3381" y="5185"/>
                      </a:cubicBezTo>
                      <a:cubicBezTo>
                        <a:pt x="3482" y="5261"/>
                        <a:pt x="3584" y="5338"/>
                        <a:pt x="3686" y="5414"/>
                      </a:cubicBezTo>
                      <a:cubicBezTo>
                        <a:pt x="3711" y="5439"/>
                        <a:pt x="3762" y="5465"/>
                        <a:pt x="3787" y="5516"/>
                      </a:cubicBezTo>
                      <a:cubicBezTo>
                        <a:pt x="3838" y="5439"/>
                        <a:pt x="3864" y="5389"/>
                        <a:pt x="3889" y="5312"/>
                      </a:cubicBezTo>
                      <a:cubicBezTo>
                        <a:pt x="3838" y="4524"/>
                        <a:pt x="3609" y="3737"/>
                        <a:pt x="3228" y="3025"/>
                      </a:cubicBezTo>
                      <a:cubicBezTo>
                        <a:pt x="2771" y="2212"/>
                        <a:pt x="2212" y="1500"/>
                        <a:pt x="1551" y="839"/>
                      </a:cubicBezTo>
                      <a:cubicBezTo>
                        <a:pt x="1271" y="560"/>
                        <a:pt x="992" y="280"/>
                        <a:pt x="712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8" name="Google Shape;9353;p71">
                  <a:extLst>
                    <a:ext uri="{FF2B5EF4-FFF2-40B4-BE49-F238E27FC236}">
                      <a16:creationId xmlns:a16="http://schemas.microsoft.com/office/drawing/2014/main" id="{23BB432F-54F8-3F79-5640-71A65A0C7122}"/>
                    </a:ext>
                  </a:extLst>
                </p:cNvPr>
                <p:cNvSpPr/>
                <p:nvPr/>
              </p:nvSpPr>
              <p:spPr>
                <a:xfrm>
                  <a:off x="3950100" y="3094500"/>
                  <a:ext cx="96600" cy="13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64" h="5593" extrusionOk="0">
                      <a:moveTo>
                        <a:pt x="636" y="0"/>
                      </a:moveTo>
                      <a:lnTo>
                        <a:pt x="636" y="0"/>
                      </a:lnTo>
                      <a:cubicBezTo>
                        <a:pt x="686" y="305"/>
                        <a:pt x="636" y="610"/>
                        <a:pt x="458" y="864"/>
                      </a:cubicBezTo>
                      <a:lnTo>
                        <a:pt x="458" y="890"/>
                      </a:lnTo>
                      <a:cubicBezTo>
                        <a:pt x="483" y="940"/>
                        <a:pt x="483" y="940"/>
                        <a:pt x="559" y="1017"/>
                      </a:cubicBezTo>
                      <a:cubicBezTo>
                        <a:pt x="610" y="1118"/>
                        <a:pt x="686" y="1195"/>
                        <a:pt x="763" y="1271"/>
                      </a:cubicBezTo>
                      <a:cubicBezTo>
                        <a:pt x="915" y="1449"/>
                        <a:pt x="1068" y="1627"/>
                        <a:pt x="1220" y="1830"/>
                      </a:cubicBezTo>
                      <a:cubicBezTo>
                        <a:pt x="1525" y="2186"/>
                        <a:pt x="1779" y="2593"/>
                        <a:pt x="2033" y="2974"/>
                      </a:cubicBezTo>
                      <a:cubicBezTo>
                        <a:pt x="2186" y="3202"/>
                        <a:pt x="2338" y="3431"/>
                        <a:pt x="2466" y="3685"/>
                      </a:cubicBezTo>
                      <a:cubicBezTo>
                        <a:pt x="2483" y="3703"/>
                        <a:pt x="2452" y="3733"/>
                        <a:pt x="2423" y="3733"/>
                      </a:cubicBezTo>
                      <a:cubicBezTo>
                        <a:pt x="2410" y="3733"/>
                        <a:pt x="2397" y="3727"/>
                        <a:pt x="2389" y="3711"/>
                      </a:cubicBezTo>
                      <a:cubicBezTo>
                        <a:pt x="1856" y="2898"/>
                        <a:pt x="1271" y="2135"/>
                        <a:pt x="610" y="1423"/>
                      </a:cubicBezTo>
                      <a:cubicBezTo>
                        <a:pt x="534" y="1322"/>
                        <a:pt x="458" y="1220"/>
                        <a:pt x="381" y="1118"/>
                      </a:cubicBezTo>
                      <a:cubicBezTo>
                        <a:pt x="356" y="1093"/>
                        <a:pt x="331" y="1068"/>
                        <a:pt x="331" y="1017"/>
                      </a:cubicBezTo>
                      <a:cubicBezTo>
                        <a:pt x="254" y="1093"/>
                        <a:pt x="178" y="1169"/>
                        <a:pt x="102" y="1220"/>
                      </a:cubicBezTo>
                      <a:lnTo>
                        <a:pt x="0" y="1296"/>
                      </a:lnTo>
                      <a:cubicBezTo>
                        <a:pt x="509" y="1855"/>
                        <a:pt x="941" y="2440"/>
                        <a:pt x="1322" y="3075"/>
                      </a:cubicBezTo>
                      <a:cubicBezTo>
                        <a:pt x="1627" y="3584"/>
                        <a:pt x="1881" y="4092"/>
                        <a:pt x="2135" y="4600"/>
                      </a:cubicBezTo>
                      <a:lnTo>
                        <a:pt x="2262" y="4753"/>
                      </a:lnTo>
                      <a:cubicBezTo>
                        <a:pt x="2389" y="4855"/>
                        <a:pt x="2491" y="4931"/>
                        <a:pt x="2618" y="5032"/>
                      </a:cubicBezTo>
                      <a:cubicBezTo>
                        <a:pt x="2872" y="5210"/>
                        <a:pt x="3126" y="5388"/>
                        <a:pt x="3406" y="5515"/>
                      </a:cubicBezTo>
                      <a:cubicBezTo>
                        <a:pt x="3477" y="5558"/>
                        <a:pt x="3556" y="5593"/>
                        <a:pt x="3630" y="5593"/>
                      </a:cubicBezTo>
                      <a:cubicBezTo>
                        <a:pt x="3688" y="5593"/>
                        <a:pt x="3742" y="5571"/>
                        <a:pt x="3787" y="5515"/>
                      </a:cubicBezTo>
                      <a:cubicBezTo>
                        <a:pt x="3863" y="5388"/>
                        <a:pt x="3863" y="5236"/>
                        <a:pt x="3813" y="5109"/>
                      </a:cubicBezTo>
                      <a:cubicBezTo>
                        <a:pt x="3736" y="4829"/>
                        <a:pt x="3635" y="4550"/>
                        <a:pt x="3508" y="4270"/>
                      </a:cubicBezTo>
                      <a:cubicBezTo>
                        <a:pt x="3203" y="3507"/>
                        <a:pt x="2821" y="2796"/>
                        <a:pt x="2389" y="2110"/>
                      </a:cubicBezTo>
                      <a:cubicBezTo>
                        <a:pt x="2237" y="1983"/>
                        <a:pt x="2110" y="1805"/>
                        <a:pt x="1983" y="1652"/>
                      </a:cubicBezTo>
                      <a:cubicBezTo>
                        <a:pt x="1957" y="1627"/>
                        <a:pt x="1957" y="1576"/>
                        <a:pt x="1983" y="1550"/>
                      </a:cubicBezTo>
                      <a:cubicBezTo>
                        <a:pt x="1906" y="1449"/>
                        <a:pt x="1805" y="1322"/>
                        <a:pt x="1728" y="1195"/>
                      </a:cubicBezTo>
                      <a:cubicBezTo>
                        <a:pt x="1525" y="940"/>
                        <a:pt x="1296" y="686"/>
                        <a:pt x="1093" y="458"/>
                      </a:cubicBezTo>
                      <a:cubicBezTo>
                        <a:pt x="941" y="280"/>
                        <a:pt x="788" y="153"/>
                        <a:pt x="63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9" name="Google Shape;9354;p71">
                  <a:extLst>
                    <a:ext uri="{FF2B5EF4-FFF2-40B4-BE49-F238E27FC236}">
                      <a16:creationId xmlns:a16="http://schemas.microsoft.com/office/drawing/2014/main" id="{A06BD1B5-6F63-10C7-4309-65862673F846}"/>
                    </a:ext>
                  </a:extLst>
                </p:cNvPr>
                <p:cNvSpPr/>
                <p:nvPr/>
              </p:nvSpPr>
              <p:spPr>
                <a:xfrm>
                  <a:off x="3920875" y="3130075"/>
                  <a:ext cx="102300" cy="17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2" h="6904" extrusionOk="0">
                      <a:moveTo>
                        <a:pt x="1017" y="0"/>
                      </a:moveTo>
                      <a:lnTo>
                        <a:pt x="915" y="51"/>
                      </a:lnTo>
                      <a:cubicBezTo>
                        <a:pt x="966" y="153"/>
                        <a:pt x="966" y="255"/>
                        <a:pt x="991" y="382"/>
                      </a:cubicBezTo>
                      <a:cubicBezTo>
                        <a:pt x="991" y="610"/>
                        <a:pt x="890" y="839"/>
                        <a:pt x="763" y="1042"/>
                      </a:cubicBezTo>
                      <a:cubicBezTo>
                        <a:pt x="813" y="1093"/>
                        <a:pt x="864" y="1170"/>
                        <a:pt x="915" y="1246"/>
                      </a:cubicBezTo>
                      <a:cubicBezTo>
                        <a:pt x="1017" y="1373"/>
                        <a:pt x="1118" y="1500"/>
                        <a:pt x="1220" y="1627"/>
                      </a:cubicBezTo>
                      <a:cubicBezTo>
                        <a:pt x="1398" y="1881"/>
                        <a:pt x="1576" y="2135"/>
                        <a:pt x="1728" y="2415"/>
                      </a:cubicBezTo>
                      <a:cubicBezTo>
                        <a:pt x="2084" y="2923"/>
                        <a:pt x="2364" y="3482"/>
                        <a:pt x="2618" y="4067"/>
                      </a:cubicBezTo>
                      <a:cubicBezTo>
                        <a:pt x="2770" y="4372"/>
                        <a:pt x="2872" y="4728"/>
                        <a:pt x="2999" y="5033"/>
                      </a:cubicBezTo>
                      <a:cubicBezTo>
                        <a:pt x="3013" y="5075"/>
                        <a:pt x="2989" y="5094"/>
                        <a:pt x="2959" y="5094"/>
                      </a:cubicBezTo>
                      <a:cubicBezTo>
                        <a:pt x="2936" y="5094"/>
                        <a:pt x="2909" y="5081"/>
                        <a:pt x="2897" y="5058"/>
                      </a:cubicBezTo>
                      <a:cubicBezTo>
                        <a:pt x="2415" y="3914"/>
                        <a:pt x="1830" y="2847"/>
                        <a:pt x="1093" y="1830"/>
                      </a:cubicBezTo>
                      <a:cubicBezTo>
                        <a:pt x="991" y="1703"/>
                        <a:pt x="890" y="1551"/>
                        <a:pt x="788" y="1424"/>
                      </a:cubicBezTo>
                      <a:cubicBezTo>
                        <a:pt x="737" y="1347"/>
                        <a:pt x="686" y="1297"/>
                        <a:pt x="635" y="1220"/>
                      </a:cubicBezTo>
                      <a:lnTo>
                        <a:pt x="610" y="1195"/>
                      </a:lnTo>
                      <a:lnTo>
                        <a:pt x="508" y="1271"/>
                      </a:lnTo>
                      <a:cubicBezTo>
                        <a:pt x="381" y="1398"/>
                        <a:pt x="203" y="1500"/>
                        <a:pt x="51" y="1576"/>
                      </a:cubicBezTo>
                      <a:lnTo>
                        <a:pt x="0" y="1602"/>
                      </a:lnTo>
                      <a:cubicBezTo>
                        <a:pt x="25" y="1678"/>
                        <a:pt x="76" y="1779"/>
                        <a:pt x="102" y="1881"/>
                      </a:cubicBezTo>
                      <a:cubicBezTo>
                        <a:pt x="229" y="2135"/>
                        <a:pt x="330" y="2389"/>
                        <a:pt x="458" y="2669"/>
                      </a:cubicBezTo>
                      <a:cubicBezTo>
                        <a:pt x="508" y="2771"/>
                        <a:pt x="534" y="2872"/>
                        <a:pt x="610" y="2974"/>
                      </a:cubicBezTo>
                      <a:cubicBezTo>
                        <a:pt x="661" y="3101"/>
                        <a:pt x="712" y="3228"/>
                        <a:pt x="763" y="3330"/>
                      </a:cubicBezTo>
                      <a:cubicBezTo>
                        <a:pt x="915" y="3635"/>
                        <a:pt x="1068" y="3914"/>
                        <a:pt x="1220" y="4194"/>
                      </a:cubicBezTo>
                      <a:cubicBezTo>
                        <a:pt x="1703" y="5084"/>
                        <a:pt x="2338" y="5871"/>
                        <a:pt x="3126" y="6481"/>
                      </a:cubicBezTo>
                      <a:cubicBezTo>
                        <a:pt x="3253" y="6558"/>
                        <a:pt x="3355" y="6634"/>
                        <a:pt x="3457" y="6685"/>
                      </a:cubicBezTo>
                      <a:cubicBezTo>
                        <a:pt x="3558" y="6761"/>
                        <a:pt x="3660" y="6837"/>
                        <a:pt x="3762" y="6888"/>
                      </a:cubicBezTo>
                      <a:cubicBezTo>
                        <a:pt x="3788" y="6899"/>
                        <a:pt x="3812" y="6903"/>
                        <a:pt x="3834" y="6903"/>
                      </a:cubicBezTo>
                      <a:cubicBezTo>
                        <a:pt x="4026" y="6903"/>
                        <a:pt x="4069" y="6542"/>
                        <a:pt x="4092" y="6405"/>
                      </a:cubicBezTo>
                      <a:cubicBezTo>
                        <a:pt x="4092" y="5846"/>
                        <a:pt x="3965" y="5312"/>
                        <a:pt x="3736" y="4804"/>
                      </a:cubicBezTo>
                      <a:cubicBezTo>
                        <a:pt x="3533" y="4296"/>
                        <a:pt x="3330" y="3762"/>
                        <a:pt x="3101" y="3254"/>
                      </a:cubicBezTo>
                      <a:cubicBezTo>
                        <a:pt x="3050" y="3228"/>
                        <a:pt x="3025" y="3177"/>
                        <a:pt x="2999" y="3127"/>
                      </a:cubicBezTo>
                      <a:cubicBezTo>
                        <a:pt x="2974" y="3101"/>
                        <a:pt x="2974" y="3076"/>
                        <a:pt x="2999" y="3050"/>
                      </a:cubicBezTo>
                      <a:cubicBezTo>
                        <a:pt x="2821" y="2694"/>
                        <a:pt x="2669" y="2364"/>
                        <a:pt x="2465" y="2034"/>
                      </a:cubicBezTo>
                      <a:cubicBezTo>
                        <a:pt x="2059" y="1297"/>
                        <a:pt x="1576" y="610"/>
                        <a:pt x="1017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0" name="Google Shape;9355;p71">
                  <a:extLst>
                    <a:ext uri="{FF2B5EF4-FFF2-40B4-BE49-F238E27FC236}">
                      <a16:creationId xmlns:a16="http://schemas.microsoft.com/office/drawing/2014/main" id="{0CC9BADE-9C37-B08B-5E3E-C7F45EC5CC8C}"/>
                    </a:ext>
                  </a:extLst>
                </p:cNvPr>
                <p:cNvSpPr/>
                <p:nvPr/>
              </p:nvSpPr>
              <p:spPr>
                <a:xfrm>
                  <a:off x="3895450" y="3172650"/>
                  <a:ext cx="76275" cy="196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51" h="7854" extrusionOk="0">
                      <a:moveTo>
                        <a:pt x="712" y="0"/>
                      </a:moveTo>
                      <a:lnTo>
                        <a:pt x="636" y="26"/>
                      </a:lnTo>
                      <a:cubicBezTo>
                        <a:pt x="661" y="102"/>
                        <a:pt x="661" y="204"/>
                        <a:pt x="687" y="280"/>
                      </a:cubicBezTo>
                      <a:cubicBezTo>
                        <a:pt x="712" y="610"/>
                        <a:pt x="636" y="941"/>
                        <a:pt x="433" y="1220"/>
                      </a:cubicBezTo>
                      <a:cubicBezTo>
                        <a:pt x="331" y="1373"/>
                        <a:pt x="178" y="1500"/>
                        <a:pt x="0" y="1576"/>
                      </a:cubicBezTo>
                      <a:cubicBezTo>
                        <a:pt x="941" y="2745"/>
                        <a:pt x="1373" y="4270"/>
                        <a:pt x="1551" y="5744"/>
                      </a:cubicBezTo>
                      <a:cubicBezTo>
                        <a:pt x="1576" y="5871"/>
                        <a:pt x="1602" y="5973"/>
                        <a:pt x="1602" y="6075"/>
                      </a:cubicBezTo>
                      <a:cubicBezTo>
                        <a:pt x="1805" y="6380"/>
                        <a:pt x="2008" y="6685"/>
                        <a:pt x="2212" y="6964"/>
                      </a:cubicBezTo>
                      <a:lnTo>
                        <a:pt x="2567" y="7498"/>
                      </a:lnTo>
                      <a:cubicBezTo>
                        <a:pt x="2618" y="7574"/>
                        <a:pt x="2669" y="7676"/>
                        <a:pt x="2720" y="7727"/>
                      </a:cubicBezTo>
                      <a:cubicBezTo>
                        <a:pt x="2771" y="7777"/>
                        <a:pt x="2822" y="7854"/>
                        <a:pt x="2898" y="7854"/>
                      </a:cubicBezTo>
                      <a:cubicBezTo>
                        <a:pt x="3000" y="7854"/>
                        <a:pt x="3025" y="7701"/>
                        <a:pt x="3050" y="7625"/>
                      </a:cubicBezTo>
                      <a:cubicBezTo>
                        <a:pt x="3050" y="7472"/>
                        <a:pt x="3050" y="7320"/>
                        <a:pt x="3025" y="7168"/>
                      </a:cubicBezTo>
                      <a:cubicBezTo>
                        <a:pt x="3000" y="6786"/>
                        <a:pt x="2949" y="6430"/>
                        <a:pt x="2898" y="6049"/>
                      </a:cubicBezTo>
                      <a:cubicBezTo>
                        <a:pt x="2669" y="4601"/>
                        <a:pt x="2237" y="3177"/>
                        <a:pt x="1652" y="1830"/>
                      </a:cubicBezTo>
                      <a:cubicBezTo>
                        <a:pt x="1602" y="1729"/>
                        <a:pt x="1551" y="1627"/>
                        <a:pt x="1500" y="1500"/>
                      </a:cubicBezTo>
                      <a:lnTo>
                        <a:pt x="1398" y="1296"/>
                      </a:lnTo>
                      <a:cubicBezTo>
                        <a:pt x="1195" y="864"/>
                        <a:pt x="941" y="432"/>
                        <a:pt x="71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1" name="Google Shape;9356;p71">
                  <a:extLst>
                    <a:ext uri="{FF2B5EF4-FFF2-40B4-BE49-F238E27FC236}">
                      <a16:creationId xmlns:a16="http://schemas.microsoft.com/office/drawing/2014/main" id="{90B077FA-C3A4-AB22-5B05-8BAC06312A9E}"/>
                    </a:ext>
                  </a:extLst>
                </p:cNvPr>
                <p:cNvSpPr/>
                <p:nvPr/>
              </p:nvSpPr>
              <p:spPr>
                <a:xfrm>
                  <a:off x="3856700" y="3213300"/>
                  <a:ext cx="77525" cy="21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01" h="8643" extrusionOk="0">
                      <a:moveTo>
                        <a:pt x="1271" y="1"/>
                      </a:moveTo>
                      <a:lnTo>
                        <a:pt x="1271" y="1"/>
                      </a:lnTo>
                      <a:cubicBezTo>
                        <a:pt x="1322" y="230"/>
                        <a:pt x="1322" y="484"/>
                        <a:pt x="1296" y="738"/>
                      </a:cubicBezTo>
                      <a:cubicBezTo>
                        <a:pt x="1245" y="890"/>
                        <a:pt x="1195" y="1043"/>
                        <a:pt x="1118" y="1170"/>
                      </a:cubicBezTo>
                      <a:cubicBezTo>
                        <a:pt x="1169" y="1246"/>
                        <a:pt x="1195" y="1348"/>
                        <a:pt x="1220" y="1424"/>
                      </a:cubicBezTo>
                      <a:cubicBezTo>
                        <a:pt x="1271" y="1551"/>
                        <a:pt x="1322" y="1678"/>
                        <a:pt x="1373" y="1805"/>
                      </a:cubicBezTo>
                      <a:cubicBezTo>
                        <a:pt x="1474" y="2060"/>
                        <a:pt x="1576" y="2314"/>
                        <a:pt x="1652" y="2593"/>
                      </a:cubicBezTo>
                      <a:cubicBezTo>
                        <a:pt x="1728" y="2847"/>
                        <a:pt x="1805" y="3102"/>
                        <a:pt x="1881" y="3381"/>
                      </a:cubicBezTo>
                      <a:cubicBezTo>
                        <a:pt x="1932" y="3635"/>
                        <a:pt x="1983" y="3915"/>
                        <a:pt x="2059" y="4194"/>
                      </a:cubicBezTo>
                      <a:cubicBezTo>
                        <a:pt x="2059" y="4226"/>
                        <a:pt x="2020" y="4248"/>
                        <a:pt x="1990" y="4248"/>
                      </a:cubicBezTo>
                      <a:cubicBezTo>
                        <a:pt x="1972" y="4248"/>
                        <a:pt x="1957" y="4239"/>
                        <a:pt x="1957" y="4220"/>
                      </a:cubicBezTo>
                      <a:cubicBezTo>
                        <a:pt x="1906" y="3966"/>
                        <a:pt x="1805" y="3712"/>
                        <a:pt x="1728" y="3432"/>
                      </a:cubicBezTo>
                      <a:cubicBezTo>
                        <a:pt x="1652" y="3178"/>
                        <a:pt x="1576" y="2898"/>
                        <a:pt x="1474" y="2644"/>
                      </a:cubicBezTo>
                      <a:cubicBezTo>
                        <a:pt x="1398" y="2390"/>
                        <a:pt x="1296" y="2136"/>
                        <a:pt x="1195" y="1882"/>
                      </a:cubicBezTo>
                      <a:cubicBezTo>
                        <a:pt x="1144" y="1755"/>
                        <a:pt x="1093" y="1627"/>
                        <a:pt x="1042" y="1500"/>
                      </a:cubicBezTo>
                      <a:cubicBezTo>
                        <a:pt x="1042" y="1450"/>
                        <a:pt x="1017" y="1399"/>
                        <a:pt x="991" y="1348"/>
                      </a:cubicBezTo>
                      <a:cubicBezTo>
                        <a:pt x="915" y="1424"/>
                        <a:pt x="839" y="1500"/>
                        <a:pt x="763" y="1577"/>
                      </a:cubicBezTo>
                      <a:cubicBezTo>
                        <a:pt x="534" y="1704"/>
                        <a:pt x="280" y="1805"/>
                        <a:pt x="0" y="1831"/>
                      </a:cubicBezTo>
                      <a:cubicBezTo>
                        <a:pt x="432" y="2568"/>
                        <a:pt x="788" y="3330"/>
                        <a:pt x="1068" y="4144"/>
                      </a:cubicBezTo>
                      <a:cubicBezTo>
                        <a:pt x="1373" y="4932"/>
                        <a:pt x="1576" y="5745"/>
                        <a:pt x="1754" y="6584"/>
                      </a:cubicBezTo>
                      <a:cubicBezTo>
                        <a:pt x="1779" y="6584"/>
                        <a:pt x="1805" y="6609"/>
                        <a:pt x="1805" y="6634"/>
                      </a:cubicBezTo>
                      <a:cubicBezTo>
                        <a:pt x="1830" y="6711"/>
                        <a:pt x="1855" y="6787"/>
                        <a:pt x="1881" y="6889"/>
                      </a:cubicBezTo>
                      <a:lnTo>
                        <a:pt x="1983" y="7168"/>
                      </a:lnTo>
                      <a:cubicBezTo>
                        <a:pt x="2033" y="7346"/>
                        <a:pt x="2084" y="7524"/>
                        <a:pt x="2160" y="7676"/>
                      </a:cubicBezTo>
                      <a:cubicBezTo>
                        <a:pt x="2237" y="7854"/>
                        <a:pt x="2338" y="8007"/>
                        <a:pt x="2415" y="8159"/>
                      </a:cubicBezTo>
                      <a:cubicBezTo>
                        <a:pt x="2491" y="8312"/>
                        <a:pt x="2592" y="8464"/>
                        <a:pt x="2694" y="8591"/>
                      </a:cubicBezTo>
                      <a:cubicBezTo>
                        <a:pt x="2618" y="8007"/>
                        <a:pt x="2516" y="7422"/>
                        <a:pt x="2415" y="6838"/>
                      </a:cubicBezTo>
                      <a:cubicBezTo>
                        <a:pt x="2364" y="6558"/>
                        <a:pt x="2313" y="6253"/>
                        <a:pt x="2237" y="5948"/>
                      </a:cubicBezTo>
                      <a:cubicBezTo>
                        <a:pt x="2160" y="5643"/>
                        <a:pt x="2110" y="5364"/>
                        <a:pt x="2084" y="5059"/>
                      </a:cubicBezTo>
                      <a:cubicBezTo>
                        <a:pt x="2084" y="5029"/>
                        <a:pt x="2110" y="5016"/>
                        <a:pt x="2132" y="5016"/>
                      </a:cubicBezTo>
                      <a:cubicBezTo>
                        <a:pt x="2147" y="5016"/>
                        <a:pt x="2160" y="5023"/>
                        <a:pt x="2160" y="5033"/>
                      </a:cubicBezTo>
                      <a:cubicBezTo>
                        <a:pt x="2287" y="5313"/>
                        <a:pt x="2338" y="5618"/>
                        <a:pt x="2389" y="5923"/>
                      </a:cubicBezTo>
                      <a:cubicBezTo>
                        <a:pt x="2440" y="6228"/>
                        <a:pt x="2491" y="6507"/>
                        <a:pt x="2542" y="6812"/>
                      </a:cubicBezTo>
                      <a:cubicBezTo>
                        <a:pt x="2643" y="7422"/>
                        <a:pt x="2745" y="8007"/>
                        <a:pt x="2796" y="8617"/>
                      </a:cubicBezTo>
                      <a:lnTo>
                        <a:pt x="2796" y="8642"/>
                      </a:lnTo>
                      <a:lnTo>
                        <a:pt x="2847" y="8642"/>
                      </a:lnTo>
                      <a:cubicBezTo>
                        <a:pt x="2897" y="8591"/>
                        <a:pt x="2948" y="8541"/>
                        <a:pt x="2974" y="8490"/>
                      </a:cubicBezTo>
                      <a:cubicBezTo>
                        <a:pt x="3025" y="8286"/>
                        <a:pt x="3050" y="8109"/>
                        <a:pt x="3075" y="7905"/>
                      </a:cubicBezTo>
                      <a:cubicBezTo>
                        <a:pt x="3101" y="7524"/>
                        <a:pt x="3101" y="7117"/>
                        <a:pt x="3075" y="6736"/>
                      </a:cubicBezTo>
                      <a:cubicBezTo>
                        <a:pt x="3050" y="5974"/>
                        <a:pt x="3025" y="5237"/>
                        <a:pt x="2948" y="4499"/>
                      </a:cubicBezTo>
                      <a:lnTo>
                        <a:pt x="2872" y="4398"/>
                      </a:lnTo>
                      <a:cubicBezTo>
                        <a:pt x="2847" y="4372"/>
                        <a:pt x="2847" y="4322"/>
                        <a:pt x="2872" y="4296"/>
                      </a:cubicBezTo>
                      <a:cubicBezTo>
                        <a:pt x="2847" y="4245"/>
                        <a:pt x="2821" y="4194"/>
                        <a:pt x="2796" y="4144"/>
                      </a:cubicBezTo>
                      <a:cubicBezTo>
                        <a:pt x="2745" y="3991"/>
                        <a:pt x="2720" y="3839"/>
                        <a:pt x="2694" y="3686"/>
                      </a:cubicBezTo>
                      <a:cubicBezTo>
                        <a:pt x="2643" y="3381"/>
                        <a:pt x="2567" y="3051"/>
                        <a:pt x="2491" y="2746"/>
                      </a:cubicBezTo>
                      <a:cubicBezTo>
                        <a:pt x="2313" y="2085"/>
                        <a:pt x="2084" y="1475"/>
                        <a:pt x="1779" y="890"/>
                      </a:cubicBezTo>
                      <a:cubicBezTo>
                        <a:pt x="1627" y="585"/>
                        <a:pt x="1449" y="280"/>
                        <a:pt x="127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2" name="Google Shape;9357;p71">
                  <a:extLst>
                    <a:ext uri="{FF2B5EF4-FFF2-40B4-BE49-F238E27FC236}">
                      <a16:creationId xmlns:a16="http://schemas.microsoft.com/office/drawing/2014/main" id="{6346DF07-868F-BB3F-EA75-C3D3625643C2}"/>
                    </a:ext>
                  </a:extLst>
                </p:cNvPr>
                <p:cNvSpPr/>
                <p:nvPr/>
              </p:nvSpPr>
              <p:spPr>
                <a:xfrm>
                  <a:off x="3825550" y="3263500"/>
                  <a:ext cx="78175" cy="260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27" h="10422" extrusionOk="0">
                      <a:moveTo>
                        <a:pt x="1119" y="1"/>
                      </a:moveTo>
                      <a:lnTo>
                        <a:pt x="1144" y="77"/>
                      </a:lnTo>
                      <a:cubicBezTo>
                        <a:pt x="1246" y="280"/>
                        <a:pt x="1271" y="534"/>
                        <a:pt x="1221" y="763"/>
                      </a:cubicBezTo>
                      <a:cubicBezTo>
                        <a:pt x="1170" y="916"/>
                        <a:pt x="1094" y="1068"/>
                        <a:pt x="966" y="1170"/>
                      </a:cubicBezTo>
                      <a:cubicBezTo>
                        <a:pt x="687" y="1399"/>
                        <a:pt x="357" y="1526"/>
                        <a:pt x="1" y="1551"/>
                      </a:cubicBezTo>
                      <a:cubicBezTo>
                        <a:pt x="26" y="1653"/>
                        <a:pt x="52" y="1754"/>
                        <a:pt x="52" y="1856"/>
                      </a:cubicBezTo>
                      <a:cubicBezTo>
                        <a:pt x="306" y="2771"/>
                        <a:pt x="509" y="3711"/>
                        <a:pt x="687" y="4677"/>
                      </a:cubicBezTo>
                      <a:cubicBezTo>
                        <a:pt x="865" y="5770"/>
                        <a:pt x="1017" y="6888"/>
                        <a:pt x="1119" y="8007"/>
                      </a:cubicBezTo>
                      <a:cubicBezTo>
                        <a:pt x="1144" y="8108"/>
                        <a:pt x="1144" y="8210"/>
                        <a:pt x="1144" y="8286"/>
                      </a:cubicBezTo>
                      <a:cubicBezTo>
                        <a:pt x="1144" y="8312"/>
                        <a:pt x="1144" y="8312"/>
                        <a:pt x="1170" y="8337"/>
                      </a:cubicBezTo>
                      <a:cubicBezTo>
                        <a:pt x="1322" y="8769"/>
                        <a:pt x="1551" y="9176"/>
                        <a:pt x="1805" y="9582"/>
                      </a:cubicBezTo>
                      <a:cubicBezTo>
                        <a:pt x="1932" y="9760"/>
                        <a:pt x="2059" y="9938"/>
                        <a:pt x="2212" y="10116"/>
                      </a:cubicBezTo>
                      <a:cubicBezTo>
                        <a:pt x="2314" y="10218"/>
                        <a:pt x="2415" y="10370"/>
                        <a:pt x="2568" y="10421"/>
                      </a:cubicBezTo>
                      <a:cubicBezTo>
                        <a:pt x="2212" y="9430"/>
                        <a:pt x="1932" y="8439"/>
                        <a:pt x="1754" y="7422"/>
                      </a:cubicBezTo>
                      <a:cubicBezTo>
                        <a:pt x="1729" y="7270"/>
                        <a:pt x="1704" y="7117"/>
                        <a:pt x="1704" y="6914"/>
                      </a:cubicBezTo>
                      <a:cubicBezTo>
                        <a:pt x="1653" y="6787"/>
                        <a:pt x="1653" y="6634"/>
                        <a:pt x="1653" y="6482"/>
                      </a:cubicBezTo>
                      <a:cubicBezTo>
                        <a:pt x="1665" y="6456"/>
                        <a:pt x="1691" y="6444"/>
                        <a:pt x="1716" y="6444"/>
                      </a:cubicBezTo>
                      <a:cubicBezTo>
                        <a:pt x="1742" y="6444"/>
                        <a:pt x="1767" y="6456"/>
                        <a:pt x="1780" y="6482"/>
                      </a:cubicBezTo>
                      <a:cubicBezTo>
                        <a:pt x="1805" y="6609"/>
                        <a:pt x="1831" y="6736"/>
                        <a:pt x="1856" y="6863"/>
                      </a:cubicBezTo>
                      <a:cubicBezTo>
                        <a:pt x="1881" y="6990"/>
                        <a:pt x="1907" y="7117"/>
                        <a:pt x="1907" y="7244"/>
                      </a:cubicBezTo>
                      <a:cubicBezTo>
                        <a:pt x="1958" y="7524"/>
                        <a:pt x="2009" y="7778"/>
                        <a:pt x="2059" y="8058"/>
                      </a:cubicBezTo>
                      <a:cubicBezTo>
                        <a:pt x="2186" y="8591"/>
                        <a:pt x="2314" y="9125"/>
                        <a:pt x="2466" y="9633"/>
                      </a:cubicBezTo>
                      <a:cubicBezTo>
                        <a:pt x="2542" y="9887"/>
                        <a:pt x="2619" y="10142"/>
                        <a:pt x="2695" y="10396"/>
                      </a:cubicBezTo>
                      <a:cubicBezTo>
                        <a:pt x="2822" y="10345"/>
                        <a:pt x="2924" y="10218"/>
                        <a:pt x="2949" y="10065"/>
                      </a:cubicBezTo>
                      <a:cubicBezTo>
                        <a:pt x="3000" y="9862"/>
                        <a:pt x="3025" y="9659"/>
                        <a:pt x="3051" y="9455"/>
                      </a:cubicBezTo>
                      <a:cubicBezTo>
                        <a:pt x="3101" y="8998"/>
                        <a:pt x="3127" y="8515"/>
                        <a:pt x="3127" y="8032"/>
                      </a:cubicBezTo>
                      <a:cubicBezTo>
                        <a:pt x="3127" y="6151"/>
                        <a:pt x="2822" y="4245"/>
                        <a:pt x="2212" y="2441"/>
                      </a:cubicBezTo>
                      <a:cubicBezTo>
                        <a:pt x="1907" y="1602"/>
                        <a:pt x="1576" y="789"/>
                        <a:pt x="117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3" name="Google Shape;9358;p71">
                  <a:extLst>
                    <a:ext uri="{FF2B5EF4-FFF2-40B4-BE49-F238E27FC236}">
                      <a16:creationId xmlns:a16="http://schemas.microsoft.com/office/drawing/2014/main" id="{A82F62BA-4333-DC2F-4EA8-4EC8050204F4}"/>
                    </a:ext>
                  </a:extLst>
                </p:cNvPr>
                <p:cNvSpPr/>
                <p:nvPr/>
              </p:nvSpPr>
              <p:spPr>
                <a:xfrm>
                  <a:off x="3779175" y="3319425"/>
                  <a:ext cx="73100" cy="292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4" h="11687" extrusionOk="0">
                      <a:moveTo>
                        <a:pt x="1856" y="0"/>
                      </a:moveTo>
                      <a:cubicBezTo>
                        <a:pt x="1805" y="102"/>
                        <a:pt x="1754" y="229"/>
                        <a:pt x="1678" y="331"/>
                      </a:cubicBezTo>
                      <a:cubicBezTo>
                        <a:pt x="1500" y="636"/>
                        <a:pt x="1271" y="890"/>
                        <a:pt x="992" y="1119"/>
                      </a:cubicBezTo>
                      <a:lnTo>
                        <a:pt x="992" y="1144"/>
                      </a:lnTo>
                      <a:cubicBezTo>
                        <a:pt x="1144" y="1754"/>
                        <a:pt x="1271" y="2364"/>
                        <a:pt x="1398" y="2974"/>
                      </a:cubicBezTo>
                      <a:cubicBezTo>
                        <a:pt x="1551" y="3584"/>
                        <a:pt x="1678" y="4194"/>
                        <a:pt x="1779" y="4804"/>
                      </a:cubicBezTo>
                      <a:cubicBezTo>
                        <a:pt x="1856" y="5160"/>
                        <a:pt x="1907" y="5516"/>
                        <a:pt x="1983" y="5846"/>
                      </a:cubicBezTo>
                      <a:cubicBezTo>
                        <a:pt x="1983" y="5876"/>
                        <a:pt x="1965" y="5888"/>
                        <a:pt x="1951" y="5888"/>
                      </a:cubicBezTo>
                      <a:cubicBezTo>
                        <a:pt x="1941" y="5888"/>
                        <a:pt x="1932" y="5882"/>
                        <a:pt x="1932" y="5871"/>
                      </a:cubicBezTo>
                      <a:cubicBezTo>
                        <a:pt x="1754" y="5261"/>
                        <a:pt x="1602" y="4677"/>
                        <a:pt x="1449" y="4067"/>
                      </a:cubicBezTo>
                      <a:cubicBezTo>
                        <a:pt x="1297" y="3457"/>
                        <a:pt x="1169" y="2847"/>
                        <a:pt x="1017" y="2262"/>
                      </a:cubicBezTo>
                      <a:cubicBezTo>
                        <a:pt x="941" y="1906"/>
                        <a:pt x="864" y="1576"/>
                        <a:pt x="788" y="1246"/>
                      </a:cubicBezTo>
                      <a:cubicBezTo>
                        <a:pt x="597" y="1373"/>
                        <a:pt x="369" y="1430"/>
                        <a:pt x="136" y="1430"/>
                      </a:cubicBezTo>
                      <a:cubicBezTo>
                        <a:pt x="91" y="1430"/>
                        <a:pt x="46" y="1428"/>
                        <a:pt x="0" y="1424"/>
                      </a:cubicBezTo>
                      <a:lnTo>
                        <a:pt x="0" y="1424"/>
                      </a:lnTo>
                      <a:cubicBezTo>
                        <a:pt x="178" y="2034"/>
                        <a:pt x="331" y="2669"/>
                        <a:pt x="458" y="3279"/>
                      </a:cubicBezTo>
                      <a:cubicBezTo>
                        <a:pt x="610" y="3965"/>
                        <a:pt x="737" y="4651"/>
                        <a:pt x="864" y="5338"/>
                      </a:cubicBezTo>
                      <a:cubicBezTo>
                        <a:pt x="1042" y="6405"/>
                        <a:pt x="1144" y="7523"/>
                        <a:pt x="1169" y="8616"/>
                      </a:cubicBezTo>
                      <a:lnTo>
                        <a:pt x="1169" y="8642"/>
                      </a:lnTo>
                      <a:cubicBezTo>
                        <a:pt x="1195" y="8693"/>
                        <a:pt x="1220" y="8769"/>
                        <a:pt x="1246" y="8820"/>
                      </a:cubicBezTo>
                      <a:cubicBezTo>
                        <a:pt x="1246" y="8870"/>
                        <a:pt x="1271" y="8947"/>
                        <a:pt x="1297" y="8998"/>
                      </a:cubicBezTo>
                      <a:cubicBezTo>
                        <a:pt x="1322" y="9150"/>
                        <a:pt x="1347" y="9277"/>
                        <a:pt x="1373" y="9404"/>
                      </a:cubicBezTo>
                      <a:cubicBezTo>
                        <a:pt x="1449" y="9658"/>
                        <a:pt x="1525" y="9887"/>
                        <a:pt x="1602" y="10141"/>
                      </a:cubicBezTo>
                      <a:cubicBezTo>
                        <a:pt x="1678" y="10395"/>
                        <a:pt x="1779" y="10650"/>
                        <a:pt x="1881" y="10878"/>
                      </a:cubicBezTo>
                      <a:cubicBezTo>
                        <a:pt x="1957" y="11132"/>
                        <a:pt x="2059" y="11361"/>
                        <a:pt x="2186" y="11564"/>
                      </a:cubicBezTo>
                      <a:cubicBezTo>
                        <a:pt x="2205" y="11639"/>
                        <a:pt x="2237" y="11686"/>
                        <a:pt x="2293" y="11686"/>
                      </a:cubicBezTo>
                      <a:cubicBezTo>
                        <a:pt x="2313" y="11686"/>
                        <a:pt x="2337" y="11680"/>
                        <a:pt x="2364" y="11666"/>
                      </a:cubicBezTo>
                      <a:cubicBezTo>
                        <a:pt x="2440" y="11590"/>
                        <a:pt x="2491" y="11514"/>
                        <a:pt x="2517" y="11412"/>
                      </a:cubicBezTo>
                      <a:cubicBezTo>
                        <a:pt x="2618" y="11183"/>
                        <a:pt x="2694" y="10929"/>
                        <a:pt x="2745" y="10700"/>
                      </a:cubicBezTo>
                      <a:cubicBezTo>
                        <a:pt x="2847" y="10192"/>
                        <a:pt x="2898" y="9684"/>
                        <a:pt x="2898" y="9150"/>
                      </a:cubicBezTo>
                      <a:cubicBezTo>
                        <a:pt x="2923" y="8083"/>
                        <a:pt x="2872" y="7015"/>
                        <a:pt x="2796" y="5948"/>
                      </a:cubicBezTo>
                      <a:cubicBezTo>
                        <a:pt x="2720" y="4880"/>
                        <a:pt x="2593" y="3787"/>
                        <a:pt x="2415" y="2745"/>
                      </a:cubicBezTo>
                      <a:cubicBezTo>
                        <a:pt x="2237" y="1805"/>
                        <a:pt x="2059" y="915"/>
                        <a:pt x="185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4" name="Google Shape;9359;p71">
                  <a:extLst>
                    <a:ext uri="{FF2B5EF4-FFF2-40B4-BE49-F238E27FC236}">
                      <a16:creationId xmlns:a16="http://schemas.microsoft.com/office/drawing/2014/main" id="{CCD95C82-5B3B-5F9E-D0E5-CB3CB6ECAB85}"/>
                    </a:ext>
                  </a:extLst>
                </p:cNvPr>
                <p:cNvSpPr/>
                <p:nvPr/>
              </p:nvSpPr>
              <p:spPr>
                <a:xfrm>
                  <a:off x="3726425" y="3362000"/>
                  <a:ext cx="76925" cy="342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7" h="13700" extrusionOk="0">
                      <a:moveTo>
                        <a:pt x="2009" y="0"/>
                      </a:moveTo>
                      <a:cubicBezTo>
                        <a:pt x="1983" y="127"/>
                        <a:pt x="1983" y="254"/>
                        <a:pt x="1958" y="381"/>
                      </a:cubicBezTo>
                      <a:cubicBezTo>
                        <a:pt x="2060" y="966"/>
                        <a:pt x="2136" y="1551"/>
                        <a:pt x="2237" y="2110"/>
                      </a:cubicBezTo>
                      <a:cubicBezTo>
                        <a:pt x="2288" y="2415"/>
                        <a:pt x="2314" y="2720"/>
                        <a:pt x="2364" y="3025"/>
                      </a:cubicBezTo>
                      <a:cubicBezTo>
                        <a:pt x="2390" y="3152"/>
                        <a:pt x="2415" y="3330"/>
                        <a:pt x="2415" y="3482"/>
                      </a:cubicBezTo>
                      <a:cubicBezTo>
                        <a:pt x="2441" y="3635"/>
                        <a:pt x="2466" y="3787"/>
                        <a:pt x="2466" y="3940"/>
                      </a:cubicBezTo>
                      <a:cubicBezTo>
                        <a:pt x="2466" y="3965"/>
                        <a:pt x="2447" y="3978"/>
                        <a:pt x="2428" y="3978"/>
                      </a:cubicBezTo>
                      <a:cubicBezTo>
                        <a:pt x="2409" y="3978"/>
                        <a:pt x="2390" y="3965"/>
                        <a:pt x="2390" y="3940"/>
                      </a:cubicBezTo>
                      <a:cubicBezTo>
                        <a:pt x="2339" y="3787"/>
                        <a:pt x="2288" y="3635"/>
                        <a:pt x="2288" y="3482"/>
                      </a:cubicBezTo>
                      <a:cubicBezTo>
                        <a:pt x="2263" y="3355"/>
                        <a:pt x="2237" y="3177"/>
                        <a:pt x="2212" y="3025"/>
                      </a:cubicBezTo>
                      <a:cubicBezTo>
                        <a:pt x="2161" y="2720"/>
                        <a:pt x="2110" y="2415"/>
                        <a:pt x="2085" y="2135"/>
                      </a:cubicBezTo>
                      <a:cubicBezTo>
                        <a:pt x="2009" y="1652"/>
                        <a:pt x="1932" y="1195"/>
                        <a:pt x="1882" y="737"/>
                      </a:cubicBezTo>
                      <a:lnTo>
                        <a:pt x="1831" y="864"/>
                      </a:lnTo>
                      <a:cubicBezTo>
                        <a:pt x="1704" y="1220"/>
                        <a:pt x="1450" y="1525"/>
                        <a:pt x="1119" y="1728"/>
                      </a:cubicBezTo>
                      <a:cubicBezTo>
                        <a:pt x="1017" y="1779"/>
                        <a:pt x="890" y="1805"/>
                        <a:pt x="789" y="1830"/>
                      </a:cubicBezTo>
                      <a:cubicBezTo>
                        <a:pt x="1017" y="3075"/>
                        <a:pt x="1170" y="4321"/>
                        <a:pt x="1246" y="5592"/>
                      </a:cubicBezTo>
                      <a:cubicBezTo>
                        <a:pt x="1246" y="5947"/>
                        <a:pt x="1246" y="6329"/>
                        <a:pt x="1246" y="6685"/>
                      </a:cubicBezTo>
                      <a:cubicBezTo>
                        <a:pt x="1246" y="6710"/>
                        <a:pt x="1227" y="6723"/>
                        <a:pt x="1208" y="6723"/>
                      </a:cubicBezTo>
                      <a:cubicBezTo>
                        <a:pt x="1189" y="6723"/>
                        <a:pt x="1170" y="6710"/>
                        <a:pt x="1170" y="6685"/>
                      </a:cubicBezTo>
                      <a:cubicBezTo>
                        <a:pt x="1119" y="6049"/>
                        <a:pt x="1068" y="5414"/>
                        <a:pt x="1017" y="4778"/>
                      </a:cubicBezTo>
                      <a:cubicBezTo>
                        <a:pt x="941" y="4143"/>
                        <a:pt x="865" y="3508"/>
                        <a:pt x="763" y="2872"/>
                      </a:cubicBezTo>
                      <a:cubicBezTo>
                        <a:pt x="687" y="2542"/>
                        <a:pt x="636" y="2186"/>
                        <a:pt x="560" y="1856"/>
                      </a:cubicBezTo>
                      <a:cubicBezTo>
                        <a:pt x="357" y="1856"/>
                        <a:pt x="179" y="1805"/>
                        <a:pt x="1" y="1728"/>
                      </a:cubicBezTo>
                      <a:lnTo>
                        <a:pt x="1" y="1728"/>
                      </a:lnTo>
                      <a:cubicBezTo>
                        <a:pt x="153" y="2847"/>
                        <a:pt x="280" y="3965"/>
                        <a:pt x="306" y="5109"/>
                      </a:cubicBezTo>
                      <a:cubicBezTo>
                        <a:pt x="357" y="6354"/>
                        <a:pt x="331" y="7599"/>
                        <a:pt x="255" y="8845"/>
                      </a:cubicBezTo>
                      <a:cubicBezTo>
                        <a:pt x="255" y="8845"/>
                        <a:pt x="255" y="8896"/>
                        <a:pt x="255" y="8921"/>
                      </a:cubicBezTo>
                      <a:cubicBezTo>
                        <a:pt x="306" y="9201"/>
                        <a:pt x="331" y="9455"/>
                        <a:pt x="382" y="9785"/>
                      </a:cubicBezTo>
                      <a:cubicBezTo>
                        <a:pt x="433" y="10141"/>
                        <a:pt x="484" y="10471"/>
                        <a:pt x="560" y="10802"/>
                      </a:cubicBezTo>
                      <a:cubicBezTo>
                        <a:pt x="662" y="11437"/>
                        <a:pt x="814" y="12073"/>
                        <a:pt x="992" y="12708"/>
                      </a:cubicBezTo>
                      <a:cubicBezTo>
                        <a:pt x="1094" y="12988"/>
                        <a:pt x="1195" y="13267"/>
                        <a:pt x="1373" y="13521"/>
                      </a:cubicBezTo>
                      <a:lnTo>
                        <a:pt x="1399" y="13598"/>
                      </a:lnTo>
                      <a:cubicBezTo>
                        <a:pt x="1373" y="13267"/>
                        <a:pt x="1373" y="12962"/>
                        <a:pt x="1348" y="12581"/>
                      </a:cubicBezTo>
                      <a:cubicBezTo>
                        <a:pt x="1322" y="12200"/>
                        <a:pt x="1322" y="11819"/>
                        <a:pt x="1297" y="11437"/>
                      </a:cubicBezTo>
                      <a:cubicBezTo>
                        <a:pt x="1272" y="10700"/>
                        <a:pt x="1221" y="9938"/>
                        <a:pt x="1170" y="9175"/>
                      </a:cubicBezTo>
                      <a:lnTo>
                        <a:pt x="1145" y="8540"/>
                      </a:lnTo>
                      <a:lnTo>
                        <a:pt x="1145" y="8235"/>
                      </a:lnTo>
                      <a:cubicBezTo>
                        <a:pt x="1119" y="8133"/>
                        <a:pt x="1119" y="8006"/>
                        <a:pt x="1145" y="7904"/>
                      </a:cubicBezTo>
                      <a:cubicBezTo>
                        <a:pt x="1159" y="7890"/>
                        <a:pt x="1191" y="7875"/>
                        <a:pt x="1215" y="7875"/>
                      </a:cubicBezTo>
                      <a:cubicBezTo>
                        <a:pt x="1233" y="7875"/>
                        <a:pt x="1246" y="7883"/>
                        <a:pt x="1246" y="7904"/>
                      </a:cubicBezTo>
                      <a:cubicBezTo>
                        <a:pt x="1297" y="7981"/>
                        <a:pt x="1297" y="8082"/>
                        <a:pt x="1322" y="8159"/>
                      </a:cubicBezTo>
                      <a:cubicBezTo>
                        <a:pt x="1322" y="8260"/>
                        <a:pt x="1348" y="8362"/>
                        <a:pt x="1348" y="8464"/>
                      </a:cubicBezTo>
                      <a:cubicBezTo>
                        <a:pt x="1348" y="8642"/>
                        <a:pt x="1373" y="8845"/>
                        <a:pt x="1373" y="9023"/>
                      </a:cubicBezTo>
                      <a:cubicBezTo>
                        <a:pt x="1399" y="9404"/>
                        <a:pt x="1399" y="9785"/>
                        <a:pt x="1424" y="10141"/>
                      </a:cubicBezTo>
                      <a:cubicBezTo>
                        <a:pt x="1475" y="10904"/>
                        <a:pt x="1500" y="11666"/>
                        <a:pt x="1526" y="12428"/>
                      </a:cubicBezTo>
                      <a:lnTo>
                        <a:pt x="1526" y="13699"/>
                      </a:lnTo>
                      <a:cubicBezTo>
                        <a:pt x="1551" y="13699"/>
                        <a:pt x="1577" y="13648"/>
                        <a:pt x="1602" y="13623"/>
                      </a:cubicBezTo>
                      <a:cubicBezTo>
                        <a:pt x="1678" y="13496"/>
                        <a:pt x="1729" y="13369"/>
                        <a:pt x="1805" y="13242"/>
                      </a:cubicBezTo>
                      <a:cubicBezTo>
                        <a:pt x="2085" y="12683"/>
                        <a:pt x="2314" y="12124"/>
                        <a:pt x="2492" y="11539"/>
                      </a:cubicBezTo>
                      <a:cubicBezTo>
                        <a:pt x="2822" y="10370"/>
                        <a:pt x="3000" y="9175"/>
                        <a:pt x="3025" y="7955"/>
                      </a:cubicBezTo>
                      <a:cubicBezTo>
                        <a:pt x="3076" y="6634"/>
                        <a:pt x="2974" y="5337"/>
                        <a:pt x="2771" y="4041"/>
                      </a:cubicBezTo>
                      <a:cubicBezTo>
                        <a:pt x="2593" y="2720"/>
                        <a:pt x="2288" y="1398"/>
                        <a:pt x="2009" y="51"/>
                      </a:cubicBezTo>
                      <a:lnTo>
                        <a:pt x="200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5" name="Google Shape;9360;p71">
                  <a:extLst>
                    <a:ext uri="{FF2B5EF4-FFF2-40B4-BE49-F238E27FC236}">
                      <a16:creationId xmlns:a16="http://schemas.microsoft.com/office/drawing/2014/main" id="{E1511AB1-827D-6FB4-BD83-D9BA2F6F10AD}"/>
                    </a:ext>
                  </a:extLst>
                </p:cNvPr>
                <p:cNvSpPr/>
                <p:nvPr/>
              </p:nvSpPr>
              <p:spPr>
                <a:xfrm>
                  <a:off x="3673050" y="3419175"/>
                  <a:ext cx="57225" cy="360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9" h="14412" extrusionOk="0">
                      <a:moveTo>
                        <a:pt x="2034" y="1"/>
                      </a:moveTo>
                      <a:cubicBezTo>
                        <a:pt x="2034" y="382"/>
                        <a:pt x="1907" y="763"/>
                        <a:pt x="1704" y="1093"/>
                      </a:cubicBezTo>
                      <a:cubicBezTo>
                        <a:pt x="1628" y="1221"/>
                        <a:pt x="1500" y="1348"/>
                        <a:pt x="1399" y="1449"/>
                      </a:cubicBezTo>
                      <a:cubicBezTo>
                        <a:pt x="1500" y="2390"/>
                        <a:pt x="1551" y="3330"/>
                        <a:pt x="1526" y="4270"/>
                      </a:cubicBezTo>
                      <a:cubicBezTo>
                        <a:pt x="1513" y="4296"/>
                        <a:pt x="1488" y="4309"/>
                        <a:pt x="1462" y="4309"/>
                      </a:cubicBezTo>
                      <a:cubicBezTo>
                        <a:pt x="1437" y="4309"/>
                        <a:pt x="1411" y="4296"/>
                        <a:pt x="1399" y="4270"/>
                      </a:cubicBezTo>
                      <a:cubicBezTo>
                        <a:pt x="1373" y="3381"/>
                        <a:pt x="1323" y="2491"/>
                        <a:pt x="1221" y="1602"/>
                      </a:cubicBezTo>
                      <a:cubicBezTo>
                        <a:pt x="916" y="1805"/>
                        <a:pt x="585" y="1907"/>
                        <a:pt x="230" y="1932"/>
                      </a:cubicBezTo>
                      <a:lnTo>
                        <a:pt x="1" y="1932"/>
                      </a:lnTo>
                      <a:cubicBezTo>
                        <a:pt x="280" y="3381"/>
                        <a:pt x="433" y="4830"/>
                        <a:pt x="484" y="6278"/>
                      </a:cubicBezTo>
                      <a:cubicBezTo>
                        <a:pt x="535" y="7778"/>
                        <a:pt x="458" y="9303"/>
                        <a:pt x="306" y="10802"/>
                      </a:cubicBezTo>
                      <a:cubicBezTo>
                        <a:pt x="255" y="11209"/>
                        <a:pt x="204" y="11616"/>
                        <a:pt x="153" y="12048"/>
                      </a:cubicBezTo>
                      <a:cubicBezTo>
                        <a:pt x="153" y="12048"/>
                        <a:pt x="153" y="12073"/>
                        <a:pt x="179" y="12099"/>
                      </a:cubicBezTo>
                      <a:cubicBezTo>
                        <a:pt x="204" y="12404"/>
                        <a:pt x="204" y="12683"/>
                        <a:pt x="255" y="12988"/>
                      </a:cubicBezTo>
                      <a:cubicBezTo>
                        <a:pt x="280" y="13293"/>
                        <a:pt x="331" y="13598"/>
                        <a:pt x="382" y="13903"/>
                      </a:cubicBezTo>
                      <a:cubicBezTo>
                        <a:pt x="408" y="14005"/>
                        <a:pt x="433" y="14132"/>
                        <a:pt x="484" y="14259"/>
                      </a:cubicBezTo>
                      <a:cubicBezTo>
                        <a:pt x="509" y="14310"/>
                        <a:pt x="585" y="14411"/>
                        <a:pt x="636" y="14411"/>
                      </a:cubicBezTo>
                      <a:cubicBezTo>
                        <a:pt x="662" y="14386"/>
                        <a:pt x="687" y="14361"/>
                        <a:pt x="713" y="14284"/>
                      </a:cubicBezTo>
                      <a:cubicBezTo>
                        <a:pt x="763" y="14233"/>
                        <a:pt x="789" y="14157"/>
                        <a:pt x="814" y="14106"/>
                      </a:cubicBezTo>
                      <a:cubicBezTo>
                        <a:pt x="890" y="13979"/>
                        <a:pt x="941" y="13852"/>
                        <a:pt x="992" y="13725"/>
                      </a:cubicBezTo>
                      <a:cubicBezTo>
                        <a:pt x="1170" y="13166"/>
                        <a:pt x="1323" y="12632"/>
                        <a:pt x="1424" y="12048"/>
                      </a:cubicBezTo>
                      <a:cubicBezTo>
                        <a:pt x="1551" y="11489"/>
                        <a:pt x="1653" y="10904"/>
                        <a:pt x="1755" y="10319"/>
                      </a:cubicBezTo>
                      <a:cubicBezTo>
                        <a:pt x="1958" y="9099"/>
                        <a:pt x="2085" y="7905"/>
                        <a:pt x="2187" y="6710"/>
                      </a:cubicBezTo>
                      <a:cubicBezTo>
                        <a:pt x="2263" y="5516"/>
                        <a:pt x="2288" y="4321"/>
                        <a:pt x="2237" y="3127"/>
                      </a:cubicBezTo>
                      <a:cubicBezTo>
                        <a:pt x="2212" y="2085"/>
                        <a:pt x="2136" y="1043"/>
                        <a:pt x="203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6" name="Google Shape;9361;p71">
                  <a:extLst>
                    <a:ext uri="{FF2B5EF4-FFF2-40B4-BE49-F238E27FC236}">
                      <a16:creationId xmlns:a16="http://schemas.microsoft.com/office/drawing/2014/main" id="{4FE853F6-87E7-1BFA-08F2-1BB58CF7119D}"/>
                    </a:ext>
                  </a:extLst>
                </p:cNvPr>
                <p:cNvSpPr/>
                <p:nvPr/>
              </p:nvSpPr>
              <p:spPr>
                <a:xfrm>
                  <a:off x="3591100" y="3471925"/>
                  <a:ext cx="90250" cy="399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10" h="15962" extrusionOk="0">
                      <a:moveTo>
                        <a:pt x="3152" y="0"/>
                      </a:moveTo>
                      <a:cubicBezTo>
                        <a:pt x="3152" y="153"/>
                        <a:pt x="3126" y="331"/>
                        <a:pt x="3101" y="458"/>
                      </a:cubicBezTo>
                      <a:cubicBezTo>
                        <a:pt x="3076" y="559"/>
                        <a:pt x="3050" y="635"/>
                        <a:pt x="2999" y="712"/>
                      </a:cubicBezTo>
                      <a:cubicBezTo>
                        <a:pt x="3050" y="2186"/>
                        <a:pt x="3330" y="3635"/>
                        <a:pt x="3330" y="5109"/>
                      </a:cubicBezTo>
                      <a:cubicBezTo>
                        <a:pt x="3330" y="5541"/>
                        <a:pt x="3279" y="5973"/>
                        <a:pt x="3228" y="6430"/>
                      </a:cubicBezTo>
                      <a:cubicBezTo>
                        <a:pt x="3228" y="6443"/>
                        <a:pt x="3209" y="6449"/>
                        <a:pt x="3190" y="6449"/>
                      </a:cubicBezTo>
                      <a:cubicBezTo>
                        <a:pt x="3171" y="6449"/>
                        <a:pt x="3152" y="6443"/>
                        <a:pt x="3152" y="6430"/>
                      </a:cubicBezTo>
                      <a:cubicBezTo>
                        <a:pt x="3203" y="5642"/>
                        <a:pt x="3177" y="4855"/>
                        <a:pt x="3101" y="4067"/>
                      </a:cubicBezTo>
                      <a:cubicBezTo>
                        <a:pt x="3025" y="3279"/>
                        <a:pt x="2923" y="2491"/>
                        <a:pt x="2847" y="1703"/>
                      </a:cubicBezTo>
                      <a:cubicBezTo>
                        <a:pt x="2847" y="1500"/>
                        <a:pt x="2821" y="1296"/>
                        <a:pt x="2821" y="1068"/>
                      </a:cubicBezTo>
                      <a:cubicBezTo>
                        <a:pt x="2745" y="1195"/>
                        <a:pt x="2669" y="1296"/>
                        <a:pt x="2567" y="1398"/>
                      </a:cubicBezTo>
                      <a:cubicBezTo>
                        <a:pt x="2593" y="1398"/>
                        <a:pt x="2618" y="1398"/>
                        <a:pt x="2618" y="1423"/>
                      </a:cubicBezTo>
                      <a:cubicBezTo>
                        <a:pt x="2669" y="1754"/>
                        <a:pt x="2720" y="2110"/>
                        <a:pt x="2720" y="2465"/>
                      </a:cubicBezTo>
                      <a:cubicBezTo>
                        <a:pt x="2745" y="2796"/>
                        <a:pt x="2745" y="3152"/>
                        <a:pt x="2694" y="3507"/>
                      </a:cubicBezTo>
                      <a:cubicBezTo>
                        <a:pt x="2694" y="3529"/>
                        <a:pt x="2681" y="3537"/>
                        <a:pt x="2665" y="3537"/>
                      </a:cubicBezTo>
                      <a:cubicBezTo>
                        <a:pt x="2644" y="3537"/>
                        <a:pt x="2618" y="3522"/>
                        <a:pt x="2618" y="3507"/>
                      </a:cubicBezTo>
                      <a:lnTo>
                        <a:pt x="2618" y="2999"/>
                      </a:lnTo>
                      <a:lnTo>
                        <a:pt x="2618" y="2465"/>
                      </a:lnTo>
                      <a:cubicBezTo>
                        <a:pt x="2618" y="2135"/>
                        <a:pt x="2593" y="1779"/>
                        <a:pt x="2567" y="1449"/>
                      </a:cubicBezTo>
                      <a:lnTo>
                        <a:pt x="2440" y="1576"/>
                      </a:lnTo>
                      <a:cubicBezTo>
                        <a:pt x="2339" y="1678"/>
                        <a:pt x="2211" y="1779"/>
                        <a:pt x="2110" y="1881"/>
                      </a:cubicBezTo>
                      <a:lnTo>
                        <a:pt x="2135" y="1881"/>
                      </a:lnTo>
                      <a:cubicBezTo>
                        <a:pt x="2234" y="1930"/>
                        <a:pt x="2189" y="2051"/>
                        <a:pt x="2116" y="2058"/>
                      </a:cubicBezTo>
                      <a:lnTo>
                        <a:pt x="2116" y="2058"/>
                      </a:lnTo>
                      <a:cubicBezTo>
                        <a:pt x="2119" y="2052"/>
                        <a:pt x="2122" y="2048"/>
                        <a:pt x="2121" y="2048"/>
                      </a:cubicBezTo>
                      <a:lnTo>
                        <a:pt x="2121" y="2048"/>
                      </a:lnTo>
                      <a:cubicBezTo>
                        <a:pt x="2120" y="2048"/>
                        <a:pt x="2117" y="2051"/>
                        <a:pt x="2110" y="2059"/>
                      </a:cubicBezTo>
                      <a:cubicBezTo>
                        <a:pt x="2112" y="2059"/>
                        <a:pt x="2114" y="2059"/>
                        <a:pt x="2116" y="2058"/>
                      </a:cubicBezTo>
                      <a:lnTo>
                        <a:pt x="2116" y="2058"/>
                      </a:lnTo>
                      <a:cubicBezTo>
                        <a:pt x="2113" y="2065"/>
                        <a:pt x="2110" y="2075"/>
                        <a:pt x="2110" y="2084"/>
                      </a:cubicBezTo>
                      <a:cubicBezTo>
                        <a:pt x="2110" y="2110"/>
                        <a:pt x="2110" y="2135"/>
                        <a:pt x="2110" y="2160"/>
                      </a:cubicBezTo>
                      <a:lnTo>
                        <a:pt x="2110" y="2415"/>
                      </a:lnTo>
                      <a:lnTo>
                        <a:pt x="2110" y="2948"/>
                      </a:lnTo>
                      <a:cubicBezTo>
                        <a:pt x="2135" y="3279"/>
                        <a:pt x="2161" y="3635"/>
                        <a:pt x="2161" y="3990"/>
                      </a:cubicBezTo>
                      <a:cubicBezTo>
                        <a:pt x="2186" y="4677"/>
                        <a:pt x="2211" y="5363"/>
                        <a:pt x="2237" y="6049"/>
                      </a:cubicBezTo>
                      <a:cubicBezTo>
                        <a:pt x="2237" y="6430"/>
                        <a:pt x="2262" y="6812"/>
                        <a:pt x="2262" y="7218"/>
                      </a:cubicBezTo>
                      <a:cubicBezTo>
                        <a:pt x="2262" y="7244"/>
                        <a:pt x="2243" y="7256"/>
                        <a:pt x="2224" y="7256"/>
                      </a:cubicBezTo>
                      <a:cubicBezTo>
                        <a:pt x="2205" y="7256"/>
                        <a:pt x="2186" y="7244"/>
                        <a:pt x="2186" y="7218"/>
                      </a:cubicBezTo>
                      <a:cubicBezTo>
                        <a:pt x="2059" y="5719"/>
                        <a:pt x="1983" y="4245"/>
                        <a:pt x="1906" y="2770"/>
                      </a:cubicBezTo>
                      <a:cubicBezTo>
                        <a:pt x="1906" y="2542"/>
                        <a:pt x="1881" y="2338"/>
                        <a:pt x="1881" y="2135"/>
                      </a:cubicBezTo>
                      <a:cubicBezTo>
                        <a:pt x="1881" y="2110"/>
                        <a:pt x="1881" y="2059"/>
                        <a:pt x="1881" y="2033"/>
                      </a:cubicBezTo>
                      <a:cubicBezTo>
                        <a:pt x="1779" y="2110"/>
                        <a:pt x="1652" y="2186"/>
                        <a:pt x="1525" y="2237"/>
                      </a:cubicBezTo>
                      <a:cubicBezTo>
                        <a:pt x="1551" y="2516"/>
                        <a:pt x="1601" y="2770"/>
                        <a:pt x="1601" y="3050"/>
                      </a:cubicBezTo>
                      <a:lnTo>
                        <a:pt x="1601" y="3533"/>
                      </a:lnTo>
                      <a:cubicBezTo>
                        <a:pt x="1601" y="3711"/>
                        <a:pt x="1576" y="3863"/>
                        <a:pt x="1551" y="4041"/>
                      </a:cubicBezTo>
                      <a:cubicBezTo>
                        <a:pt x="1538" y="4054"/>
                        <a:pt x="1519" y="4060"/>
                        <a:pt x="1503" y="4060"/>
                      </a:cubicBezTo>
                      <a:cubicBezTo>
                        <a:pt x="1487" y="4060"/>
                        <a:pt x="1474" y="4054"/>
                        <a:pt x="1474" y="4041"/>
                      </a:cubicBezTo>
                      <a:cubicBezTo>
                        <a:pt x="1449" y="3863"/>
                        <a:pt x="1449" y="3711"/>
                        <a:pt x="1474" y="3558"/>
                      </a:cubicBezTo>
                      <a:lnTo>
                        <a:pt x="1474" y="3075"/>
                      </a:lnTo>
                      <a:cubicBezTo>
                        <a:pt x="1449" y="2796"/>
                        <a:pt x="1424" y="2542"/>
                        <a:pt x="1424" y="2262"/>
                      </a:cubicBezTo>
                      <a:lnTo>
                        <a:pt x="1373" y="2288"/>
                      </a:lnTo>
                      <a:cubicBezTo>
                        <a:pt x="1322" y="2288"/>
                        <a:pt x="1296" y="2313"/>
                        <a:pt x="1271" y="2313"/>
                      </a:cubicBezTo>
                      <a:lnTo>
                        <a:pt x="1271" y="3304"/>
                      </a:lnTo>
                      <a:cubicBezTo>
                        <a:pt x="1246" y="3482"/>
                        <a:pt x="1246" y="3635"/>
                        <a:pt x="1246" y="3812"/>
                      </a:cubicBezTo>
                      <a:cubicBezTo>
                        <a:pt x="1246" y="3965"/>
                        <a:pt x="1220" y="4143"/>
                        <a:pt x="1195" y="4321"/>
                      </a:cubicBezTo>
                      <a:cubicBezTo>
                        <a:pt x="1184" y="4342"/>
                        <a:pt x="1169" y="4350"/>
                        <a:pt x="1155" y="4350"/>
                      </a:cubicBezTo>
                      <a:cubicBezTo>
                        <a:pt x="1135" y="4350"/>
                        <a:pt x="1119" y="4335"/>
                        <a:pt x="1119" y="4321"/>
                      </a:cubicBezTo>
                      <a:cubicBezTo>
                        <a:pt x="1093" y="4143"/>
                        <a:pt x="1093" y="3990"/>
                        <a:pt x="1119" y="3812"/>
                      </a:cubicBezTo>
                      <a:lnTo>
                        <a:pt x="1144" y="3304"/>
                      </a:lnTo>
                      <a:lnTo>
                        <a:pt x="1144" y="2338"/>
                      </a:lnTo>
                      <a:lnTo>
                        <a:pt x="1017" y="2338"/>
                      </a:lnTo>
                      <a:cubicBezTo>
                        <a:pt x="890" y="2694"/>
                        <a:pt x="686" y="3025"/>
                        <a:pt x="432" y="3304"/>
                      </a:cubicBezTo>
                      <a:cubicBezTo>
                        <a:pt x="483" y="3558"/>
                        <a:pt x="509" y="3787"/>
                        <a:pt x="534" y="4041"/>
                      </a:cubicBezTo>
                      <a:lnTo>
                        <a:pt x="534" y="4397"/>
                      </a:lnTo>
                      <a:cubicBezTo>
                        <a:pt x="534" y="4499"/>
                        <a:pt x="509" y="4626"/>
                        <a:pt x="483" y="4727"/>
                      </a:cubicBezTo>
                      <a:lnTo>
                        <a:pt x="483" y="5287"/>
                      </a:lnTo>
                      <a:cubicBezTo>
                        <a:pt x="458" y="5897"/>
                        <a:pt x="432" y="6507"/>
                        <a:pt x="407" y="7117"/>
                      </a:cubicBezTo>
                      <a:cubicBezTo>
                        <a:pt x="356" y="8336"/>
                        <a:pt x="280" y="9556"/>
                        <a:pt x="102" y="10776"/>
                      </a:cubicBezTo>
                      <a:lnTo>
                        <a:pt x="0" y="11488"/>
                      </a:lnTo>
                      <a:cubicBezTo>
                        <a:pt x="0" y="11513"/>
                        <a:pt x="0" y="11513"/>
                        <a:pt x="0" y="11539"/>
                      </a:cubicBezTo>
                      <a:cubicBezTo>
                        <a:pt x="26" y="11869"/>
                        <a:pt x="0" y="12225"/>
                        <a:pt x="26" y="12556"/>
                      </a:cubicBezTo>
                      <a:cubicBezTo>
                        <a:pt x="51" y="12886"/>
                        <a:pt x="102" y="13216"/>
                        <a:pt x="153" y="13547"/>
                      </a:cubicBezTo>
                      <a:cubicBezTo>
                        <a:pt x="280" y="14208"/>
                        <a:pt x="509" y="14843"/>
                        <a:pt x="788" y="15453"/>
                      </a:cubicBezTo>
                      <a:cubicBezTo>
                        <a:pt x="864" y="15605"/>
                        <a:pt x="941" y="15732"/>
                        <a:pt x="1017" y="15885"/>
                      </a:cubicBezTo>
                      <a:cubicBezTo>
                        <a:pt x="1055" y="15936"/>
                        <a:pt x="1112" y="15961"/>
                        <a:pt x="1169" y="15961"/>
                      </a:cubicBezTo>
                      <a:cubicBezTo>
                        <a:pt x="1227" y="15961"/>
                        <a:pt x="1284" y="15936"/>
                        <a:pt x="1322" y="15885"/>
                      </a:cubicBezTo>
                      <a:cubicBezTo>
                        <a:pt x="1424" y="15783"/>
                        <a:pt x="1525" y="15656"/>
                        <a:pt x="1601" y="15504"/>
                      </a:cubicBezTo>
                      <a:cubicBezTo>
                        <a:pt x="1678" y="15377"/>
                        <a:pt x="1754" y="15224"/>
                        <a:pt x="1830" y="15072"/>
                      </a:cubicBezTo>
                      <a:cubicBezTo>
                        <a:pt x="2135" y="14436"/>
                        <a:pt x="2364" y="13801"/>
                        <a:pt x="2542" y="13165"/>
                      </a:cubicBezTo>
                      <a:cubicBezTo>
                        <a:pt x="2923" y="11768"/>
                        <a:pt x="3177" y="10370"/>
                        <a:pt x="3355" y="8946"/>
                      </a:cubicBezTo>
                      <a:cubicBezTo>
                        <a:pt x="3533" y="7498"/>
                        <a:pt x="3609" y="6049"/>
                        <a:pt x="3558" y="4600"/>
                      </a:cubicBezTo>
                      <a:cubicBezTo>
                        <a:pt x="3533" y="3152"/>
                        <a:pt x="3406" y="1703"/>
                        <a:pt x="3203" y="280"/>
                      </a:cubicBezTo>
                      <a:lnTo>
                        <a:pt x="3152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7" name="Google Shape;9362;p71">
                  <a:extLst>
                    <a:ext uri="{FF2B5EF4-FFF2-40B4-BE49-F238E27FC236}">
                      <a16:creationId xmlns:a16="http://schemas.microsoft.com/office/drawing/2014/main" id="{E35012F1-E5C4-491E-25DA-58A77339501E}"/>
                    </a:ext>
                  </a:extLst>
                </p:cNvPr>
                <p:cNvSpPr/>
                <p:nvPr/>
              </p:nvSpPr>
              <p:spPr>
                <a:xfrm>
                  <a:off x="3498950" y="3559600"/>
                  <a:ext cx="99800" cy="40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2" h="16369" extrusionOk="0">
                      <a:moveTo>
                        <a:pt x="3940" y="0"/>
                      </a:moveTo>
                      <a:lnTo>
                        <a:pt x="3940" y="0"/>
                      </a:lnTo>
                      <a:cubicBezTo>
                        <a:pt x="3737" y="204"/>
                        <a:pt x="3508" y="356"/>
                        <a:pt x="3254" y="483"/>
                      </a:cubicBezTo>
                      <a:cubicBezTo>
                        <a:pt x="3178" y="534"/>
                        <a:pt x="3076" y="585"/>
                        <a:pt x="2975" y="610"/>
                      </a:cubicBezTo>
                      <a:lnTo>
                        <a:pt x="2975" y="661"/>
                      </a:lnTo>
                      <a:cubicBezTo>
                        <a:pt x="2975" y="738"/>
                        <a:pt x="2975" y="839"/>
                        <a:pt x="2949" y="941"/>
                      </a:cubicBezTo>
                      <a:cubicBezTo>
                        <a:pt x="2949" y="1017"/>
                        <a:pt x="2924" y="1119"/>
                        <a:pt x="2924" y="1220"/>
                      </a:cubicBezTo>
                      <a:cubicBezTo>
                        <a:pt x="2898" y="1424"/>
                        <a:pt x="2898" y="1602"/>
                        <a:pt x="2873" y="1805"/>
                      </a:cubicBezTo>
                      <a:cubicBezTo>
                        <a:pt x="2822" y="2161"/>
                        <a:pt x="2771" y="2542"/>
                        <a:pt x="2746" y="2923"/>
                      </a:cubicBezTo>
                      <a:cubicBezTo>
                        <a:pt x="2644" y="3660"/>
                        <a:pt x="2543" y="4423"/>
                        <a:pt x="2441" y="5160"/>
                      </a:cubicBezTo>
                      <a:cubicBezTo>
                        <a:pt x="2390" y="5592"/>
                        <a:pt x="2288" y="5999"/>
                        <a:pt x="2212" y="6431"/>
                      </a:cubicBezTo>
                      <a:cubicBezTo>
                        <a:pt x="2212" y="6478"/>
                        <a:pt x="2185" y="6498"/>
                        <a:pt x="2155" y="6498"/>
                      </a:cubicBezTo>
                      <a:cubicBezTo>
                        <a:pt x="2121" y="6498"/>
                        <a:pt x="2085" y="6471"/>
                        <a:pt x="2085" y="6431"/>
                      </a:cubicBezTo>
                      <a:cubicBezTo>
                        <a:pt x="2136" y="6049"/>
                        <a:pt x="2161" y="5668"/>
                        <a:pt x="2212" y="5287"/>
                      </a:cubicBezTo>
                      <a:cubicBezTo>
                        <a:pt x="2263" y="4931"/>
                        <a:pt x="2314" y="4550"/>
                        <a:pt x="2365" y="4194"/>
                      </a:cubicBezTo>
                      <a:cubicBezTo>
                        <a:pt x="2441" y="3432"/>
                        <a:pt x="2543" y="2669"/>
                        <a:pt x="2619" y="1932"/>
                      </a:cubicBezTo>
                      <a:cubicBezTo>
                        <a:pt x="2644" y="1729"/>
                        <a:pt x="2670" y="1500"/>
                        <a:pt x="2695" y="1297"/>
                      </a:cubicBezTo>
                      <a:cubicBezTo>
                        <a:pt x="2720" y="1195"/>
                        <a:pt x="2746" y="1068"/>
                        <a:pt x="2746" y="966"/>
                      </a:cubicBezTo>
                      <a:cubicBezTo>
                        <a:pt x="2746" y="865"/>
                        <a:pt x="2746" y="788"/>
                        <a:pt x="2771" y="687"/>
                      </a:cubicBezTo>
                      <a:lnTo>
                        <a:pt x="2771" y="687"/>
                      </a:lnTo>
                      <a:cubicBezTo>
                        <a:pt x="2682" y="716"/>
                        <a:pt x="2593" y="729"/>
                        <a:pt x="2503" y="729"/>
                      </a:cubicBezTo>
                      <a:cubicBezTo>
                        <a:pt x="2440" y="729"/>
                        <a:pt x="2377" y="723"/>
                        <a:pt x="2314" y="712"/>
                      </a:cubicBezTo>
                      <a:cubicBezTo>
                        <a:pt x="2136" y="915"/>
                        <a:pt x="1933" y="1093"/>
                        <a:pt x="1678" y="1246"/>
                      </a:cubicBezTo>
                      <a:cubicBezTo>
                        <a:pt x="1628" y="1297"/>
                        <a:pt x="1551" y="1348"/>
                        <a:pt x="1475" y="1373"/>
                      </a:cubicBezTo>
                      <a:cubicBezTo>
                        <a:pt x="1475" y="1373"/>
                        <a:pt x="1475" y="1398"/>
                        <a:pt x="1475" y="1398"/>
                      </a:cubicBezTo>
                      <a:lnTo>
                        <a:pt x="1475" y="1475"/>
                      </a:lnTo>
                      <a:cubicBezTo>
                        <a:pt x="1475" y="1500"/>
                        <a:pt x="1475" y="1500"/>
                        <a:pt x="1475" y="1525"/>
                      </a:cubicBezTo>
                      <a:cubicBezTo>
                        <a:pt x="1500" y="3050"/>
                        <a:pt x="1424" y="4601"/>
                        <a:pt x="1272" y="6126"/>
                      </a:cubicBezTo>
                      <a:cubicBezTo>
                        <a:pt x="1119" y="7651"/>
                        <a:pt x="916" y="9150"/>
                        <a:pt x="687" y="10675"/>
                      </a:cubicBezTo>
                      <a:cubicBezTo>
                        <a:pt x="586" y="11438"/>
                        <a:pt x="458" y="12200"/>
                        <a:pt x="357" y="12963"/>
                      </a:cubicBezTo>
                      <a:cubicBezTo>
                        <a:pt x="255" y="13573"/>
                        <a:pt x="179" y="14183"/>
                        <a:pt x="26" y="14792"/>
                      </a:cubicBezTo>
                      <a:cubicBezTo>
                        <a:pt x="52" y="14792"/>
                        <a:pt x="77" y="14818"/>
                        <a:pt x="77" y="14869"/>
                      </a:cubicBezTo>
                      <a:cubicBezTo>
                        <a:pt x="26" y="15123"/>
                        <a:pt x="1" y="15402"/>
                        <a:pt x="1" y="15682"/>
                      </a:cubicBezTo>
                      <a:cubicBezTo>
                        <a:pt x="26" y="15911"/>
                        <a:pt x="52" y="16140"/>
                        <a:pt x="128" y="16368"/>
                      </a:cubicBezTo>
                      <a:cubicBezTo>
                        <a:pt x="357" y="15199"/>
                        <a:pt x="586" y="14081"/>
                        <a:pt x="814" y="12912"/>
                      </a:cubicBezTo>
                      <a:cubicBezTo>
                        <a:pt x="1043" y="11768"/>
                        <a:pt x="1246" y="10624"/>
                        <a:pt x="1450" y="9481"/>
                      </a:cubicBezTo>
                      <a:cubicBezTo>
                        <a:pt x="1551" y="8820"/>
                        <a:pt x="1653" y="8184"/>
                        <a:pt x="1831" y="7549"/>
                      </a:cubicBezTo>
                      <a:cubicBezTo>
                        <a:pt x="1844" y="7511"/>
                        <a:pt x="1869" y="7492"/>
                        <a:pt x="1891" y="7492"/>
                      </a:cubicBezTo>
                      <a:cubicBezTo>
                        <a:pt x="1914" y="7492"/>
                        <a:pt x="1933" y="7511"/>
                        <a:pt x="1933" y="7549"/>
                      </a:cubicBezTo>
                      <a:cubicBezTo>
                        <a:pt x="1882" y="8108"/>
                        <a:pt x="1805" y="8693"/>
                        <a:pt x="1704" y="9277"/>
                      </a:cubicBezTo>
                      <a:cubicBezTo>
                        <a:pt x="1602" y="9836"/>
                        <a:pt x="1500" y="10421"/>
                        <a:pt x="1373" y="11006"/>
                      </a:cubicBezTo>
                      <a:cubicBezTo>
                        <a:pt x="1170" y="12149"/>
                        <a:pt x="916" y="13293"/>
                        <a:pt x="687" y="14437"/>
                      </a:cubicBezTo>
                      <a:cubicBezTo>
                        <a:pt x="560" y="15047"/>
                        <a:pt x="408" y="15657"/>
                        <a:pt x="255" y="16267"/>
                      </a:cubicBezTo>
                      <a:cubicBezTo>
                        <a:pt x="535" y="15962"/>
                        <a:pt x="789" y="15657"/>
                        <a:pt x="967" y="15301"/>
                      </a:cubicBezTo>
                      <a:cubicBezTo>
                        <a:pt x="1246" y="14843"/>
                        <a:pt x="1500" y="14360"/>
                        <a:pt x="1729" y="13878"/>
                      </a:cubicBezTo>
                      <a:cubicBezTo>
                        <a:pt x="2187" y="12886"/>
                        <a:pt x="2568" y="11870"/>
                        <a:pt x="2873" y="10828"/>
                      </a:cubicBezTo>
                      <a:cubicBezTo>
                        <a:pt x="3153" y="9760"/>
                        <a:pt x="3381" y="8667"/>
                        <a:pt x="3534" y="7574"/>
                      </a:cubicBezTo>
                      <a:cubicBezTo>
                        <a:pt x="3712" y="6380"/>
                        <a:pt x="3813" y="5185"/>
                        <a:pt x="3890" y="3991"/>
                      </a:cubicBezTo>
                      <a:cubicBezTo>
                        <a:pt x="3915" y="3381"/>
                        <a:pt x="3940" y="2771"/>
                        <a:pt x="3966" y="2186"/>
                      </a:cubicBezTo>
                      <a:cubicBezTo>
                        <a:pt x="3966" y="1881"/>
                        <a:pt x="3991" y="1551"/>
                        <a:pt x="3991" y="1246"/>
                      </a:cubicBezTo>
                      <a:cubicBezTo>
                        <a:pt x="3966" y="1220"/>
                        <a:pt x="3966" y="1220"/>
                        <a:pt x="3966" y="1195"/>
                      </a:cubicBezTo>
                      <a:cubicBezTo>
                        <a:pt x="3940" y="966"/>
                        <a:pt x="3915" y="712"/>
                        <a:pt x="3915" y="483"/>
                      </a:cubicBezTo>
                      <a:cubicBezTo>
                        <a:pt x="3915" y="331"/>
                        <a:pt x="3940" y="153"/>
                        <a:pt x="3940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8" name="Google Shape;9363;p71">
                  <a:extLst>
                    <a:ext uri="{FF2B5EF4-FFF2-40B4-BE49-F238E27FC236}">
                      <a16:creationId xmlns:a16="http://schemas.microsoft.com/office/drawing/2014/main" id="{86F09152-50B4-23BF-D269-2C1D5CB2335A}"/>
                    </a:ext>
                  </a:extLst>
                </p:cNvPr>
                <p:cNvSpPr/>
                <p:nvPr/>
              </p:nvSpPr>
              <p:spPr>
                <a:xfrm>
                  <a:off x="3378875" y="3595825"/>
                  <a:ext cx="152525" cy="501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01" h="20054" extrusionOk="0">
                      <a:moveTo>
                        <a:pt x="5999" y="0"/>
                      </a:moveTo>
                      <a:cubicBezTo>
                        <a:pt x="6024" y="356"/>
                        <a:pt x="6024" y="686"/>
                        <a:pt x="5999" y="1017"/>
                      </a:cubicBezTo>
                      <a:cubicBezTo>
                        <a:pt x="5999" y="1373"/>
                        <a:pt x="5948" y="1703"/>
                        <a:pt x="5871" y="2059"/>
                      </a:cubicBezTo>
                      <a:cubicBezTo>
                        <a:pt x="5871" y="2072"/>
                        <a:pt x="5852" y="2078"/>
                        <a:pt x="5833" y="2078"/>
                      </a:cubicBezTo>
                      <a:cubicBezTo>
                        <a:pt x="5814" y="2078"/>
                        <a:pt x="5795" y="2072"/>
                        <a:pt x="5795" y="2059"/>
                      </a:cubicBezTo>
                      <a:cubicBezTo>
                        <a:pt x="5795" y="1703"/>
                        <a:pt x="5846" y="1347"/>
                        <a:pt x="5871" y="1017"/>
                      </a:cubicBezTo>
                      <a:cubicBezTo>
                        <a:pt x="5897" y="712"/>
                        <a:pt x="5897" y="381"/>
                        <a:pt x="5897" y="76"/>
                      </a:cubicBezTo>
                      <a:cubicBezTo>
                        <a:pt x="5846" y="76"/>
                        <a:pt x="5795" y="102"/>
                        <a:pt x="5719" y="102"/>
                      </a:cubicBezTo>
                      <a:cubicBezTo>
                        <a:pt x="5719" y="483"/>
                        <a:pt x="5694" y="839"/>
                        <a:pt x="5668" y="1220"/>
                      </a:cubicBezTo>
                      <a:cubicBezTo>
                        <a:pt x="5655" y="1233"/>
                        <a:pt x="5643" y="1239"/>
                        <a:pt x="5633" y="1239"/>
                      </a:cubicBezTo>
                      <a:cubicBezTo>
                        <a:pt x="5624" y="1239"/>
                        <a:pt x="5617" y="1233"/>
                        <a:pt x="5617" y="1220"/>
                      </a:cubicBezTo>
                      <a:cubicBezTo>
                        <a:pt x="5592" y="839"/>
                        <a:pt x="5643" y="483"/>
                        <a:pt x="5643" y="127"/>
                      </a:cubicBezTo>
                      <a:lnTo>
                        <a:pt x="5490" y="127"/>
                      </a:lnTo>
                      <a:cubicBezTo>
                        <a:pt x="5363" y="127"/>
                        <a:pt x="5236" y="102"/>
                        <a:pt x="5134" y="76"/>
                      </a:cubicBezTo>
                      <a:lnTo>
                        <a:pt x="5134" y="76"/>
                      </a:lnTo>
                      <a:cubicBezTo>
                        <a:pt x="5160" y="305"/>
                        <a:pt x="5134" y="483"/>
                        <a:pt x="5134" y="737"/>
                      </a:cubicBezTo>
                      <a:cubicBezTo>
                        <a:pt x="5134" y="991"/>
                        <a:pt x="5084" y="1246"/>
                        <a:pt x="5084" y="1500"/>
                      </a:cubicBezTo>
                      <a:cubicBezTo>
                        <a:pt x="5084" y="1525"/>
                        <a:pt x="5058" y="1538"/>
                        <a:pt x="5033" y="1538"/>
                      </a:cubicBezTo>
                      <a:cubicBezTo>
                        <a:pt x="5007" y="1538"/>
                        <a:pt x="4982" y="1525"/>
                        <a:pt x="4982" y="1500"/>
                      </a:cubicBezTo>
                      <a:cubicBezTo>
                        <a:pt x="4956" y="1246"/>
                        <a:pt x="4931" y="991"/>
                        <a:pt x="4931" y="737"/>
                      </a:cubicBezTo>
                      <a:lnTo>
                        <a:pt x="4931" y="534"/>
                      </a:lnTo>
                      <a:cubicBezTo>
                        <a:pt x="4753" y="1068"/>
                        <a:pt x="4448" y="1551"/>
                        <a:pt x="4041" y="1957"/>
                      </a:cubicBezTo>
                      <a:cubicBezTo>
                        <a:pt x="3940" y="2669"/>
                        <a:pt x="3838" y="3355"/>
                        <a:pt x="3686" y="4092"/>
                      </a:cubicBezTo>
                      <a:cubicBezTo>
                        <a:pt x="3559" y="4855"/>
                        <a:pt x="3432" y="5617"/>
                        <a:pt x="3304" y="6380"/>
                      </a:cubicBezTo>
                      <a:cubicBezTo>
                        <a:pt x="3025" y="7904"/>
                        <a:pt x="2720" y="9404"/>
                        <a:pt x="2440" y="10929"/>
                      </a:cubicBezTo>
                      <a:cubicBezTo>
                        <a:pt x="2161" y="12429"/>
                        <a:pt x="1830" y="13928"/>
                        <a:pt x="1525" y="15428"/>
                      </a:cubicBezTo>
                      <a:cubicBezTo>
                        <a:pt x="1373" y="16165"/>
                        <a:pt x="1170" y="16876"/>
                        <a:pt x="915" y="17588"/>
                      </a:cubicBezTo>
                      <a:cubicBezTo>
                        <a:pt x="712" y="18172"/>
                        <a:pt x="432" y="18732"/>
                        <a:pt x="102" y="19240"/>
                      </a:cubicBezTo>
                      <a:lnTo>
                        <a:pt x="51" y="19316"/>
                      </a:lnTo>
                      <a:cubicBezTo>
                        <a:pt x="51" y="19316"/>
                        <a:pt x="51" y="19342"/>
                        <a:pt x="51" y="19342"/>
                      </a:cubicBezTo>
                      <a:cubicBezTo>
                        <a:pt x="0" y="19570"/>
                        <a:pt x="0" y="19825"/>
                        <a:pt x="51" y="20053"/>
                      </a:cubicBezTo>
                      <a:cubicBezTo>
                        <a:pt x="915" y="19215"/>
                        <a:pt x="1729" y="18300"/>
                        <a:pt x="2517" y="17359"/>
                      </a:cubicBezTo>
                      <a:cubicBezTo>
                        <a:pt x="3304" y="16343"/>
                        <a:pt x="3940" y="15224"/>
                        <a:pt x="4372" y="14030"/>
                      </a:cubicBezTo>
                      <a:cubicBezTo>
                        <a:pt x="4601" y="13343"/>
                        <a:pt x="4753" y="12632"/>
                        <a:pt x="4855" y="11946"/>
                      </a:cubicBezTo>
                      <a:cubicBezTo>
                        <a:pt x="4982" y="11183"/>
                        <a:pt x="5084" y="10446"/>
                        <a:pt x="5211" y="9684"/>
                      </a:cubicBezTo>
                      <a:cubicBezTo>
                        <a:pt x="5439" y="8184"/>
                        <a:pt x="5643" y="6685"/>
                        <a:pt x="5795" y="5160"/>
                      </a:cubicBezTo>
                      <a:cubicBezTo>
                        <a:pt x="5973" y="3660"/>
                        <a:pt x="6049" y="2135"/>
                        <a:pt x="6100" y="610"/>
                      </a:cubicBezTo>
                      <a:lnTo>
                        <a:pt x="6100" y="331"/>
                      </a:lnTo>
                      <a:cubicBezTo>
                        <a:pt x="6100" y="305"/>
                        <a:pt x="6100" y="305"/>
                        <a:pt x="6100" y="305"/>
                      </a:cubicBezTo>
                      <a:cubicBezTo>
                        <a:pt x="6075" y="229"/>
                        <a:pt x="6075" y="178"/>
                        <a:pt x="6075" y="102"/>
                      </a:cubicBezTo>
                      <a:cubicBezTo>
                        <a:pt x="6049" y="76"/>
                        <a:pt x="6049" y="26"/>
                        <a:pt x="604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9" name="Google Shape;9364;p71">
                  <a:extLst>
                    <a:ext uri="{FF2B5EF4-FFF2-40B4-BE49-F238E27FC236}">
                      <a16:creationId xmlns:a16="http://schemas.microsoft.com/office/drawing/2014/main" id="{653978C5-E310-892C-8EC1-D21393DD3465}"/>
                    </a:ext>
                  </a:extLst>
                </p:cNvPr>
                <p:cNvSpPr/>
                <p:nvPr/>
              </p:nvSpPr>
              <p:spPr>
                <a:xfrm>
                  <a:off x="3312150" y="3649200"/>
                  <a:ext cx="162050" cy="49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82" h="19647" extrusionOk="0">
                      <a:moveTo>
                        <a:pt x="6482" y="0"/>
                      </a:moveTo>
                      <a:lnTo>
                        <a:pt x="6406" y="76"/>
                      </a:lnTo>
                      <a:cubicBezTo>
                        <a:pt x="6075" y="331"/>
                        <a:pt x="5719" y="508"/>
                        <a:pt x="5338" y="636"/>
                      </a:cubicBezTo>
                      <a:cubicBezTo>
                        <a:pt x="5338" y="636"/>
                        <a:pt x="5363" y="661"/>
                        <a:pt x="5363" y="686"/>
                      </a:cubicBezTo>
                      <a:cubicBezTo>
                        <a:pt x="5338" y="1144"/>
                        <a:pt x="5287" y="1601"/>
                        <a:pt x="5211" y="2059"/>
                      </a:cubicBezTo>
                      <a:cubicBezTo>
                        <a:pt x="5135" y="2491"/>
                        <a:pt x="5058" y="2948"/>
                        <a:pt x="4982" y="3406"/>
                      </a:cubicBezTo>
                      <a:cubicBezTo>
                        <a:pt x="4830" y="4321"/>
                        <a:pt x="4703" y="5210"/>
                        <a:pt x="4525" y="6100"/>
                      </a:cubicBezTo>
                      <a:cubicBezTo>
                        <a:pt x="4474" y="6354"/>
                        <a:pt x="4423" y="6608"/>
                        <a:pt x="4372" y="6862"/>
                      </a:cubicBezTo>
                      <a:cubicBezTo>
                        <a:pt x="4321" y="7117"/>
                        <a:pt x="4245" y="7371"/>
                        <a:pt x="4169" y="7625"/>
                      </a:cubicBezTo>
                      <a:cubicBezTo>
                        <a:pt x="4157" y="7648"/>
                        <a:pt x="4136" y="7660"/>
                        <a:pt x="4115" y="7660"/>
                      </a:cubicBezTo>
                      <a:cubicBezTo>
                        <a:pt x="4090" y="7660"/>
                        <a:pt x="4067" y="7641"/>
                        <a:pt x="4067" y="7599"/>
                      </a:cubicBezTo>
                      <a:cubicBezTo>
                        <a:pt x="4093" y="7371"/>
                        <a:pt x="4143" y="7142"/>
                        <a:pt x="4169" y="6913"/>
                      </a:cubicBezTo>
                      <a:cubicBezTo>
                        <a:pt x="4220" y="6710"/>
                        <a:pt x="4245" y="6481"/>
                        <a:pt x="4296" y="6252"/>
                      </a:cubicBezTo>
                      <a:cubicBezTo>
                        <a:pt x="4372" y="5795"/>
                        <a:pt x="4474" y="5337"/>
                        <a:pt x="4550" y="4905"/>
                      </a:cubicBezTo>
                      <a:cubicBezTo>
                        <a:pt x="4703" y="3990"/>
                        <a:pt x="4855" y="3101"/>
                        <a:pt x="5008" y="2211"/>
                      </a:cubicBezTo>
                      <a:cubicBezTo>
                        <a:pt x="5084" y="1703"/>
                        <a:pt x="5135" y="1169"/>
                        <a:pt x="5262" y="686"/>
                      </a:cubicBezTo>
                      <a:lnTo>
                        <a:pt x="5262" y="661"/>
                      </a:lnTo>
                      <a:cubicBezTo>
                        <a:pt x="4957" y="763"/>
                        <a:pt x="4626" y="813"/>
                        <a:pt x="4321" y="813"/>
                      </a:cubicBezTo>
                      <a:cubicBezTo>
                        <a:pt x="4016" y="2694"/>
                        <a:pt x="3661" y="4550"/>
                        <a:pt x="3305" y="6405"/>
                      </a:cubicBezTo>
                      <a:cubicBezTo>
                        <a:pt x="2949" y="8286"/>
                        <a:pt x="2542" y="10166"/>
                        <a:pt x="2136" y="12022"/>
                      </a:cubicBezTo>
                      <a:cubicBezTo>
                        <a:pt x="1932" y="12962"/>
                        <a:pt x="1704" y="13877"/>
                        <a:pt x="1500" y="14843"/>
                      </a:cubicBezTo>
                      <a:cubicBezTo>
                        <a:pt x="1297" y="15682"/>
                        <a:pt x="1094" y="16546"/>
                        <a:pt x="814" y="17385"/>
                      </a:cubicBezTo>
                      <a:cubicBezTo>
                        <a:pt x="611" y="18172"/>
                        <a:pt x="331" y="18909"/>
                        <a:pt x="1" y="19647"/>
                      </a:cubicBezTo>
                      <a:cubicBezTo>
                        <a:pt x="916" y="19011"/>
                        <a:pt x="1729" y="18223"/>
                        <a:pt x="2339" y="17308"/>
                      </a:cubicBezTo>
                      <a:cubicBezTo>
                        <a:pt x="2695" y="16825"/>
                        <a:pt x="3000" y="16266"/>
                        <a:pt x="3229" y="15707"/>
                      </a:cubicBezTo>
                      <a:cubicBezTo>
                        <a:pt x="3508" y="15046"/>
                        <a:pt x="3711" y="14360"/>
                        <a:pt x="3864" y="13674"/>
                      </a:cubicBezTo>
                      <a:cubicBezTo>
                        <a:pt x="4220" y="12200"/>
                        <a:pt x="4499" y="10700"/>
                        <a:pt x="4804" y="9226"/>
                      </a:cubicBezTo>
                      <a:cubicBezTo>
                        <a:pt x="5084" y="7727"/>
                        <a:pt x="5363" y="6227"/>
                        <a:pt x="5643" y="4727"/>
                      </a:cubicBezTo>
                      <a:cubicBezTo>
                        <a:pt x="5923" y="3228"/>
                        <a:pt x="6177" y="1728"/>
                        <a:pt x="6456" y="229"/>
                      </a:cubicBezTo>
                      <a:cubicBezTo>
                        <a:pt x="6456" y="153"/>
                        <a:pt x="6482" y="76"/>
                        <a:pt x="6482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0" name="Google Shape;9365;p71">
                  <a:extLst>
                    <a:ext uri="{FF2B5EF4-FFF2-40B4-BE49-F238E27FC236}">
                      <a16:creationId xmlns:a16="http://schemas.microsoft.com/office/drawing/2014/main" id="{A3D16404-B5F2-4C73-6C51-DE8847766205}"/>
                    </a:ext>
                  </a:extLst>
                </p:cNvPr>
                <p:cNvSpPr/>
                <p:nvPr/>
              </p:nvSpPr>
              <p:spPr>
                <a:xfrm>
                  <a:off x="3176175" y="3525650"/>
                  <a:ext cx="246575" cy="719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63" h="28783" extrusionOk="0">
                      <a:moveTo>
                        <a:pt x="9754" y="0"/>
                      </a:moveTo>
                      <a:cubicBezTo>
                        <a:pt x="9729" y="0"/>
                        <a:pt x="9701" y="11"/>
                        <a:pt x="9684" y="11"/>
                      </a:cubicBezTo>
                      <a:lnTo>
                        <a:pt x="9608" y="11"/>
                      </a:lnTo>
                      <a:cubicBezTo>
                        <a:pt x="9455" y="215"/>
                        <a:pt x="9303" y="393"/>
                        <a:pt x="9125" y="545"/>
                      </a:cubicBezTo>
                      <a:cubicBezTo>
                        <a:pt x="9107" y="572"/>
                        <a:pt x="9083" y="583"/>
                        <a:pt x="9059" y="583"/>
                      </a:cubicBezTo>
                      <a:cubicBezTo>
                        <a:pt x="9013" y="583"/>
                        <a:pt x="8964" y="544"/>
                        <a:pt x="8947" y="494"/>
                      </a:cubicBezTo>
                      <a:lnTo>
                        <a:pt x="8718" y="723"/>
                      </a:lnTo>
                      <a:cubicBezTo>
                        <a:pt x="8693" y="749"/>
                        <a:pt x="8668" y="749"/>
                        <a:pt x="8617" y="749"/>
                      </a:cubicBezTo>
                      <a:cubicBezTo>
                        <a:pt x="8566" y="825"/>
                        <a:pt x="8515" y="926"/>
                        <a:pt x="8464" y="1003"/>
                      </a:cubicBezTo>
                      <a:cubicBezTo>
                        <a:pt x="8134" y="1867"/>
                        <a:pt x="7956" y="2756"/>
                        <a:pt x="7575" y="3595"/>
                      </a:cubicBezTo>
                      <a:cubicBezTo>
                        <a:pt x="7524" y="3722"/>
                        <a:pt x="7473" y="3824"/>
                        <a:pt x="7422" y="3925"/>
                      </a:cubicBezTo>
                      <a:cubicBezTo>
                        <a:pt x="7371" y="4027"/>
                        <a:pt x="7320" y="4103"/>
                        <a:pt x="7219" y="4180"/>
                      </a:cubicBezTo>
                      <a:cubicBezTo>
                        <a:pt x="7189" y="4193"/>
                        <a:pt x="7162" y="4199"/>
                        <a:pt x="7136" y="4199"/>
                      </a:cubicBezTo>
                      <a:cubicBezTo>
                        <a:pt x="6959" y="4199"/>
                        <a:pt x="6863" y="3928"/>
                        <a:pt x="6863" y="3773"/>
                      </a:cubicBezTo>
                      <a:cubicBezTo>
                        <a:pt x="6863" y="3519"/>
                        <a:pt x="6863" y="3290"/>
                        <a:pt x="6939" y="3061"/>
                      </a:cubicBezTo>
                      <a:cubicBezTo>
                        <a:pt x="6965" y="2807"/>
                        <a:pt x="7015" y="2553"/>
                        <a:pt x="7066" y="2299"/>
                      </a:cubicBezTo>
                      <a:cubicBezTo>
                        <a:pt x="7117" y="2096"/>
                        <a:pt x="7168" y="1892"/>
                        <a:pt x="7219" y="1689"/>
                      </a:cubicBezTo>
                      <a:lnTo>
                        <a:pt x="7219" y="1689"/>
                      </a:lnTo>
                      <a:cubicBezTo>
                        <a:pt x="6736" y="2731"/>
                        <a:pt x="6202" y="3748"/>
                        <a:pt x="5592" y="4713"/>
                      </a:cubicBezTo>
                      <a:cubicBezTo>
                        <a:pt x="5491" y="4866"/>
                        <a:pt x="5389" y="5018"/>
                        <a:pt x="5313" y="5171"/>
                      </a:cubicBezTo>
                      <a:cubicBezTo>
                        <a:pt x="5211" y="5298"/>
                        <a:pt x="5109" y="5425"/>
                        <a:pt x="4957" y="5425"/>
                      </a:cubicBezTo>
                      <a:cubicBezTo>
                        <a:pt x="4855" y="5425"/>
                        <a:pt x="4779" y="5374"/>
                        <a:pt x="4703" y="5323"/>
                      </a:cubicBezTo>
                      <a:cubicBezTo>
                        <a:pt x="4677" y="5273"/>
                        <a:pt x="4626" y="5222"/>
                        <a:pt x="4601" y="5196"/>
                      </a:cubicBezTo>
                      <a:cubicBezTo>
                        <a:pt x="4550" y="5018"/>
                        <a:pt x="4550" y="4866"/>
                        <a:pt x="4601" y="4713"/>
                      </a:cubicBezTo>
                      <a:cubicBezTo>
                        <a:pt x="4652" y="4332"/>
                        <a:pt x="4779" y="4002"/>
                        <a:pt x="4931" y="3646"/>
                      </a:cubicBezTo>
                      <a:cubicBezTo>
                        <a:pt x="5058" y="3315"/>
                        <a:pt x="5211" y="2985"/>
                        <a:pt x="5363" y="2655"/>
                      </a:cubicBezTo>
                      <a:cubicBezTo>
                        <a:pt x="5414" y="2502"/>
                        <a:pt x="5491" y="2350"/>
                        <a:pt x="5567" y="2223"/>
                      </a:cubicBezTo>
                      <a:lnTo>
                        <a:pt x="5567" y="2223"/>
                      </a:lnTo>
                      <a:cubicBezTo>
                        <a:pt x="5389" y="2477"/>
                        <a:pt x="5211" y="2731"/>
                        <a:pt x="5033" y="2985"/>
                      </a:cubicBezTo>
                      <a:cubicBezTo>
                        <a:pt x="4601" y="3773"/>
                        <a:pt x="4194" y="4586"/>
                        <a:pt x="3839" y="5425"/>
                      </a:cubicBezTo>
                      <a:cubicBezTo>
                        <a:pt x="3737" y="5654"/>
                        <a:pt x="3610" y="5908"/>
                        <a:pt x="3508" y="6162"/>
                      </a:cubicBezTo>
                      <a:cubicBezTo>
                        <a:pt x="3203" y="7001"/>
                        <a:pt x="2949" y="7840"/>
                        <a:pt x="2746" y="8678"/>
                      </a:cubicBezTo>
                      <a:cubicBezTo>
                        <a:pt x="2542" y="9568"/>
                        <a:pt x="2390" y="10483"/>
                        <a:pt x="2263" y="11398"/>
                      </a:cubicBezTo>
                      <a:cubicBezTo>
                        <a:pt x="2009" y="13253"/>
                        <a:pt x="1780" y="15134"/>
                        <a:pt x="1526" y="17015"/>
                      </a:cubicBezTo>
                      <a:cubicBezTo>
                        <a:pt x="1272" y="18870"/>
                        <a:pt x="1043" y="20725"/>
                        <a:pt x="789" y="22581"/>
                      </a:cubicBezTo>
                      <a:lnTo>
                        <a:pt x="789" y="22632"/>
                      </a:lnTo>
                      <a:lnTo>
                        <a:pt x="77" y="28172"/>
                      </a:lnTo>
                      <a:lnTo>
                        <a:pt x="1" y="28782"/>
                      </a:lnTo>
                      <a:cubicBezTo>
                        <a:pt x="865" y="28706"/>
                        <a:pt x="1729" y="28401"/>
                        <a:pt x="2441" y="27918"/>
                      </a:cubicBezTo>
                      <a:cubicBezTo>
                        <a:pt x="2924" y="27613"/>
                        <a:pt x="3330" y="27257"/>
                        <a:pt x="3711" y="26876"/>
                      </a:cubicBezTo>
                      <a:cubicBezTo>
                        <a:pt x="4830" y="25681"/>
                        <a:pt x="5516" y="24156"/>
                        <a:pt x="5973" y="22606"/>
                      </a:cubicBezTo>
                      <a:cubicBezTo>
                        <a:pt x="6228" y="21793"/>
                        <a:pt x="6431" y="20954"/>
                        <a:pt x="6609" y="20141"/>
                      </a:cubicBezTo>
                      <a:lnTo>
                        <a:pt x="7244" y="17396"/>
                      </a:lnTo>
                      <a:cubicBezTo>
                        <a:pt x="7676" y="15566"/>
                        <a:pt x="8083" y="13736"/>
                        <a:pt x="8439" y="11881"/>
                      </a:cubicBezTo>
                      <a:cubicBezTo>
                        <a:pt x="8718" y="10457"/>
                        <a:pt x="8998" y="9009"/>
                        <a:pt x="9252" y="7585"/>
                      </a:cubicBezTo>
                      <a:cubicBezTo>
                        <a:pt x="9328" y="7179"/>
                        <a:pt x="9405" y="6747"/>
                        <a:pt x="9481" y="6315"/>
                      </a:cubicBezTo>
                      <a:lnTo>
                        <a:pt x="9532" y="6111"/>
                      </a:lnTo>
                      <a:lnTo>
                        <a:pt x="9608" y="5755"/>
                      </a:lnTo>
                      <a:lnTo>
                        <a:pt x="9532" y="5755"/>
                      </a:lnTo>
                      <a:cubicBezTo>
                        <a:pt x="9430" y="5755"/>
                        <a:pt x="9328" y="5755"/>
                        <a:pt x="9201" y="5730"/>
                      </a:cubicBezTo>
                      <a:cubicBezTo>
                        <a:pt x="8973" y="5705"/>
                        <a:pt x="8718" y="5654"/>
                        <a:pt x="8515" y="5578"/>
                      </a:cubicBezTo>
                      <a:cubicBezTo>
                        <a:pt x="8312" y="5501"/>
                        <a:pt x="8007" y="5425"/>
                        <a:pt x="7981" y="5171"/>
                      </a:cubicBezTo>
                      <a:cubicBezTo>
                        <a:pt x="7981" y="5044"/>
                        <a:pt x="8007" y="4917"/>
                        <a:pt x="8083" y="4790"/>
                      </a:cubicBezTo>
                      <a:cubicBezTo>
                        <a:pt x="8108" y="4663"/>
                        <a:pt x="8159" y="4561"/>
                        <a:pt x="8210" y="4434"/>
                      </a:cubicBezTo>
                      <a:cubicBezTo>
                        <a:pt x="8312" y="4180"/>
                        <a:pt x="8413" y="3925"/>
                        <a:pt x="8515" y="3697"/>
                      </a:cubicBezTo>
                      <a:cubicBezTo>
                        <a:pt x="8744" y="3188"/>
                        <a:pt x="8973" y="2731"/>
                        <a:pt x="9201" y="2223"/>
                      </a:cubicBezTo>
                      <a:cubicBezTo>
                        <a:pt x="9405" y="1714"/>
                        <a:pt x="9582" y="1231"/>
                        <a:pt x="9760" y="723"/>
                      </a:cubicBezTo>
                      <a:cubicBezTo>
                        <a:pt x="9786" y="647"/>
                        <a:pt x="9811" y="545"/>
                        <a:pt x="9837" y="469"/>
                      </a:cubicBezTo>
                      <a:cubicBezTo>
                        <a:pt x="9862" y="393"/>
                        <a:pt x="9811" y="291"/>
                        <a:pt x="9811" y="215"/>
                      </a:cubicBezTo>
                      <a:cubicBezTo>
                        <a:pt x="9786" y="189"/>
                        <a:pt x="9786" y="164"/>
                        <a:pt x="9786" y="139"/>
                      </a:cubicBezTo>
                      <a:lnTo>
                        <a:pt x="9786" y="11"/>
                      </a:lnTo>
                      <a:cubicBezTo>
                        <a:pt x="9777" y="3"/>
                        <a:pt x="9766" y="0"/>
                        <a:pt x="975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1" name="Google Shape;9366;p71">
                  <a:extLst>
                    <a:ext uri="{FF2B5EF4-FFF2-40B4-BE49-F238E27FC236}">
                      <a16:creationId xmlns:a16="http://schemas.microsoft.com/office/drawing/2014/main" id="{55B387ED-DEF9-69E3-2419-35A1B0DED07C}"/>
                    </a:ext>
                  </a:extLst>
                </p:cNvPr>
                <p:cNvSpPr/>
                <p:nvPr/>
              </p:nvSpPr>
              <p:spPr>
                <a:xfrm>
                  <a:off x="3721975" y="3011750"/>
                  <a:ext cx="193200" cy="10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28" h="4175" extrusionOk="0">
                      <a:moveTo>
                        <a:pt x="3756" y="1"/>
                      </a:moveTo>
                      <a:cubicBezTo>
                        <a:pt x="3389" y="1"/>
                        <a:pt x="3470" y="83"/>
                        <a:pt x="3229" y="413"/>
                      </a:cubicBezTo>
                      <a:cubicBezTo>
                        <a:pt x="3051" y="667"/>
                        <a:pt x="2771" y="845"/>
                        <a:pt x="2466" y="870"/>
                      </a:cubicBezTo>
                      <a:cubicBezTo>
                        <a:pt x="2456" y="871"/>
                        <a:pt x="2446" y="871"/>
                        <a:pt x="2436" y="871"/>
                      </a:cubicBezTo>
                      <a:cubicBezTo>
                        <a:pt x="2052" y="871"/>
                        <a:pt x="1671" y="592"/>
                        <a:pt x="1444" y="592"/>
                      </a:cubicBezTo>
                      <a:cubicBezTo>
                        <a:pt x="1288" y="592"/>
                        <a:pt x="1205" y="725"/>
                        <a:pt x="1246" y="1175"/>
                      </a:cubicBezTo>
                      <a:cubicBezTo>
                        <a:pt x="1297" y="1658"/>
                        <a:pt x="1399" y="2166"/>
                        <a:pt x="1195" y="2624"/>
                      </a:cubicBezTo>
                      <a:cubicBezTo>
                        <a:pt x="1026" y="2963"/>
                        <a:pt x="766" y="3008"/>
                        <a:pt x="469" y="3008"/>
                      </a:cubicBezTo>
                      <a:cubicBezTo>
                        <a:pt x="361" y="3008"/>
                        <a:pt x="247" y="3002"/>
                        <a:pt x="132" y="3002"/>
                      </a:cubicBezTo>
                      <a:cubicBezTo>
                        <a:pt x="89" y="3002"/>
                        <a:pt x="45" y="3003"/>
                        <a:pt x="1" y="3005"/>
                      </a:cubicBezTo>
                      <a:cubicBezTo>
                        <a:pt x="357" y="3539"/>
                        <a:pt x="865" y="3945"/>
                        <a:pt x="1450" y="4174"/>
                      </a:cubicBezTo>
                      <a:cubicBezTo>
                        <a:pt x="1608" y="3740"/>
                        <a:pt x="1922" y="3599"/>
                        <a:pt x="2288" y="3599"/>
                      </a:cubicBezTo>
                      <a:cubicBezTo>
                        <a:pt x="2628" y="3599"/>
                        <a:pt x="3013" y="3721"/>
                        <a:pt x="3356" y="3844"/>
                      </a:cubicBezTo>
                      <a:cubicBezTo>
                        <a:pt x="3381" y="3641"/>
                        <a:pt x="3457" y="3437"/>
                        <a:pt x="3559" y="3259"/>
                      </a:cubicBezTo>
                      <a:cubicBezTo>
                        <a:pt x="3637" y="3197"/>
                        <a:pt x="3708" y="3175"/>
                        <a:pt x="3777" y="3175"/>
                      </a:cubicBezTo>
                      <a:cubicBezTo>
                        <a:pt x="3930" y="3175"/>
                        <a:pt x="4069" y="3285"/>
                        <a:pt x="4245" y="3285"/>
                      </a:cubicBezTo>
                      <a:cubicBezTo>
                        <a:pt x="4258" y="3285"/>
                        <a:pt x="4271" y="3286"/>
                        <a:pt x="4283" y="3286"/>
                      </a:cubicBezTo>
                      <a:cubicBezTo>
                        <a:pt x="4797" y="3286"/>
                        <a:pt x="4634" y="2768"/>
                        <a:pt x="4932" y="2395"/>
                      </a:cubicBezTo>
                      <a:cubicBezTo>
                        <a:pt x="5065" y="2252"/>
                        <a:pt x="5223" y="2199"/>
                        <a:pt x="5392" y="2199"/>
                      </a:cubicBezTo>
                      <a:cubicBezTo>
                        <a:pt x="5643" y="2199"/>
                        <a:pt x="5919" y="2314"/>
                        <a:pt x="6177" y="2421"/>
                      </a:cubicBezTo>
                      <a:cubicBezTo>
                        <a:pt x="6358" y="2500"/>
                        <a:pt x="6475" y="2539"/>
                        <a:pt x="6551" y="2539"/>
                      </a:cubicBezTo>
                      <a:cubicBezTo>
                        <a:pt x="6742" y="2539"/>
                        <a:pt x="6674" y="2297"/>
                        <a:pt x="6711" y="1861"/>
                      </a:cubicBezTo>
                      <a:cubicBezTo>
                        <a:pt x="6752" y="1324"/>
                        <a:pt x="7028" y="1274"/>
                        <a:pt x="7430" y="1274"/>
                      </a:cubicBezTo>
                      <a:cubicBezTo>
                        <a:pt x="7523" y="1274"/>
                        <a:pt x="7622" y="1277"/>
                        <a:pt x="7727" y="1277"/>
                      </a:cubicBezTo>
                      <a:cubicBezTo>
                        <a:pt x="7168" y="819"/>
                        <a:pt x="6558" y="692"/>
                        <a:pt x="5923" y="514"/>
                      </a:cubicBezTo>
                      <a:cubicBezTo>
                        <a:pt x="5262" y="336"/>
                        <a:pt x="4627" y="31"/>
                        <a:pt x="3966" y="6"/>
                      </a:cubicBezTo>
                      <a:cubicBezTo>
                        <a:pt x="3883" y="3"/>
                        <a:pt x="3814" y="1"/>
                        <a:pt x="3756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2" name="Google Shape;9367;p71">
                  <a:extLst>
                    <a:ext uri="{FF2B5EF4-FFF2-40B4-BE49-F238E27FC236}">
                      <a16:creationId xmlns:a16="http://schemas.microsoft.com/office/drawing/2014/main" id="{0F192E6E-25F1-E076-685B-459703BDEFE3}"/>
                    </a:ext>
                  </a:extLst>
                </p:cNvPr>
                <p:cNvSpPr/>
                <p:nvPr/>
              </p:nvSpPr>
              <p:spPr>
                <a:xfrm>
                  <a:off x="3556775" y="3088125"/>
                  <a:ext cx="212250" cy="284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90" h="11370" extrusionOk="0">
                      <a:moveTo>
                        <a:pt x="6533" y="1"/>
                      </a:moveTo>
                      <a:lnTo>
                        <a:pt x="6533" y="1"/>
                      </a:lnTo>
                      <a:cubicBezTo>
                        <a:pt x="6532" y="17"/>
                        <a:pt x="6532" y="33"/>
                        <a:pt x="6533" y="49"/>
                      </a:cubicBezTo>
                      <a:lnTo>
                        <a:pt x="6533" y="49"/>
                      </a:lnTo>
                      <a:cubicBezTo>
                        <a:pt x="6533" y="32"/>
                        <a:pt x="6533" y="16"/>
                        <a:pt x="6533" y="1"/>
                      </a:cubicBezTo>
                      <a:close/>
                      <a:moveTo>
                        <a:pt x="6533" y="49"/>
                      </a:moveTo>
                      <a:cubicBezTo>
                        <a:pt x="6534" y="710"/>
                        <a:pt x="6555" y="2521"/>
                        <a:pt x="5811" y="2521"/>
                      </a:cubicBezTo>
                      <a:cubicBezTo>
                        <a:pt x="5724" y="2521"/>
                        <a:pt x="5626" y="2496"/>
                        <a:pt x="5516" y="2441"/>
                      </a:cubicBezTo>
                      <a:cubicBezTo>
                        <a:pt x="5491" y="3153"/>
                        <a:pt x="5465" y="3864"/>
                        <a:pt x="5059" y="4398"/>
                      </a:cubicBezTo>
                      <a:cubicBezTo>
                        <a:pt x="4880" y="4643"/>
                        <a:pt x="4731" y="4737"/>
                        <a:pt x="4577" y="4737"/>
                      </a:cubicBezTo>
                      <a:cubicBezTo>
                        <a:pt x="4380" y="4737"/>
                        <a:pt x="4175" y="4583"/>
                        <a:pt x="3889" y="4398"/>
                      </a:cubicBezTo>
                      <a:cubicBezTo>
                        <a:pt x="3737" y="4982"/>
                        <a:pt x="3864" y="5592"/>
                        <a:pt x="3635" y="6177"/>
                      </a:cubicBezTo>
                      <a:cubicBezTo>
                        <a:pt x="3559" y="6380"/>
                        <a:pt x="3432" y="6711"/>
                        <a:pt x="3178" y="6787"/>
                      </a:cubicBezTo>
                      <a:cubicBezTo>
                        <a:pt x="3150" y="6795"/>
                        <a:pt x="3123" y="6799"/>
                        <a:pt x="3099" y="6799"/>
                      </a:cubicBezTo>
                      <a:cubicBezTo>
                        <a:pt x="2905" y="6799"/>
                        <a:pt x="2825" y="6558"/>
                        <a:pt x="2644" y="6558"/>
                      </a:cubicBezTo>
                      <a:cubicBezTo>
                        <a:pt x="2288" y="6558"/>
                        <a:pt x="2466" y="7575"/>
                        <a:pt x="2390" y="7905"/>
                      </a:cubicBezTo>
                      <a:cubicBezTo>
                        <a:pt x="2264" y="8498"/>
                        <a:pt x="2088" y="8723"/>
                        <a:pt x="1735" y="8723"/>
                      </a:cubicBezTo>
                      <a:cubicBezTo>
                        <a:pt x="1588" y="8723"/>
                        <a:pt x="1411" y="8684"/>
                        <a:pt x="1195" y="8617"/>
                      </a:cubicBezTo>
                      <a:lnTo>
                        <a:pt x="1195" y="8617"/>
                      </a:lnTo>
                      <a:cubicBezTo>
                        <a:pt x="1043" y="9074"/>
                        <a:pt x="1297" y="9583"/>
                        <a:pt x="1068" y="10066"/>
                      </a:cubicBezTo>
                      <a:cubicBezTo>
                        <a:pt x="840" y="10549"/>
                        <a:pt x="509" y="10472"/>
                        <a:pt x="26" y="10498"/>
                      </a:cubicBezTo>
                      <a:cubicBezTo>
                        <a:pt x="1" y="10853"/>
                        <a:pt x="102" y="11286"/>
                        <a:pt x="535" y="11362"/>
                      </a:cubicBezTo>
                      <a:cubicBezTo>
                        <a:pt x="565" y="11367"/>
                        <a:pt x="595" y="11369"/>
                        <a:pt x="624" y="11369"/>
                      </a:cubicBezTo>
                      <a:cubicBezTo>
                        <a:pt x="1191" y="11369"/>
                        <a:pt x="1399" y="10450"/>
                        <a:pt x="1399" y="10015"/>
                      </a:cubicBezTo>
                      <a:cubicBezTo>
                        <a:pt x="1572" y="10139"/>
                        <a:pt x="1697" y="10626"/>
                        <a:pt x="1940" y="10626"/>
                      </a:cubicBezTo>
                      <a:cubicBezTo>
                        <a:pt x="1946" y="10626"/>
                        <a:pt x="1952" y="10625"/>
                        <a:pt x="1958" y="10625"/>
                      </a:cubicBezTo>
                      <a:cubicBezTo>
                        <a:pt x="2263" y="10599"/>
                        <a:pt x="2263" y="9939"/>
                        <a:pt x="2314" y="9735"/>
                      </a:cubicBezTo>
                      <a:cubicBezTo>
                        <a:pt x="2390" y="9278"/>
                        <a:pt x="2517" y="8820"/>
                        <a:pt x="2695" y="8388"/>
                      </a:cubicBezTo>
                      <a:cubicBezTo>
                        <a:pt x="2802" y="8143"/>
                        <a:pt x="2835" y="8073"/>
                        <a:pt x="2934" y="8073"/>
                      </a:cubicBezTo>
                      <a:cubicBezTo>
                        <a:pt x="2999" y="8073"/>
                        <a:pt x="3092" y="8104"/>
                        <a:pt x="3254" y="8134"/>
                      </a:cubicBezTo>
                      <a:cubicBezTo>
                        <a:pt x="3329" y="8149"/>
                        <a:pt x="3396" y="8156"/>
                        <a:pt x="3456" y="8156"/>
                      </a:cubicBezTo>
                      <a:cubicBezTo>
                        <a:pt x="3809" y="8156"/>
                        <a:pt x="3948" y="7911"/>
                        <a:pt x="4144" y="7499"/>
                      </a:cubicBezTo>
                      <a:cubicBezTo>
                        <a:pt x="4271" y="7194"/>
                        <a:pt x="4398" y="6507"/>
                        <a:pt x="4677" y="6329"/>
                      </a:cubicBezTo>
                      <a:cubicBezTo>
                        <a:pt x="4753" y="6270"/>
                        <a:pt x="4822" y="6246"/>
                        <a:pt x="4887" y="6246"/>
                      </a:cubicBezTo>
                      <a:cubicBezTo>
                        <a:pt x="5127" y="6246"/>
                        <a:pt x="5312" y="6569"/>
                        <a:pt x="5592" y="6609"/>
                      </a:cubicBezTo>
                      <a:cubicBezTo>
                        <a:pt x="5821" y="6101"/>
                        <a:pt x="5516" y="5237"/>
                        <a:pt x="5872" y="4779"/>
                      </a:cubicBezTo>
                      <a:cubicBezTo>
                        <a:pt x="5962" y="4665"/>
                        <a:pt x="6045" y="4618"/>
                        <a:pt x="6122" y="4618"/>
                      </a:cubicBezTo>
                      <a:cubicBezTo>
                        <a:pt x="6458" y="4618"/>
                        <a:pt x="6699" y="5496"/>
                        <a:pt x="7092" y="5516"/>
                      </a:cubicBezTo>
                      <a:cubicBezTo>
                        <a:pt x="7270" y="5084"/>
                        <a:pt x="6838" y="3585"/>
                        <a:pt x="7448" y="3457"/>
                      </a:cubicBezTo>
                      <a:cubicBezTo>
                        <a:pt x="7270" y="2619"/>
                        <a:pt x="7753" y="2517"/>
                        <a:pt x="8490" y="2517"/>
                      </a:cubicBezTo>
                      <a:cubicBezTo>
                        <a:pt x="8210" y="2110"/>
                        <a:pt x="7803" y="1755"/>
                        <a:pt x="7524" y="1424"/>
                      </a:cubicBezTo>
                      <a:cubicBezTo>
                        <a:pt x="7254" y="1081"/>
                        <a:pt x="6558" y="501"/>
                        <a:pt x="6533" y="49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3" name="Google Shape;9368;p71">
                  <a:extLst>
                    <a:ext uri="{FF2B5EF4-FFF2-40B4-BE49-F238E27FC236}">
                      <a16:creationId xmlns:a16="http://schemas.microsoft.com/office/drawing/2014/main" id="{028166DC-1F94-75C4-9738-8D53D4DC55BD}"/>
                    </a:ext>
                  </a:extLst>
                </p:cNvPr>
                <p:cNvSpPr/>
                <p:nvPr/>
              </p:nvSpPr>
              <p:spPr>
                <a:xfrm>
                  <a:off x="3916425" y="3092475"/>
                  <a:ext cx="93725" cy="128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9" h="5139" extrusionOk="0">
                      <a:moveTo>
                        <a:pt x="1958" y="1"/>
                      </a:moveTo>
                      <a:cubicBezTo>
                        <a:pt x="1891" y="1"/>
                        <a:pt x="1833" y="89"/>
                        <a:pt x="1856" y="157"/>
                      </a:cubicBezTo>
                      <a:lnTo>
                        <a:pt x="1856" y="208"/>
                      </a:lnTo>
                      <a:cubicBezTo>
                        <a:pt x="1751" y="583"/>
                        <a:pt x="1477" y="1197"/>
                        <a:pt x="1087" y="1197"/>
                      </a:cubicBezTo>
                      <a:cubicBezTo>
                        <a:pt x="1001" y="1197"/>
                        <a:pt x="910" y="1167"/>
                        <a:pt x="813" y="1098"/>
                      </a:cubicBezTo>
                      <a:lnTo>
                        <a:pt x="813" y="1098"/>
                      </a:lnTo>
                      <a:cubicBezTo>
                        <a:pt x="1246" y="1911"/>
                        <a:pt x="712" y="2750"/>
                        <a:pt x="0" y="3182"/>
                      </a:cubicBezTo>
                      <a:cubicBezTo>
                        <a:pt x="153" y="3487"/>
                        <a:pt x="203" y="3843"/>
                        <a:pt x="381" y="4148"/>
                      </a:cubicBezTo>
                      <a:cubicBezTo>
                        <a:pt x="483" y="4351"/>
                        <a:pt x="712" y="4503"/>
                        <a:pt x="839" y="4707"/>
                      </a:cubicBezTo>
                      <a:cubicBezTo>
                        <a:pt x="915" y="4859"/>
                        <a:pt x="966" y="5063"/>
                        <a:pt x="1118" y="5139"/>
                      </a:cubicBezTo>
                      <a:cubicBezTo>
                        <a:pt x="1164" y="4341"/>
                        <a:pt x="1067" y="2972"/>
                        <a:pt x="2090" y="2972"/>
                      </a:cubicBezTo>
                      <a:cubicBezTo>
                        <a:pt x="2208" y="2972"/>
                        <a:pt x="2341" y="2990"/>
                        <a:pt x="2491" y="3029"/>
                      </a:cubicBezTo>
                      <a:cubicBezTo>
                        <a:pt x="2516" y="2750"/>
                        <a:pt x="2415" y="2241"/>
                        <a:pt x="2593" y="2064"/>
                      </a:cubicBezTo>
                      <a:cubicBezTo>
                        <a:pt x="2694" y="1975"/>
                        <a:pt x="2847" y="1936"/>
                        <a:pt x="3009" y="1936"/>
                      </a:cubicBezTo>
                      <a:cubicBezTo>
                        <a:pt x="3171" y="1936"/>
                        <a:pt x="3342" y="1975"/>
                        <a:pt x="3482" y="2038"/>
                      </a:cubicBezTo>
                      <a:cubicBezTo>
                        <a:pt x="3533" y="2089"/>
                        <a:pt x="3558" y="2114"/>
                        <a:pt x="3609" y="2191"/>
                      </a:cubicBezTo>
                      <a:cubicBezTo>
                        <a:pt x="3623" y="2204"/>
                        <a:pt x="3640" y="2211"/>
                        <a:pt x="3657" y="2211"/>
                      </a:cubicBezTo>
                      <a:cubicBezTo>
                        <a:pt x="3704" y="2211"/>
                        <a:pt x="3748" y="2163"/>
                        <a:pt x="3711" y="2089"/>
                      </a:cubicBezTo>
                      <a:cubicBezTo>
                        <a:pt x="3660" y="2013"/>
                        <a:pt x="3584" y="1911"/>
                        <a:pt x="3533" y="1809"/>
                      </a:cubicBezTo>
                      <a:cubicBezTo>
                        <a:pt x="3482" y="1708"/>
                        <a:pt x="3431" y="1606"/>
                        <a:pt x="3355" y="1530"/>
                      </a:cubicBezTo>
                      <a:cubicBezTo>
                        <a:pt x="3304" y="1428"/>
                        <a:pt x="3228" y="1352"/>
                        <a:pt x="3177" y="1250"/>
                      </a:cubicBezTo>
                      <a:lnTo>
                        <a:pt x="2770" y="716"/>
                      </a:lnTo>
                      <a:cubicBezTo>
                        <a:pt x="2593" y="412"/>
                        <a:pt x="2313" y="157"/>
                        <a:pt x="1983" y="5"/>
                      </a:cubicBezTo>
                      <a:cubicBezTo>
                        <a:pt x="1974" y="2"/>
                        <a:pt x="1966" y="1"/>
                        <a:pt x="1958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4" name="Google Shape;9369;p71">
                  <a:extLst>
                    <a:ext uri="{FF2B5EF4-FFF2-40B4-BE49-F238E27FC236}">
                      <a16:creationId xmlns:a16="http://schemas.microsoft.com/office/drawing/2014/main" id="{5DE071EC-FA21-D144-FA42-CCC1DE4321D2}"/>
                    </a:ext>
                  </a:extLst>
                </p:cNvPr>
                <p:cNvSpPr/>
                <p:nvPr/>
              </p:nvSpPr>
              <p:spPr>
                <a:xfrm>
                  <a:off x="3823025" y="3173275"/>
                  <a:ext cx="122650" cy="238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6" h="9557" extrusionOk="0">
                      <a:moveTo>
                        <a:pt x="3762" y="1"/>
                      </a:moveTo>
                      <a:cubicBezTo>
                        <a:pt x="3634" y="280"/>
                        <a:pt x="3660" y="611"/>
                        <a:pt x="3482" y="890"/>
                      </a:cubicBezTo>
                      <a:cubicBezTo>
                        <a:pt x="3202" y="1399"/>
                        <a:pt x="2999" y="1424"/>
                        <a:pt x="2465" y="1500"/>
                      </a:cubicBezTo>
                      <a:cubicBezTo>
                        <a:pt x="2516" y="1932"/>
                        <a:pt x="2389" y="2390"/>
                        <a:pt x="2135" y="2746"/>
                      </a:cubicBezTo>
                      <a:cubicBezTo>
                        <a:pt x="2008" y="2949"/>
                        <a:pt x="1830" y="3127"/>
                        <a:pt x="1601" y="3228"/>
                      </a:cubicBezTo>
                      <a:cubicBezTo>
                        <a:pt x="1423" y="3305"/>
                        <a:pt x="1245" y="3279"/>
                        <a:pt x="1169" y="3457"/>
                      </a:cubicBezTo>
                      <a:cubicBezTo>
                        <a:pt x="1093" y="3635"/>
                        <a:pt x="1220" y="4042"/>
                        <a:pt x="1169" y="4271"/>
                      </a:cubicBezTo>
                      <a:cubicBezTo>
                        <a:pt x="1093" y="4474"/>
                        <a:pt x="1017" y="4652"/>
                        <a:pt x="890" y="4804"/>
                      </a:cubicBezTo>
                      <a:cubicBezTo>
                        <a:pt x="610" y="5135"/>
                        <a:pt x="356" y="5058"/>
                        <a:pt x="0" y="5135"/>
                      </a:cubicBezTo>
                      <a:cubicBezTo>
                        <a:pt x="280" y="5821"/>
                        <a:pt x="483" y="6533"/>
                        <a:pt x="610" y="7270"/>
                      </a:cubicBezTo>
                      <a:cubicBezTo>
                        <a:pt x="686" y="7676"/>
                        <a:pt x="737" y="8083"/>
                        <a:pt x="788" y="8490"/>
                      </a:cubicBezTo>
                      <a:cubicBezTo>
                        <a:pt x="788" y="8845"/>
                        <a:pt x="839" y="9227"/>
                        <a:pt x="966" y="9557"/>
                      </a:cubicBezTo>
                      <a:cubicBezTo>
                        <a:pt x="1118" y="9455"/>
                        <a:pt x="1144" y="9125"/>
                        <a:pt x="1220" y="8947"/>
                      </a:cubicBezTo>
                      <a:cubicBezTo>
                        <a:pt x="1322" y="8566"/>
                        <a:pt x="1423" y="8185"/>
                        <a:pt x="1449" y="7803"/>
                      </a:cubicBezTo>
                      <a:cubicBezTo>
                        <a:pt x="1449" y="7498"/>
                        <a:pt x="1525" y="7168"/>
                        <a:pt x="1652" y="6863"/>
                      </a:cubicBezTo>
                      <a:cubicBezTo>
                        <a:pt x="1754" y="6685"/>
                        <a:pt x="2110" y="6253"/>
                        <a:pt x="2338" y="6253"/>
                      </a:cubicBezTo>
                      <a:cubicBezTo>
                        <a:pt x="2494" y="6253"/>
                        <a:pt x="2591" y="6389"/>
                        <a:pt x="2681" y="6389"/>
                      </a:cubicBezTo>
                      <a:cubicBezTo>
                        <a:pt x="2694" y="6389"/>
                        <a:pt x="2707" y="6386"/>
                        <a:pt x="2720" y="6380"/>
                      </a:cubicBezTo>
                      <a:cubicBezTo>
                        <a:pt x="2847" y="6329"/>
                        <a:pt x="2847" y="5973"/>
                        <a:pt x="2872" y="5872"/>
                      </a:cubicBezTo>
                      <a:cubicBezTo>
                        <a:pt x="3002" y="5244"/>
                        <a:pt x="2966" y="4080"/>
                        <a:pt x="3613" y="4080"/>
                      </a:cubicBezTo>
                      <a:cubicBezTo>
                        <a:pt x="3725" y="4080"/>
                        <a:pt x="3858" y="4115"/>
                        <a:pt x="4016" y="4194"/>
                      </a:cubicBezTo>
                      <a:cubicBezTo>
                        <a:pt x="4125" y="3890"/>
                        <a:pt x="4028" y="2095"/>
                        <a:pt x="4573" y="2095"/>
                      </a:cubicBezTo>
                      <a:cubicBezTo>
                        <a:pt x="4664" y="2095"/>
                        <a:pt x="4774" y="2146"/>
                        <a:pt x="4905" y="2263"/>
                      </a:cubicBezTo>
                      <a:cubicBezTo>
                        <a:pt x="4905" y="1805"/>
                        <a:pt x="4575" y="1373"/>
                        <a:pt x="4295" y="941"/>
                      </a:cubicBezTo>
                      <a:cubicBezTo>
                        <a:pt x="4117" y="636"/>
                        <a:pt x="3990" y="255"/>
                        <a:pt x="376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5" name="Google Shape;9370;p71">
                  <a:extLst>
                    <a:ext uri="{FF2B5EF4-FFF2-40B4-BE49-F238E27FC236}">
                      <a16:creationId xmlns:a16="http://schemas.microsoft.com/office/drawing/2014/main" id="{40D4D4E8-717B-4166-1E30-0AA4D7EEC9DA}"/>
                    </a:ext>
                  </a:extLst>
                </p:cNvPr>
                <p:cNvSpPr/>
                <p:nvPr/>
              </p:nvSpPr>
              <p:spPr>
                <a:xfrm>
                  <a:off x="3600000" y="3309250"/>
                  <a:ext cx="243375" cy="277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35" h="11082" extrusionOk="0">
                      <a:moveTo>
                        <a:pt x="8946" y="1"/>
                      </a:moveTo>
                      <a:cubicBezTo>
                        <a:pt x="8769" y="382"/>
                        <a:pt x="8718" y="865"/>
                        <a:pt x="8362" y="1144"/>
                      </a:cubicBezTo>
                      <a:cubicBezTo>
                        <a:pt x="7981" y="1399"/>
                        <a:pt x="7345" y="1500"/>
                        <a:pt x="7091" y="1907"/>
                      </a:cubicBezTo>
                      <a:cubicBezTo>
                        <a:pt x="6837" y="2364"/>
                        <a:pt x="6913" y="2873"/>
                        <a:pt x="6507" y="3305"/>
                      </a:cubicBezTo>
                      <a:cubicBezTo>
                        <a:pt x="6278" y="3533"/>
                        <a:pt x="5947" y="3686"/>
                        <a:pt x="5617" y="3788"/>
                      </a:cubicBezTo>
                      <a:cubicBezTo>
                        <a:pt x="5414" y="3838"/>
                        <a:pt x="5159" y="3813"/>
                        <a:pt x="5032" y="4016"/>
                      </a:cubicBezTo>
                      <a:cubicBezTo>
                        <a:pt x="4931" y="4245"/>
                        <a:pt x="5007" y="4652"/>
                        <a:pt x="4905" y="4880"/>
                      </a:cubicBezTo>
                      <a:cubicBezTo>
                        <a:pt x="4753" y="5211"/>
                        <a:pt x="4524" y="5490"/>
                        <a:pt x="4219" y="5694"/>
                      </a:cubicBezTo>
                      <a:cubicBezTo>
                        <a:pt x="3889" y="5923"/>
                        <a:pt x="3126" y="6100"/>
                        <a:pt x="2923" y="6456"/>
                      </a:cubicBezTo>
                      <a:cubicBezTo>
                        <a:pt x="2821" y="6609"/>
                        <a:pt x="2770" y="6888"/>
                        <a:pt x="2669" y="7066"/>
                      </a:cubicBezTo>
                      <a:cubicBezTo>
                        <a:pt x="2542" y="7320"/>
                        <a:pt x="2364" y="7575"/>
                        <a:pt x="2135" y="7803"/>
                      </a:cubicBezTo>
                      <a:cubicBezTo>
                        <a:pt x="1957" y="8032"/>
                        <a:pt x="1728" y="8235"/>
                        <a:pt x="1500" y="8413"/>
                      </a:cubicBezTo>
                      <a:cubicBezTo>
                        <a:pt x="1322" y="8540"/>
                        <a:pt x="1068" y="8566"/>
                        <a:pt x="864" y="8693"/>
                      </a:cubicBezTo>
                      <a:cubicBezTo>
                        <a:pt x="508" y="8896"/>
                        <a:pt x="229" y="9227"/>
                        <a:pt x="51" y="9608"/>
                      </a:cubicBezTo>
                      <a:cubicBezTo>
                        <a:pt x="0" y="10116"/>
                        <a:pt x="76" y="10624"/>
                        <a:pt x="280" y="11082"/>
                      </a:cubicBezTo>
                      <a:cubicBezTo>
                        <a:pt x="585" y="10701"/>
                        <a:pt x="686" y="10447"/>
                        <a:pt x="1245" y="10294"/>
                      </a:cubicBezTo>
                      <a:cubicBezTo>
                        <a:pt x="1507" y="10229"/>
                        <a:pt x="1862" y="10168"/>
                        <a:pt x="2216" y="10168"/>
                      </a:cubicBezTo>
                      <a:cubicBezTo>
                        <a:pt x="2688" y="10168"/>
                        <a:pt x="3159" y="10276"/>
                        <a:pt x="3406" y="10624"/>
                      </a:cubicBezTo>
                      <a:cubicBezTo>
                        <a:pt x="3968" y="10156"/>
                        <a:pt x="3969" y="8867"/>
                        <a:pt x="4881" y="8867"/>
                      </a:cubicBezTo>
                      <a:cubicBezTo>
                        <a:pt x="4958" y="8867"/>
                        <a:pt x="5043" y="8876"/>
                        <a:pt x="5134" y="8896"/>
                      </a:cubicBezTo>
                      <a:cubicBezTo>
                        <a:pt x="5337" y="8337"/>
                        <a:pt x="5668" y="7752"/>
                        <a:pt x="5897" y="7168"/>
                      </a:cubicBezTo>
                      <a:cubicBezTo>
                        <a:pt x="6049" y="6710"/>
                        <a:pt x="6278" y="6253"/>
                        <a:pt x="6583" y="5846"/>
                      </a:cubicBezTo>
                      <a:cubicBezTo>
                        <a:pt x="6782" y="5597"/>
                        <a:pt x="6957" y="5519"/>
                        <a:pt x="7146" y="5519"/>
                      </a:cubicBezTo>
                      <a:cubicBezTo>
                        <a:pt x="7343" y="5519"/>
                        <a:pt x="7556" y="5604"/>
                        <a:pt x="7828" y="5668"/>
                      </a:cubicBezTo>
                      <a:cubicBezTo>
                        <a:pt x="7854" y="5084"/>
                        <a:pt x="7777" y="4448"/>
                        <a:pt x="8057" y="3889"/>
                      </a:cubicBezTo>
                      <a:cubicBezTo>
                        <a:pt x="8228" y="3562"/>
                        <a:pt x="8677" y="3301"/>
                        <a:pt x="9086" y="3301"/>
                      </a:cubicBezTo>
                      <a:cubicBezTo>
                        <a:pt x="9345" y="3301"/>
                        <a:pt x="9587" y="3405"/>
                        <a:pt x="9734" y="3661"/>
                      </a:cubicBezTo>
                      <a:lnTo>
                        <a:pt x="9455" y="2949"/>
                      </a:lnTo>
                      <a:cubicBezTo>
                        <a:pt x="9531" y="1932"/>
                        <a:pt x="9353" y="916"/>
                        <a:pt x="8946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6" name="Google Shape;9371;p71">
                  <a:extLst>
                    <a:ext uri="{FF2B5EF4-FFF2-40B4-BE49-F238E27FC236}">
                      <a16:creationId xmlns:a16="http://schemas.microsoft.com/office/drawing/2014/main" id="{92BE7643-AFA7-BDB2-C902-7FFA69B0AFEF}"/>
                    </a:ext>
                  </a:extLst>
                </p:cNvPr>
                <p:cNvSpPr/>
                <p:nvPr/>
              </p:nvSpPr>
              <p:spPr>
                <a:xfrm>
                  <a:off x="3436050" y="3365800"/>
                  <a:ext cx="129025" cy="146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1" h="5847" extrusionOk="0">
                      <a:moveTo>
                        <a:pt x="4626" y="1"/>
                      </a:moveTo>
                      <a:lnTo>
                        <a:pt x="4626" y="1"/>
                      </a:lnTo>
                      <a:cubicBezTo>
                        <a:pt x="4499" y="484"/>
                        <a:pt x="4677" y="1271"/>
                        <a:pt x="4169" y="1627"/>
                      </a:cubicBezTo>
                      <a:cubicBezTo>
                        <a:pt x="4067" y="1704"/>
                        <a:pt x="3966" y="1723"/>
                        <a:pt x="3858" y="1723"/>
                      </a:cubicBezTo>
                      <a:cubicBezTo>
                        <a:pt x="3750" y="1723"/>
                        <a:pt x="3635" y="1704"/>
                        <a:pt x="3508" y="1704"/>
                      </a:cubicBezTo>
                      <a:cubicBezTo>
                        <a:pt x="3152" y="1678"/>
                        <a:pt x="2924" y="1475"/>
                        <a:pt x="2619" y="1424"/>
                      </a:cubicBezTo>
                      <a:cubicBezTo>
                        <a:pt x="2593" y="2085"/>
                        <a:pt x="2364" y="2720"/>
                        <a:pt x="1907" y="3203"/>
                      </a:cubicBezTo>
                      <a:cubicBezTo>
                        <a:pt x="1450" y="3635"/>
                        <a:pt x="992" y="3584"/>
                        <a:pt x="433" y="3737"/>
                      </a:cubicBezTo>
                      <a:cubicBezTo>
                        <a:pt x="407" y="4042"/>
                        <a:pt x="357" y="4372"/>
                        <a:pt x="306" y="4677"/>
                      </a:cubicBezTo>
                      <a:cubicBezTo>
                        <a:pt x="255" y="5058"/>
                        <a:pt x="1" y="5465"/>
                        <a:pt x="1" y="5846"/>
                      </a:cubicBezTo>
                      <a:cubicBezTo>
                        <a:pt x="280" y="5516"/>
                        <a:pt x="458" y="5109"/>
                        <a:pt x="890" y="4880"/>
                      </a:cubicBezTo>
                      <a:cubicBezTo>
                        <a:pt x="1049" y="4781"/>
                        <a:pt x="1227" y="4732"/>
                        <a:pt x="1404" y="4732"/>
                      </a:cubicBezTo>
                      <a:cubicBezTo>
                        <a:pt x="1679" y="4732"/>
                        <a:pt x="1950" y="4851"/>
                        <a:pt x="2136" y="5084"/>
                      </a:cubicBezTo>
                      <a:cubicBezTo>
                        <a:pt x="2187" y="4830"/>
                        <a:pt x="2314" y="4550"/>
                        <a:pt x="2390" y="4296"/>
                      </a:cubicBezTo>
                      <a:cubicBezTo>
                        <a:pt x="2542" y="3813"/>
                        <a:pt x="2822" y="3228"/>
                        <a:pt x="3381" y="3178"/>
                      </a:cubicBezTo>
                      <a:cubicBezTo>
                        <a:pt x="4067" y="3178"/>
                        <a:pt x="4677" y="3584"/>
                        <a:pt x="4982" y="4194"/>
                      </a:cubicBezTo>
                      <a:lnTo>
                        <a:pt x="5160" y="1881"/>
                      </a:lnTo>
                      <a:cubicBezTo>
                        <a:pt x="4982" y="1271"/>
                        <a:pt x="5059" y="509"/>
                        <a:pt x="4626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7" name="Google Shape;9372;p71">
                  <a:extLst>
                    <a:ext uri="{FF2B5EF4-FFF2-40B4-BE49-F238E27FC236}">
                      <a16:creationId xmlns:a16="http://schemas.microsoft.com/office/drawing/2014/main" id="{474B99D4-6950-7669-AAC9-0A9592E1F8F2}"/>
                    </a:ext>
                  </a:extLst>
                </p:cNvPr>
                <p:cNvSpPr/>
                <p:nvPr/>
              </p:nvSpPr>
              <p:spPr>
                <a:xfrm>
                  <a:off x="3410000" y="3562150"/>
                  <a:ext cx="194450" cy="19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78" h="7600" extrusionOk="0">
                      <a:moveTo>
                        <a:pt x="7346" y="0"/>
                      </a:moveTo>
                      <a:cubicBezTo>
                        <a:pt x="6939" y="280"/>
                        <a:pt x="6482" y="432"/>
                        <a:pt x="5999" y="432"/>
                      </a:cubicBezTo>
                      <a:cubicBezTo>
                        <a:pt x="5541" y="483"/>
                        <a:pt x="5363" y="966"/>
                        <a:pt x="4881" y="1118"/>
                      </a:cubicBezTo>
                      <a:cubicBezTo>
                        <a:pt x="4550" y="1169"/>
                        <a:pt x="4245" y="1271"/>
                        <a:pt x="3940" y="1423"/>
                      </a:cubicBezTo>
                      <a:cubicBezTo>
                        <a:pt x="3661" y="1601"/>
                        <a:pt x="3686" y="1779"/>
                        <a:pt x="3559" y="2033"/>
                      </a:cubicBezTo>
                      <a:cubicBezTo>
                        <a:pt x="3178" y="2720"/>
                        <a:pt x="2669" y="3330"/>
                        <a:pt x="2034" y="3762"/>
                      </a:cubicBezTo>
                      <a:cubicBezTo>
                        <a:pt x="1551" y="4067"/>
                        <a:pt x="560" y="4092"/>
                        <a:pt x="280" y="4600"/>
                      </a:cubicBezTo>
                      <a:cubicBezTo>
                        <a:pt x="128" y="4855"/>
                        <a:pt x="128" y="5363"/>
                        <a:pt x="102" y="5668"/>
                      </a:cubicBezTo>
                      <a:cubicBezTo>
                        <a:pt x="26" y="6125"/>
                        <a:pt x="1" y="6557"/>
                        <a:pt x="1" y="7015"/>
                      </a:cubicBezTo>
                      <a:cubicBezTo>
                        <a:pt x="67" y="6863"/>
                        <a:pt x="205" y="6802"/>
                        <a:pt x="374" y="6802"/>
                      </a:cubicBezTo>
                      <a:cubicBezTo>
                        <a:pt x="859" y="6802"/>
                        <a:pt x="1603" y="7298"/>
                        <a:pt x="1678" y="7599"/>
                      </a:cubicBezTo>
                      <a:cubicBezTo>
                        <a:pt x="1932" y="6710"/>
                        <a:pt x="2263" y="5820"/>
                        <a:pt x="2695" y="4982"/>
                      </a:cubicBezTo>
                      <a:cubicBezTo>
                        <a:pt x="2873" y="4651"/>
                        <a:pt x="3178" y="4219"/>
                        <a:pt x="3584" y="4143"/>
                      </a:cubicBezTo>
                      <a:cubicBezTo>
                        <a:pt x="3667" y="4122"/>
                        <a:pt x="3749" y="4112"/>
                        <a:pt x="3830" y="4112"/>
                      </a:cubicBezTo>
                      <a:cubicBezTo>
                        <a:pt x="4249" y="4112"/>
                        <a:pt x="4634" y="4378"/>
                        <a:pt x="4804" y="4804"/>
                      </a:cubicBezTo>
                      <a:cubicBezTo>
                        <a:pt x="4855" y="4448"/>
                        <a:pt x="5033" y="4092"/>
                        <a:pt x="5135" y="3762"/>
                      </a:cubicBezTo>
                      <a:cubicBezTo>
                        <a:pt x="5262" y="3279"/>
                        <a:pt x="5236" y="2465"/>
                        <a:pt x="5796" y="2237"/>
                      </a:cubicBezTo>
                      <a:cubicBezTo>
                        <a:pt x="5887" y="2199"/>
                        <a:pt x="5983" y="2182"/>
                        <a:pt x="6080" y="2182"/>
                      </a:cubicBezTo>
                      <a:cubicBezTo>
                        <a:pt x="6709" y="2182"/>
                        <a:pt x="7409" y="2893"/>
                        <a:pt x="7651" y="3355"/>
                      </a:cubicBezTo>
                      <a:lnTo>
                        <a:pt x="7727" y="1855"/>
                      </a:lnTo>
                      <a:cubicBezTo>
                        <a:pt x="7702" y="1398"/>
                        <a:pt x="7778" y="331"/>
                        <a:pt x="7346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8" name="Google Shape;9373;p71">
                  <a:extLst>
                    <a:ext uri="{FF2B5EF4-FFF2-40B4-BE49-F238E27FC236}">
                      <a16:creationId xmlns:a16="http://schemas.microsoft.com/office/drawing/2014/main" id="{BBA1848D-A407-8F60-E8A1-4A6E4B2462E3}"/>
                    </a:ext>
                  </a:extLst>
                </p:cNvPr>
                <p:cNvSpPr/>
                <p:nvPr/>
              </p:nvSpPr>
              <p:spPr>
                <a:xfrm>
                  <a:off x="3308975" y="3525000"/>
                  <a:ext cx="113775" cy="190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51" h="7612" extrusionOk="0">
                      <a:moveTo>
                        <a:pt x="4442" y="1"/>
                      </a:moveTo>
                      <a:cubicBezTo>
                        <a:pt x="4417" y="1"/>
                        <a:pt x="4389" y="12"/>
                        <a:pt x="4372" y="12"/>
                      </a:cubicBezTo>
                      <a:lnTo>
                        <a:pt x="4296" y="37"/>
                      </a:lnTo>
                      <a:cubicBezTo>
                        <a:pt x="4143" y="215"/>
                        <a:pt x="3991" y="393"/>
                        <a:pt x="3813" y="546"/>
                      </a:cubicBezTo>
                      <a:cubicBezTo>
                        <a:pt x="3793" y="576"/>
                        <a:pt x="3761" y="590"/>
                        <a:pt x="3730" y="590"/>
                      </a:cubicBezTo>
                      <a:cubicBezTo>
                        <a:pt x="3682" y="590"/>
                        <a:pt x="3635" y="556"/>
                        <a:pt x="3635" y="495"/>
                      </a:cubicBezTo>
                      <a:lnTo>
                        <a:pt x="3406" y="724"/>
                      </a:lnTo>
                      <a:cubicBezTo>
                        <a:pt x="3388" y="742"/>
                        <a:pt x="3370" y="760"/>
                        <a:pt x="3343" y="760"/>
                      </a:cubicBezTo>
                      <a:cubicBezTo>
                        <a:pt x="3332" y="760"/>
                        <a:pt x="3320" y="757"/>
                        <a:pt x="3305" y="749"/>
                      </a:cubicBezTo>
                      <a:cubicBezTo>
                        <a:pt x="3254" y="851"/>
                        <a:pt x="3203" y="927"/>
                        <a:pt x="3152" y="1003"/>
                      </a:cubicBezTo>
                      <a:cubicBezTo>
                        <a:pt x="2822" y="1867"/>
                        <a:pt x="2618" y="2782"/>
                        <a:pt x="2263" y="3621"/>
                      </a:cubicBezTo>
                      <a:cubicBezTo>
                        <a:pt x="2212" y="3723"/>
                        <a:pt x="2161" y="3824"/>
                        <a:pt x="2110" y="3926"/>
                      </a:cubicBezTo>
                      <a:cubicBezTo>
                        <a:pt x="2059" y="4028"/>
                        <a:pt x="2008" y="4104"/>
                        <a:pt x="1907" y="4180"/>
                      </a:cubicBezTo>
                      <a:cubicBezTo>
                        <a:pt x="1873" y="4199"/>
                        <a:pt x="1842" y="4207"/>
                        <a:pt x="1813" y="4207"/>
                      </a:cubicBezTo>
                      <a:cubicBezTo>
                        <a:pt x="1644" y="4207"/>
                        <a:pt x="1551" y="3925"/>
                        <a:pt x="1551" y="3774"/>
                      </a:cubicBezTo>
                      <a:cubicBezTo>
                        <a:pt x="1526" y="3545"/>
                        <a:pt x="1551" y="3291"/>
                        <a:pt x="1627" y="3062"/>
                      </a:cubicBezTo>
                      <a:cubicBezTo>
                        <a:pt x="1653" y="2808"/>
                        <a:pt x="1703" y="2554"/>
                        <a:pt x="1754" y="2299"/>
                      </a:cubicBezTo>
                      <a:cubicBezTo>
                        <a:pt x="1805" y="2045"/>
                        <a:pt x="1856" y="1893"/>
                        <a:pt x="1907" y="1689"/>
                      </a:cubicBezTo>
                      <a:lnTo>
                        <a:pt x="1907" y="1689"/>
                      </a:lnTo>
                      <a:cubicBezTo>
                        <a:pt x="1424" y="2757"/>
                        <a:pt x="890" y="3774"/>
                        <a:pt x="280" y="4739"/>
                      </a:cubicBezTo>
                      <a:cubicBezTo>
                        <a:pt x="179" y="4892"/>
                        <a:pt x="102" y="5019"/>
                        <a:pt x="1" y="5171"/>
                      </a:cubicBezTo>
                      <a:cubicBezTo>
                        <a:pt x="356" y="5019"/>
                        <a:pt x="738" y="4943"/>
                        <a:pt x="1119" y="4943"/>
                      </a:cubicBezTo>
                      <a:cubicBezTo>
                        <a:pt x="1576" y="5044"/>
                        <a:pt x="1831" y="5451"/>
                        <a:pt x="1983" y="5858"/>
                      </a:cubicBezTo>
                      <a:cubicBezTo>
                        <a:pt x="2161" y="6264"/>
                        <a:pt x="2237" y="6569"/>
                        <a:pt x="2593" y="6849"/>
                      </a:cubicBezTo>
                      <a:cubicBezTo>
                        <a:pt x="3000" y="7179"/>
                        <a:pt x="3457" y="7433"/>
                        <a:pt x="3940" y="7611"/>
                      </a:cubicBezTo>
                      <a:lnTo>
                        <a:pt x="3966" y="7611"/>
                      </a:lnTo>
                      <a:lnTo>
                        <a:pt x="4220" y="6569"/>
                      </a:lnTo>
                      <a:lnTo>
                        <a:pt x="4220" y="6137"/>
                      </a:lnTo>
                      <a:lnTo>
                        <a:pt x="4220" y="5756"/>
                      </a:lnTo>
                      <a:cubicBezTo>
                        <a:pt x="4118" y="5756"/>
                        <a:pt x="4016" y="5756"/>
                        <a:pt x="3889" y="5731"/>
                      </a:cubicBezTo>
                      <a:cubicBezTo>
                        <a:pt x="3661" y="5705"/>
                        <a:pt x="3406" y="5654"/>
                        <a:pt x="3178" y="5578"/>
                      </a:cubicBezTo>
                      <a:cubicBezTo>
                        <a:pt x="2974" y="5502"/>
                        <a:pt x="2695" y="5426"/>
                        <a:pt x="2669" y="5171"/>
                      </a:cubicBezTo>
                      <a:cubicBezTo>
                        <a:pt x="2669" y="5044"/>
                        <a:pt x="2695" y="4917"/>
                        <a:pt x="2746" y="4790"/>
                      </a:cubicBezTo>
                      <a:cubicBezTo>
                        <a:pt x="2796" y="4663"/>
                        <a:pt x="2847" y="4561"/>
                        <a:pt x="2898" y="4434"/>
                      </a:cubicBezTo>
                      <a:cubicBezTo>
                        <a:pt x="3000" y="4180"/>
                        <a:pt x="3101" y="3926"/>
                        <a:pt x="3203" y="3697"/>
                      </a:cubicBezTo>
                      <a:cubicBezTo>
                        <a:pt x="3432" y="3189"/>
                        <a:pt x="3661" y="2732"/>
                        <a:pt x="3864" y="2223"/>
                      </a:cubicBezTo>
                      <a:cubicBezTo>
                        <a:pt x="4067" y="1715"/>
                        <a:pt x="4270" y="1232"/>
                        <a:pt x="4423" y="724"/>
                      </a:cubicBezTo>
                      <a:cubicBezTo>
                        <a:pt x="4448" y="647"/>
                        <a:pt x="4499" y="546"/>
                        <a:pt x="4525" y="470"/>
                      </a:cubicBezTo>
                      <a:cubicBezTo>
                        <a:pt x="4550" y="393"/>
                        <a:pt x="4499" y="292"/>
                        <a:pt x="4499" y="215"/>
                      </a:cubicBezTo>
                      <a:cubicBezTo>
                        <a:pt x="4474" y="190"/>
                        <a:pt x="4474" y="165"/>
                        <a:pt x="4474" y="139"/>
                      </a:cubicBezTo>
                      <a:lnTo>
                        <a:pt x="4474" y="12"/>
                      </a:lnTo>
                      <a:cubicBezTo>
                        <a:pt x="4465" y="4"/>
                        <a:pt x="4454" y="1"/>
                        <a:pt x="444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9" name="Google Shape;9374;p71">
                  <a:extLst>
                    <a:ext uri="{FF2B5EF4-FFF2-40B4-BE49-F238E27FC236}">
                      <a16:creationId xmlns:a16="http://schemas.microsoft.com/office/drawing/2014/main" id="{BB689393-B6B9-F669-59AF-A3538416B3C7}"/>
                    </a:ext>
                  </a:extLst>
                </p:cNvPr>
                <p:cNvSpPr/>
                <p:nvPr/>
              </p:nvSpPr>
              <p:spPr>
                <a:xfrm>
                  <a:off x="3272125" y="3581200"/>
                  <a:ext cx="43225" cy="80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3203" extrusionOk="0">
                      <a:moveTo>
                        <a:pt x="1729" y="1"/>
                      </a:moveTo>
                      <a:lnTo>
                        <a:pt x="1729" y="1"/>
                      </a:lnTo>
                      <a:cubicBezTo>
                        <a:pt x="1551" y="255"/>
                        <a:pt x="1373" y="509"/>
                        <a:pt x="1195" y="763"/>
                      </a:cubicBezTo>
                      <a:cubicBezTo>
                        <a:pt x="763" y="1551"/>
                        <a:pt x="356" y="2364"/>
                        <a:pt x="1" y="3203"/>
                      </a:cubicBezTo>
                      <a:cubicBezTo>
                        <a:pt x="280" y="3203"/>
                        <a:pt x="585" y="3152"/>
                        <a:pt x="865" y="3076"/>
                      </a:cubicBezTo>
                      <a:cubicBezTo>
                        <a:pt x="839" y="3051"/>
                        <a:pt x="788" y="3000"/>
                        <a:pt x="788" y="2949"/>
                      </a:cubicBezTo>
                      <a:cubicBezTo>
                        <a:pt x="712" y="2796"/>
                        <a:pt x="712" y="2644"/>
                        <a:pt x="763" y="2491"/>
                      </a:cubicBezTo>
                      <a:cubicBezTo>
                        <a:pt x="814" y="2110"/>
                        <a:pt x="941" y="1780"/>
                        <a:pt x="1093" y="1424"/>
                      </a:cubicBezTo>
                      <a:cubicBezTo>
                        <a:pt x="1220" y="1093"/>
                        <a:pt x="1373" y="763"/>
                        <a:pt x="1525" y="433"/>
                      </a:cubicBezTo>
                      <a:cubicBezTo>
                        <a:pt x="1602" y="280"/>
                        <a:pt x="1653" y="128"/>
                        <a:pt x="172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0" name="Google Shape;9375;p71">
                  <a:extLst>
                    <a:ext uri="{FF2B5EF4-FFF2-40B4-BE49-F238E27FC236}">
                      <a16:creationId xmlns:a16="http://schemas.microsoft.com/office/drawing/2014/main" id="{2538AF88-B45B-28CF-B4FF-3F9E5D04FB55}"/>
                    </a:ext>
                  </a:extLst>
                </p:cNvPr>
                <p:cNvSpPr/>
                <p:nvPr/>
              </p:nvSpPr>
              <p:spPr>
                <a:xfrm>
                  <a:off x="4339600" y="2194125"/>
                  <a:ext cx="73075" cy="18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3" h="7302" extrusionOk="0">
                      <a:moveTo>
                        <a:pt x="2313" y="1"/>
                      </a:moveTo>
                      <a:cubicBezTo>
                        <a:pt x="1957" y="484"/>
                        <a:pt x="2084" y="1373"/>
                        <a:pt x="1983" y="1932"/>
                      </a:cubicBezTo>
                      <a:cubicBezTo>
                        <a:pt x="1855" y="2771"/>
                        <a:pt x="1576" y="3585"/>
                        <a:pt x="1144" y="4347"/>
                      </a:cubicBezTo>
                      <a:cubicBezTo>
                        <a:pt x="890" y="4830"/>
                        <a:pt x="813" y="5338"/>
                        <a:pt x="610" y="5821"/>
                      </a:cubicBezTo>
                      <a:cubicBezTo>
                        <a:pt x="483" y="6101"/>
                        <a:pt x="0" y="6609"/>
                        <a:pt x="76" y="6914"/>
                      </a:cubicBezTo>
                      <a:cubicBezTo>
                        <a:pt x="169" y="7218"/>
                        <a:pt x="708" y="7302"/>
                        <a:pt x="1250" y="7302"/>
                      </a:cubicBezTo>
                      <a:cubicBezTo>
                        <a:pt x="1751" y="7302"/>
                        <a:pt x="2256" y="7230"/>
                        <a:pt x="2415" y="7194"/>
                      </a:cubicBezTo>
                      <a:lnTo>
                        <a:pt x="2923" y="7066"/>
                      </a:lnTo>
                      <a:lnTo>
                        <a:pt x="2923" y="7066"/>
                      </a:lnTo>
                      <a:cubicBezTo>
                        <a:pt x="2898" y="7068"/>
                        <a:pt x="2873" y="7069"/>
                        <a:pt x="2849" y="7069"/>
                      </a:cubicBezTo>
                      <a:cubicBezTo>
                        <a:pt x="1898" y="7069"/>
                        <a:pt x="2247" y="5608"/>
                        <a:pt x="2669" y="5211"/>
                      </a:cubicBezTo>
                      <a:cubicBezTo>
                        <a:pt x="1805" y="5059"/>
                        <a:pt x="2389" y="4017"/>
                        <a:pt x="2593" y="3508"/>
                      </a:cubicBezTo>
                      <a:cubicBezTo>
                        <a:pt x="2745" y="3152"/>
                        <a:pt x="2872" y="2771"/>
                        <a:pt x="2923" y="2365"/>
                      </a:cubicBezTo>
                      <a:cubicBezTo>
                        <a:pt x="2923" y="2060"/>
                        <a:pt x="2872" y="2288"/>
                        <a:pt x="2694" y="2110"/>
                      </a:cubicBezTo>
                      <a:cubicBezTo>
                        <a:pt x="2567" y="1907"/>
                        <a:pt x="2516" y="1678"/>
                        <a:pt x="2542" y="1475"/>
                      </a:cubicBezTo>
                      <a:cubicBezTo>
                        <a:pt x="2516" y="1145"/>
                        <a:pt x="2720" y="128"/>
                        <a:pt x="2313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1" name="Google Shape;9376;p71">
                  <a:extLst>
                    <a:ext uri="{FF2B5EF4-FFF2-40B4-BE49-F238E27FC236}">
                      <a16:creationId xmlns:a16="http://schemas.microsoft.com/office/drawing/2014/main" id="{A62219B0-98A3-62B3-DEF3-33591EE3E2F9}"/>
                    </a:ext>
                  </a:extLst>
                </p:cNvPr>
                <p:cNvSpPr/>
                <p:nvPr/>
              </p:nvSpPr>
              <p:spPr>
                <a:xfrm>
                  <a:off x="4408200" y="2178800"/>
                  <a:ext cx="190450" cy="24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8" h="9815" extrusionOk="0">
                      <a:moveTo>
                        <a:pt x="4754" y="9382"/>
                      </a:moveTo>
                      <a:cubicBezTo>
                        <a:pt x="4906" y="9382"/>
                        <a:pt x="5059" y="9408"/>
                        <a:pt x="5211" y="9433"/>
                      </a:cubicBezTo>
                      <a:lnTo>
                        <a:pt x="5491" y="9484"/>
                      </a:lnTo>
                      <a:lnTo>
                        <a:pt x="5313" y="9484"/>
                      </a:lnTo>
                      <a:cubicBezTo>
                        <a:pt x="5262" y="9484"/>
                        <a:pt x="5211" y="9484"/>
                        <a:pt x="5186" y="9459"/>
                      </a:cubicBezTo>
                      <a:lnTo>
                        <a:pt x="4754" y="9382"/>
                      </a:lnTo>
                      <a:close/>
                      <a:moveTo>
                        <a:pt x="2098" y="0"/>
                      </a:moveTo>
                      <a:cubicBezTo>
                        <a:pt x="2070" y="0"/>
                        <a:pt x="2040" y="1"/>
                        <a:pt x="2009" y="4"/>
                      </a:cubicBezTo>
                      <a:cubicBezTo>
                        <a:pt x="1450" y="55"/>
                        <a:pt x="1526" y="538"/>
                        <a:pt x="1526" y="970"/>
                      </a:cubicBezTo>
                      <a:cubicBezTo>
                        <a:pt x="1526" y="1503"/>
                        <a:pt x="1272" y="1986"/>
                        <a:pt x="840" y="2291"/>
                      </a:cubicBezTo>
                      <a:cubicBezTo>
                        <a:pt x="687" y="2393"/>
                        <a:pt x="331" y="2520"/>
                        <a:pt x="281" y="2673"/>
                      </a:cubicBezTo>
                      <a:cubicBezTo>
                        <a:pt x="230" y="2850"/>
                        <a:pt x="484" y="3054"/>
                        <a:pt x="611" y="3181"/>
                      </a:cubicBezTo>
                      <a:cubicBezTo>
                        <a:pt x="992" y="3537"/>
                        <a:pt x="1119" y="4121"/>
                        <a:pt x="916" y="4630"/>
                      </a:cubicBezTo>
                      <a:cubicBezTo>
                        <a:pt x="789" y="4833"/>
                        <a:pt x="687" y="5062"/>
                        <a:pt x="611" y="5290"/>
                      </a:cubicBezTo>
                      <a:cubicBezTo>
                        <a:pt x="560" y="5621"/>
                        <a:pt x="738" y="5900"/>
                        <a:pt x="814" y="6205"/>
                      </a:cubicBezTo>
                      <a:cubicBezTo>
                        <a:pt x="992" y="6993"/>
                        <a:pt x="560" y="7629"/>
                        <a:pt x="1" y="8061"/>
                      </a:cubicBezTo>
                      <a:cubicBezTo>
                        <a:pt x="357" y="8696"/>
                        <a:pt x="1272" y="8976"/>
                        <a:pt x="2060" y="9128"/>
                      </a:cubicBezTo>
                      <a:cubicBezTo>
                        <a:pt x="2187" y="9204"/>
                        <a:pt x="2339" y="9255"/>
                        <a:pt x="2466" y="9281"/>
                      </a:cubicBezTo>
                      <a:lnTo>
                        <a:pt x="2543" y="9281"/>
                      </a:lnTo>
                      <a:cubicBezTo>
                        <a:pt x="2797" y="9357"/>
                        <a:pt x="3051" y="9433"/>
                        <a:pt x="3330" y="9509"/>
                      </a:cubicBezTo>
                      <a:cubicBezTo>
                        <a:pt x="3381" y="9535"/>
                        <a:pt x="3432" y="9535"/>
                        <a:pt x="3508" y="9560"/>
                      </a:cubicBezTo>
                      <a:lnTo>
                        <a:pt x="3737" y="9611"/>
                      </a:lnTo>
                      <a:cubicBezTo>
                        <a:pt x="3890" y="9637"/>
                        <a:pt x="4042" y="9662"/>
                        <a:pt x="4169" y="9687"/>
                      </a:cubicBezTo>
                      <a:lnTo>
                        <a:pt x="4322" y="9687"/>
                      </a:lnTo>
                      <a:cubicBezTo>
                        <a:pt x="4703" y="9738"/>
                        <a:pt x="5084" y="9789"/>
                        <a:pt x="5491" y="9814"/>
                      </a:cubicBezTo>
                      <a:cubicBezTo>
                        <a:pt x="5516" y="9814"/>
                        <a:pt x="5542" y="9789"/>
                        <a:pt x="5567" y="9764"/>
                      </a:cubicBezTo>
                      <a:cubicBezTo>
                        <a:pt x="5690" y="9770"/>
                        <a:pt x="5812" y="9774"/>
                        <a:pt x="5935" y="9774"/>
                      </a:cubicBezTo>
                      <a:cubicBezTo>
                        <a:pt x="6270" y="9774"/>
                        <a:pt x="6605" y="9750"/>
                        <a:pt x="6940" y="9713"/>
                      </a:cubicBezTo>
                      <a:lnTo>
                        <a:pt x="7016" y="9713"/>
                      </a:lnTo>
                      <a:cubicBezTo>
                        <a:pt x="7168" y="9713"/>
                        <a:pt x="7321" y="9662"/>
                        <a:pt x="7473" y="9662"/>
                      </a:cubicBezTo>
                      <a:cubicBezTo>
                        <a:pt x="7618" y="9638"/>
                        <a:pt x="7580" y="9431"/>
                        <a:pt x="7467" y="9431"/>
                      </a:cubicBezTo>
                      <a:cubicBezTo>
                        <a:pt x="7461" y="9431"/>
                        <a:pt x="7454" y="9432"/>
                        <a:pt x="7448" y="9433"/>
                      </a:cubicBezTo>
                      <a:cubicBezTo>
                        <a:pt x="7092" y="9459"/>
                        <a:pt x="6736" y="9484"/>
                        <a:pt x="6380" y="9484"/>
                      </a:cubicBezTo>
                      <a:lnTo>
                        <a:pt x="6075" y="9484"/>
                      </a:lnTo>
                      <a:cubicBezTo>
                        <a:pt x="5389" y="9154"/>
                        <a:pt x="4855" y="8493"/>
                        <a:pt x="5567" y="7832"/>
                      </a:cubicBezTo>
                      <a:cubicBezTo>
                        <a:pt x="5211" y="7629"/>
                        <a:pt x="4779" y="7603"/>
                        <a:pt x="4423" y="7375"/>
                      </a:cubicBezTo>
                      <a:cubicBezTo>
                        <a:pt x="3991" y="7120"/>
                        <a:pt x="3661" y="6765"/>
                        <a:pt x="3458" y="6358"/>
                      </a:cubicBezTo>
                      <a:cubicBezTo>
                        <a:pt x="3178" y="5672"/>
                        <a:pt x="3940" y="4909"/>
                        <a:pt x="4449" y="4579"/>
                      </a:cubicBezTo>
                      <a:lnTo>
                        <a:pt x="4449" y="4579"/>
                      </a:lnTo>
                      <a:cubicBezTo>
                        <a:pt x="4380" y="4592"/>
                        <a:pt x="4312" y="4598"/>
                        <a:pt x="4245" y="4598"/>
                      </a:cubicBezTo>
                      <a:cubicBezTo>
                        <a:pt x="3790" y="4598"/>
                        <a:pt x="3384" y="4307"/>
                        <a:pt x="3229" y="3842"/>
                      </a:cubicBezTo>
                      <a:cubicBezTo>
                        <a:pt x="3076" y="3232"/>
                        <a:pt x="3508" y="2927"/>
                        <a:pt x="3712" y="2444"/>
                      </a:cubicBezTo>
                      <a:cubicBezTo>
                        <a:pt x="3864" y="2088"/>
                        <a:pt x="3712" y="2164"/>
                        <a:pt x="3432" y="2088"/>
                      </a:cubicBezTo>
                      <a:cubicBezTo>
                        <a:pt x="3127" y="2012"/>
                        <a:pt x="2848" y="1834"/>
                        <a:pt x="2720" y="1554"/>
                      </a:cubicBezTo>
                      <a:cubicBezTo>
                        <a:pt x="2450" y="1038"/>
                        <a:pt x="2916" y="0"/>
                        <a:pt x="2098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2" name="Google Shape;9377;p71">
                  <a:extLst>
                    <a:ext uri="{FF2B5EF4-FFF2-40B4-BE49-F238E27FC236}">
                      <a16:creationId xmlns:a16="http://schemas.microsoft.com/office/drawing/2014/main" id="{8BF25B12-ABDC-C99D-3CB8-6762257DA89B}"/>
                    </a:ext>
                  </a:extLst>
                </p:cNvPr>
                <p:cNvSpPr/>
                <p:nvPr/>
              </p:nvSpPr>
              <p:spPr>
                <a:xfrm>
                  <a:off x="4389150" y="2038475"/>
                  <a:ext cx="110575" cy="158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23" h="6329" extrusionOk="0">
                      <a:moveTo>
                        <a:pt x="102" y="0"/>
                      </a:moveTo>
                      <a:lnTo>
                        <a:pt x="102" y="0"/>
                      </a:lnTo>
                      <a:cubicBezTo>
                        <a:pt x="1" y="1627"/>
                        <a:pt x="356" y="3228"/>
                        <a:pt x="331" y="4854"/>
                      </a:cubicBezTo>
                      <a:cubicBezTo>
                        <a:pt x="280" y="5363"/>
                        <a:pt x="204" y="5846"/>
                        <a:pt x="26" y="6329"/>
                      </a:cubicBezTo>
                      <a:cubicBezTo>
                        <a:pt x="509" y="6278"/>
                        <a:pt x="738" y="5566"/>
                        <a:pt x="1170" y="5464"/>
                      </a:cubicBezTo>
                      <a:cubicBezTo>
                        <a:pt x="1222" y="5450"/>
                        <a:pt x="1270" y="5444"/>
                        <a:pt x="1314" y="5444"/>
                      </a:cubicBezTo>
                      <a:cubicBezTo>
                        <a:pt x="1787" y="5444"/>
                        <a:pt x="1792" y="6190"/>
                        <a:pt x="2196" y="6190"/>
                      </a:cubicBezTo>
                      <a:cubicBezTo>
                        <a:pt x="2298" y="6190"/>
                        <a:pt x="2426" y="6143"/>
                        <a:pt x="2593" y="6024"/>
                      </a:cubicBezTo>
                      <a:lnTo>
                        <a:pt x="4423" y="4270"/>
                      </a:lnTo>
                      <a:lnTo>
                        <a:pt x="4423" y="4270"/>
                      </a:lnTo>
                      <a:cubicBezTo>
                        <a:pt x="4108" y="4294"/>
                        <a:pt x="3886" y="4526"/>
                        <a:pt x="3536" y="4526"/>
                      </a:cubicBezTo>
                      <a:cubicBezTo>
                        <a:pt x="3518" y="4526"/>
                        <a:pt x="3501" y="4525"/>
                        <a:pt x="3482" y="4524"/>
                      </a:cubicBezTo>
                      <a:cubicBezTo>
                        <a:pt x="3101" y="4499"/>
                        <a:pt x="3000" y="4321"/>
                        <a:pt x="2949" y="3965"/>
                      </a:cubicBezTo>
                      <a:cubicBezTo>
                        <a:pt x="2898" y="3380"/>
                        <a:pt x="3127" y="2897"/>
                        <a:pt x="3330" y="2389"/>
                      </a:cubicBezTo>
                      <a:lnTo>
                        <a:pt x="3330" y="2389"/>
                      </a:lnTo>
                      <a:cubicBezTo>
                        <a:pt x="2978" y="2565"/>
                        <a:pt x="2298" y="3167"/>
                        <a:pt x="1828" y="3167"/>
                      </a:cubicBezTo>
                      <a:cubicBezTo>
                        <a:pt x="1619" y="3167"/>
                        <a:pt x="1451" y="3048"/>
                        <a:pt x="1373" y="2720"/>
                      </a:cubicBezTo>
                      <a:cubicBezTo>
                        <a:pt x="1195" y="2008"/>
                        <a:pt x="1627" y="1169"/>
                        <a:pt x="1653" y="432"/>
                      </a:cubicBezTo>
                      <a:lnTo>
                        <a:pt x="1653" y="432"/>
                      </a:lnTo>
                      <a:cubicBezTo>
                        <a:pt x="1570" y="740"/>
                        <a:pt x="1273" y="1048"/>
                        <a:pt x="961" y="1048"/>
                      </a:cubicBezTo>
                      <a:cubicBezTo>
                        <a:pt x="886" y="1048"/>
                        <a:pt x="811" y="1030"/>
                        <a:pt x="738" y="991"/>
                      </a:cubicBezTo>
                      <a:cubicBezTo>
                        <a:pt x="331" y="762"/>
                        <a:pt x="331" y="305"/>
                        <a:pt x="102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3" name="Google Shape;9378;p71">
                  <a:extLst>
                    <a:ext uri="{FF2B5EF4-FFF2-40B4-BE49-F238E27FC236}">
                      <a16:creationId xmlns:a16="http://schemas.microsoft.com/office/drawing/2014/main" id="{8C0FD33A-AA8F-4FB8-8F51-D6EF307B05DC}"/>
                    </a:ext>
                  </a:extLst>
                </p:cNvPr>
                <p:cNvSpPr/>
                <p:nvPr/>
              </p:nvSpPr>
              <p:spPr>
                <a:xfrm>
                  <a:off x="4316075" y="2450825"/>
                  <a:ext cx="5125" cy="4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" h="179" extrusionOk="0">
                      <a:moveTo>
                        <a:pt x="1" y="1"/>
                      </a:moveTo>
                      <a:cubicBezTo>
                        <a:pt x="26" y="52"/>
                        <a:pt x="77" y="103"/>
                        <a:pt x="102" y="153"/>
                      </a:cubicBezTo>
                      <a:lnTo>
                        <a:pt x="204" y="179"/>
                      </a:lnTo>
                      <a:cubicBezTo>
                        <a:pt x="128" y="128"/>
                        <a:pt x="52" y="77"/>
                        <a:pt x="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4" name="Google Shape;9379;p71">
                  <a:extLst>
                    <a:ext uri="{FF2B5EF4-FFF2-40B4-BE49-F238E27FC236}">
                      <a16:creationId xmlns:a16="http://schemas.microsoft.com/office/drawing/2014/main" id="{2169E8AE-1B23-6F0B-49CA-6ECF6371A73F}"/>
                    </a:ext>
                  </a:extLst>
                </p:cNvPr>
                <p:cNvSpPr/>
                <p:nvPr/>
              </p:nvSpPr>
              <p:spPr>
                <a:xfrm>
                  <a:off x="4304000" y="2444475"/>
                  <a:ext cx="5750" cy="7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0" h="281" extrusionOk="0">
                      <a:moveTo>
                        <a:pt x="1" y="1"/>
                      </a:moveTo>
                      <a:cubicBezTo>
                        <a:pt x="52" y="102"/>
                        <a:pt x="102" y="179"/>
                        <a:pt x="153" y="255"/>
                      </a:cubicBezTo>
                      <a:lnTo>
                        <a:pt x="230" y="280"/>
                      </a:lnTo>
                      <a:lnTo>
                        <a:pt x="230" y="28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5" name="Google Shape;9380;p71">
                  <a:extLst>
                    <a:ext uri="{FF2B5EF4-FFF2-40B4-BE49-F238E27FC236}">
                      <a16:creationId xmlns:a16="http://schemas.microsoft.com/office/drawing/2014/main" id="{3F0552EF-233A-28FE-8CA5-A5A19562B842}"/>
                    </a:ext>
                  </a:extLst>
                </p:cNvPr>
                <p:cNvSpPr/>
                <p:nvPr/>
              </p:nvSpPr>
              <p:spPr>
                <a:xfrm>
                  <a:off x="4291300" y="2436225"/>
                  <a:ext cx="1020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8" h="484" extrusionOk="0">
                      <a:moveTo>
                        <a:pt x="204" y="0"/>
                      </a:moveTo>
                      <a:cubicBezTo>
                        <a:pt x="178" y="26"/>
                        <a:pt x="153" y="51"/>
                        <a:pt x="128" y="102"/>
                      </a:cubicBezTo>
                      <a:cubicBezTo>
                        <a:pt x="77" y="153"/>
                        <a:pt x="51" y="204"/>
                        <a:pt x="0" y="254"/>
                      </a:cubicBezTo>
                      <a:cubicBezTo>
                        <a:pt x="128" y="331"/>
                        <a:pt x="255" y="407"/>
                        <a:pt x="407" y="483"/>
                      </a:cubicBezTo>
                      <a:lnTo>
                        <a:pt x="407" y="458"/>
                      </a:lnTo>
                      <a:cubicBezTo>
                        <a:pt x="305" y="305"/>
                        <a:pt x="255" y="153"/>
                        <a:pt x="204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6" name="Google Shape;9381;p71">
                  <a:extLst>
                    <a:ext uri="{FF2B5EF4-FFF2-40B4-BE49-F238E27FC236}">
                      <a16:creationId xmlns:a16="http://schemas.microsoft.com/office/drawing/2014/main" id="{417525F7-701B-2F11-4079-914BFB764D72}"/>
                    </a:ext>
                  </a:extLst>
                </p:cNvPr>
                <p:cNvSpPr/>
                <p:nvPr/>
              </p:nvSpPr>
              <p:spPr>
                <a:xfrm>
                  <a:off x="4256350" y="1687725"/>
                  <a:ext cx="146175" cy="75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47" h="30068" extrusionOk="0">
                      <a:moveTo>
                        <a:pt x="5567" y="0"/>
                      </a:moveTo>
                      <a:lnTo>
                        <a:pt x="5567" y="0"/>
                      </a:lnTo>
                      <a:cubicBezTo>
                        <a:pt x="4830" y="1093"/>
                        <a:pt x="4194" y="2466"/>
                        <a:pt x="4220" y="3940"/>
                      </a:cubicBezTo>
                      <a:cubicBezTo>
                        <a:pt x="4220" y="7142"/>
                        <a:pt x="4118" y="13878"/>
                        <a:pt x="4270" y="14945"/>
                      </a:cubicBezTo>
                      <a:cubicBezTo>
                        <a:pt x="4398" y="16012"/>
                        <a:pt x="4220" y="23561"/>
                        <a:pt x="1856" y="25111"/>
                      </a:cubicBezTo>
                      <a:cubicBezTo>
                        <a:pt x="1093" y="25543"/>
                        <a:pt x="509" y="26255"/>
                        <a:pt x="229" y="27068"/>
                      </a:cubicBezTo>
                      <a:cubicBezTo>
                        <a:pt x="1" y="27932"/>
                        <a:pt x="179" y="28847"/>
                        <a:pt x="738" y="29559"/>
                      </a:cubicBezTo>
                      <a:cubicBezTo>
                        <a:pt x="814" y="29661"/>
                        <a:pt x="916" y="29788"/>
                        <a:pt x="1017" y="29889"/>
                      </a:cubicBezTo>
                      <a:cubicBezTo>
                        <a:pt x="1068" y="29940"/>
                        <a:pt x="1144" y="29991"/>
                        <a:pt x="1195" y="30042"/>
                      </a:cubicBezTo>
                      <a:lnTo>
                        <a:pt x="1221" y="30067"/>
                      </a:lnTo>
                      <a:cubicBezTo>
                        <a:pt x="1246" y="30017"/>
                        <a:pt x="1271" y="29966"/>
                        <a:pt x="1297" y="29940"/>
                      </a:cubicBezTo>
                      <a:lnTo>
                        <a:pt x="1551" y="29635"/>
                      </a:lnTo>
                      <a:cubicBezTo>
                        <a:pt x="1703" y="29407"/>
                        <a:pt x="1856" y="29203"/>
                        <a:pt x="2008" y="29000"/>
                      </a:cubicBezTo>
                      <a:cubicBezTo>
                        <a:pt x="2313" y="28568"/>
                        <a:pt x="2593" y="28110"/>
                        <a:pt x="2873" y="27678"/>
                      </a:cubicBezTo>
                      <a:cubicBezTo>
                        <a:pt x="3432" y="26789"/>
                        <a:pt x="3915" y="25848"/>
                        <a:pt x="4321" y="24857"/>
                      </a:cubicBezTo>
                      <a:cubicBezTo>
                        <a:pt x="4703" y="23866"/>
                        <a:pt x="4982" y="22849"/>
                        <a:pt x="5135" y="21782"/>
                      </a:cubicBezTo>
                      <a:lnTo>
                        <a:pt x="5135" y="21655"/>
                      </a:lnTo>
                      <a:lnTo>
                        <a:pt x="5236" y="20613"/>
                      </a:lnTo>
                      <a:cubicBezTo>
                        <a:pt x="5287" y="19799"/>
                        <a:pt x="5313" y="18986"/>
                        <a:pt x="5313" y="18173"/>
                      </a:cubicBezTo>
                      <a:lnTo>
                        <a:pt x="5313" y="16343"/>
                      </a:lnTo>
                      <a:lnTo>
                        <a:pt x="5313" y="15453"/>
                      </a:lnTo>
                      <a:lnTo>
                        <a:pt x="5313" y="15072"/>
                      </a:lnTo>
                      <a:cubicBezTo>
                        <a:pt x="5313" y="15072"/>
                        <a:pt x="5313" y="15047"/>
                        <a:pt x="5313" y="15047"/>
                      </a:cubicBezTo>
                      <a:lnTo>
                        <a:pt x="5313" y="15021"/>
                      </a:lnTo>
                      <a:lnTo>
                        <a:pt x="5313" y="14513"/>
                      </a:lnTo>
                      <a:lnTo>
                        <a:pt x="5313" y="14081"/>
                      </a:lnTo>
                      <a:cubicBezTo>
                        <a:pt x="5325" y="14055"/>
                        <a:pt x="5351" y="14043"/>
                        <a:pt x="5373" y="14043"/>
                      </a:cubicBezTo>
                      <a:cubicBezTo>
                        <a:pt x="5395" y="14043"/>
                        <a:pt x="5414" y="14055"/>
                        <a:pt x="5414" y="14081"/>
                      </a:cubicBezTo>
                      <a:cubicBezTo>
                        <a:pt x="5414" y="14157"/>
                        <a:pt x="5414" y="14259"/>
                        <a:pt x="5440" y="14335"/>
                      </a:cubicBezTo>
                      <a:cubicBezTo>
                        <a:pt x="5465" y="14157"/>
                        <a:pt x="5490" y="13979"/>
                        <a:pt x="5516" y="13801"/>
                      </a:cubicBezTo>
                      <a:cubicBezTo>
                        <a:pt x="5567" y="13395"/>
                        <a:pt x="5618" y="12963"/>
                        <a:pt x="5668" y="12530"/>
                      </a:cubicBezTo>
                      <a:cubicBezTo>
                        <a:pt x="5745" y="11692"/>
                        <a:pt x="5795" y="10853"/>
                        <a:pt x="5821" y="10014"/>
                      </a:cubicBezTo>
                      <a:cubicBezTo>
                        <a:pt x="5846" y="9176"/>
                        <a:pt x="5846" y="8337"/>
                        <a:pt x="5795" y="7473"/>
                      </a:cubicBezTo>
                      <a:cubicBezTo>
                        <a:pt x="5795" y="7473"/>
                        <a:pt x="5795" y="7447"/>
                        <a:pt x="5795" y="7422"/>
                      </a:cubicBezTo>
                      <a:cubicBezTo>
                        <a:pt x="5770" y="6609"/>
                        <a:pt x="5694" y="5795"/>
                        <a:pt x="5592" y="4982"/>
                      </a:cubicBezTo>
                      <a:cubicBezTo>
                        <a:pt x="5541" y="4525"/>
                        <a:pt x="5465" y="4067"/>
                        <a:pt x="5389" y="3610"/>
                      </a:cubicBezTo>
                      <a:cubicBezTo>
                        <a:pt x="5313" y="3127"/>
                        <a:pt x="5211" y="2669"/>
                        <a:pt x="5160" y="2186"/>
                      </a:cubicBezTo>
                      <a:cubicBezTo>
                        <a:pt x="5160" y="2148"/>
                        <a:pt x="5185" y="2129"/>
                        <a:pt x="5214" y="2129"/>
                      </a:cubicBezTo>
                      <a:cubicBezTo>
                        <a:pt x="5243" y="2129"/>
                        <a:pt x="5274" y="2148"/>
                        <a:pt x="5287" y="2186"/>
                      </a:cubicBezTo>
                      <a:cubicBezTo>
                        <a:pt x="5338" y="2313"/>
                        <a:pt x="5363" y="2466"/>
                        <a:pt x="5414" y="2618"/>
                      </a:cubicBezTo>
                      <a:cubicBezTo>
                        <a:pt x="5440" y="1729"/>
                        <a:pt x="5490" y="865"/>
                        <a:pt x="5567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7" name="Google Shape;9382;p71">
                  <a:extLst>
                    <a:ext uri="{FF2B5EF4-FFF2-40B4-BE49-F238E27FC236}">
                      <a16:creationId xmlns:a16="http://schemas.microsoft.com/office/drawing/2014/main" id="{F9994CA6-D508-65E0-ED62-BAB4D46249A0}"/>
                    </a:ext>
                  </a:extLst>
                </p:cNvPr>
                <p:cNvSpPr/>
                <p:nvPr/>
              </p:nvSpPr>
              <p:spPr>
                <a:xfrm>
                  <a:off x="4640775" y="2019400"/>
                  <a:ext cx="90875" cy="103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5" h="4144" extrusionOk="0">
                      <a:moveTo>
                        <a:pt x="2694" y="1"/>
                      </a:moveTo>
                      <a:lnTo>
                        <a:pt x="2694" y="1"/>
                      </a:lnTo>
                      <a:cubicBezTo>
                        <a:pt x="2618" y="77"/>
                        <a:pt x="2542" y="102"/>
                        <a:pt x="2491" y="153"/>
                      </a:cubicBezTo>
                      <a:lnTo>
                        <a:pt x="2135" y="407"/>
                      </a:lnTo>
                      <a:cubicBezTo>
                        <a:pt x="1881" y="560"/>
                        <a:pt x="1652" y="712"/>
                        <a:pt x="1398" y="839"/>
                      </a:cubicBezTo>
                      <a:cubicBezTo>
                        <a:pt x="1169" y="966"/>
                        <a:pt x="915" y="1144"/>
                        <a:pt x="686" y="1271"/>
                      </a:cubicBezTo>
                      <a:cubicBezTo>
                        <a:pt x="458" y="1398"/>
                        <a:pt x="229" y="1500"/>
                        <a:pt x="0" y="1551"/>
                      </a:cubicBezTo>
                      <a:cubicBezTo>
                        <a:pt x="26" y="1576"/>
                        <a:pt x="51" y="1627"/>
                        <a:pt x="76" y="1653"/>
                      </a:cubicBezTo>
                      <a:cubicBezTo>
                        <a:pt x="127" y="1602"/>
                        <a:pt x="204" y="1576"/>
                        <a:pt x="254" y="1551"/>
                      </a:cubicBezTo>
                      <a:lnTo>
                        <a:pt x="509" y="1424"/>
                      </a:lnTo>
                      <a:lnTo>
                        <a:pt x="1017" y="1195"/>
                      </a:lnTo>
                      <a:lnTo>
                        <a:pt x="1500" y="941"/>
                      </a:lnTo>
                      <a:cubicBezTo>
                        <a:pt x="1652" y="865"/>
                        <a:pt x="1830" y="788"/>
                        <a:pt x="1983" y="712"/>
                      </a:cubicBezTo>
                      <a:cubicBezTo>
                        <a:pt x="1992" y="707"/>
                        <a:pt x="2001" y="705"/>
                        <a:pt x="2009" y="705"/>
                      </a:cubicBezTo>
                      <a:cubicBezTo>
                        <a:pt x="2041" y="705"/>
                        <a:pt x="2054" y="742"/>
                        <a:pt x="2033" y="763"/>
                      </a:cubicBezTo>
                      <a:cubicBezTo>
                        <a:pt x="1856" y="865"/>
                        <a:pt x="1703" y="966"/>
                        <a:pt x="1551" y="1093"/>
                      </a:cubicBezTo>
                      <a:cubicBezTo>
                        <a:pt x="1423" y="1195"/>
                        <a:pt x="1246" y="1271"/>
                        <a:pt x="1068" y="1348"/>
                      </a:cubicBezTo>
                      <a:cubicBezTo>
                        <a:pt x="915" y="1449"/>
                        <a:pt x="763" y="1525"/>
                        <a:pt x="610" y="1602"/>
                      </a:cubicBezTo>
                      <a:lnTo>
                        <a:pt x="356" y="1729"/>
                      </a:lnTo>
                      <a:cubicBezTo>
                        <a:pt x="305" y="1780"/>
                        <a:pt x="254" y="1805"/>
                        <a:pt x="178" y="1830"/>
                      </a:cubicBezTo>
                      <a:cubicBezTo>
                        <a:pt x="254" y="1932"/>
                        <a:pt x="331" y="2034"/>
                        <a:pt x="381" y="2135"/>
                      </a:cubicBezTo>
                      <a:cubicBezTo>
                        <a:pt x="483" y="2364"/>
                        <a:pt x="483" y="2644"/>
                        <a:pt x="432" y="2898"/>
                      </a:cubicBezTo>
                      <a:cubicBezTo>
                        <a:pt x="356" y="3127"/>
                        <a:pt x="280" y="3355"/>
                        <a:pt x="153" y="3559"/>
                      </a:cubicBezTo>
                      <a:lnTo>
                        <a:pt x="178" y="3559"/>
                      </a:lnTo>
                      <a:cubicBezTo>
                        <a:pt x="458" y="3711"/>
                        <a:pt x="737" y="3915"/>
                        <a:pt x="941" y="4143"/>
                      </a:cubicBezTo>
                      <a:cubicBezTo>
                        <a:pt x="966" y="4118"/>
                        <a:pt x="1017" y="4118"/>
                        <a:pt x="1042" y="4118"/>
                      </a:cubicBezTo>
                      <a:cubicBezTo>
                        <a:pt x="1906" y="3991"/>
                        <a:pt x="2771" y="3838"/>
                        <a:pt x="3635" y="3610"/>
                      </a:cubicBezTo>
                      <a:cubicBezTo>
                        <a:pt x="2821" y="3457"/>
                        <a:pt x="2186" y="3025"/>
                        <a:pt x="2135" y="2034"/>
                      </a:cubicBezTo>
                      <a:cubicBezTo>
                        <a:pt x="2161" y="1322"/>
                        <a:pt x="2338" y="636"/>
                        <a:pt x="2694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8" name="Google Shape;9383;p71">
                  <a:extLst>
                    <a:ext uri="{FF2B5EF4-FFF2-40B4-BE49-F238E27FC236}">
                      <a16:creationId xmlns:a16="http://schemas.microsoft.com/office/drawing/2014/main" id="{6CA9F058-7BC6-440A-DC9C-62FB0F7E5667}"/>
                    </a:ext>
                  </a:extLst>
                </p:cNvPr>
                <p:cNvSpPr/>
                <p:nvPr/>
              </p:nvSpPr>
              <p:spPr>
                <a:xfrm>
                  <a:off x="4635675" y="2006050"/>
                  <a:ext cx="80725" cy="47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29" h="1907" extrusionOk="0">
                      <a:moveTo>
                        <a:pt x="3229" y="1"/>
                      </a:moveTo>
                      <a:lnTo>
                        <a:pt x="3229" y="1"/>
                      </a:lnTo>
                      <a:cubicBezTo>
                        <a:pt x="2390" y="560"/>
                        <a:pt x="1526" y="1068"/>
                        <a:pt x="636" y="1526"/>
                      </a:cubicBezTo>
                      <a:lnTo>
                        <a:pt x="1" y="1856"/>
                      </a:lnTo>
                      <a:cubicBezTo>
                        <a:pt x="26" y="1882"/>
                        <a:pt x="52" y="1907"/>
                        <a:pt x="52" y="1907"/>
                      </a:cubicBezTo>
                      <a:lnTo>
                        <a:pt x="103" y="1907"/>
                      </a:lnTo>
                      <a:cubicBezTo>
                        <a:pt x="357" y="1831"/>
                        <a:pt x="585" y="1729"/>
                        <a:pt x="814" y="1602"/>
                      </a:cubicBezTo>
                      <a:cubicBezTo>
                        <a:pt x="1043" y="1475"/>
                        <a:pt x="1297" y="1348"/>
                        <a:pt x="1526" y="1221"/>
                      </a:cubicBezTo>
                      <a:cubicBezTo>
                        <a:pt x="1780" y="1068"/>
                        <a:pt x="2009" y="941"/>
                        <a:pt x="2237" y="789"/>
                      </a:cubicBezTo>
                      <a:lnTo>
                        <a:pt x="2593" y="585"/>
                      </a:lnTo>
                      <a:lnTo>
                        <a:pt x="2771" y="484"/>
                      </a:lnTo>
                      <a:cubicBezTo>
                        <a:pt x="2822" y="433"/>
                        <a:pt x="2873" y="407"/>
                        <a:pt x="2949" y="407"/>
                      </a:cubicBezTo>
                      <a:cubicBezTo>
                        <a:pt x="2962" y="395"/>
                        <a:pt x="2968" y="388"/>
                        <a:pt x="2975" y="388"/>
                      </a:cubicBezTo>
                      <a:cubicBezTo>
                        <a:pt x="2981" y="388"/>
                        <a:pt x="2987" y="395"/>
                        <a:pt x="3000" y="407"/>
                      </a:cubicBezTo>
                      <a:cubicBezTo>
                        <a:pt x="3076" y="255"/>
                        <a:pt x="3152" y="128"/>
                        <a:pt x="322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9" name="Google Shape;9384;p71">
                  <a:extLst>
                    <a:ext uri="{FF2B5EF4-FFF2-40B4-BE49-F238E27FC236}">
                      <a16:creationId xmlns:a16="http://schemas.microsoft.com/office/drawing/2014/main" id="{C656F0A5-A270-EC5A-FA1F-593ADF17266E}"/>
                    </a:ext>
                  </a:extLst>
                </p:cNvPr>
                <p:cNvSpPr/>
                <p:nvPr/>
              </p:nvSpPr>
              <p:spPr>
                <a:xfrm>
                  <a:off x="4603925" y="1886600"/>
                  <a:ext cx="113750" cy="123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50" h="4932" extrusionOk="0">
                      <a:moveTo>
                        <a:pt x="4549" y="1"/>
                      </a:moveTo>
                      <a:cubicBezTo>
                        <a:pt x="3660" y="1424"/>
                        <a:pt x="2592" y="2695"/>
                        <a:pt x="1347" y="3813"/>
                      </a:cubicBezTo>
                      <a:cubicBezTo>
                        <a:pt x="1169" y="3991"/>
                        <a:pt x="966" y="4143"/>
                        <a:pt x="763" y="4296"/>
                      </a:cubicBezTo>
                      <a:cubicBezTo>
                        <a:pt x="737" y="4309"/>
                        <a:pt x="712" y="4315"/>
                        <a:pt x="689" y="4315"/>
                      </a:cubicBezTo>
                      <a:cubicBezTo>
                        <a:pt x="667" y="4315"/>
                        <a:pt x="648" y="4309"/>
                        <a:pt x="635" y="4296"/>
                      </a:cubicBezTo>
                      <a:cubicBezTo>
                        <a:pt x="407" y="4423"/>
                        <a:pt x="203" y="4550"/>
                        <a:pt x="0" y="4652"/>
                      </a:cubicBezTo>
                      <a:cubicBezTo>
                        <a:pt x="0" y="4753"/>
                        <a:pt x="25" y="4855"/>
                        <a:pt x="25" y="4931"/>
                      </a:cubicBezTo>
                      <a:lnTo>
                        <a:pt x="203" y="4830"/>
                      </a:lnTo>
                      <a:lnTo>
                        <a:pt x="559" y="4575"/>
                      </a:lnTo>
                      <a:cubicBezTo>
                        <a:pt x="813" y="4423"/>
                        <a:pt x="1042" y="4270"/>
                        <a:pt x="1296" y="4093"/>
                      </a:cubicBezTo>
                      <a:cubicBezTo>
                        <a:pt x="1754" y="3788"/>
                        <a:pt x="2237" y="3432"/>
                        <a:pt x="2669" y="3076"/>
                      </a:cubicBezTo>
                      <a:cubicBezTo>
                        <a:pt x="2923" y="2873"/>
                        <a:pt x="3177" y="2695"/>
                        <a:pt x="3431" y="2491"/>
                      </a:cubicBezTo>
                      <a:cubicBezTo>
                        <a:pt x="3736" y="1627"/>
                        <a:pt x="4245" y="839"/>
                        <a:pt x="454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0" name="Google Shape;9385;p71">
                  <a:extLst>
                    <a:ext uri="{FF2B5EF4-FFF2-40B4-BE49-F238E27FC236}">
                      <a16:creationId xmlns:a16="http://schemas.microsoft.com/office/drawing/2014/main" id="{4C89831D-40E8-9C3D-2531-BD74A45A7C06}"/>
                    </a:ext>
                  </a:extLst>
                </p:cNvPr>
                <p:cNvSpPr/>
                <p:nvPr/>
              </p:nvSpPr>
              <p:spPr>
                <a:xfrm>
                  <a:off x="4599475" y="1954600"/>
                  <a:ext cx="109300" cy="93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72" h="3737" extrusionOk="0">
                      <a:moveTo>
                        <a:pt x="3508" y="0"/>
                      </a:moveTo>
                      <a:lnTo>
                        <a:pt x="3508" y="0"/>
                      </a:lnTo>
                      <a:cubicBezTo>
                        <a:pt x="2720" y="737"/>
                        <a:pt x="1856" y="1398"/>
                        <a:pt x="966" y="2008"/>
                      </a:cubicBezTo>
                      <a:cubicBezTo>
                        <a:pt x="839" y="2084"/>
                        <a:pt x="712" y="2186"/>
                        <a:pt x="559" y="2262"/>
                      </a:cubicBezTo>
                      <a:lnTo>
                        <a:pt x="356" y="2415"/>
                      </a:lnTo>
                      <a:cubicBezTo>
                        <a:pt x="305" y="2440"/>
                        <a:pt x="254" y="2465"/>
                        <a:pt x="178" y="2491"/>
                      </a:cubicBezTo>
                      <a:cubicBezTo>
                        <a:pt x="153" y="2720"/>
                        <a:pt x="76" y="2923"/>
                        <a:pt x="0" y="3126"/>
                      </a:cubicBezTo>
                      <a:cubicBezTo>
                        <a:pt x="407" y="3152"/>
                        <a:pt x="813" y="3330"/>
                        <a:pt x="1118" y="3609"/>
                      </a:cubicBezTo>
                      <a:cubicBezTo>
                        <a:pt x="1169" y="3660"/>
                        <a:pt x="1220" y="3711"/>
                        <a:pt x="1271" y="3736"/>
                      </a:cubicBezTo>
                      <a:cubicBezTo>
                        <a:pt x="2237" y="3253"/>
                        <a:pt x="3152" y="2770"/>
                        <a:pt x="4041" y="2211"/>
                      </a:cubicBezTo>
                      <a:cubicBezTo>
                        <a:pt x="4168" y="2135"/>
                        <a:pt x="4270" y="2059"/>
                        <a:pt x="4372" y="1983"/>
                      </a:cubicBezTo>
                      <a:lnTo>
                        <a:pt x="4372" y="1983"/>
                      </a:lnTo>
                      <a:cubicBezTo>
                        <a:pt x="4318" y="1996"/>
                        <a:pt x="4265" y="2002"/>
                        <a:pt x="4212" y="2002"/>
                      </a:cubicBezTo>
                      <a:cubicBezTo>
                        <a:pt x="3965" y="2002"/>
                        <a:pt x="3739" y="1862"/>
                        <a:pt x="3635" y="1652"/>
                      </a:cubicBezTo>
                      <a:cubicBezTo>
                        <a:pt x="3380" y="1144"/>
                        <a:pt x="3330" y="559"/>
                        <a:pt x="350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1" name="Google Shape;9386;p71">
                  <a:extLst>
                    <a:ext uri="{FF2B5EF4-FFF2-40B4-BE49-F238E27FC236}">
                      <a16:creationId xmlns:a16="http://schemas.microsoft.com/office/drawing/2014/main" id="{5CDD0A83-6A1E-D215-15B6-4102AE950E9D}"/>
                    </a:ext>
                  </a:extLst>
                </p:cNvPr>
                <p:cNvSpPr/>
                <p:nvPr/>
              </p:nvSpPr>
              <p:spPr>
                <a:xfrm>
                  <a:off x="4542275" y="1776050"/>
                  <a:ext cx="169050" cy="221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62" h="8871" extrusionOk="0">
                      <a:moveTo>
                        <a:pt x="3508" y="0"/>
                      </a:moveTo>
                      <a:lnTo>
                        <a:pt x="3508" y="0"/>
                      </a:lnTo>
                      <a:cubicBezTo>
                        <a:pt x="3457" y="102"/>
                        <a:pt x="3406" y="204"/>
                        <a:pt x="3356" y="331"/>
                      </a:cubicBezTo>
                      <a:cubicBezTo>
                        <a:pt x="2898" y="1296"/>
                        <a:pt x="2415" y="2237"/>
                        <a:pt x="1932" y="3177"/>
                      </a:cubicBezTo>
                      <a:cubicBezTo>
                        <a:pt x="1424" y="4118"/>
                        <a:pt x="890" y="5058"/>
                        <a:pt x="331" y="5948"/>
                      </a:cubicBezTo>
                      <a:lnTo>
                        <a:pt x="128" y="6278"/>
                      </a:lnTo>
                      <a:cubicBezTo>
                        <a:pt x="102" y="6303"/>
                        <a:pt x="77" y="6329"/>
                        <a:pt x="52" y="6329"/>
                      </a:cubicBezTo>
                      <a:cubicBezTo>
                        <a:pt x="77" y="6430"/>
                        <a:pt x="102" y="6558"/>
                        <a:pt x="102" y="6659"/>
                      </a:cubicBezTo>
                      <a:lnTo>
                        <a:pt x="128" y="6608"/>
                      </a:lnTo>
                      <a:cubicBezTo>
                        <a:pt x="179" y="6558"/>
                        <a:pt x="229" y="6481"/>
                        <a:pt x="280" y="6430"/>
                      </a:cubicBezTo>
                      <a:lnTo>
                        <a:pt x="534" y="6024"/>
                      </a:lnTo>
                      <a:cubicBezTo>
                        <a:pt x="712" y="5770"/>
                        <a:pt x="890" y="5516"/>
                        <a:pt x="1068" y="5261"/>
                      </a:cubicBezTo>
                      <a:cubicBezTo>
                        <a:pt x="1424" y="4728"/>
                        <a:pt x="1754" y="4194"/>
                        <a:pt x="2110" y="3660"/>
                      </a:cubicBezTo>
                      <a:lnTo>
                        <a:pt x="2695" y="2771"/>
                      </a:lnTo>
                      <a:cubicBezTo>
                        <a:pt x="2702" y="2764"/>
                        <a:pt x="2712" y="2761"/>
                        <a:pt x="2723" y="2761"/>
                      </a:cubicBezTo>
                      <a:cubicBezTo>
                        <a:pt x="2754" y="2761"/>
                        <a:pt x="2790" y="2784"/>
                        <a:pt x="2771" y="2821"/>
                      </a:cubicBezTo>
                      <a:cubicBezTo>
                        <a:pt x="2136" y="3914"/>
                        <a:pt x="1500" y="5007"/>
                        <a:pt x="789" y="6049"/>
                      </a:cubicBezTo>
                      <a:cubicBezTo>
                        <a:pt x="712" y="6202"/>
                        <a:pt x="611" y="6354"/>
                        <a:pt x="509" y="6507"/>
                      </a:cubicBezTo>
                      <a:lnTo>
                        <a:pt x="357" y="6710"/>
                      </a:lnTo>
                      <a:cubicBezTo>
                        <a:pt x="331" y="6735"/>
                        <a:pt x="306" y="6786"/>
                        <a:pt x="255" y="6812"/>
                      </a:cubicBezTo>
                      <a:cubicBezTo>
                        <a:pt x="229" y="6863"/>
                        <a:pt x="204" y="6888"/>
                        <a:pt x="153" y="6913"/>
                      </a:cubicBezTo>
                      <a:cubicBezTo>
                        <a:pt x="141" y="6926"/>
                        <a:pt x="128" y="6932"/>
                        <a:pt x="115" y="6932"/>
                      </a:cubicBezTo>
                      <a:cubicBezTo>
                        <a:pt x="102" y="6932"/>
                        <a:pt x="90" y="6926"/>
                        <a:pt x="77" y="6913"/>
                      </a:cubicBezTo>
                      <a:lnTo>
                        <a:pt x="77" y="6913"/>
                      </a:lnTo>
                      <a:cubicBezTo>
                        <a:pt x="77" y="6914"/>
                        <a:pt x="102" y="6939"/>
                        <a:pt x="77" y="6964"/>
                      </a:cubicBezTo>
                      <a:cubicBezTo>
                        <a:pt x="52" y="7040"/>
                        <a:pt x="26" y="7142"/>
                        <a:pt x="1" y="7244"/>
                      </a:cubicBezTo>
                      <a:cubicBezTo>
                        <a:pt x="357" y="7345"/>
                        <a:pt x="712" y="7498"/>
                        <a:pt x="1043" y="7676"/>
                      </a:cubicBezTo>
                      <a:cubicBezTo>
                        <a:pt x="1246" y="7803"/>
                        <a:pt x="1449" y="7905"/>
                        <a:pt x="1627" y="8032"/>
                      </a:cubicBezTo>
                      <a:cubicBezTo>
                        <a:pt x="1805" y="8133"/>
                        <a:pt x="1983" y="8260"/>
                        <a:pt x="2136" y="8413"/>
                      </a:cubicBezTo>
                      <a:cubicBezTo>
                        <a:pt x="2263" y="8540"/>
                        <a:pt x="2364" y="8718"/>
                        <a:pt x="2415" y="8870"/>
                      </a:cubicBezTo>
                      <a:cubicBezTo>
                        <a:pt x="2720" y="8718"/>
                        <a:pt x="3000" y="8565"/>
                        <a:pt x="3279" y="8388"/>
                      </a:cubicBezTo>
                      <a:cubicBezTo>
                        <a:pt x="4626" y="7218"/>
                        <a:pt x="5796" y="5871"/>
                        <a:pt x="6761" y="4346"/>
                      </a:cubicBezTo>
                      <a:lnTo>
                        <a:pt x="6761" y="4346"/>
                      </a:lnTo>
                      <a:cubicBezTo>
                        <a:pt x="6097" y="4943"/>
                        <a:pt x="5036" y="5474"/>
                        <a:pt x="4190" y="5474"/>
                      </a:cubicBezTo>
                      <a:cubicBezTo>
                        <a:pt x="3449" y="5474"/>
                        <a:pt x="2873" y="5067"/>
                        <a:pt x="2873" y="3940"/>
                      </a:cubicBezTo>
                      <a:cubicBezTo>
                        <a:pt x="2873" y="3050"/>
                        <a:pt x="3127" y="2186"/>
                        <a:pt x="3279" y="1322"/>
                      </a:cubicBezTo>
                      <a:cubicBezTo>
                        <a:pt x="3356" y="890"/>
                        <a:pt x="3483" y="432"/>
                        <a:pt x="3508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2" name="Google Shape;9387;p71">
                  <a:extLst>
                    <a:ext uri="{FF2B5EF4-FFF2-40B4-BE49-F238E27FC236}">
                      <a16:creationId xmlns:a16="http://schemas.microsoft.com/office/drawing/2014/main" id="{56825BA7-F780-C370-54F6-BBA68AAF93A4}"/>
                    </a:ext>
                  </a:extLst>
                </p:cNvPr>
                <p:cNvSpPr/>
                <p:nvPr/>
              </p:nvSpPr>
              <p:spPr>
                <a:xfrm>
                  <a:off x="4452700" y="1667400"/>
                  <a:ext cx="175375" cy="26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15" h="10447" extrusionOk="0">
                      <a:moveTo>
                        <a:pt x="3609" y="0"/>
                      </a:moveTo>
                      <a:cubicBezTo>
                        <a:pt x="3609" y="26"/>
                        <a:pt x="3609" y="51"/>
                        <a:pt x="3609" y="51"/>
                      </a:cubicBezTo>
                      <a:cubicBezTo>
                        <a:pt x="2923" y="2669"/>
                        <a:pt x="2084" y="5312"/>
                        <a:pt x="559" y="7574"/>
                      </a:cubicBezTo>
                      <a:cubicBezTo>
                        <a:pt x="381" y="7828"/>
                        <a:pt x="203" y="8082"/>
                        <a:pt x="0" y="8337"/>
                      </a:cubicBezTo>
                      <a:cubicBezTo>
                        <a:pt x="102" y="8387"/>
                        <a:pt x="178" y="8464"/>
                        <a:pt x="280" y="8540"/>
                      </a:cubicBezTo>
                      <a:cubicBezTo>
                        <a:pt x="508" y="8845"/>
                        <a:pt x="635" y="9226"/>
                        <a:pt x="585" y="9607"/>
                      </a:cubicBezTo>
                      <a:lnTo>
                        <a:pt x="585" y="9785"/>
                      </a:lnTo>
                      <a:cubicBezTo>
                        <a:pt x="864" y="9582"/>
                        <a:pt x="1195" y="9480"/>
                        <a:pt x="1525" y="9480"/>
                      </a:cubicBezTo>
                      <a:cubicBezTo>
                        <a:pt x="1906" y="9480"/>
                        <a:pt x="2288" y="9582"/>
                        <a:pt x="2618" y="9785"/>
                      </a:cubicBezTo>
                      <a:cubicBezTo>
                        <a:pt x="2796" y="9480"/>
                        <a:pt x="2974" y="9150"/>
                        <a:pt x="3152" y="8845"/>
                      </a:cubicBezTo>
                      <a:cubicBezTo>
                        <a:pt x="3330" y="8514"/>
                        <a:pt x="3533" y="8133"/>
                        <a:pt x="3736" y="7803"/>
                      </a:cubicBezTo>
                      <a:cubicBezTo>
                        <a:pt x="3744" y="7788"/>
                        <a:pt x="3755" y="7782"/>
                        <a:pt x="3768" y="7782"/>
                      </a:cubicBezTo>
                      <a:cubicBezTo>
                        <a:pt x="3798" y="7782"/>
                        <a:pt x="3830" y="7818"/>
                        <a:pt x="3812" y="7854"/>
                      </a:cubicBezTo>
                      <a:cubicBezTo>
                        <a:pt x="3635" y="8209"/>
                        <a:pt x="3482" y="8565"/>
                        <a:pt x="3279" y="8921"/>
                      </a:cubicBezTo>
                      <a:cubicBezTo>
                        <a:pt x="3101" y="9277"/>
                        <a:pt x="2974" y="9557"/>
                        <a:pt x="2796" y="9887"/>
                      </a:cubicBezTo>
                      <a:cubicBezTo>
                        <a:pt x="2847" y="9912"/>
                        <a:pt x="2872" y="9912"/>
                        <a:pt x="2923" y="9963"/>
                      </a:cubicBezTo>
                      <a:lnTo>
                        <a:pt x="3584" y="8718"/>
                      </a:lnTo>
                      <a:cubicBezTo>
                        <a:pt x="3787" y="8286"/>
                        <a:pt x="4041" y="7905"/>
                        <a:pt x="4270" y="7498"/>
                      </a:cubicBezTo>
                      <a:cubicBezTo>
                        <a:pt x="4278" y="7475"/>
                        <a:pt x="4292" y="7466"/>
                        <a:pt x="4309" y="7466"/>
                      </a:cubicBezTo>
                      <a:cubicBezTo>
                        <a:pt x="4345" y="7466"/>
                        <a:pt x="4389" y="7513"/>
                        <a:pt x="4372" y="7549"/>
                      </a:cubicBezTo>
                      <a:cubicBezTo>
                        <a:pt x="4168" y="7981"/>
                        <a:pt x="3965" y="8387"/>
                        <a:pt x="3736" y="8819"/>
                      </a:cubicBezTo>
                      <a:lnTo>
                        <a:pt x="3101" y="10065"/>
                      </a:lnTo>
                      <a:cubicBezTo>
                        <a:pt x="3152" y="10116"/>
                        <a:pt x="3228" y="10167"/>
                        <a:pt x="3279" y="10192"/>
                      </a:cubicBezTo>
                      <a:cubicBezTo>
                        <a:pt x="3380" y="9989"/>
                        <a:pt x="3533" y="9811"/>
                        <a:pt x="3660" y="9633"/>
                      </a:cubicBezTo>
                      <a:cubicBezTo>
                        <a:pt x="3762" y="9429"/>
                        <a:pt x="3889" y="9226"/>
                        <a:pt x="4016" y="9023"/>
                      </a:cubicBezTo>
                      <a:cubicBezTo>
                        <a:pt x="4245" y="8591"/>
                        <a:pt x="4448" y="8184"/>
                        <a:pt x="4626" y="7752"/>
                      </a:cubicBezTo>
                      <a:cubicBezTo>
                        <a:pt x="4677" y="7625"/>
                        <a:pt x="4702" y="7498"/>
                        <a:pt x="4753" y="7371"/>
                      </a:cubicBezTo>
                      <a:cubicBezTo>
                        <a:pt x="4778" y="7320"/>
                        <a:pt x="4804" y="7244"/>
                        <a:pt x="4829" y="7193"/>
                      </a:cubicBezTo>
                      <a:cubicBezTo>
                        <a:pt x="4855" y="7117"/>
                        <a:pt x="4880" y="7066"/>
                        <a:pt x="4931" y="7040"/>
                      </a:cubicBezTo>
                      <a:cubicBezTo>
                        <a:pt x="4943" y="7028"/>
                        <a:pt x="4963" y="7021"/>
                        <a:pt x="4978" y="7021"/>
                      </a:cubicBezTo>
                      <a:cubicBezTo>
                        <a:pt x="4994" y="7021"/>
                        <a:pt x="5007" y="7028"/>
                        <a:pt x="5007" y="7040"/>
                      </a:cubicBezTo>
                      <a:cubicBezTo>
                        <a:pt x="5058" y="7142"/>
                        <a:pt x="4982" y="7295"/>
                        <a:pt x="4956" y="7371"/>
                      </a:cubicBezTo>
                      <a:cubicBezTo>
                        <a:pt x="4931" y="7447"/>
                        <a:pt x="4880" y="7600"/>
                        <a:pt x="4855" y="7701"/>
                      </a:cubicBezTo>
                      <a:cubicBezTo>
                        <a:pt x="4753" y="7930"/>
                        <a:pt x="4677" y="8159"/>
                        <a:pt x="4575" y="8387"/>
                      </a:cubicBezTo>
                      <a:cubicBezTo>
                        <a:pt x="4346" y="8819"/>
                        <a:pt x="4117" y="9226"/>
                        <a:pt x="3863" y="9658"/>
                      </a:cubicBezTo>
                      <a:cubicBezTo>
                        <a:pt x="3736" y="9862"/>
                        <a:pt x="3584" y="10090"/>
                        <a:pt x="3406" y="10294"/>
                      </a:cubicBezTo>
                      <a:cubicBezTo>
                        <a:pt x="3457" y="10319"/>
                        <a:pt x="3507" y="10395"/>
                        <a:pt x="3558" y="10446"/>
                      </a:cubicBezTo>
                      <a:cubicBezTo>
                        <a:pt x="3609" y="10395"/>
                        <a:pt x="3635" y="10319"/>
                        <a:pt x="3685" y="10268"/>
                      </a:cubicBezTo>
                      <a:cubicBezTo>
                        <a:pt x="3685" y="10243"/>
                        <a:pt x="3685" y="10243"/>
                        <a:pt x="3711" y="10243"/>
                      </a:cubicBezTo>
                      <a:cubicBezTo>
                        <a:pt x="4194" y="9404"/>
                        <a:pt x="4702" y="8565"/>
                        <a:pt x="5160" y="7727"/>
                      </a:cubicBezTo>
                      <a:cubicBezTo>
                        <a:pt x="5668" y="6812"/>
                        <a:pt x="6151" y="5871"/>
                        <a:pt x="6608" y="4905"/>
                      </a:cubicBezTo>
                      <a:cubicBezTo>
                        <a:pt x="6735" y="4600"/>
                        <a:pt x="6888" y="4321"/>
                        <a:pt x="7015" y="4016"/>
                      </a:cubicBezTo>
                      <a:lnTo>
                        <a:pt x="7015" y="4016"/>
                      </a:lnTo>
                      <a:cubicBezTo>
                        <a:pt x="6710" y="4168"/>
                        <a:pt x="6303" y="4651"/>
                        <a:pt x="6024" y="4855"/>
                      </a:cubicBezTo>
                      <a:cubicBezTo>
                        <a:pt x="5663" y="5095"/>
                        <a:pt x="5257" y="5494"/>
                        <a:pt x="4806" y="5494"/>
                      </a:cubicBezTo>
                      <a:cubicBezTo>
                        <a:pt x="4780" y="5494"/>
                        <a:pt x="4754" y="5493"/>
                        <a:pt x="4727" y="5490"/>
                      </a:cubicBezTo>
                      <a:cubicBezTo>
                        <a:pt x="3507" y="5388"/>
                        <a:pt x="3863" y="3380"/>
                        <a:pt x="3762" y="2618"/>
                      </a:cubicBezTo>
                      <a:cubicBezTo>
                        <a:pt x="3711" y="2084"/>
                        <a:pt x="3762" y="1627"/>
                        <a:pt x="3736" y="1068"/>
                      </a:cubicBezTo>
                      <a:cubicBezTo>
                        <a:pt x="3736" y="712"/>
                        <a:pt x="3711" y="356"/>
                        <a:pt x="3609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3" name="Google Shape;9388;p71">
                  <a:extLst>
                    <a:ext uri="{FF2B5EF4-FFF2-40B4-BE49-F238E27FC236}">
                      <a16:creationId xmlns:a16="http://schemas.microsoft.com/office/drawing/2014/main" id="{FD2452B3-9995-1044-B5F9-F5E67218CC50}"/>
                    </a:ext>
                  </a:extLst>
                </p:cNvPr>
                <p:cNvSpPr/>
                <p:nvPr/>
              </p:nvSpPr>
              <p:spPr>
                <a:xfrm>
                  <a:off x="4394225" y="1624825"/>
                  <a:ext cx="144275" cy="248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1" h="9938" extrusionOk="0">
                      <a:moveTo>
                        <a:pt x="814" y="0"/>
                      </a:moveTo>
                      <a:lnTo>
                        <a:pt x="763" y="77"/>
                      </a:lnTo>
                      <a:cubicBezTo>
                        <a:pt x="611" y="229"/>
                        <a:pt x="509" y="407"/>
                        <a:pt x="433" y="610"/>
                      </a:cubicBezTo>
                      <a:cubicBezTo>
                        <a:pt x="382" y="814"/>
                        <a:pt x="357" y="1042"/>
                        <a:pt x="357" y="1246"/>
                      </a:cubicBezTo>
                      <a:cubicBezTo>
                        <a:pt x="357" y="1271"/>
                        <a:pt x="357" y="1297"/>
                        <a:pt x="331" y="1297"/>
                      </a:cubicBezTo>
                      <a:lnTo>
                        <a:pt x="331" y="1424"/>
                      </a:lnTo>
                      <a:cubicBezTo>
                        <a:pt x="331" y="1576"/>
                        <a:pt x="306" y="1754"/>
                        <a:pt x="306" y="1907"/>
                      </a:cubicBezTo>
                      <a:cubicBezTo>
                        <a:pt x="280" y="2212"/>
                        <a:pt x="255" y="2542"/>
                        <a:pt x="230" y="2821"/>
                      </a:cubicBezTo>
                      <a:cubicBezTo>
                        <a:pt x="179" y="3457"/>
                        <a:pt x="153" y="4092"/>
                        <a:pt x="103" y="4702"/>
                      </a:cubicBezTo>
                      <a:cubicBezTo>
                        <a:pt x="77" y="5033"/>
                        <a:pt x="26" y="5338"/>
                        <a:pt x="1" y="5668"/>
                      </a:cubicBezTo>
                      <a:cubicBezTo>
                        <a:pt x="26" y="5744"/>
                        <a:pt x="52" y="5846"/>
                        <a:pt x="52" y="5948"/>
                      </a:cubicBezTo>
                      <a:cubicBezTo>
                        <a:pt x="128" y="6354"/>
                        <a:pt x="204" y="6786"/>
                        <a:pt x="255" y="7218"/>
                      </a:cubicBezTo>
                      <a:cubicBezTo>
                        <a:pt x="357" y="8057"/>
                        <a:pt x="458" y="8921"/>
                        <a:pt x="509" y="9760"/>
                      </a:cubicBezTo>
                      <a:lnTo>
                        <a:pt x="509" y="9887"/>
                      </a:lnTo>
                      <a:cubicBezTo>
                        <a:pt x="712" y="9836"/>
                        <a:pt x="941" y="9836"/>
                        <a:pt x="1145" y="9836"/>
                      </a:cubicBezTo>
                      <a:cubicBezTo>
                        <a:pt x="1297" y="9531"/>
                        <a:pt x="1475" y="9226"/>
                        <a:pt x="1602" y="8921"/>
                      </a:cubicBezTo>
                      <a:cubicBezTo>
                        <a:pt x="1729" y="8616"/>
                        <a:pt x="1882" y="8235"/>
                        <a:pt x="2034" y="7879"/>
                      </a:cubicBezTo>
                      <a:cubicBezTo>
                        <a:pt x="2044" y="7860"/>
                        <a:pt x="2061" y="7852"/>
                        <a:pt x="2077" y="7852"/>
                      </a:cubicBezTo>
                      <a:cubicBezTo>
                        <a:pt x="2103" y="7852"/>
                        <a:pt x="2126" y="7873"/>
                        <a:pt x="2110" y="7905"/>
                      </a:cubicBezTo>
                      <a:cubicBezTo>
                        <a:pt x="2034" y="8286"/>
                        <a:pt x="1907" y="8642"/>
                        <a:pt x="1755" y="8998"/>
                      </a:cubicBezTo>
                      <a:cubicBezTo>
                        <a:pt x="1653" y="9277"/>
                        <a:pt x="1526" y="9582"/>
                        <a:pt x="1373" y="9836"/>
                      </a:cubicBezTo>
                      <a:lnTo>
                        <a:pt x="1526" y="9836"/>
                      </a:lnTo>
                      <a:cubicBezTo>
                        <a:pt x="1780" y="9328"/>
                        <a:pt x="2034" y="8794"/>
                        <a:pt x="2288" y="8286"/>
                      </a:cubicBezTo>
                      <a:cubicBezTo>
                        <a:pt x="2542" y="7727"/>
                        <a:pt x="2822" y="7168"/>
                        <a:pt x="3076" y="6608"/>
                      </a:cubicBezTo>
                      <a:cubicBezTo>
                        <a:pt x="3084" y="6594"/>
                        <a:pt x="3095" y="6587"/>
                        <a:pt x="3108" y="6587"/>
                      </a:cubicBezTo>
                      <a:cubicBezTo>
                        <a:pt x="3140" y="6587"/>
                        <a:pt x="3178" y="6623"/>
                        <a:pt x="3178" y="6659"/>
                      </a:cubicBezTo>
                      <a:cubicBezTo>
                        <a:pt x="3000" y="7117"/>
                        <a:pt x="2822" y="7549"/>
                        <a:pt x="2644" y="7981"/>
                      </a:cubicBezTo>
                      <a:cubicBezTo>
                        <a:pt x="2466" y="8413"/>
                        <a:pt x="2237" y="8870"/>
                        <a:pt x="2034" y="9303"/>
                      </a:cubicBezTo>
                      <a:cubicBezTo>
                        <a:pt x="1932" y="9506"/>
                        <a:pt x="1856" y="9684"/>
                        <a:pt x="1755" y="9887"/>
                      </a:cubicBezTo>
                      <a:lnTo>
                        <a:pt x="1831" y="9887"/>
                      </a:lnTo>
                      <a:cubicBezTo>
                        <a:pt x="1882" y="9760"/>
                        <a:pt x="1932" y="9658"/>
                        <a:pt x="2009" y="9557"/>
                      </a:cubicBezTo>
                      <a:lnTo>
                        <a:pt x="2212" y="9201"/>
                      </a:lnTo>
                      <a:cubicBezTo>
                        <a:pt x="2365" y="8972"/>
                        <a:pt x="2492" y="8743"/>
                        <a:pt x="2619" y="8515"/>
                      </a:cubicBezTo>
                      <a:cubicBezTo>
                        <a:pt x="2873" y="8032"/>
                        <a:pt x="3076" y="7549"/>
                        <a:pt x="3279" y="7066"/>
                      </a:cubicBezTo>
                      <a:cubicBezTo>
                        <a:pt x="3356" y="6786"/>
                        <a:pt x="3483" y="6507"/>
                        <a:pt x="3635" y="6227"/>
                      </a:cubicBezTo>
                      <a:cubicBezTo>
                        <a:pt x="3645" y="6218"/>
                        <a:pt x="3664" y="6212"/>
                        <a:pt x="3684" y="6212"/>
                      </a:cubicBezTo>
                      <a:cubicBezTo>
                        <a:pt x="3718" y="6212"/>
                        <a:pt x="3753" y="6230"/>
                        <a:pt x="3737" y="6278"/>
                      </a:cubicBezTo>
                      <a:cubicBezTo>
                        <a:pt x="3712" y="6532"/>
                        <a:pt x="3635" y="6786"/>
                        <a:pt x="3508" y="7041"/>
                      </a:cubicBezTo>
                      <a:cubicBezTo>
                        <a:pt x="3407" y="7269"/>
                        <a:pt x="3305" y="7523"/>
                        <a:pt x="3203" y="7778"/>
                      </a:cubicBezTo>
                      <a:cubicBezTo>
                        <a:pt x="2974" y="8260"/>
                        <a:pt x="2720" y="8743"/>
                        <a:pt x="2441" y="9201"/>
                      </a:cubicBezTo>
                      <a:lnTo>
                        <a:pt x="2187" y="9582"/>
                      </a:lnTo>
                      <a:cubicBezTo>
                        <a:pt x="2136" y="9684"/>
                        <a:pt x="2060" y="9811"/>
                        <a:pt x="1983" y="9912"/>
                      </a:cubicBezTo>
                      <a:lnTo>
                        <a:pt x="2110" y="9938"/>
                      </a:lnTo>
                      <a:cubicBezTo>
                        <a:pt x="2110" y="9912"/>
                        <a:pt x="2110" y="9887"/>
                        <a:pt x="2136" y="9887"/>
                      </a:cubicBezTo>
                      <a:cubicBezTo>
                        <a:pt x="3762" y="7778"/>
                        <a:pt x="4703" y="5261"/>
                        <a:pt x="5414" y="2720"/>
                      </a:cubicBezTo>
                      <a:cubicBezTo>
                        <a:pt x="5541" y="2288"/>
                        <a:pt x="5669" y="1830"/>
                        <a:pt x="5770" y="1398"/>
                      </a:cubicBezTo>
                      <a:cubicBezTo>
                        <a:pt x="5752" y="1371"/>
                        <a:pt x="5730" y="1357"/>
                        <a:pt x="5701" y="1357"/>
                      </a:cubicBezTo>
                      <a:cubicBezTo>
                        <a:pt x="5648" y="1357"/>
                        <a:pt x="5570" y="1402"/>
                        <a:pt x="5440" y="1500"/>
                      </a:cubicBezTo>
                      <a:cubicBezTo>
                        <a:pt x="4906" y="1856"/>
                        <a:pt x="4652" y="2212"/>
                        <a:pt x="3940" y="2262"/>
                      </a:cubicBezTo>
                      <a:cubicBezTo>
                        <a:pt x="3888" y="2267"/>
                        <a:pt x="3837" y="2269"/>
                        <a:pt x="3787" y="2269"/>
                      </a:cubicBezTo>
                      <a:cubicBezTo>
                        <a:pt x="2922" y="2269"/>
                        <a:pt x="2253" y="1670"/>
                        <a:pt x="1653" y="1093"/>
                      </a:cubicBezTo>
                      <a:cubicBezTo>
                        <a:pt x="1348" y="737"/>
                        <a:pt x="1068" y="382"/>
                        <a:pt x="814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4" name="Google Shape;9389;p71">
                  <a:extLst>
                    <a:ext uri="{FF2B5EF4-FFF2-40B4-BE49-F238E27FC236}">
                      <a16:creationId xmlns:a16="http://schemas.microsoft.com/office/drawing/2014/main" id="{92D5B29B-166C-DEE6-EE10-2DEEAB96EB99}"/>
                    </a:ext>
                  </a:extLst>
                </p:cNvPr>
                <p:cNvSpPr/>
                <p:nvPr/>
              </p:nvSpPr>
              <p:spPr>
                <a:xfrm>
                  <a:off x="4616625" y="2113400"/>
                  <a:ext cx="139800" cy="27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92" h="11100" extrusionOk="0">
                      <a:moveTo>
                        <a:pt x="4531" y="0"/>
                      </a:moveTo>
                      <a:cubicBezTo>
                        <a:pt x="3901" y="0"/>
                        <a:pt x="3508" y="236"/>
                        <a:pt x="2999" y="332"/>
                      </a:cubicBezTo>
                      <a:cubicBezTo>
                        <a:pt x="2593" y="434"/>
                        <a:pt x="2212" y="383"/>
                        <a:pt x="1805" y="460"/>
                      </a:cubicBezTo>
                      <a:cubicBezTo>
                        <a:pt x="1983" y="1095"/>
                        <a:pt x="2542" y="1603"/>
                        <a:pt x="2720" y="2213"/>
                      </a:cubicBezTo>
                      <a:cubicBezTo>
                        <a:pt x="2898" y="2798"/>
                        <a:pt x="2567" y="3128"/>
                        <a:pt x="2186" y="3586"/>
                      </a:cubicBezTo>
                      <a:cubicBezTo>
                        <a:pt x="1576" y="4348"/>
                        <a:pt x="839" y="4984"/>
                        <a:pt x="0" y="5466"/>
                      </a:cubicBezTo>
                      <a:cubicBezTo>
                        <a:pt x="737" y="6051"/>
                        <a:pt x="890" y="6814"/>
                        <a:pt x="788" y="7703"/>
                      </a:cubicBezTo>
                      <a:cubicBezTo>
                        <a:pt x="687" y="8110"/>
                        <a:pt x="560" y="8491"/>
                        <a:pt x="407" y="8872"/>
                      </a:cubicBezTo>
                      <a:cubicBezTo>
                        <a:pt x="280" y="9177"/>
                        <a:pt x="483" y="9228"/>
                        <a:pt x="636" y="9533"/>
                      </a:cubicBezTo>
                      <a:cubicBezTo>
                        <a:pt x="814" y="9965"/>
                        <a:pt x="687" y="10651"/>
                        <a:pt x="1195" y="10931"/>
                      </a:cubicBezTo>
                      <a:cubicBezTo>
                        <a:pt x="1448" y="11064"/>
                        <a:pt x="1798" y="11099"/>
                        <a:pt x="2151" y="11099"/>
                      </a:cubicBezTo>
                      <a:cubicBezTo>
                        <a:pt x="2473" y="11099"/>
                        <a:pt x="2796" y="11070"/>
                        <a:pt x="3050" y="11058"/>
                      </a:cubicBezTo>
                      <a:cubicBezTo>
                        <a:pt x="3737" y="10982"/>
                        <a:pt x="4499" y="10982"/>
                        <a:pt x="5160" y="10855"/>
                      </a:cubicBezTo>
                      <a:cubicBezTo>
                        <a:pt x="4906" y="10448"/>
                        <a:pt x="4524" y="10168"/>
                        <a:pt x="4372" y="9660"/>
                      </a:cubicBezTo>
                      <a:cubicBezTo>
                        <a:pt x="4219" y="9025"/>
                        <a:pt x="4194" y="8389"/>
                        <a:pt x="4296" y="7754"/>
                      </a:cubicBezTo>
                      <a:cubicBezTo>
                        <a:pt x="4372" y="7195"/>
                        <a:pt x="4575" y="6661"/>
                        <a:pt x="4855" y="6178"/>
                      </a:cubicBezTo>
                      <a:cubicBezTo>
                        <a:pt x="5007" y="5873"/>
                        <a:pt x="5338" y="5771"/>
                        <a:pt x="5592" y="5568"/>
                      </a:cubicBezTo>
                      <a:cubicBezTo>
                        <a:pt x="5541" y="5238"/>
                        <a:pt x="4804" y="4907"/>
                        <a:pt x="4550" y="4729"/>
                      </a:cubicBezTo>
                      <a:cubicBezTo>
                        <a:pt x="3737" y="4119"/>
                        <a:pt x="3279" y="3535"/>
                        <a:pt x="3381" y="2467"/>
                      </a:cubicBezTo>
                      <a:cubicBezTo>
                        <a:pt x="3482" y="1603"/>
                        <a:pt x="3914" y="536"/>
                        <a:pt x="4626" y="2"/>
                      </a:cubicBezTo>
                      <a:cubicBezTo>
                        <a:pt x="4594" y="1"/>
                        <a:pt x="4562" y="0"/>
                        <a:pt x="4531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5" name="Google Shape;9390;p71">
                  <a:extLst>
                    <a:ext uri="{FF2B5EF4-FFF2-40B4-BE49-F238E27FC236}">
                      <a16:creationId xmlns:a16="http://schemas.microsoft.com/office/drawing/2014/main" id="{C7F9969A-06AF-F9A0-CE21-DC2DE9E1C1E8}"/>
                    </a:ext>
                  </a:extLst>
                </p:cNvPr>
                <p:cNvSpPr/>
                <p:nvPr/>
              </p:nvSpPr>
              <p:spPr>
                <a:xfrm>
                  <a:off x="4546725" y="2384775"/>
                  <a:ext cx="196375" cy="246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5" h="9861" extrusionOk="0">
                      <a:moveTo>
                        <a:pt x="4751" y="1"/>
                      </a:moveTo>
                      <a:cubicBezTo>
                        <a:pt x="4457" y="1"/>
                        <a:pt x="4162" y="9"/>
                        <a:pt x="3864" y="25"/>
                      </a:cubicBezTo>
                      <a:cubicBezTo>
                        <a:pt x="3356" y="50"/>
                        <a:pt x="3483" y="330"/>
                        <a:pt x="3203" y="737"/>
                      </a:cubicBezTo>
                      <a:cubicBezTo>
                        <a:pt x="2949" y="1093"/>
                        <a:pt x="2771" y="1220"/>
                        <a:pt x="2796" y="1652"/>
                      </a:cubicBezTo>
                      <a:cubicBezTo>
                        <a:pt x="2796" y="2033"/>
                        <a:pt x="2771" y="2389"/>
                        <a:pt x="2720" y="2770"/>
                      </a:cubicBezTo>
                      <a:cubicBezTo>
                        <a:pt x="2669" y="3050"/>
                        <a:pt x="2491" y="3329"/>
                        <a:pt x="2237" y="3456"/>
                      </a:cubicBezTo>
                      <a:cubicBezTo>
                        <a:pt x="2008" y="3558"/>
                        <a:pt x="1348" y="3558"/>
                        <a:pt x="1221" y="3761"/>
                      </a:cubicBezTo>
                      <a:cubicBezTo>
                        <a:pt x="1068" y="3965"/>
                        <a:pt x="1424" y="4193"/>
                        <a:pt x="1526" y="4397"/>
                      </a:cubicBezTo>
                      <a:cubicBezTo>
                        <a:pt x="1653" y="4702"/>
                        <a:pt x="1678" y="5032"/>
                        <a:pt x="1576" y="5337"/>
                      </a:cubicBezTo>
                      <a:cubicBezTo>
                        <a:pt x="1399" y="6023"/>
                        <a:pt x="789" y="6125"/>
                        <a:pt x="280" y="6481"/>
                      </a:cubicBezTo>
                      <a:cubicBezTo>
                        <a:pt x="484" y="6938"/>
                        <a:pt x="255" y="7243"/>
                        <a:pt x="128" y="7701"/>
                      </a:cubicBezTo>
                      <a:cubicBezTo>
                        <a:pt x="1" y="8158"/>
                        <a:pt x="255" y="8209"/>
                        <a:pt x="636" y="8387"/>
                      </a:cubicBezTo>
                      <a:cubicBezTo>
                        <a:pt x="1653" y="8870"/>
                        <a:pt x="2618" y="9708"/>
                        <a:pt x="3762" y="9861"/>
                      </a:cubicBezTo>
                      <a:cubicBezTo>
                        <a:pt x="3406" y="9403"/>
                        <a:pt x="3457" y="8717"/>
                        <a:pt x="3864" y="8311"/>
                      </a:cubicBezTo>
                      <a:cubicBezTo>
                        <a:pt x="4333" y="7795"/>
                        <a:pt x="5039" y="7647"/>
                        <a:pt x="5704" y="7647"/>
                      </a:cubicBezTo>
                      <a:cubicBezTo>
                        <a:pt x="5761" y="7647"/>
                        <a:pt x="5816" y="7648"/>
                        <a:pt x="5872" y="7650"/>
                      </a:cubicBezTo>
                      <a:cubicBezTo>
                        <a:pt x="5959" y="7650"/>
                        <a:pt x="6154" y="7700"/>
                        <a:pt x="6315" y="7700"/>
                      </a:cubicBezTo>
                      <a:cubicBezTo>
                        <a:pt x="6435" y="7700"/>
                        <a:pt x="6536" y="7672"/>
                        <a:pt x="6558" y="7574"/>
                      </a:cubicBezTo>
                      <a:cubicBezTo>
                        <a:pt x="6558" y="7472"/>
                        <a:pt x="6355" y="7243"/>
                        <a:pt x="6278" y="7167"/>
                      </a:cubicBezTo>
                      <a:cubicBezTo>
                        <a:pt x="5754" y="6442"/>
                        <a:pt x="6064" y="5005"/>
                        <a:pt x="7137" y="5005"/>
                      </a:cubicBezTo>
                      <a:cubicBezTo>
                        <a:pt x="7156" y="5005"/>
                        <a:pt x="7174" y="5006"/>
                        <a:pt x="7193" y="5007"/>
                      </a:cubicBezTo>
                      <a:cubicBezTo>
                        <a:pt x="6939" y="4524"/>
                        <a:pt x="6202" y="4295"/>
                        <a:pt x="6482" y="3609"/>
                      </a:cubicBezTo>
                      <a:cubicBezTo>
                        <a:pt x="6736" y="3024"/>
                        <a:pt x="7575" y="3177"/>
                        <a:pt x="7854" y="2745"/>
                      </a:cubicBezTo>
                      <a:cubicBezTo>
                        <a:pt x="7346" y="2490"/>
                        <a:pt x="6583" y="2262"/>
                        <a:pt x="6405" y="1652"/>
                      </a:cubicBezTo>
                      <a:cubicBezTo>
                        <a:pt x="6228" y="991"/>
                        <a:pt x="6634" y="305"/>
                        <a:pt x="7270" y="101"/>
                      </a:cubicBezTo>
                      <a:lnTo>
                        <a:pt x="7270" y="101"/>
                      </a:lnTo>
                      <a:lnTo>
                        <a:pt x="6660" y="127"/>
                      </a:lnTo>
                      <a:cubicBezTo>
                        <a:pt x="6017" y="40"/>
                        <a:pt x="5386" y="1"/>
                        <a:pt x="4751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6" name="Google Shape;9391;p71">
                  <a:extLst>
                    <a:ext uri="{FF2B5EF4-FFF2-40B4-BE49-F238E27FC236}">
                      <a16:creationId xmlns:a16="http://schemas.microsoft.com/office/drawing/2014/main" id="{9DA56E9E-0C0C-FBA5-FBE2-FC62338F3378}"/>
                    </a:ext>
                  </a:extLst>
                </p:cNvPr>
                <p:cNvSpPr/>
                <p:nvPr/>
              </p:nvSpPr>
              <p:spPr>
                <a:xfrm>
                  <a:off x="4455875" y="2591675"/>
                  <a:ext cx="182375" cy="210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95" h="8434" extrusionOk="0">
                      <a:moveTo>
                        <a:pt x="3674" y="0"/>
                      </a:moveTo>
                      <a:cubicBezTo>
                        <a:pt x="3644" y="0"/>
                        <a:pt x="3615" y="3"/>
                        <a:pt x="3584" y="9"/>
                      </a:cubicBezTo>
                      <a:cubicBezTo>
                        <a:pt x="3482" y="416"/>
                        <a:pt x="3101" y="518"/>
                        <a:pt x="2720" y="594"/>
                      </a:cubicBezTo>
                      <a:cubicBezTo>
                        <a:pt x="2186" y="721"/>
                        <a:pt x="2008" y="695"/>
                        <a:pt x="1856" y="1229"/>
                      </a:cubicBezTo>
                      <a:cubicBezTo>
                        <a:pt x="1754" y="1585"/>
                        <a:pt x="1551" y="1890"/>
                        <a:pt x="1271" y="2144"/>
                      </a:cubicBezTo>
                      <a:cubicBezTo>
                        <a:pt x="1003" y="2444"/>
                        <a:pt x="803" y="2508"/>
                        <a:pt x="551" y="2508"/>
                      </a:cubicBezTo>
                      <a:cubicBezTo>
                        <a:pt x="397" y="2508"/>
                        <a:pt x="222" y="2484"/>
                        <a:pt x="0" y="2475"/>
                      </a:cubicBezTo>
                      <a:lnTo>
                        <a:pt x="0" y="2475"/>
                      </a:lnTo>
                      <a:cubicBezTo>
                        <a:pt x="534" y="3034"/>
                        <a:pt x="839" y="3796"/>
                        <a:pt x="1169" y="4508"/>
                      </a:cubicBezTo>
                      <a:cubicBezTo>
                        <a:pt x="1322" y="4864"/>
                        <a:pt x="1525" y="5194"/>
                        <a:pt x="1652" y="5575"/>
                      </a:cubicBezTo>
                      <a:cubicBezTo>
                        <a:pt x="1805" y="6007"/>
                        <a:pt x="1906" y="6439"/>
                        <a:pt x="2033" y="6871"/>
                      </a:cubicBezTo>
                      <a:cubicBezTo>
                        <a:pt x="2161" y="7304"/>
                        <a:pt x="2288" y="7736"/>
                        <a:pt x="2466" y="8168"/>
                      </a:cubicBezTo>
                      <a:cubicBezTo>
                        <a:pt x="2544" y="8325"/>
                        <a:pt x="2584" y="8433"/>
                        <a:pt x="2639" y="8433"/>
                      </a:cubicBezTo>
                      <a:cubicBezTo>
                        <a:pt x="2673" y="8433"/>
                        <a:pt x="2712" y="8392"/>
                        <a:pt x="2771" y="8295"/>
                      </a:cubicBezTo>
                      <a:cubicBezTo>
                        <a:pt x="2872" y="8142"/>
                        <a:pt x="2872" y="7939"/>
                        <a:pt x="2948" y="7786"/>
                      </a:cubicBezTo>
                      <a:cubicBezTo>
                        <a:pt x="3075" y="7558"/>
                        <a:pt x="3253" y="7354"/>
                        <a:pt x="3457" y="7176"/>
                      </a:cubicBezTo>
                      <a:cubicBezTo>
                        <a:pt x="3685" y="7018"/>
                        <a:pt x="3925" y="6964"/>
                        <a:pt x="4171" y="6964"/>
                      </a:cubicBezTo>
                      <a:cubicBezTo>
                        <a:pt x="4635" y="6964"/>
                        <a:pt x="5117" y="7161"/>
                        <a:pt x="5566" y="7227"/>
                      </a:cubicBezTo>
                      <a:cubicBezTo>
                        <a:pt x="5312" y="6922"/>
                        <a:pt x="5083" y="6668"/>
                        <a:pt x="4880" y="6363"/>
                      </a:cubicBezTo>
                      <a:cubicBezTo>
                        <a:pt x="4448" y="5728"/>
                        <a:pt x="4067" y="4965"/>
                        <a:pt x="4728" y="4330"/>
                      </a:cubicBezTo>
                      <a:cubicBezTo>
                        <a:pt x="4943" y="4133"/>
                        <a:pt x="5183" y="4062"/>
                        <a:pt x="5432" y="4062"/>
                      </a:cubicBezTo>
                      <a:cubicBezTo>
                        <a:pt x="5889" y="4062"/>
                        <a:pt x="6375" y="4300"/>
                        <a:pt x="6786" y="4432"/>
                      </a:cubicBezTo>
                      <a:cubicBezTo>
                        <a:pt x="6380" y="4127"/>
                        <a:pt x="5719" y="3618"/>
                        <a:pt x="5642" y="3059"/>
                      </a:cubicBezTo>
                      <a:cubicBezTo>
                        <a:pt x="5617" y="2678"/>
                        <a:pt x="5820" y="2347"/>
                        <a:pt x="6176" y="2195"/>
                      </a:cubicBezTo>
                      <a:cubicBezTo>
                        <a:pt x="6354" y="2068"/>
                        <a:pt x="6608" y="1941"/>
                        <a:pt x="6786" y="1865"/>
                      </a:cubicBezTo>
                      <a:cubicBezTo>
                        <a:pt x="6939" y="1788"/>
                        <a:pt x="7244" y="1763"/>
                        <a:pt x="7295" y="1585"/>
                      </a:cubicBezTo>
                      <a:cubicBezTo>
                        <a:pt x="6252" y="1204"/>
                        <a:pt x="5236" y="746"/>
                        <a:pt x="4245" y="238"/>
                      </a:cubicBezTo>
                      <a:cubicBezTo>
                        <a:pt x="4066" y="149"/>
                        <a:pt x="3887" y="0"/>
                        <a:pt x="3674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7" name="Google Shape;9392;p71">
                  <a:extLst>
                    <a:ext uri="{FF2B5EF4-FFF2-40B4-BE49-F238E27FC236}">
                      <a16:creationId xmlns:a16="http://schemas.microsoft.com/office/drawing/2014/main" id="{E03B49CC-8BE4-607A-449C-D944C12001B0}"/>
                    </a:ext>
                  </a:extLst>
                </p:cNvPr>
                <p:cNvSpPr/>
                <p:nvPr/>
              </p:nvSpPr>
              <p:spPr>
                <a:xfrm>
                  <a:off x="4300825" y="2443850"/>
                  <a:ext cx="127100" cy="14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84" h="5796" extrusionOk="0">
                      <a:moveTo>
                        <a:pt x="1" y="0"/>
                      </a:moveTo>
                      <a:cubicBezTo>
                        <a:pt x="433" y="559"/>
                        <a:pt x="967" y="1119"/>
                        <a:pt x="1399" y="1703"/>
                      </a:cubicBezTo>
                      <a:cubicBezTo>
                        <a:pt x="1627" y="2008"/>
                        <a:pt x="1780" y="2339"/>
                        <a:pt x="1983" y="2644"/>
                      </a:cubicBezTo>
                      <a:cubicBezTo>
                        <a:pt x="2212" y="2949"/>
                        <a:pt x="2415" y="3279"/>
                        <a:pt x="2593" y="3609"/>
                      </a:cubicBezTo>
                      <a:cubicBezTo>
                        <a:pt x="2771" y="4067"/>
                        <a:pt x="2924" y="4524"/>
                        <a:pt x="3000" y="5007"/>
                      </a:cubicBezTo>
                      <a:cubicBezTo>
                        <a:pt x="3090" y="5322"/>
                        <a:pt x="3537" y="5795"/>
                        <a:pt x="3956" y="5795"/>
                      </a:cubicBezTo>
                      <a:cubicBezTo>
                        <a:pt x="4011" y="5795"/>
                        <a:pt x="4065" y="5787"/>
                        <a:pt x="4118" y="5770"/>
                      </a:cubicBezTo>
                      <a:cubicBezTo>
                        <a:pt x="4587" y="5597"/>
                        <a:pt x="4337" y="4802"/>
                        <a:pt x="5019" y="4802"/>
                      </a:cubicBezTo>
                      <a:cubicBezTo>
                        <a:pt x="5040" y="4802"/>
                        <a:pt x="5062" y="4802"/>
                        <a:pt x="5084" y="4804"/>
                      </a:cubicBezTo>
                      <a:lnTo>
                        <a:pt x="2314" y="915"/>
                      </a:lnTo>
                      <a:cubicBezTo>
                        <a:pt x="2314" y="661"/>
                        <a:pt x="1704" y="687"/>
                        <a:pt x="1475" y="610"/>
                      </a:cubicBezTo>
                      <a:cubicBezTo>
                        <a:pt x="992" y="382"/>
                        <a:pt x="509" y="178"/>
                        <a:pt x="1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8" name="Google Shape;9393;p71">
                  <a:extLst>
                    <a:ext uri="{FF2B5EF4-FFF2-40B4-BE49-F238E27FC236}">
                      <a16:creationId xmlns:a16="http://schemas.microsoft.com/office/drawing/2014/main" id="{5FC6B6C4-3C69-6EB0-D61F-0D0651E5B98C}"/>
                    </a:ext>
                  </a:extLst>
                </p:cNvPr>
                <p:cNvSpPr/>
                <p:nvPr/>
              </p:nvSpPr>
              <p:spPr>
                <a:xfrm>
                  <a:off x="4397525" y="1438025"/>
                  <a:ext cx="96500" cy="120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60" h="4821" extrusionOk="0">
                      <a:moveTo>
                        <a:pt x="1241" y="0"/>
                      </a:moveTo>
                      <a:cubicBezTo>
                        <a:pt x="1190" y="153"/>
                        <a:pt x="1114" y="280"/>
                        <a:pt x="1063" y="407"/>
                      </a:cubicBezTo>
                      <a:cubicBezTo>
                        <a:pt x="936" y="788"/>
                        <a:pt x="809" y="1144"/>
                        <a:pt x="657" y="1500"/>
                      </a:cubicBezTo>
                      <a:cubicBezTo>
                        <a:pt x="326" y="2211"/>
                        <a:pt x="123" y="2948"/>
                        <a:pt x="47" y="3736"/>
                      </a:cubicBezTo>
                      <a:cubicBezTo>
                        <a:pt x="0" y="4539"/>
                        <a:pt x="412" y="4820"/>
                        <a:pt x="948" y="4820"/>
                      </a:cubicBezTo>
                      <a:cubicBezTo>
                        <a:pt x="1582" y="4820"/>
                        <a:pt x="2390" y="4427"/>
                        <a:pt x="2817" y="4041"/>
                      </a:cubicBezTo>
                      <a:cubicBezTo>
                        <a:pt x="3198" y="3736"/>
                        <a:pt x="3529" y="3380"/>
                        <a:pt x="3783" y="2974"/>
                      </a:cubicBezTo>
                      <a:cubicBezTo>
                        <a:pt x="3808" y="2897"/>
                        <a:pt x="3859" y="2821"/>
                        <a:pt x="3859" y="2745"/>
                      </a:cubicBezTo>
                      <a:lnTo>
                        <a:pt x="3859" y="2745"/>
                      </a:lnTo>
                      <a:cubicBezTo>
                        <a:pt x="3503" y="3025"/>
                        <a:pt x="3147" y="3304"/>
                        <a:pt x="2792" y="3584"/>
                      </a:cubicBezTo>
                      <a:lnTo>
                        <a:pt x="2207" y="4016"/>
                      </a:lnTo>
                      <a:cubicBezTo>
                        <a:pt x="2029" y="4168"/>
                        <a:pt x="1826" y="4321"/>
                        <a:pt x="1623" y="4448"/>
                      </a:cubicBezTo>
                      <a:cubicBezTo>
                        <a:pt x="1511" y="4522"/>
                        <a:pt x="1372" y="4569"/>
                        <a:pt x="1236" y="4569"/>
                      </a:cubicBezTo>
                      <a:cubicBezTo>
                        <a:pt x="1186" y="4569"/>
                        <a:pt x="1136" y="4563"/>
                        <a:pt x="1089" y="4550"/>
                      </a:cubicBezTo>
                      <a:cubicBezTo>
                        <a:pt x="911" y="4499"/>
                        <a:pt x="784" y="4346"/>
                        <a:pt x="784" y="4168"/>
                      </a:cubicBezTo>
                      <a:cubicBezTo>
                        <a:pt x="809" y="4117"/>
                        <a:pt x="835" y="4092"/>
                        <a:pt x="885" y="4067"/>
                      </a:cubicBezTo>
                      <a:cubicBezTo>
                        <a:pt x="835" y="3330"/>
                        <a:pt x="860" y="2592"/>
                        <a:pt x="962" y="1881"/>
                      </a:cubicBezTo>
                      <a:cubicBezTo>
                        <a:pt x="1038" y="1245"/>
                        <a:pt x="1140" y="635"/>
                        <a:pt x="1241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9" name="Google Shape;9394;p71">
                  <a:extLst>
                    <a:ext uri="{FF2B5EF4-FFF2-40B4-BE49-F238E27FC236}">
                      <a16:creationId xmlns:a16="http://schemas.microsoft.com/office/drawing/2014/main" id="{0B7EABEB-D9A6-C3FB-B032-3F907F05AA92}"/>
                    </a:ext>
                  </a:extLst>
                </p:cNvPr>
                <p:cNvSpPr/>
                <p:nvPr/>
              </p:nvSpPr>
              <p:spPr>
                <a:xfrm>
                  <a:off x="3891000" y="2210025"/>
                  <a:ext cx="342500" cy="24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00" h="9814" extrusionOk="0">
                      <a:moveTo>
                        <a:pt x="13268" y="0"/>
                      </a:moveTo>
                      <a:lnTo>
                        <a:pt x="13242" y="254"/>
                      </a:lnTo>
                      <a:lnTo>
                        <a:pt x="13141" y="763"/>
                      </a:lnTo>
                      <a:cubicBezTo>
                        <a:pt x="13141" y="864"/>
                        <a:pt x="13115" y="966"/>
                        <a:pt x="13090" y="1068"/>
                      </a:cubicBezTo>
                      <a:cubicBezTo>
                        <a:pt x="13167" y="1046"/>
                        <a:pt x="13244" y="1028"/>
                        <a:pt x="13317" y="1028"/>
                      </a:cubicBezTo>
                      <a:cubicBezTo>
                        <a:pt x="13413" y="1028"/>
                        <a:pt x="13501" y="1058"/>
                        <a:pt x="13573" y="1144"/>
                      </a:cubicBezTo>
                      <a:cubicBezTo>
                        <a:pt x="13591" y="1162"/>
                        <a:pt x="13570" y="1180"/>
                        <a:pt x="13548" y="1180"/>
                      </a:cubicBezTo>
                      <a:cubicBezTo>
                        <a:pt x="13539" y="1180"/>
                        <a:pt x="13529" y="1177"/>
                        <a:pt x="13522" y="1169"/>
                      </a:cubicBezTo>
                      <a:cubicBezTo>
                        <a:pt x="13479" y="1126"/>
                        <a:pt x="13431" y="1111"/>
                        <a:pt x="13383" y="1111"/>
                      </a:cubicBezTo>
                      <a:cubicBezTo>
                        <a:pt x="13317" y="1111"/>
                        <a:pt x="13250" y="1140"/>
                        <a:pt x="13191" y="1169"/>
                      </a:cubicBezTo>
                      <a:cubicBezTo>
                        <a:pt x="13141" y="1195"/>
                        <a:pt x="13090" y="1246"/>
                        <a:pt x="13039" y="1271"/>
                      </a:cubicBezTo>
                      <a:cubicBezTo>
                        <a:pt x="13013" y="1296"/>
                        <a:pt x="13013" y="1296"/>
                        <a:pt x="12988" y="1296"/>
                      </a:cubicBezTo>
                      <a:cubicBezTo>
                        <a:pt x="12937" y="1347"/>
                        <a:pt x="12861" y="1398"/>
                        <a:pt x="12810" y="1449"/>
                      </a:cubicBezTo>
                      <a:cubicBezTo>
                        <a:pt x="12531" y="1678"/>
                        <a:pt x="12251" y="1881"/>
                        <a:pt x="11946" y="2084"/>
                      </a:cubicBezTo>
                      <a:lnTo>
                        <a:pt x="11082" y="2720"/>
                      </a:lnTo>
                      <a:cubicBezTo>
                        <a:pt x="10828" y="2923"/>
                        <a:pt x="10548" y="3126"/>
                        <a:pt x="10269" y="3330"/>
                      </a:cubicBezTo>
                      <a:cubicBezTo>
                        <a:pt x="9303" y="4168"/>
                        <a:pt x="8845" y="5388"/>
                        <a:pt x="8489" y="6583"/>
                      </a:cubicBezTo>
                      <a:cubicBezTo>
                        <a:pt x="8261" y="7345"/>
                        <a:pt x="8083" y="8108"/>
                        <a:pt x="7854" y="8870"/>
                      </a:cubicBezTo>
                      <a:cubicBezTo>
                        <a:pt x="7835" y="8909"/>
                        <a:pt x="7797" y="8926"/>
                        <a:pt x="7759" y="8926"/>
                      </a:cubicBezTo>
                      <a:cubicBezTo>
                        <a:pt x="7697" y="8926"/>
                        <a:pt x="7635" y="8882"/>
                        <a:pt x="7651" y="8820"/>
                      </a:cubicBezTo>
                      <a:cubicBezTo>
                        <a:pt x="7752" y="8388"/>
                        <a:pt x="7854" y="7981"/>
                        <a:pt x="7981" y="7549"/>
                      </a:cubicBezTo>
                      <a:lnTo>
                        <a:pt x="7981" y="7549"/>
                      </a:lnTo>
                      <a:cubicBezTo>
                        <a:pt x="7854" y="7625"/>
                        <a:pt x="7727" y="7727"/>
                        <a:pt x="7574" y="7778"/>
                      </a:cubicBezTo>
                      <a:cubicBezTo>
                        <a:pt x="7295" y="7930"/>
                        <a:pt x="6990" y="8032"/>
                        <a:pt x="6659" y="8108"/>
                      </a:cubicBezTo>
                      <a:cubicBezTo>
                        <a:pt x="6329" y="8159"/>
                        <a:pt x="5999" y="8210"/>
                        <a:pt x="5668" y="8235"/>
                      </a:cubicBezTo>
                      <a:cubicBezTo>
                        <a:pt x="5503" y="8260"/>
                        <a:pt x="5331" y="8273"/>
                        <a:pt x="5157" y="8273"/>
                      </a:cubicBezTo>
                      <a:cubicBezTo>
                        <a:pt x="4982" y="8273"/>
                        <a:pt x="4804" y="8260"/>
                        <a:pt x="4626" y="8235"/>
                      </a:cubicBezTo>
                      <a:cubicBezTo>
                        <a:pt x="4474" y="8235"/>
                        <a:pt x="4347" y="8210"/>
                        <a:pt x="4194" y="8159"/>
                      </a:cubicBezTo>
                      <a:lnTo>
                        <a:pt x="4194" y="8159"/>
                      </a:lnTo>
                      <a:cubicBezTo>
                        <a:pt x="4601" y="8413"/>
                        <a:pt x="5007" y="8667"/>
                        <a:pt x="5440" y="8896"/>
                      </a:cubicBezTo>
                      <a:cubicBezTo>
                        <a:pt x="5461" y="8918"/>
                        <a:pt x="5446" y="8977"/>
                        <a:pt x="5408" y="8977"/>
                      </a:cubicBezTo>
                      <a:cubicBezTo>
                        <a:pt x="5402" y="8977"/>
                        <a:pt x="5396" y="8976"/>
                        <a:pt x="5389" y="8972"/>
                      </a:cubicBezTo>
                      <a:cubicBezTo>
                        <a:pt x="4957" y="8769"/>
                        <a:pt x="4499" y="8540"/>
                        <a:pt x="4092" y="8286"/>
                      </a:cubicBezTo>
                      <a:cubicBezTo>
                        <a:pt x="3915" y="8159"/>
                        <a:pt x="3711" y="8032"/>
                        <a:pt x="3533" y="7905"/>
                      </a:cubicBezTo>
                      <a:lnTo>
                        <a:pt x="3482" y="7879"/>
                      </a:lnTo>
                      <a:cubicBezTo>
                        <a:pt x="3482" y="7879"/>
                        <a:pt x="3457" y="7854"/>
                        <a:pt x="3457" y="7854"/>
                      </a:cubicBezTo>
                      <a:cubicBezTo>
                        <a:pt x="3279" y="7727"/>
                        <a:pt x="3101" y="7574"/>
                        <a:pt x="2923" y="7447"/>
                      </a:cubicBezTo>
                      <a:cubicBezTo>
                        <a:pt x="2568" y="7193"/>
                        <a:pt x="2288" y="6863"/>
                        <a:pt x="2135" y="6456"/>
                      </a:cubicBezTo>
                      <a:cubicBezTo>
                        <a:pt x="1983" y="5998"/>
                        <a:pt x="1983" y="5490"/>
                        <a:pt x="2135" y="5033"/>
                      </a:cubicBezTo>
                      <a:cubicBezTo>
                        <a:pt x="2212" y="4601"/>
                        <a:pt x="2339" y="4168"/>
                        <a:pt x="2517" y="3762"/>
                      </a:cubicBezTo>
                      <a:lnTo>
                        <a:pt x="2517" y="3762"/>
                      </a:lnTo>
                      <a:lnTo>
                        <a:pt x="2161" y="4041"/>
                      </a:lnTo>
                      <a:cubicBezTo>
                        <a:pt x="1703" y="4397"/>
                        <a:pt x="1246" y="4728"/>
                        <a:pt x="763" y="5033"/>
                      </a:cubicBezTo>
                      <a:cubicBezTo>
                        <a:pt x="585" y="5185"/>
                        <a:pt x="382" y="5312"/>
                        <a:pt x="178" y="5414"/>
                      </a:cubicBezTo>
                      <a:cubicBezTo>
                        <a:pt x="1" y="5871"/>
                        <a:pt x="356" y="6253"/>
                        <a:pt x="738" y="6685"/>
                      </a:cubicBezTo>
                      <a:cubicBezTo>
                        <a:pt x="2059" y="8184"/>
                        <a:pt x="4169" y="8794"/>
                        <a:pt x="5999" y="9353"/>
                      </a:cubicBezTo>
                      <a:cubicBezTo>
                        <a:pt x="6471" y="9499"/>
                        <a:pt x="7256" y="9813"/>
                        <a:pt x="7906" y="9813"/>
                      </a:cubicBezTo>
                      <a:cubicBezTo>
                        <a:pt x="8165" y="9813"/>
                        <a:pt x="8403" y="9763"/>
                        <a:pt x="8591" y="9633"/>
                      </a:cubicBezTo>
                      <a:cubicBezTo>
                        <a:pt x="8896" y="9455"/>
                        <a:pt x="9023" y="8972"/>
                        <a:pt x="9176" y="8692"/>
                      </a:cubicBezTo>
                      <a:cubicBezTo>
                        <a:pt x="9404" y="8235"/>
                        <a:pt x="9582" y="7727"/>
                        <a:pt x="9811" y="7269"/>
                      </a:cubicBezTo>
                      <a:cubicBezTo>
                        <a:pt x="10091" y="6685"/>
                        <a:pt x="10472" y="6151"/>
                        <a:pt x="10904" y="5668"/>
                      </a:cubicBezTo>
                      <a:cubicBezTo>
                        <a:pt x="11412" y="5109"/>
                        <a:pt x="12022" y="4804"/>
                        <a:pt x="12607" y="4346"/>
                      </a:cubicBezTo>
                      <a:cubicBezTo>
                        <a:pt x="13166" y="3914"/>
                        <a:pt x="13598" y="3355"/>
                        <a:pt x="13649" y="2669"/>
                      </a:cubicBezTo>
                      <a:cubicBezTo>
                        <a:pt x="13674" y="2211"/>
                        <a:pt x="13573" y="1754"/>
                        <a:pt x="13573" y="1322"/>
                      </a:cubicBezTo>
                      <a:cubicBezTo>
                        <a:pt x="13573" y="1042"/>
                        <a:pt x="13700" y="204"/>
                        <a:pt x="13445" y="51"/>
                      </a:cubicBezTo>
                      <a:cubicBezTo>
                        <a:pt x="13395" y="0"/>
                        <a:pt x="13318" y="0"/>
                        <a:pt x="13268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0" name="Google Shape;9395;p71">
                  <a:extLst>
                    <a:ext uri="{FF2B5EF4-FFF2-40B4-BE49-F238E27FC236}">
                      <a16:creationId xmlns:a16="http://schemas.microsoft.com/office/drawing/2014/main" id="{7819C9FC-233B-A17D-9594-DE7EC95F2C5D}"/>
                    </a:ext>
                  </a:extLst>
                </p:cNvPr>
                <p:cNvSpPr/>
                <p:nvPr/>
              </p:nvSpPr>
              <p:spPr>
                <a:xfrm>
                  <a:off x="3782350" y="2222100"/>
                  <a:ext cx="224325" cy="124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73" h="4966" extrusionOk="0">
                      <a:moveTo>
                        <a:pt x="8286" y="0"/>
                      </a:moveTo>
                      <a:lnTo>
                        <a:pt x="8286" y="0"/>
                      </a:lnTo>
                      <a:cubicBezTo>
                        <a:pt x="8438" y="432"/>
                        <a:pt x="8311" y="915"/>
                        <a:pt x="7956" y="1220"/>
                      </a:cubicBezTo>
                      <a:cubicBezTo>
                        <a:pt x="7600" y="1525"/>
                        <a:pt x="7219" y="1856"/>
                        <a:pt x="6863" y="2161"/>
                      </a:cubicBezTo>
                      <a:cubicBezTo>
                        <a:pt x="6583" y="2466"/>
                        <a:pt x="6253" y="2720"/>
                        <a:pt x="5897" y="2923"/>
                      </a:cubicBezTo>
                      <a:cubicBezTo>
                        <a:pt x="5185" y="3279"/>
                        <a:pt x="4423" y="3762"/>
                        <a:pt x="3635" y="3965"/>
                      </a:cubicBezTo>
                      <a:cubicBezTo>
                        <a:pt x="3415" y="3990"/>
                        <a:pt x="3192" y="4005"/>
                        <a:pt x="2968" y="4005"/>
                      </a:cubicBezTo>
                      <a:cubicBezTo>
                        <a:pt x="2522" y="4005"/>
                        <a:pt x="2076" y="3948"/>
                        <a:pt x="1652" y="3813"/>
                      </a:cubicBezTo>
                      <a:cubicBezTo>
                        <a:pt x="1168" y="3716"/>
                        <a:pt x="591" y="3480"/>
                        <a:pt x="76" y="3480"/>
                      </a:cubicBezTo>
                      <a:cubicBezTo>
                        <a:pt x="51" y="3480"/>
                        <a:pt x="26" y="3481"/>
                        <a:pt x="0" y="3482"/>
                      </a:cubicBezTo>
                      <a:cubicBezTo>
                        <a:pt x="305" y="3685"/>
                        <a:pt x="610" y="3889"/>
                        <a:pt x="915" y="4092"/>
                      </a:cubicBezTo>
                      <a:cubicBezTo>
                        <a:pt x="1042" y="4041"/>
                        <a:pt x="1144" y="4041"/>
                        <a:pt x="1271" y="4041"/>
                      </a:cubicBezTo>
                      <a:cubicBezTo>
                        <a:pt x="1424" y="4041"/>
                        <a:pt x="1576" y="4092"/>
                        <a:pt x="1703" y="4168"/>
                      </a:cubicBezTo>
                      <a:cubicBezTo>
                        <a:pt x="1805" y="4194"/>
                        <a:pt x="1907" y="4270"/>
                        <a:pt x="1983" y="4372"/>
                      </a:cubicBezTo>
                      <a:cubicBezTo>
                        <a:pt x="2212" y="4473"/>
                        <a:pt x="2415" y="4600"/>
                        <a:pt x="2618" y="4702"/>
                      </a:cubicBezTo>
                      <a:cubicBezTo>
                        <a:pt x="2872" y="4829"/>
                        <a:pt x="3127" y="4905"/>
                        <a:pt x="3406" y="4956"/>
                      </a:cubicBezTo>
                      <a:cubicBezTo>
                        <a:pt x="3463" y="4962"/>
                        <a:pt x="3522" y="4965"/>
                        <a:pt x="3581" y="4965"/>
                      </a:cubicBezTo>
                      <a:cubicBezTo>
                        <a:pt x="3785" y="4965"/>
                        <a:pt x="3997" y="4928"/>
                        <a:pt x="4194" y="4829"/>
                      </a:cubicBezTo>
                      <a:cubicBezTo>
                        <a:pt x="4423" y="4702"/>
                        <a:pt x="4677" y="4575"/>
                        <a:pt x="4906" y="4423"/>
                      </a:cubicBezTo>
                      <a:cubicBezTo>
                        <a:pt x="5821" y="3813"/>
                        <a:pt x="6710" y="3126"/>
                        <a:pt x="7549" y="2415"/>
                      </a:cubicBezTo>
                      <a:cubicBezTo>
                        <a:pt x="7778" y="2211"/>
                        <a:pt x="8032" y="2008"/>
                        <a:pt x="8261" y="1805"/>
                      </a:cubicBezTo>
                      <a:cubicBezTo>
                        <a:pt x="8489" y="1601"/>
                        <a:pt x="8642" y="1449"/>
                        <a:pt x="8845" y="1296"/>
                      </a:cubicBezTo>
                      <a:cubicBezTo>
                        <a:pt x="8871" y="1246"/>
                        <a:pt x="8896" y="1220"/>
                        <a:pt x="8921" y="1169"/>
                      </a:cubicBezTo>
                      <a:lnTo>
                        <a:pt x="8921" y="1118"/>
                      </a:lnTo>
                      <a:cubicBezTo>
                        <a:pt x="8921" y="1068"/>
                        <a:pt x="8947" y="991"/>
                        <a:pt x="8947" y="915"/>
                      </a:cubicBezTo>
                      <a:cubicBezTo>
                        <a:pt x="8972" y="763"/>
                        <a:pt x="8947" y="636"/>
                        <a:pt x="8921" y="483"/>
                      </a:cubicBezTo>
                      <a:cubicBezTo>
                        <a:pt x="8871" y="381"/>
                        <a:pt x="8769" y="280"/>
                        <a:pt x="8667" y="204"/>
                      </a:cubicBezTo>
                      <a:cubicBezTo>
                        <a:pt x="8566" y="127"/>
                        <a:pt x="8438" y="51"/>
                        <a:pt x="828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1" name="Google Shape;9396;p71">
                  <a:extLst>
                    <a:ext uri="{FF2B5EF4-FFF2-40B4-BE49-F238E27FC236}">
                      <a16:creationId xmlns:a16="http://schemas.microsoft.com/office/drawing/2014/main" id="{CADA7FFC-3ADD-F15D-92E6-21F82C86B7E6}"/>
                    </a:ext>
                  </a:extLst>
                </p:cNvPr>
                <p:cNvSpPr/>
                <p:nvPr/>
              </p:nvSpPr>
              <p:spPr>
                <a:xfrm>
                  <a:off x="3911475" y="2148775"/>
                  <a:ext cx="32300" cy="32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" h="1311" extrusionOk="0">
                      <a:moveTo>
                        <a:pt x="1094" y="0"/>
                      </a:moveTo>
                      <a:cubicBezTo>
                        <a:pt x="1050" y="0"/>
                        <a:pt x="1005" y="24"/>
                        <a:pt x="986" y="61"/>
                      </a:cubicBezTo>
                      <a:cubicBezTo>
                        <a:pt x="910" y="188"/>
                        <a:pt x="834" y="290"/>
                        <a:pt x="757" y="417"/>
                      </a:cubicBezTo>
                      <a:lnTo>
                        <a:pt x="579" y="595"/>
                      </a:lnTo>
                      <a:cubicBezTo>
                        <a:pt x="561" y="586"/>
                        <a:pt x="539" y="580"/>
                        <a:pt x="517" y="580"/>
                      </a:cubicBezTo>
                      <a:cubicBezTo>
                        <a:pt x="480" y="580"/>
                        <a:pt x="443" y="597"/>
                        <a:pt x="427" y="646"/>
                      </a:cubicBezTo>
                      <a:cubicBezTo>
                        <a:pt x="351" y="747"/>
                        <a:pt x="274" y="875"/>
                        <a:pt x="198" y="1002"/>
                      </a:cubicBezTo>
                      <a:lnTo>
                        <a:pt x="46" y="1154"/>
                      </a:lnTo>
                      <a:cubicBezTo>
                        <a:pt x="0" y="1222"/>
                        <a:pt x="56" y="1311"/>
                        <a:pt x="123" y="1311"/>
                      </a:cubicBezTo>
                      <a:cubicBezTo>
                        <a:pt x="131" y="1311"/>
                        <a:pt x="139" y="1309"/>
                        <a:pt x="147" y="1307"/>
                      </a:cubicBezTo>
                      <a:lnTo>
                        <a:pt x="224" y="1307"/>
                      </a:lnTo>
                      <a:cubicBezTo>
                        <a:pt x="401" y="1307"/>
                        <a:pt x="579" y="1281"/>
                        <a:pt x="732" y="1256"/>
                      </a:cubicBezTo>
                      <a:cubicBezTo>
                        <a:pt x="757" y="1264"/>
                        <a:pt x="788" y="1270"/>
                        <a:pt x="818" y="1270"/>
                      </a:cubicBezTo>
                      <a:cubicBezTo>
                        <a:pt x="879" y="1270"/>
                        <a:pt x="935" y="1247"/>
                        <a:pt x="935" y="1180"/>
                      </a:cubicBezTo>
                      <a:cubicBezTo>
                        <a:pt x="961" y="875"/>
                        <a:pt x="1189" y="570"/>
                        <a:pt x="1266" y="239"/>
                      </a:cubicBezTo>
                      <a:cubicBezTo>
                        <a:pt x="1291" y="188"/>
                        <a:pt x="1266" y="137"/>
                        <a:pt x="1215" y="112"/>
                      </a:cubicBezTo>
                      <a:cubicBezTo>
                        <a:pt x="1257" y="49"/>
                        <a:pt x="1212" y="4"/>
                        <a:pt x="1167" y="4"/>
                      </a:cubicBezTo>
                      <a:cubicBezTo>
                        <a:pt x="1157" y="4"/>
                        <a:pt x="1148" y="6"/>
                        <a:pt x="1139" y="10"/>
                      </a:cubicBezTo>
                      <a:cubicBezTo>
                        <a:pt x="1125" y="4"/>
                        <a:pt x="1109" y="0"/>
                        <a:pt x="1094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2" name="Google Shape;9397;p71">
                  <a:extLst>
                    <a:ext uri="{FF2B5EF4-FFF2-40B4-BE49-F238E27FC236}">
                      <a16:creationId xmlns:a16="http://schemas.microsoft.com/office/drawing/2014/main" id="{61E514A9-8147-E533-E942-75C6F9E8BDEC}"/>
                    </a:ext>
                  </a:extLst>
                </p:cNvPr>
                <p:cNvSpPr/>
                <p:nvPr/>
              </p:nvSpPr>
              <p:spPr>
                <a:xfrm>
                  <a:off x="3831450" y="2151400"/>
                  <a:ext cx="18275" cy="2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1" h="852" extrusionOk="0">
                      <a:moveTo>
                        <a:pt x="569" y="0"/>
                      </a:moveTo>
                      <a:cubicBezTo>
                        <a:pt x="555" y="0"/>
                        <a:pt x="541" y="2"/>
                        <a:pt x="527" y="7"/>
                      </a:cubicBezTo>
                      <a:cubicBezTo>
                        <a:pt x="400" y="83"/>
                        <a:pt x="298" y="210"/>
                        <a:pt x="222" y="337"/>
                      </a:cubicBezTo>
                      <a:cubicBezTo>
                        <a:pt x="121" y="439"/>
                        <a:pt x="70" y="566"/>
                        <a:pt x="19" y="719"/>
                      </a:cubicBezTo>
                      <a:cubicBezTo>
                        <a:pt x="1" y="792"/>
                        <a:pt x="61" y="851"/>
                        <a:pt x="124" y="851"/>
                      </a:cubicBezTo>
                      <a:cubicBezTo>
                        <a:pt x="149" y="851"/>
                        <a:pt x="175" y="842"/>
                        <a:pt x="197" y="820"/>
                      </a:cubicBezTo>
                      <a:lnTo>
                        <a:pt x="451" y="541"/>
                      </a:lnTo>
                      <a:lnTo>
                        <a:pt x="578" y="388"/>
                      </a:lnTo>
                      <a:cubicBezTo>
                        <a:pt x="578" y="388"/>
                        <a:pt x="603" y="363"/>
                        <a:pt x="629" y="337"/>
                      </a:cubicBezTo>
                      <a:cubicBezTo>
                        <a:pt x="654" y="312"/>
                        <a:pt x="680" y="261"/>
                        <a:pt x="705" y="236"/>
                      </a:cubicBezTo>
                      <a:cubicBezTo>
                        <a:pt x="730" y="185"/>
                        <a:pt x="705" y="134"/>
                        <a:pt x="680" y="109"/>
                      </a:cubicBezTo>
                      <a:lnTo>
                        <a:pt x="654" y="83"/>
                      </a:lnTo>
                      <a:cubicBezTo>
                        <a:pt x="675" y="42"/>
                        <a:pt x="628" y="0"/>
                        <a:pt x="56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3" name="Google Shape;9398;p71">
                  <a:extLst>
                    <a:ext uri="{FF2B5EF4-FFF2-40B4-BE49-F238E27FC236}">
                      <a16:creationId xmlns:a16="http://schemas.microsoft.com/office/drawing/2014/main" id="{725B0E7E-D764-67B5-D815-87AF8A7ACE74}"/>
                    </a:ext>
                  </a:extLst>
                </p:cNvPr>
                <p:cNvSpPr/>
                <p:nvPr/>
              </p:nvSpPr>
              <p:spPr>
                <a:xfrm>
                  <a:off x="3769000" y="2213825"/>
                  <a:ext cx="72475" cy="5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99" h="2390" extrusionOk="0">
                      <a:moveTo>
                        <a:pt x="1" y="1"/>
                      </a:moveTo>
                      <a:lnTo>
                        <a:pt x="1" y="382"/>
                      </a:lnTo>
                      <a:cubicBezTo>
                        <a:pt x="52" y="687"/>
                        <a:pt x="153" y="967"/>
                        <a:pt x="331" y="1195"/>
                      </a:cubicBezTo>
                      <a:cubicBezTo>
                        <a:pt x="458" y="1424"/>
                        <a:pt x="534" y="1704"/>
                        <a:pt x="534" y="1983"/>
                      </a:cubicBezTo>
                      <a:cubicBezTo>
                        <a:pt x="534" y="2187"/>
                        <a:pt x="458" y="2364"/>
                        <a:pt x="712" y="2390"/>
                      </a:cubicBezTo>
                      <a:cubicBezTo>
                        <a:pt x="941" y="2390"/>
                        <a:pt x="1144" y="2390"/>
                        <a:pt x="1348" y="2339"/>
                      </a:cubicBezTo>
                      <a:cubicBezTo>
                        <a:pt x="1627" y="2263"/>
                        <a:pt x="1932" y="2161"/>
                        <a:pt x="2186" y="2059"/>
                      </a:cubicBezTo>
                      <a:cubicBezTo>
                        <a:pt x="2364" y="1983"/>
                        <a:pt x="2873" y="1780"/>
                        <a:pt x="2898" y="1577"/>
                      </a:cubicBezTo>
                      <a:cubicBezTo>
                        <a:pt x="2898" y="1348"/>
                        <a:pt x="2263" y="1246"/>
                        <a:pt x="2110" y="1195"/>
                      </a:cubicBezTo>
                      <a:cubicBezTo>
                        <a:pt x="1729" y="1094"/>
                        <a:pt x="1322" y="992"/>
                        <a:pt x="941" y="865"/>
                      </a:cubicBezTo>
                      <a:cubicBezTo>
                        <a:pt x="458" y="738"/>
                        <a:pt x="1" y="585"/>
                        <a:pt x="1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4" name="Google Shape;9399;p71">
                  <a:extLst>
                    <a:ext uri="{FF2B5EF4-FFF2-40B4-BE49-F238E27FC236}">
                      <a16:creationId xmlns:a16="http://schemas.microsoft.com/office/drawing/2014/main" id="{5F494F06-5A5D-882C-CD72-2DDAC31554BB}"/>
                    </a:ext>
                  </a:extLst>
                </p:cNvPr>
                <p:cNvSpPr/>
                <p:nvPr/>
              </p:nvSpPr>
              <p:spPr>
                <a:xfrm>
                  <a:off x="3780450" y="2092150"/>
                  <a:ext cx="96600" cy="2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64" h="957" extrusionOk="0">
                      <a:moveTo>
                        <a:pt x="1453" y="1"/>
                      </a:moveTo>
                      <a:cubicBezTo>
                        <a:pt x="1030" y="1"/>
                        <a:pt x="615" y="110"/>
                        <a:pt x="254" y="344"/>
                      </a:cubicBezTo>
                      <a:cubicBezTo>
                        <a:pt x="153" y="395"/>
                        <a:pt x="0" y="547"/>
                        <a:pt x="0" y="649"/>
                      </a:cubicBezTo>
                      <a:cubicBezTo>
                        <a:pt x="0" y="755"/>
                        <a:pt x="70" y="792"/>
                        <a:pt x="154" y="792"/>
                      </a:cubicBezTo>
                      <a:cubicBezTo>
                        <a:pt x="231" y="792"/>
                        <a:pt x="321" y="761"/>
                        <a:pt x="381" y="725"/>
                      </a:cubicBezTo>
                      <a:cubicBezTo>
                        <a:pt x="559" y="623"/>
                        <a:pt x="737" y="547"/>
                        <a:pt x="915" y="496"/>
                      </a:cubicBezTo>
                      <a:cubicBezTo>
                        <a:pt x="976" y="489"/>
                        <a:pt x="1038" y="486"/>
                        <a:pt x="1099" y="486"/>
                      </a:cubicBezTo>
                      <a:cubicBezTo>
                        <a:pt x="1266" y="486"/>
                        <a:pt x="1434" y="510"/>
                        <a:pt x="1601" y="547"/>
                      </a:cubicBezTo>
                      <a:cubicBezTo>
                        <a:pt x="2033" y="623"/>
                        <a:pt x="2389" y="827"/>
                        <a:pt x="2796" y="928"/>
                      </a:cubicBezTo>
                      <a:cubicBezTo>
                        <a:pt x="2891" y="947"/>
                        <a:pt x="2987" y="957"/>
                        <a:pt x="3081" y="957"/>
                      </a:cubicBezTo>
                      <a:cubicBezTo>
                        <a:pt x="3363" y="957"/>
                        <a:pt x="3635" y="871"/>
                        <a:pt x="3863" y="700"/>
                      </a:cubicBezTo>
                      <a:cubicBezTo>
                        <a:pt x="3482" y="649"/>
                        <a:pt x="3126" y="547"/>
                        <a:pt x="2821" y="344"/>
                      </a:cubicBezTo>
                      <a:cubicBezTo>
                        <a:pt x="2466" y="166"/>
                        <a:pt x="2084" y="64"/>
                        <a:pt x="1703" y="13"/>
                      </a:cubicBezTo>
                      <a:cubicBezTo>
                        <a:pt x="1619" y="5"/>
                        <a:pt x="1536" y="1"/>
                        <a:pt x="145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5" name="Google Shape;9400;p71">
                  <a:extLst>
                    <a:ext uri="{FF2B5EF4-FFF2-40B4-BE49-F238E27FC236}">
                      <a16:creationId xmlns:a16="http://schemas.microsoft.com/office/drawing/2014/main" id="{369FB4AE-C80E-49F6-0F7D-FF9870BC5115}"/>
                    </a:ext>
                  </a:extLst>
                </p:cNvPr>
                <p:cNvSpPr/>
                <p:nvPr/>
              </p:nvSpPr>
              <p:spPr>
                <a:xfrm>
                  <a:off x="3718800" y="2124875"/>
                  <a:ext cx="63575" cy="161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3" h="6458" extrusionOk="0">
                      <a:moveTo>
                        <a:pt x="2288" y="1"/>
                      </a:moveTo>
                      <a:lnTo>
                        <a:pt x="2273" y="73"/>
                      </a:lnTo>
                      <a:lnTo>
                        <a:pt x="2273" y="73"/>
                      </a:lnTo>
                      <a:cubicBezTo>
                        <a:pt x="2286" y="65"/>
                        <a:pt x="2300" y="58"/>
                        <a:pt x="2314" y="51"/>
                      </a:cubicBezTo>
                      <a:cubicBezTo>
                        <a:pt x="2314" y="26"/>
                        <a:pt x="2288" y="1"/>
                        <a:pt x="2288" y="1"/>
                      </a:cubicBezTo>
                      <a:close/>
                      <a:moveTo>
                        <a:pt x="2273" y="73"/>
                      </a:moveTo>
                      <a:cubicBezTo>
                        <a:pt x="2037" y="198"/>
                        <a:pt x="1847" y="367"/>
                        <a:pt x="1678" y="560"/>
                      </a:cubicBezTo>
                      <a:cubicBezTo>
                        <a:pt x="1373" y="839"/>
                        <a:pt x="1170" y="1221"/>
                        <a:pt x="1068" y="1602"/>
                      </a:cubicBezTo>
                      <a:cubicBezTo>
                        <a:pt x="992" y="1958"/>
                        <a:pt x="992" y="2339"/>
                        <a:pt x="1043" y="2695"/>
                      </a:cubicBezTo>
                      <a:cubicBezTo>
                        <a:pt x="1094" y="3050"/>
                        <a:pt x="1195" y="3355"/>
                        <a:pt x="992" y="3711"/>
                      </a:cubicBezTo>
                      <a:cubicBezTo>
                        <a:pt x="916" y="3889"/>
                        <a:pt x="814" y="4042"/>
                        <a:pt x="662" y="4169"/>
                      </a:cubicBezTo>
                      <a:cubicBezTo>
                        <a:pt x="509" y="4296"/>
                        <a:pt x="357" y="4398"/>
                        <a:pt x="230" y="4550"/>
                      </a:cubicBezTo>
                      <a:cubicBezTo>
                        <a:pt x="77" y="4702"/>
                        <a:pt x="1" y="4957"/>
                        <a:pt x="26" y="5185"/>
                      </a:cubicBezTo>
                      <a:cubicBezTo>
                        <a:pt x="77" y="5414"/>
                        <a:pt x="357" y="5465"/>
                        <a:pt x="535" y="5567"/>
                      </a:cubicBezTo>
                      <a:cubicBezTo>
                        <a:pt x="712" y="5668"/>
                        <a:pt x="967" y="5770"/>
                        <a:pt x="1195" y="5846"/>
                      </a:cubicBezTo>
                      <a:cubicBezTo>
                        <a:pt x="1373" y="5922"/>
                        <a:pt x="1551" y="6024"/>
                        <a:pt x="1653" y="6151"/>
                      </a:cubicBezTo>
                      <a:cubicBezTo>
                        <a:pt x="1729" y="6227"/>
                        <a:pt x="1805" y="6380"/>
                        <a:pt x="1882" y="6431"/>
                      </a:cubicBezTo>
                      <a:cubicBezTo>
                        <a:pt x="1919" y="6449"/>
                        <a:pt x="1955" y="6458"/>
                        <a:pt x="1990" y="6458"/>
                      </a:cubicBezTo>
                      <a:cubicBezTo>
                        <a:pt x="2192" y="6458"/>
                        <a:pt x="2347" y="6180"/>
                        <a:pt x="2390" y="6050"/>
                      </a:cubicBezTo>
                      <a:cubicBezTo>
                        <a:pt x="2542" y="5694"/>
                        <a:pt x="2517" y="5312"/>
                        <a:pt x="2365" y="4957"/>
                      </a:cubicBezTo>
                      <a:cubicBezTo>
                        <a:pt x="2161" y="4575"/>
                        <a:pt x="2034" y="4169"/>
                        <a:pt x="1983" y="3737"/>
                      </a:cubicBezTo>
                      <a:cubicBezTo>
                        <a:pt x="1958" y="3228"/>
                        <a:pt x="2110" y="2745"/>
                        <a:pt x="2110" y="2263"/>
                      </a:cubicBezTo>
                      <a:cubicBezTo>
                        <a:pt x="2110" y="2034"/>
                        <a:pt x="2085" y="1805"/>
                        <a:pt x="2085" y="1576"/>
                      </a:cubicBezTo>
                      <a:cubicBezTo>
                        <a:pt x="2034" y="1348"/>
                        <a:pt x="2034" y="1144"/>
                        <a:pt x="2085" y="941"/>
                      </a:cubicBezTo>
                      <a:lnTo>
                        <a:pt x="2273" y="73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6" name="Google Shape;9401;p71">
                  <a:extLst>
                    <a:ext uri="{FF2B5EF4-FFF2-40B4-BE49-F238E27FC236}">
                      <a16:creationId xmlns:a16="http://schemas.microsoft.com/office/drawing/2014/main" id="{DFE667D3-F305-8832-A0C0-12C5B1951AF7}"/>
                    </a:ext>
                  </a:extLst>
                </p:cNvPr>
                <p:cNvSpPr/>
                <p:nvPr/>
              </p:nvSpPr>
              <p:spPr>
                <a:xfrm>
                  <a:off x="3724525" y="2280675"/>
                  <a:ext cx="80725" cy="10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29" h="4215" extrusionOk="0">
                      <a:moveTo>
                        <a:pt x="641" y="1"/>
                      </a:moveTo>
                      <a:cubicBezTo>
                        <a:pt x="531" y="1"/>
                        <a:pt x="424" y="48"/>
                        <a:pt x="331" y="123"/>
                      </a:cubicBezTo>
                      <a:cubicBezTo>
                        <a:pt x="128" y="351"/>
                        <a:pt x="1" y="656"/>
                        <a:pt x="26" y="961"/>
                      </a:cubicBezTo>
                      <a:cubicBezTo>
                        <a:pt x="128" y="2054"/>
                        <a:pt x="1348" y="2385"/>
                        <a:pt x="2085" y="2969"/>
                      </a:cubicBezTo>
                      <a:cubicBezTo>
                        <a:pt x="2339" y="3147"/>
                        <a:pt x="2568" y="3350"/>
                        <a:pt x="2745" y="3604"/>
                      </a:cubicBezTo>
                      <a:cubicBezTo>
                        <a:pt x="2847" y="3808"/>
                        <a:pt x="2923" y="4011"/>
                        <a:pt x="3000" y="4214"/>
                      </a:cubicBezTo>
                      <a:cubicBezTo>
                        <a:pt x="3228" y="4037"/>
                        <a:pt x="3152" y="3376"/>
                        <a:pt x="3025" y="3122"/>
                      </a:cubicBezTo>
                      <a:cubicBezTo>
                        <a:pt x="2822" y="2842"/>
                        <a:pt x="2568" y="2613"/>
                        <a:pt x="2288" y="2461"/>
                      </a:cubicBezTo>
                      <a:cubicBezTo>
                        <a:pt x="1983" y="2257"/>
                        <a:pt x="1678" y="2105"/>
                        <a:pt x="1373" y="1902"/>
                      </a:cubicBezTo>
                      <a:cubicBezTo>
                        <a:pt x="1068" y="1724"/>
                        <a:pt x="839" y="1546"/>
                        <a:pt x="788" y="1215"/>
                      </a:cubicBezTo>
                      <a:cubicBezTo>
                        <a:pt x="712" y="936"/>
                        <a:pt x="763" y="605"/>
                        <a:pt x="941" y="351"/>
                      </a:cubicBezTo>
                      <a:cubicBezTo>
                        <a:pt x="941" y="199"/>
                        <a:pt x="941" y="97"/>
                        <a:pt x="763" y="21"/>
                      </a:cubicBezTo>
                      <a:cubicBezTo>
                        <a:pt x="722" y="7"/>
                        <a:pt x="681" y="1"/>
                        <a:pt x="64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7" name="Google Shape;9402;p71">
                  <a:extLst>
                    <a:ext uri="{FF2B5EF4-FFF2-40B4-BE49-F238E27FC236}">
                      <a16:creationId xmlns:a16="http://schemas.microsoft.com/office/drawing/2014/main" id="{143BC386-000A-9BCF-D6AD-F0896452585A}"/>
                    </a:ext>
                  </a:extLst>
                </p:cNvPr>
                <p:cNvSpPr/>
                <p:nvPr/>
              </p:nvSpPr>
              <p:spPr>
                <a:xfrm>
                  <a:off x="3851875" y="2401125"/>
                  <a:ext cx="159250" cy="171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70" h="6844" extrusionOk="0">
                      <a:moveTo>
                        <a:pt x="182" y="1"/>
                      </a:moveTo>
                      <a:cubicBezTo>
                        <a:pt x="0" y="1"/>
                        <a:pt x="20" y="146"/>
                        <a:pt x="41" y="388"/>
                      </a:cubicBezTo>
                      <a:cubicBezTo>
                        <a:pt x="193" y="1455"/>
                        <a:pt x="625" y="2446"/>
                        <a:pt x="778" y="3514"/>
                      </a:cubicBezTo>
                      <a:cubicBezTo>
                        <a:pt x="956" y="4632"/>
                        <a:pt x="956" y="5750"/>
                        <a:pt x="778" y="6843"/>
                      </a:cubicBezTo>
                      <a:cubicBezTo>
                        <a:pt x="1286" y="5928"/>
                        <a:pt x="1947" y="5115"/>
                        <a:pt x="2735" y="4429"/>
                      </a:cubicBezTo>
                      <a:cubicBezTo>
                        <a:pt x="3192" y="4022"/>
                        <a:pt x="3700" y="3717"/>
                        <a:pt x="4260" y="3539"/>
                      </a:cubicBezTo>
                      <a:cubicBezTo>
                        <a:pt x="4553" y="3455"/>
                        <a:pt x="4842" y="3428"/>
                        <a:pt x="5130" y="3428"/>
                      </a:cubicBezTo>
                      <a:cubicBezTo>
                        <a:pt x="5541" y="3428"/>
                        <a:pt x="5951" y="3484"/>
                        <a:pt x="6369" y="3514"/>
                      </a:cubicBezTo>
                      <a:cubicBezTo>
                        <a:pt x="5861" y="3260"/>
                        <a:pt x="5302" y="3082"/>
                        <a:pt x="4743" y="2955"/>
                      </a:cubicBezTo>
                      <a:cubicBezTo>
                        <a:pt x="4260" y="2828"/>
                        <a:pt x="3828" y="2624"/>
                        <a:pt x="3395" y="2370"/>
                      </a:cubicBezTo>
                      <a:cubicBezTo>
                        <a:pt x="2608" y="1836"/>
                        <a:pt x="2023" y="1099"/>
                        <a:pt x="1261" y="566"/>
                      </a:cubicBezTo>
                      <a:cubicBezTo>
                        <a:pt x="981" y="337"/>
                        <a:pt x="701" y="159"/>
                        <a:pt x="371" y="32"/>
                      </a:cubicBezTo>
                      <a:cubicBezTo>
                        <a:pt x="291" y="11"/>
                        <a:pt x="230" y="1"/>
                        <a:pt x="18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8" name="Google Shape;9403;p71">
                  <a:extLst>
                    <a:ext uri="{FF2B5EF4-FFF2-40B4-BE49-F238E27FC236}">
                      <a16:creationId xmlns:a16="http://schemas.microsoft.com/office/drawing/2014/main" id="{736452E2-6835-D0BC-958B-3C2F70D9F606}"/>
                    </a:ext>
                  </a:extLst>
                </p:cNvPr>
                <p:cNvSpPr/>
                <p:nvPr/>
              </p:nvSpPr>
              <p:spPr>
                <a:xfrm>
                  <a:off x="4034600" y="2481300"/>
                  <a:ext cx="188725" cy="97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49" h="3891" extrusionOk="0">
                      <a:moveTo>
                        <a:pt x="1732" y="1"/>
                      </a:moveTo>
                      <a:cubicBezTo>
                        <a:pt x="1427" y="1"/>
                        <a:pt x="1141" y="38"/>
                        <a:pt x="831" y="38"/>
                      </a:cubicBezTo>
                      <a:cubicBezTo>
                        <a:pt x="743" y="38"/>
                        <a:pt x="653" y="35"/>
                        <a:pt x="560" y="27"/>
                      </a:cubicBezTo>
                      <a:lnTo>
                        <a:pt x="0" y="281"/>
                      </a:lnTo>
                      <a:cubicBezTo>
                        <a:pt x="151" y="239"/>
                        <a:pt x="312" y="221"/>
                        <a:pt x="478" y="221"/>
                      </a:cubicBezTo>
                      <a:cubicBezTo>
                        <a:pt x="1009" y="221"/>
                        <a:pt x="1588" y="406"/>
                        <a:pt x="2034" y="561"/>
                      </a:cubicBezTo>
                      <a:cubicBezTo>
                        <a:pt x="2720" y="815"/>
                        <a:pt x="3381" y="1120"/>
                        <a:pt x="4016" y="1476"/>
                      </a:cubicBezTo>
                      <a:cubicBezTo>
                        <a:pt x="5262" y="2137"/>
                        <a:pt x="6456" y="2950"/>
                        <a:pt x="7549" y="3890"/>
                      </a:cubicBezTo>
                      <a:cubicBezTo>
                        <a:pt x="7422" y="3280"/>
                        <a:pt x="6787" y="2798"/>
                        <a:pt x="6380" y="2391"/>
                      </a:cubicBezTo>
                      <a:cubicBezTo>
                        <a:pt x="5821" y="1857"/>
                        <a:pt x="5185" y="1374"/>
                        <a:pt x="4525" y="993"/>
                      </a:cubicBezTo>
                      <a:cubicBezTo>
                        <a:pt x="3838" y="561"/>
                        <a:pt x="3076" y="231"/>
                        <a:pt x="2288" y="53"/>
                      </a:cubicBezTo>
                      <a:cubicBezTo>
                        <a:pt x="2091" y="13"/>
                        <a:pt x="1908" y="1"/>
                        <a:pt x="1732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9" name="Google Shape;9404;p71">
                  <a:extLst>
                    <a:ext uri="{FF2B5EF4-FFF2-40B4-BE49-F238E27FC236}">
                      <a16:creationId xmlns:a16="http://schemas.microsoft.com/office/drawing/2014/main" id="{31444B8C-0C14-BDE7-7505-D945BDF2FA17}"/>
                    </a:ext>
                  </a:extLst>
                </p:cNvPr>
                <p:cNvSpPr/>
                <p:nvPr/>
              </p:nvSpPr>
              <p:spPr>
                <a:xfrm>
                  <a:off x="4218875" y="2545500"/>
                  <a:ext cx="130900" cy="4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36" h="1850" extrusionOk="0">
                      <a:moveTo>
                        <a:pt x="51" y="1"/>
                      </a:moveTo>
                      <a:cubicBezTo>
                        <a:pt x="0" y="433"/>
                        <a:pt x="686" y="738"/>
                        <a:pt x="991" y="941"/>
                      </a:cubicBezTo>
                      <a:cubicBezTo>
                        <a:pt x="1474" y="1272"/>
                        <a:pt x="1983" y="1500"/>
                        <a:pt x="2542" y="1678"/>
                      </a:cubicBezTo>
                      <a:cubicBezTo>
                        <a:pt x="2868" y="1754"/>
                        <a:pt x="3291" y="1849"/>
                        <a:pt x="3719" y="1849"/>
                      </a:cubicBezTo>
                      <a:cubicBezTo>
                        <a:pt x="4292" y="1849"/>
                        <a:pt x="4872" y="1679"/>
                        <a:pt x="5236" y="1068"/>
                      </a:cubicBezTo>
                      <a:lnTo>
                        <a:pt x="5236" y="1068"/>
                      </a:lnTo>
                      <a:cubicBezTo>
                        <a:pt x="4834" y="1130"/>
                        <a:pt x="4428" y="1163"/>
                        <a:pt x="4022" y="1163"/>
                      </a:cubicBezTo>
                      <a:cubicBezTo>
                        <a:pt x="3425" y="1163"/>
                        <a:pt x="2826" y="1092"/>
                        <a:pt x="2237" y="941"/>
                      </a:cubicBezTo>
                      <a:cubicBezTo>
                        <a:pt x="1423" y="789"/>
                        <a:pt x="763" y="357"/>
                        <a:pt x="51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0" name="Google Shape;9405;p71">
                  <a:extLst>
                    <a:ext uri="{FF2B5EF4-FFF2-40B4-BE49-F238E27FC236}">
                      <a16:creationId xmlns:a16="http://schemas.microsoft.com/office/drawing/2014/main" id="{B385381B-7657-D652-B161-F800BD2BE052}"/>
                    </a:ext>
                  </a:extLst>
                </p:cNvPr>
                <p:cNvSpPr/>
                <p:nvPr/>
              </p:nvSpPr>
              <p:spPr>
                <a:xfrm>
                  <a:off x="3943750" y="2585750"/>
                  <a:ext cx="252900" cy="117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16" h="4688" extrusionOk="0">
                      <a:moveTo>
                        <a:pt x="9775" y="1"/>
                      </a:moveTo>
                      <a:cubicBezTo>
                        <a:pt x="9705" y="1"/>
                        <a:pt x="9631" y="13"/>
                        <a:pt x="9556" y="43"/>
                      </a:cubicBezTo>
                      <a:cubicBezTo>
                        <a:pt x="8891" y="2213"/>
                        <a:pt x="6693" y="3809"/>
                        <a:pt x="4613" y="3809"/>
                      </a:cubicBezTo>
                      <a:cubicBezTo>
                        <a:pt x="4549" y="3809"/>
                        <a:pt x="4486" y="3807"/>
                        <a:pt x="4422" y="3804"/>
                      </a:cubicBezTo>
                      <a:cubicBezTo>
                        <a:pt x="3787" y="3779"/>
                        <a:pt x="3152" y="3677"/>
                        <a:pt x="2516" y="3626"/>
                      </a:cubicBezTo>
                      <a:cubicBezTo>
                        <a:pt x="2310" y="3616"/>
                        <a:pt x="2041" y="3602"/>
                        <a:pt x="1765" y="3602"/>
                      </a:cubicBezTo>
                      <a:cubicBezTo>
                        <a:pt x="1361" y="3602"/>
                        <a:pt x="943" y="3633"/>
                        <a:pt x="686" y="3754"/>
                      </a:cubicBezTo>
                      <a:cubicBezTo>
                        <a:pt x="0" y="4059"/>
                        <a:pt x="839" y="4414"/>
                        <a:pt x="1195" y="4491"/>
                      </a:cubicBezTo>
                      <a:cubicBezTo>
                        <a:pt x="1772" y="4625"/>
                        <a:pt x="2364" y="4687"/>
                        <a:pt x="2960" y="4687"/>
                      </a:cubicBezTo>
                      <a:cubicBezTo>
                        <a:pt x="3150" y="4687"/>
                        <a:pt x="3342" y="4681"/>
                        <a:pt x="3533" y="4669"/>
                      </a:cubicBezTo>
                      <a:cubicBezTo>
                        <a:pt x="4270" y="4592"/>
                        <a:pt x="5007" y="4389"/>
                        <a:pt x="5744" y="4313"/>
                      </a:cubicBezTo>
                      <a:cubicBezTo>
                        <a:pt x="7015" y="4211"/>
                        <a:pt x="8184" y="3550"/>
                        <a:pt x="8972" y="2559"/>
                      </a:cubicBezTo>
                      <a:cubicBezTo>
                        <a:pt x="9506" y="1822"/>
                        <a:pt x="10116" y="958"/>
                        <a:pt x="9912" y="17"/>
                      </a:cubicBezTo>
                      <a:cubicBezTo>
                        <a:pt x="9870" y="7"/>
                        <a:pt x="9824" y="1"/>
                        <a:pt x="9775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1" name="Google Shape;9406;p71">
                  <a:extLst>
                    <a:ext uri="{FF2B5EF4-FFF2-40B4-BE49-F238E27FC236}">
                      <a16:creationId xmlns:a16="http://schemas.microsoft.com/office/drawing/2014/main" id="{A15FC2BD-000F-E832-1927-DE1320B65CD2}"/>
                    </a:ext>
                  </a:extLst>
                </p:cNvPr>
                <p:cNvSpPr/>
                <p:nvPr/>
              </p:nvSpPr>
              <p:spPr>
                <a:xfrm>
                  <a:off x="4365000" y="2976950"/>
                  <a:ext cx="27350" cy="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4" h="102" extrusionOk="0">
                      <a:moveTo>
                        <a:pt x="1" y="0"/>
                      </a:moveTo>
                      <a:lnTo>
                        <a:pt x="102" y="26"/>
                      </a:lnTo>
                      <a:cubicBezTo>
                        <a:pt x="407" y="76"/>
                        <a:pt x="738" y="102"/>
                        <a:pt x="1094" y="102"/>
                      </a:cubicBez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2" name="Google Shape;9407;p71">
                  <a:extLst>
                    <a:ext uri="{FF2B5EF4-FFF2-40B4-BE49-F238E27FC236}">
                      <a16:creationId xmlns:a16="http://schemas.microsoft.com/office/drawing/2014/main" id="{C3F41A5E-968D-174B-9DE8-B576E9DAF7F9}"/>
                    </a:ext>
                  </a:extLst>
                </p:cNvPr>
                <p:cNvSpPr/>
                <p:nvPr/>
              </p:nvSpPr>
              <p:spPr>
                <a:xfrm>
                  <a:off x="4059375" y="2835125"/>
                  <a:ext cx="304275" cy="146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171" h="5877" extrusionOk="0">
                      <a:moveTo>
                        <a:pt x="3371" y="1"/>
                      </a:moveTo>
                      <a:cubicBezTo>
                        <a:pt x="3199" y="1"/>
                        <a:pt x="2999" y="84"/>
                        <a:pt x="2746" y="285"/>
                      </a:cubicBezTo>
                      <a:cubicBezTo>
                        <a:pt x="2414" y="598"/>
                        <a:pt x="1989" y="765"/>
                        <a:pt x="1548" y="765"/>
                      </a:cubicBezTo>
                      <a:cubicBezTo>
                        <a:pt x="1380" y="765"/>
                        <a:pt x="1211" y="741"/>
                        <a:pt x="1043" y="692"/>
                      </a:cubicBezTo>
                      <a:cubicBezTo>
                        <a:pt x="738" y="895"/>
                        <a:pt x="382" y="1022"/>
                        <a:pt x="1" y="1047"/>
                      </a:cubicBezTo>
                      <a:cubicBezTo>
                        <a:pt x="102" y="1175"/>
                        <a:pt x="229" y="1276"/>
                        <a:pt x="357" y="1352"/>
                      </a:cubicBezTo>
                      <a:cubicBezTo>
                        <a:pt x="611" y="1505"/>
                        <a:pt x="890" y="1607"/>
                        <a:pt x="1170" y="1708"/>
                      </a:cubicBezTo>
                      <a:cubicBezTo>
                        <a:pt x="1475" y="1835"/>
                        <a:pt x="1805" y="1937"/>
                        <a:pt x="2136" y="2039"/>
                      </a:cubicBezTo>
                      <a:cubicBezTo>
                        <a:pt x="2466" y="2090"/>
                        <a:pt x="2746" y="2191"/>
                        <a:pt x="3051" y="2318"/>
                      </a:cubicBezTo>
                      <a:cubicBezTo>
                        <a:pt x="3203" y="2395"/>
                        <a:pt x="3330" y="2496"/>
                        <a:pt x="3457" y="2623"/>
                      </a:cubicBezTo>
                      <a:cubicBezTo>
                        <a:pt x="3508" y="2674"/>
                        <a:pt x="3559" y="2725"/>
                        <a:pt x="3610" y="2776"/>
                      </a:cubicBezTo>
                      <a:cubicBezTo>
                        <a:pt x="3559" y="2623"/>
                        <a:pt x="3559" y="2471"/>
                        <a:pt x="3559" y="2318"/>
                      </a:cubicBezTo>
                      <a:cubicBezTo>
                        <a:pt x="3534" y="2115"/>
                        <a:pt x="3584" y="1912"/>
                        <a:pt x="3686" y="1734"/>
                      </a:cubicBezTo>
                      <a:cubicBezTo>
                        <a:pt x="3707" y="1723"/>
                        <a:pt x="3728" y="1717"/>
                        <a:pt x="3747" y="1717"/>
                      </a:cubicBezTo>
                      <a:cubicBezTo>
                        <a:pt x="3775" y="1717"/>
                        <a:pt x="3798" y="1729"/>
                        <a:pt x="3813" y="1759"/>
                      </a:cubicBezTo>
                      <a:cubicBezTo>
                        <a:pt x="3813" y="1937"/>
                        <a:pt x="3813" y="2115"/>
                        <a:pt x="3788" y="2267"/>
                      </a:cubicBezTo>
                      <a:cubicBezTo>
                        <a:pt x="3788" y="2445"/>
                        <a:pt x="3788" y="2598"/>
                        <a:pt x="3813" y="2776"/>
                      </a:cubicBezTo>
                      <a:cubicBezTo>
                        <a:pt x="3864" y="3106"/>
                        <a:pt x="3991" y="3411"/>
                        <a:pt x="4143" y="3716"/>
                      </a:cubicBezTo>
                      <a:cubicBezTo>
                        <a:pt x="4220" y="3869"/>
                        <a:pt x="4321" y="4021"/>
                        <a:pt x="4423" y="4174"/>
                      </a:cubicBezTo>
                      <a:cubicBezTo>
                        <a:pt x="4474" y="4174"/>
                        <a:pt x="4525" y="4224"/>
                        <a:pt x="4525" y="4301"/>
                      </a:cubicBezTo>
                      <a:cubicBezTo>
                        <a:pt x="4576" y="4377"/>
                        <a:pt x="4652" y="4453"/>
                        <a:pt x="4703" y="4529"/>
                      </a:cubicBezTo>
                      <a:lnTo>
                        <a:pt x="4779" y="4529"/>
                      </a:lnTo>
                      <a:lnTo>
                        <a:pt x="4957" y="4631"/>
                      </a:lnTo>
                      <a:cubicBezTo>
                        <a:pt x="4931" y="4682"/>
                        <a:pt x="4957" y="4784"/>
                        <a:pt x="5033" y="4784"/>
                      </a:cubicBezTo>
                      <a:lnTo>
                        <a:pt x="5668" y="4936"/>
                      </a:lnTo>
                      <a:cubicBezTo>
                        <a:pt x="5719" y="4987"/>
                        <a:pt x="5770" y="5038"/>
                        <a:pt x="5796" y="5114"/>
                      </a:cubicBezTo>
                      <a:lnTo>
                        <a:pt x="6304" y="5165"/>
                      </a:lnTo>
                      <a:lnTo>
                        <a:pt x="6380" y="5165"/>
                      </a:lnTo>
                      <a:cubicBezTo>
                        <a:pt x="6533" y="5216"/>
                        <a:pt x="6685" y="5241"/>
                        <a:pt x="6863" y="5292"/>
                      </a:cubicBezTo>
                      <a:cubicBezTo>
                        <a:pt x="7193" y="5394"/>
                        <a:pt x="7549" y="5470"/>
                        <a:pt x="7880" y="5546"/>
                      </a:cubicBezTo>
                      <a:cubicBezTo>
                        <a:pt x="8591" y="5699"/>
                        <a:pt x="9303" y="5800"/>
                        <a:pt x="10015" y="5877"/>
                      </a:cubicBezTo>
                      <a:cubicBezTo>
                        <a:pt x="10065" y="5877"/>
                        <a:pt x="10091" y="5851"/>
                        <a:pt x="10116" y="5826"/>
                      </a:cubicBezTo>
                      <a:cubicBezTo>
                        <a:pt x="10256" y="5838"/>
                        <a:pt x="10402" y="5845"/>
                        <a:pt x="10551" y="5845"/>
                      </a:cubicBezTo>
                      <a:cubicBezTo>
                        <a:pt x="10701" y="5845"/>
                        <a:pt x="10853" y="5838"/>
                        <a:pt x="11006" y="5826"/>
                      </a:cubicBezTo>
                      <a:cubicBezTo>
                        <a:pt x="11031" y="5826"/>
                        <a:pt x="11082" y="5800"/>
                        <a:pt x="11107" y="5775"/>
                      </a:cubicBezTo>
                      <a:cubicBezTo>
                        <a:pt x="11218" y="5783"/>
                        <a:pt x="11328" y="5789"/>
                        <a:pt x="11438" y="5789"/>
                      </a:cubicBezTo>
                      <a:cubicBezTo>
                        <a:pt x="11658" y="5789"/>
                        <a:pt x="11878" y="5766"/>
                        <a:pt x="12099" y="5699"/>
                      </a:cubicBezTo>
                      <a:cubicBezTo>
                        <a:pt x="12124" y="5699"/>
                        <a:pt x="12149" y="5673"/>
                        <a:pt x="12149" y="5648"/>
                      </a:cubicBezTo>
                      <a:cubicBezTo>
                        <a:pt x="12170" y="5585"/>
                        <a:pt x="12122" y="5539"/>
                        <a:pt x="12077" y="5539"/>
                      </a:cubicBezTo>
                      <a:cubicBezTo>
                        <a:pt x="12067" y="5539"/>
                        <a:pt x="12057" y="5542"/>
                        <a:pt x="12048" y="5546"/>
                      </a:cubicBezTo>
                      <a:cubicBezTo>
                        <a:pt x="11946" y="5546"/>
                        <a:pt x="11870" y="5572"/>
                        <a:pt x="11794" y="5572"/>
                      </a:cubicBezTo>
                      <a:cubicBezTo>
                        <a:pt x="10548" y="5241"/>
                        <a:pt x="9354" y="4733"/>
                        <a:pt x="8235" y="4097"/>
                      </a:cubicBezTo>
                      <a:cubicBezTo>
                        <a:pt x="6761" y="3310"/>
                        <a:pt x="5465" y="2242"/>
                        <a:pt x="4423" y="971"/>
                      </a:cubicBezTo>
                      <a:cubicBezTo>
                        <a:pt x="4028" y="486"/>
                        <a:pt x="3785" y="1"/>
                        <a:pt x="3371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3" name="Google Shape;9408;p71">
                  <a:extLst>
                    <a:ext uri="{FF2B5EF4-FFF2-40B4-BE49-F238E27FC236}">
                      <a16:creationId xmlns:a16="http://schemas.microsoft.com/office/drawing/2014/main" id="{6D7BC0F2-DE53-E11F-D99D-7434BCD56558}"/>
                    </a:ext>
                  </a:extLst>
                </p:cNvPr>
                <p:cNvSpPr/>
                <p:nvPr/>
              </p:nvSpPr>
              <p:spPr>
                <a:xfrm>
                  <a:off x="4037775" y="2848600"/>
                  <a:ext cx="42600" cy="7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04" h="306" extrusionOk="0">
                      <a:moveTo>
                        <a:pt x="1373" y="0"/>
                      </a:moveTo>
                      <a:cubicBezTo>
                        <a:pt x="1068" y="127"/>
                        <a:pt x="712" y="204"/>
                        <a:pt x="382" y="229"/>
                      </a:cubicBezTo>
                      <a:cubicBezTo>
                        <a:pt x="255" y="229"/>
                        <a:pt x="128" y="254"/>
                        <a:pt x="1" y="254"/>
                      </a:cubicBezTo>
                      <a:cubicBezTo>
                        <a:pt x="178" y="280"/>
                        <a:pt x="356" y="280"/>
                        <a:pt x="534" y="305"/>
                      </a:cubicBezTo>
                      <a:cubicBezTo>
                        <a:pt x="518" y="256"/>
                        <a:pt x="555" y="217"/>
                        <a:pt x="597" y="217"/>
                      </a:cubicBezTo>
                      <a:cubicBezTo>
                        <a:pt x="620" y="217"/>
                        <a:pt x="644" y="228"/>
                        <a:pt x="661" y="254"/>
                      </a:cubicBezTo>
                      <a:lnTo>
                        <a:pt x="687" y="305"/>
                      </a:lnTo>
                      <a:cubicBezTo>
                        <a:pt x="1043" y="305"/>
                        <a:pt x="1373" y="229"/>
                        <a:pt x="1703" y="102"/>
                      </a:cubicBezTo>
                      <a:cubicBezTo>
                        <a:pt x="1602" y="76"/>
                        <a:pt x="1500" y="51"/>
                        <a:pt x="1373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4" name="Google Shape;9409;p71">
                  <a:extLst>
                    <a:ext uri="{FF2B5EF4-FFF2-40B4-BE49-F238E27FC236}">
                      <a16:creationId xmlns:a16="http://schemas.microsoft.com/office/drawing/2014/main" id="{177CA5A8-0CDE-E517-37B5-22480ADCEC9E}"/>
                    </a:ext>
                  </a:extLst>
                </p:cNvPr>
                <p:cNvSpPr/>
                <p:nvPr/>
              </p:nvSpPr>
              <p:spPr>
                <a:xfrm>
                  <a:off x="3893550" y="2769800"/>
                  <a:ext cx="175375" cy="82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15" h="3280" extrusionOk="0">
                      <a:moveTo>
                        <a:pt x="890" y="1"/>
                      </a:moveTo>
                      <a:cubicBezTo>
                        <a:pt x="712" y="204"/>
                        <a:pt x="534" y="407"/>
                        <a:pt x="356" y="636"/>
                      </a:cubicBezTo>
                      <a:cubicBezTo>
                        <a:pt x="204" y="865"/>
                        <a:pt x="76" y="1094"/>
                        <a:pt x="0" y="1348"/>
                      </a:cubicBezTo>
                      <a:lnTo>
                        <a:pt x="51" y="1373"/>
                      </a:lnTo>
                      <a:lnTo>
                        <a:pt x="280" y="1449"/>
                      </a:lnTo>
                      <a:lnTo>
                        <a:pt x="686" y="1602"/>
                      </a:lnTo>
                      <a:lnTo>
                        <a:pt x="1500" y="1932"/>
                      </a:lnTo>
                      <a:lnTo>
                        <a:pt x="3152" y="2568"/>
                      </a:lnTo>
                      <a:cubicBezTo>
                        <a:pt x="3533" y="2695"/>
                        <a:pt x="3889" y="2847"/>
                        <a:pt x="4270" y="3000"/>
                      </a:cubicBezTo>
                      <a:cubicBezTo>
                        <a:pt x="4270" y="2987"/>
                        <a:pt x="4270" y="2981"/>
                        <a:pt x="4273" y="2981"/>
                      </a:cubicBezTo>
                      <a:cubicBezTo>
                        <a:pt x="4276" y="2981"/>
                        <a:pt x="4283" y="2987"/>
                        <a:pt x="4295" y="3000"/>
                      </a:cubicBezTo>
                      <a:cubicBezTo>
                        <a:pt x="4333" y="2992"/>
                        <a:pt x="4372" y="2989"/>
                        <a:pt x="4413" y="2989"/>
                      </a:cubicBezTo>
                      <a:cubicBezTo>
                        <a:pt x="4512" y="2989"/>
                        <a:pt x="4620" y="3007"/>
                        <a:pt x="4728" y="3025"/>
                      </a:cubicBezTo>
                      <a:lnTo>
                        <a:pt x="5210" y="3025"/>
                      </a:lnTo>
                      <a:cubicBezTo>
                        <a:pt x="5515" y="3025"/>
                        <a:pt x="5820" y="3000"/>
                        <a:pt x="6125" y="2923"/>
                      </a:cubicBezTo>
                      <a:cubicBezTo>
                        <a:pt x="6176" y="2923"/>
                        <a:pt x="6202" y="3000"/>
                        <a:pt x="6151" y="3025"/>
                      </a:cubicBezTo>
                      <a:cubicBezTo>
                        <a:pt x="5846" y="3101"/>
                        <a:pt x="5541" y="3152"/>
                        <a:pt x="5210" y="3178"/>
                      </a:cubicBezTo>
                      <a:lnTo>
                        <a:pt x="4753" y="3178"/>
                      </a:lnTo>
                      <a:lnTo>
                        <a:pt x="5058" y="3279"/>
                      </a:lnTo>
                      <a:cubicBezTo>
                        <a:pt x="5083" y="3267"/>
                        <a:pt x="5115" y="3260"/>
                        <a:pt x="5147" y="3260"/>
                      </a:cubicBezTo>
                      <a:cubicBezTo>
                        <a:pt x="5179" y="3260"/>
                        <a:pt x="5210" y="3267"/>
                        <a:pt x="5236" y="3279"/>
                      </a:cubicBezTo>
                      <a:lnTo>
                        <a:pt x="5541" y="3279"/>
                      </a:lnTo>
                      <a:cubicBezTo>
                        <a:pt x="5744" y="3279"/>
                        <a:pt x="5922" y="3279"/>
                        <a:pt x="6100" y="3254"/>
                      </a:cubicBezTo>
                      <a:cubicBezTo>
                        <a:pt x="6405" y="3228"/>
                        <a:pt x="6710" y="3178"/>
                        <a:pt x="7015" y="3101"/>
                      </a:cubicBezTo>
                      <a:cubicBezTo>
                        <a:pt x="6064" y="2651"/>
                        <a:pt x="5434" y="1881"/>
                        <a:pt x="4324" y="1881"/>
                      </a:cubicBezTo>
                      <a:cubicBezTo>
                        <a:pt x="4306" y="1881"/>
                        <a:pt x="4288" y="1881"/>
                        <a:pt x="4270" y="1881"/>
                      </a:cubicBezTo>
                      <a:cubicBezTo>
                        <a:pt x="4207" y="1884"/>
                        <a:pt x="4143" y="1885"/>
                        <a:pt x="4081" y="1885"/>
                      </a:cubicBezTo>
                      <a:cubicBezTo>
                        <a:pt x="2686" y="1885"/>
                        <a:pt x="1473" y="1338"/>
                        <a:pt x="890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5" name="Google Shape;9410;p71">
                  <a:extLst>
                    <a:ext uri="{FF2B5EF4-FFF2-40B4-BE49-F238E27FC236}">
                      <a16:creationId xmlns:a16="http://schemas.microsoft.com/office/drawing/2014/main" id="{A6C03C12-9B91-A36B-E4AB-58A317DD08CE}"/>
                    </a:ext>
                  </a:extLst>
                </p:cNvPr>
                <p:cNvSpPr/>
                <p:nvPr/>
              </p:nvSpPr>
              <p:spPr>
                <a:xfrm>
                  <a:off x="3679425" y="2715700"/>
                  <a:ext cx="235750" cy="321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30" h="12840" extrusionOk="0">
                      <a:moveTo>
                        <a:pt x="8068" y="0"/>
                      </a:moveTo>
                      <a:cubicBezTo>
                        <a:pt x="7868" y="0"/>
                        <a:pt x="7658" y="166"/>
                        <a:pt x="7447" y="589"/>
                      </a:cubicBezTo>
                      <a:cubicBezTo>
                        <a:pt x="7193" y="1097"/>
                        <a:pt x="7116" y="1682"/>
                        <a:pt x="6837" y="2190"/>
                      </a:cubicBezTo>
                      <a:cubicBezTo>
                        <a:pt x="6430" y="3003"/>
                        <a:pt x="5668" y="3766"/>
                        <a:pt x="5109" y="4528"/>
                      </a:cubicBezTo>
                      <a:cubicBezTo>
                        <a:pt x="3152" y="7070"/>
                        <a:pt x="254" y="9459"/>
                        <a:pt x="0" y="12839"/>
                      </a:cubicBezTo>
                      <a:cubicBezTo>
                        <a:pt x="127" y="12687"/>
                        <a:pt x="280" y="12560"/>
                        <a:pt x="432" y="12407"/>
                      </a:cubicBezTo>
                      <a:lnTo>
                        <a:pt x="940" y="11899"/>
                      </a:lnTo>
                      <a:cubicBezTo>
                        <a:pt x="1220" y="11645"/>
                        <a:pt x="1474" y="11365"/>
                        <a:pt x="1754" y="11086"/>
                      </a:cubicBezTo>
                      <a:cubicBezTo>
                        <a:pt x="1754" y="11086"/>
                        <a:pt x="1779" y="11060"/>
                        <a:pt x="1779" y="11060"/>
                      </a:cubicBezTo>
                      <a:cubicBezTo>
                        <a:pt x="1906" y="10882"/>
                        <a:pt x="2059" y="10730"/>
                        <a:pt x="2211" y="10577"/>
                      </a:cubicBezTo>
                      <a:cubicBezTo>
                        <a:pt x="2262" y="10501"/>
                        <a:pt x="2338" y="10450"/>
                        <a:pt x="2415" y="10374"/>
                      </a:cubicBezTo>
                      <a:cubicBezTo>
                        <a:pt x="2491" y="10298"/>
                        <a:pt x="2567" y="10247"/>
                        <a:pt x="2618" y="10196"/>
                      </a:cubicBezTo>
                      <a:cubicBezTo>
                        <a:pt x="3075" y="9739"/>
                        <a:pt x="3507" y="9281"/>
                        <a:pt x="3940" y="8824"/>
                      </a:cubicBezTo>
                      <a:cubicBezTo>
                        <a:pt x="4600" y="8112"/>
                        <a:pt x="5236" y="7400"/>
                        <a:pt x="5871" y="6689"/>
                      </a:cubicBezTo>
                      <a:cubicBezTo>
                        <a:pt x="6176" y="6333"/>
                        <a:pt x="6481" y="5977"/>
                        <a:pt x="6761" y="5596"/>
                      </a:cubicBezTo>
                      <a:cubicBezTo>
                        <a:pt x="7015" y="5215"/>
                        <a:pt x="7244" y="4808"/>
                        <a:pt x="7421" y="4401"/>
                      </a:cubicBezTo>
                      <a:cubicBezTo>
                        <a:pt x="7447" y="4325"/>
                        <a:pt x="7472" y="4249"/>
                        <a:pt x="7523" y="4172"/>
                      </a:cubicBezTo>
                      <a:cubicBezTo>
                        <a:pt x="7498" y="4122"/>
                        <a:pt x="7523" y="4045"/>
                        <a:pt x="7574" y="4045"/>
                      </a:cubicBezTo>
                      <a:cubicBezTo>
                        <a:pt x="7879" y="3283"/>
                        <a:pt x="8082" y="2470"/>
                        <a:pt x="8387" y="1707"/>
                      </a:cubicBezTo>
                      <a:lnTo>
                        <a:pt x="8540" y="1351"/>
                      </a:lnTo>
                      <a:cubicBezTo>
                        <a:pt x="8549" y="1332"/>
                        <a:pt x="8567" y="1324"/>
                        <a:pt x="8584" y="1324"/>
                      </a:cubicBezTo>
                      <a:cubicBezTo>
                        <a:pt x="8612" y="1324"/>
                        <a:pt x="8641" y="1345"/>
                        <a:pt x="8641" y="1377"/>
                      </a:cubicBezTo>
                      <a:cubicBezTo>
                        <a:pt x="8514" y="1885"/>
                        <a:pt x="8362" y="2368"/>
                        <a:pt x="8209" y="2851"/>
                      </a:cubicBezTo>
                      <a:cubicBezTo>
                        <a:pt x="8159" y="2978"/>
                        <a:pt x="8108" y="3105"/>
                        <a:pt x="8082" y="3232"/>
                      </a:cubicBezTo>
                      <a:lnTo>
                        <a:pt x="8108" y="3232"/>
                      </a:lnTo>
                      <a:cubicBezTo>
                        <a:pt x="8184" y="3308"/>
                        <a:pt x="8286" y="3359"/>
                        <a:pt x="8387" y="3410"/>
                      </a:cubicBezTo>
                      <a:cubicBezTo>
                        <a:pt x="8464" y="3156"/>
                        <a:pt x="8591" y="2927"/>
                        <a:pt x="8769" y="2698"/>
                      </a:cubicBezTo>
                      <a:cubicBezTo>
                        <a:pt x="8972" y="2470"/>
                        <a:pt x="9175" y="2241"/>
                        <a:pt x="9429" y="2038"/>
                      </a:cubicBezTo>
                      <a:cubicBezTo>
                        <a:pt x="9182" y="1467"/>
                        <a:pt x="8665" y="0"/>
                        <a:pt x="8068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6" name="Google Shape;9411;p71">
                  <a:extLst>
                    <a:ext uri="{FF2B5EF4-FFF2-40B4-BE49-F238E27FC236}">
                      <a16:creationId xmlns:a16="http://schemas.microsoft.com/office/drawing/2014/main" id="{1D63C8F2-DFCE-0DEE-3937-48BBB857D20D}"/>
                    </a:ext>
                  </a:extLst>
                </p:cNvPr>
                <p:cNvSpPr/>
                <p:nvPr/>
              </p:nvSpPr>
              <p:spPr>
                <a:xfrm>
                  <a:off x="3678150" y="3013800"/>
                  <a:ext cx="32425" cy="45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7" h="1805" extrusionOk="0">
                      <a:moveTo>
                        <a:pt x="1296" y="0"/>
                      </a:moveTo>
                      <a:lnTo>
                        <a:pt x="1296" y="0"/>
                      </a:lnTo>
                      <a:cubicBezTo>
                        <a:pt x="991" y="305"/>
                        <a:pt x="686" y="585"/>
                        <a:pt x="381" y="890"/>
                      </a:cubicBezTo>
                      <a:cubicBezTo>
                        <a:pt x="280" y="966"/>
                        <a:pt x="204" y="1042"/>
                        <a:pt x="102" y="1119"/>
                      </a:cubicBezTo>
                      <a:cubicBezTo>
                        <a:pt x="76" y="1144"/>
                        <a:pt x="51" y="1144"/>
                        <a:pt x="26" y="1144"/>
                      </a:cubicBezTo>
                      <a:cubicBezTo>
                        <a:pt x="26" y="1373"/>
                        <a:pt x="0" y="1576"/>
                        <a:pt x="26" y="1805"/>
                      </a:cubicBezTo>
                      <a:cubicBezTo>
                        <a:pt x="280" y="1627"/>
                        <a:pt x="509" y="1398"/>
                        <a:pt x="661" y="1119"/>
                      </a:cubicBezTo>
                      <a:cubicBezTo>
                        <a:pt x="788" y="966"/>
                        <a:pt x="915" y="788"/>
                        <a:pt x="1068" y="636"/>
                      </a:cubicBezTo>
                      <a:cubicBezTo>
                        <a:pt x="1119" y="509"/>
                        <a:pt x="1195" y="382"/>
                        <a:pt x="1271" y="254"/>
                      </a:cubicBezTo>
                      <a:cubicBezTo>
                        <a:pt x="1246" y="254"/>
                        <a:pt x="1246" y="229"/>
                        <a:pt x="1246" y="204"/>
                      </a:cubicBezTo>
                      <a:cubicBezTo>
                        <a:pt x="1246" y="127"/>
                        <a:pt x="1271" y="51"/>
                        <a:pt x="129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7" name="Google Shape;9412;p71">
                  <a:extLst>
                    <a:ext uri="{FF2B5EF4-FFF2-40B4-BE49-F238E27FC236}">
                      <a16:creationId xmlns:a16="http://schemas.microsoft.com/office/drawing/2014/main" id="{07608ADC-DB68-904D-89EC-AE68FE984B65}"/>
                    </a:ext>
                  </a:extLst>
                </p:cNvPr>
                <p:cNvSpPr/>
                <p:nvPr/>
              </p:nvSpPr>
              <p:spPr>
                <a:xfrm>
                  <a:off x="3700375" y="2584900"/>
                  <a:ext cx="94700" cy="195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88" h="7829" extrusionOk="0">
                      <a:moveTo>
                        <a:pt x="3381" y="1"/>
                      </a:moveTo>
                      <a:cubicBezTo>
                        <a:pt x="3356" y="51"/>
                        <a:pt x="3330" y="128"/>
                        <a:pt x="3279" y="179"/>
                      </a:cubicBezTo>
                      <a:cubicBezTo>
                        <a:pt x="3279" y="255"/>
                        <a:pt x="3229" y="306"/>
                        <a:pt x="3178" y="356"/>
                      </a:cubicBezTo>
                      <a:cubicBezTo>
                        <a:pt x="3051" y="585"/>
                        <a:pt x="2873" y="789"/>
                        <a:pt x="2695" y="992"/>
                      </a:cubicBezTo>
                      <a:cubicBezTo>
                        <a:pt x="2415" y="1271"/>
                        <a:pt x="2161" y="1576"/>
                        <a:pt x="1932" y="1881"/>
                      </a:cubicBezTo>
                      <a:cubicBezTo>
                        <a:pt x="1475" y="2517"/>
                        <a:pt x="1119" y="3203"/>
                        <a:pt x="840" y="3915"/>
                      </a:cubicBezTo>
                      <a:cubicBezTo>
                        <a:pt x="407" y="5185"/>
                        <a:pt x="102" y="6482"/>
                        <a:pt x="1" y="7829"/>
                      </a:cubicBezTo>
                      <a:cubicBezTo>
                        <a:pt x="1068" y="7041"/>
                        <a:pt x="1780" y="5872"/>
                        <a:pt x="2568" y="4779"/>
                      </a:cubicBezTo>
                      <a:cubicBezTo>
                        <a:pt x="3279" y="3813"/>
                        <a:pt x="3788" y="3000"/>
                        <a:pt x="3711" y="1754"/>
                      </a:cubicBezTo>
                      <a:cubicBezTo>
                        <a:pt x="3661" y="1195"/>
                        <a:pt x="3584" y="661"/>
                        <a:pt x="3432" y="128"/>
                      </a:cubicBezTo>
                      <a:cubicBezTo>
                        <a:pt x="3432" y="77"/>
                        <a:pt x="3406" y="26"/>
                        <a:pt x="3381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8" name="Google Shape;9413;p71">
                  <a:extLst>
                    <a:ext uri="{FF2B5EF4-FFF2-40B4-BE49-F238E27FC236}">
                      <a16:creationId xmlns:a16="http://schemas.microsoft.com/office/drawing/2014/main" id="{2853B893-37D1-107F-AB7A-EA2141A3C876}"/>
                    </a:ext>
                  </a:extLst>
                </p:cNvPr>
                <p:cNvSpPr/>
                <p:nvPr/>
              </p:nvSpPr>
              <p:spPr>
                <a:xfrm>
                  <a:off x="3333750" y="3047700"/>
                  <a:ext cx="355850" cy="57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234" h="23069" extrusionOk="0">
                      <a:moveTo>
                        <a:pt x="13390" y="1"/>
                      </a:moveTo>
                      <a:cubicBezTo>
                        <a:pt x="13071" y="1"/>
                        <a:pt x="12673" y="122"/>
                        <a:pt x="12175" y="423"/>
                      </a:cubicBezTo>
                      <a:cubicBezTo>
                        <a:pt x="9837" y="1872"/>
                        <a:pt x="3991" y="11581"/>
                        <a:pt x="3025" y="13513"/>
                      </a:cubicBezTo>
                      <a:cubicBezTo>
                        <a:pt x="2975" y="13614"/>
                        <a:pt x="2924" y="13741"/>
                        <a:pt x="2898" y="13843"/>
                      </a:cubicBezTo>
                      <a:cubicBezTo>
                        <a:pt x="2670" y="14453"/>
                        <a:pt x="2390" y="15063"/>
                        <a:pt x="2060" y="15647"/>
                      </a:cubicBezTo>
                      <a:cubicBezTo>
                        <a:pt x="1551" y="16664"/>
                        <a:pt x="941" y="17782"/>
                        <a:pt x="840" y="18062"/>
                      </a:cubicBezTo>
                      <a:cubicBezTo>
                        <a:pt x="687" y="18342"/>
                        <a:pt x="509" y="18596"/>
                        <a:pt x="280" y="18799"/>
                      </a:cubicBezTo>
                      <a:cubicBezTo>
                        <a:pt x="230" y="18850"/>
                        <a:pt x="179" y="18926"/>
                        <a:pt x="128" y="18977"/>
                      </a:cubicBezTo>
                      <a:cubicBezTo>
                        <a:pt x="77" y="19028"/>
                        <a:pt x="26" y="19104"/>
                        <a:pt x="1" y="19180"/>
                      </a:cubicBezTo>
                      <a:lnTo>
                        <a:pt x="153" y="19282"/>
                      </a:lnTo>
                      <a:cubicBezTo>
                        <a:pt x="357" y="19409"/>
                        <a:pt x="585" y="19511"/>
                        <a:pt x="814" y="19587"/>
                      </a:cubicBezTo>
                      <a:cubicBezTo>
                        <a:pt x="1068" y="19612"/>
                        <a:pt x="1322" y="19689"/>
                        <a:pt x="1526" y="19790"/>
                      </a:cubicBezTo>
                      <a:cubicBezTo>
                        <a:pt x="1611" y="19833"/>
                        <a:pt x="1571" y="19929"/>
                        <a:pt x="1496" y="19929"/>
                      </a:cubicBezTo>
                      <a:cubicBezTo>
                        <a:pt x="1482" y="19929"/>
                        <a:pt x="1466" y="19926"/>
                        <a:pt x="1450" y="19917"/>
                      </a:cubicBezTo>
                      <a:cubicBezTo>
                        <a:pt x="1424" y="19917"/>
                        <a:pt x="1399" y="19892"/>
                        <a:pt x="1373" y="19892"/>
                      </a:cubicBezTo>
                      <a:cubicBezTo>
                        <a:pt x="1348" y="20095"/>
                        <a:pt x="1272" y="20273"/>
                        <a:pt x="1221" y="20476"/>
                      </a:cubicBezTo>
                      <a:cubicBezTo>
                        <a:pt x="1170" y="20680"/>
                        <a:pt x="1094" y="20934"/>
                        <a:pt x="1043" y="21163"/>
                      </a:cubicBezTo>
                      <a:cubicBezTo>
                        <a:pt x="941" y="21620"/>
                        <a:pt x="840" y="22103"/>
                        <a:pt x="789" y="22561"/>
                      </a:cubicBezTo>
                      <a:cubicBezTo>
                        <a:pt x="789" y="22662"/>
                        <a:pt x="763" y="22764"/>
                        <a:pt x="763" y="22866"/>
                      </a:cubicBezTo>
                      <a:cubicBezTo>
                        <a:pt x="789" y="22891"/>
                        <a:pt x="789" y="22942"/>
                        <a:pt x="814" y="22993"/>
                      </a:cubicBezTo>
                      <a:cubicBezTo>
                        <a:pt x="814" y="23018"/>
                        <a:pt x="814" y="23018"/>
                        <a:pt x="840" y="23043"/>
                      </a:cubicBezTo>
                      <a:lnTo>
                        <a:pt x="840" y="23069"/>
                      </a:lnTo>
                      <a:cubicBezTo>
                        <a:pt x="865" y="23043"/>
                        <a:pt x="890" y="23018"/>
                        <a:pt x="890" y="22993"/>
                      </a:cubicBezTo>
                      <a:cubicBezTo>
                        <a:pt x="916" y="22967"/>
                        <a:pt x="941" y="22916"/>
                        <a:pt x="967" y="22866"/>
                      </a:cubicBezTo>
                      <a:cubicBezTo>
                        <a:pt x="1017" y="22764"/>
                        <a:pt x="1068" y="22662"/>
                        <a:pt x="1119" y="22535"/>
                      </a:cubicBezTo>
                      <a:cubicBezTo>
                        <a:pt x="1272" y="22129"/>
                        <a:pt x="1424" y="21722"/>
                        <a:pt x="1551" y="21315"/>
                      </a:cubicBezTo>
                      <a:cubicBezTo>
                        <a:pt x="1678" y="20934"/>
                        <a:pt x="1780" y="20578"/>
                        <a:pt x="1932" y="20222"/>
                      </a:cubicBezTo>
                      <a:cubicBezTo>
                        <a:pt x="1932" y="20197"/>
                        <a:pt x="1932" y="20171"/>
                        <a:pt x="1932" y="20171"/>
                      </a:cubicBezTo>
                      <a:cubicBezTo>
                        <a:pt x="2034" y="19943"/>
                        <a:pt x="2136" y="19714"/>
                        <a:pt x="2288" y="19536"/>
                      </a:cubicBezTo>
                      <a:cubicBezTo>
                        <a:pt x="2441" y="19333"/>
                        <a:pt x="2593" y="19129"/>
                        <a:pt x="2746" y="18926"/>
                      </a:cubicBezTo>
                      <a:cubicBezTo>
                        <a:pt x="3076" y="18545"/>
                        <a:pt x="3356" y="18164"/>
                        <a:pt x="3635" y="17732"/>
                      </a:cubicBezTo>
                      <a:cubicBezTo>
                        <a:pt x="3686" y="17655"/>
                        <a:pt x="3737" y="17554"/>
                        <a:pt x="3788" y="17477"/>
                      </a:cubicBezTo>
                      <a:cubicBezTo>
                        <a:pt x="3788" y="17223"/>
                        <a:pt x="3864" y="16995"/>
                        <a:pt x="4042" y="16842"/>
                      </a:cubicBezTo>
                      <a:cubicBezTo>
                        <a:pt x="4042" y="16817"/>
                        <a:pt x="4067" y="16817"/>
                        <a:pt x="4067" y="16817"/>
                      </a:cubicBezTo>
                      <a:cubicBezTo>
                        <a:pt x="4322" y="16207"/>
                        <a:pt x="4449" y="15571"/>
                        <a:pt x="4525" y="14936"/>
                      </a:cubicBezTo>
                      <a:cubicBezTo>
                        <a:pt x="4576" y="14453"/>
                        <a:pt x="4576" y="13970"/>
                        <a:pt x="4576" y="13487"/>
                      </a:cubicBezTo>
                      <a:lnTo>
                        <a:pt x="4576" y="13487"/>
                      </a:lnTo>
                      <a:lnTo>
                        <a:pt x="4525" y="13563"/>
                      </a:lnTo>
                      <a:cubicBezTo>
                        <a:pt x="4449" y="13614"/>
                        <a:pt x="4372" y="13690"/>
                        <a:pt x="4322" y="13741"/>
                      </a:cubicBezTo>
                      <a:cubicBezTo>
                        <a:pt x="4301" y="13755"/>
                        <a:pt x="4279" y="13761"/>
                        <a:pt x="4258" y="13761"/>
                      </a:cubicBezTo>
                      <a:cubicBezTo>
                        <a:pt x="4202" y="13761"/>
                        <a:pt x="4157" y="13714"/>
                        <a:pt x="4194" y="13640"/>
                      </a:cubicBezTo>
                      <a:cubicBezTo>
                        <a:pt x="4245" y="13563"/>
                        <a:pt x="4271" y="13513"/>
                        <a:pt x="4322" y="13436"/>
                      </a:cubicBezTo>
                      <a:cubicBezTo>
                        <a:pt x="4398" y="13360"/>
                        <a:pt x="4449" y="13284"/>
                        <a:pt x="4525" y="13233"/>
                      </a:cubicBezTo>
                      <a:lnTo>
                        <a:pt x="4830" y="12852"/>
                      </a:lnTo>
                      <a:cubicBezTo>
                        <a:pt x="5059" y="12572"/>
                        <a:pt x="5287" y="12318"/>
                        <a:pt x="5516" y="12038"/>
                      </a:cubicBezTo>
                      <a:lnTo>
                        <a:pt x="6889" y="10488"/>
                      </a:lnTo>
                      <a:cubicBezTo>
                        <a:pt x="7804" y="9446"/>
                        <a:pt x="8693" y="8404"/>
                        <a:pt x="9608" y="7362"/>
                      </a:cubicBezTo>
                      <a:lnTo>
                        <a:pt x="10625" y="6193"/>
                      </a:lnTo>
                      <a:cubicBezTo>
                        <a:pt x="10625" y="6167"/>
                        <a:pt x="10650" y="6167"/>
                        <a:pt x="10650" y="6142"/>
                      </a:cubicBezTo>
                      <a:lnTo>
                        <a:pt x="10980" y="5786"/>
                      </a:lnTo>
                      <a:cubicBezTo>
                        <a:pt x="11387" y="5303"/>
                        <a:pt x="11819" y="4820"/>
                        <a:pt x="12200" y="4287"/>
                      </a:cubicBezTo>
                      <a:cubicBezTo>
                        <a:pt x="12861" y="3321"/>
                        <a:pt x="13420" y="2304"/>
                        <a:pt x="13878" y="1211"/>
                      </a:cubicBezTo>
                      <a:cubicBezTo>
                        <a:pt x="13980" y="957"/>
                        <a:pt x="14107" y="678"/>
                        <a:pt x="14234" y="423"/>
                      </a:cubicBezTo>
                      <a:cubicBezTo>
                        <a:pt x="14040" y="174"/>
                        <a:pt x="13771" y="1"/>
                        <a:pt x="13390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9" name="Google Shape;9414;p71">
                  <a:extLst>
                    <a:ext uri="{FF2B5EF4-FFF2-40B4-BE49-F238E27FC236}">
                      <a16:creationId xmlns:a16="http://schemas.microsoft.com/office/drawing/2014/main" id="{F322E08F-71D4-DC37-6B25-4E28E5C559E6}"/>
                    </a:ext>
                  </a:extLst>
                </p:cNvPr>
                <p:cNvSpPr/>
                <p:nvPr/>
              </p:nvSpPr>
              <p:spPr>
                <a:xfrm>
                  <a:off x="4153425" y="2950900"/>
                  <a:ext cx="162675" cy="109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7" h="4398" extrusionOk="0">
                      <a:moveTo>
                        <a:pt x="636" y="0"/>
                      </a:moveTo>
                      <a:cubicBezTo>
                        <a:pt x="610" y="51"/>
                        <a:pt x="610" y="76"/>
                        <a:pt x="585" y="102"/>
                      </a:cubicBezTo>
                      <a:cubicBezTo>
                        <a:pt x="458" y="356"/>
                        <a:pt x="305" y="559"/>
                        <a:pt x="178" y="813"/>
                      </a:cubicBezTo>
                      <a:cubicBezTo>
                        <a:pt x="77" y="991"/>
                        <a:pt x="26" y="1169"/>
                        <a:pt x="0" y="1373"/>
                      </a:cubicBezTo>
                      <a:cubicBezTo>
                        <a:pt x="0" y="1576"/>
                        <a:pt x="51" y="1779"/>
                        <a:pt x="178" y="1957"/>
                      </a:cubicBezTo>
                      <a:cubicBezTo>
                        <a:pt x="458" y="2288"/>
                        <a:pt x="839" y="2542"/>
                        <a:pt x="1271" y="2720"/>
                      </a:cubicBezTo>
                      <a:cubicBezTo>
                        <a:pt x="1729" y="2948"/>
                        <a:pt x="2211" y="3177"/>
                        <a:pt x="2694" y="3355"/>
                      </a:cubicBezTo>
                      <a:cubicBezTo>
                        <a:pt x="3660" y="3736"/>
                        <a:pt x="4651" y="4092"/>
                        <a:pt x="5643" y="4397"/>
                      </a:cubicBezTo>
                      <a:lnTo>
                        <a:pt x="5897" y="4397"/>
                      </a:lnTo>
                      <a:cubicBezTo>
                        <a:pt x="5770" y="4016"/>
                        <a:pt x="4677" y="3685"/>
                        <a:pt x="4346" y="3508"/>
                      </a:cubicBezTo>
                      <a:cubicBezTo>
                        <a:pt x="4016" y="3304"/>
                        <a:pt x="3152" y="2847"/>
                        <a:pt x="3076" y="2338"/>
                      </a:cubicBezTo>
                      <a:cubicBezTo>
                        <a:pt x="3076" y="2313"/>
                        <a:pt x="3076" y="2288"/>
                        <a:pt x="3076" y="2262"/>
                      </a:cubicBezTo>
                      <a:cubicBezTo>
                        <a:pt x="3076" y="2059"/>
                        <a:pt x="3177" y="1881"/>
                        <a:pt x="3330" y="1779"/>
                      </a:cubicBezTo>
                      <a:cubicBezTo>
                        <a:pt x="3660" y="1500"/>
                        <a:pt x="4067" y="1373"/>
                        <a:pt x="4499" y="1347"/>
                      </a:cubicBezTo>
                      <a:lnTo>
                        <a:pt x="4982" y="1449"/>
                      </a:lnTo>
                      <a:cubicBezTo>
                        <a:pt x="5236" y="1474"/>
                        <a:pt x="5465" y="1525"/>
                        <a:pt x="5719" y="1550"/>
                      </a:cubicBezTo>
                      <a:cubicBezTo>
                        <a:pt x="5833" y="1576"/>
                        <a:pt x="5954" y="1589"/>
                        <a:pt x="6075" y="1589"/>
                      </a:cubicBezTo>
                      <a:cubicBezTo>
                        <a:pt x="6195" y="1589"/>
                        <a:pt x="6316" y="1576"/>
                        <a:pt x="6430" y="1550"/>
                      </a:cubicBezTo>
                      <a:cubicBezTo>
                        <a:pt x="6481" y="1525"/>
                        <a:pt x="6507" y="1449"/>
                        <a:pt x="6430" y="1423"/>
                      </a:cubicBezTo>
                      <a:cubicBezTo>
                        <a:pt x="6227" y="1347"/>
                        <a:pt x="5973" y="1296"/>
                        <a:pt x="5744" y="1296"/>
                      </a:cubicBezTo>
                      <a:lnTo>
                        <a:pt x="5693" y="1296"/>
                      </a:lnTo>
                      <a:cubicBezTo>
                        <a:pt x="5897" y="1296"/>
                        <a:pt x="6125" y="1246"/>
                        <a:pt x="6354" y="1195"/>
                      </a:cubicBezTo>
                      <a:lnTo>
                        <a:pt x="6354" y="1195"/>
                      </a:lnTo>
                      <a:lnTo>
                        <a:pt x="5236" y="1246"/>
                      </a:lnTo>
                      <a:cubicBezTo>
                        <a:pt x="4906" y="1195"/>
                        <a:pt x="4550" y="1118"/>
                        <a:pt x="4219" y="1068"/>
                      </a:cubicBezTo>
                      <a:cubicBezTo>
                        <a:pt x="3991" y="1017"/>
                        <a:pt x="3762" y="966"/>
                        <a:pt x="3533" y="915"/>
                      </a:cubicBezTo>
                      <a:cubicBezTo>
                        <a:pt x="3304" y="839"/>
                        <a:pt x="3050" y="788"/>
                        <a:pt x="2821" y="763"/>
                      </a:cubicBezTo>
                      <a:cubicBezTo>
                        <a:pt x="2415" y="661"/>
                        <a:pt x="2008" y="508"/>
                        <a:pt x="1627" y="356"/>
                      </a:cubicBezTo>
                      <a:cubicBezTo>
                        <a:pt x="1424" y="254"/>
                        <a:pt x="1220" y="153"/>
                        <a:pt x="1017" y="76"/>
                      </a:cubicBezTo>
                      <a:cubicBezTo>
                        <a:pt x="890" y="51"/>
                        <a:pt x="788" y="26"/>
                        <a:pt x="661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0" name="Google Shape;9415;p71">
                  <a:extLst>
                    <a:ext uri="{FF2B5EF4-FFF2-40B4-BE49-F238E27FC236}">
                      <a16:creationId xmlns:a16="http://schemas.microsoft.com/office/drawing/2014/main" id="{950E49FD-2E0F-1BA9-6951-55E130EE97C5}"/>
                    </a:ext>
                  </a:extLst>
                </p:cNvPr>
                <p:cNvSpPr/>
                <p:nvPr/>
              </p:nvSpPr>
              <p:spPr>
                <a:xfrm>
                  <a:off x="4145150" y="3003000"/>
                  <a:ext cx="150625" cy="127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25" h="5084" extrusionOk="0">
                      <a:moveTo>
                        <a:pt x="306" y="0"/>
                      </a:moveTo>
                      <a:cubicBezTo>
                        <a:pt x="280" y="76"/>
                        <a:pt x="255" y="153"/>
                        <a:pt x="255" y="229"/>
                      </a:cubicBezTo>
                      <a:cubicBezTo>
                        <a:pt x="280" y="331"/>
                        <a:pt x="280" y="458"/>
                        <a:pt x="280" y="559"/>
                      </a:cubicBezTo>
                      <a:cubicBezTo>
                        <a:pt x="255" y="610"/>
                        <a:pt x="230" y="636"/>
                        <a:pt x="179" y="636"/>
                      </a:cubicBezTo>
                      <a:cubicBezTo>
                        <a:pt x="153" y="1042"/>
                        <a:pt x="103" y="1449"/>
                        <a:pt x="1" y="1856"/>
                      </a:cubicBezTo>
                      <a:cubicBezTo>
                        <a:pt x="26" y="1932"/>
                        <a:pt x="52" y="2008"/>
                        <a:pt x="103" y="2084"/>
                      </a:cubicBezTo>
                      <a:cubicBezTo>
                        <a:pt x="204" y="2288"/>
                        <a:pt x="357" y="2466"/>
                        <a:pt x="535" y="2593"/>
                      </a:cubicBezTo>
                      <a:cubicBezTo>
                        <a:pt x="941" y="2872"/>
                        <a:pt x="1399" y="3101"/>
                        <a:pt x="1882" y="3304"/>
                      </a:cubicBezTo>
                      <a:lnTo>
                        <a:pt x="3610" y="4092"/>
                      </a:lnTo>
                      <a:lnTo>
                        <a:pt x="5338" y="4855"/>
                      </a:lnTo>
                      <a:cubicBezTo>
                        <a:pt x="5491" y="4931"/>
                        <a:pt x="5669" y="5007"/>
                        <a:pt x="5821" y="5083"/>
                      </a:cubicBezTo>
                      <a:lnTo>
                        <a:pt x="6024" y="5083"/>
                      </a:lnTo>
                      <a:cubicBezTo>
                        <a:pt x="5745" y="4600"/>
                        <a:pt x="4881" y="4245"/>
                        <a:pt x="4398" y="3965"/>
                      </a:cubicBezTo>
                      <a:cubicBezTo>
                        <a:pt x="4067" y="3787"/>
                        <a:pt x="3762" y="3609"/>
                        <a:pt x="3457" y="3431"/>
                      </a:cubicBezTo>
                      <a:cubicBezTo>
                        <a:pt x="3025" y="3253"/>
                        <a:pt x="2644" y="3050"/>
                        <a:pt x="2263" y="2771"/>
                      </a:cubicBezTo>
                      <a:cubicBezTo>
                        <a:pt x="1831" y="2389"/>
                        <a:pt x="2136" y="1881"/>
                        <a:pt x="2619" y="1779"/>
                      </a:cubicBezTo>
                      <a:cubicBezTo>
                        <a:pt x="2778" y="1747"/>
                        <a:pt x="2938" y="1733"/>
                        <a:pt x="3098" y="1733"/>
                      </a:cubicBezTo>
                      <a:cubicBezTo>
                        <a:pt x="3319" y="1733"/>
                        <a:pt x="3541" y="1760"/>
                        <a:pt x="3762" y="1805"/>
                      </a:cubicBezTo>
                      <a:cubicBezTo>
                        <a:pt x="3559" y="1729"/>
                        <a:pt x="3330" y="1652"/>
                        <a:pt x="3127" y="1576"/>
                      </a:cubicBezTo>
                      <a:cubicBezTo>
                        <a:pt x="2619" y="1373"/>
                        <a:pt x="2136" y="1144"/>
                        <a:pt x="1653" y="915"/>
                      </a:cubicBezTo>
                      <a:cubicBezTo>
                        <a:pt x="1195" y="737"/>
                        <a:pt x="789" y="483"/>
                        <a:pt x="433" y="153"/>
                      </a:cubicBezTo>
                      <a:cubicBezTo>
                        <a:pt x="382" y="102"/>
                        <a:pt x="357" y="51"/>
                        <a:pt x="306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1" name="Google Shape;9416;p71">
                  <a:extLst>
                    <a:ext uri="{FF2B5EF4-FFF2-40B4-BE49-F238E27FC236}">
                      <a16:creationId xmlns:a16="http://schemas.microsoft.com/office/drawing/2014/main" id="{D45AD4D7-8DD6-803F-7346-D76FA867CA9B}"/>
                    </a:ext>
                  </a:extLst>
                </p:cNvPr>
                <p:cNvSpPr/>
                <p:nvPr/>
              </p:nvSpPr>
              <p:spPr>
                <a:xfrm>
                  <a:off x="4064475" y="3058275"/>
                  <a:ext cx="192550" cy="231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02" h="9278" extrusionOk="0">
                      <a:moveTo>
                        <a:pt x="3152" y="0"/>
                      </a:moveTo>
                      <a:cubicBezTo>
                        <a:pt x="3050" y="356"/>
                        <a:pt x="2948" y="687"/>
                        <a:pt x="2796" y="1042"/>
                      </a:cubicBezTo>
                      <a:cubicBezTo>
                        <a:pt x="2796" y="1170"/>
                        <a:pt x="2745" y="1297"/>
                        <a:pt x="2669" y="1373"/>
                      </a:cubicBezTo>
                      <a:cubicBezTo>
                        <a:pt x="2262" y="2313"/>
                        <a:pt x="1754" y="3177"/>
                        <a:pt x="1118" y="3965"/>
                      </a:cubicBezTo>
                      <a:cubicBezTo>
                        <a:pt x="788" y="4321"/>
                        <a:pt x="483" y="4702"/>
                        <a:pt x="229" y="5109"/>
                      </a:cubicBezTo>
                      <a:cubicBezTo>
                        <a:pt x="229" y="5160"/>
                        <a:pt x="229" y="5236"/>
                        <a:pt x="203" y="5312"/>
                      </a:cubicBezTo>
                      <a:cubicBezTo>
                        <a:pt x="178" y="5363"/>
                        <a:pt x="127" y="5389"/>
                        <a:pt x="76" y="5389"/>
                      </a:cubicBezTo>
                      <a:cubicBezTo>
                        <a:pt x="51" y="5465"/>
                        <a:pt x="25" y="5541"/>
                        <a:pt x="0" y="5617"/>
                      </a:cubicBezTo>
                      <a:cubicBezTo>
                        <a:pt x="76" y="5770"/>
                        <a:pt x="153" y="5922"/>
                        <a:pt x="229" y="6075"/>
                      </a:cubicBezTo>
                      <a:cubicBezTo>
                        <a:pt x="305" y="6253"/>
                        <a:pt x="407" y="6405"/>
                        <a:pt x="508" y="6583"/>
                      </a:cubicBezTo>
                      <a:cubicBezTo>
                        <a:pt x="712" y="6914"/>
                        <a:pt x="966" y="7193"/>
                        <a:pt x="1220" y="7473"/>
                      </a:cubicBezTo>
                      <a:cubicBezTo>
                        <a:pt x="1805" y="8083"/>
                        <a:pt x="2465" y="8591"/>
                        <a:pt x="3177" y="9023"/>
                      </a:cubicBezTo>
                      <a:lnTo>
                        <a:pt x="3558" y="9277"/>
                      </a:lnTo>
                      <a:cubicBezTo>
                        <a:pt x="3660" y="9201"/>
                        <a:pt x="3762" y="9125"/>
                        <a:pt x="3863" y="9048"/>
                      </a:cubicBezTo>
                      <a:cubicBezTo>
                        <a:pt x="4372" y="8667"/>
                        <a:pt x="4804" y="8438"/>
                        <a:pt x="4727" y="7752"/>
                      </a:cubicBezTo>
                      <a:cubicBezTo>
                        <a:pt x="4677" y="7244"/>
                        <a:pt x="4499" y="6761"/>
                        <a:pt x="4422" y="6278"/>
                      </a:cubicBezTo>
                      <a:cubicBezTo>
                        <a:pt x="4372" y="5770"/>
                        <a:pt x="4397" y="5236"/>
                        <a:pt x="4524" y="4728"/>
                      </a:cubicBezTo>
                      <a:cubicBezTo>
                        <a:pt x="4727" y="3813"/>
                        <a:pt x="4982" y="2339"/>
                        <a:pt x="6125" y="2313"/>
                      </a:cubicBezTo>
                      <a:cubicBezTo>
                        <a:pt x="6634" y="2339"/>
                        <a:pt x="7116" y="2389"/>
                        <a:pt x="7599" y="2491"/>
                      </a:cubicBezTo>
                      <a:lnTo>
                        <a:pt x="7701" y="2517"/>
                      </a:lnTo>
                      <a:lnTo>
                        <a:pt x="6939" y="2161"/>
                      </a:lnTo>
                      <a:cubicBezTo>
                        <a:pt x="6354" y="1881"/>
                        <a:pt x="5769" y="1627"/>
                        <a:pt x="5185" y="1347"/>
                      </a:cubicBezTo>
                      <a:cubicBezTo>
                        <a:pt x="4702" y="1170"/>
                        <a:pt x="4219" y="915"/>
                        <a:pt x="3762" y="636"/>
                      </a:cubicBezTo>
                      <a:cubicBezTo>
                        <a:pt x="3507" y="483"/>
                        <a:pt x="3304" y="255"/>
                        <a:pt x="3152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2" name="Google Shape;9417;p71">
                  <a:extLst>
                    <a:ext uri="{FF2B5EF4-FFF2-40B4-BE49-F238E27FC236}">
                      <a16:creationId xmlns:a16="http://schemas.microsoft.com/office/drawing/2014/main" id="{2B804875-7369-A038-3D62-0A4326C3D152}"/>
                    </a:ext>
                  </a:extLst>
                </p:cNvPr>
                <p:cNvSpPr/>
                <p:nvPr/>
              </p:nvSpPr>
              <p:spPr>
                <a:xfrm>
                  <a:off x="4063200" y="3210125"/>
                  <a:ext cx="87075" cy="88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83" h="3559" extrusionOk="0">
                      <a:moveTo>
                        <a:pt x="0" y="1"/>
                      </a:moveTo>
                      <a:cubicBezTo>
                        <a:pt x="26" y="179"/>
                        <a:pt x="51" y="357"/>
                        <a:pt x="127" y="509"/>
                      </a:cubicBezTo>
                      <a:cubicBezTo>
                        <a:pt x="331" y="967"/>
                        <a:pt x="636" y="1399"/>
                        <a:pt x="991" y="1780"/>
                      </a:cubicBezTo>
                      <a:cubicBezTo>
                        <a:pt x="1322" y="2136"/>
                        <a:pt x="1678" y="2492"/>
                        <a:pt x="2084" y="2797"/>
                      </a:cubicBezTo>
                      <a:cubicBezTo>
                        <a:pt x="2440" y="3076"/>
                        <a:pt x="2847" y="3330"/>
                        <a:pt x="3253" y="3559"/>
                      </a:cubicBezTo>
                      <a:cubicBezTo>
                        <a:pt x="3330" y="3483"/>
                        <a:pt x="3406" y="3407"/>
                        <a:pt x="3482" y="3330"/>
                      </a:cubicBezTo>
                      <a:cubicBezTo>
                        <a:pt x="3025" y="3076"/>
                        <a:pt x="2567" y="2797"/>
                        <a:pt x="2135" y="2466"/>
                      </a:cubicBezTo>
                      <a:cubicBezTo>
                        <a:pt x="1474" y="2009"/>
                        <a:pt x="890" y="1424"/>
                        <a:pt x="432" y="763"/>
                      </a:cubicBezTo>
                      <a:cubicBezTo>
                        <a:pt x="305" y="560"/>
                        <a:pt x="204" y="382"/>
                        <a:pt x="102" y="179"/>
                      </a:cubicBezTo>
                      <a:cubicBezTo>
                        <a:pt x="76" y="128"/>
                        <a:pt x="26" y="52"/>
                        <a:pt x="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3" name="Google Shape;9418;p71">
                  <a:extLst>
                    <a:ext uri="{FF2B5EF4-FFF2-40B4-BE49-F238E27FC236}">
                      <a16:creationId xmlns:a16="http://schemas.microsoft.com/office/drawing/2014/main" id="{EFABE7D9-0CA6-8865-246C-198B09455BE7}"/>
                    </a:ext>
                  </a:extLst>
                </p:cNvPr>
                <p:cNvSpPr/>
                <p:nvPr/>
              </p:nvSpPr>
              <p:spPr>
                <a:xfrm>
                  <a:off x="4011725" y="3240625"/>
                  <a:ext cx="129000" cy="186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0" h="7473" extrusionOk="0">
                      <a:moveTo>
                        <a:pt x="2313" y="1"/>
                      </a:moveTo>
                      <a:cubicBezTo>
                        <a:pt x="2313" y="77"/>
                        <a:pt x="2339" y="128"/>
                        <a:pt x="2339" y="204"/>
                      </a:cubicBezTo>
                      <a:cubicBezTo>
                        <a:pt x="2415" y="280"/>
                        <a:pt x="2440" y="357"/>
                        <a:pt x="2466" y="458"/>
                      </a:cubicBezTo>
                      <a:cubicBezTo>
                        <a:pt x="2517" y="534"/>
                        <a:pt x="2542" y="611"/>
                        <a:pt x="2593" y="687"/>
                      </a:cubicBezTo>
                      <a:cubicBezTo>
                        <a:pt x="2695" y="865"/>
                        <a:pt x="2796" y="992"/>
                        <a:pt x="2923" y="1144"/>
                      </a:cubicBezTo>
                      <a:cubicBezTo>
                        <a:pt x="3050" y="1297"/>
                        <a:pt x="3203" y="1424"/>
                        <a:pt x="3355" y="1551"/>
                      </a:cubicBezTo>
                      <a:cubicBezTo>
                        <a:pt x="3508" y="1678"/>
                        <a:pt x="3660" y="1805"/>
                        <a:pt x="3838" y="1932"/>
                      </a:cubicBezTo>
                      <a:cubicBezTo>
                        <a:pt x="3877" y="1971"/>
                        <a:pt x="3856" y="2025"/>
                        <a:pt x="3822" y="2025"/>
                      </a:cubicBezTo>
                      <a:cubicBezTo>
                        <a:pt x="3811" y="2025"/>
                        <a:pt x="3799" y="2020"/>
                        <a:pt x="3787" y="2009"/>
                      </a:cubicBezTo>
                      <a:cubicBezTo>
                        <a:pt x="3610" y="1907"/>
                        <a:pt x="3432" y="1805"/>
                        <a:pt x="3254" y="1678"/>
                      </a:cubicBezTo>
                      <a:cubicBezTo>
                        <a:pt x="3076" y="1551"/>
                        <a:pt x="2923" y="1399"/>
                        <a:pt x="2771" y="1246"/>
                      </a:cubicBezTo>
                      <a:cubicBezTo>
                        <a:pt x="2618" y="1119"/>
                        <a:pt x="2517" y="967"/>
                        <a:pt x="2415" y="789"/>
                      </a:cubicBezTo>
                      <a:lnTo>
                        <a:pt x="2364" y="687"/>
                      </a:lnTo>
                      <a:cubicBezTo>
                        <a:pt x="2339" y="1653"/>
                        <a:pt x="1932" y="2593"/>
                        <a:pt x="1195" y="3254"/>
                      </a:cubicBezTo>
                      <a:cubicBezTo>
                        <a:pt x="890" y="3508"/>
                        <a:pt x="509" y="3762"/>
                        <a:pt x="128" y="3940"/>
                      </a:cubicBezTo>
                      <a:cubicBezTo>
                        <a:pt x="51" y="3991"/>
                        <a:pt x="1" y="4042"/>
                        <a:pt x="26" y="4144"/>
                      </a:cubicBezTo>
                      <a:cubicBezTo>
                        <a:pt x="77" y="4245"/>
                        <a:pt x="102" y="4347"/>
                        <a:pt x="153" y="4423"/>
                      </a:cubicBezTo>
                      <a:cubicBezTo>
                        <a:pt x="229" y="4576"/>
                        <a:pt x="306" y="4703"/>
                        <a:pt x="382" y="4830"/>
                      </a:cubicBezTo>
                      <a:lnTo>
                        <a:pt x="458" y="4982"/>
                      </a:lnTo>
                      <a:cubicBezTo>
                        <a:pt x="865" y="5592"/>
                        <a:pt x="1348" y="6151"/>
                        <a:pt x="1932" y="6634"/>
                      </a:cubicBezTo>
                      <a:cubicBezTo>
                        <a:pt x="2237" y="6888"/>
                        <a:pt x="2568" y="7117"/>
                        <a:pt x="2923" y="7320"/>
                      </a:cubicBezTo>
                      <a:cubicBezTo>
                        <a:pt x="2949" y="7320"/>
                        <a:pt x="2974" y="7320"/>
                        <a:pt x="3000" y="7346"/>
                      </a:cubicBezTo>
                      <a:lnTo>
                        <a:pt x="3050" y="7397"/>
                      </a:lnTo>
                      <a:lnTo>
                        <a:pt x="3228" y="7473"/>
                      </a:lnTo>
                      <a:cubicBezTo>
                        <a:pt x="3381" y="7473"/>
                        <a:pt x="3533" y="7422"/>
                        <a:pt x="3660" y="7346"/>
                      </a:cubicBezTo>
                      <a:cubicBezTo>
                        <a:pt x="3864" y="7244"/>
                        <a:pt x="4042" y="7092"/>
                        <a:pt x="4169" y="6914"/>
                      </a:cubicBezTo>
                      <a:cubicBezTo>
                        <a:pt x="4220" y="6838"/>
                        <a:pt x="4245" y="6761"/>
                        <a:pt x="4270" y="6711"/>
                      </a:cubicBezTo>
                      <a:cubicBezTo>
                        <a:pt x="4677" y="5872"/>
                        <a:pt x="4474" y="4601"/>
                        <a:pt x="4601" y="3813"/>
                      </a:cubicBezTo>
                      <a:cubicBezTo>
                        <a:pt x="4677" y="3330"/>
                        <a:pt x="4855" y="2898"/>
                        <a:pt x="5160" y="2517"/>
                      </a:cubicBezTo>
                      <a:cubicBezTo>
                        <a:pt x="4855" y="2339"/>
                        <a:pt x="4575" y="2161"/>
                        <a:pt x="4296" y="1958"/>
                      </a:cubicBezTo>
                      <a:cubicBezTo>
                        <a:pt x="3508" y="1424"/>
                        <a:pt x="2847" y="763"/>
                        <a:pt x="2313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4" name="Google Shape;9419;p71">
                  <a:extLst>
                    <a:ext uri="{FF2B5EF4-FFF2-40B4-BE49-F238E27FC236}">
                      <a16:creationId xmlns:a16="http://schemas.microsoft.com/office/drawing/2014/main" id="{F9714945-EB06-DD9E-9C6E-A6AB81201749}"/>
                    </a:ext>
                  </a:extLst>
                </p:cNvPr>
                <p:cNvSpPr/>
                <p:nvPr/>
              </p:nvSpPr>
              <p:spPr>
                <a:xfrm>
                  <a:off x="4197250" y="2821150"/>
                  <a:ext cx="153800" cy="6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2" h="2700" extrusionOk="0">
                      <a:moveTo>
                        <a:pt x="1597" y="1"/>
                      </a:moveTo>
                      <a:cubicBezTo>
                        <a:pt x="1539" y="1"/>
                        <a:pt x="1481" y="2"/>
                        <a:pt x="1424" y="5"/>
                      </a:cubicBezTo>
                      <a:cubicBezTo>
                        <a:pt x="916" y="31"/>
                        <a:pt x="458" y="437"/>
                        <a:pt x="1" y="437"/>
                      </a:cubicBezTo>
                      <a:lnTo>
                        <a:pt x="357" y="1225"/>
                      </a:lnTo>
                      <a:cubicBezTo>
                        <a:pt x="456" y="1223"/>
                        <a:pt x="556" y="1221"/>
                        <a:pt x="656" y="1221"/>
                      </a:cubicBezTo>
                      <a:cubicBezTo>
                        <a:pt x="1573" y="1221"/>
                        <a:pt x="2487" y="1329"/>
                        <a:pt x="3381" y="1581"/>
                      </a:cubicBezTo>
                      <a:cubicBezTo>
                        <a:pt x="3915" y="1708"/>
                        <a:pt x="4423" y="1911"/>
                        <a:pt x="4932" y="2166"/>
                      </a:cubicBezTo>
                      <a:cubicBezTo>
                        <a:pt x="5262" y="2318"/>
                        <a:pt x="5694" y="2674"/>
                        <a:pt x="6101" y="2699"/>
                      </a:cubicBezTo>
                      <a:cubicBezTo>
                        <a:pt x="6152" y="2089"/>
                        <a:pt x="5110" y="1530"/>
                        <a:pt x="4677" y="1251"/>
                      </a:cubicBezTo>
                      <a:cubicBezTo>
                        <a:pt x="4093" y="844"/>
                        <a:pt x="3457" y="514"/>
                        <a:pt x="2771" y="234"/>
                      </a:cubicBezTo>
                      <a:cubicBezTo>
                        <a:pt x="2415" y="78"/>
                        <a:pt x="2001" y="1"/>
                        <a:pt x="1597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5" name="Google Shape;9420;p71">
                  <a:extLst>
                    <a:ext uri="{FF2B5EF4-FFF2-40B4-BE49-F238E27FC236}">
                      <a16:creationId xmlns:a16="http://schemas.microsoft.com/office/drawing/2014/main" id="{57D39643-6A08-61AD-7359-F20EB97D09FC}"/>
                    </a:ext>
                  </a:extLst>
                </p:cNvPr>
                <p:cNvSpPr/>
                <p:nvPr/>
              </p:nvSpPr>
              <p:spPr>
                <a:xfrm>
                  <a:off x="4295100" y="2667500"/>
                  <a:ext cx="66125" cy="154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45" h="6195" extrusionOk="0">
                      <a:moveTo>
                        <a:pt x="1018" y="1"/>
                      </a:moveTo>
                      <a:lnTo>
                        <a:pt x="1018" y="1"/>
                      </a:lnTo>
                      <a:cubicBezTo>
                        <a:pt x="1" y="306"/>
                        <a:pt x="1" y="1424"/>
                        <a:pt x="52" y="2009"/>
                      </a:cubicBezTo>
                      <a:cubicBezTo>
                        <a:pt x="128" y="2949"/>
                        <a:pt x="433" y="3864"/>
                        <a:pt x="941" y="4677"/>
                      </a:cubicBezTo>
                      <a:cubicBezTo>
                        <a:pt x="1196" y="5135"/>
                        <a:pt x="1526" y="5567"/>
                        <a:pt x="1907" y="5948"/>
                      </a:cubicBezTo>
                      <a:cubicBezTo>
                        <a:pt x="2037" y="6063"/>
                        <a:pt x="2256" y="6195"/>
                        <a:pt x="2422" y="6195"/>
                      </a:cubicBezTo>
                      <a:cubicBezTo>
                        <a:pt x="2549" y="6195"/>
                        <a:pt x="2644" y="6118"/>
                        <a:pt x="2644" y="5897"/>
                      </a:cubicBezTo>
                      <a:cubicBezTo>
                        <a:pt x="2644" y="5592"/>
                        <a:pt x="2161" y="5109"/>
                        <a:pt x="2034" y="4804"/>
                      </a:cubicBezTo>
                      <a:cubicBezTo>
                        <a:pt x="1806" y="4347"/>
                        <a:pt x="1602" y="3864"/>
                        <a:pt x="1424" y="3381"/>
                      </a:cubicBezTo>
                      <a:cubicBezTo>
                        <a:pt x="1170" y="2542"/>
                        <a:pt x="560" y="839"/>
                        <a:pt x="1018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6" name="Google Shape;9421;p71">
                  <a:extLst>
                    <a:ext uri="{FF2B5EF4-FFF2-40B4-BE49-F238E27FC236}">
                      <a16:creationId xmlns:a16="http://schemas.microsoft.com/office/drawing/2014/main" id="{94EC6D96-4C15-9C8F-865E-3075DDF0D0DE}"/>
                    </a:ext>
                  </a:extLst>
                </p:cNvPr>
                <p:cNvSpPr/>
                <p:nvPr/>
              </p:nvSpPr>
              <p:spPr>
                <a:xfrm>
                  <a:off x="4331325" y="2643675"/>
                  <a:ext cx="130275" cy="82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11" h="3292" extrusionOk="0">
                      <a:moveTo>
                        <a:pt x="873" y="1"/>
                      </a:moveTo>
                      <a:cubicBezTo>
                        <a:pt x="577" y="1"/>
                        <a:pt x="281" y="76"/>
                        <a:pt x="1" y="267"/>
                      </a:cubicBezTo>
                      <a:cubicBezTo>
                        <a:pt x="916" y="725"/>
                        <a:pt x="1907" y="954"/>
                        <a:pt x="2796" y="1462"/>
                      </a:cubicBezTo>
                      <a:cubicBezTo>
                        <a:pt x="3610" y="1919"/>
                        <a:pt x="4220" y="2631"/>
                        <a:pt x="4855" y="3292"/>
                      </a:cubicBezTo>
                      <a:cubicBezTo>
                        <a:pt x="5211" y="2428"/>
                        <a:pt x="3533" y="1284"/>
                        <a:pt x="2924" y="877"/>
                      </a:cubicBezTo>
                      <a:cubicBezTo>
                        <a:pt x="2477" y="561"/>
                        <a:pt x="1678" y="1"/>
                        <a:pt x="873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7" name="Google Shape;9422;p71">
                  <a:extLst>
                    <a:ext uri="{FF2B5EF4-FFF2-40B4-BE49-F238E27FC236}">
                      <a16:creationId xmlns:a16="http://schemas.microsoft.com/office/drawing/2014/main" id="{236E0C9D-DC60-FF2E-2AFA-7BA9C3CECA89}"/>
                    </a:ext>
                  </a:extLst>
                </p:cNvPr>
                <p:cNvSpPr/>
                <p:nvPr/>
              </p:nvSpPr>
              <p:spPr>
                <a:xfrm>
                  <a:off x="4493350" y="2740575"/>
                  <a:ext cx="30525" cy="156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1" h="6279" extrusionOk="0">
                      <a:moveTo>
                        <a:pt x="77" y="0"/>
                      </a:moveTo>
                      <a:lnTo>
                        <a:pt x="77" y="0"/>
                      </a:lnTo>
                      <a:cubicBezTo>
                        <a:pt x="128" y="305"/>
                        <a:pt x="153" y="610"/>
                        <a:pt x="204" y="890"/>
                      </a:cubicBezTo>
                      <a:cubicBezTo>
                        <a:pt x="306" y="1653"/>
                        <a:pt x="331" y="2415"/>
                        <a:pt x="280" y="3177"/>
                      </a:cubicBezTo>
                      <a:cubicBezTo>
                        <a:pt x="179" y="3813"/>
                        <a:pt x="1" y="4245"/>
                        <a:pt x="153" y="4880"/>
                      </a:cubicBezTo>
                      <a:cubicBezTo>
                        <a:pt x="229" y="5211"/>
                        <a:pt x="331" y="5541"/>
                        <a:pt x="433" y="5897"/>
                      </a:cubicBezTo>
                      <a:cubicBezTo>
                        <a:pt x="458" y="5973"/>
                        <a:pt x="484" y="6100"/>
                        <a:pt x="534" y="6278"/>
                      </a:cubicBezTo>
                      <a:lnTo>
                        <a:pt x="636" y="6100"/>
                      </a:lnTo>
                      <a:cubicBezTo>
                        <a:pt x="814" y="5872"/>
                        <a:pt x="967" y="5617"/>
                        <a:pt x="1094" y="5363"/>
                      </a:cubicBezTo>
                      <a:cubicBezTo>
                        <a:pt x="1144" y="5312"/>
                        <a:pt x="1170" y="5236"/>
                        <a:pt x="1221" y="5185"/>
                      </a:cubicBezTo>
                      <a:lnTo>
                        <a:pt x="1170" y="4855"/>
                      </a:lnTo>
                      <a:cubicBezTo>
                        <a:pt x="1170" y="4626"/>
                        <a:pt x="1119" y="4423"/>
                        <a:pt x="1094" y="4194"/>
                      </a:cubicBezTo>
                      <a:cubicBezTo>
                        <a:pt x="1043" y="3737"/>
                        <a:pt x="992" y="3305"/>
                        <a:pt x="890" y="2872"/>
                      </a:cubicBezTo>
                      <a:cubicBezTo>
                        <a:pt x="738" y="1983"/>
                        <a:pt x="484" y="1119"/>
                        <a:pt x="179" y="280"/>
                      </a:cubicBezTo>
                      <a:cubicBezTo>
                        <a:pt x="153" y="178"/>
                        <a:pt x="102" y="102"/>
                        <a:pt x="77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8" name="Google Shape;9423;p71">
                  <a:extLst>
                    <a:ext uri="{FF2B5EF4-FFF2-40B4-BE49-F238E27FC236}">
                      <a16:creationId xmlns:a16="http://schemas.microsoft.com/office/drawing/2014/main" id="{40C4B8A6-5DE3-34E0-ECEE-979027BC3DEA}"/>
                    </a:ext>
                  </a:extLst>
                </p:cNvPr>
                <p:cNvSpPr/>
                <p:nvPr/>
              </p:nvSpPr>
              <p:spPr>
                <a:xfrm>
                  <a:off x="4372475" y="2909550"/>
                  <a:ext cx="54825" cy="7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3" h="2881" extrusionOk="0">
                      <a:moveTo>
                        <a:pt x="416" y="1"/>
                      </a:moveTo>
                      <a:cubicBezTo>
                        <a:pt x="0" y="1"/>
                        <a:pt x="404" y="643"/>
                        <a:pt x="540" y="917"/>
                      </a:cubicBezTo>
                      <a:cubicBezTo>
                        <a:pt x="744" y="1349"/>
                        <a:pt x="896" y="1807"/>
                        <a:pt x="947" y="2264"/>
                      </a:cubicBezTo>
                      <a:cubicBezTo>
                        <a:pt x="973" y="2417"/>
                        <a:pt x="947" y="2772"/>
                        <a:pt x="1074" y="2849"/>
                      </a:cubicBezTo>
                      <a:cubicBezTo>
                        <a:pt x="1109" y="2871"/>
                        <a:pt x="1155" y="2880"/>
                        <a:pt x="1208" y="2880"/>
                      </a:cubicBezTo>
                      <a:cubicBezTo>
                        <a:pt x="1464" y="2880"/>
                        <a:pt x="1898" y="2652"/>
                        <a:pt x="2192" y="2442"/>
                      </a:cubicBezTo>
                      <a:cubicBezTo>
                        <a:pt x="1760" y="1756"/>
                        <a:pt x="1506" y="282"/>
                        <a:pt x="591" y="28"/>
                      </a:cubicBezTo>
                      <a:cubicBezTo>
                        <a:pt x="521" y="9"/>
                        <a:pt x="463" y="1"/>
                        <a:pt x="416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9" name="Google Shape;9424;p71">
                  <a:extLst>
                    <a:ext uri="{FF2B5EF4-FFF2-40B4-BE49-F238E27FC236}">
                      <a16:creationId xmlns:a16="http://schemas.microsoft.com/office/drawing/2014/main" id="{355E6CE6-246F-D415-20C9-AA1505580313}"/>
                    </a:ext>
                  </a:extLst>
                </p:cNvPr>
                <p:cNvSpPr/>
                <p:nvPr/>
              </p:nvSpPr>
              <p:spPr>
                <a:xfrm>
                  <a:off x="4356750" y="2687825"/>
                  <a:ext cx="122125" cy="21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" h="8717" extrusionOk="0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80" y="814"/>
                        <a:pt x="1042" y="1551"/>
                        <a:pt x="1525" y="2212"/>
                      </a:cubicBezTo>
                      <a:cubicBezTo>
                        <a:pt x="2161" y="3076"/>
                        <a:pt x="2694" y="4017"/>
                        <a:pt x="3126" y="5008"/>
                      </a:cubicBezTo>
                      <a:cubicBezTo>
                        <a:pt x="3635" y="6101"/>
                        <a:pt x="3762" y="7499"/>
                        <a:pt x="4448" y="8490"/>
                      </a:cubicBezTo>
                      <a:cubicBezTo>
                        <a:pt x="4561" y="8652"/>
                        <a:pt x="4646" y="8716"/>
                        <a:pt x="4709" y="8716"/>
                      </a:cubicBezTo>
                      <a:cubicBezTo>
                        <a:pt x="4873" y="8716"/>
                        <a:pt x="4884" y="8276"/>
                        <a:pt x="4829" y="7982"/>
                      </a:cubicBezTo>
                      <a:cubicBezTo>
                        <a:pt x="4753" y="7397"/>
                        <a:pt x="4601" y="6863"/>
                        <a:pt x="4423" y="6304"/>
                      </a:cubicBezTo>
                      <a:cubicBezTo>
                        <a:pt x="4194" y="5592"/>
                        <a:pt x="3889" y="4881"/>
                        <a:pt x="3533" y="4195"/>
                      </a:cubicBezTo>
                      <a:cubicBezTo>
                        <a:pt x="3355" y="3839"/>
                        <a:pt x="3203" y="3508"/>
                        <a:pt x="3025" y="3153"/>
                      </a:cubicBezTo>
                      <a:cubicBezTo>
                        <a:pt x="2669" y="2415"/>
                        <a:pt x="2008" y="1806"/>
                        <a:pt x="1525" y="1145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00" name="Google Shape;9425;p71">
                  <a:extLst>
                    <a:ext uri="{FF2B5EF4-FFF2-40B4-BE49-F238E27FC236}">
                      <a16:creationId xmlns:a16="http://schemas.microsoft.com/office/drawing/2014/main" id="{BE73E518-C2EC-0C7D-4110-EAB8864877FF}"/>
                    </a:ext>
                  </a:extLst>
                </p:cNvPr>
                <p:cNvSpPr/>
                <p:nvPr/>
              </p:nvSpPr>
              <p:spPr>
                <a:xfrm>
                  <a:off x="4490175" y="3121175"/>
                  <a:ext cx="113125" cy="267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25" h="10686" extrusionOk="0">
                      <a:moveTo>
                        <a:pt x="3584" y="1"/>
                      </a:moveTo>
                      <a:cubicBezTo>
                        <a:pt x="3533" y="128"/>
                        <a:pt x="3483" y="280"/>
                        <a:pt x="3406" y="407"/>
                      </a:cubicBezTo>
                      <a:cubicBezTo>
                        <a:pt x="3356" y="560"/>
                        <a:pt x="3305" y="712"/>
                        <a:pt x="3228" y="865"/>
                      </a:cubicBezTo>
                      <a:cubicBezTo>
                        <a:pt x="3228" y="890"/>
                        <a:pt x="3203" y="916"/>
                        <a:pt x="3203" y="941"/>
                      </a:cubicBezTo>
                      <a:cubicBezTo>
                        <a:pt x="2898" y="1729"/>
                        <a:pt x="2517" y="2491"/>
                        <a:pt x="2110" y="3203"/>
                      </a:cubicBezTo>
                      <a:cubicBezTo>
                        <a:pt x="1500" y="4143"/>
                        <a:pt x="992" y="5135"/>
                        <a:pt x="585" y="6177"/>
                      </a:cubicBezTo>
                      <a:cubicBezTo>
                        <a:pt x="204" y="7269"/>
                        <a:pt x="1" y="8439"/>
                        <a:pt x="51" y="9633"/>
                      </a:cubicBezTo>
                      <a:cubicBezTo>
                        <a:pt x="26" y="9938"/>
                        <a:pt x="51" y="10269"/>
                        <a:pt x="102" y="10574"/>
                      </a:cubicBezTo>
                      <a:cubicBezTo>
                        <a:pt x="497" y="10649"/>
                        <a:pt x="902" y="10686"/>
                        <a:pt x="1309" y="10686"/>
                      </a:cubicBezTo>
                      <a:cubicBezTo>
                        <a:pt x="2002" y="10686"/>
                        <a:pt x="2699" y="10578"/>
                        <a:pt x="3356" y="10370"/>
                      </a:cubicBezTo>
                      <a:cubicBezTo>
                        <a:pt x="3661" y="10294"/>
                        <a:pt x="3915" y="10141"/>
                        <a:pt x="4118" y="9913"/>
                      </a:cubicBezTo>
                      <a:cubicBezTo>
                        <a:pt x="4194" y="9760"/>
                        <a:pt x="4245" y="9608"/>
                        <a:pt x="4270" y="9455"/>
                      </a:cubicBezTo>
                      <a:cubicBezTo>
                        <a:pt x="4321" y="9277"/>
                        <a:pt x="4347" y="9099"/>
                        <a:pt x="4372" y="8922"/>
                      </a:cubicBezTo>
                      <a:cubicBezTo>
                        <a:pt x="4525" y="7397"/>
                        <a:pt x="4499" y="5872"/>
                        <a:pt x="4245" y="4372"/>
                      </a:cubicBezTo>
                      <a:cubicBezTo>
                        <a:pt x="4042" y="2923"/>
                        <a:pt x="3762" y="1449"/>
                        <a:pt x="3584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01" name="Google Shape;9426;p71">
                  <a:extLst>
                    <a:ext uri="{FF2B5EF4-FFF2-40B4-BE49-F238E27FC236}">
                      <a16:creationId xmlns:a16="http://schemas.microsoft.com/office/drawing/2014/main" id="{B2821E0A-AE72-CC0F-59F1-77681B4C9FD0}"/>
                    </a:ext>
                  </a:extLst>
                </p:cNvPr>
                <p:cNvSpPr/>
                <p:nvPr/>
              </p:nvSpPr>
              <p:spPr>
                <a:xfrm>
                  <a:off x="4454600" y="3383600"/>
                  <a:ext cx="106775" cy="58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2339" extrusionOk="0">
                      <a:moveTo>
                        <a:pt x="280" y="0"/>
                      </a:moveTo>
                      <a:cubicBezTo>
                        <a:pt x="229" y="229"/>
                        <a:pt x="204" y="458"/>
                        <a:pt x="153" y="661"/>
                      </a:cubicBezTo>
                      <a:cubicBezTo>
                        <a:pt x="127" y="788"/>
                        <a:pt x="102" y="941"/>
                        <a:pt x="77" y="1042"/>
                      </a:cubicBezTo>
                      <a:cubicBezTo>
                        <a:pt x="51" y="1119"/>
                        <a:pt x="26" y="1195"/>
                        <a:pt x="0" y="1271"/>
                      </a:cubicBezTo>
                      <a:cubicBezTo>
                        <a:pt x="237" y="1204"/>
                        <a:pt x="483" y="1171"/>
                        <a:pt x="728" y="1171"/>
                      </a:cubicBezTo>
                      <a:cubicBezTo>
                        <a:pt x="1037" y="1171"/>
                        <a:pt x="1344" y="1223"/>
                        <a:pt x="1627" y="1322"/>
                      </a:cubicBezTo>
                      <a:cubicBezTo>
                        <a:pt x="2186" y="1601"/>
                        <a:pt x="2720" y="1932"/>
                        <a:pt x="3203" y="2339"/>
                      </a:cubicBezTo>
                      <a:cubicBezTo>
                        <a:pt x="3533" y="1703"/>
                        <a:pt x="3838" y="1068"/>
                        <a:pt x="4169" y="458"/>
                      </a:cubicBezTo>
                      <a:lnTo>
                        <a:pt x="4270" y="229"/>
                      </a:lnTo>
                      <a:lnTo>
                        <a:pt x="4270" y="229"/>
                      </a:lnTo>
                      <a:cubicBezTo>
                        <a:pt x="3965" y="305"/>
                        <a:pt x="3635" y="356"/>
                        <a:pt x="3304" y="382"/>
                      </a:cubicBezTo>
                      <a:cubicBezTo>
                        <a:pt x="3078" y="404"/>
                        <a:pt x="2854" y="415"/>
                        <a:pt x="2630" y="415"/>
                      </a:cubicBezTo>
                      <a:cubicBezTo>
                        <a:pt x="1848" y="415"/>
                        <a:pt x="1082" y="277"/>
                        <a:pt x="331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02" name="Google Shape;9427;p71">
                  <a:extLst>
                    <a:ext uri="{FF2B5EF4-FFF2-40B4-BE49-F238E27FC236}">
                      <a16:creationId xmlns:a16="http://schemas.microsoft.com/office/drawing/2014/main" id="{A0536BBA-7E44-1D5B-A2FF-7F5F441877D8}"/>
                    </a:ext>
                  </a:extLst>
                </p:cNvPr>
                <p:cNvSpPr/>
                <p:nvPr/>
              </p:nvSpPr>
              <p:spPr>
                <a:xfrm>
                  <a:off x="4443150" y="3382325"/>
                  <a:ext cx="15925" cy="3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7" h="1450" extrusionOk="0">
                      <a:moveTo>
                        <a:pt x="357" y="0"/>
                      </a:moveTo>
                      <a:cubicBezTo>
                        <a:pt x="280" y="331"/>
                        <a:pt x="204" y="610"/>
                        <a:pt x="128" y="915"/>
                      </a:cubicBezTo>
                      <a:cubicBezTo>
                        <a:pt x="77" y="1093"/>
                        <a:pt x="52" y="1246"/>
                        <a:pt x="1" y="1398"/>
                      </a:cubicBezTo>
                      <a:cubicBezTo>
                        <a:pt x="1" y="1424"/>
                        <a:pt x="1" y="1449"/>
                        <a:pt x="1" y="1449"/>
                      </a:cubicBezTo>
                      <a:lnTo>
                        <a:pt x="153" y="1424"/>
                      </a:lnTo>
                      <a:lnTo>
                        <a:pt x="331" y="1373"/>
                      </a:lnTo>
                      <a:cubicBezTo>
                        <a:pt x="357" y="1271"/>
                        <a:pt x="382" y="1170"/>
                        <a:pt x="408" y="1068"/>
                      </a:cubicBezTo>
                      <a:lnTo>
                        <a:pt x="509" y="661"/>
                      </a:lnTo>
                      <a:cubicBezTo>
                        <a:pt x="560" y="458"/>
                        <a:pt x="585" y="255"/>
                        <a:pt x="636" y="26"/>
                      </a:cubicBezTo>
                      <a:lnTo>
                        <a:pt x="560" y="26"/>
                      </a:lnTo>
                      <a:cubicBezTo>
                        <a:pt x="547" y="39"/>
                        <a:pt x="528" y="45"/>
                        <a:pt x="509" y="45"/>
                      </a:cubicBezTo>
                      <a:cubicBezTo>
                        <a:pt x="490" y="45"/>
                        <a:pt x="471" y="39"/>
                        <a:pt x="458" y="26"/>
                      </a:cubicBezTo>
                      <a:cubicBezTo>
                        <a:pt x="433" y="26"/>
                        <a:pt x="382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03" name="Google Shape;9428;p71">
                  <a:extLst>
                    <a:ext uri="{FF2B5EF4-FFF2-40B4-BE49-F238E27FC236}">
                      <a16:creationId xmlns:a16="http://schemas.microsoft.com/office/drawing/2014/main" id="{9D019E72-1ED6-5083-50CE-51558A6D1D15}"/>
                    </a:ext>
                  </a:extLst>
                </p:cNvPr>
                <p:cNvSpPr/>
                <p:nvPr/>
              </p:nvSpPr>
              <p:spPr>
                <a:xfrm>
                  <a:off x="4433000" y="3382325"/>
                  <a:ext cx="15900" cy="40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6" h="1602" extrusionOk="0">
                      <a:moveTo>
                        <a:pt x="280" y="0"/>
                      </a:moveTo>
                      <a:cubicBezTo>
                        <a:pt x="229" y="356"/>
                        <a:pt x="153" y="712"/>
                        <a:pt x="102" y="1068"/>
                      </a:cubicBezTo>
                      <a:lnTo>
                        <a:pt x="0" y="1602"/>
                      </a:lnTo>
                      <a:lnTo>
                        <a:pt x="229" y="1500"/>
                      </a:lnTo>
                      <a:lnTo>
                        <a:pt x="280" y="1373"/>
                      </a:lnTo>
                      <a:cubicBezTo>
                        <a:pt x="305" y="1220"/>
                        <a:pt x="356" y="1068"/>
                        <a:pt x="407" y="890"/>
                      </a:cubicBezTo>
                      <a:cubicBezTo>
                        <a:pt x="483" y="585"/>
                        <a:pt x="559" y="305"/>
                        <a:pt x="636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04" name="Google Shape;9429;p71">
                  <a:extLst>
                    <a:ext uri="{FF2B5EF4-FFF2-40B4-BE49-F238E27FC236}">
                      <a16:creationId xmlns:a16="http://schemas.microsoft.com/office/drawing/2014/main" id="{49E017CE-BB4A-3267-6A0F-471D58CD182B}"/>
                    </a:ext>
                  </a:extLst>
                </p:cNvPr>
                <p:cNvSpPr/>
                <p:nvPr/>
              </p:nvSpPr>
              <p:spPr>
                <a:xfrm>
                  <a:off x="4419650" y="3382950"/>
                  <a:ext cx="17825" cy="50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" h="2035" extrusionOk="0">
                      <a:moveTo>
                        <a:pt x="712" y="1"/>
                      </a:moveTo>
                      <a:lnTo>
                        <a:pt x="712" y="1"/>
                      </a:lnTo>
                      <a:cubicBezTo>
                        <a:pt x="610" y="26"/>
                        <a:pt x="509" y="52"/>
                        <a:pt x="407" y="103"/>
                      </a:cubicBezTo>
                      <a:cubicBezTo>
                        <a:pt x="331" y="509"/>
                        <a:pt x="255" y="890"/>
                        <a:pt x="178" y="1297"/>
                      </a:cubicBezTo>
                      <a:cubicBezTo>
                        <a:pt x="102" y="1551"/>
                        <a:pt x="51" y="1780"/>
                        <a:pt x="0" y="2034"/>
                      </a:cubicBezTo>
                      <a:cubicBezTo>
                        <a:pt x="102" y="1882"/>
                        <a:pt x="229" y="1755"/>
                        <a:pt x="382" y="1678"/>
                      </a:cubicBezTo>
                      <a:cubicBezTo>
                        <a:pt x="382" y="1653"/>
                        <a:pt x="382" y="1627"/>
                        <a:pt x="407" y="1602"/>
                      </a:cubicBezTo>
                      <a:cubicBezTo>
                        <a:pt x="433" y="1399"/>
                        <a:pt x="483" y="1195"/>
                        <a:pt x="509" y="992"/>
                      </a:cubicBezTo>
                      <a:cubicBezTo>
                        <a:pt x="585" y="687"/>
                        <a:pt x="636" y="331"/>
                        <a:pt x="71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05" name="Google Shape;9430;p71">
                  <a:extLst>
                    <a:ext uri="{FF2B5EF4-FFF2-40B4-BE49-F238E27FC236}">
                      <a16:creationId xmlns:a16="http://schemas.microsoft.com/office/drawing/2014/main" id="{410341F9-42D7-EEFD-4D12-BA466820069F}"/>
                    </a:ext>
                  </a:extLst>
                </p:cNvPr>
                <p:cNvSpPr/>
                <p:nvPr/>
              </p:nvSpPr>
              <p:spPr>
                <a:xfrm>
                  <a:off x="4384075" y="3386125"/>
                  <a:ext cx="42600" cy="134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04" h="5390" extrusionOk="0">
                      <a:moveTo>
                        <a:pt x="1703" y="1"/>
                      </a:moveTo>
                      <a:lnTo>
                        <a:pt x="1525" y="77"/>
                      </a:lnTo>
                      <a:lnTo>
                        <a:pt x="1525" y="204"/>
                      </a:lnTo>
                      <a:cubicBezTo>
                        <a:pt x="1525" y="204"/>
                        <a:pt x="1525" y="230"/>
                        <a:pt x="1525" y="230"/>
                      </a:cubicBezTo>
                      <a:cubicBezTo>
                        <a:pt x="1296" y="1856"/>
                        <a:pt x="686" y="3407"/>
                        <a:pt x="102" y="4932"/>
                      </a:cubicBezTo>
                      <a:cubicBezTo>
                        <a:pt x="76" y="5008"/>
                        <a:pt x="26" y="5084"/>
                        <a:pt x="0" y="5160"/>
                      </a:cubicBezTo>
                      <a:lnTo>
                        <a:pt x="51" y="5389"/>
                      </a:lnTo>
                      <a:cubicBezTo>
                        <a:pt x="381" y="4830"/>
                        <a:pt x="636" y="4245"/>
                        <a:pt x="839" y="3635"/>
                      </a:cubicBezTo>
                      <a:cubicBezTo>
                        <a:pt x="966" y="3305"/>
                        <a:pt x="1017" y="2924"/>
                        <a:pt x="1118" y="2593"/>
                      </a:cubicBezTo>
                      <a:cubicBezTo>
                        <a:pt x="1093" y="2568"/>
                        <a:pt x="1093" y="2568"/>
                        <a:pt x="1118" y="2543"/>
                      </a:cubicBezTo>
                      <a:cubicBezTo>
                        <a:pt x="1195" y="2085"/>
                        <a:pt x="1322" y="1602"/>
                        <a:pt x="1423" y="1145"/>
                      </a:cubicBezTo>
                      <a:cubicBezTo>
                        <a:pt x="1525" y="763"/>
                        <a:pt x="1601" y="382"/>
                        <a:pt x="1703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06" name="Google Shape;9431;p71">
                  <a:extLst>
                    <a:ext uri="{FF2B5EF4-FFF2-40B4-BE49-F238E27FC236}">
                      <a16:creationId xmlns:a16="http://schemas.microsoft.com/office/drawing/2014/main" id="{99871238-ED67-4880-3BEB-5244161E1DFA}"/>
                    </a:ext>
                  </a:extLst>
                </p:cNvPr>
                <p:cNvSpPr/>
                <p:nvPr/>
              </p:nvSpPr>
              <p:spPr>
                <a:xfrm>
                  <a:off x="4107675" y="3391850"/>
                  <a:ext cx="308175" cy="166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27" h="6660" extrusionOk="0">
                      <a:moveTo>
                        <a:pt x="12327" y="1"/>
                      </a:moveTo>
                      <a:lnTo>
                        <a:pt x="12327" y="1"/>
                      </a:lnTo>
                      <a:cubicBezTo>
                        <a:pt x="11997" y="153"/>
                        <a:pt x="11666" y="331"/>
                        <a:pt x="11336" y="509"/>
                      </a:cubicBezTo>
                      <a:cubicBezTo>
                        <a:pt x="10472" y="941"/>
                        <a:pt x="9607" y="1297"/>
                        <a:pt x="8718" y="1653"/>
                      </a:cubicBezTo>
                      <a:cubicBezTo>
                        <a:pt x="7027" y="2314"/>
                        <a:pt x="5218" y="2645"/>
                        <a:pt x="3404" y="2645"/>
                      </a:cubicBezTo>
                      <a:cubicBezTo>
                        <a:pt x="3337" y="2645"/>
                        <a:pt x="3270" y="2645"/>
                        <a:pt x="3203" y="2644"/>
                      </a:cubicBezTo>
                      <a:cubicBezTo>
                        <a:pt x="2694" y="2619"/>
                        <a:pt x="2186" y="2568"/>
                        <a:pt x="1703" y="2466"/>
                      </a:cubicBezTo>
                      <a:cubicBezTo>
                        <a:pt x="1703" y="2593"/>
                        <a:pt x="1703" y="2695"/>
                        <a:pt x="1678" y="2822"/>
                      </a:cubicBezTo>
                      <a:cubicBezTo>
                        <a:pt x="1652" y="2974"/>
                        <a:pt x="1627" y="3127"/>
                        <a:pt x="1576" y="3305"/>
                      </a:cubicBezTo>
                      <a:cubicBezTo>
                        <a:pt x="1576" y="3330"/>
                        <a:pt x="1557" y="3343"/>
                        <a:pt x="1538" y="3343"/>
                      </a:cubicBezTo>
                      <a:cubicBezTo>
                        <a:pt x="1519" y="3343"/>
                        <a:pt x="1500" y="3330"/>
                        <a:pt x="1500" y="3305"/>
                      </a:cubicBezTo>
                      <a:cubicBezTo>
                        <a:pt x="1500" y="3127"/>
                        <a:pt x="1525" y="2974"/>
                        <a:pt x="1551" y="2796"/>
                      </a:cubicBezTo>
                      <a:cubicBezTo>
                        <a:pt x="1551" y="2695"/>
                        <a:pt x="1576" y="2568"/>
                        <a:pt x="1602" y="2466"/>
                      </a:cubicBezTo>
                      <a:lnTo>
                        <a:pt x="1424" y="2415"/>
                      </a:lnTo>
                      <a:cubicBezTo>
                        <a:pt x="1398" y="2669"/>
                        <a:pt x="1373" y="2898"/>
                        <a:pt x="1347" y="3127"/>
                      </a:cubicBezTo>
                      <a:cubicBezTo>
                        <a:pt x="1322" y="3254"/>
                        <a:pt x="1297" y="3381"/>
                        <a:pt x="1297" y="3508"/>
                      </a:cubicBezTo>
                      <a:cubicBezTo>
                        <a:pt x="1271" y="3635"/>
                        <a:pt x="1246" y="3737"/>
                        <a:pt x="1195" y="3864"/>
                      </a:cubicBezTo>
                      <a:cubicBezTo>
                        <a:pt x="1182" y="3877"/>
                        <a:pt x="1169" y="3883"/>
                        <a:pt x="1157" y="3883"/>
                      </a:cubicBezTo>
                      <a:cubicBezTo>
                        <a:pt x="1144" y="3883"/>
                        <a:pt x="1131" y="3877"/>
                        <a:pt x="1119" y="3864"/>
                      </a:cubicBezTo>
                      <a:cubicBezTo>
                        <a:pt x="1093" y="3737"/>
                        <a:pt x="1093" y="3635"/>
                        <a:pt x="1119" y="3508"/>
                      </a:cubicBezTo>
                      <a:cubicBezTo>
                        <a:pt x="1144" y="3381"/>
                        <a:pt x="1144" y="3254"/>
                        <a:pt x="1169" y="3127"/>
                      </a:cubicBezTo>
                      <a:cubicBezTo>
                        <a:pt x="1195" y="2873"/>
                        <a:pt x="1220" y="2644"/>
                        <a:pt x="1271" y="2390"/>
                      </a:cubicBezTo>
                      <a:lnTo>
                        <a:pt x="1093" y="2364"/>
                      </a:lnTo>
                      <a:cubicBezTo>
                        <a:pt x="1093" y="2415"/>
                        <a:pt x="1093" y="2466"/>
                        <a:pt x="1093" y="2542"/>
                      </a:cubicBezTo>
                      <a:lnTo>
                        <a:pt x="1093" y="2822"/>
                      </a:lnTo>
                      <a:cubicBezTo>
                        <a:pt x="1093" y="3000"/>
                        <a:pt x="1068" y="3203"/>
                        <a:pt x="1068" y="3381"/>
                      </a:cubicBezTo>
                      <a:cubicBezTo>
                        <a:pt x="1042" y="3559"/>
                        <a:pt x="1042" y="3737"/>
                        <a:pt x="1017" y="3915"/>
                      </a:cubicBezTo>
                      <a:cubicBezTo>
                        <a:pt x="992" y="4118"/>
                        <a:pt x="966" y="4321"/>
                        <a:pt x="915" y="4499"/>
                      </a:cubicBezTo>
                      <a:cubicBezTo>
                        <a:pt x="903" y="4525"/>
                        <a:pt x="884" y="4537"/>
                        <a:pt x="868" y="4537"/>
                      </a:cubicBezTo>
                      <a:cubicBezTo>
                        <a:pt x="852" y="4537"/>
                        <a:pt x="839" y="4525"/>
                        <a:pt x="839" y="4499"/>
                      </a:cubicBezTo>
                      <a:cubicBezTo>
                        <a:pt x="839" y="4321"/>
                        <a:pt x="839" y="4118"/>
                        <a:pt x="864" y="3940"/>
                      </a:cubicBezTo>
                      <a:cubicBezTo>
                        <a:pt x="864" y="3762"/>
                        <a:pt x="890" y="3559"/>
                        <a:pt x="915" y="3381"/>
                      </a:cubicBezTo>
                      <a:cubicBezTo>
                        <a:pt x="915" y="3178"/>
                        <a:pt x="941" y="3000"/>
                        <a:pt x="941" y="2822"/>
                      </a:cubicBezTo>
                      <a:lnTo>
                        <a:pt x="966" y="2542"/>
                      </a:lnTo>
                      <a:cubicBezTo>
                        <a:pt x="966" y="2466"/>
                        <a:pt x="966" y="2415"/>
                        <a:pt x="992" y="2339"/>
                      </a:cubicBezTo>
                      <a:cubicBezTo>
                        <a:pt x="864" y="2288"/>
                        <a:pt x="712" y="2263"/>
                        <a:pt x="585" y="2212"/>
                      </a:cubicBezTo>
                      <a:cubicBezTo>
                        <a:pt x="534" y="2619"/>
                        <a:pt x="458" y="3025"/>
                        <a:pt x="407" y="3457"/>
                      </a:cubicBezTo>
                      <a:cubicBezTo>
                        <a:pt x="407" y="3457"/>
                        <a:pt x="407" y="3483"/>
                        <a:pt x="407" y="3483"/>
                      </a:cubicBezTo>
                      <a:cubicBezTo>
                        <a:pt x="254" y="4525"/>
                        <a:pt x="102" y="5592"/>
                        <a:pt x="0" y="6660"/>
                      </a:cubicBezTo>
                      <a:lnTo>
                        <a:pt x="26" y="6609"/>
                      </a:lnTo>
                      <a:cubicBezTo>
                        <a:pt x="356" y="5897"/>
                        <a:pt x="661" y="5033"/>
                        <a:pt x="1220" y="4448"/>
                      </a:cubicBezTo>
                      <a:cubicBezTo>
                        <a:pt x="2262" y="3305"/>
                        <a:pt x="4143" y="3432"/>
                        <a:pt x="5541" y="3356"/>
                      </a:cubicBezTo>
                      <a:cubicBezTo>
                        <a:pt x="6166" y="3310"/>
                        <a:pt x="6801" y="3301"/>
                        <a:pt x="7428" y="3301"/>
                      </a:cubicBezTo>
                      <a:cubicBezTo>
                        <a:pt x="7846" y="3301"/>
                        <a:pt x="8260" y="3305"/>
                        <a:pt x="8667" y="3305"/>
                      </a:cubicBezTo>
                      <a:cubicBezTo>
                        <a:pt x="8933" y="3305"/>
                        <a:pt x="9276" y="3266"/>
                        <a:pt x="9595" y="3266"/>
                      </a:cubicBezTo>
                      <a:cubicBezTo>
                        <a:pt x="9795" y="3266"/>
                        <a:pt x="9985" y="3281"/>
                        <a:pt x="10141" y="3330"/>
                      </a:cubicBezTo>
                      <a:cubicBezTo>
                        <a:pt x="10675" y="3508"/>
                        <a:pt x="10878" y="3966"/>
                        <a:pt x="10980" y="4474"/>
                      </a:cubicBezTo>
                      <a:cubicBezTo>
                        <a:pt x="11234" y="3838"/>
                        <a:pt x="11488" y="3178"/>
                        <a:pt x="11692" y="2542"/>
                      </a:cubicBezTo>
                      <a:cubicBezTo>
                        <a:pt x="11971" y="1704"/>
                        <a:pt x="12200" y="865"/>
                        <a:pt x="12327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07" name="Google Shape;9432;p71">
                  <a:extLst>
                    <a:ext uri="{FF2B5EF4-FFF2-40B4-BE49-F238E27FC236}">
                      <a16:creationId xmlns:a16="http://schemas.microsoft.com/office/drawing/2014/main" id="{639D3007-2719-21CD-B3E2-7AFFF0B9C89B}"/>
                    </a:ext>
                  </a:extLst>
                </p:cNvPr>
                <p:cNvSpPr/>
                <p:nvPr/>
              </p:nvSpPr>
              <p:spPr>
                <a:xfrm>
                  <a:off x="3964700" y="3769925"/>
                  <a:ext cx="327900" cy="838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16" h="33549" extrusionOk="0">
                      <a:moveTo>
                        <a:pt x="13115" y="0"/>
                      </a:moveTo>
                      <a:lnTo>
                        <a:pt x="13115" y="0"/>
                      </a:lnTo>
                      <a:cubicBezTo>
                        <a:pt x="12607" y="153"/>
                        <a:pt x="12099" y="280"/>
                        <a:pt x="11565" y="381"/>
                      </a:cubicBezTo>
                      <a:cubicBezTo>
                        <a:pt x="11096" y="468"/>
                        <a:pt x="10615" y="508"/>
                        <a:pt x="10131" y="508"/>
                      </a:cubicBezTo>
                      <a:cubicBezTo>
                        <a:pt x="9906" y="508"/>
                        <a:pt x="9681" y="499"/>
                        <a:pt x="9455" y="483"/>
                      </a:cubicBezTo>
                      <a:cubicBezTo>
                        <a:pt x="9311" y="475"/>
                        <a:pt x="9136" y="460"/>
                        <a:pt x="8957" y="460"/>
                      </a:cubicBezTo>
                      <a:cubicBezTo>
                        <a:pt x="8600" y="460"/>
                        <a:pt x="8227" y="517"/>
                        <a:pt x="8058" y="788"/>
                      </a:cubicBezTo>
                      <a:cubicBezTo>
                        <a:pt x="7854" y="1144"/>
                        <a:pt x="8083" y="1983"/>
                        <a:pt x="8108" y="2364"/>
                      </a:cubicBezTo>
                      <a:cubicBezTo>
                        <a:pt x="8185" y="3609"/>
                        <a:pt x="7905" y="4677"/>
                        <a:pt x="6838" y="5439"/>
                      </a:cubicBezTo>
                      <a:cubicBezTo>
                        <a:pt x="5465" y="6430"/>
                        <a:pt x="5211" y="6913"/>
                        <a:pt x="5033" y="8591"/>
                      </a:cubicBezTo>
                      <a:cubicBezTo>
                        <a:pt x="4830" y="10624"/>
                        <a:pt x="4499" y="12632"/>
                        <a:pt x="3991" y="14614"/>
                      </a:cubicBezTo>
                      <a:cubicBezTo>
                        <a:pt x="3356" y="16825"/>
                        <a:pt x="1831" y="18681"/>
                        <a:pt x="1119" y="20866"/>
                      </a:cubicBezTo>
                      <a:cubicBezTo>
                        <a:pt x="458" y="22900"/>
                        <a:pt x="484" y="25213"/>
                        <a:pt x="382" y="27322"/>
                      </a:cubicBezTo>
                      <a:cubicBezTo>
                        <a:pt x="357" y="28822"/>
                        <a:pt x="1" y="30474"/>
                        <a:pt x="128" y="31999"/>
                      </a:cubicBezTo>
                      <a:cubicBezTo>
                        <a:pt x="230" y="33371"/>
                        <a:pt x="1704" y="33346"/>
                        <a:pt x="2822" y="33447"/>
                      </a:cubicBezTo>
                      <a:cubicBezTo>
                        <a:pt x="3178" y="33473"/>
                        <a:pt x="3559" y="33524"/>
                        <a:pt x="3966" y="33549"/>
                      </a:cubicBezTo>
                      <a:cubicBezTo>
                        <a:pt x="3966" y="33524"/>
                        <a:pt x="3966" y="33473"/>
                        <a:pt x="3966" y="33447"/>
                      </a:cubicBezTo>
                      <a:cubicBezTo>
                        <a:pt x="3889" y="33244"/>
                        <a:pt x="3788" y="33041"/>
                        <a:pt x="3661" y="32863"/>
                      </a:cubicBezTo>
                      <a:cubicBezTo>
                        <a:pt x="3559" y="32736"/>
                        <a:pt x="3457" y="32583"/>
                        <a:pt x="3330" y="32456"/>
                      </a:cubicBezTo>
                      <a:cubicBezTo>
                        <a:pt x="3330" y="32491"/>
                        <a:pt x="3293" y="32539"/>
                        <a:pt x="3254" y="32539"/>
                      </a:cubicBezTo>
                      <a:cubicBezTo>
                        <a:pt x="3236" y="32539"/>
                        <a:pt x="3219" y="32530"/>
                        <a:pt x="3203" y="32507"/>
                      </a:cubicBezTo>
                      <a:cubicBezTo>
                        <a:pt x="3152" y="32456"/>
                        <a:pt x="3076" y="32405"/>
                        <a:pt x="3051" y="32354"/>
                      </a:cubicBezTo>
                      <a:cubicBezTo>
                        <a:pt x="2974" y="32278"/>
                        <a:pt x="2949" y="32202"/>
                        <a:pt x="2898" y="32151"/>
                      </a:cubicBezTo>
                      <a:cubicBezTo>
                        <a:pt x="2796" y="32024"/>
                        <a:pt x="2720" y="31872"/>
                        <a:pt x="2644" y="31744"/>
                      </a:cubicBezTo>
                      <a:cubicBezTo>
                        <a:pt x="2466" y="31465"/>
                        <a:pt x="2364" y="31160"/>
                        <a:pt x="2288" y="30855"/>
                      </a:cubicBezTo>
                      <a:cubicBezTo>
                        <a:pt x="2263" y="30525"/>
                        <a:pt x="2237" y="30169"/>
                        <a:pt x="2263" y="29813"/>
                      </a:cubicBezTo>
                      <a:cubicBezTo>
                        <a:pt x="2263" y="29457"/>
                        <a:pt x="2288" y="29101"/>
                        <a:pt x="2314" y="28745"/>
                      </a:cubicBezTo>
                      <a:cubicBezTo>
                        <a:pt x="2364" y="27297"/>
                        <a:pt x="2441" y="25848"/>
                        <a:pt x="2542" y="24399"/>
                      </a:cubicBezTo>
                      <a:cubicBezTo>
                        <a:pt x="2568" y="24018"/>
                        <a:pt x="2593" y="23611"/>
                        <a:pt x="2619" y="23205"/>
                      </a:cubicBezTo>
                      <a:cubicBezTo>
                        <a:pt x="2644" y="23001"/>
                        <a:pt x="2669" y="22798"/>
                        <a:pt x="2695" y="22595"/>
                      </a:cubicBezTo>
                      <a:cubicBezTo>
                        <a:pt x="2695" y="22544"/>
                        <a:pt x="2695" y="22519"/>
                        <a:pt x="2695" y="22493"/>
                      </a:cubicBezTo>
                      <a:cubicBezTo>
                        <a:pt x="2619" y="22493"/>
                        <a:pt x="2593" y="22442"/>
                        <a:pt x="2593" y="22366"/>
                      </a:cubicBezTo>
                      <a:cubicBezTo>
                        <a:pt x="2720" y="21858"/>
                        <a:pt x="2873" y="21324"/>
                        <a:pt x="3025" y="20816"/>
                      </a:cubicBezTo>
                      <a:cubicBezTo>
                        <a:pt x="3178" y="20307"/>
                        <a:pt x="3356" y="19774"/>
                        <a:pt x="3559" y="19265"/>
                      </a:cubicBezTo>
                      <a:cubicBezTo>
                        <a:pt x="3940" y="18249"/>
                        <a:pt x="4372" y="17257"/>
                        <a:pt x="4881" y="16317"/>
                      </a:cubicBezTo>
                      <a:cubicBezTo>
                        <a:pt x="5135" y="15834"/>
                        <a:pt x="5414" y="15351"/>
                        <a:pt x="5694" y="14894"/>
                      </a:cubicBezTo>
                      <a:cubicBezTo>
                        <a:pt x="5973" y="14411"/>
                        <a:pt x="6253" y="13928"/>
                        <a:pt x="6482" y="13420"/>
                      </a:cubicBezTo>
                      <a:cubicBezTo>
                        <a:pt x="6914" y="12428"/>
                        <a:pt x="7193" y="11412"/>
                        <a:pt x="7346" y="10344"/>
                      </a:cubicBezTo>
                      <a:cubicBezTo>
                        <a:pt x="7549" y="9251"/>
                        <a:pt x="7676" y="8133"/>
                        <a:pt x="7829" y="7040"/>
                      </a:cubicBezTo>
                      <a:cubicBezTo>
                        <a:pt x="7854" y="6913"/>
                        <a:pt x="7880" y="6761"/>
                        <a:pt x="7905" y="6608"/>
                      </a:cubicBezTo>
                      <a:cubicBezTo>
                        <a:pt x="7905" y="6576"/>
                        <a:pt x="7932" y="6562"/>
                        <a:pt x="7963" y="6562"/>
                      </a:cubicBezTo>
                      <a:cubicBezTo>
                        <a:pt x="8006" y="6562"/>
                        <a:pt x="8058" y="6589"/>
                        <a:pt x="8058" y="6634"/>
                      </a:cubicBezTo>
                      <a:lnTo>
                        <a:pt x="8032" y="6888"/>
                      </a:lnTo>
                      <a:cubicBezTo>
                        <a:pt x="8159" y="6659"/>
                        <a:pt x="8337" y="6456"/>
                        <a:pt x="8464" y="6252"/>
                      </a:cubicBezTo>
                      <a:cubicBezTo>
                        <a:pt x="8693" y="5922"/>
                        <a:pt x="8922" y="5617"/>
                        <a:pt x="9125" y="5287"/>
                      </a:cubicBezTo>
                      <a:cubicBezTo>
                        <a:pt x="9557" y="4677"/>
                        <a:pt x="9862" y="3990"/>
                        <a:pt x="9989" y="3253"/>
                      </a:cubicBezTo>
                      <a:cubicBezTo>
                        <a:pt x="10015" y="2796"/>
                        <a:pt x="10091" y="2338"/>
                        <a:pt x="10218" y="1906"/>
                      </a:cubicBezTo>
                      <a:cubicBezTo>
                        <a:pt x="10228" y="1867"/>
                        <a:pt x="10256" y="1851"/>
                        <a:pt x="10286" y="1851"/>
                      </a:cubicBezTo>
                      <a:cubicBezTo>
                        <a:pt x="10334" y="1851"/>
                        <a:pt x="10386" y="1894"/>
                        <a:pt x="10370" y="1957"/>
                      </a:cubicBezTo>
                      <a:cubicBezTo>
                        <a:pt x="10320" y="2160"/>
                        <a:pt x="10294" y="2364"/>
                        <a:pt x="10294" y="2567"/>
                      </a:cubicBezTo>
                      <a:cubicBezTo>
                        <a:pt x="10421" y="2440"/>
                        <a:pt x="10574" y="2338"/>
                        <a:pt x="10726" y="2211"/>
                      </a:cubicBezTo>
                      <a:cubicBezTo>
                        <a:pt x="10879" y="2110"/>
                        <a:pt x="11107" y="1906"/>
                        <a:pt x="11285" y="1754"/>
                      </a:cubicBezTo>
                      <a:cubicBezTo>
                        <a:pt x="11641" y="1449"/>
                        <a:pt x="11997" y="1118"/>
                        <a:pt x="12353" y="788"/>
                      </a:cubicBezTo>
                      <a:cubicBezTo>
                        <a:pt x="12632" y="534"/>
                        <a:pt x="12887" y="280"/>
                        <a:pt x="13115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08" name="Google Shape;9433;p71">
                  <a:extLst>
                    <a:ext uri="{FF2B5EF4-FFF2-40B4-BE49-F238E27FC236}">
                      <a16:creationId xmlns:a16="http://schemas.microsoft.com/office/drawing/2014/main" id="{D7A5EC00-6AD2-CC94-49DE-CA07CA1BE99B}"/>
                    </a:ext>
                  </a:extLst>
                </p:cNvPr>
                <p:cNvSpPr/>
                <p:nvPr/>
              </p:nvSpPr>
              <p:spPr>
                <a:xfrm>
                  <a:off x="3709925" y="2366325"/>
                  <a:ext cx="108675" cy="73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47" h="2949" extrusionOk="0">
                      <a:moveTo>
                        <a:pt x="2440" y="1"/>
                      </a:moveTo>
                      <a:cubicBezTo>
                        <a:pt x="2415" y="356"/>
                        <a:pt x="2567" y="763"/>
                        <a:pt x="2059" y="839"/>
                      </a:cubicBezTo>
                      <a:cubicBezTo>
                        <a:pt x="2019" y="846"/>
                        <a:pt x="1981" y="849"/>
                        <a:pt x="1943" y="849"/>
                      </a:cubicBezTo>
                      <a:cubicBezTo>
                        <a:pt x="1562" y="849"/>
                        <a:pt x="1234" y="534"/>
                        <a:pt x="864" y="534"/>
                      </a:cubicBezTo>
                      <a:cubicBezTo>
                        <a:pt x="805" y="809"/>
                        <a:pt x="565" y="917"/>
                        <a:pt x="271" y="917"/>
                      </a:cubicBezTo>
                      <a:cubicBezTo>
                        <a:pt x="184" y="917"/>
                        <a:pt x="93" y="908"/>
                        <a:pt x="0" y="890"/>
                      </a:cubicBezTo>
                      <a:lnTo>
                        <a:pt x="0" y="890"/>
                      </a:lnTo>
                      <a:cubicBezTo>
                        <a:pt x="153" y="1093"/>
                        <a:pt x="280" y="1322"/>
                        <a:pt x="432" y="1526"/>
                      </a:cubicBezTo>
                      <a:cubicBezTo>
                        <a:pt x="610" y="1780"/>
                        <a:pt x="864" y="1983"/>
                        <a:pt x="1118" y="2161"/>
                      </a:cubicBezTo>
                      <a:cubicBezTo>
                        <a:pt x="1372" y="2313"/>
                        <a:pt x="1677" y="2390"/>
                        <a:pt x="1982" y="2390"/>
                      </a:cubicBezTo>
                      <a:cubicBezTo>
                        <a:pt x="2084" y="2364"/>
                        <a:pt x="2160" y="2364"/>
                        <a:pt x="2262" y="2339"/>
                      </a:cubicBezTo>
                      <a:cubicBezTo>
                        <a:pt x="2059" y="2263"/>
                        <a:pt x="1855" y="2186"/>
                        <a:pt x="1677" y="2085"/>
                      </a:cubicBezTo>
                      <a:cubicBezTo>
                        <a:pt x="1525" y="1983"/>
                        <a:pt x="1398" y="1881"/>
                        <a:pt x="1245" y="1754"/>
                      </a:cubicBezTo>
                      <a:cubicBezTo>
                        <a:pt x="1195" y="1703"/>
                        <a:pt x="1118" y="1653"/>
                        <a:pt x="1067" y="1576"/>
                      </a:cubicBezTo>
                      <a:cubicBezTo>
                        <a:pt x="991" y="1526"/>
                        <a:pt x="940" y="1449"/>
                        <a:pt x="940" y="1348"/>
                      </a:cubicBezTo>
                      <a:cubicBezTo>
                        <a:pt x="940" y="1327"/>
                        <a:pt x="957" y="1290"/>
                        <a:pt x="990" y="1290"/>
                      </a:cubicBezTo>
                      <a:cubicBezTo>
                        <a:pt x="998" y="1290"/>
                        <a:pt x="1007" y="1292"/>
                        <a:pt x="1017" y="1297"/>
                      </a:cubicBezTo>
                      <a:cubicBezTo>
                        <a:pt x="1093" y="1322"/>
                        <a:pt x="1169" y="1348"/>
                        <a:pt x="1195" y="1424"/>
                      </a:cubicBezTo>
                      <a:lnTo>
                        <a:pt x="1398" y="1602"/>
                      </a:lnTo>
                      <a:cubicBezTo>
                        <a:pt x="1525" y="1703"/>
                        <a:pt x="1652" y="1831"/>
                        <a:pt x="1779" y="1907"/>
                      </a:cubicBezTo>
                      <a:cubicBezTo>
                        <a:pt x="2033" y="2059"/>
                        <a:pt x="2313" y="2186"/>
                        <a:pt x="2618" y="2237"/>
                      </a:cubicBezTo>
                      <a:cubicBezTo>
                        <a:pt x="2720" y="2186"/>
                        <a:pt x="2821" y="2186"/>
                        <a:pt x="2923" y="2161"/>
                      </a:cubicBezTo>
                      <a:cubicBezTo>
                        <a:pt x="3024" y="2161"/>
                        <a:pt x="3126" y="2161"/>
                        <a:pt x="3228" y="2186"/>
                      </a:cubicBezTo>
                      <a:cubicBezTo>
                        <a:pt x="3177" y="2136"/>
                        <a:pt x="3126" y="2085"/>
                        <a:pt x="3075" y="2034"/>
                      </a:cubicBezTo>
                      <a:cubicBezTo>
                        <a:pt x="3024" y="2008"/>
                        <a:pt x="3075" y="1907"/>
                        <a:pt x="3126" y="1907"/>
                      </a:cubicBezTo>
                      <a:cubicBezTo>
                        <a:pt x="3380" y="1983"/>
                        <a:pt x="3609" y="2186"/>
                        <a:pt x="3736" y="2440"/>
                      </a:cubicBezTo>
                      <a:cubicBezTo>
                        <a:pt x="3812" y="2593"/>
                        <a:pt x="3863" y="2771"/>
                        <a:pt x="3889" y="2949"/>
                      </a:cubicBezTo>
                      <a:cubicBezTo>
                        <a:pt x="4346" y="2415"/>
                        <a:pt x="4321" y="1602"/>
                        <a:pt x="4117" y="916"/>
                      </a:cubicBezTo>
                      <a:lnTo>
                        <a:pt x="4117" y="916"/>
                      </a:lnTo>
                      <a:cubicBezTo>
                        <a:pt x="3905" y="1034"/>
                        <a:pt x="4065" y="1327"/>
                        <a:pt x="3844" y="1327"/>
                      </a:cubicBezTo>
                      <a:cubicBezTo>
                        <a:pt x="3827" y="1327"/>
                        <a:pt x="3808" y="1326"/>
                        <a:pt x="3787" y="1322"/>
                      </a:cubicBezTo>
                      <a:cubicBezTo>
                        <a:pt x="3609" y="1297"/>
                        <a:pt x="3533" y="1093"/>
                        <a:pt x="3457" y="966"/>
                      </a:cubicBezTo>
                      <a:cubicBezTo>
                        <a:pt x="3304" y="661"/>
                        <a:pt x="3304" y="433"/>
                        <a:pt x="3024" y="204"/>
                      </a:cubicBezTo>
                      <a:lnTo>
                        <a:pt x="2440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09" name="Google Shape;9434;p71">
                  <a:extLst>
                    <a:ext uri="{FF2B5EF4-FFF2-40B4-BE49-F238E27FC236}">
                      <a16:creationId xmlns:a16="http://schemas.microsoft.com/office/drawing/2014/main" id="{F62B5383-182F-FEC7-8170-560904CE166F}"/>
                    </a:ext>
                  </a:extLst>
                </p:cNvPr>
                <p:cNvSpPr/>
                <p:nvPr/>
              </p:nvSpPr>
              <p:spPr>
                <a:xfrm>
                  <a:off x="3653375" y="2360600"/>
                  <a:ext cx="65450" cy="49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18" h="1984" extrusionOk="0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381" y="636"/>
                        <a:pt x="940" y="1145"/>
                        <a:pt x="1601" y="1500"/>
                      </a:cubicBezTo>
                      <a:cubicBezTo>
                        <a:pt x="1805" y="1653"/>
                        <a:pt x="2033" y="1755"/>
                        <a:pt x="2287" y="1856"/>
                      </a:cubicBezTo>
                      <a:lnTo>
                        <a:pt x="2618" y="1983"/>
                      </a:lnTo>
                      <a:lnTo>
                        <a:pt x="2592" y="1958"/>
                      </a:lnTo>
                      <a:cubicBezTo>
                        <a:pt x="2389" y="1704"/>
                        <a:pt x="2211" y="1399"/>
                        <a:pt x="2084" y="1068"/>
                      </a:cubicBezTo>
                      <a:cubicBezTo>
                        <a:pt x="1779" y="992"/>
                        <a:pt x="1474" y="916"/>
                        <a:pt x="1195" y="789"/>
                      </a:cubicBezTo>
                      <a:cubicBezTo>
                        <a:pt x="890" y="662"/>
                        <a:pt x="610" y="509"/>
                        <a:pt x="330" y="331"/>
                      </a:cubicBezTo>
                      <a:cubicBezTo>
                        <a:pt x="203" y="230"/>
                        <a:pt x="102" y="128"/>
                        <a:pt x="0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10" name="Google Shape;9435;p71">
                  <a:extLst>
                    <a:ext uri="{FF2B5EF4-FFF2-40B4-BE49-F238E27FC236}">
                      <a16:creationId xmlns:a16="http://schemas.microsoft.com/office/drawing/2014/main" id="{B42035A6-3B08-35DF-40C4-85470E74A543}"/>
                    </a:ext>
                  </a:extLst>
                </p:cNvPr>
                <p:cNvSpPr/>
                <p:nvPr/>
              </p:nvSpPr>
              <p:spPr>
                <a:xfrm>
                  <a:off x="3750575" y="2058625"/>
                  <a:ext cx="28625" cy="65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5" h="2612" extrusionOk="0">
                      <a:moveTo>
                        <a:pt x="899" y="0"/>
                      </a:moveTo>
                      <a:cubicBezTo>
                        <a:pt x="842" y="0"/>
                        <a:pt x="789" y="39"/>
                        <a:pt x="789" y="109"/>
                      </a:cubicBezTo>
                      <a:cubicBezTo>
                        <a:pt x="789" y="338"/>
                        <a:pt x="738" y="566"/>
                        <a:pt x="585" y="744"/>
                      </a:cubicBezTo>
                      <a:cubicBezTo>
                        <a:pt x="484" y="948"/>
                        <a:pt x="306" y="1100"/>
                        <a:pt x="179" y="1278"/>
                      </a:cubicBezTo>
                      <a:cubicBezTo>
                        <a:pt x="51" y="1481"/>
                        <a:pt x="1" y="1710"/>
                        <a:pt x="77" y="1939"/>
                      </a:cubicBezTo>
                      <a:cubicBezTo>
                        <a:pt x="153" y="2168"/>
                        <a:pt x="280" y="2396"/>
                        <a:pt x="458" y="2574"/>
                      </a:cubicBezTo>
                      <a:cubicBezTo>
                        <a:pt x="484" y="2600"/>
                        <a:pt x="513" y="2611"/>
                        <a:pt x="541" y="2611"/>
                      </a:cubicBezTo>
                      <a:cubicBezTo>
                        <a:pt x="623" y="2611"/>
                        <a:pt x="693" y="2517"/>
                        <a:pt x="636" y="2422"/>
                      </a:cubicBezTo>
                      <a:cubicBezTo>
                        <a:pt x="636" y="2422"/>
                        <a:pt x="636" y="2396"/>
                        <a:pt x="611" y="2396"/>
                      </a:cubicBezTo>
                      <a:cubicBezTo>
                        <a:pt x="687" y="2371"/>
                        <a:pt x="712" y="2320"/>
                        <a:pt x="712" y="2269"/>
                      </a:cubicBezTo>
                      <a:cubicBezTo>
                        <a:pt x="661" y="2193"/>
                        <a:pt x="661" y="2117"/>
                        <a:pt x="636" y="2066"/>
                      </a:cubicBezTo>
                      <a:lnTo>
                        <a:pt x="687" y="1964"/>
                      </a:lnTo>
                      <a:cubicBezTo>
                        <a:pt x="712" y="1888"/>
                        <a:pt x="661" y="1812"/>
                        <a:pt x="611" y="1786"/>
                      </a:cubicBezTo>
                      <a:cubicBezTo>
                        <a:pt x="611" y="1609"/>
                        <a:pt x="636" y="1405"/>
                        <a:pt x="738" y="1227"/>
                      </a:cubicBezTo>
                      <a:cubicBezTo>
                        <a:pt x="890" y="871"/>
                        <a:pt x="1144" y="490"/>
                        <a:pt x="1017" y="84"/>
                      </a:cubicBezTo>
                      <a:cubicBezTo>
                        <a:pt x="994" y="26"/>
                        <a:pt x="946" y="0"/>
                        <a:pt x="899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11" name="Google Shape;9436;p71">
                  <a:extLst>
                    <a:ext uri="{FF2B5EF4-FFF2-40B4-BE49-F238E27FC236}">
                      <a16:creationId xmlns:a16="http://schemas.microsoft.com/office/drawing/2014/main" id="{155E01AF-4352-EC03-EC01-FC8AB2391479}"/>
                    </a:ext>
                  </a:extLst>
                </p:cNvPr>
                <p:cNvSpPr/>
                <p:nvPr/>
              </p:nvSpPr>
              <p:spPr>
                <a:xfrm>
                  <a:off x="3694675" y="2064750"/>
                  <a:ext cx="42575" cy="62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03" h="2495" extrusionOk="0">
                      <a:moveTo>
                        <a:pt x="1144" y="855"/>
                      </a:moveTo>
                      <a:cubicBezTo>
                        <a:pt x="991" y="982"/>
                        <a:pt x="813" y="1084"/>
                        <a:pt x="661" y="1211"/>
                      </a:cubicBezTo>
                      <a:cubicBezTo>
                        <a:pt x="788" y="1084"/>
                        <a:pt x="915" y="982"/>
                        <a:pt x="1068" y="906"/>
                      </a:cubicBezTo>
                      <a:lnTo>
                        <a:pt x="1144" y="855"/>
                      </a:lnTo>
                      <a:close/>
                      <a:moveTo>
                        <a:pt x="1437" y="0"/>
                      </a:moveTo>
                      <a:cubicBezTo>
                        <a:pt x="1394" y="0"/>
                        <a:pt x="1353" y="59"/>
                        <a:pt x="1372" y="118"/>
                      </a:cubicBezTo>
                      <a:cubicBezTo>
                        <a:pt x="1525" y="347"/>
                        <a:pt x="1220" y="525"/>
                        <a:pt x="1068" y="652"/>
                      </a:cubicBezTo>
                      <a:cubicBezTo>
                        <a:pt x="839" y="754"/>
                        <a:pt x="661" y="906"/>
                        <a:pt x="483" y="1084"/>
                      </a:cubicBezTo>
                      <a:cubicBezTo>
                        <a:pt x="178" y="1414"/>
                        <a:pt x="0" y="1846"/>
                        <a:pt x="0" y="2278"/>
                      </a:cubicBezTo>
                      <a:cubicBezTo>
                        <a:pt x="0" y="2329"/>
                        <a:pt x="0" y="2355"/>
                        <a:pt x="0" y="2380"/>
                      </a:cubicBezTo>
                      <a:cubicBezTo>
                        <a:pt x="0" y="2456"/>
                        <a:pt x="57" y="2495"/>
                        <a:pt x="114" y="2495"/>
                      </a:cubicBezTo>
                      <a:cubicBezTo>
                        <a:pt x="172" y="2495"/>
                        <a:pt x="229" y="2456"/>
                        <a:pt x="229" y="2380"/>
                      </a:cubicBezTo>
                      <a:cubicBezTo>
                        <a:pt x="229" y="2355"/>
                        <a:pt x="229" y="2329"/>
                        <a:pt x="229" y="2304"/>
                      </a:cubicBezTo>
                      <a:cubicBezTo>
                        <a:pt x="254" y="1846"/>
                        <a:pt x="635" y="1516"/>
                        <a:pt x="966" y="1287"/>
                      </a:cubicBezTo>
                      <a:cubicBezTo>
                        <a:pt x="1169" y="1160"/>
                        <a:pt x="1347" y="1008"/>
                        <a:pt x="1525" y="830"/>
                      </a:cubicBezTo>
                      <a:cubicBezTo>
                        <a:pt x="1652" y="601"/>
                        <a:pt x="1703" y="347"/>
                        <a:pt x="1652" y="93"/>
                      </a:cubicBezTo>
                      <a:cubicBezTo>
                        <a:pt x="1631" y="51"/>
                        <a:pt x="1594" y="10"/>
                        <a:pt x="1539" y="10"/>
                      </a:cubicBezTo>
                      <a:cubicBezTo>
                        <a:pt x="1527" y="10"/>
                        <a:pt x="1514" y="12"/>
                        <a:pt x="1500" y="16"/>
                      </a:cubicBezTo>
                      <a:lnTo>
                        <a:pt x="1474" y="16"/>
                      </a:lnTo>
                      <a:cubicBezTo>
                        <a:pt x="1463" y="5"/>
                        <a:pt x="1450" y="0"/>
                        <a:pt x="1437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12" name="Google Shape;9437;p71">
                  <a:extLst>
                    <a:ext uri="{FF2B5EF4-FFF2-40B4-BE49-F238E27FC236}">
                      <a16:creationId xmlns:a16="http://schemas.microsoft.com/office/drawing/2014/main" id="{B246655F-BF0E-A8B6-6F6F-CE082E2FBD5E}"/>
                    </a:ext>
                  </a:extLst>
                </p:cNvPr>
                <p:cNvSpPr/>
                <p:nvPr/>
              </p:nvSpPr>
              <p:spPr>
                <a:xfrm>
                  <a:off x="3922850" y="2182700"/>
                  <a:ext cx="57125" cy="45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5" h="1810" extrusionOk="0">
                      <a:moveTo>
                        <a:pt x="760" y="0"/>
                      </a:moveTo>
                      <a:cubicBezTo>
                        <a:pt x="734" y="0"/>
                        <a:pt x="709" y="0"/>
                        <a:pt x="684" y="26"/>
                      </a:cubicBezTo>
                      <a:cubicBezTo>
                        <a:pt x="658" y="26"/>
                        <a:pt x="633" y="51"/>
                        <a:pt x="607" y="102"/>
                      </a:cubicBezTo>
                      <a:cubicBezTo>
                        <a:pt x="607" y="102"/>
                        <a:pt x="607" y="127"/>
                        <a:pt x="607" y="127"/>
                      </a:cubicBezTo>
                      <a:cubicBezTo>
                        <a:pt x="582" y="356"/>
                        <a:pt x="582" y="560"/>
                        <a:pt x="607" y="788"/>
                      </a:cubicBezTo>
                      <a:lnTo>
                        <a:pt x="607" y="814"/>
                      </a:lnTo>
                      <a:cubicBezTo>
                        <a:pt x="607" y="839"/>
                        <a:pt x="633" y="865"/>
                        <a:pt x="633" y="890"/>
                      </a:cubicBezTo>
                      <a:cubicBezTo>
                        <a:pt x="429" y="1144"/>
                        <a:pt x="226" y="1424"/>
                        <a:pt x="23" y="1703"/>
                      </a:cubicBezTo>
                      <a:cubicBezTo>
                        <a:pt x="1" y="1747"/>
                        <a:pt x="36" y="1810"/>
                        <a:pt x="78" y="1810"/>
                      </a:cubicBezTo>
                      <a:cubicBezTo>
                        <a:pt x="85" y="1810"/>
                        <a:pt x="92" y="1808"/>
                        <a:pt x="99" y="1805"/>
                      </a:cubicBezTo>
                      <a:cubicBezTo>
                        <a:pt x="455" y="1805"/>
                        <a:pt x="709" y="1576"/>
                        <a:pt x="1014" y="1398"/>
                      </a:cubicBezTo>
                      <a:cubicBezTo>
                        <a:pt x="1139" y="1336"/>
                        <a:pt x="1265" y="1290"/>
                        <a:pt x="1405" y="1290"/>
                      </a:cubicBezTo>
                      <a:cubicBezTo>
                        <a:pt x="1435" y="1290"/>
                        <a:pt x="1465" y="1292"/>
                        <a:pt x="1497" y="1297"/>
                      </a:cubicBezTo>
                      <a:cubicBezTo>
                        <a:pt x="1726" y="1347"/>
                        <a:pt x="1954" y="1398"/>
                        <a:pt x="2208" y="1424"/>
                      </a:cubicBezTo>
                      <a:cubicBezTo>
                        <a:pt x="2285" y="1424"/>
                        <a:pt x="2285" y="1322"/>
                        <a:pt x="2208" y="1297"/>
                      </a:cubicBezTo>
                      <a:cubicBezTo>
                        <a:pt x="1980" y="1220"/>
                        <a:pt x="1751" y="1170"/>
                        <a:pt x="1497" y="1119"/>
                      </a:cubicBezTo>
                      <a:lnTo>
                        <a:pt x="1446" y="1119"/>
                      </a:lnTo>
                      <a:cubicBezTo>
                        <a:pt x="1497" y="1042"/>
                        <a:pt x="1497" y="966"/>
                        <a:pt x="1446" y="890"/>
                      </a:cubicBezTo>
                      <a:cubicBezTo>
                        <a:pt x="1421" y="788"/>
                        <a:pt x="1344" y="712"/>
                        <a:pt x="1243" y="661"/>
                      </a:cubicBezTo>
                      <a:cubicBezTo>
                        <a:pt x="1166" y="585"/>
                        <a:pt x="1065" y="483"/>
                        <a:pt x="963" y="483"/>
                      </a:cubicBezTo>
                      <a:cubicBezTo>
                        <a:pt x="963" y="432"/>
                        <a:pt x="963" y="382"/>
                        <a:pt x="963" y="331"/>
                      </a:cubicBezTo>
                      <a:cubicBezTo>
                        <a:pt x="963" y="255"/>
                        <a:pt x="938" y="153"/>
                        <a:pt x="912" y="51"/>
                      </a:cubicBezTo>
                      <a:cubicBezTo>
                        <a:pt x="887" y="26"/>
                        <a:pt x="861" y="26"/>
                        <a:pt x="836" y="26"/>
                      </a:cubicBezTo>
                      <a:cubicBezTo>
                        <a:pt x="811" y="0"/>
                        <a:pt x="785" y="0"/>
                        <a:pt x="760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13" name="Google Shape;9438;p71">
                  <a:extLst>
                    <a:ext uri="{FF2B5EF4-FFF2-40B4-BE49-F238E27FC236}">
                      <a16:creationId xmlns:a16="http://schemas.microsoft.com/office/drawing/2014/main" id="{AF38CF25-01F8-32C1-B015-6747C8DDB727}"/>
                    </a:ext>
                  </a:extLst>
                </p:cNvPr>
                <p:cNvSpPr/>
                <p:nvPr/>
              </p:nvSpPr>
              <p:spPr>
                <a:xfrm>
                  <a:off x="3766475" y="2103125"/>
                  <a:ext cx="85425" cy="124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4995" extrusionOk="0">
                      <a:moveTo>
                        <a:pt x="2137" y="1"/>
                      </a:moveTo>
                      <a:cubicBezTo>
                        <a:pt x="2067" y="1"/>
                        <a:pt x="1998" y="3"/>
                        <a:pt x="1932" y="6"/>
                      </a:cubicBezTo>
                      <a:cubicBezTo>
                        <a:pt x="1906" y="5"/>
                        <a:pt x="1880" y="4"/>
                        <a:pt x="1854" y="4"/>
                      </a:cubicBezTo>
                      <a:cubicBezTo>
                        <a:pt x="1423" y="4"/>
                        <a:pt x="999" y="203"/>
                        <a:pt x="712" y="515"/>
                      </a:cubicBezTo>
                      <a:cubicBezTo>
                        <a:pt x="559" y="718"/>
                        <a:pt x="458" y="921"/>
                        <a:pt x="381" y="1150"/>
                      </a:cubicBezTo>
                      <a:cubicBezTo>
                        <a:pt x="305" y="1404"/>
                        <a:pt x="254" y="1633"/>
                        <a:pt x="203" y="1887"/>
                      </a:cubicBezTo>
                      <a:cubicBezTo>
                        <a:pt x="178" y="2141"/>
                        <a:pt x="178" y="2396"/>
                        <a:pt x="178" y="2650"/>
                      </a:cubicBezTo>
                      <a:cubicBezTo>
                        <a:pt x="203" y="2904"/>
                        <a:pt x="203" y="3158"/>
                        <a:pt x="178" y="3412"/>
                      </a:cubicBezTo>
                      <a:cubicBezTo>
                        <a:pt x="178" y="3463"/>
                        <a:pt x="153" y="3539"/>
                        <a:pt x="153" y="3615"/>
                      </a:cubicBezTo>
                      <a:cubicBezTo>
                        <a:pt x="76" y="3793"/>
                        <a:pt x="25" y="3997"/>
                        <a:pt x="25" y="4225"/>
                      </a:cubicBezTo>
                      <a:cubicBezTo>
                        <a:pt x="0" y="4454"/>
                        <a:pt x="25" y="4683"/>
                        <a:pt x="76" y="4912"/>
                      </a:cubicBezTo>
                      <a:cubicBezTo>
                        <a:pt x="97" y="4953"/>
                        <a:pt x="135" y="4995"/>
                        <a:pt x="176" y="4995"/>
                      </a:cubicBezTo>
                      <a:cubicBezTo>
                        <a:pt x="185" y="4995"/>
                        <a:pt x="194" y="4993"/>
                        <a:pt x="203" y="4988"/>
                      </a:cubicBezTo>
                      <a:cubicBezTo>
                        <a:pt x="280" y="4963"/>
                        <a:pt x="305" y="4912"/>
                        <a:pt x="280" y="4861"/>
                      </a:cubicBezTo>
                      <a:cubicBezTo>
                        <a:pt x="254" y="4454"/>
                        <a:pt x="280" y="4073"/>
                        <a:pt x="356" y="3692"/>
                      </a:cubicBezTo>
                      <a:lnTo>
                        <a:pt x="483" y="3438"/>
                      </a:lnTo>
                      <a:cubicBezTo>
                        <a:pt x="635" y="3031"/>
                        <a:pt x="737" y="2599"/>
                        <a:pt x="813" y="2167"/>
                      </a:cubicBezTo>
                      <a:cubicBezTo>
                        <a:pt x="890" y="1760"/>
                        <a:pt x="1017" y="1353"/>
                        <a:pt x="1195" y="998"/>
                      </a:cubicBezTo>
                      <a:cubicBezTo>
                        <a:pt x="1372" y="693"/>
                        <a:pt x="1652" y="439"/>
                        <a:pt x="1982" y="337"/>
                      </a:cubicBezTo>
                      <a:cubicBezTo>
                        <a:pt x="2104" y="314"/>
                        <a:pt x="2226" y="303"/>
                        <a:pt x="2348" y="303"/>
                      </a:cubicBezTo>
                      <a:cubicBezTo>
                        <a:pt x="2631" y="303"/>
                        <a:pt x="2910" y="365"/>
                        <a:pt x="3177" y="489"/>
                      </a:cubicBezTo>
                      <a:lnTo>
                        <a:pt x="3253" y="515"/>
                      </a:lnTo>
                      <a:cubicBezTo>
                        <a:pt x="3268" y="524"/>
                        <a:pt x="3283" y="528"/>
                        <a:pt x="3297" y="528"/>
                      </a:cubicBezTo>
                      <a:cubicBezTo>
                        <a:pt x="3361" y="528"/>
                        <a:pt x="3417" y="450"/>
                        <a:pt x="3355" y="388"/>
                      </a:cubicBezTo>
                      <a:cubicBezTo>
                        <a:pt x="3048" y="81"/>
                        <a:pt x="2572" y="1"/>
                        <a:pt x="2137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14" name="Google Shape;9439;p71">
                  <a:extLst>
                    <a:ext uri="{FF2B5EF4-FFF2-40B4-BE49-F238E27FC236}">
                      <a16:creationId xmlns:a16="http://schemas.microsoft.com/office/drawing/2014/main" id="{42B98686-64EA-CF6C-0B92-EFAC46757EA6}"/>
                    </a:ext>
                  </a:extLst>
                </p:cNvPr>
                <p:cNvSpPr/>
                <p:nvPr/>
              </p:nvSpPr>
              <p:spPr>
                <a:xfrm>
                  <a:off x="3608875" y="2204825"/>
                  <a:ext cx="27850" cy="82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4" h="3315" extrusionOk="0">
                      <a:moveTo>
                        <a:pt x="991" y="1"/>
                      </a:moveTo>
                      <a:cubicBezTo>
                        <a:pt x="983" y="1"/>
                        <a:pt x="975" y="2"/>
                        <a:pt x="967" y="5"/>
                      </a:cubicBezTo>
                      <a:lnTo>
                        <a:pt x="890" y="81"/>
                      </a:lnTo>
                      <a:cubicBezTo>
                        <a:pt x="874" y="32"/>
                        <a:pt x="836" y="4"/>
                        <a:pt x="798" y="4"/>
                      </a:cubicBezTo>
                      <a:cubicBezTo>
                        <a:pt x="777" y="4"/>
                        <a:pt x="756" y="12"/>
                        <a:pt x="738" y="30"/>
                      </a:cubicBezTo>
                      <a:cubicBezTo>
                        <a:pt x="662" y="107"/>
                        <a:pt x="585" y="208"/>
                        <a:pt x="560" y="335"/>
                      </a:cubicBezTo>
                      <a:cubicBezTo>
                        <a:pt x="509" y="437"/>
                        <a:pt x="458" y="564"/>
                        <a:pt x="408" y="691"/>
                      </a:cubicBezTo>
                      <a:cubicBezTo>
                        <a:pt x="408" y="717"/>
                        <a:pt x="382" y="742"/>
                        <a:pt x="382" y="767"/>
                      </a:cubicBezTo>
                      <a:cubicBezTo>
                        <a:pt x="280" y="895"/>
                        <a:pt x="204" y="1047"/>
                        <a:pt x="153" y="1200"/>
                      </a:cubicBezTo>
                      <a:cubicBezTo>
                        <a:pt x="103" y="1352"/>
                        <a:pt x="52" y="1530"/>
                        <a:pt x="52" y="1708"/>
                      </a:cubicBezTo>
                      <a:cubicBezTo>
                        <a:pt x="26" y="1860"/>
                        <a:pt x="26" y="2038"/>
                        <a:pt x="52" y="2216"/>
                      </a:cubicBezTo>
                      <a:lnTo>
                        <a:pt x="52" y="2318"/>
                      </a:lnTo>
                      <a:cubicBezTo>
                        <a:pt x="1" y="2674"/>
                        <a:pt x="128" y="3029"/>
                        <a:pt x="382" y="3284"/>
                      </a:cubicBezTo>
                      <a:cubicBezTo>
                        <a:pt x="404" y="3305"/>
                        <a:pt x="429" y="3315"/>
                        <a:pt x="455" y="3315"/>
                      </a:cubicBezTo>
                      <a:cubicBezTo>
                        <a:pt x="518" y="3315"/>
                        <a:pt x="578" y="3255"/>
                        <a:pt x="560" y="3182"/>
                      </a:cubicBezTo>
                      <a:cubicBezTo>
                        <a:pt x="408" y="2674"/>
                        <a:pt x="357" y="2140"/>
                        <a:pt x="433" y="1606"/>
                      </a:cubicBezTo>
                      <a:cubicBezTo>
                        <a:pt x="458" y="1403"/>
                        <a:pt x="484" y="1174"/>
                        <a:pt x="560" y="971"/>
                      </a:cubicBezTo>
                      <a:cubicBezTo>
                        <a:pt x="662" y="666"/>
                        <a:pt x="840" y="361"/>
                        <a:pt x="1068" y="132"/>
                      </a:cubicBezTo>
                      <a:cubicBezTo>
                        <a:pt x="1114" y="87"/>
                        <a:pt x="1058" y="1"/>
                        <a:pt x="991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15" name="Google Shape;9440;p71">
                  <a:extLst>
                    <a:ext uri="{FF2B5EF4-FFF2-40B4-BE49-F238E27FC236}">
                      <a16:creationId xmlns:a16="http://schemas.microsoft.com/office/drawing/2014/main" id="{A45FC028-2FDF-4D54-91A4-0626C454A954}"/>
                    </a:ext>
                  </a:extLst>
                </p:cNvPr>
                <p:cNvSpPr/>
                <p:nvPr/>
              </p:nvSpPr>
              <p:spPr>
                <a:xfrm>
                  <a:off x="3622225" y="2245425"/>
                  <a:ext cx="18250" cy="7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" h="3153" extrusionOk="0">
                      <a:moveTo>
                        <a:pt x="660" y="1"/>
                      </a:moveTo>
                      <a:cubicBezTo>
                        <a:pt x="644" y="1"/>
                        <a:pt x="626" y="10"/>
                        <a:pt x="611" y="33"/>
                      </a:cubicBezTo>
                      <a:cubicBezTo>
                        <a:pt x="484" y="160"/>
                        <a:pt x="407" y="313"/>
                        <a:pt x="331" y="490"/>
                      </a:cubicBezTo>
                      <a:cubicBezTo>
                        <a:pt x="331" y="476"/>
                        <a:pt x="306" y="461"/>
                        <a:pt x="284" y="461"/>
                      </a:cubicBezTo>
                      <a:cubicBezTo>
                        <a:pt x="268" y="461"/>
                        <a:pt x="255" y="469"/>
                        <a:pt x="255" y="490"/>
                      </a:cubicBezTo>
                      <a:cubicBezTo>
                        <a:pt x="51" y="897"/>
                        <a:pt x="1" y="1355"/>
                        <a:pt x="128" y="1787"/>
                      </a:cubicBezTo>
                      <a:cubicBezTo>
                        <a:pt x="179" y="1990"/>
                        <a:pt x="306" y="2168"/>
                        <a:pt x="356" y="2397"/>
                      </a:cubicBezTo>
                      <a:cubicBezTo>
                        <a:pt x="407" y="2600"/>
                        <a:pt x="458" y="2829"/>
                        <a:pt x="458" y="3057"/>
                      </a:cubicBezTo>
                      <a:cubicBezTo>
                        <a:pt x="458" y="3121"/>
                        <a:pt x="509" y="3153"/>
                        <a:pt x="560" y="3153"/>
                      </a:cubicBezTo>
                      <a:cubicBezTo>
                        <a:pt x="611" y="3153"/>
                        <a:pt x="661" y="3121"/>
                        <a:pt x="661" y="3057"/>
                      </a:cubicBezTo>
                      <a:cubicBezTo>
                        <a:pt x="687" y="2778"/>
                        <a:pt x="687" y="2524"/>
                        <a:pt x="636" y="2270"/>
                      </a:cubicBezTo>
                      <a:cubicBezTo>
                        <a:pt x="611" y="2015"/>
                        <a:pt x="534" y="1761"/>
                        <a:pt x="484" y="1507"/>
                      </a:cubicBezTo>
                      <a:cubicBezTo>
                        <a:pt x="407" y="1278"/>
                        <a:pt x="407" y="1024"/>
                        <a:pt x="484" y="795"/>
                      </a:cubicBezTo>
                      <a:cubicBezTo>
                        <a:pt x="534" y="541"/>
                        <a:pt x="661" y="338"/>
                        <a:pt x="712" y="84"/>
                      </a:cubicBezTo>
                      <a:cubicBezTo>
                        <a:pt x="730" y="48"/>
                        <a:pt x="698" y="1"/>
                        <a:pt x="660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16" name="Google Shape;9441;p71">
                  <a:extLst>
                    <a:ext uri="{FF2B5EF4-FFF2-40B4-BE49-F238E27FC236}">
                      <a16:creationId xmlns:a16="http://schemas.microsoft.com/office/drawing/2014/main" id="{FD2DE060-04EA-E910-EC66-B934116BB6FA}"/>
                    </a:ext>
                  </a:extLst>
                </p:cNvPr>
                <p:cNvSpPr/>
                <p:nvPr/>
              </p:nvSpPr>
              <p:spPr>
                <a:xfrm>
                  <a:off x="3618425" y="2114550"/>
                  <a:ext cx="44250" cy="9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0" h="3852" extrusionOk="0">
                      <a:moveTo>
                        <a:pt x="1682" y="0"/>
                      </a:moveTo>
                      <a:cubicBezTo>
                        <a:pt x="1672" y="0"/>
                        <a:pt x="1661" y="2"/>
                        <a:pt x="1652" y="7"/>
                      </a:cubicBezTo>
                      <a:cubicBezTo>
                        <a:pt x="1525" y="83"/>
                        <a:pt x="1398" y="210"/>
                        <a:pt x="1296" y="312"/>
                      </a:cubicBezTo>
                      <a:lnTo>
                        <a:pt x="1042" y="642"/>
                      </a:lnTo>
                      <a:cubicBezTo>
                        <a:pt x="1029" y="630"/>
                        <a:pt x="1017" y="623"/>
                        <a:pt x="1004" y="623"/>
                      </a:cubicBezTo>
                      <a:cubicBezTo>
                        <a:pt x="991" y="623"/>
                        <a:pt x="979" y="630"/>
                        <a:pt x="966" y="642"/>
                      </a:cubicBezTo>
                      <a:cubicBezTo>
                        <a:pt x="788" y="795"/>
                        <a:pt x="661" y="973"/>
                        <a:pt x="534" y="1201"/>
                      </a:cubicBezTo>
                      <a:cubicBezTo>
                        <a:pt x="331" y="1557"/>
                        <a:pt x="178" y="1939"/>
                        <a:pt x="102" y="2371"/>
                      </a:cubicBezTo>
                      <a:cubicBezTo>
                        <a:pt x="51" y="2726"/>
                        <a:pt x="76" y="3108"/>
                        <a:pt x="51" y="3489"/>
                      </a:cubicBezTo>
                      <a:lnTo>
                        <a:pt x="0" y="3718"/>
                      </a:lnTo>
                      <a:cubicBezTo>
                        <a:pt x="0" y="3768"/>
                        <a:pt x="26" y="3819"/>
                        <a:pt x="76" y="3845"/>
                      </a:cubicBezTo>
                      <a:cubicBezTo>
                        <a:pt x="86" y="3849"/>
                        <a:pt x="96" y="3851"/>
                        <a:pt x="106" y="3851"/>
                      </a:cubicBezTo>
                      <a:cubicBezTo>
                        <a:pt x="153" y="3851"/>
                        <a:pt x="203" y="3810"/>
                        <a:pt x="203" y="3768"/>
                      </a:cubicBezTo>
                      <a:cubicBezTo>
                        <a:pt x="229" y="3692"/>
                        <a:pt x="254" y="3591"/>
                        <a:pt x="254" y="3514"/>
                      </a:cubicBezTo>
                      <a:cubicBezTo>
                        <a:pt x="280" y="3286"/>
                        <a:pt x="305" y="3057"/>
                        <a:pt x="356" y="2828"/>
                      </a:cubicBezTo>
                      <a:cubicBezTo>
                        <a:pt x="381" y="2320"/>
                        <a:pt x="534" y="1811"/>
                        <a:pt x="788" y="1329"/>
                      </a:cubicBezTo>
                      <a:cubicBezTo>
                        <a:pt x="915" y="1125"/>
                        <a:pt x="1068" y="922"/>
                        <a:pt x="1246" y="719"/>
                      </a:cubicBezTo>
                      <a:cubicBezTo>
                        <a:pt x="1423" y="541"/>
                        <a:pt x="1601" y="312"/>
                        <a:pt x="1728" y="83"/>
                      </a:cubicBezTo>
                      <a:cubicBezTo>
                        <a:pt x="1770" y="42"/>
                        <a:pt x="1727" y="0"/>
                        <a:pt x="1682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17" name="Google Shape;9442;p71">
                  <a:extLst>
                    <a:ext uri="{FF2B5EF4-FFF2-40B4-BE49-F238E27FC236}">
                      <a16:creationId xmlns:a16="http://schemas.microsoft.com/office/drawing/2014/main" id="{59D49B55-28DB-C554-FE51-8DFE11CAA1B3}"/>
                    </a:ext>
                  </a:extLst>
                </p:cNvPr>
                <p:cNvSpPr/>
                <p:nvPr/>
              </p:nvSpPr>
              <p:spPr>
                <a:xfrm>
                  <a:off x="3742325" y="2291525"/>
                  <a:ext cx="34225" cy="46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9" h="1878" extrusionOk="0">
                      <a:moveTo>
                        <a:pt x="506" y="0"/>
                      </a:moveTo>
                      <a:cubicBezTo>
                        <a:pt x="328" y="0"/>
                        <a:pt x="137" y="207"/>
                        <a:pt x="76" y="349"/>
                      </a:cubicBezTo>
                      <a:cubicBezTo>
                        <a:pt x="0" y="578"/>
                        <a:pt x="51" y="832"/>
                        <a:pt x="178" y="1036"/>
                      </a:cubicBezTo>
                      <a:cubicBezTo>
                        <a:pt x="305" y="1239"/>
                        <a:pt x="458" y="1417"/>
                        <a:pt x="636" y="1544"/>
                      </a:cubicBezTo>
                      <a:cubicBezTo>
                        <a:pt x="839" y="1696"/>
                        <a:pt x="1042" y="1798"/>
                        <a:pt x="1271" y="1874"/>
                      </a:cubicBezTo>
                      <a:cubicBezTo>
                        <a:pt x="1278" y="1877"/>
                        <a:pt x="1284" y="1878"/>
                        <a:pt x="1290" y="1878"/>
                      </a:cubicBezTo>
                      <a:cubicBezTo>
                        <a:pt x="1351" y="1878"/>
                        <a:pt x="1368" y="1770"/>
                        <a:pt x="1322" y="1747"/>
                      </a:cubicBezTo>
                      <a:cubicBezTo>
                        <a:pt x="1119" y="1671"/>
                        <a:pt x="966" y="1544"/>
                        <a:pt x="814" y="1417"/>
                      </a:cubicBezTo>
                      <a:cubicBezTo>
                        <a:pt x="661" y="1315"/>
                        <a:pt x="509" y="1188"/>
                        <a:pt x="407" y="1010"/>
                      </a:cubicBezTo>
                      <a:cubicBezTo>
                        <a:pt x="280" y="858"/>
                        <a:pt x="229" y="654"/>
                        <a:pt x="280" y="451"/>
                      </a:cubicBezTo>
                      <a:cubicBezTo>
                        <a:pt x="305" y="400"/>
                        <a:pt x="356" y="324"/>
                        <a:pt x="432" y="273"/>
                      </a:cubicBezTo>
                      <a:cubicBezTo>
                        <a:pt x="509" y="248"/>
                        <a:pt x="585" y="197"/>
                        <a:pt x="661" y="171"/>
                      </a:cubicBezTo>
                      <a:cubicBezTo>
                        <a:pt x="686" y="121"/>
                        <a:pt x="686" y="70"/>
                        <a:pt x="636" y="44"/>
                      </a:cubicBezTo>
                      <a:cubicBezTo>
                        <a:pt x="595" y="14"/>
                        <a:pt x="551" y="0"/>
                        <a:pt x="50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18" name="Google Shape;9443;p71">
                  <a:extLst>
                    <a:ext uri="{FF2B5EF4-FFF2-40B4-BE49-F238E27FC236}">
                      <a16:creationId xmlns:a16="http://schemas.microsoft.com/office/drawing/2014/main" id="{7E8626BA-2BFD-70B3-0CA5-541078C524B6}"/>
                    </a:ext>
                  </a:extLst>
                </p:cNvPr>
                <p:cNvSpPr/>
                <p:nvPr/>
              </p:nvSpPr>
              <p:spPr>
                <a:xfrm>
                  <a:off x="3785525" y="2512425"/>
                  <a:ext cx="46075" cy="80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3" h="3237" extrusionOk="0">
                      <a:moveTo>
                        <a:pt x="1749" y="0"/>
                      </a:moveTo>
                      <a:cubicBezTo>
                        <a:pt x="1733" y="0"/>
                        <a:pt x="1716" y="8"/>
                        <a:pt x="1703" y="28"/>
                      </a:cubicBezTo>
                      <a:cubicBezTo>
                        <a:pt x="1551" y="231"/>
                        <a:pt x="1398" y="434"/>
                        <a:pt x="1246" y="663"/>
                      </a:cubicBezTo>
                      <a:cubicBezTo>
                        <a:pt x="966" y="1044"/>
                        <a:pt x="712" y="1426"/>
                        <a:pt x="509" y="1858"/>
                      </a:cubicBezTo>
                      <a:cubicBezTo>
                        <a:pt x="382" y="2061"/>
                        <a:pt x="305" y="2264"/>
                        <a:pt x="204" y="2493"/>
                      </a:cubicBezTo>
                      <a:cubicBezTo>
                        <a:pt x="153" y="2569"/>
                        <a:pt x="128" y="2696"/>
                        <a:pt x="77" y="2798"/>
                      </a:cubicBezTo>
                      <a:cubicBezTo>
                        <a:pt x="26" y="2900"/>
                        <a:pt x="0" y="3027"/>
                        <a:pt x="0" y="3128"/>
                      </a:cubicBezTo>
                      <a:cubicBezTo>
                        <a:pt x="18" y="3182"/>
                        <a:pt x="62" y="3236"/>
                        <a:pt x="113" y="3236"/>
                      </a:cubicBezTo>
                      <a:cubicBezTo>
                        <a:pt x="134" y="3236"/>
                        <a:pt x="156" y="3227"/>
                        <a:pt x="178" y="3205"/>
                      </a:cubicBezTo>
                      <a:cubicBezTo>
                        <a:pt x="229" y="3078"/>
                        <a:pt x="280" y="2976"/>
                        <a:pt x="305" y="2849"/>
                      </a:cubicBezTo>
                      <a:cubicBezTo>
                        <a:pt x="356" y="2722"/>
                        <a:pt x="407" y="2595"/>
                        <a:pt x="458" y="2493"/>
                      </a:cubicBezTo>
                      <a:cubicBezTo>
                        <a:pt x="636" y="2061"/>
                        <a:pt x="839" y="1654"/>
                        <a:pt x="1093" y="1273"/>
                      </a:cubicBezTo>
                      <a:cubicBezTo>
                        <a:pt x="1195" y="1070"/>
                        <a:pt x="1322" y="866"/>
                        <a:pt x="1449" y="688"/>
                      </a:cubicBezTo>
                      <a:cubicBezTo>
                        <a:pt x="1576" y="485"/>
                        <a:pt x="1703" y="307"/>
                        <a:pt x="1805" y="104"/>
                      </a:cubicBezTo>
                      <a:cubicBezTo>
                        <a:pt x="1843" y="66"/>
                        <a:pt x="1796" y="0"/>
                        <a:pt x="174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19" name="Google Shape;9444;p71">
                  <a:extLst>
                    <a:ext uri="{FF2B5EF4-FFF2-40B4-BE49-F238E27FC236}">
                      <a16:creationId xmlns:a16="http://schemas.microsoft.com/office/drawing/2014/main" id="{4CAEA147-4F38-42C4-ACDF-1E50FEFC1256}"/>
                    </a:ext>
                  </a:extLst>
                </p:cNvPr>
                <p:cNvSpPr/>
                <p:nvPr/>
              </p:nvSpPr>
              <p:spPr>
                <a:xfrm>
                  <a:off x="3514350" y="2847425"/>
                  <a:ext cx="173800" cy="230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52" h="9227" extrusionOk="0">
                      <a:moveTo>
                        <a:pt x="6889" y="1"/>
                      </a:moveTo>
                      <a:cubicBezTo>
                        <a:pt x="6876" y="1"/>
                        <a:pt x="6865" y="7"/>
                        <a:pt x="6857" y="22"/>
                      </a:cubicBezTo>
                      <a:cubicBezTo>
                        <a:pt x="6501" y="454"/>
                        <a:pt x="6196" y="911"/>
                        <a:pt x="5942" y="1394"/>
                      </a:cubicBezTo>
                      <a:lnTo>
                        <a:pt x="5917" y="1420"/>
                      </a:lnTo>
                      <a:cubicBezTo>
                        <a:pt x="5891" y="1394"/>
                        <a:pt x="5866" y="1394"/>
                        <a:pt x="5841" y="1394"/>
                      </a:cubicBezTo>
                      <a:cubicBezTo>
                        <a:pt x="5688" y="1470"/>
                        <a:pt x="5561" y="1623"/>
                        <a:pt x="5536" y="1801"/>
                      </a:cubicBezTo>
                      <a:cubicBezTo>
                        <a:pt x="5434" y="2004"/>
                        <a:pt x="5383" y="2182"/>
                        <a:pt x="5281" y="2360"/>
                      </a:cubicBezTo>
                      <a:cubicBezTo>
                        <a:pt x="4976" y="3046"/>
                        <a:pt x="4595" y="3707"/>
                        <a:pt x="4239" y="4368"/>
                      </a:cubicBezTo>
                      <a:cubicBezTo>
                        <a:pt x="4036" y="4698"/>
                        <a:pt x="3884" y="5054"/>
                        <a:pt x="3706" y="5385"/>
                      </a:cubicBezTo>
                      <a:cubicBezTo>
                        <a:pt x="3655" y="5537"/>
                        <a:pt x="3579" y="5715"/>
                        <a:pt x="3528" y="5867"/>
                      </a:cubicBezTo>
                      <a:lnTo>
                        <a:pt x="3477" y="5867"/>
                      </a:lnTo>
                      <a:cubicBezTo>
                        <a:pt x="3477" y="5867"/>
                        <a:pt x="3502" y="5842"/>
                        <a:pt x="3502" y="5842"/>
                      </a:cubicBezTo>
                      <a:cubicBezTo>
                        <a:pt x="3579" y="5765"/>
                        <a:pt x="3511" y="5645"/>
                        <a:pt x="3430" y="5645"/>
                      </a:cubicBezTo>
                      <a:cubicBezTo>
                        <a:pt x="3403" y="5645"/>
                        <a:pt x="3375" y="5658"/>
                        <a:pt x="3350" y="5689"/>
                      </a:cubicBezTo>
                      <a:lnTo>
                        <a:pt x="2714" y="6325"/>
                      </a:lnTo>
                      <a:lnTo>
                        <a:pt x="1571" y="7494"/>
                      </a:lnTo>
                      <a:lnTo>
                        <a:pt x="1012" y="8053"/>
                      </a:lnTo>
                      <a:cubicBezTo>
                        <a:pt x="884" y="8206"/>
                        <a:pt x="757" y="8333"/>
                        <a:pt x="580" y="8511"/>
                      </a:cubicBezTo>
                      <a:cubicBezTo>
                        <a:pt x="402" y="8714"/>
                        <a:pt x="224" y="8892"/>
                        <a:pt x="46" y="9070"/>
                      </a:cubicBezTo>
                      <a:cubicBezTo>
                        <a:pt x="0" y="9138"/>
                        <a:pt x="56" y="9226"/>
                        <a:pt x="123" y="9226"/>
                      </a:cubicBezTo>
                      <a:cubicBezTo>
                        <a:pt x="131" y="9226"/>
                        <a:pt x="139" y="9225"/>
                        <a:pt x="147" y="9222"/>
                      </a:cubicBezTo>
                      <a:lnTo>
                        <a:pt x="910" y="8485"/>
                      </a:lnTo>
                      <a:cubicBezTo>
                        <a:pt x="1317" y="8104"/>
                        <a:pt x="1723" y="7697"/>
                        <a:pt x="2104" y="7316"/>
                      </a:cubicBezTo>
                      <a:lnTo>
                        <a:pt x="2206" y="7240"/>
                      </a:lnTo>
                      <a:cubicBezTo>
                        <a:pt x="2435" y="7011"/>
                        <a:pt x="2664" y="6808"/>
                        <a:pt x="2892" y="6604"/>
                      </a:cubicBezTo>
                      <a:cubicBezTo>
                        <a:pt x="3062" y="6459"/>
                        <a:pt x="3233" y="6313"/>
                        <a:pt x="3403" y="6167"/>
                      </a:cubicBezTo>
                      <a:lnTo>
                        <a:pt x="3403" y="6167"/>
                      </a:lnTo>
                      <a:cubicBezTo>
                        <a:pt x="3401" y="6176"/>
                        <a:pt x="3401" y="6187"/>
                        <a:pt x="3401" y="6198"/>
                      </a:cubicBezTo>
                      <a:cubicBezTo>
                        <a:pt x="3375" y="6274"/>
                        <a:pt x="3375" y="6376"/>
                        <a:pt x="3350" y="6452"/>
                      </a:cubicBezTo>
                      <a:cubicBezTo>
                        <a:pt x="3324" y="6477"/>
                        <a:pt x="3350" y="6528"/>
                        <a:pt x="3375" y="6528"/>
                      </a:cubicBezTo>
                      <a:cubicBezTo>
                        <a:pt x="3350" y="6604"/>
                        <a:pt x="3324" y="6681"/>
                        <a:pt x="3324" y="6782"/>
                      </a:cubicBezTo>
                      <a:cubicBezTo>
                        <a:pt x="3324" y="6818"/>
                        <a:pt x="3363" y="6854"/>
                        <a:pt x="3403" y="6854"/>
                      </a:cubicBezTo>
                      <a:cubicBezTo>
                        <a:pt x="3420" y="6854"/>
                        <a:pt x="3437" y="6848"/>
                        <a:pt x="3451" y="6833"/>
                      </a:cubicBezTo>
                      <a:cubicBezTo>
                        <a:pt x="3528" y="6706"/>
                        <a:pt x="3579" y="6604"/>
                        <a:pt x="3629" y="6452"/>
                      </a:cubicBezTo>
                      <a:lnTo>
                        <a:pt x="3807" y="6071"/>
                      </a:lnTo>
                      <a:cubicBezTo>
                        <a:pt x="3884" y="5817"/>
                        <a:pt x="4011" y="5562"/>
                        <a:pt x="4112" y="5308"/>
                      </a:cubicBezTo>
                      <a:cubicBezTo>
                        <a:pt x="4519" y="4393"/>
                        <a:pt x="5002" y="3504"/>
                        <a:pt x="5485" y="2640"/>
                      </a:cubicBezTo>
                      <a:cubicBezTo>
                        <a:pt x="5714" y="2208"/>
                        <a:pt x="5968" y="1775"/>
                        <a:pt x="6196" y="1343"/>
                      </a:cubicBezTo>
                      <a:cubicBezTo>
                        <a:pt x="6451" y="937"/>
                        <a:pt x="6705" y="505"/>
                        <a:pt x="6933" y="73"/>
                      </a:cubicBezTo>
                      <a:cubicBezTo>
                        <a:pt x="6951" y="37"/>
                        <a:pt x="6919" y="1"/>
                        <a:pt x="6889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20" name="Google Shape;9445;p71">
                  <a:extLst>
                    <a:ext uri="{FF2B5EF4-FFF2-40B4-BE49-F238E27FC236}">
                      <a16:creationId xmlns:a16="http://schemas.microsoft.com/office/drawing/2014/main" id="{BC746FCB-FEDF-630F-DB0A-83F4C10206B5}"/>
                    </a:ext>
                  </a:extLst>
                </p:cNvPr>
                <p:cNvSpPr/>
                <p:nvPr/>
              </p:nvSpPr>
              <p:spPr>
                <a:xfrm>
                  <a:off x="3331850" y="3405325"/>
                  <a:ext cx="25900" cy="115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6" h="4628" extrusionOk="0">
                      <a:moveTo>
                        <a:pt x="961" y="0"/>
                      </a:moveTo>
                      <a:cubicBezTo>
                        <a:pt x="946" y="0"/>
                        <a:pt x="930" y="7"/>
                        <a:pt x="916" y="21"/>
                      </a:cubicBezTo>
                      <a:cubicBezTo>
                        <a:pt x="788" y="173"/>
                        <a:pt x="712" y="326"/>
                        <a:pt x="661" y="478"/>
                      </a:cubicBezTo>
                      <a:cubicBezTo>
                        <a:pt x="611" y="656"/>
                        <a:pt x="560" y="809"/>
                        <a:pt x="534" y="961"/>
                      </a:cubicBezTo>
                      <a:cubicBezTo>
                        <a:pt x="331" y="1546"/>
                        <a:pt x="204" y="2156"/>
                        <a:pt x="102" y="2766"/>
                      </a:cubicBezTo>
                      <a:cubicBezTo>
                        <a:pt x="51" y="3071"/>
                        <a:pt x="26" y="3376"/>
                        <a:pt x="26" y="3681"/>
                      </a:cubicBezTo>
                      <a:cubicBezTo>
                        <a:pt x="1" y="3986"/>
                        <a:pt x="51" y="4291"/>
                        <a:pt x="128" y="4570"/>
                      </a:cubicBezTo>
                      <a:cubicBezTo>
                        <a:pt x="140" y="4608"/>
                        <a:pt x="172" y="4627"/>
                        <a:pt x="201" y="4627"/>
                      </a:cubicBezTo>
                      <a:cubicBezTo>
                        <a:pt x="229" y="4627"/>
                        <a:pt x="255" y="4608"/>
                        <a:pt x="255" y="4570"/>
                      </a:cubicBezTo>
                      <a:cubicBezTo>
                        <a:pt x="255" y="4214"/>
                        <a:pt x="229" y="3884"/>
                        <a:pt x="229" y="3554"/>
                      </a:cubicBezTo>
                      <a:cubicBezTo>
                        <a:pt x="280" y="2969"/>
                        <a:pt x="382" y="2359"/>
                        <a:pt x="534" y="1800"/>
                      </a:cubicBezTo>
                      <a:cubicBezTo>
                        <a:pt x="611" y="1495"/>
                        <a:pt x="687" y="1215"/>
                        <a:pt x="788" y="936"/>
                      </a:cubicBezTo>
                      <a:cubicBezTo>
                        <a:pt x="814" y="783"/>
                        <a:pt x="865" y="656"/>
                        <a:pt x="890" y="529"/>
                      </a:cubicBezTo>
                      <a:cubicBezTo>
                        <a:pt x="941" y="377"/>
                        <a:pt x="992" y="250"/>
                        <a:pt x="1017" y="97"/>
                      </a:cubicBezTo>
                      <a:cubicBezTo>
                        <a:pt x="1036" y="42"/>
                        <a:pt x="1001" y="0"/>
                        <a:pt x="96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21" name="Google Shape;9446;p71">
                  <a:extLst>
                    <a:ext uri="{FF2B5EF4-FFF2-40B4-BE49-F238E27FC236}">
                      <a16:creationId xmlns:a16="http://schemas.microsoft.com/office/drawing/2014/main" id="{082BFC2D-18DE-AC5F-1693-1C266BCA29D3}"/>
                    </a:ext>
                  </a:extLst>
                </p:cNvPr>
                <p:cNvSpPr/>
                <p:nvPr/>
              </p:nvSpPr>
              <p:spPr>
                <a:xfrm>
                  <a:off x="3251575" y="3484850"/>
                  <a:ext cx="44450" cy="91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8" h="3674" extrusionOk="0">
                      <a:moveTo>
                        <a:pt x="1723" y="0"/>
                      </a:moveTo>
                      <a:cubicBezTo>
                        <a:pt x="1704" y="0"/>
                        <a:pt x="1687" y="6"/>
                        <a:pt x="1687" y="17"/>
                      </a:cubicBezTo>
                      <a:cubicBezTo>
                        <a:pt x="1661" y="42"/>
                        <a:pt x="1636" y="68"/>
                        <a:pt x="1636" y="68"/>
                      </a:cubicBezTo>
                      <a:cubicBezTo>
                        <a:pt x="1636" y="68"/>
                        <a:pt x="1610" y="68"/>
                        <a:pt x="1610" y="93"/>
                      </a:cubicBezTo>
                      <a:cubicBezTo>
                        <a:pt x="1407" y="271"/>
                        <a:pt x="1255" y="500"/>
                        <a:pt x="1178" y="754"/>
                      </a:cubicBezTo>
                      <a:cubicBezTo>
                        <a:pt x="1102" y="906"/>
                        <a:pt x="1051" y="1059"/>
                        <a:pt x="975" y="1237"/>
                      </a:cubicBezTo>
                      <a:cubicBezTo>
                        <a:pt x="823" y="1542"/>
                        <a:pt x="670" y="1847"/>
                        <a:pt x="568" y="2177"/>
                      </a:cubicBezTo>
                      <a:cubicBezTo>
                        <a:pt x="441" y="2533"/>
                        <a:pt x="340" y="2889"/>
                        <a:pt x="187" y="3245"/>
                      </a:cubicBezTo>
                      <a:cubicBezTo>
                        <a:pt x="136" y="3321"/>
                        <a:pt x="85" y="3423"/>
                        <a:pt x="35" y="3524"/>
                      </a:cubicBezTo>
                      <a:lnTo>
                        <a:pt x="35" y="3550"/>
                      </a:lnTo>
                      <a:cubicBezTo>
                        <a:pt x="1" y="3617"/>
                        <a:pt x="80" y="3674"/>
                        <a:pt x="151" y="3674"/>
                      </a:cubicBezTo>
                      <a:cubicBezTo>
                        <a:pt x="187" y="3674"/>
                        <a:pt x="221" y="3660"/>
                        <a:pt x="238" y="3626"/>
                      </a:cubicBezTo>
                      <a:cubicBezTo>
                        <a:pt x="289" y="3524"/>
                        <a:pt x="314" y="3448"/>
                        <a:pt x="365" y="3346"/>
                      </a:cubicBezTo>
                      <a:cubicBezTo>
                        <a:pt x="390" y="3321"/>
                        <a:pt x="416" y="3270"/>
                        <a:pt x="441" y="3219"/>
                      </a:cubicBezTo>
                      <a:cubicBezTo>
                        <a:pt x="518" y="3118"/>
                        <a:pt x="594" y="3016"/>
                        <a:pt x="645" y="2914"/>
                      </a:cubicBezTo>
                      <a:cubicBezTo>
                        <a:pt x="695" y="2787"/>
                        <a:pt x="746" y="2660"/>
                        <a:pt x="772" y="2533"/>
                      </a:cubicBezTo>
                      <a:cubicBezTo>
                        <a:pt x="797" y="2406"/>
                        <a:pt x="848" y="2279"/>
                        <a:pt x="899" y="2177"/>
                      </a:cubicBezTo>
                      <a:cubicBezTo>
                        <a:pt x="975" y="1923"/>
                        <a:pt x="1051" y="1669"/>
                        <a:pt x="1153" y="1415"/>
                      </a:cubicBezTo>
                      <a:lnTo>
                        <a:pt x="1229" y="1161"/>
                      </a:lnTo>
                      <a:cubicBezTo>
                        <a:pt x="1382" y="906"/>
                        <a:pt x="1509" y="652"/>
                        <a:pt x="1636" y="373"/>
                      </a:cubicBezTo>
                      <a:cubicBezTo>
                        <a:pt x="1661" y="322"/>
                        <a:pt x="1712" y="271"/>
                        <a:pt x="1737" y="195"/>
                      </a:cubicBezTo>
                      <a:cubicBezTo>
                        <a:pt x="1763" y="169"/>
                        <a:pt x="1763" y="144"/>
                        <a:pt x="1737" y="118"/>
                      </a:cubicBezTo>
                      <a:cubicBezTo>
                        <a:pt x="1763" y="93"/>
                        <a:pt x="1763" y="68"/>
                        <a:pt x="1763" y="42"/>
                      </a:cubicBezTo>
                      <a:cubicBezTo>
                        <a:pt x="1778" y="12"/>
                        <a:pt x="1749" y="0"/>
                        <a:pt x="1723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22" name="Google Shape;9447;p71">
                  <a:extLst>
                    <a:ext uri="{FF2B5EF4-FFF2-40B4-BE49-F238E27FC236}">
                      <a16:creationId xmlns:a16="http://schemas.microsoft.com/office/drawing/2014/main" id="{E61A334E-3A91-95E8-E1D6-A6C8FD5D5C67}"/>
                    </a:ext>
                  </a:extLst>
                </p:cNvPr>
                <p:cNvSpPr/>
                <p:nvPr/>
              </p:nvSpPr>
              <p:spPr>
                <a:xfrm>
                  <a:off x="3267050" y="3541250"/>
                  <a:ext cx="36450" cy="86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8" h="3474" extrusionOk="0">
                      <a:moveTo>
                        <a:pt x="1326" y="0"/>
                      </a:moveTo>
                      <a:cubicBezTo>
                        <a:pt x="1294" y="0"/>
                        <a:pt x="1263" y="14"/>
                        <a:pt x="1246" y="48"/>
                      </a:cubicBezTo>
                      <a:cubicBezTo>
                        <a:pt x="1093" y="277"/>
                        <a:pt x="991" y="506"/>
                        <a:pt x="890" y="734"/>
                      </a:cubicBezTo>
                      <a:cubicBezTo>
                        <a:pt x="686" y="1167"/>
                        <a:pt x="534" y="1624"/>
                        <a:pt x="381" y="2056"/>
                      </a:cubicBezTo>
                      <a:lnTo>
                        <a:pt x="305" y="2336"/>
                      </a:lnTo>
                      <a:cubicBezTo>
                        <a:pt x="178" y="2463"/>
                        <a:pt x="102" y="2641"/>
                        <a:pt x="76" y="2844"/>
                      </a:cubicBezTo>
                      <a:cubicBezTo>
                        <a:pt x="26" y="2996"/>
                        <a:pt x="0" y="3149"/>
                        <a:pt x="26" y="3327"/>
                      </a:cubicBezTo>
                      <a:cubicBezTo>
                        <a:pt x="51" y="3352"/>
                        <a:pt x="51" y="3378"/>
                        <a:pt x="76" y="3403"/>
                      </a:cubicBezTo>
                      <a:cubicBezTo>
                        <a:pt x="102" y="3454"/>
                        <a:pt x="127" y="3454"/>
                        <a:pt x="153" y="3454"/>
                      </a:cubicBezTo>
                      <a:cubicBezTo>
                        <a:pt x="191" y="3467"/>
                        <a:pt x="223" y="3473"/>
                        <a:pt x="251" y="3473"/>
                      </a:cubicBezTo>
                      <a:cubicBezTo>
                        <a:pt x="280" y="3473"/>
                        <a:pt x="305" y="3467"/>
                        <a:pt x="331" y="3454"/>
                      </a:cubicBezTo>
                      <a:cubicBezTo>
                        <a:pt x="432" y="3378"/>
                        <a:pt x="509" y="3251"/>
                        <a:pt x="509" y="3124"/>
                      </a:cubicBezTo>
                      <a:cubicBezTo>
                        <a:pt x="585" y="2793"/>
                        <a:pt x="661" y="2463"/>
                        <a:pt x="763" y="2132"/>
                      </a:cubicBezTo>
                      <a:cubicBezTo>
                        <a:pt x="966" y="1446"/>
                        <a:pt x="1195" y="785"/>
                        <a:pt x="1423" y="125"/>
                      </a:cubicBezTo>
                      <a:cubicBezTo>
                        <a:pt x="1457" y="57"/>
                        <a:pt x="1390" y="0"/>
                        <a:pt x="132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23" name="Google Shape;9448;p71">
                  <a:extLst>
                    <a:ext uri="{FF2B5EF4-FFF2-40B4-BE49-F238E27FC236}">
                      <a16:creationId xmlns:a16="http://schemas.microsoft.com/office/drawing/2014/main" id="{5C36E6C2-A251-D03B-FDE2-F47D6994004A}"/>
                    </a:ext>
                  </a:extLst>
                </p:cNvPr>
                <p:cNvSpPr/>
                <p:nvPr/>
              </p:nvSpPr>
              <p:spPr>
                <a:xfrm>
                  <a:off x="3176175" y="4092050"/>
                  <a:ext cx="61025" cy="153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1" h="6127" extrusionOk="0">
                      <a:moveTo>
                        <a:pt x="814" y="1"/>
                      </a:moveTo>
                      <a:lnTo>
                        <a:pt x="77" y="5542"/>
                      </a:lnTo>
                      <a:lnTo>
                        <a:pt x="1" y="6126"/>
                      </a:lnTo>
                      <a:cubicBezTo>
                        <a:pt x="865" y="6050"/>
                        <a:pt x="1729" y="5745"/>
                        <a:pt x="2441" y="5262"/>
                      </a:cubicBezTo>
                      <a:lnTo>
                        <a:pt x="2441" y="5262"/>
                      </a:lnTo>
                      <a:cubicBezTo>
                        <a:pt x="2148" y="5391"/>
                        <a:pt x="1847" y="5482"/>
                        <a:pt x="1578" y="5482"/>
                      </a:cubicBezTo>
                      <a:cubicBezTo>
                        <a:pt x="1053" y="5482"/>
                        <a:pt x="653" y="5135"/>
                        <a:pt x="687" y="4042"/>
                      </a:cubicBezTo>
                      <a:cubicBezTo>
                        <a:pt x="738" y="3051"/>
                        <a:pt x="763" y="1551"/>
                        <a:pt x="81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24" name="Google Shape;9449;p71">
                  <a:extLst>
                    <a:ext uri="{FF2B5EF4-FFF2-40B4-BE49-F238E27FC236}">
                      <a16:creationId xmlns:a16="http://schemas.microsoft.com/office/drawing/2014/main" id="{B7EA47E3-5EDC-AF1A-3813-2367FBAE27FC}"/>
                    </a:ext>
                  </a:extLst>
                </p:cNvPr>
                <p:cNvSpPr/>
                <p:nvPr/>
              </p:nvSpPr>
              <p:spPr>
                <a:xfrm>
                  <a:off x="3311050" y="3989125"/>
                  <a:ext cx="46700" cy="150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8" h="6004" extrusionOk="0">
                      <a:moveTo>
                        <a:pt x="1620" y="1"/>
                      </a:moveTo>
                      <a:lnTo>
                        <a:pt x="1620" y="51"/>
                      </a:lnTo>
                      <a:cubicBezTo>
                        <a:pt x="1646" y="331"/>
                        <a:pt x="1620" y="611"/>
                        <a:pt x="1544" y="865"/>
                      </a:cubicBezTo>
                      <a:cubicBezTo>
                        <a:pt x="1468" y="1170"/>
                        <a:pt x="1366" y="1475"/>
                        <a:pt x="1316" y="1805"/>
                      </a:cubicBezTo>
                      <a:cubicBezTo>
                        <a:pt x="1316" y="1835"/>
                        <a:pt x="1298" y="1847"/>
                        <a:pt x="1279" y="1847"/>
                      </a:cubicBezTo>
                      <a:cubicBezTo>
                        <a:pt x="1265" y="1847"/>
                        <a:pt x="1250" y="1841"/>
                        <a:pt x="1239" y="1831"/>
                      </a:cubicBezTo>
                      <a:cubicBezTo>
                        <a:pt x="1214" y="1932"/>
                        <a:pt x="1188" y="2034"/>
                        <a:pt x="1188" y="2161"/>
                      </a:cubicBezTo>
                      <a:cubicBezTo>
                        <a:pt x="883" y="3406"/>
                        <a:pt x="502" y="4652"/>
                        <a:pt x="45" y="5872"/>
                      </a:cubicBezTo>
                      <a:cubicBezTo>
                        <a:pt x="1" y="5938"/>
                        <a:pt x="71" y="6004"/>
                        <a:pt x="157" y="6004"/>
                      </a:cubicBezTo>
                      <a:cubicBezTo>
                        <a:pt x="170" y="6004"/>
                        <a:pt x="184" y="6002"/>
                        <a:pt x="197" y="5999"/>
                      </a:cubicBezTo>
                      <a:cubicBezTo>
                        <a:pt x="629" y="5745"/>
                        <a:pt x="1061" y="5465"/>
                        <a:pt x="1443" y="5135"/>
                      </a:cubicBezTo>
                      <a:cubicBezTo>
                        <a:pt x="1519" y="5058"/>
                        <a:pt x="1620" y="4982"/>
                        <a:pt x="1671" y="4906"/>
                      </a:cubicBezTo>
                      <a:cubicBezTo>
                        <a:pt x="1748" y="4830"/>
                        <a:pt x="1748" y="4702"/>
                        <a:pt x="1671" y="4626"/>
                      </a:cubicBezTo>
                      <a:cubicBezTo>
                        <a:pt x="1570" y="4448"/>
                        <a:pt x="1493" y="4270"/>
                        <a:pt x="1417" y="4093"/>
                      </a:cubicBezTo>
                      <a:cubicBezTo>
                        <a:pt x="1316" y="3686"/>
                        <a:pt x="1290" y="3279"/>
                        <a:pt x="1316" y="2873"/>
                      </a:cubicBezTo>
                      <a:cubicBezTo>
                        <a:pt x="1316" y="2745"/>
                        <a:pt x="1341" y="2618"/>
                        <a:pt x="1341" y="2466"/>
                      </a:cubicBezTo>
                      <a:cubicBezTo>
                        <a:pt x="1341" y="2466"/>
                        <a:pt x="1341" y="2440"/>
                        <a:pt x="1341" y="2415"/>
                      </a:cubicBezTo>
                      <a:cubicBezTo>
                        <a:pt x="1443" y="2034"/>
                        <a:pt x="1519" y="1653"/>
                        <a:pt x="1570" y="1271"/>
                      </a:cubicBezTo>
                      <a:cubicBezTo>
                        <a:pt x="1595" y="1170"/>
                        <a:pt x="1620" y="1068"/>
                        <a:pt x="1620" y="966"/>
                      </a:cubicBezTo>
                      <a:cubicBezTo>
                        <a:pt x="1697" y="712"/>
                        <a:pt x="1773" y="458"/>
                        <a:pt x="1849" y="178"/>
                      </a:cubicBezTo>
                      <a:cubicBezTo>
                        <a:pt x="1867" y="161"/>
                        <a:pt x="1834" y="143"/>
                        <a:pt x="1805" y="143"/>
                      </a:cubicBezTo>
                      <a:cubicBezTo>
                        <a:pt x="1792" y="143"/>
                        <a:pt x="1780" y="146"/>
                        <a:pt x="1773" y="153"/>
                      </a:cubicBezTo>
                      <a:cubicBezTo>
                        <a:pt x="1748" y="204"/>
                        <a:pt x="1722" y="255"/>
                        <a:pt x="1697" y="331"/>
                      </a:cubicBezTo>
                      <a:lnTo>
                        <a:pt x="1697" y="102"/>
                      </a:lnTo>
                      <a:cubicBezTo>
                        <a:pt x="1697" y="51"/>
                        <a:pt x="1671" y="26"/>
                        <a:pt x="1620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25" name="Google Shape;9450;p71">
                  <a:extLst>
                    <a:ext uri="{FF2B5EF4-FFF2-40B4-BE49-F238E27FC236}">
                      <a16:creationId xmlns:a16="http://schemas.microsoft.com/office/drawing/2014/main" id="{5D264293-4E9E-E826-3ACD-2E9B68E875CD}"/>
                    </a:ext>
                  </a:extLst>
                </p:cNvPr>
                <p:cNvSpPr/>
                <p:nvPr/>
              </p:nvSpPr>
              <p:spPr>
                <a:xfrm>
                  <a:off x="3375700" y="3957675"/>
                  <a:ext cx="46400" cy="142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6" h="5708" extrusionOk="0">
                      <a:moveTo>
                        <a:pt x="1706" y="0"/>
                      </a:moveTo>
                      <a:cubicBezTo>
                        <a:pt x="1678" y="0"/>
                        <a:pt x="1652" y="13"/>
                        <a:pt x="1652" y="39"/>
                      </a:cubicBezTo>
                      <a:cubicBezTo>
                        <a:pt x="1627" y="115"/>
                        <a:pt x="1627" y="217"/>
                        <a:pt x="1627" y="293"/>
                      </a:cubicBezTo>
                      <a:lnTo>
                        <a:pt x="1627" y="547"/>
                      </a:lnTo>
                      <a:cubicBezTo>
                        <a:pt x="1627" y="725"/>
                        <a:pt x="1601" y="877"/>
                        <a:pt x="1576" y="1030"/>
                      </a:cubicBezTo>
                      <a:cubicBezTo>
                        <a:pt x="1576" y="1106"/>
                        <a:pt x="1551" y="1208"/>
                        <a:pt x="1551" y="1284"/>
                      </a:cubicBezTo>
                      <a:cubicBezTo>
                        <a:pt x="1525" y="1284"/>
                        <a:pt x="1500" y="1309"/>
                        <a:pt x="1474" y="1335"/>
                      </a:cubicBezTo>
                      <a:cubicBezTo>
                        <a:pt x="1424" y="1665"/>
                        <a:pt x="1322" y="1945"/>
                        <a:pt x="1246" y="2275"/>
                      </a:cubicBezTo>
                      <a:cubicBezTo>
                        <a:pt x="1068" y="2809"/>
                        <a:pt x="864" y="3317"/>
                        <a:pt x="661" y="3826"/>
                      </a:cubicBezTo>
                      <a:cubicBezTo>
                        <a:pt x="534" y="4105"/>
                        <a:pt x="432" y="4359"/>
                        <a:pt x="305" y="4588"/>
                      </a:cubicBezTo>
                      <a:cubicBezTo>
                        <a:pt x="254" y="4690"/>
                        <a:pt x="204" y="4766"/>
                        <a:pt x="178" y="4842"/>
                      </a:cubicBezTo>
                      <a:cubicBezTo>
                        <a:pt x="153" y="4842"/>
                        <a:pt x="153" y="4868"/>
                        <a:pt x="153" y="4868"/>
                      </a:cubicBezTo>
                      <a:cubicBezTo>
                        <a:pt x="102" y="4918"/>
                        <a:pt x="51" y="4969"/>
                        <a:pt x="51" y="5046"/>
                      </a:cubicBezTo>
                      <a:cubicBezTo>
                        <a:pt x="0" y="5173"/>
                        <a:pt x="0" y="5325"/>
                        <a:pt x="51" y="5452"/>
                      </a:cubicBezTo>
                      <a:cubicBezTo>
                        <a:pt x="51" y="5478"/>
                        <a:pt x="77" y="5503"/>
                        <a:pt x="127" y="5528"/>
                      </a:cubicBezTo>
                      <a:cubicBezTo>
                        <a:pt x="127" y="5554"/>
                        <a:pt x="127" y="5579"/>
                        <a:pt x="153" y="5630"/>
                      </a:cubicBezTo>
                      <a:cubicBezTo>
                        <a:pt x="153" y="5679"/>
                        <a:pt x="195" y="5707"/>
                        <a:pt x="246" y="5707"/>
                      </a:cubicBezTo>
                      <a:cubicBezTo>
                        <a:pt x="273" y="5707"/>
                        <a:pt x="304" y="5699"/>
                        <a:pt x="331" y="5681"/>
                      </a:cubicBezTo>
                      <a:cubicBezTo>
                        <a:pt x="432" y="5554"/>
                        <a:pt x="559" y="5427"/>
                        <a:pt x="636" y="5300"/>
                      </a:cubicBezTo>
                      <a:cubicBezTo>
                        <a:pt x="661" y="5274"/>
                        <a:pt x="687" y="5249"/>
                        <a:pt x="712" y="5223"/>
                      </a:cubicBezTo>
                      <a:cubicBezTo>
                        <a:pt x="890" y="5046"/>
                        <a:pt x="1042" y="4868"/>
                        <a:pt x="1169" y="4690"/>
                      </a:cubicBezTo>
                      <a:cubicBezTo>
                        <a:pt x="1169" y="4664"/>
                        <a:pt x="1169" y="4664"/>
                        <a:pt x="1169" y="4664"/>
                      </a:cubicBezTo>
                      <a:lnTo>
                        <a:pt x="1220" y="4639"/>
                      </a:lnTo>
                      <a:cubicBezTo>
                        <a:pt x="1347" y="4563"/>
                        <a:pt x="1449" y="4486"/>
                        <a:pt x="1551" y="4410"/>
                      </a:cubicBezTo>
                      <a:cubicBezTo>
                        <a:pt x="1615" y="4346"/>
                        <a:pt x="1607" y="4246"/>
                        <a:pt x="1527" y="4246"/>
                      </a:cubicBezTo>
                      <a:cubicBezTo>
                        <a:pt x="1512" y="4246"/>
                        <a:pt x="1495" y="4250"/>
                        <a:pt x="1474" y="4258"/>
                      </a:cubicBezTo>
                      <a:cubicBezTo>
                        <a:pt x="1373" y="4334"/>
                        <a:pt x="1246" y="4410"/>
                        <a:pt x="1119" y="4486"/>
                      </a:cubicBezTo>
                      <a:lnTo>
                        <a:pt x="1068" y="4512"/>
                      </a:lnTo>
                      <a:cubicBezTo>
                        <a:pt x="1042" y="4512"/>
                        <a:pt x="1042" y="4486"/>
                        <a:pt x="1042" y="4461"/>
                      </a:cubicBezTo>
                      <a:cubicBezTo>
                        <a:pt x="1042" y="4410"/>
                        <a:pt x="1042" y="4334"/>
                        <a:pt x="1042" y="4283"/>
                      </a:cubicBezTo>
                      <a:lnTo>
                        <a:pt x="1042" y="4232"/>
                      </a:lnTo>
                      <a:cubicBezTo>
                        <a:pt x="1144" y="3775"/>
                        <a:pt x="1322" y="3292"/>
                        <a:pt x="1449" y="2834"/>
                      </a:cubicBezTo>
                      <a:cubicBezTo>
                        <a:pt x="1525" y="2529"/>
                        <a:pt x="1601" y="2224"/>
                        <a:pt x="1652" y="1919"/>
                      </a:cubicBezTo>
                      <a:cubicBezTo>
                        <a:pt x="1678" y="1894"/>
                        <a:pt x="1678" y="1843"/>
                        <a:pt x="1678" y="1818"/>
                      </a:cubicBezTo>
                      <a:cubicBezTo>
                        <a:pt x="1729" y="1513"/>
                        <a:pt x="1779" y="1233"/>
                        <a:pt x="1805" y="928"/>
                      </a:cubicBezTo>
                      <a:cubicBezTo>
                        <a:pt x="1830" y="776"/>
                        <a:pt x="1830" y="623"/>
                        <a:pt x="1830" y="471"/>
                      </a:cubicBezTo>
                      <a:cubicBezTo>
                        <a:pt x="1856" y="318"/>
                        <a:pt x="1830" y="166"/>
                        <a:pt x="1779" y="39"/>
                      </a:cubicBezTo>
                      <a:cubicBezTo>
                        <a:pt x="1767" y="13"/>
                        <a:pt x="1735" y="0"/>
                        <a:pt x="170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26" name="Google Shape;9451;p71">
                  <a:extLst>
                    <a:ext uri="{FF2B5EF4-FFF2-40B4-BE49-F238E27FC236}">
                      <a16:creationId xmlns:a16="http://schemas.microsoft.com/office/drawing/2014/main" id="{D02AFCE0-6950-629B-4BE2-C0AED153D41D}"/>
                    </a:ext>
                  </a:extLst>
                </p:cNvPr>
                <p:cNvSpPr/>
                <p:nvPr/>
              </p:nvSpPr>
              <p:spPr>
                <a:xfrm>
                  <a:off x="3497050" y="3870550"/>
                  <a:ext cx="23325" cy="9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3" h="3889" extrusionOk="0">
                      <a:moveTo>
                        <a:pt x="493" y="0"/>
                      </a:moveTo>
                      <a:cubicBezTo>
                        <a:pt x="462" y="0"/>
                        <a:pt x="433" y="26"/>
                        <a:pt x="433" y="67"/>
                      </a:cubicBezTo>
                      <a:cubicBezTo>
                        <a:pt x="407" y="321"/>
                        <a:pt x="382" y="550"/>
                        <a:pt x="357" y="804"/>
                      </a:cubicBezTo>
                      <a:cubicBezTo>
                        <a:pt x="331" y="804"/>
                        <a:pt x="306" y="830"/>
                        <a:pt x="306" y="855"/>
                      </a:cubicBezTo>
                      <a:cubicBezTo>
                        <a:pt x="229" y="1135"/>
                        <a:pt x="153" y="1440"/>
                        <a:pt x="102" y="1668"/>
                      </a:cubicBezTo>
                      <a:cubicBezTo>
                        <a:pt x="77" y="1922"/>
                        <a:pt x="26" y="2177"/>
                        <a:pt x="26" y="2405"/>
                      </a:cubicBezTo>
                      <a:cubicBezTo>
                        <a:pt x="1" y="2609"/>
                        <a:pt x="1" y="2837"/>
                        <a:pt x="26" y="3041"/>
                      </a:cubicBezTo>
                      <a:cubicBezTo>
                        <a:pt x="26" y="3142"/>
                        <a:pt x="52" y="3219"/>
                        <a:pt x="77" y="3320"/>
                      </a:cubicBezTo>
                      <a:cubicBezTo>
                        <a:pt x="26" y="3320"/>
                        <a:pt x="26" y="3371"/>
                        <a:pt x="26" y="3397"/>
                      </a:cubicBezTo>
                      <a:cubicBezTo>
                        <a:pt x="26" y="3473"/>
                        <a:pt x="26" y="3524"/>
                        <a:pt x="52" y="3574"/>
                      </a:cubicBezTo>
                      <a:cubicBezTo>
                        <a:pt x="74" y="3731"/>
                        <a:pt x="136" y="3888"/>
                        <a:pt x="272" y="3888"/>
                      </a:cubicBezTo>
                      <a:cubicBezTo>
                        <a:pt x="291" y="3888"/>
                        <a:pt x="310" y="3885"/>
                        <a:pt x="331" y="3879"/>
                      </a:cubicBezTo>
                      <a:cubicBezTo>
                        <a:pt x="433" y="3854"/>
                        <a:pt x="509" y="3803"/>
                        <a:pt x="560" y="3752"/>
                      </a:cubicBezTo>
                      <a:cubicBezTo>
                        <a:pt x="636" y="3727"/>
                        <a:pt x="712" y="3676"/>
                        <a:pt x="738" y="3600"/>
                      </a:cubicBezTo>
                      <a:cubicBezTo>
                        <a:pt x="763" y="3600"/>
                        <a:pt x="763" y="3574"/>
                        <a:pt x="738" y="3574"/>
                      </a:cubicBezTo>
                      <a:cubicBezTo>
                        <a:pt x="839" y="3498"/>
                        <a:pt x="916" y="3397"/>
                        <a:pt x="916" y="3295"/>
                      </a:cubicBezTo>
                      <a:cubicBezTo>
                        <a:pt x="932" y="3245"/>
                        <a:pt x="895" y="3206"/>
                        <a:pt x="853" y="3206"/>
                      </a:cubicBezTo>
                      <a:cubicBezTo>
                        <a:pt x="830" y="3206"/>
                        <a:pt x="806" y="3217"/>
                        <a:pt x="789" y="3244"/>
                      </a:cubicBezTo>
                      <a:cubicBezTo>
                        <a:pt x="765" y="3268"/>
                        <a:pt x="698" y="3399"/>
                        <a:pt x="628" y="3399"/>
                      </a:cubicBezTo>
                      <a:cubicBezTo>
                        <a:pt x="622" y="3399"/>
                        <a:pt x="617" y="3398"/>
                        <a:pt x="611" y="3397"/>
                      </a:cubicBezTo>
                      <a:cubicBezTo>
                        <a:pt x="560" y="3371"/>
                        <a:pt x="534" y="3193"/>
                        <a:pt x="534" y="3142"/>
                      </a:cubicBezTo>
                      <a:cubicBezTo>
                        <a:pt x="484" y="2914"/>
                        <a:pt x="458" y="2659"/>
                        <a:pt x="458" y="2405"/>
                      </a:cubicBezTo>
                      <a:cubicBezTo>
                        <a:pt x="458" y="2126"/>
                        <a:pt x="484" y="1795"/>
                        <a:pt x="484" y="1490"/>
                      </a:cubicBezTo>
                      <a:cubicBezTo>
                        <a:pt x="611" y="1007"/>
                        <a:pt x="636" y="525"/>
                        <a:pt x="560" y="67"/>
                      </a:cubicBezTo>
                      <a:cubicBezTo>
                        <a:pt x="548" y="20"/>
                        <a:pt x="520" y="0"/>
                        <a:pt x="493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27" name="Google Shape;9452;p71">
                  <a:extLst>
                    <a:ext uri="{FF2B5EF4-FFF2-40B4-BE49-F238E27FC236}">
                      <a16:creationId xmlns:a16="http://schemas.microsoft.com/office/drawing/2014/main" id="{4E4D92B7-FD87-3BF9-AA1A-7AD477E4CF27}"/>
                    </a:ext>
                  </a:extLst>
                </p:cNvPr>
                <p:cNvSpPr/>
                <p:nvPr/>
              </p:nvSpPr>
              <p:spPr>
                <a:xfrm>
                  <a:off x="4505300" y="1166200"/>
                  <a:ext cx="105000" cy="88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0" h="3540" extrusionOk="0">
                      <a:moveTo>
                        <a:pt x="3208" y="1"/>
                      </a:moveTo>
                      <a:cubicBezTo>
                        <a:pt x="3164" y="1"/>
                        <a:pt x="3122" y="7"/>
                        <a:pt x="3081" y="21"/>
                      </a:cubicBezTo>
                      <a:cubicBezTo>
                        <a:pt x="2928" y="71"/>
                        <a:pt x="2827" y="148"/>
                        <a:pt x="2725" y="224"/>
                      </a:cubicBezTo>
                      <a:cubicBezTo>
                        <a:pt x="2674" y="249"/>
                        <a:pt x="2674" y="275"/>
                        <a:pt x="2649" y="300"/>
                      </a:cubicBezTo>
                      <a:cubicBezTo>
                        <a:pt x="2573" y="376"/>
                        <a:pt x="2522" y="453"/>
                        <a:pt x="2446" y="529"/>
                      </a:cubicBezTo>
                      <a:lnTo>
                        <a:pt x="2395" y="580"/>
                      </a:lnTo>
                      <a:lnTo>
                        <a:pt x="2166" y="732"/>
                      </a:lnTo>
                      <a:cubicBezTo>
                        <a:pt x="2013" y="783"/>
                        <a:pt x="1886" y="859"/>
                        <a:pt x="1785" y="986"/>
                      </a:cubicBezTo>
                      <a:cubicBezTo>
                        <a:pt x="1759" y="1012"/>
                        <a:pt x="1759" y="1088"/>
                        <a:pt x="1785" y="1139"/>
                      </a:cubicBezTo>
                      <a:lnTo>
                        <a:pt x="1658" y="1266"/>
                      </a:lnTo>
                      <a:cubicBezTo>
                        <a:pt x="1378" y="1596"/>
                        <a:pt x="1149" y="1927"/>
                        <a:pt x="895" y="2257"/>
                      </a:cubicBezTo>
                      <a:lnTo>
                        <a:pt x="56" y="3375"/>
                      </a:lnTo>
                      <a:cubicBezTo>
                        <a:pt x="0" y="3451"/>
                        <a:pt x="83" y="3540"/>
                        <a:pt x="161" y="3540"/>
                      </a:cubicBezTo>
                      <a:cubicBezTo>
                        <a:pt x="188" y="3540"/>
                        <a:pt x="215" y="3529"/>
                        <a:pt x="234" y="3502"/>
                      </a:cubicBezTo>
                      <a:lnTo>
                        <a:pt x="997" y="2613"/>
                      </a:lnTo>
                      <a:cubicBezTo>
                        <a:pt x="1454" y="2079"/>
                        <a:pt x="1886" y="1545"/>
                        <a:pt x="2344" y="1012"/>
                      </a:cubicBezTo>
                      <a:lnTo>
                        <a:pt x="2496" y="808"/>
                      </a:lnTo>
                      <a:cubicBezTo>
                        <a:pt x="2628" y="759"/>
                        <a:pt x="2759" y="731"/>
                        <a:pt x="2890" y="731"/>
                      </a:cubicBezTo>
                      <a:cubicBezTo>
                        <a:pt x="2962" y="731"/>
                        <a:pt x="3034" y="740"/>
                        <a:pt x="3106" y="758"/>
                      </a:cubicBezTo>
                      <a:cubicBezTo>
                        <a:pt x="3259" y="859"/>
                        <a:pt x="3411" y="1012"/>
                        <a:pt x="3513" y="1190"/>
                      </a:cubicBezTo>
                      <a:lnTo>
                        <a:pt x="3894" y="1673"/>
                      </a:lnTo>
                      <a:cubicBezTo>
                        <a:pt x="3945" y="1749"/>
                        <a:pt x="3970" y="1850"/>
                        <a:pt x="3996" y="1927"/>
                      </a:cubicBezTo>
                      <a:cubicBezTo>
                        <a:pt x="3996" y="1959"/>
                        <a:pt x="4018" y="1973"/>
                        <a:pt x="4042" y="1973"/>
                      </a:cubicBezTo>
                      <a:cubicBezTo>
                        <a:pt x="4076" y="1973"/>
                        <a:pt x="4112" y="1946"/>
                        <a:pt x="4098" y="1901"/>
                      </a:cubicBezTo>
                      <a:cubicBezTo>
                        <a:pt x="4098" y="1876"/>
                        <a:pt x="4098" y="1850"/>
                        <a:pt x="4098" y="1825"/>
                      </a:cubicBezTo>
                      <a:cubicBezTo>
                        <a:pt x="4148" y="1800"/>
                        <a:pt x="4199" y="1749"/>
                        <a:pt x="4174" y="1673"/>
                      </a:cubicBezTo>
                      <a:cubicBezTo>
                        <a:pt x="4098" y="1240"/>
                        <a:pt x="3945" y="808"/>
                        <a:pt x="3691" y="453"/>
                      </a:cubicBezTo>
                      <a:cubicBezTo>
                        <a:pt x="3691" y="326"/>
                        <a:pt x="3640" y="224"/>
                        <a:pt x="3564" y="122"/>
                      </a:cubicBezTo>
                      <a:cubicBezTo>
                        <a:pt x="3452" y="48"/>
                        <a:pt x="3327" y="1"/>
                        <a:pt x="3208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28" name="Google Shape;9453;p71">
                  <a:extLst>
                    <a:ext uri="{FF2B5EF4-FFF2-40B4-BE49-F238E27FC236}">
                      <a16:creationId xmlns:a16="http://schemas.microsoft.com/office/drawing/2014/main" id="{3262ED9F-4323-6F85-A933-7F3D2259590C}"/>
                    </a:ext>
                  </a:extLst>
                </p:cNvPr>
                <p:cNvSpPr/>
                <p:nvPr/>
              </p:nvSpPr>
              <p:spPr>
                <a:xfrm>
                  <a:off x="4599475" y="1228875"/>
                  <a:ext cx="159900" cy="141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96" h="5641" extrusionOk="0">
                      <a:moveTo>
                        <a:pt x="5384" y="1"/>
                      </a:moveTo>
                      <a:cubicBezTo>
                        <a:pt x="5268" y="1"/>
                        <a:pt x="5150" y="20"/>
                        <a:pt x="5032" y="55"/>
                      </a:cubicBezTo>
                      <a:cubicBezTo>
                        <a:pt x="4600" y="208"/>
                        <a:pt x="4219" y="436"/>
                        <a:pt x="3889" y="741"/>
                      </a:cubicBezTo>
                      <a:cubicBezTo>
                        <a:pt x="3558" y="1072"/>
                        <a:pt x="3253" y="1402"/>
                        <a:pt x="2948" y="1733"/>
                      </a:cubicBezTo>
                      <a:cubicBezTo>
                        <a:pt x="2237" y="2520"/>
                        <a:pt x="1551" y="3308"/>
                        <a:pt x="839" y="4096"/>
                      </a:cubicBezTo>
                      <a:cubicBezTo>
                        <a:pt x="813" y="4122"/>
                        <a:pt x="813" y="4147"/>
                        <a:pt x="839" y="4198"/>
                      </a:cubicBezTo>
                      <a:lnTo>
                        <a:pt x="813" y="4223"/>
                      </a:lnTo>
                      <a:cubicBezTo>
                        <a:pt x="636" y="4427"/>
                        <a:pt x="483" y="4655"/>
                        <a:pt x="305" y="4859"/>
                      </a:cubicBezTo>
                      <a:cubicBezTo>
                        <a:pt x="127" y="5037"/>
                        <a:pt x="26" y="5291"/>
                        <a:pt x="0" y="5545"/>
                      </a:cubicBezTo>
                      <a:cubicBezTo>
                        <a:pt x="0" y="5608"/>
                        <a:pt x="64" y="5640"/>
                        <a:pt x="124" y="5640"/>
                      </a:cubicBezTo>
                      <a:cubicBezTo>
                        <a:pt x="184" y="5640"/>
                        <a:pt x="242" y="5608"/>
                        <a:pt x="229" y="5545"/>
                      </a:cubicBezTo>
                      <a:cubicBezTo>
                        <a:pt x="229" y="5418"/>
                        <a:pt x="280" y="5291"/>
                        <a:pt x="356" y="5189"/>
                      </a:cubicBezTo>
                      <a:cubicBezTo>
                        <a:pt x="458" y="5062"/>
                        <a:pt x="534" y="4960"/>
                        <a:pt x="610" y="4859"/>
                      </a:cubicBezTo>
                      <a:cubicBezTo>
                        <a:pt x="788" y="4630"/>
                        <a:pt x="966" y="4401"/>
                        <a:pt x="1144" y="4172"/>
                      </a:cubicBezTo>
                      <a:cubicBezTo>
                        <a:pt x="1169" y="4147"/>
                        <a:pt x="1195" y="4122"/>
                        <a:pt x="1220" y="4096"/>
                      </a:cubicBezTo>
                      <a:cubicBezTo>
                        <a:pt x="1500" y="3842"/>
                        <a:pt x="1779" y="3562"/>
                        <a:pt x="2008" y="3257"/>
                      </a:cubicBezTo>
                      <a:cubicBezTo>
                        <a:pt x="2262" y="2876"/>
                        <a:pt x="2567" y="2546"/>
                        <a:pt x="2923" y="2241"/>
                      </a:cubicBezTo>
                      <a:cubicBezTo>
                        <a:pt x="3279" y="1936"/>
                        <a:pt x="3660" y="1605"/>
                        <a:pt x="4067" y="1326"/>
                      </a:cubicBezTo>
                      <a:cubicBezTo>
                        <a:pt x="4423" y="995"/>
                        <a:pt x="4855" y="767"/>
                        <a:pt x="5337" y="691"/>
                      </a:cubicBezTo>
                      <a:cubicBezTo>
                        <a:pt x="5387" y="681"/>
                        <a:pt x="5437" y="676"/>
                        <a:pt x="5486" y="676"/>
                      </a:cubicBezTo>
                      <a:cubicBezTo>
                        <a:pt x="5814" y="676"/>
                        <a:pt x="6120" y="889"/>
                        <a:pt x="6252" y="1199"/>
                      </a:cubicBezTo>
                      <a:cubicBezTo>
                        <a:pt x="6262" y="1238"/>
                        <a:pt x="6287" y="1254"/>
                        <a:pt x="6312" y="1254"/>
                      </a:cubicBezTo>
                      <a:cubicBezTo>
                        <a:pt x="6353" y="1254"/>
                        <a:pt x="6395" y="1211"/>
                        <a:pt x="6380" y="1148"/>
                      </a:cubicBezTo>
                      <a:cubicBezTo>
                        <a:pt x="6354" y="970"/>
                        <a:pt x="6252" y="818"/>
                        <a:pt x="6100" y="716"/>
                      </a:cubicBezTo>
                      <a:cubicBezTo>
                        <a:pt x="6151" y="691"/>
                        <a:pt x="6202" y="640"/>
                        <a:pt x="6176" y="589"/>
                      </a:cubicBezTo>
                      <a:cubicBezTo>
                        <a:pt x="6125" y="360"/>
                        <a:pt x="5973" y="182"/>
                        <a:pt x="5770" y="81"/>
                      </a:cubicBezTo>
                      <a:cubicBezTo>
                        <a:pt x="5647" y="26"/>
                        <a:pt x="5517" y="1"/>
                        <a:pt x="5384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29" name="Google Shape;9454;p71">
                  <a:extLst>
                    <a:ext uri="{FF2B5EF4-FFF2-40B4-BE49-F238E27FC236}">
                      <a16:creationId xmlns:a16="http://schemas.microsoft.com/office/drawing/2014/main" id="{DB90F6AB-D63F-F407-804C-66D4A9345956}"/>
                    </a:ext>
                  </a:extLst>
                </p:cNvPr>
                <p:cNvSpPr/>
                <p:nvPr/>
              </p:nvSpPr>
              <p:spPr>
                <a:xfrm>
                  <a:off x="4731000" y="1392450"/>
                  <a:ext cx="130050" cy="88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02" h="3558" extrusionOk="0">
                      <a:moveTo>
                        <a:pt x="3844" y="1"/>
                      </a:moveTo>
                      <a:cubicBezTo>
                        <a:pt x="3756" y="1"/>
                        <a:pt x="3669" y="14"/>
                        <a:pt x="3584" y="44"/>
                      </a:cubicBezTo>
                      <a:cubicBezTo>
                        <a:pt x="3381" y="146"/>
                        <a:pt x="3228" y="247"/>
                        <a:pt x="3050" y="374"/>
                      </a:cubicBezTo>
                      <a:lnTo>
                        <a:pt x="2542" y="781"/>
                      </a:lnTo>
                      <a:cubicBezTo>
                        <a:pt x="2186" y="1035"/>
                        <a:pt x="1856" y="1340"/>
                        <a:pt x="1551" y="1620"/>
                      </a:cubicBezTo>
                      <a:cubicBezTo>
                        <a:pt x="1220" y="1899"/>
                        <a:pt x="915" y="2179"/>
                        <a:pt x="636" y="2484"/>
                      </a:cubicBezTo>
                      <a:cubicBezTo>
                        <a:pt x="356" y="2763"/>
                        <a:pt x="127" y="3094"/>
                        <a:pt x="0" y="3450"/>
                      </a:cubicBezTo>
                      <a:cubicBezTo>
                        <a:pt x="0" y="3512"/>
                        <a:pt x="52" y="3558"/>
                        <a:pt x="113" y="3558"/>
                      </a:cubicBezTo>
                      <a:cubicBezTo>
                        <a:pt x="126" y="3558"/>
                        <a:pt x="139" y="3556"/>
                        <a:pt x="153" y="3551"/>
                      </a:cubicBezTo>
                      <a:cubicBezTo>
                        <a:pt x="178" y="3501"/>
                        <a:pt x="204" y="3475"/>
                        <a:pt x="229" y="3424"/>
                      </a:cubicBezTo>
                      <a:cubicBezTo>
                        <a:pt x="458" y="3094"/>
                        <a:pt x="712" y="2789"/>
                        <a:pt x="991" y="2509"/>
                      </a:cubicBezTo>
                      <a:cubicBezTo>
                        <a:pt x="1576" y="1950"/>
                        <a:pt x="2211" y="1467"/>
                        <a:pt x="2898" y="1061"/>
                      </a:cubicBezTo>
                      <a:cubicBezTo>
                        <a:pt x="3253" y="806"/>
                        <a:pt x="3635" y="629"/>
                        <a:pt x="4041" y="578"/>
                      </a:cubicBezTo>
                      <a:cubicBezTo>
                        <a:pt x="4423" y="578"/>
                        <a:pt x="4804" y="730"/>
                        <a:pt x="5083" y="984"/>
                      </a:cubicBezTo>
                      <a:cubicBezTo>
                        <a:pt x="5092" y="989"/>
                        <a:pt x="5102" y="991"/>
                        <a:pt x="5112" y="991"/>
                      </a:cubicBezTo>
                      <a:cubicBezTo>
                        <a:pt x="5157" y="991"/>
                        <a:pt x="5201" y="945"/>
                        <a:pt x="5160" y="883"/>
                      </a:cubicBezTo>
                      <a:cubicBezTo>
                        <a:pt x="5083" y="781"/>
                        <a:pt x="4956" y="679"/>
                        <a:pt x="4855" y="603"/>
                      </a:cubicBezTo>
                      <a:cubicBezTo>
                        <a:pt x="4905" y="552"/>
                        <a:pt x="4905" y="476"/>
                        <a:pt x="4855" y="425"/>
                      </a:cubicBezTo>
                      <a:cubicBezTo>
                        <a:pt x="4569" y="221"/>
                        <a:pt x="4201" y="1"/>
                        <a:pt x="3844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30" name="Google Shape;9455;p71">
                  <a:extLst>
                    <a:ext uri="{FF2B5EF4-FFF2-40B4-BE49-F238E27FC236}">
                      <a16:creationId xmlns:a16="http://schemas.microsoft.com/office/drawing/2014/main" id="{2EBE468B-6868-57B4-D878-61EB5A8C232E}"/>
                    </a:ext>
                  </a:extLst>
                </p:cNvPr>
                <p:cNvSpPr/>
                <p:nvPr/>
              </p:nvSpPr>
              <p:spPr>
                <a:xfrm>
                  <a:off x="4824400" y="1555225"/>
                  <a:ext cx="142850" cy="104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14" h="4187" extrusionOk="0">
                      <a:moveTo>
                        <a:pt x="4642" y="1"/>
                      </a:moveTo>
                      <a:cubicBezTo>
                        <a:pt x="4404" y="1"/>
                        <a:pt x="4166" y="46"/>
                        <a:pt x="3940" y="141"/>
                      </a:cubicBezTo>
                      <a:cubicBezTo>
                        <a:pt x="3508" y="319"/>
                        <a:pt x="3127" y="548"/>
                        <a:pt x="2771" y="802"/>
                      </a:cubicBezTo>
                      <a:cubicBezTo>
                        <a:pt x="2415" y="1056"/>
                        <a:pt x="2059" y="1336"/>
                        <a:pt x="1754" y="1615"/>
                      </a:cubicBezTo>
                      <a:cubicBezTo>
                        <a:pt x="1093" y="2174"/>
                        <a:pt x="534" y="2810"/>
                        <a:pt x="102" y="3547"/>
                      </a:cubicBezTo>
                      <a:cubicBezTo>
                        <a:pt x="77" y="3572"/>
                        <a:pt x="77" y="3623"/>
                        <a:pt x="102" y="3648"/>
                      </a:cubicBezTo>
                      <a:cubicBezTo>
                        <a:pt x="26" y="3776"/>
                        <a:pt x="0" y="3928"/>
                        <a:pt x="26" y="4081"/>
                      </a:cubicBezTo>
                      <a:cubicBezTo>
                        <a:pt x="26" y="4143"/>
                        <a:pt x="84" y="4187"/>
                        <a:pt x="141" y="4187"/>
                      </a:cubicBezTo>
                      <a:cubicBezTo>
                        <a:pt x="175" y="4187"/>
                        <a:pt x="210" y="4170"/>
                        <a:pt x="229" y="4131"/>
                      </a:cubicBezTo>
                      <a:cubicBezTo>
                        <a:pt x="483" y="3725"/>
                        <a:pt x="788" y="3318"/>
                        <a:pt x="1093" y="2937"/>
                      </a:cubicBezTo>
                      <a:cubicBezTo>
                        <a:pt x="1678" y="2301"/>
                        <a:pt x="2339" y="1717"/>
                        <a:pt x="3050" y="1234"/>
                      </a:cubicBezTo>
                      <a:cubicBezTo>
                        <a:pt x="3431" y="980"/>
                        <a:pt x="3813" y="751"/>
                        <a:pt x="4245" y="573"/>
                      </a:cubicBezTo>
                      <a:cubicBezTo>
                        <a:pt x="4372" y="497"/>
                        <a:pt x="4499" y="471"/>
                        <a:pt x="4651" y="421"/>
                      </a:cubicBezTo>
                      <a:cubicBezTo>
                        <a:pt x="4829" y="395"/>
                        <a:pt x="5033" y="370"/>
                        <a:pt x="5211" y="370"/>
                      </a:cubicBezTo>
                      <a:cubicBezTo>
                        <a:pt x="5338" y="395"/>
                        <a:pt x="5490" y="421"/>
                        <a:pt x="5617" y="471"/>
                      </a:cubicBezTo>
                      <a:cubicBezTo>
                        <a:pt x="5626" y="474"/>
                        <a:pt x="5633" y="476"/>
                        <a:pt x="5640" y="476"/>
                      </a:cubicBezTo>
                      <a:cubicBezTo>
                        <a:pt x="5698" y="476"/>
                        <a:pt x="5713" y="392"/>
                        <a:pt x="5668" y="370"/>
                      </a:cubicBezTo>
                      <a:cubicBezTo>
                        <a:pt x="5617" y="319"/>
                        <a:pt x="5541" y="294"/>
                        <a:pt x="5490" y="268"/>
                      </a:cubicBezTo>
                      <a:cubicBezTo>
                        <a:pt x="5490" y="217"/>
                        <a:pt x="5465" y="192"/>
                        <a:pt x="5439" y="166"/>
                      </a:cubicBezTo>
                      <a:cubicBezTo>
                        <a:pt x="5183" y="59"/>
                        <a:pt x="4912" y="1"/>
                        <a:pt x="464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31" name="Google Shape;9456;p71">
                  <a:extLst>
                    <a:ext uri="{FF2B5EF4-FFF2-40B4-BE49-F238E27FC236}">
                      <a16:creationId xmlns:a16="http://schemas.microsoft.com/office/drawing/2014/main" id="{F549D7D0-431C-6651-2FB6-D913939A7017}"/>
                    </a:ext>
                  </a:extLst>
                </p:cNvPr>
                <p:cNvSpPr/>
                <p:nvPr/>
              </p:nvSpPr>
              <p:spPr>
                <a:xfrm>
                  <a:off x="4808500" y="1837600"/>
                  <a:ext cx="163075" cy="72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3" h="2886" extrusionOk="0">
                      <a:moveTo>
                        <a:pt x="5300" y="0"/>
                      </a:moveTo>
                      <a:cubicBezTo>
                        <a:pt x="5262" y="0"/>
                        <a:pt x="5224" y="1"/>
                        <a:pt x="5186" y="4"/>
                      </a:cubicBezTo>
                      <a:lnTo>
                        <a:pt x="5033" y="4"/>
                      </a:lnTo>
                      <a:cubicBezTo>
                        <a:pt x="4576" y="4"/>
                        <a:pt x="4118" y="54"/>
                        <a:pt x="3686" y="182"/>
                      </a:cubicBezTo>
                      <a:cubicBezTo>
                        <a:pt x="3229" y="283"/>
                        <a:pt x="2797" y="410"/>
                        <a:pt x="2365" y="563"/>
                      </a:cubicBezTo>
                      <a:cubicBezTo>
                        <a:pt x="1983" y="690"/>
                        <a:pt x="1602" y="893"/>
                        <a:pt x="1297" y="1173"/>
                      </a:cubicBezTo>
                      <a:cubicBezTo>
                        <a:pt x="1018" y="1401"/>
                        <a:pt x="763" y="1681"/>
                        <a:pt x="586" y="2011"/>
                      </a:cubicBezTo>
                      <a:cubicBezTo>
                        <a:pt x="382" y="2240"/>
                        <a:pt x="204" y="2494"/>
                        <a:pt x="1" y="2723"/>
                      </a:cubicBezTo>
                      <a:cubicBezTo>
                        <a:pt x="1" y="2774"/>
                        <a:pt x="26" y="2850"/>
                        <a:pt x="52" y="2876"/>
                      </a:cubicBezTo>
                      <a:cubicBezTo>
                        <a:pt x="72" y="2882"/>
                        <a:pt x="91" y="2886"/>
                        <a:pt x="108" y="2886"/>
                      </a:cubicBezTo>
                      <a:cubicBezTo>
                        <a:pt x="155" y="2886"/>
                        <a:pt x="192" y="2862"/>
                        <a:pt x="230" y="2825"/>
                      </a:cubicBezTo>
                      <a:lnTo>
                        <a:pt x="255" y="2774"/>
                      </a:lnTo>
                      <a:cubicBezTo>
                        <a:pt x="306" y="2774"/>
                        <a:pt x="331" y="2774"/>
                        <a:pt x="357" y="2749"/>
                      </a:cubicBezTo>
                      <a:lnTo>
                        <a:pt x="484" y="2621"/>
                      </a:lnTo>
                      <a:cubicBezTo>
                        <a:pt x="713" y="2393"/>
                        <a:pt x="916" y="2164"/>
                        <a:pt x="1145" y="1935"/>
                      </a:cubicBezTo>
                      <a:lnTo>
                        <a:pt x="1856" y="1554"/>
                      </a:lnTo>
                      <a:cubicBezTo>
                        <a:pt x="2517" y="1147"/>
                        <a:pt x="3229" y="842"/>
                        <a:pt x="3966" y="614"/>
                      </a:cubicBezTo>
                      <a:cubicBezTo>
                        <a:pt x="4384" y="494"/>
                        <a:pt x="4854" y="401"/>
                        <a:pt x="5310" y="401"/>
                      </a:cubicBezTo>
                      <a:cubicBezTo>
                        <a:pt x="5631" y="401"/>
                        <a:pt x="5944" y="447"/>
                        <a:pt x="6228" y="563"/>
                      </a:cubicBezTo>
                      <a:cubicBezTo>
                        <a:pt x="6241" y="575"/>
                        <a:pt x="6260" y="582"/>
                        <a:pt x="6279" y="582"/>
                      </a:cubicBezTo>
                      <a:cubicBezTo>
                        <a:pt x="6298" y="582"/>
                        <a:pt x="6317" y="575"/>
                        <a:pt x="6329" y="563"/>
                      </a:cubicBezTo>
                      <a:cubicBezTo>
                        <a:pt x="6344" y="570"/>
                        <a:pt x="6358" y="573"/>
                        <a:pt x="6371" y="573"/>
                      </a:cubicBezTo>
                      <a:cubicBezTo>
                        <a:pt x="6456" y="573"/>
                        <a:pt x="6522" y="451"/>
                        <a:pt x="6457" y="385"/>
                      </a:cubicBezTo>
                      <a:lnTo>
                        <a:pt x="6431" y="359"/>
                      </a:lnTo>
                      <a:cubicBezTo>
                        <a:pt x="6105" y="127"/>
                        <a:pt x="5715" y="0"/>
                        <a:pt x="5300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32" name="Google Shape;9457;p71">
                  <a:extLst>
                    <a:ext uri="{FF2B5EF4-FFF2-40B4-BE49-F238E27FC236}">
                      <a16:creationId xmlns:a16="http://schemas.microsoft.com/office/drawing/2014/main" id="{71432A2F-D6E1-8F25-3219-B75257A33131}"/>
                    </a:ext>
                  </a:extLst>
                </p:cNvPr>
                <p:cNvSpPr/>
                <p:nvPr/>
              </p:nvSpPr>
              <p:spPr>
                <a:xfrm>
                  <a:off x="4794025" y="2069600"/>
                  <a:ext cx="131900" cy="29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76" h="1187" extrusionOk="0">
                      <a:moveTo>
                        <a:pt x="2593" y="0"/>
                      </a:moveTo>
                      <a:cubicBezTo>
                        <a:pt x="2345" y="0"/>
                        <a:pt x="2096" y="17"/>
                        <a:pt x="1851" y="51"/>
                      </a:cubicBezTo>
                      <a:cubicBezTo>
                        <a:pt x="1495" y="51"/>
                        <a:pt x="1139" y="127"/>
                        <a:pt x="809" y="280"/>
                      </a:cubicBezTo>
                      <a:cubicBezTo>
                        <a:pt x="529" y="458"/>
                        <a:pt x="275" y="687"/>
                        <a:pt x="46" y="915"/>
                      </a:cubicBezTo>
                      <a:cubicBezTo>
                        <a:pt x="1" y="983"/>
                        <a:pt x="37" y="1072"/>
                        <a:pt x="99" y="1072"/>
                      </a:cubicBezTo>
                      <a:cubicBezTo>
                        <a:pt x="106" y="1072"/>
                        <a:pt x="114" y="1071"/>
                        <a:pt x="122" y="1068"/>
                      </a:cubicBezTo>
                      <a:lnTo>
                        <a:pt x="682" y="915"/>
                      </a:lnTo>
                      <a:cubicBezTo>
                        <a:pt x="783" y="890"/>
                        <a:pt x="885" y="865"/>
                        <a:pt x="987" y="839"/>
                      </a:cubicBezTo>
                      <a:lnTo>
                        <a:pt x="1266" y="763"/>
                      </a:lnTo>
                      <a:cubicBezTo>
                        <a:pt x="1792" y="621"/>
                        <a:pt x="2350" y="544"/>
                        <a:pt x="2902" y="544"/>
                      </a:cubicBezTo>
                      <a:cubicBezTo>
                        <a:pt x="3044" y="544"/>
                        <a:pt x="3185" y="549"/>
                        <a:pt x="3325" y="560"/>
                      </a:cubicBezTo>
                      <a:cubicBezTo>
                        <a:pt x="3655" y="585"/>
                        <a:pt x="3986" y="661"/>
                        <a:pt x="4291" y="763"/>
                      </a:cubicBezTo>
                      <a:cubicBezTo>
                        <a:pt x="4443" y="814"/>
                        <a:pt x="4621" y="865"/>
                        <a:pt x="4774" y="941"/>
                      </a:cubicBezTo>
                      <a:cubicBezTo>
                        <a:pt x="4926" y="966"/>
                        <a:pt x="5053" y="1068"/>
                        <a:pt x="5155" y="1170"/>
                      </a:cubicBezTo>
                      <a:cubicBezTo>
                        <a:pt x="5161" y="1181"/>
                        <a:pt x="5171" y="1186"/>
                        <a:pt x="5182" y="1186"/>
                      </a:cubicBezTo>
                      <a:cubicBezTo>
                        <a:pt x="5221" y="1186"/>
                        <a:pt x="5276" y="1132"/>
                        <a:pt x="5256" y="1093"/>
                      </a:cubicBezTo>
                      <a:cubicBezTo>
                        <a:pt x="5206" y="1017"/>
                        <a:pt x="5129" y="941"/>
                        <a:pt x="5053" y="915"/>
                      </a:cubicBezTo>
                      <a:cubicBezTo>
                        <a:pt x="5079" y="890"/>
                        <a:pt x="5104" y="865"/>
                        <a:pt x="5129" y="839"/>
                      </a:cubicBezTo>
                      <a:cubicBezTo>
                        <a:pt x="5129" y="788"/>
                        <a:pt x="5129" y="737"/>
                        <a:pt x="5079" y="712"/>
                      </a:cubicBezTo>
                      <a:cubicBezTo>
                        <a:pt x="4774" y="483"/>
                        <a:pt x="4443" y="305"/>
                        <a:pt x="4062" y="204"/>
                      </a:cubicBezTo>
                      <a:cubicBezTo>
                        <a:pt x="3587" y="68"/>
                        <a:pt x="3090" y="0"/>
                        <a:pt x="2593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33" name="Google Shape;9458;p71">
                  <a:extLst>
                    <a:ext uri="{FF2B5EF4-FFF2-40B4-BE49-F238E27FC236}">
                      <a16:creationId xmlns:a16="http://schemas.microsoft.com/office/drawing/2014/main" id="{F103B28F-3FA5-1B97-3458-328E8080B553}"/>
                    </a:ext>
                  </a:extLst>
                </p:cNvPr>
                <p:cNvSpPr/>
                <p:nvPr/>
              </p:nvSpPr>
              <p:spPr>
                <a:xfrm>
                  <a:off x="4331975" y="1491075"/>
                  <a:ext cx="54350" cy="187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4" h="7481" extrusionOk="0">
                      <a:moveTo>
                        <a:pt x="2141" y="0"/>
                      </a:moveTo>
                      <a:cubicBezTo>
                        <a:pt x="2122" y="0"/>
                        <a:pt x="2097" y="13"/>
                        <a:pt x="2084" y="38"/>
                      </a:cubicBezTo>
                      <a:cubicBezTo>
                        <a:pt x="1983" y="267"/>
                        <a:pt x="1830" y="496"/>
                        <a:pt x="1652" y="699"/>
                      </a:cubicBezTo>
                      <a:cubicBezTo>
                        <a:pt x="1500" y="903"/>
                        <a:pt x="1347" y="1106"/>
                        <a:pt x="1245" y="1335"/>
                      </a:cubicBezTo>
                      <a:cubicBezTo>
                        <a:pt x="1042" y="1767"/>
                        <a:pt x="890" y="2224"/>
                        <a:pt x="788" y="2707"/>
                      </a:cubicBezTo>
                      <a:cubicBezTo>
                        <a:pt x="661" y="3215"/>
                        <a:pt x="534" y="3749"/>
                        <a:pt x="432" y="4257"/>
                      </a:cubicBezTo>
                      <a:cubicBezTo>
                        <a:pt x="331" y="4791"/>
                        <a:pt x="254" y="5299"/>
                        <a:pt x="178" y="5833"/>
                      </a:cubicBezTo>
                      <a:cubicBezTo>
                        <a:pt x="127" y="6087"/>
                        <a:pt x="102" y="6342"/>
                        <a:pt x="51" y="6621"/>
                      </a:cubicBezTo>
                      <a:cubicBezTo>
                        <a:pt x="26" y="6875"/>
                        <a:pt x="0" y="7129"/>
                        <a:pt x="0" y="7409"/>
                      </a:cubicBezTo>
                      <a:cubicBezTo>
                        <a:pt x="0" y="7453"/>
                        <a:pt x="43" y="7480"/>
                        <a:pt x="84" y="7480"/>
                      </a:cubicBezTo>
                      <a:cubicBezTo>
                        <a:pt x="113" y="7480"/>
                        <a:pt x="142" y="7466"/>
                        <a:pt x="153" y="7434"/>
                      </a:cubicBezTo>
                      <a:cubicBezTo>
                        <a:pt x="203" y="7282"/>
                        <a:pt x="229" y="7129"/>
                        <a:pt x="254" y="6977"/>
                      </a:cubicBezTo>
                      <a:cubicBezTo>
                        <a:pt x="280" y="6824"/>
                        <a:pt x="280" y="6697"/>
                        <a:pt x="305" y="6545"/>
                      </a:cubicBezTo>
                      <a:cubicBezTo>
                        <a:pt x="356" y="6240"/>
                        <a:pt x="381" y="5960"/>
                        <a:pt x="432" y="5681"/>
                      </a:cubicBezTo>
                      <a:cubicBezTo>
                        <a:pt x="585" y="4639"/>
                        <a:pt x="788" y="3597"/>
                        <a:pt x="1042" y="2580"/>
                      </a:cubicBezTo>
                      <a:cubicBezTo>
                        <a:pt x="1144" y="2097"/>
                        <a:pt x="1296" y="1640"/>
                        <a:pt x="1525" y="1208"/>
                      </a:cubicBezTo>
                      <a:cubicBezTo>
                        <a:pt x="1627" y="1030"/>
                        <a:pt x="1754" y="852"/>
                        <a:pt x="1881" y="648"/>
                      </a:cubicBezTo>
                      <a:cubicBezTo>
                        <a:pt x="2008" y="470"/>
                        <a:pt x="2110" y="267"/>
                        <a:pt x="2160" y="38"/>
                      </a:cubicBezTo>
                      <a:cubicBezTo>
                        <a:pt x="2173" y="13"/>
                        <a:pt x="2160" y="0"/>
                        <a:pt x="2141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34" name="Google Shape;9459;p71">
                  <a:extLst>
                    <a:ext uri="{FF2B5EF4-FFF2-40B4-BE49-F238E27FC236}">
                      <a16:creationId xmlns:a16="http://schemas.microsoft.com/office/drawing/2014/main" id="{7A641D4F-92D5-4E3B-BDA1-32D5DDB683F1}"/>
                    </a:ext>
                  </a:extLst>
                </p:cNvPr>
                <p:cNvSpPr/>
                <p:nvPr/>
              </p:nvSpPr>
              <p:spPr>
                <a:xfrm>
                  <a:off x="4262700" y="1793250"/>
                  <a:ext cx="47475" cy="23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99" h="9543" extrusionOk="0">
                      <a:moveTo>
                        <a:pt x="1800" y="0"/>
                      </a:moveTo>
                      <a:cubicBezTo>
                        <a:pt x="1773" y="0"/>
                        <a:pt x="1747" y="14"/>
                        <a:pt x="1729" y="49"/>
                      </a:cubicBezTo>
                      <a:cubicBezTo>
                        <a:pt x="1577" y="354"/>
                        <a:pt x="1475" y="685"/>
                        <a:pt x="1373" y="1041"/>
                      </a:cubicBezTo>
                      <a:cubicBezTo>
                        <a:pt x="1297" y="1371"/>
                        <a:pt x="1195" y="1727"/>
                        <a:pt x="1119" y="2032"/>
                      </a:cubicBezTo>
                      <a:cubicBezTo>
                        <a:pt x="992" y="2642"/>
                        <a:pt x="865" y="3226"/>
                        <a:pt x="738" y="3862"/>
                      </a:cubicBezTo>
                      <a:cubicBezTo>
                        <a:pt x="585" y="4497"/>
                        <a:pt x="484" y="5107"/>
                        <a:pt x="382" y="5742"/>
                      </a:cubicBezTo>
                      <a:cubicBezTo>
                        <a:pt x="280" y="6352"/>
                        <a:pt x="230" y="6988"/>
                        <a:pt x="153" y="7623"/>
                      </a:cubicBezTo>
                      <a:cubicBezTo>
                        <a:pt x="128" y="7928"/>
                        <a:pt x="102" y="8259"/>
                        <a:pt x="77" y="8564"/>
                      </a:cubicBezTo>
                      <a:cubicBezTo>
                        <a:pt x="26" y="8869"/>
                        <a:pt x="26" y="9199"/>
                        <a:pt x="1" y="9504"/>
                      </a:cubicBezTo>
                      <a:cubicBezTo>
                        <a:pt x="1" y="9529"/>
                        <a:pt x="26" y="9542"/>
                        <a:pt x="52" y="9542"/>
                      </a:cubicBezTo>
                      <a:cubicBezTo>
                        <a:pt x="77" y="9542"/>
                        <a:pt x="102" y="9529"/>
                        <a:pt x="102" y="9504"/>
                      </a:cubicBezTo>
                      <a:cubicBezTo>
                        <a:pt x="179" y="9148"/>
                        <a:pt x="230" y="8818"/>
                        <a:pt x="280" y="8462"/>
                      </a:cubicBezTo>
                      <a:cubicBezTo>
                        <a:pt x="306" y="8106"/>
                        <a:pt x="357" y="7750"/>
                        <a:pt x="407" y="7395"/>
                      </a:cubicBezTo>
                      <a:cubicBezTo>
                        <a:pt x="458" y="6785"/>
                        <a:pt x="535" y="6175"/>
                        <a:pt x="636" y="5565"/>
                      </a:cubicBezTo>
                      <a:cubicBezTo>
                        <a:pt x="738" y="4929"/>
                        <a:pt x="865" y="4294"/>
                        <a:pt x="992" y="3684"/>
                      </a:cubicBezTo>
                      <a:cubicBezTo>
                        <a:pt x="1119" y="3099"/>
                        <a:pt x="1246" y="2489"/>
                        <a:pt x="1399" y="1879"/>
                      </a:cubicBezTo>
                      <a:cubicBezTo>
                        <a:pt x="1475" y="1574"/>
                        <a:pt x="1551" y="1295"/>
                        <a:pt x="1627" y="990"/>
                      </a:cubicBezTo>
                      <a:cubicBezTo>
                        <a:pt x="1704" y="710"/>
                        <a:pt x="1805" y="431"/>
                        <a:pt x="1882" y="100"/>
                      </a:cubicBezTo>
                      <a:cubicBezTo>
                        <a:pt x="1898" y="50"/>
                        <a:pt x="1849" y="0"/>
                        <a:pt x="1800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35" name="Google Shape;9460;p71">
                  <a:extLst>
                    <a:ext uri="{FF2B5EF4-FFF2-40B4-BE49-F238E27FC236}">
                      <a16:creationId xmlns:a16="http://schemas.microsoft.com/office/drawing/2014/main" id="{4C6CF65A-1630-6115-5C85-DD5901A895D9}"/>
                    </a:ext>
                  </a:extLst>
                </p:cNvPr>
                <p:cNvSpPr/>
                <p:nvPr/>
              </p:nvSpPr>
              <p:spPr>
                <a:xfrm>
                  <a:off x="3685775" y="2120750"/>
                  <a:ext cx="5100" cy="2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" h="1043" extrusionOk="0">
                      <a:moveTo>
                        <a:pt x="115" y="0"/>
                      </a:moveTo>
                      <a:cubicBezTo>
                        <a:pt x="89" y="0"/>
                        <a:pt x="64" y="13"/>
                        <a:pt x="51" y="38"/>
                      </a:cubicBezTo>
                      <a:cubicBezTo>
                        <a:pt x="26" y="115"/>
                        <a:pt x="0" y="216"/>
                        <a:pt x="26" y="293"/>
                      </a:cubicBezTo>
                      <a:lnTo>
                        <a:pt x="26" y="521"/>
                      </a:lnTo>
                      <a:cubicBezTo>
                        <a:pt x="0" y="699"/>
                        <a:pt x="26" y="852"/>
                        <a:pt x="51" y="1004"/>
                      </a:cubicBezTo>
                      <a:cubicBezTo>
                        <a:pt x="64" y="1030"/>
                        <a:pt x="89" y="1042"/>
                        <a:pt x="115" y="1042"/>
                      </a:cubicBezTo>
                      <a:cubicBezTo>
                        <a:pt x="140" y="1042"/>
                        <a:pt x="165" y="1030"/>
                        <a:pt x="178" y="1004"/>
                      </a:cubicBezTo>
                      <a:cubicBezTo>
                        <a:pt x="204" y="852"/>
                        <a:pt x="204" y="699"/>
                        <a:pt x="204" y="521"/>
                      </a:cubicBezTo>
                      <a:lnTo>
                        <a:pt x="204" y="293"/>
                      </a:lnTo>
                      <a:cubicBezTo>
                        <a:pt x="204" y="216"/>
                        <a:pt x="204" y="115"/>
                        <a:pt x="178" y="38"/>
                      </a:cubicBezTo>
                      <a:cubicBezTo>
                        <a:pt x="165" y="13"/>
                        <a:pt x="140" y="0"/>
                        <a:pt x="11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36" name="Google Shape;9461;p71">
                  <a:extLst>
                    <a:ext uri="{FF2B5EF4-FFF2-40B4-BE49-F238E27FC236}">
                      <a16:creationId xmlns:a16="http://schemas.microsoft.com/office/drawing/2014/main" id="{25790C1D-B000-2AD3-A915-8FE57E72AB4C}"/>
                    </a:ext>
                  </a:extLst>
                </p:cNvPr>
                <p:cNvSpPr/>
                <p:nvPr/>
              </p:nvSpPr>
              <p:spPr>
                <a:xfrm>
                  <a:off x="3684500" y="2159200"/>
                  <a:ext cx="5750" cy="11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0" h="469" extrusionOk="0">
                      <a:moveTo>
                        <a:pt x="178" y="0"/>
                      </a:moveTo>
                      <a:cubicBezTo>
                        <a:pt x="153" y="0"/>
                        <a:pt x="127" y="25"/>
                        <a:pt x="102" y="51"/>
                      </a:cubicBezTo>
                      <a:cubicBezTo>
                        <a:pt x="102" y="102"/>
                        <a:pt x="77" y="178"/>
                        <a:pt x="51" y="229"/>
                      </a:cubicBezTo>
                      <a:cubicBezTo>
                        <a:pt x="26" y="280"/>
                        <a:pt x="0" y="356"/>
                        <a:pt x="0" y="432"/>
                      </a:cubicBezTo>
                      <a:cubicBezTo>
                        <a:pt x="0" y="450"/>
                        <a:pt x="26" y="468"/>
                        <a:pt x="50" y="468"/>
                      </a:cubicBezTo>
                      <a:cubicBezTo>
                        <a:pt x="60" y="468"/>
                        <a:pt x="69" y="465"/>
                        <a:pt x="77" y="458"/>
                      </a:cubicBezTo>
                      <a:cubicBezTo>
                        <a:pt x="102" y="432"/>
                        <a:pt x="102" y="381"/>
                        <a:pt x="127" y="356"/>
                      </a:cubicBezTo>
                      <a:cubicBezTo>
                        <a:pt x="127" y="330"/>
                        <a:pt x="127" y="330"/>
                        <a:pt x="153" y="254"/>
                      </a:cubicBezTo>
                      <a:cubicBezTo>
                        <a:pt x="178" y="203"/>
                        <a:pt x="204" y="127"/>
                        <a:pt x="229" y="76"/>
                      </a:cubicBezTo>
                      <a:cubicBezTo>
                        <a:pt x="229" y="51"/>
                        <a:pt x="204" y="0"/>
                        <a:pt x="178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37" name="Google Shape;9462;p71">
                  <a:extLst>
                    <a:ext uri="{FF2B5EF4-FFF2-40B4-BE49-F238E27FC236}">
                      <a16:creationId xmlns:a16="http://schemas.microsoft.com/office/drawing/2014/main" id="{B2C3F6A4-CE12-B4EE-2BF8-44A50D1CFB1F}"/>
                    </a:ext>
                  </a:extLst>
                </p:cNvPr>
                <p:cNvSpPr/>
                <p:nvPr/>
              </p:nvSpPr>
              <p:spPr>
                <a:xfrm>
                  <a:off x="3643200" y="2283900"/>
                  <a:ext cx="17375" cy="77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5" h="3093" extrusionOk="0">
                      <a:moveTo>
                        <a:pt x="483" y="0"/>
                      </a:moveTo>
                      <a:cubicBezTo>
                        <a:pt x="450" y="0"/>
                        <a:pt x="412" y="14"/>
                        <a:pt x="382" y="44"/>
                      </a:cubicBezTo>
                      <a:cubicBezTo>
                        <a:pt x="255" y="222"/>
                        <a:pt x="178" y="426"/>
                        <a:pt x="153" y="629"/>
                      </a:cubicBezTo>
                      <a:cubicBezTo>
                        <a:pt x="26" y="1036"/>
                        <a:pt x="0" y="1468"/>
                        <a:pt x="51" y="1900"/>
                      </a:cubicBezTo>
                      <a:cubicBezTo>
                        <a:pt x="77" y="2103"/>
                        <a:pt x="127" y="2306"/>
                        <a:pt x="204" y="2510"/>
                      </a:cubicBezTo>
                      <a:cubicBezTo>
                        <a:pt x="305" y="2688"/>
                        <a:pt x="407" y="2891"/>
                        <a:pt x="534" y="3043"/>
                      </a:cubicBezTo>
                      <a:cubicBezTo>
                        <a:pt x="552" y="3079"/>
                        <a:pt x="578" y="3092"/>
                        <a:pt x="604" y="3092"/>
                      </a:cubicBezTo>
                      <a:cubicBezTo>
                        <a:pt x="651" y="3092"/>
                        <a:pt x="694" y="3043"/>
                        <a:pt x="661" y="2993"/>
                      </a:cubicBezTo>
                      <a:cubicBezTo>
                        <a:pt x="432" y="2561"/>
                        <a:pt x="305" y="2103"/>
                        <a:pt x="255" y="1620"/>
                      </a:cubicBezTo>
                      <a:cubicBezTo>
                        <a:pt x="229" y="1213"/>
                        <a:pt x="305" y="781"/>
                        <a:pt x="458" y="400"/>
                      </a:cubicBezTo>
                      <a:cubicBezTo>
                        <a:pt x="509" y="299"/>
                        <a:pt x="534" y="197"/>
                        <a:pt x="560" y="95"/>
                      </a:cubicBezTo>
                      <a:cubicBezTo>
                        <a:pt x="575" y="34"/>
                        <a:pt x="534" y="0"/>
                        <a:pt x="483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38" name="Google Shape;9463;p71">
                  <a:extLst>
                    <a:ext uri="{FF2B5EF4-FFF2-40B4-BE49-F238E27FC236}">
                      <a16:creationId xmlns:a16="http://schemas.microsoft.com/office/drawing/2014/main" id="{81B21A8C-A02F-89E0-36C7-E08C29B2DFE0}"/>
                    </a:ext>
                  </a:extLst>
                </p:cNvPr>
                <p:cNvSpPr/>
                <p:nvPr/>
              </p:nvSpPr>
              <p:spPr>
                <a:xfrm>
                  <a:off x="4358650" y="3124350"/>
                  <a:ext cx="90850" cy="17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4" h="6976" extrusionOk="0">
                      <a:moveTo>
                        <a:pt x="1" y="1"/>
                      </a:moveTo>
                      <a:lnTo>
                        <a:pt x="1286" y="1512"/>
                      </a:lnTo>
                      <a:lnTo>
                        <a:pt x="1286" y="1512"/>
                      </a:lnTo>
                      <a:cubicBezTo>
                        <a:pt x="916" y="966"/>
                        <a:pt x="486" y="459"/>
                        <a:pt x="1" y="1"/>
                      </a:cubicBezTo>
                      <a:close/>
                      <a:moveTo>
                        <a:pt x="2710" y="77"/>
                      </a:moveTo>
                      <a:cubicBezTo>
                        <a:pt x="2055" y="77"/>
                        <a:pt x="2676" y="2166"/>
                        <a:pt x="2126" y="2166"/>
                      </a:cubicBezTo>
                      <a:cubicBezTo>
                        <a:pt x="1987" y="2166"/>
                        <a:pt x="1775" y="2034"/>
                        <a:pt x="1449" y="1704"/>
                      </a:cubicBezTo>
                      <a:lnTo>
                        <a:pt x="1286" y="1512"/>
                      </a:lnTo>
                      <a:lnTo>
                        <a:pt x="1286" y="1512"/>
                      </a:lnTo>
                      <a:cubicBezTo>
                        <a:pt x="1634" y="2025"/>
                        <a:pt x="1927" y="2574"/>
                        <a:pt x="2161" y="3152"/>
                      </a:cubicBezTo>
                      <a:cubicBezTo>
                        <a:pt x="2415" y="3813"/>
                        <a:pt x="2593" y="4499"/>
                        <a:pt x="2695" y="5211"/>
                      </a:cubicBezTo>
                      <a:cubicBezTo>
                        <a:pt x="2771" y="5618"/>
                        <a:pt x="2695" y="6533"/>
                        <a:pt x="2974" y="6838"/>
                      </a:cubicBezTo>
                      <a:cubicBezTo>
                        <a:pt x="3058" y="6934"/>
                        <a:pt x="3130" y="6976"/>
                        <a:pt x="3194" y="6976"/>
                      </a:cubicBezTo>
                      <a:cubicBezTo>
                        <a:pt x="3634" y="6976"/>
                        <a:pt x="3625" y="4937"/>
                        <a:pt x="3559" y="4626"/>
                      </a:cubicBezTo>
                      <a:cubicBezTo>
                        <a:pt x="3355" y="3686"/>
                        <a:pt x="2974" y="2822"/>
                        <a:pt x="2949" y="1881"/>
                      </a:cubicBezTo>
                      <a:cubicBezTo>
                        <a:pt x="2949" y="1602"/>
                        <a:pt x="3127" y="102"/>
                        <a:pt x="2720" y="77"/>
                      </a:cubicBezTo>
                      <a:cubicBezTo>
                        <a:pt x="2717" y="77"/>
                        <a:pt x="2714" y="77"/>
                        <a:pt x="2710" y="77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39" name="Google Shape;9464;p71">
                  <a:extLst>
                    <a:ext uri="{FF2B5EF4-FFF2-40B4-BE49-F238E27FC236}">
                      <a16:creationId xmlns:a16="http://schemas.microsoft.com/office/drawing/2014/main" id="{8A032A11-2DDE-EDEC-CDF7-E667BA396494}"/>
                    </a:ext>
                  </a:extLst>
                </p:cNvPr>
                <p:cNvSpPr/>
                <p:nvPr/>
              </p:nvSpPr>
              <p:spPr>
                <a:xfrm>
                  <a:off x="3762500" y="2611950"/>
                  <a:ext cx="107550" cy="91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02" h="3640" extrusionOk="0">
                      <a:moveTo>
                        <a:pt x="4236" y="1"/>
                      </a:moveTo>
                      <a:cubicBezTo>
                        <a:pt x="4230" y="1"/>
                        <a:pt x="4226" y="4"/>
                        <a:pt x="4226" y="12"/>
                      </a:cubicBezTo>
                      <a:cubicBezTo>
                        <a:pt x="4149" y="62"/>
                        <a:pt x="4098" y="139"/>
                        <a:pt x="4048" y="215"/>
                      </a:cubicBezTo>
                      <a:cubicBezTo>
                        <a:pt x="3997" y="291"/>
                        <a:pt x="3946" y="367"/>
                        <a:pt x="3895" y="444"/>
                      </a:cubicBezTo>
                      <a:cubicBezTo>
                        <a:pt x="3819" y="596"/>
                        <a:pt x="3717" y="723"/>
                        <a:pt x="3616" y="825"/>
                      </a:cubicBezTo>
                      <a:cubicBezTo>
                        <a:pt x="3488" y="926"/>
                        <a:pt x="3311" y="901"/>
                        <a:pt x="3158" y="952"/>
                      </a:cubicBezTo>
                      <a:cubicBezTo>
                        <a:pt x="3056" y="1003"/>
                        <a:pt x="2980" y="1054"/>
                        <a:pt x="2904" y="1130"/>
                      </a:cubicBezTo>
                      <a:cubicBezTo>
                        <a:pt x="2802" y="1104"/>
                        <a:pt x="2701" y="1104"/>
                        <a:pt x="2599" y="1104"/>
                      </a:cubicBezTo>
                      <a:cubicBezTo>
                        <a:pt x="2472" y="1104"/>
                        <a:pt x="2370" y="1104"/>
                        <a:pt x="2243" y="1130"/>
                      </a:cubicBezTo>
                      <a:cubicBezTo>
                        <a:pt x="2091" y="1130"/>
                        <a:pt x="1938" y="1155"/>
                        <a:pt x="1786" y="1206"/>
                      </a:cubicBezTo>
                      <a:cubicBezTo>
                        <a:pt x="1659" y="1257"/>
                        <a:pt x="1531" y="1359"/>
                        <a:pt x="1379" y="1409"/>
                      </a:cubicBezTo>
                      <a:cubicBezTo>
                        <a:pt x="1252" y="1460"/>
                        <a:pt x="1099" y="1511"/>
                        <a:pt x="972" y="1536"/>
                      </a:cubicBezTo>
                      <a:cubicBezTo>
                        <a:pt x="820" y="1562"/>
                        <a:pt x="667" y="1562"/>
                        <a:pt x="515" y="1562"/>
                      </a:cubicBezTo>
                      <a:cubicBezTo>
                        <a:pt x="362" y="1562"/>
                        <a:pt x="210" y="1511"/>
                        <a:pt x="57" y="1486"/>
                      </a:cubicBezTo>
                      <a:cubicBezTo>
                        <a:pt x="37" y="1486"/>
                        <a:pt x="0" y="1518"/>
                        <a:pt x="13" y="1518"/>
                      </a:cubicBezTo>
                      <a:cubicBezTo>
                        <a:pt x="16" y="1518"/>
                        <a:pt x="22" y="1516"/>
                        <a:pt x="32" y="1511"/>
                      </a:cubicBezTo>
                      <a:cubicBezTo>
                        <a:pt x="226" y="1589"/>
                        <a:pt x="435" y="1622"/>
                        <a:pt x="636" y="1622"/>
                      </a:cubicBezTo>
                      <a:cubicBezTo>
                        <a:pt x="698" y="1622"/>
                        <a:pt x="760" y="1619"/>
                        <a:pt x="820" y="1613"/>
                      </a:cubicBezTo>
                      <a:cubicBezTo>
                        <a:pt x="820" y="1638"/>
                        <a:pt x="845" y="1664"/>
                        <a:pt x="871" y="1664"/>
                      </a:cubicBezTo>
                      <a:cubicBezTo>
                        <a:pt x="972" y="1664"/>
                        <a:pt x="1049" y="1638"/>
                        <a:pt x="1150" y="1613"/>
                      </a:cubicBezTo>
                      <a:cubicBezTo>
                        <a:pt x="1226" y="1587"/>
                        <a:pt x="1328" y="1536"/>
                        <a:pt x="1404" y="1511"/>
                      </a:cubicBezTo>
                      <a:cubicBezTo>
                        <a:pt x="1481" y="1486"/>
                        <a:pt x="1582" y="1460"/>
                        <a:pt x="1659" y="1460"/>
                      </a:cubicBezTo>
                      <a:cubicBezTo>
                        <a:pt x="1684" y="1486"/>
                        <a:pt x="1684" y="1486"/>
                        <a:pt x="1709" y="1486"/>
                      </a:cubicBezTo>
                      <a:cubicBezTo>
                        <a:pt x="1811" y="1638"/>
                        <a:pt x="1836" y="1791"/>
                        <a:pt x="1811" y="1943"/>
                      </a:cubicBezTo>
                      <a:cubicBezTo>
                        <a:pt x="1760" y="2121"/>
                        <a:pt x="1633" y="2248"/>
                        <a:pt x="1608" y="2426"/>
                      </a:cubicBezTo>
                      <a:cubicBezTo>
                        <a:pt x="1608" y="2502"/>
                        <a:pt x="1608" y="2604"/>
                        <a:pt x="1633" y="2706"/>
                      </a:cubicBezTo>
                      <a:cubicBezTo>
                        <a:pt x="1684" y="2807"/>
                        <a:pt x="1709" y="2909"/>
                        <a:pt x="1735" y="3011"/>
                      </a:cubicBezTo>
                      <a:cubicBezTo>
                        <a:pt x="1786" y="3239"/>
                        <a:pt x="1836" y="3443"/>
                        <a:pt x="1938" y="3621"/>
                      </a:cubicBezTo>
                      <a:cubicBezTo>
                        <a:pt x="1938" y="3633"/>
                        <a:pt x="1951" y="3640"/>
                        <a:pt x="1964" y="3640"/>
                      </a:cubicBezTo>
                      <a:cubicBezTo>
                        <a:pt x="1976" y="3640"/>
                        <a:pt x="1989" y="3633"/>
                        <a:pt x="1989" y="3621"/>
                      </a:cubicBezTo>
                      <a:cubicBezTo>
                        <a:pt x="1989" y="3519"/>
                        <a:pt x="1964" y="3417"/>
                        <a:pt x="1938" y="3316"/>
                      </a:cubicBezTo>
                      <a:lnTo>
                        <a:pt x="1836" y="2960"/>
                      </a:lnTo>
                      <a:cubicBezTo>
                        <a:pt x="1811" y="2858"/>
                        <a:pt x="1760" y="2756"/>
                        <a:pt x="1735" y="2655"/>
                      </a:cubicBezTo>
                      <a:cubicBezTo>
                        <a:pt x="1709" y="2553"/>
                        <a:pt x="1709" y="2426"/>
                        <a:pt x="1760" y="2324"/>
                      </a:cubicBezTo>
                      <a:cubicBezTo>
                        <a:pt x="1862" y="2197"/>
                        <a:pt x="1938" y="2019"/>
                        <a:pt x="1938" y="1841"/>
                      </a:cubicBezTo>
                      <a:cubicBezTo>
                        <a:pt x="1938" y="1791"/>
                        <a:pt x="1913" y="1714"/>
                        <a:pt x="1913" y="1664"/>
                      </a:cubicBezTo>
                      <a:lnTo>
                        <a:pt x="1913" y="1664"/>
                      </a:lnTo>
                      <a:cubicBezTo>
                        <a:pt x="2167" y="1892"/>
                        <a:pt x="2396" y="2146"/>
                        <a:pt x="2599" y="2401"/>
                      </a:cubicBezTo>
                      <a:cubicBezTo>
                        <a:pt x="2607" y="2409"/>
                        <a:pt x="2613" y="2412"/>
                        <a:pt x="2617" y="2412"/>
                      </a:cubicBezTo>
                      <a:cubicBezTo>
                        <a:pt x="2624" y="2412"/>
                        <a:pt x="2624" y="2401"/>
                        <a:pt x="2624" y="2401"/>
                      </a:cubicBezTo>
                      <a:cubicBezTo>
                        <a:pt x="2497" y="2248"/>
                        <a:pt x="2396" y="2121"/>
                        <a:pt x="2243" y="1969"/>
                      </a:cubicBezTo>
                      <a:cubicBezTo>
                        <a:pt x="2116" y="1816"/>
                        <a:pt x="1989" y="1664"/>
                        <a:pt x="1836" y="1536"/>
                      </a:cubicBezTo>
                      <a:cubicBezTo>
                        <a:pt x="1786" y="1486"/>
                        <a:pt x="1735" y="1435"/>
                        <a:pt x="1659" y="1409"/>
                      </a:cubicBezTo>
                      <a:lnTo>
                        <a:pt x="1608" y="1409"/>
                      </a:lnTo>
                      <a:cubicBezTo>
                        <a:pt x="1709" y="1359"/>
                        <a:pt x="1786" y="1333"/>
                        <a:pt x="1887" y="1282"/>
                      </a:cubicBezTo>
                      <a:cubicBezTo>
                        <a:pt x="2040" y="1257"/>
                        <a:pt x="2167" y="1231"/>
                        <a:pt x="2319" y="1206"/>
                      </a:cubicBezTo>
                      <a:lnTo>
                        <a:pt x="2726" y="1206"/>
                      </a:lnTo>
                      <a:cubicBezTo>
                        <a:pt x="2777" y="1206"/>
                        <a:pt x="2802" y="1231"/>
                        <a:pt x="2853" y="1231"/>
                      </a:cubicBezTo>
                      <a:cubicBezTo>
                        <a:pt x="2835" y="1249"/>
                        <a:pt x="2855" y="1267"/>
                        <a:pt x="2878" y="1267"/>
                      </a:cubicBezTo>
                      <a:cubicBezTo>
                        <a:pt x="2887" y="1267"/>
                        <a:pt x="2896" y="1264"/>
                        <a:pt x="2904" y="1257"/>
                      </a:cubicBezTo>
                      <a:cubicBezTo>
                        <a:pt x="2980" y="1282"/>
                        <a:pt x="3031" y="1308"/>
                        <a:pt x="3082" y="1359"/>
                      </a:cubicBezTo>
                      <a:cubicBezTo>
                        <a:pt x="3158" y="1435"/>
                        <a:pt x="3209" y="1562"/>
                        <a:pt x="3336" y="1587"/>
                      </a:cubicBezTo>
                      <a:cubicBezTo>
                        <a:pt x="3366" y="1599"/>
                        <a:pt x="3399" y="1604"/>
                        <a:pt x="3435" y="1604"/>
                      </a:cubicBezTo>
                      <a:cubicBezTo>
                        <a:pt x="3553" y="1604"/>
                        <a:pt x="3696" y="1550"/>
                        <a:pt x="3793" y="1511"/>
                      </a:cubicBezTo>
                      <a:cubicBezTo>
                        <a:pt x="3946" y="1460"/>
                        <a:pt x="4124" y="1409"/>
                        <a:pt x="4276" y="1359"/>
                      </a:cubicBezTo>
                      <a:cubicBezTo>
                        <a:pt x="4302" y="1333"/>
                        <a:pt x="4276" y="1282"/>
                        <a:pt x="4251" y="1282"/>
                      </a:cubicBezTo>
                      <a:cubicBezTo>
                        <a:pt x="4048" y="1333"/>
                        <a:pt x="3870" y="1384"/>
                        <a:pt x="3692" y="1435"/>
                      </a:cubicBezTo>
                      <a:cubicBezTo>
                        <a:pt x="3590" y="1486"/>
                        <a:pt x="3514" y="1486"/>
                        <a:pt x="3412" y="1511"/>
                      </a:cubicBezTo>
                      <a:cubicBezTo>
                        <a:pt x="3336" y="1486"/>
                        <a:pt x="3285" y="1435"/>
                        <a:pt x="3234" y="1359"/>
                      </a:cubicBezTo>
                      <a:cubicBezTo>
                        <a:pt x="3184" y="1282"/>
                        <a:pt x="3107" y="1231"/>
                        <a:pt x="3006" y="1181"/>
                      </a:cubicBezTo>
                      <a:cubicBezTo>
                        <a:pt x="3031" y="1155"/>
                        <a:pt x="3056" y="1130"/>
                        <a:pt x="3107" y="1104"/>
                      </a:cubicBezTo>
                      <a:cubicBezTo>
                        <a:pt x="3158" y="1054"/>
                        <a:pt x="3234" y="1028"/>
                        <a:pt x="3311" y="1028"/>
                      </a:cubicBezTo>
                      <a:cubicBezTo>
                        <a:pt x="3463" y="1003"/>
                        <a:pt x="3590" y="952"/>
                        <a:pt x="3717" y="876"/>
                      </a:cubicBezTo>
                      <a:cubicBezTo>
                        <a:pt x="3819" y="749"/>
                        <a:pt x="3921" y="621"/>
                        <a:pt x="3997" y="494"/>
                      </a:cubicBezTo>
                      <a:cubicBezTo>
                        <a:pt x="4048" y="418"/>
                        <a:pt x="4098" y="342"/>
                        <a:pt x="4149" y="266"/>
                      </a:cubicBezTo>
                      <a:cubicBezTo>
                        <a:pt x="4175" y="189"/>
                        <a:pt x="4226" y="113"/>
                        <a:pt x="4276" y="37"/>
                      </a:cubicBezTo>
                      <a:cubicBezTo>
                        <a:pt x="4276" y="19"/>
                        <a:pt x="4251" y="1"/>
                        <a:pt x="4236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40" name="Google Shape;9465;p71">
                  <a:extLst>
                    <a:ext uri="{FF2B5EF4-FFF2-40B4-BE49-F238E27FC236}">
                      <a16:creationId xmlns:a16="http://schemas.microsoft.com/office/drawing/2014/main" id="{01DCE242-7221-C278-7D25-6A7B12ACCE8D}"/>
                    </a:ext>
                  </a:extLst>
                </p:cNvPr>
                <p:cNvSpPr/>
                <p:nvPr/>
              </p:nvSpPr>
              <p:spPr>
                <a:xfrm>
                  <a:off x="4523850" y="2962700"/>
                  <a:ext cx="59125" cy="9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5" h="3926" extrusionOk="0">
                      <a:moveTo>
                        <a:pt x="2335" y="1"/>
                      </a:moveTo>
                      <a:cubicBezTo>
                        <a:pt x="2328" y="1"/>
                        <a:pt x="2321" y="4"/>
                        <a:pt x="2314" y="11"/>
                      </a:cubicBezTo>
                      <a:cubicBezTo>
                        <a:pt x="2110" y="189"/>
                        <a:pt x="1805" y="240"/>
                        <a:pt x="1627" y="443"/>
                      </a:cubicBezTo>
                      <a:cubicBezTo>
                        <a:pt x="1271" y="774"/>
                        <a:pt x="1449" y="1358"/>
                        <a:pt x="1119" y="1714"/>
                      </a:cubicBezTo>
                      <a:cubicBezTo>
                        <a:pt x="1017" y="1790"/>
                        <a:pt x="916" y="1866"/>
                        <a:pt x="865" y="1993"/>
                      </a:cubicBezTo>
                      <a:cubicBezTo>
                        <a:pt x="814" y="2121"/>
                        <a:pt x="789" y="2248"/>
                        <a:pt x="789" y="2400"/>
                      </a:cubicBezTo>
                      <a:lnTo>
                        <a:pt x="789" y="2629"/>
                      </a:lnTo>
                      <a:cubicBezTo>
                        <a:pt x="789" y="2616"/>
                        <a:pt x="782" y="2610"/>
                        <a:pt x="776" y="2610"/>
                      </a:cubicBezTo>
                      <a:cubicBezTo>
                        <a:pt x="770" y="2610"/>
                        <a:pt x="763" y="2616"/>
                        <a:pt x="763" y="2629"/>
                      </a:cubicBezTo>
                      <a:cubicBezTo>
                        <a:pt x="534" y="2705"/>
                        <a:pt x="331" y="2858"/>
                        <a:pt x="229" y="3086"/>
                      </a:cubicBezTo>
                      <a:cubicBezTo>
                        <a:pt x="179" y="3213"/>
                        <a:pt x="153" y="3366"/>
                        <a:pt x="128" y="3518"/>
                      </a:cubicBezTo>
                      <a:cubicBezTo>
                        <a:pt x="102" y="3569"/>
                        <a:pt x="102" y="3645"/>
                        <a:pt x="77" y="3722"/>
                      </a:cubicBezTo>
                      <a:cubicBezTo>
                        <a:pt x="26" y="3798"/>
                        <a:pt x="26" y="3849"/>
                        <a:pt x="1" y="3925"/>
                      </a:cubicBezTo>
                      <a:lnTo>
                        <a:pt x="52" y="3925"/>
                      </a:lnTo>
                      <a:cubicBezTo>
                        <a:pt x="102" y="3874"/>
                        <a:pt x="128" y="3823"/>
                        <a:pt x="128" y="3773"/>
                      </a:cubicBezTo>
                      <a:cubicBezTo>
                        <a:pt x="153" y="3696"/>
                        <a:pt x="179" y="3645"/>
                        <a:pt x="204" y="3569"/>
                      </a:cubicBezTo>
                      <a:cubicBezTo>
                        <a:pt x="229" y="3442"/>
                        <a:pt x="229" y="3290"/>
                        <a:pt x="280" y="3163"/>
                      </a:cubicBezTo>
                      <a:cubicBezTo>
                        <a:pt x="356" y="2934"/>
                        <a:pt x="585" y="2807"/>
                        <a:pt x="763" y="2654"/>
                      </a:cubicBezTo>
                      <a:lnTo>
                        <a:pt x="763" y="2908"/>
                      </a:lnTo>
                      <a:cubicBezTo>
                        <a:pt x="763" y="3061"/>
                        <a:pt x="763" y="3239"/>
                        <a:pt x="763" y="3391"/>
                      </a:cubicBezTo>
                      <a:cubicBezTo>
                        <a:pt x="763" y="3400"/>
                        <a:pt x="769" y="3403"/>
                        <a:pt x="776" y="3403"/>
                      </a:cubicBezTo>
                      <a:cubicBezTo>
                        <a:pt x="791" y="3403"/>
                        <a:pt x="814" y="3391"/>
                        <a:pt x="814" y="3391"/>
                      </a:cubicBezTo>
                      <a:cubicBezTo>
                        <a:pt x="839" y="3213"/>
                        <a:pt x="865" y="3036"/>
                        <a:pt x="865" y="2858"/>
                      </a:cubicBezTo>
                      <a:cubicBezTo>
                        <a:pt x="865" y="2680"/>
                        <a:pt x="890" y="2476"/>
                        <a:pt x="890" y="2298"/>
                      </a:cubicBezTo>
                      <a:cubicBezTo>
                        <a:pt x="890" y="2146"/>
                        <a:pt x="941" y="1993"/>
                        <a:pt x="1043" y="1892"/>
                      </a:cubicBezTo>
                      <a:cubicBezTo>
                        <a:pt x="1119" y="1816"/>
                        <a:pt x="1221" y="1739"/>
                        <a:pt x="1271" y="1638"/>
                      </a:cubicBezTo>
                      <a:cubicBezTo>
                        <a:pt x="1399" y="1434"/>
                        <a:pt x="1449" y="1231"/>
                        <a:pt x="1475" y="1002"/>
                      </a:cubicBezTo>
                      <a:cubicBezTo>
                        <a:pt x="1500" y="774"/>
                        <a:pt x="1602" y="545"/>
                        <a:pt x="1780" y="418"/>
                      </a:cubicBezTo>
                      <a:cubicBezTo>
                        <a:pt x="1983" y="291"/>
                        <a:pt x="2237" y="240"/>
                        <a:pt x="2364" y="36"/>
                      </a:cubicBezTo>
                      <a:cubicBezTo>
                        <a:pt x="2364" y="18"/>
                        <a:pt x="2352" y="1"/>
                        <a:pt x="2335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41" name="Google Shape;9466;p71">
                  <a:extLst>
                    <a:ext uri="{FF2B5EF4-FFF2-40B4-BE49-F238E27FC236}">
                      <a16:creationId xmlns:a16="http://schemas.microsoft.com/office/drawing/2014/main" id="{51610FB6-76AE-B502-C5BC-3BF891EE4B9B}"/>
                    </a:ext>
                  </a:extLst>
                </p:cNvPr>
                <p:cNvSpPr/>
                <p:nvPr/>
              </p:nvSpPr>
              <p:spPr>
                <a:xfrm>
                  <a:off x="4098950" y="3590000"/>
                  <a:ext cx="132550" cy="49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2" h="1987" extrusionOk="0">
                      <a:moveTo>
                        <a:pt x="205" y="0"/>
                      </a:moveTo>
                      <a:cubicBezTo>
                        <a:pt x="157" y="0"/>
                        <a:pt x="104" y="83"/>
                        <a:pt x="171" y="106"/>
                      </a:cubicBezTo>
                      <a:lnTo>
                        <a:pt x="756" y="487"/>
                      </a:lnTo>
                      <a:cubicBezTo>
                        <a:pt x="934" y="614"/>
                        <a:pt x="1112" y="741"/>
                        <a:pt x="1315" y="843"/>
                      </a:cubicBezTo>
                      <a:cubicBezTo>
                        <a:pt x="1188" y="894"/>
                        <a:pt x="1061" y="945"/>
                        <a:pt x="959" y="996"/>
                      </a:cubicBezTo>
                      <a:cubicBezTo>
                        <a:pt x="807" y="1072"/>
                        <a:pt x="680" y="1123"/>
                        <a:pt x="527" y="1199"/>
                      </a:cubicBezTo>
                      <a:cubicBezTo>
                        <a:pt x="298" y="1301"/>
                        <a:pt x="121" y="1453"/>
                        <a:pt x="19" y="1682"/>
                      </a:cubicBezTo>
                      <a:cubicBezTo>
                        <a:pt x="0" y="1719"/>
                        <a:pt x="50" y="1743"/>
                        <a:pt x="98" y="1743"/>
                      </a:cubicBezTo>
                      <a:cubicBezTo>
                        <a:pt x="115" y="1743"/>
                        <a:pt x="132" y="1740"/>
                        <a:pt x="146" y="1733"/>
                      </a:cubicBezTo>
                      <a:cubicBezTo>
                        <a:pt x="273" y="1504"/>
                        <a:pt x="451" y="1351"/>
                        <a:pt x="680" y="1275"/>
                      </a:cubicBezTo>
                      <a:cubicBezTo>
                        <a:pt x="832" y="1224"/>
                        <a:pt x="959" y="1148"/>
                        <a:pt x="1112" y="1097"/>
                      </a:cubicBezTo>
                      <a:cubicBezTo>
                        <a:pt x="1213" y="1046"/>
                        <a:pt x="1341" y="970"/>
                        <a:pt x="1468" y="894"/>
                      </a:cubicBezTo>
                      <a:cubicBezTo>
                        <a:pt x="1747" y="970"/>
                        <a:pt x="2052" y="869"/>
                        <a:pt x="2306" y="1072"/>
                      </a:cubicBezTo>
                      <a:cubicBezTo>
                        <a:pt x="2484" y="1224"/>
                        <a:pt x="2637" y="1402"/>
                        <a:pt x="2764" y="1606"/>
                      </a:cubicBezTo>
                      <a:cubicBezTo>
                        <a:pt x="2891" y="1809"/>
                        <a:pt x="3094" y="1936"/>
                        <a:pt x="3323" y="1961"/>
                      </a:cubicBezTo>
                      <a:cubicBezTo>
                        <a:pt x="3348" y="1965"/>
                        <a:pt x="3374" y="1967"/>
                        <a:pt x="3401" y="1967"/>
                      </a:cubicBezTo>
                      <a:cubicBezTo>
                        <a:pt x="3559" y="1967"/>
                        <a:pt x="3733" y="1911"/>
                        <a:pt x="3908" y="1911"/>
                      </a:cubicBezTo>
                      <a:cubicBezTo>
                        <a:pt x="4085" y="1911"/>
                        <a:pt x="4289" y="1936"/>
                        <a:pt x="4467" y="1987"/>
                      </a:cubicBezTo>
                      <a:cubicBezTo>
                        <a:pt x="4492" y="1987"/>
                        <a:pt x="4518" y="1961"/>
                        <a:pt x="4492" y="1936"/>
                      </a:cubicBezTo>
                      <a:cubicBezTo>
                        <a:pt x="4314" y="1860"/>
                        <a:pt x="4111" y="1809"/>
                        <a:pt x="3933" y="1809"/>
                      </a:cubicBezTo>
                      <a:cubicBezTo>
                        <a:pt x="3806" y="1809"/>
                        <a:pt x="3704" y="1809"/>
                        <a:pt x="3603" y="1834"/>
                      </a:cubicBezTo>
                      <a:cubicBezTo>
                        <a:pt x="3531" y="1852"/>
                        <a:pt x="3446" y="1870"/>
                        <a:pt x="3367" y="1870"/>
                      </a:cubicBezTo>
                      <a:cubicBezTo>
                        <a:pt x="3334" y="1870"/>
                        <a:pt x="3302" y="1867"/>
                        <a:pt x="3272" y="1860"/>
                      </a:cubicBezTo>
                      <a:cubicBezTo>
                        <a:pt x="3120" y="1834"/>
                        <a:pt x="2993" y="1733"/>
                        <a:pt x="2891" y="1631"/>
                      </a:cubicBezTo>
                      <a:cubicBezTo>
                        <a:pt x="2942" y="1631"/>
                        <a:pt x="2967" y="1606"/>
                        <a:pt x="2993" y="1580"/>
                      </a:cubicBezTo>
                      <a:cubicBezTo>
                        <a:pt x="3043" y="1504"/>
                        <a:pt x="3018" y="1402"/>
                        <a:pt x="3094" y="1326"/>
                      </a:cubicBezTo>
                      <a:cubicBezTo>
                        <a:pt x="3151" y="1255"/>
                        <a:pt x="3246" y="1240"/>
                        <a:pt x="3346" y="1240"/>
                      </a:cubicBezTo>
                      <a:cubicBezTo>
                        <a:pt x="3427" y="1240"/>
                        <a:pt x="3509" y="1250"/>
                        <a:pt x="3577" y="1250"/>
                      </a:cubicBezTo>
                      <a:cubicBezTo>
                        <a:pt x="3653" y="1250"/>
                        <a:pt x="3755" y="1224"/>
                        <a:pt x="3831" y="1199"/>
                      </a:cubicBezTo>
                      <a:cubicBezTo>
                        <a:pt x="3908" y="1123"/>
                        <a:pt x="3984" y="1072"/>
                        <a:pt x="4035" y="996"/>
                      </a:cubicBezTo>
                      <a:lnTo>
                        <a:pt x="4060" y="970"/>
                      </a:lnTo>
                      <a:cubicBezTo>
                        <a:pt x="4162" y="970"/>
                        <a:pt x="4263" y="996"/>
                        <a:pt x="4365" y="996"/>
                      </a:cubicBezTo>
                      <a:cubicBezTo>
                        <a:pt x="4467" y="996"/>
                        <a:pt x="4568" y="1021"/>
                        <a:pt x="4670" y="1021"/>
                      </a:cubicBezTo>
                      <a:cubicBezTo>
                        <a:pt x="4848" y="1046"/>
                        <a:pt x="5051" y="1097"/>
                        <a:pt x="5255" y="1123"/>
                      </a:cubicBezTo>
                      <a:cubicBezTo>
                        <a:pt x="5258" y="1126"/>
                        <a:pt x="5262" y="1128"/>
                        <a:pt x="5265" y="1128"/>
                      </a:cubicBezTo>
                      <a:cubicBezTo>
                        <a:pt x="5286" y="1128"/>
                        <a:pt x="5302" y="1072"/>
                        <a:pt x="5280" y="1072"/>
                      </a:cubicBezTo>
                      <a:cubicBezTo>
                        <a:pt x="5077" y="996"/>
                        <a:pt x="4873" y="945"/>
                        <a:pt x="4670" y="919"/>
                      </a:cubicBezTo>
                      <a:cubicBezTo>
                        <a:pt x="4568" y="919"/>
                        <a:pt x="4467" y="894"/>
                        <a:pt x="4365" y="894"/>
                      </a:cubicBezTo>
                      <a:cubicBezTo>
                        <a:pt x="4327" y="881"/>
                        <a:pt x="4282" y="875"/>
                        <a:pt x="4238" y="875"/>
                      </a:cubicBezTo>
                      <a:cubicBezTo>
                        <a:pt x="4193" y="875"/>
                        <a:pt x="4149" y="881"/>
                        <a:pt x="4111" y="894"/>
                      </a:cubicBezTo>
                      <a:lnTo>
                        <a:pt x="4238" y="741"/>
                      </a:lnTo>
                      <a:cubicBezTo>
                        <a:pt x="4314" y="665"/>
                        <a:pt x="4390" y="589"/>
                        <a:pt x="4467" y="487"/>
                      </a:cubicBezTo>
                      <a:cubicBezTo>
                        <a:pt x="4467" y="467"/>
                        <a:pt x="4450" y="430"/>
                        <a:pt x="4417" y="430"/>
                      </a:cubicBezTo>
                      <a:cubicBezTo>
                        <a:pt x="4409" y="430"/>
                        <a:pt x="4400" y="432"/>
                        <a:pt x="4390" y="437"/>
                      </a:cubicBezTo>
                      <a:cubicBezTo>
                        <a:pt x="4314" y="487"/>
                        <a:pt x="4238" y="564"/>
                        <a:pt x="4187" y="640"/>
                      </a:cubicBezTo>
                      <a:lnTo>
                        <a:pt x="3958" y="869"/>
                      </a:lnTo>
                      <a:cubicBezTo>
                        <a:pt x="3908" y="945"/>
                        <a:pt x="3831" y="1021"/>
                        <a:pt x="3780" y="1072"/>
                      </a:cubicBezTo>
                      <a:cubicBezTo>
                        <a:pt x="3679" y="1123"/>
                        <a:pt x="3603" y="1148"/>
                        <a:pt x="3501" y="1148"/>
                      </a:cubicBezTo>
                      <a:cubicBezTo>
                        <a:pt x="3460" y="1141"/>
                        <a:pt x="3419" y="1138"/>
                        <a:pt x="3379" y="1138"/>
                      </a:cubicBezTo>
                      <a:cubicBezTo>
                        <a:pt x="3268" y="1138"/>
                        <a:pt x="3162" y="1162"/>
                        <a:pt x="3069" y="1199"/>
                      </a:cubicBezTo>
                      <a:cubicBezTo>
                        <a:pt x="3018" y="1224"/>
                        <a:pt x="2967" y="1275"/>
                        <a:pt x="2942" y="1351"/>
                      </a:cubicBezTo>
                      <a:cubicBezTo>
                        <a:pt x="2916" y="1402"/>
                        <a:pt x="2942" y="1555"/>
                        <a:pt x="2840" y="1555"/>
                      </a:cubicBezTo>
                      <a:lnTo>
                        <a:pt x="2738" y="1428"/>
                      </a:lnTo>
                      <a:cubicBezTo>
                        <a:pt x="2611" y="1224"/>
                        <a:pt x="2459" y="1046"/>
                        <a:pt x="2256" y="919"/>
                      </a:cubicBezTo>
                      <a:cubicBezTo>
                        <a:pt x="2128" y="843"/>
                        <a:pt x="1976" y="818"/>
                        <a:pt x="1823" y="818"/>
                      </a:cubicBezTo>
                      <a:cubicBezTo>
                        <a:pt x="1722" y="818"/>
                        <a:pt x="1595" y="818"/>
                        <a:pt x="1493" y="792"/>
                      </a:cubicBezTo>
                      <a:cubicBezTo>
                        <a:pt x="1417" y="767"/>
                        <a:pt x="1341" y="741"/>
                        <a:pt x="1264" y="691"/>
                      </a:cubicBezTo>
                      <a:cubicBezTo>
                        <a:pt x="1086" y="589"/>
                        <a:pt x="908" y="462"/>
                        <a:pt x="756" y="360"/>
                      </a:cubicBezTo>
                      <a:lnTo>
                        <a:pt x="222" y="4"/>
                      </a:lnTo>
                      <a:cubicBezTo>
                        <a:pt x="217" y="2"/>
                        <a:pt x="211" y="0"/>
                        <a:pt x="20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825" name="Google Shape;9467;p71">
                <a:extLst>
                  <a:ext uri="{FF2B5EF4-FFF2-40B4-BE49-F238E27FC236}">
                    <a16:creationId xmlns:a16="http://schemas.microsoft.com/office/drawing/2014/main" id="{BB3246B5-983B-35C2-AA7B-D3748503B53C}"/>
                  </a:ext>
                </a:extLst>
              </p:cNvPr>
              <p:cNvSpPr/>
              <p:nvPr/>
            </p:nvSpPr>
            <p:spPr>
              <a:xfrm>
                <a:off x="3906438" y="2167088"/>
                <a:ext cx="7025" cy="8925"/>
              </a:xfrm>
              <a:custGeom>
                <a:avLst/>
                <a:gdLst/>
                <a:ahLst/>
                <a:cxnLst/>
                <a:rect l="l" t="t" r="r" b="b"/>
                <a:pathLst>
                  <a:path w="281" h="357" extrusionOk="0">
                    <a:moveTo>
                      <a:pt x="153" y="1"/>
                    </a:moveTo>
                    <a:cubicBezTo>
                      <a:pt x="128" y="1"/>
                      <a:pt x="102" y="26"/>
                      <a:pt x="77" y="51"/>
                    </a:cubicBezTo>
                    <a:cubicBezTo>
                      <a:pt x="64" y="39"/>
                      <a:pt x="51" y="32"/>
                      <a:pt x="39" y="32"/>
                    </a:cubicBezTo>
                    <a:cubicBezTo>
                      <a:pt x="26" y="32"/>
                      <a:pt x="13" y="39"/>
                      <a:pt x="1" y="51"/>
                    </a:cubicBezTo>
                    <a:cubicBezTo>
                      <a:pt x="1" y="51"/>
                      <a:pt x="1" y="77"/>
                      <a:pt x="1" y="77"/>
                    </a:cubicBezTo>
                    <a:cubicBezTo>
                      <a:pt x="1" y="102"/>
                      <a:pt x="1" y="128"/>
                      <a:pt x="1" y="153"/>
                    </a:cubicBezTo>
                    <a:cubicBezTo>
                      <a:pt x="1" y="179"/>
                      <a:pt x="1" y="204"/>
                      <a:pt x="26" y="229"/>
                    </a:cubicBezTo>
                    <a:cubicBezTo>
                      <a:pt x="26" y="255"/>
                      <a:pt x="51" y="280"/>
                      <a:pt x="77" y="306"/>
                    </a:cubicBezTo>
                    <a:cubicBezTo>
                      <a:pt x="102" y="331"/>
                      <a:pt x="102" y="331"/>
                      <a:pt x="128" y="331"/>
                    </a:cubicBezTo>
                    <a:lnTo>
                      <a:pt x="179" y="356"/>
                    </a:lnTo>
                    <a:cubicBezTo>
                      <a:pt x="204" y="356"/>
                      <a:pt x="229" y="356"/>
                      <a:pt x="255" y="331"/>
                    </a:cubicBezTo>
                    <a:cubicBezTo>
                      <a:pt x="280" y="306"/>
                      <a:pt x="280" y="255"/>
                      <a:pt x="255" y="229"/>
                    </a:cubicBezTo>
                    <a:cubicBezTo>
                      <a:pt x="229" y="229"/>
                      <a:pt x="204" y="204"/>
                      <a:pt x="204" y="179"/>
                    </a:cubicBezTo>
                    <a:lnTo>
                      <a:pt x="204" y="153"/>
                    </a:lnTo>
                    <a:cubicBezTo>
                      <a:pt x="204" y="128"/>
                      <a:pt x="204" y="102"/>
                      <a:pt x="204" y="102"/>
                    </a:cubicBezTo>
                    <a:lnTo>
                      <a:pt x="204" y="77"/>
                    </a:lnTo>
                    <a:lnTo>
                      <a:pt x="204" y="26"/>
                    </a:lnTo>
                    <a:cubicBezTo>
                      <a:pt x="204" y="26"/>
                      <a:pt x="204" y="26"/>
                      <a:pt x="17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6" name="Google Shape;9468;p71">
                <a:extLst>
                  <a:ext uri="{FF2B5EF4-FFF2-40B4-BE49-F238E27FC236}">
                    <a16:creationId xmlns:a16="http://schemas.microsoft.com/office/drawing/2014/main" id="{6CDD7630-8BCE-BF2F-0F17-CBB60FBF0CEA}"/>
                  </a:ext>
                </a:extLst>
              </p:cNvPr>
              <p:cNvSpPr/>
              <p:nvPr/>
            </p:nvSpPr>
            <p:spPr>
              <a:xfrm>
                <a:off x="3911513" y="2168363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7" name="Google Shape;9469;p71">
                <a:extLst>
                  <a:ext uri="{FF2B5EF4-FFF2-40B4-BE49-F238E27FC236}">
                    <a16:creationId xmlns:a16="http://schemas.microsoft.com/office/drawing/2014/main" id="{F41AADDE-B0ED-65F0-1189-7712EBEC84B2}"/>
                  </a:ext>
                </a:extLst>
              </p:cNvPr>
              <p:cNvSpPr/>
              <p:nvPr/>
            </p:nvSpPr>
            <p:spPr>
              <a:xfrm>
                <a:off x="3793338" y="2130563"/>
                <a:ext cx="41100" cy="46475"/>
              </a:xfrm>
              <a:custGeom>
                <a:avLst/>
                <a:gdLst/>
                <a:ahLst/>
                <a:cxnLst/>
                <a:rect l="l" t="t" r="r" b="b"/>
                <a:pathLst>
                  <a:path w="1644" h="1859" extrusionOk="0">
                    <a:moveTo>
                      <a:pt x="1475" y="165"/>
                    </a:moveTo>
                    <a:lnTo>
                      <a:pt x="1475" y="165"/>
                    </a:lnTo>
                    <a:cubicBezTo>
                      <a:pt x="1398" y="293"/>
                      <a:pt x="1322" y="394"/>
                      <a:pt x="1246" y="470"/>
                    </a:cubicBezTo>
                    <a:cubicBezTo>
                      <a:pt x="1119" y="572"/>
                      <a:pt x="966" y="648"/>
                      <a:pt x="839" y="750"/>
                    </a:cubicBezTo>
                    <a:cubicBezTo>
                      <a:pt x="738" y="826"/>
                      <a:pt x="636" y="928"/>
                      <a:pt x="534" y="1030"/>
                    </a:cubicBezTo>
                    <a:cubicBezTo>
                      <a:pt x="560" y="903"/>
                      <a:pt x="611" y="775"/>
                      <a:pt x="687" y="674"/>
                    </a:cubicBezTo>
                    <a:cubicBezTo>
                      <a:pt x="890" y="445"/>
                      <a:pt x="1170" y="267"/>
                      <a:pt x="1475" y="165"/>
                    </a:cubicBezTo>
                    <a:close/>
                    <a:moveTo>
                      <a:pt x="712" y="394"/>
                    </a:moveTo>
                    <a:lnTo>
                      <a:pt x="712" y="394"/>
                    </a:lnTo>
                    <a:cubicBezTo>
                      <a:pt x="661" y="445"/>
                      <a:pt x="611" y="470"/>
                      <a:pt x="585" y="521"/>
                    </a:cubicBezTo>
                    <a:cubicBezTo>
                      <a:pt x="458" y="699"/>
                      <a:pt x="382" y="877"/>
                      <a:pt x="331" y="1055"/>
                    </a:cubicBezTo>
                    <a:cubicBezTo>
                      <a:pt x="331" y="1157"/>
                      <a:pt x="306" y="1258"/>
                      <a:pt x="280" y="1360"/>
                    </a:cubicBezTo>
                    <a:cubicBezTo>
                      <a:pt x="255" y="1462"/>
                      <a:pt x="255" y="1487"/>
                      <a:pt x="229" y="1538"/>
                    </a:cubicBezTo>
                    <a:cubicBezTo>
                      <a:pt x="204" y="1436"/>
                      <a:pt x="179" y="1335"/>
                      <a:pt x="179" y="1207"/>
                    </a:cubicBezTo>
                    <a:cubicBezTo>
                      <a:pt x="153" y="928"/>
                      <a:pt x="280" y="674"/>
                      <a:pt x="509" y="521"/>
                    </a:cubicBezTo>
                    <a:cubicBezTo>
                      <a:pt x="560" y="470"/>
                      <a:pt x="636" y="420"/>
                      <a:pt x="712" y="394"/>
                    </a:cubicBezTo>
                    <a:close/>
                    <a:moveTo>
                      <a:pt x="1571" y="1"/>
                    </a:moveTo>
                    <a:cubicBezTo>
                      <a:pt x="1553" y="1"/>
                      <a:pt x="1534" y="12"/>
                      <a:pt x="1526" y="38"/>
                    </a:cubicBezTo>
                    <a:cubicBezTo>
                      <a:pt x="1424" y="64"/>
                      <a:pt x="1348" y="89"/>
                      <a:pt x="1246" y="115"/>
                    </a:cubicBezTo>
                    <a:cubicBezTo>
                      <a:pt x="1268" y="71"/>
                      <a:pt x="1233" y="8"/>
                      <a:pt x="1174" y="8"/>
                    </a:cubicBezTo>
                    <a:cubicBezTo>
                      <a:pt x="1165" y="8"/>
                      <a:pt x="1155" y="9"/>
                      <a:pt x="1144" y="13"/>
                    </a:cubicBezTo>
                    <a:cubicBezTo>
                      <a:pt x="992" y="89"/>
                      <a:pt x="814" y="165"/>
                      <a:pt x="636" y="242"/>
                    </a:cubicBezTo>
                    <a:cubicBezTo>
                      <a:pt x="484" y="293"/>
                      <a:pt x="356" y="394"/>
                      <a:pt x="255" y="547"/>
                    </a:cubicBezTo>
                    <a:cubicBezTo>
                      <a:pt x="51" y="801"/>
                      <a:pt x="1" y="1106"/>
                      <a:pt x="51" y="1411"/>
                    </a:cubicBezTo>
                    <a:cubicBezTo>
                      <a:pt x="77" y="1512"/>
                      <a:pt x="102" y="1589"/>
                      <a:pt x="128" y="1665"/>
                    </a:cubicBezTo>
                    <a:cubicBezTo>
                      <a:pt x="153" y="1741"/>
                      <a:pt x="179" y="1792"/>
                      <a:pt x="229" y="1843"/>
                    </a:cubicBezTo>
                    <a:cubicBezTo>
                      <a:pt x="248" y="1852"/>
                      <a:pt x="273" y="1858"/>
                      <a:pt x="299" y="1858"/>
                    </a:cubicBezTo>
                    <a:cubicBezTo>
                      <a:pt x="344" y="1858"/>
                      <a:pt x="391" y="1840"/>
                      <a:pt x="407" y="1792"/>
                    </a:cubicBezTo>
                    <a:cubicBezTo>
                      <a:pt x="433" y="1741"/>
                      <a:pt x="433" y="1665"/>
                      <a:pt x="433" y="1614"/>
                    </a:cubicBezTo>
                    <a:cubicBezTo>
                      <a:pt x="509" y="1258"/>
                      <a:pt x="712" y="979"/>
                      <a:pt x="1017" y="801"/>
                    </a:cubicBezTo>
                    <a:cubicBezTo>
                      <a:pt x="1170" y="699"/>
                      <a:pt x="1297" y="623"/>
                      <a:pt x="1424" y="496"/>
                    </a:cubicBezTo>
                    <a:cubicBezTo>
                      <a:pt x="1526" y="394"/>
                      <a:pt x="1602" y="242"/>
                      <a:pt x="1627" y="89"/>
                    </a:cubicBezTo>
                    <a:cubicBezTo>
                      <a:pt x="1644" y="40"/>
                      <a:pt x="1606" y="1"/>
                      <a:pt x="157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8" name="Google Shape;9470;p71">
                <a:extLst>
                  <a:ext uri="{FF2B5EF4-FFF2-40B4-BE49-F238E27FC236}">
                    <a16:creationId xmlns:a16="http://schemas.microsoft.com/office/drawing/2014/main" id="{BD7EDF01-E198-E0A2-1555-1B8FD4DC71A5}"/>
                  </a:ext>
                </a:extLst>
              </p:cNvPr>
              <p:cNvSpPr/>
              <p:nvPr/>
            </p:nvSpPr>
            <p:spPr>
              <a:xfrm>
                <a:off x="3830188" y="2139988"/>
                <a:ext cx="30525" cy="40075"/>
              </a:xfrm>
              <a:custGeom>
                <a:avLst/>
                <a:gdLst/>
                <a:ahLst/>
                <a:cxnLst/>
                <a:rect l="l" t="t" r="r" b="b"/>
                <a:pathLst>
                  <a:path w="1221" h="1603" extrusionOk="0">
                    <a:moveTo>
                      <a:pt x="611" y="475"/>
                    </a:moveTo>
                    <a:cubicBezTo>
                      <a:pt x="712" y="500"/>
                      <a:pt x="814" y="551"/>
                      <a:pt x="890" y="627"/>
                    </a:cubicBezTo>
                    <a:cubicBezTo>
                      <a:pt x="916" y="678"/>
                      <a:pt x="967" y="729"/>
                      <a:pt x="992" y="780"/>
                    </a:cubicBezTo>
                    <a:cubicBezTo>
                      <a:pt x="1012" y="800"/>
                      <a:pt x="1016" y="819"/>
                      <a:pt x="1029" y="839"/>
                    </a:cubicBezTo>
                    <a:lnTo>
                      <a:pt x="1029" y="839"/>
                    </a:lnTo>
                    <a:cubicBezTo>
                      <a:pt x="880" y="938"/>
                      <a:pt x="709" y="1038"/>
                      <a:pt x="585" y="1161"/>
                    </a:cubicBezTo>
                    <a:cubicBezTo>
                      <a:pt x="433" y="1263"/>
                      <a:pt x="306" y="1339"/>
                      <a:pt x="179" y="1415"/>
                    </a:cubicBezTo>
                    <a:cubicBezTo>
                      <a:pt x="179" y="1339"/>
                      <a:pt x="204" y="1263"/>
                      <a:pt x="229" y="1186"/>
                    </a:cubicBezTo>
                    <a:cubicBezTo>
                      <a:pt x="280" y="1085"/>
                      <a:pt x="331" y="983"/>
                      <a:pt x="382" y="856"/>
                    </a:cubicBezTo>
                    <a:cubicBezTo>
                      <a:pt x="433" y="729"/>
                      <a:pt x="509" y="602"/>
                      <a:pt x="611" y="475"/>
                    </a:cubicBezTo>
                    <a:close/>
                    <a:moveTo>
                      <a:pt x="646" y="0"/>
                    </a:moveTo>
                    <a:cubicBezTo>
                      <a:pt x="635" y="0"/>
                      <a:pt x="623" y="5"/>
                      <a:pt x="611" y="17"/>
                    </a:cubicBezTo>
                    <a:cubicBezTo>
                      <a:pt x="484" y="93"/>
                      <a:pt x="407" y="195"/>
                      <a:pt x="331" y="322"/>
                    </a:cubicBezTo>
                    <a:cubicBezTo>
                      <a:pt x="255" y="449"/>
                      <a:pt x="204" y="576"/>
                      <a:pt x="204" y="703"/>
                    </a:cubicBezTo>
                    <a:cubicBezTo>
                      <a:pt x="204" y="721"/>
                      <a:pt x="217" y="739"/>
                      <a:pt x="224" y="739"/>
                    </a:cubicBezTo>
                    <a:cubicBezTo>
                      <a:pt x="227" y="739"/>
                      <a:pt x="229" y="736"/>
                      <a:pt x="229" y="729"/>
                    </a:cubicBezTo>
                    <a:lnTo>
                      <a:pt x="229" y="729"/>
                    </a:lnTo>
                    <a:cubicBezTo>
                      <a:pt x="255" y="729"/>
                      <a:pt x="204" y="805"/>
                      <a:pt x="204" y="830"/>
                    </a:cubicBezTo>
                    <a:cubicBezTo>
                      <a:pt x="128" y="932"/>
                      <a:pt x="102" y="1059"/>
                      <a:pt x="52" y="1186"/>
                    </a:cubicBezTo>
                    <a:cubicBezTo>
                      <a:pt x="1" y="1288"/>
                      <a:pt x="1" y="1415"/>
                      <a:pt x="26" y="1542"/>
                    </a:cubicBezTo>
                    <a:cubicBezTo>
                      <a:pt x="26" y="1579"/>
                      <a:pt x="53" y="1603"/>
                      <a:pt x="88" y="1603"/>
                    </a:cubicBezTo>
                    <a:cubicBezTo>
                      <a:pt x="101" y="1603"/>
                      <a:pt x="114" y="1600"/>
                      <a:pt x="128" y="1593"/>
                    </a:cubicBezTo>
                    <a:cubicBezTo>
                      <a:pt x="458" y="1415"/>
                      <a:pt x="789" y="1186"/>
                      <a:pt x="1068" y="932"/>
                    </a:cubicBezTo>
                    <a:cubicBezTo>
                      <a:pt x="1068" y="932"/>
                      <a:pt x="1068" y="958"/>
                      <a:pt x="1068" y="958"/>
                    </a:cubicBezTo>
                    <a:cubicBezTo>
                      <a:pt x="1082" y="972"/>
                      <a:pt x="1101" y="978"/>
                      <a:pt x="1119" y="978"/>
                    </a:cubicBezTo>
                    <a:cubicBezTo>
                      <a:pt x="1166" y="978"/>
                      <a:pt x="1214" y="936"/>
                      <a:pt x="1195" y="881"/>
                    </a:cubicBezTo>
                    <a:lnTo>
                      <a:pt x="1221" y="881"/>
                    </a:lnTo>
                    <a:cubicBezTo>
                      <a:pt x="1195" y="856"/>
                      <a:pt x="1195" y="805"/>
                      <a:pt x="1170" y="780"/>
                    </a:cubicBezTo>
                    <a:lnTo>
                      <a:pt x="1119" y="678"/>
                    </a:lnTo>
                    <a:cubicBezTo>
                      <a:pt x="1068" y="627"/>
                      <a:pt x="1017" y="576"/>
                      <a:pt x="967" y="526"/>
                    </a:cubicBezTo>
                    <a:cubicBezTo>
                      <a:pt x="916" y="475"/>
                      <a:pt x="865" y="449"/>
                      <a:pt x="789" y="424"/>
                    </a:cubicBezTo>
                    <a:cubicBezTo>
                      <a:pt x="763" y="398"/>
                      <a:pt x="738" y="398"/>
                      <a:pt x="712" y="398"/>
                    </a:cubicBezTo>
                    <a:lnTo>
                      <a:pt x="662" y="398"/>
                    </a:lnTo>
                    <a:cubicBezTo>
                      <a:pt x="687" y="373"/>
                      <a:pt x="712" y="322"/>
                      <a:pt x="738" y="297"/>
                    </a:cubicBezTo>
                    <a:cubicBezTo>
                      <a:pt x="776" y="240"/>
                      <a:pt x="714" y="168"/>
                      <a:pt x="648" y="168"/>
                    </a:cubicBezTo>
                    <a:cubicBezTo>
                      <a:pt x="627" y="168"/>
                      <a:pt x="604" y="176"/>
                      <a:pt x="585" y="195"/>
                    </a:cubicBezTo>
                    <a:cubicBezTo>
                      <a:pt x="458" y="348"/>
                      <a:pt x="357" y="500"/>
                      <a:pt x="280" y="653"/>
                    </a:cubicBezTo>
                    <a:cubicBezTo>
                      <a:pt x="357" y="424"/>
                      <a:pt x="484" y="246"/>
                      <a:pt x="662" y="68"/>
                    </a:cubicBezTo>
                    <a:cubicBezTo>
                      <a:pt x="700" y="49"/>
                      <a:pt x="680" y="0"/>
                      <a:pt x="64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9" name="Google Shape;9471;p71">
                <a:extLst>
                  <a:ext uri="{FF2B5EF4-FFF2-40B4-BE49-F238E27FC236}">
                    <a16:creationId xmlns:a16="http://schemas.microsoft.com/office/drawing/2014/main" id="{6697F002-151C-CA1A-44D4-9CF47B2A095E}"/>
                  </a:ext>
                </a:extLst>
              </p:cNvPr>
              <p:cNvSpPr/>
              <p:nvPr/>
            </p:nvSpPr>
            <p:spPr>
              <a:xfrm>
                <a:off x="3844813" y="2165188"/>
                <a:ext cx="15900" cy="10825"/>
              </a:xfrm>
              <a:custGeom>
                <a:avLst/>
                <a:gdLst/>
                <a:ahLst/>
                <a:cxnLst/>
                <a:rect l="l" t="t" r="r" b="b"/>
                <a:pathLst>
                  <a:path w="636" h="433" extrusionOk="0">
                    <a:moveTo>
                      <a:pt x="585" y="0"/>
                    </a:moveTo>
                    <a:cubicBezTo>
                      <a:pt x="483" y="51"/>
                      <a:pt x="382" y="127"/>
                      <a:pt x="280" y="178"/>
                    </a:cubicBezTo>
                    <a:cubicBezTo>
                      <a:pt x="178" y="229"/>
                      <a:pt x="102" y="305"/>
                      <a:pt x="26" y="407"/>
                    </a:cubicBezTo>
                    <a:cubicBezTo>
                      <a:pt x="0" y="432"/>
                      <a:pt x="26" y="432"/>
                      <a:pt x="51" y="432"/>
                    </a:cubicBezTo>
                    <a:cubicBezTo>
                      <a:pt x="102" y="407"/>
                      <a:pt x="153" y="382"/>
                      <a:pt x="204" y="356"/>
                    </a:cubicBezTo>
                    <a:cubicBezTo>
                      <a:pt x="254" y="331"/>
                      <a:pt x="305" y="280"/>
                      <a:pt x="331" y="255"/>
                    </a:cubicBezTo>
                    <a:lnTo>
                      <a:pt x="610" y="77"/>
                    </a:lnTo>
                    <a:cubicBezTo>
                      <a:pt x="636" y="51"/>
                      <a:pt x="610" y="0"/>
                      <a:pt x="5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0" name="Google Shape;9472;p71">
                <a:extLst>
                  <a:ext uri="{FF2B5EF4-FFF2-40B4-BE49-F238E27FC236}">
                    <a16:creationId xmlns:a16="http://schemas.microsoft.com/office/drawing/2014/main" id="{D55618F3-BE99-76BD-E3F5-968C74395C10}"/>
                  </a:ext>
                </a:extLst>
              </p:cNvPr>
              <p:cNvSpPr/>
              <p:nvPr/>
            </p:nvSpPr>
            <p:spPr>
              <a:xfrm>
                <a:off x="3698663" y="2300438"/>
                <a:ext cx="111225" cy="102925"/>
              </a:xfrm>
              <a:custGeom>
                <a:avLst/>
                <a:gdLst/>
                <a:ahLst/>
                <a:cxnLst/>
                <a:rect l="l" t="t" r="r" b="b"/>
                <a:pathLst>
                  <a:path w="4449" h="4117" extrusionOk="0">
                    <a:moveTo>
                      <a:pt x="130" y="0"/>
                    </a:moveTo>
                    <a:cubicBezTo>
                      <a:pt x="116" y="0"/>
                      <a:pt x="102" y="8"/>
                      <a:pt x="102" y="29"/>
                    </a:cubicBezTo>
                    <a:cubicBezTo>
                      <a:pt x="26" y="233"/>
                      <a:pt x="1" y="461"/>
                      <a:pt x="26" y="665"/>
                    </a:cubicBezTo>
                    <a:cubicBezTo>
                      <a:pt x="51" y="894"/>
                      <a:pt x="128" y="1122"/>
                      <a:pt x="229" y="1300"/>
                    </a:cubicBezTo>
                    <a:cubicBezTo>
                      <a:pt x="661" y="2063"/>
                      <a:pt x="1526" y="2291"/>
                      <a:pt x="2288" y="2546"/>
                    </a:cubicBezTo>
                    <a:cubicBezTo>
                      <a:pt x="2695" y="2673"/>
                      <a:pt x="3076" y="2851"/>
                      <a:pt x="3406" y="3105"/>
                    </a:cubicBezTo>
                    <a:cubicBezTo>
                      <a:pt x="3559" y="3232"/>
                      <a:pt x="3661" y="3359"/>
                      <a:pt x="3762" y="3537"/>
                    </a:cubicBezTo>
                    <a:cubicBezTo>
                      <a:pt x="3813" y="3613"/>
                      <a:pt x="3838" y="3689"/>
                      <a:pt x="3889" y="3766"/>
                    </a:cubicBezTo>
                    <a:cubicBezTo>
                      <a:pt x="3889" y="3867"/>
                      <a:pt x="3940" y="3943"/>
                      <a:pt x="3966" y="4020"/>
                    </a:cubicBezTo>
                    <a:cubicBezTo>
                      <a:pt x="3991" y="4045"/>
                      <a:pt x="3991" y="4045"/>
                      <a:pt x="4016" y="4071"/>
                    </a:cubicBezTo>
                    <a:cubicBezTo>
                      <a:pt x="4042" y="4071"/>
                      <a:pt x="4042" y="4096"/>
                      <a:pt x="4067" y="4096"/>
                    </a:cubicBezTo>
                    <a:cubicBezTo>
                      <a:pt x="4088" y="4110"/>
                      <a:pt x="4110" y="4116"/>
                      <a:pt x="4130" y="4116"/>
                    </a:cubicBezTo>
                    <a:cubicBezTo>
                      <a:pt x="4182" y="4116"/>
                      <a:pt x="4227" y="4075"/>
                      <a:pt x="4245" y="4020"/>
                    </a:cubicBezTo>
                    <a:cubicBezTo>
                      <a:pt x="4448" y="3537"/>
                      <a:pt x="4372" y="2952"/>
                      <a:pt x="4042" y="2520"/>
                    </a:cubicBezTo>
                    <a:cubicBezTo>
                      <a:pt x="4030" y="2508"/>
                      <a:pt x="4017" y="2503"/>
                      <a:pt x="4004" y="2503"/>
                    </a:cubicBezTo>
                    <a:cubicBezTo>
                      <a:pt x="3961" y="2503"/>
                      <a:pt x="3921" y="2557"/>
                      <a:pt x="3940" y="2596"/>
                    </a:cubicBezTo>
                    <a:cubicBezTo>
                      <a:pt x="4118" y="2952"/>
                      <a:pt x="4169" y="3333"/>
                      <a:pt x="4093" y="3715"/>
                    </a:cubicBezTo>
                    <a:cubicBezTo>
                      <a:pt x="4067" y="3613"/>
                      <a:pt x="4016" y="3511"/>
                      <a:pt x="3966" y="3410"/>
                    </a:cubicBezTo>
                    <a:cubicBezTo>
                      <a:pt x="3838" y="3232"/>
                      <a:pt x="3711" y="3054"/>
                      <a:pt x="3533" y="2927"/>
                    </a:cubicBezTo>
                    <a:cubicBezTo>
                      <a:pt x="2873" y="2393"/>
                      <a:pt x="2008" y="2291"/>
                      <a:pt x="1246" y="1936"/>
                    </a:cubicBezTo>
                    <a:cubicBezTo>
                      <a:pt x="890" y="1783"/>
                      <a:pt x="585" y="1529"/>
                      <a:pt x="382" y="1199"/>
                    </a:cubicBezTo>
                    <a:cubicBezTo>
                      <a:pt x="280" y="1021"/>
                      <a:pt x="204" y="843"/>
                      <a:pt x="179" y="639"/>
                    </a:cubicBezTo>
                    <a:cubicBezTo>
                      <a:pt x="128" y="436"/>
                      <a:pt x="128" y="233"/>
                      <a:pt x="153" y="29"/>
                    </a:cubicBezTo>
                    <a:cubicBezTo>
                      <a:pt x="168" y="15"/>
                      <a:pt x="149" y="0"/>
                      <a:pt x="13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1" name="Google Shape;9473;p71">
                <a:extLst>
                  <a:ext uri="{FF2B5EF4-FFF2-40B4-BE49-F238E27FC236}">
                    <a16:creationId xmlns:a16="http://schemas.microsoft.com/office/drawing/2014/main" id="{478053F5-6F2E-3354-ABA5-364A1F252363}"/>
                  </a:ext>
                </a:extLst>
              </p:cNvPr>
              <p:cNvSpPr/>
              <p:nvPr/>
            </p:nvSpPr>
            <p:spPr>
              <a:xfrm>
                <a:off x="3825738" y="2355813"/>
                <a:ext cx="102725" cy="88500"/>
              </a:xfrm>
              <a:custGeom>
                <a:avLst/>
                <a:gdLst/>
                <a:ahLst/>
                <a:cxnLst/>
                <a:rect l="l" t="t" r="r" b="b"/>
                <a:pathLst>
                  <a:path w="4109" h="3540" extrusionOk="0">
                    <a:moveTo>
                      <a:pt x="102" y="0"/>
                    </a:moveTo>
                    <a:cubicBezTo>
                      <a:pt x="52" y="0"/>
                      <a:pt x="1" y="51"/>
                      <a:pt x="26" y="76"/>
                    </a:cubicBezTo>
                    <a:cubicBezTo>
                      <a:pt x="77" y="153"/>
                      <a:pt x="153" y="229"/>
                      <a:pt x="230" y="280"/>
                    </a:cubicBezTo>
                    <a:lnTo>
                      <a:pt x="458" y="458"/>
                    </a:lnTo>
                    <a:lnTo>
                      <a:pt x="916" y="839"/>
                    </a:lnTo>
                    <a:cubicBezTo>
                      <a:pt x="1450" y="1271"/>
                      <a:pt x="1958" y="1703"/>
                      <a:pt x="2492" y="2160"/>
                    </a:cubicBezTo>
                    <a:cubicBezTo>
                      <a:pt x="2746" y="2389"/>
                      <a:pt x="3000" y="2618"/>
                      <a:pt x="3254" y="2847"/>
                    </a:cubicBezTo>
                    <a:cubicBezTo>
                      <a:pt x="3508" y="3075"/>
                      <a:pt x="3762" y="3304"/>
                      <a:pt x="4042" y="3533"/>
                    </a:cubicBezTo>
                    <a:cubicBezTo>
                      <a:pt x="4047" y="3538"/>
                      <a:pt x="4053" y="3540"/>
                      <a:pt x="4058" y="3540"/>
                    </a:cubicBezTo>
                    <a:cubicBezTo>
                      <a:pt x="4083" y="3540"/>
                      <a:pt x="4108" y="3503"/>
                      <a:pt x="4067" y="3482"/>
                    </a:cubicBezTo>
                    <a:cubicBezTo>
                      <a:pt x="3813" y="3203"/>
                      <a:pt x="3534" y="2923"/>
                      <a:pt x="3254" y="2643"/>
                    </a:cubicBezTo>
                    <a:cubicBezTo>
                      <a:pt x="2746" y="2186"/>
                      <a:pt x="2237" y="1703"/>
                      <a:pt x="1704" y="1271"/>
                    </a:cubicBezTo>
                    <a:cubicBezTo>
                      <a:pt x="1450" y="1042"/>
                      <a:pt x="1195" y="813"/>
                      <a:pt x="916" y="610"/>
                    </a:cubicBezTo>
                    <a:cubicBezTo>
                      <a:pt x="789" y="483"/>
                      <a:pt x="662" y="381"/>
                      <a:pt x="535" y="280"/>
                    </a:cubicBezTo>
                    <a:lnTo>
                      <a:pt x="306" y="127"/>
                    </a:lnTo>
                    <a:cubicBezTo>
                      <a:pt x="230" y="76"/>
                      <a:pt x="179" y="26"/>
                      <a:pt x="1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2" name="Google Shape;9474;p71">
                <a:extLst>
                  <a:ext uri="{FF2B5EF4-FFF2-40B4-BE49-F238E27FC236}">
                    <a16:creationId xmlns:a16="http://schemas.microsoft.com/office/drawing/2014/main" id="{0636230B-7F58-4821-CD08-860896CCABD9}"/>
                  </a:ext>
                </a:extLst>
              </p:cNvPr>
              <p:cNvSpPr/>
              <p:nvPr/>
            </p:nvSpPr>
            <p:spPr>
              <a:xfrm>
                <a:off x="3851788" y="2387313"/>
                <a:ext cx="41600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329" extrusionOk="0">
                    <a:moveTo>
                      <a:pt x="30" y="0"/>
                    </a:moveTo>
                    <a:cubicBezTo>
                      <a:pt x="14" y="0"/>
                      <a:pt x="1" y="18"/>
                      <a:pt x="1" y="36"/>
                    </a:cubicBezTo>
                    <a:cubicBezTo>
                      <a:pt x="52" y="113"/>
                      <a:pt x="103" y="163"/>
                      <a:pt x="179" y="189"/>
                    </a:cubicBezTo>
                    <a:lnTo>
                      <a:pt x="382" y="341"/>
                    </a:lnTo>
                    <a:cubicBezTo>
                      <a:pt x="535" y="418"/>
                      <a:pt x="662" y="519"/>
                      <a:pt x="814" y="621"/>
                    </a:cubicBezTo>
                    <a:cubicBezTo>
                      <a:pt x="1094" y="824"/>
                      <a:pt x="1348" y="1053"/>
                      <a:pt x="1577" y="1307"/>
                    </a:cubicBezTo>
                    <a:cubicBezTo>
                      <a:pt x="1584" y="1322"/>
                      <a:pt x="1596" y="1328"/>
                      <a:pt x="1608" y="1328"/>
                    </a:cubicBezTo>
                    <a:cubicBezTo>
                      <a:pt x="1636" y="1328"/>
                      <a:pt x="1663" y="1292"/>
                      <a:pt x="1627" y="1256"/>
                    </a:cubicBezTo>
                    <a:cubicBezTo>
                      <a:pt x="1399" y="1002"/>
                      <a:pt x="1145" y="773"/>
                      <a:pt x="890" y="545"/>
                    </a:cubicBezTo>
                    <a:cubicBezTo>
                      <a:pt x="738" y="443"/>
                      <a:pt x="611" y="341"/>
                      <a:pt x="458" y="240"/>
                    </a:cubicBezTo>
                    <a:lnTo>
                      <a:pt x="255" y="87"/>
                    </a:lnTo>
                    <a:cubicBezTo>
                      <a:pt x="204" y="36"/>
                      <a:pt x="128" y="11"/>
                      <a:pt x="52" y="11"/>
                    </a:cubicBezTo>
                    <a:cubicBezTo>
                      <a:pt x="44" y="3"/>
                      <a:pt x="37" y="0"/>
                      <a:pt x="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3" name="Google Shape;9475;p71">
                <a:extLst>
                  <a:ext uri="{FF2B5EF4-FFF2-40B4-BE49-F238E27FC236}">
                    <a16:creationId xmlns:a16="http://schemas.microsoft.com/office/drawing/2014/main" id="{7ED9485A-0A6D-9BCE-CE52-A49882B54451}"/>
                  </a:ext>
                </a:extLst>
              </p:cNvPr>
              <p:cNvSpPr/>
              <p:nvPr/>
            </p:nvSpPr>
            <p:spPr>
              <a:xfrm>
                <a:off x="3829788" y="2372163"/>
                <a:ext cx="16075" cy="11975"/>
              </a:xfrm>
              <a:custGeom>
                <a:avLst/>
                <a:gdLst/>
                <a:ahLst/>
                <a:cxnLst/>
                <a:rect l="l" t="t" r="r" b="b"/>
                <a:pathLst>
                  <a:path w="643" h="479" extrusionOk="0">
                    <a:moveTo>
                      <a:pt x="52" y="0"/>
                    </a:moveTo>
                    <a:cubicBezTo>
                      <a:pt x="27" y="0"/>
                      <a:pt x="1" y="42"/>
                      <a:pt x="42" y="83"/>
                    </a:cubicBezTo>
                    <a:cubicBezTo>
                      <a:pt x="42" y="109"/>
                      <a:pt x="68" y="109"/>
                      <a:pt x="93" y="134"/>
                    </a:cubicBezTo>
                    <a:cubicBezTo>
                      <a:pt x="118" y="159"/>
                      <a:pt x="144" y="159"/>
                      <a:pt x="169" y="185"/>
                    </a:cubicBezTo>
                    <a:lnTo>
                      <a:pt x="271" y="261"/>
                    </a:lnTo>
                    <a:cubicBezTo>
                      <a:pt x="347" y="312"/>
                      <a:pt x="423" y="388"/>
                      <a:pt x="500" y="464"/>
                    </a:cubicBezTo>
                    <a:cubicBezTo>
                      <a:pt x="514" y="474"/>
                      <a:pt x="529" y="478"/>
                      <a:pt x="542" y="478"/>
                    </a:cubicBezTo>
                    <a:cubicBezTo>
                      <a:pt x="600" y="478"/>
                      <a:pt x="642" y="404"/>
                      <a:pt x="601" y="363"/>
                    </a:cubicBezTo>
                    <a:cubicBezTo>
                      <a:pt x="525" y="287"/>
                      <a:pt x="449" y="236"/>
                      <a:pt x="347" y="159"/>
                    </a:cubicBezTo>
                    <a:cubicBezTo>
                      <a:pt x="322" y="134"/>
                      <a:pt x="271" y="83"/>
                      <a:pt x="220" y="58"/>
                    </a:cubicBezTo>
                    <a:lnTo>
                      <a:pt x="169" y="32"/>
                    </a:lnTo>
                    <a:cubicBezTo>
                      <a:pt x="144" y="7"/>
                      <a:pt x="118" y="7"/>
                      <a:pt x="68" y="7"/>
                    </a:cubicBezTo>
                    <a:cubicBezTo>
                      <a:pt x="63" y="2"/>
                      <a:pt x="57" y="0"/>
                      <a:pt x="5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4" name="Google Shape;9476;p71">
                <a:extLst>
                  <a:ext uri="{FF2B5EF4-FFF2-40B4-BE49-F238E27FC236}">
                    <a16:creationId xmlns:a16="http://schemas.microsoft.com/office/drawing/2014/main" id="{1C8913E3-C06E-4A25-E2AB-27B8455DBFBE}"/>
                  </a:ext>
                </a:extLst>
              </p:cNvPr>
              <p:cNvSpPr/>
              <p:nvPr/>
            </p:nvSpPr>
            <p:spPr>
              <a:xfrm>
                <a:off x="3642763" y="2166988"/>
                <a:ext cx="13850" cy="13475"/>
              </a:xfrm>
              <a:custGeom>
                <a:avLst/>
                <a:gdLst/>
                <a:ahLst/>
                <a:cxnLst/>
                <a:rect l="l" t="t" r="r" b="b"/>
                <a:pathLst>
                  <a:path w="554" h="539" extrusionOk="0">
                    <a:moveTo>
                      <a:pt x="456" y="1"/>
                    </a:moveTo>
                    <a:cubicBezTo>
                      <a:pt x="448" y="1"/>
                      <a:pt x="440" y="2"/>
                      <a:pt x="432" y="5"/>
                    </a:cubicBezTo>
                    <a:cubicBezTo>
                      <a:pt x="330" y="55"/>
                      <a:pt x="254" y="132"/>
                      <a:pt x="178" y="208"/>
                    </a:cubicBezTo>
                    <a:cubicBezTo>
                      <a:pt x="127" y="233"/>
                      <a:pt x="102" y="284"/>
                      <a:pt x="76" y="335"/>
                    </a:cubicBezTo>
                    <a:cubicBezTo>
                      <a:pt x="25" y="386"/>
                      <a:pt x="0" y="462"/>
                      <a:pt x="25" y="513"/>
                    </a:cubicBezTo>
                    <a:cubicBezTo>
                      <a:pt x="25" y="538"/>
                      <a:pt x="51" y="538"/>
                      <a:pt x="76" y="538"/>
                    </a:cubicBezTo>
                    <a:cubicBezTo>
                      <a:pt x="102" y="538"/>
                      <a:pt x="127" y="513"/>
                      <a:pt x="153" y="462"/>
                    </a:cubicBezTo>
                    <a:lnTo>
                      <a:pt x="178" y="437"/>
                    </a:lnTo>
                    <a:lnTo>
                      <a:pt x="203" y="411"/>
                    </a:lnTo>
                    <a:cubicBezTo>
                      <a:pt x="203" y="386"/>
                      <a:pt x="229" y="360"/>
                      <a:pt x="254" y="335"/>
                    </a:cubicBezTo>
                    <a:cubicBezTo>
                      <a:pt x="280" y="310"/>
                      <a:pt x="305" y="284"/>
                      <a:pt x="356" y="233"/>
                    </a:cubicBezTo>
                    <a:lnTo>
                      <a:pt x="381" y="233"/>
                    </a:lnTo>
                    <a:cubicBezTo>
                      <a:pt x="407" y="208"/>
                      <a:pt x="432" y="183"/>
                      <a:pt x="458" y="183"/>
                    </a:cubicBezTo>
                    <a:lnTo>
                      <a:pt x="508" y="132"/>
                    </a:lnTo>
                    <a:cubicBezTo>
                      <a:pt x="554" y="86"/>
                      <a:pt x="518" y="1"/>
                      <a:pt x="4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5" name="Google Shape;9477;p71">
                <a:extLst>
                  <a:ext uri="{FF2B5EF4-FFF2-40B4-BE49-F238E27FC236}">
                    <a16:creationId xmlns:a16="http://schemas.microsoft.com/office/drawing/2014/main" id="{1744DDD3-9AC0-2C45-1604-A5AAFB20B420}"/>
                  </a:ext>
                </a:extLst>
              </p:cNvPr>
              <p:cNvSpPr/>
              <p:nvPr/>
            </p:nvSpPr>
            <p:spPr>
              <a:xfrm>
                <a:off x="3716463" y="2194238"/>
                <a:ext cx="35475" cy="676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2704" extrusionOk="0">
                    <a:moveTo>
                      <a:pt x="1349" y="1"/>
                    </a:moveTo>
                    <a:cubicBezTo>
                      <a:pt x="1341" y="1"/>
                      <a:pt x="1331" y="3"/>
                      <a:pt x="1322" y="8"/>
                    </a:cubicBezTo>
                    <a:cubicBezTo>
                      <a:pt x="1220" y="109"/>
                      <a:pt x="1119" y="185"/>
                      <a:pt x="1017" y="287"/>
                    </a:cubicBezTo>
                    <a:cubicBezTo>
                      <a:pt x="941" y="363"/>
                      <a:pt x="839" y="465"/>
                      <a:pt x="763" y="567"/>
                    </a:cubicBezTo>
                    <a:cubicBezTo>
                      <a:pt x="585" y="770"/>
                      <a:pt x="432" y="973"/>
                      <a:pt x="305" y="1202"/>
                    </a:cubicBezTo>
                    <a:cubicBezTo>
                      <a:pt x="178" y="1431"/>
                      <a:pt x="102" y="1660"/>
                      <a:pt x="51" y="1914"/>
                    </a:cubicBezTo>
                    <a:cubicBezTo>
                      <a:pt x="26" y="2041"/>
                      <a:pt x="26" y="2193"/>
                      <a:pt x="26" y="2320"/>
                    </a:cubicBezTo>
                    <a:cubicBezTo>
                      <a:pt x="0" y="2447"/>
                      <a:pt x="51" y="2575"/>
                      <a:pt x="102" y="2676"/>
                    </a:cubicBezTo>
                    <a:cubicBezTo>
                      <a:pt x="121" y="2696"/>
                      <a:pt x="144" y="2704"/>
                      <a:pt x="167" y="2704"/>
                    </a:cubicBezTo>
                    <a:cubicBezTo>
                      <a:pt x="204" y="2704"/>
                      <a:pt x="239" y="2682"/>
                      <a:pt x="254" y="2651"/>
                    </a:cubicBezTo>
                    <a:cubicBezTo>
                      <a:pt x="254" y="2575"/>
                      <a:pt x="254" y="2524"/>
                      <a:pt x="254" y="2473"/>
                    </a:cubicBezTo>
                    <a:lnTo>
                      <a:pt x="254" y="2295"/>
                    </a:lnTo>
                    <a:cubicBezTo>
                      <a:pt x="254" y="2168"/>
                      <a:pt x="254" y="2041"/>
                      <a:pt x="280" y="1939"/>
                    </a:cubicBezTo>
                    <a:cubicBezTo>
                      <a:pt x="331" y="1710"/>
                      <a:pt x="407" y="1482"/>
                      <a:pt x="534" y="1253"/>
                    </a:cubicBezTo>
                    <a:cubicBezTo>
                      <a:pt x="636" y="1050"/>
                      <a:pt x="788" y="846"/>
                      <a:pt x="941" y="668"/>
                    </a:cubicBezTo>
                    <a:cubicBezTo>
                      <a:pt x="1068" y="465"/>
                      <a:pt x="1220" y="262"/>
                      <a:pt x="1398" y="84"/>
                    </a:cubicBezTo>
                    <a:cubicBezTo>
                      <a:pt x="1419" y="42"/>
                      <a:pt x="1389" y="1"/>
                      <a:pt x="13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6" name="Google Shape;9478;p71">
                <a:extLst>
                  <a:ext uri="{FF2B5EF4-FFF2-40B4-BE49-F238E27FC236}">
                    <a16:creationId xmlns:a16="http://schemas.microsoft.com/office/drawing/2014/main" id="{B7FFC7F2-5A54-2DA9-F46E-3BBE23D140DD}"/>
                  </a:ext>
                </a:extLst>
              </p:cNvPr>
              <p:cNvSpPr/>
              <p:nvPr/>
            </p:nvSpPr>
            <p:spPr>
              <a:xfrm>
                <a:off x="3705663" y="2236813"/>
                <a:ext cx="3825" cy="18475"/>
              </a:xfrm>
              <a:custGeom>
                <a:avLst/>
                <a:gdLst/>
                <a:ahLst/>
                <a:cxnLst/>
                <a:rect l="l" t="t" r="r" b="b"/>
                <a:pathLst>
                  <a:path w="153" h="739" extrusionOk="0">
                    <a:moveTo>
                      <a:pt x="103" y="0"/>
                    </a:moveTo>
                    <a:cubicBezTo>
                      <a:pt x="95" y="0"/>
                      <a:pt x="86" y="3"/>
                      <a:pt x="76" y="7"/>
                    </a:cubicBezTo>
                    <a:cubicBezTo>
                      <a:pt x="51" y="7"/>
                      <a:pt x="0" y="33"/>
                      <a:pt x="0" y="58"/>
                    </a:cubicBezTo>
                    <a:lnTo>
                      <a:pt x="0" y="389"/>
                    </a:lnTo>
                    <a:lnTo>
                      <a:pt x="0" y="567"/>
                    </a:lnTo>
                    <a:cubicBezTo>
                      <a:pt x="0" y="567"/>
                      <a:pt x="0" y="592"/>
                      <a:pt x="0" y="617"/>
                    </a:cubicBezTo>
                    <a:cubicBezTo>
                      <a:pt x="0" y="668"/>
                      <a:pt x="0" y="694"/>
                      <a:pt x="26" y="719"/>
                    </a:cubicBezTo>
                    <a:cubicBezTo>
                      <a:pt x="26" y="732"/>
                      <a:pt x="38" y="738"/>
                      <a:pt x="54" y="738"/>
                    </a:cubicBezTo>
                    <a:cubicBezTo>
                      <a:pt x="70" y="738"/>
                      <a:pt x="89" y="732"/>
                      <a:pt x="102" y="719"/>
                    </a:cubicBezTo>
                    <a:cubicBezTo>
                      <a:pt x="127" y="694"/>
                      <a:pt x="127" y="668"/>
                      <a:pt x="127" y="617"/>
                    </a:cubicBezTo>
                    <a:cubicBezTo>
                      <a:pt x="127" y="592"/>
                      <a:pt x="127" y="567"/>
                      <a:pt x="127" y="541"/>
                    </a:cubicBezTo>
                    <a:cubicBezTo>
                      <a:pt x="153" y="490"/>
                      <a:pt x="153" y="439"/>
                      <a:pt x="153" y="389"/>
                    </a:cubicBezTo>
                    <a:lnTo>
                      <a:pt x="153" y="58"/>
                    </a:lnTo>
                    <a:cubicBezTo>
                      <a:pt x="153" y="38"/>
                      <a:pt x="136" y="0"/>
                      <a:pt x="1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7" name="Google Shape;9479;p71">
                <a:extLst>
                  <a:ext uri="{FF2B5EF4-FFF2-40B4-BE49-F238E27FC236}">
                    <a16:creationId xmlns:a16="http://schemas.microsoft.com/office/drawing/2014/main" id="{E04C5974-4111-2326-97E8-A3691C2B054C}"/>
                  </a:ext>
                </a:extLst>
              </p:cNvPr>
              <p:cNvSpPr/>
              <p:nvPr/>
            </p:nvSpPr>
            <p:spPr>
              <a:xfrm>
                <a:off x="3658638" y="2305763"/>
                <a:ext cx="20800" cy="6075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2430" extrusionOk="0">
                    <a:moveTo>
                      <a:pt x="102" y="1"/>
                    </a:moveTo>
                    <a:cubicBezTo>
                      <a:pt x="83" y="1"/>
                      <a:pt x="64" y="7"/>
                      <a:pt x="51" y="20"/>
                    </a:cubicBezTo>
                    <a:cubicBezTo>
                      <a:pt x="26" y="121"/>
                      <a:pt x="0" y="223"/>
                      <a:pt x="0" y="350"/>
                    </a:cubicBezTo>
                    <a:cubicBezTo>
                      <a:pt x="0" y="452"/>
                      <a:pt x="0" y="553"/>
                      <a:pt x="0" y="655"/>
                    </a:cubicBezTo>
                    <a:cubicBezTo>
                      <a:pt x="26" y="884"/>
                      <a:pt x="77" y="1087"/>
                      <a:pt x="128" y="1291"/>
                    </a:cubicBezTo>
                    <a:cubicBezTo>
                      <a:pt x="178" y="1494"/>
                      <a:pt x="255" y="1697"/>
                      <a:pt x="356" y="1900"/>
                    </a:cubicBezTo>
                    <a:cubicBezTo>
                      <a:pt x="407" y="2002"/>
                      <a:pt x="458" y="2078"/>
                      <a:pt x="534" y="2180"/>
                    </a:cubicBezTo>
                    <a:cubicBezTo>
                      <a:pt x="585" y="2256"/>
                      <a:pt x="661" y="2333"/>
                      <a:pt x="763" y="2409"/>
                    </a:cubicBezTo>
                    <a:cubicBezTo>
                      <a:pt x="778" y="2424"/>
                      <a:pt x="791" y="2430"/>
                      <a:pt x="800" y="2430"/>
                    </a:cubicBezTo>
                    <a:cubicBezTo>
                      <a:pt x="824" y="2430"/>
                      <a:pt x="832" y="2394"/>
                      <a:pt x="814" y="2358"/>
                    </a:cubicBezTo>
                    <a:cubicBezTo>
                      <a:pt x="738" y="2282"/>
                      <a:pt x="687" y="2180"/>
                      <a:pt x="636" y="2078"/>
                    </a:cubicBezTo>
                    <a:cubicBezTo>
                      <a:pt x="585" y="2002"/>
                      <a:pt x="534" y="1900"/>
                      <a:pt x="483" y="1824"/>
                    </a:cubicBezTo>
                    <a:cubicBezTo>
                      <a:pt x="407" y="1646"/>
                      <a:pt x="331" y="1443"/>
                      <a:pt x="280" y="1265"/>
                    </a:cubicBezTo>
                    <a:cubicBezTo>
                      <a:pt x="229" y="1062"/>
                      <a:pt x="178" y="858"/>
                      <a:pt x="178" y="630"/>
                    </a:cubicBezTo>
                    <a:lnTo>
                      <a:pt x="178" y="325"/>
                    </a:lnTo>
                    <a:cubicBezTo>
                      <a:pt x="178" y="223"/>
                      <a:pt x="178" y="121"/>
                      <a:pt x="153" y="20"/>
                    </a:cubicBezTo>
                    <a:cubicBezTo>
                      <a:pt x="140" y="7"/>
                      <a:pt x="121" y="1"/>
                      <a:pt x="1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8" name="Google Shape;9480;p71">
                <a:extLst>
                  <a:ext uri="{FF2B5EF4-FFF2-40B4-BE49-F238E27FC236}">
                    <a16:creationId xmlns:a16="http://schemas.microsoft.com/office/drawing/2014/main" id="{D6656DBD-DD02-B1BB-6608-DEBDDBC374D7}"/>
                  </a:ext>
                </a:extLst>
              </p:cNvPr>
              <p:cNvSpPr/>
              <p:nvPr/>
            </p:nvSpPr>
            <p:spPr>
              <a:xfrm>
                <a:off x="3666888" y="2313388"/>
                <a:ext cx="8175" cy="35625"/>
              </a:xfrm>
              <a:custGeom>
                <a:avLst/>
                <a:gdLst/>
                <a:ahLst/>
                <a:cxnLst/>
                <a:rect l="l" t="t" r="r" b="b"/>
                <a:pathLst>
                  <a:path w="327" h="1425" extrusionOk="0">
                    <a:moveTo>
                      <a:pt x="64" y="1"/>
                    </a:moveTo>
                    <a:cubicBezTo>
                      <a:pt x="52" y="1"/>
                      <a:pt x="39" y="7"/>
                      <a:pt x="26" y="20"/>
                    </a:cubicBezTo>
                    <a:cubicBezTo>
                      <a:pt x="1" y="147"/>
                      <a:pt x="1" y="274"/>
                      <a:pt x="26" y="401"/>
                    </a:cubicBezTo>
                    <a:lnTo>
                      <a:pt x="77" y="782"/>
                    </a:lnTo>
                    <a:cubicBezTo>
                      <a:pt x="77" y="1011"/>
                      <a:pt x="128" y="1214"/>
                      <a:pt x="255" y="1418"/>
                    </a:cubicBezTo>
                    <a:cubicBezTo>
                      <a:pt x="260" y="1422"/>
                      <a:pt x="266" y="1424"/>
                      <a:pt x="272" y="1424"/>
                    </a:cubicBezTo>
                    <a:cubicBezTo>
                      <a:pt x="297" y="1424"/>
                      <a:pt x="326" y="1387"/>
                      <a:pt x="306" y="1367"/>
                    </a:cubicBezTo>
                    <a:cubicBezTo>
                      <a:pt x="255" y="1265"/>
                      <a:pt x="230" y="1163"/>
                      <a:pt x="230" y="1062"/>
                    </a:cubicBezTo>
                    <a:cubicBezTo>
                      <a:pt x="204" y="960"/>
                      <a:pt x="204" y="833"/>
                      <a:pt x="204" y="731"/>
                    </a:cubicBezTo>
                    <a:cubicBezTo>
                      <a:pt x="179" y="604"/>
                      <a:pt x="153" y="477"/>
                      <a:pt x="153" y="350"/>
                    </a:cubicBezTo>
                    <a:cubicBezTo>
                      <a:pt x="153" y="223"/>
                      <a:pt x="153" y="121"/>
                      <a:pt x="103" y="20"/>
                    </a:cubicBezTo>
                    <a:cubicBezTo>
                      <a:pt x="90" y="7"/>
                      <a:pt x="77" y="1"/>
                      <a:pt x="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9" name="Google Shape;9481;p71">
                <a:extLst>
                  <a:ext uri="{FF2B5EF4-FFF2-40B4-BE49-F238E27FC236}">
                    <a16:creationId xmlns:a16="http://schemas.microsoft.com/office/drawing/2014/main" id="{C14C6A8A-DBB5-9B79-D2DA-5D076E878713}"/>
                  </a:ext>
                </a:extLst>
              </p:cNvPr>
              <p:cNvSpPr/>
              <p:nvPr/>
            </p:nvSpPr>
            <p:spPr>
              <a:xfrm>
                <a:off x="3674513" y="2314188"/>
                <a:ext cx="3850" cy="21100"/>
              </a:xfrm>
              <a:custGeom>
                <a:avLst/>
                <a:gdLst/>
                <a:ahLst/>
                <a:cxnLst/>
                <a:rect l="l" t="t" r="r" b="b"/>
                <a:pathLst>
                  <a:path w="154" h="844" extrusionOk="0">
                    <a:moveTo>
                      <a:pt x="52" y="0"/>
                    </a:moveTo>
                    <a:cubicBezTo>
                      <a:pt x="26" y="0"/>
                      <a:pt x="1" y="13"/>
                      <a:pt x="1" y="39"/>
                    </a:cubicBezTo>
                    <a:cubicBezTo>
                      <a:pt x="1" y="166"/>
                      <a:pt x="1" y="293"/>
                      <a:pt x="1" y="445"/>
                    </a:cubicBezTo>
                    <a:cubicBezTo>
                      <a:pt x="26" y="572"/>
                      <a:pt x="52" y="699"/>
                      <a:pt x="103" y="826"/>
                    </a:cubicBezTo>
                    <a:cubicBezTo>
                      <a:pt x="103" y="837"/>
                      <a:pt x="111" y="843"/>
                      <a:pt x="121" y="843"/>
                    </a:cubicBezTo>
                    <a:cubicBezTo>
                      <a:pt x="136" y="843"/>
                      <a:pt x="153" y="831"/>
                      <a:pt x="153" y="801"/>
                    </a:cubicBezTo>
                    <a:cubicBezTo>
                      <a:pt x="103" y="547"/>
                      <a:pt x="77" y="293"/>
                      <a:pt x="103" y="39"/>
                    </a:cubicBezTo>
                    <a:cubicBezTo>
                      <a:pt x="103" y="13"/>
                      <a:pt x="77" y="0"/>
                      <a:pt x="5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0" name="Google Shape;9482;p71">
                <a:extLst>
                  <a:ext uri="{FF2B5EF4-FFF2-40B4-BE49-F238E27FC236}">
                    <a16:creationId xmlns:a16="http://schemas.microsoft.com/office/drawing/2014/main" id="{613E67F0-6A0C-A9B3-D3B7-076BD0FFB1CB}"/>
                  </a:ext>
                </a:extLst>
              </p:cNvPr>
              <p:cNvSpPr/>
              <p:nvPr/>
            </p:nvSpPr>
            <p:spPr>
              <a:xfrm>
                <a:off x="3665638" y="2215138"/>
                <a:ext cx="14000" cy="24675"/>
              </a:xfrm>
              <a:custGeom>
                <a:avLst/>
                <a:gdLst/>
                <a:ahLst/>
                <a:cxnLst/>
                <a:rect l="l" t="t" r="r" b="b"/>
                <a:pathLst>
                  <a:path w="560" h="987" extrusionOk="0">
                    <a:moveTo>
                      <a:pt x="507" y="0"/>
                    </a:moveTo>
                    <a:cubicBezTo>
                      <a:pt x="498" y="0"/>
                      <a:pt x="490" y="3"/>
                      <a:pt x="483" y="10"/>
                    </a:cubicBezTo>
                    <a:cubicBezTo>
                      <a:pt x="381" y="163"/>
                      <a:pt x="305" y="315"/>
                      <a:pt x="229" y="468"/>
                    </a:cubicBezTo>
                    <a:cubicBezTo>
                      <a:pt x="127" y="620"/>
                      <a:pt x="51" y="798"/>
                      <a:pt x="0" y="951"/>
                    </a:cubicBezTo>
                    <a:cubicBezTo>
                      <a:pt x="0" y="969"/>
                      <a:pt x="13" y="987"/>
                      <a:pt x="29" y="987"/>
                    </a:cubicBezTo>
                    <a:cubicBezTo>
                      <a:pt x="36" y="987"/>
                      <a:pt x="43" y="983"/>
                      <a:pt x="51" y="976"/>
                    </a:cubicBezTo>
                    <a:cubicBezTo>
                      <a:pt x="153" y="849"/>
                      <a:pt x="254" y="696"/>
                      <a:pt x="305" y="544"/>
                    </a:cubicBezTo>
                    <a:cubicBezTo>
                      <a:pt x="407" y="391"/>
                      <a:pt x="483" y="214"/>
                      <a:pt x="559" y="61"/>
                    </a:cubicBezTo>
                    <a:cubicBezTo>
                      <a:pt x="559" y="24"/>
                      <a:pt x="532" y="0"/>
                      <a:pt x="5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1" name="Google Shape;9483;p71">
                <a:extLst>
                  <a:ext uri="{FF2B5EF4-FFF2-40B4-BE49-F238E27FC236}">
                    <a16:creationId xmlns:a16="http://schemas.microsoft.com/office/drawing/2014/main" id="{4D18921E-EF64-63B6-4175-A28FBDE46EFE}"/>
                  </a:ext>
                </a:extLst>
              </p:cNvPr>
              <p:cNvSpPr/>
              <p:nvPr/>
            </p:nvSpPr>
            <p:spPr>
              <a:xfrm>
                <a:off x="3663713" y="2212938"/>
                <a:ext cx="11275" cy="16975"/>
              </a:xfrm>
              <a:custGeom>
                <a:avLst/>
                <a:gdLst/>
                <a:ahLst/>
                <a:cxnLst/>
                <a:rect l="l" t="t" r="r" b="b"/>
                <a:pathLst>
                  <a:path w="451" h="679" extrusionOk="0">
                    <a:moveTo>
                      <a:pt x="408" y="1"/>
                    </a:moveTo>
                    <a:cubicBezTo>
                      <a:pt x="399" y="1"/>
                      <a:pt x="389" y="7"/>
                      <a:pt x="382" y="22"/>
                    </a:cubicBezTo>
                    <a:cubicBezTo>
                      <a:pt x="306" y="98"/>
                      <a:pt x="230" y="200"/>
                      <a:pt x="179" y="302"/>
                    </a:cubicBezTo>
                    <a:cubicBezTo>
                      <a:pt x="128" y="352"/>
                      <a:pt x="102" y="403"/>
                      <a:pt x="77" y="454"/>
                    </a:cubicBezTo>
                    <a:cubicBezTo>
                      <a:pt x="52" y="505"/>
                      <a:pt x="26" y="556"/>
                      <a:pt x="1" y="607"/>
                    </a:cubicBezTo>
                    <a:cubicBezTo>
                      <a:pt x="1" y="643"/>
                      <a:pt x="26" y="678"/>
                      <a:pt x="59" y="678"/>
                    </a:cubicBezTo>
                    <a:cubicBezTo>
                      <a:pt x="73" y="678"/>
                      <a:pt x="88" y="672"/>
                      <a:pt x="102" y="657"/>
                    </a:cubicBezTo>
                    <a:cubicBezTo>
                      <a:pt x="102" y="632"/>
                      <a:pt x="128" y="632"/>
                      <a:pt x="153" y="581"/>
                    </a:cubicBezTo>
                    <a:lnTo>
                      <a:pt x="179" y="505"/>
                    </a:lnTo>
                    <a:lnTo>
                      <a:pt x="280" y="352"/>
                    </a:lnTo>
                    <a:cubicBezTo>
                      <a:pt x="331" y="276"/>
                      <a:pt x="382" y="174"/>
                      <a:pt x="433" y="73"/>
                    </a:cubicBezTo>
                    <a:cubicBezTo>
                      <a:pt x="451" y="37"/>
                      <a:pt x="431" y="1"/>
                      <a:pt x="40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2" name="Google Shape;9484;p71">
                <a:extLst>
                  <a:ext uri="{FF2B5EF4-FFF2-40B4-BE49-F238E27FC236}">
                    <a16:creationId xmlns:a16="http://schemas.microsoft.com/office/drawing/2014/main" id="{045A0812-4FA7-3D96-CFC5-FCEFB15E9F12}"/>
                  </a:ext>
                </a:extLst>
              </p:cNvPr>
              <p:cNvSpPr/>
              <p:nvPr/>
            </p:nvSpPr>
            <p:spPr>
              <a:xfrm>
                <a:off x="4243838" y="2345963"/>
                <a:ext cx="25875" cy="80925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3237" extrusionOk="0">
                    <a:moveTo>
                      <a:pt x="77" y="0"/>
                    </a:moveTo>
                    <a:cubicBezTo>
                      <a:pt x="58" y="0"/>
                      <a:pt x="39" y="13"/>
                      <a:pt x="26" y="38"/>
                    </a:cubicBezTo>
                    <a:cubicBezTo>
                      <a:pt x="0" y="165"/>
                      <a:pt x="0" y="318"/>
                      <a:pt x="26" y="445"/>
                    </a:cubicBezTo>
                    <a:cubicBezTo>
                      <a:pt x="51" y="597"/>
                      <a:pt x="51" y="725"/>
                      <a:pt x="77" y="852"/>
                    </a:cubicBezTo>
                    <a:cubicBezTo>
                      <a:pt x="128" y="1131"/>
                      <a:pt x="204" y="1411"/>
                      <a:pt x="280" y="1690"/>
                    </a:cubicBezTo>
                    <a:cubicBezTo>
                      <a:pt x="432" y="2224"/>
                      <a:pt x="661" y="2732"/>
                      <a:pt x="941" y="3215"/>
                    </a:cubicBezTo>
                    <a:cubicBezTo>
                      <a:pt x="948" y="3230"/>
                      <a:pt x="960" y="3236"/>
                      <a:pt x="972" y="3236"/>
                    </a:cubicBezTo>
                    <a:cubicBezTo>
                      <a:pt x="1002" y="3236"/>
                      <a:pt x="1035" y="3200"/>
                      <a:pt x="1017" y="3164"/>
                    </a:cubicBezTo>
                    <a:cubicBezTo>
                      <a:pt x="763" y="2682"/>
                      <a:pt x="560" y="2173"/>
                      <a:pt x="407" y="1640"/>
                    </a:cubicBezTo>
                    <a:cubicBezTo>
                      <a:pt x="331" y="1385"/>
                      <a:pt x="280" y="1106"/>
                      <a:pt x="229" y="852"/>
                    </a:cubicBezTo>
                    <a:cubicBezTo>
                      <a:pt x="204" y="725"/>
                      <a:pt x="178" y="572"/>
                      <a:pt x="178" y="445"/>
                    </a:cubicBezTo>
                    <a:cubicBezTo>
                      <a:pt x="178" y="318"/>
                      <a:pt x="153" y="165"/>
                      <a:pt x="128" y="38"/>
                    </a:cubicBezTo>
                    <a:cubicBezTo>
                      <a:pt x="115" y="13"/>
                      <a:pt x="96" y="0"/>
                      <a:pt x="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3" name="Google Shape;9485;p71">
                <a:extLst>
                  <a:ext uri="{FF2B5EF4-FFF2-40B4-BE49-F238E27FC236}">
                    <a16:creationId xmlns:a16="http://schemas.microsoft.com/office/drawing/2014/main" id="{147CE74B-6648-4E12-A1E6-BB141A020BC9}"/>
                  </a:ext>
                </a:extLst>
              </p:cNvPr>
              <p:cNvSpPr/>
              <p:nvPr/>
            </p:nvSpPr>
            <p:spPr>
              <a:xfrm>
                <a:off x="4253363" y="2341988"/>
                <a:ext cx="2575" cy="12400"/>
              </a:xfrm>
              <a:custGeom>
                <a:avLst/>
                <a:gdLst/>
                <a:ahLst/>
                <a:cxnLst/>
                <a:rect l="l" t="t" r="r" b="b"/>
                <a:pathLst>
                  <a:path w="103" h="496" extrusionOk="0">
                    <a:moveTo>
                      <a:pt x="55" y="0"/>
                    </a:moveTo>
                    <a:cubicBezTo>
                      <a:pt x="39" y="0"/>
                      <a:pt x="26" y="7"/>
                      <a:pt x="26" y="19"/>
                    </a:cubicBezTo>
                    <a:cubicBezTo>
                      <a:pt x="1" y="96"/>
                      <a:pt x="1" y="172"/>
                      <a:pt x="26" y="248"/>
                    </a:cubicBezTo>
                    <a:lnTo>
                      <a:pt x="26" y="477"/>
                    </a:lnTo>
                    <a:cubicBezTo>
                      <a:pt x="26" y="490"/>
                      <a:pt x="39" y="496"/>
                      <a:pt x="55" y="496"/>
                    </a:cubicBezTo>
                    <a:cubicBezTo>
                      <a:pt x="71" y="496"/>
                      <a:pt x="90" y="490"/>
                      <a:pt x="102" y="477"/>
                    </a:cubicBezTo>
                    <a:lnTo>
                      <a:pt x="102" y="248"/>
                    </a:lnTo>
                    <a:cubicBezTo>
                      <a:pt x="102" y="172"/>
                      <a:pt x="102" y="96"/>
                      <a:pt x="102" y="19"/>
                    </a:cubicBezTo>
                    <a:cubicBezTo>
                      <a:pt x="90" y="7"/>
                      <a:pt x="71" y="0"/>
                      <a:pt x="5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4" name="Google Shape;9486;p71">
                <a:extLst>
                  <a:ext uri="{FF2B5EF4-FFF2-40B4-BE49-F238E27FC236}">
                    <a16:creationId xmlns:a16="http://schemas.microsoft.com/office/drawing/2014/main" id="{F549DAA7-CD51-9B2A-77F5-9E8D0A17094A}"/>
                  </a:ext>
                </a:extLst>
              </p:cNvPr>
              <p:cNvSpPr/>
              <p:nvPr/>
            </p:nvSpPr>
            <p:spPr>
              <a:xfrm>
                <a:off x="4318188" y="2022588"/>
                <a:ext cx="12725" cy="38250"/>
              </a:xfrm>
              <a:custGeom>
                <a:avLst/>
                <a:gdLst/>
                <a:ahLst/>
                <a:cxnLst/>
                <a:rect l="l" t="t" r="r" b="b"/>
                <a:pathLst>
                  <a:path w="509" h="1530" extrusionOk="0">
                    <a:moveTo>
                      <a:pt x="448" y="1"/>
                    </a:moveTo>
                    <a:cubicBezTo>
                      <a:pt x="439" y="1"/>
                      <a:pt x="432" y="4"/>
                      <a:pt x="432" y="11"/>
                    </a:cubicBezTo>
                    <a:cubicBezTo>
                      <a:pt x="305" y="240"/>
                      <a:pt x="229" y="494"/>
                      <a:pt x="153" y="748"/>
                    </a:cubicBezTo>
                    <a:cubicBezTo>
                      <a:pt x="102" y="875"/>
                      <a:pt x="76" y="1002"/>
                      <a:pt x="51" y="1130"/>
                    </a:cubicBezTo>
                    <a:cubicBezTo>
                      <a:pt x="25" y="1257"/>
                      <a:pt x="0" y="1384"/>
                      <a:pt x="25" y="1511"/>
                    </a:cubicBezTo>
                    <a:cubicBezTo>
                      <a:pt x="38" y="1524"/>
                      <a:pt x="51" y="1530"/>
                      <a:pt x="64" y="1530"/>
                    </a:cubicBezTo>
                    <a:cubicBezTo>
                      <a:pt x="76" y="1530"/>
                      <a:pt x="89" y="1524"/>
                      <a:pt x="102" y="1511"/>
                    </a:cubicBezTo>
                    <a:cubicBezTo>
                      <a:pt x="153" y="1409"/>
                      <a:pt x="178" y="1282"/>
                      <a:pt x="203" y="1155"/>
                    </a:cubicBezTo>
                    <a:cubicBezTo>
                      <a:pt x="203" y="1028"/>
                      <a:pt x="254" y="901"/>
                      <a:pt x="280" y="774"/>
                    </a:cubicBezTo>
                    <a:cubicBezTo>
                      <a:pt x="330" y="545"/>
                      <a:pt x="407" y="291"/>
                      <a:pt x="508" y="37"/>
                    </a:cubicBezTo>
                    <a:cubicBezTo>
                      <a:pt x="508" y="19"/>
                      <a:pt x="470" y="1"/>
                      <a:pt x="4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5" name="Google Shape;9487;p71">
                <a:extLst>
                  <a:ext uri="{FF2B5EF4-FFF2-40B4-BE49-F238E27FC236}">
                    <a16:creationId xmlns:a16="http://schemas.microsoft.com/office/drawing/2014/main" id="{D39AAD0E-DB6F-56C7-684B-8D4B05E94797}"/>
                  </a:ext>
                </a:extLst>
              </p:cNvPr>
              <p:cNvSpPr/>
              <p:nvPr/>
            </p:nvSpPr>
            <p:spPr>
              <a:xfrm>
                <a:off x="4308638" y="2026138"/>
                <a:ext cx="13825" cy="39625"/>
              </a:xfrm>
              <a:custGeom>
                <a:avLst/>
                <a:gdLst/>
                <a:ahLst/>
                <a:cxnLst/>
                <a:rect l="l" t="t" r="r" b="b"/>
                <a:pathLst>
                  <a:path w="553" h="1585" extrusionOk="0">
                    <a:moveTo>
                      <a:pt x="490" y="1"/>
                    </a:moveTo>
                    <a:cubicBezTo>
                      <a:pt x="478" y="1"/>
                      <a:pt x="466" y="7"/>
                      <a:pt x="458" y="22"/>
                    </a:cubicBezTo>
                    <a:cubicBezTo>
                      <a:pt x="331" y="276"/>
                      <a:pt x="230" y="530"/>
                      <a:pt x="153" y="784"/>
                    </a:cubicBezTo>
                    <a:cubicBezTo>
                      <a:pt x="128" y="911"/>
                      <a:pt x="77" y="1038"/>
                      <a:pt x="52" y="1165"/>
                    </a:cubicBezTo>
                    <a:cubicBezTo>
                      <a:pt x="1" y="1293"/>
                      <a:pt x="1" y="1420"/>
                      <a:pt x="1" y="1547"/>
                    </a:cubicBezTo>
                    <a:cubicBezTo>
                      <a:pt x="14" y="1572"/>
                      <a:pt x="33" y="1585"/>
                      <a:pt x="48" y="1585"/>
                    </a:cubicBezTo>
                    <a:cubicBezTo>
                      <a:pt x="64" y="1585"/>
                      <a:pt x="77" y="1572"/>
                      <a:pt x="77" y="1547"/>
                    </a:cubicBezTo>
                    <a:cubicBezTo>
                      <a:pt x="128" y="1445"/>
                      <a:pt x="179" y="1318"/>
                      <a:pt x="179" y="1191"/>
                    </a:cubicBezTo>
                    <a:cubicBezTo>
                      <a:pt x="230" y="1064"/>
                      <a:pt x="255" y="937"/>
                      <a:pt x="280" y="810"/>
                    </a:cubicBezTo>
                    <a:cubicBezTo>
                      <a:pt x="357" y="555"/>
                      <a:pt x="458" y="301"/>
                      <a:pt x="535" y="73"/>
                    </a:cubicBezTo>
                    <a:cubicBezTo>
                      <a:pt x="553" y="37"/>
                      <a:pt x="520" y="1"/>
                      <a:pt x="49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6" name="Google Shape;9488;p71">
                <a:extLst>
                  <a:ext uri="{FF2B5EF4-FFF2-40B4-BE49-F238E27FC236}">
                    <a16:creationId xmlns:a16="http://schemas.microsoft.com/office/drawing/2014/main" id="{671BFCDD-EA94-24FD-4625-D9E9D2ECEE32}"/>
                  </a:ext>
                </a:extLst>
              </p:cNvPr>
              <p:cNvSpPr/>
              <p:nvPr/>
            </p:nvSpPr>
            <p:spPr>
              <a:xfrm>
                <a:off x="4299113" y="2033613"/>
                <a:ext cx="11475" cy="42950"/>
              </a:xfrm>
              <a:custGeom>
                <a:avLst/>
                <a:gdLst/>
                <a:ahLst/>
                <a:cxnLst/>
                <a:rect l="l" t="t" r="r" b="b"/>
                <a:pathLst>
                  <a:path w="459" h="1718" extrusionOk="0">
                    <a:moveTo>
                      <a:pt x="407" y="0"/>
                    </a:moveTo>
                    <a:cubicBezTo>
                      <a:pt x="393" y="0"/>
                      <a:pt x="382" y="8"/>
                      <a:pt x="382" y="28"/>
                    </a:cubicBezTo>
                    <a:cubicBezTo>
                      <a:pt x="306" y="307"/>
                      <a:pt x="229" y="587"/>
                      <a:pt x="153" y="866"/>
                    </a:cubicBezTo>
                    <a:cubicBezTo>
                      <a:pt x="77" y="1146"/>
                      <a:pt x="26" y="1400"/>
                      <a:pt x="1" y="1680"/>
                    </a:cubicBezTo>
                    <a:cubicBezTo>
                      <a:pt x="1" y="1705"/>
                      <a:pt x="20" y="1718"/>
                      <a:pt x="39" y="1718"/>
                    </a:cubicBezTo>
                    <a:cubicBezTo>
                      <a:pt x="58" y="1718"/>
                      <a:pt x="77" y="1705"/>
                      <a:pt x="77" y="1680"/>
                    </a:cubicBezTo>
                    <a:cubicBezTo>
                      <a:pt x="153" y="1426"/>
                      <a:pt x="229" y="1146"/>
                      <a:pt x="280" y="866"/>
                    </a:cubicBezTo>
                    <a:cubicBezTo>
                      <a:pt x="356" y="612"/>
                      <a:pt x="407" y="333"/>
                      <a:pt x="458" y="53"/>
                    </a:cubicBezTo>
                    <a:cubicBezTo>
                      <a:pt x="458" y="22"/>
                      <a:pt x="429" y="0"/>
                      <a:pt x="4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7" name="Google Shape;9489;p71">
                <a:extLst>
                  <a:ext uri="{FF2B5EF4-FFF2-40B4-BE49-F238E27FC236}">
                    <a16:creationId xmlns:a16="http://schemas.microsoft.com/office/drawing/2014/main" id="{5572A721-134B-795A-66CF-8AB2F5F17A27}"/>
                  </a:ext>
                </a:extLst>
              </p:cNvPr>
              <p:cNvSpPr/>
              <p:nvPr/>
            </p:nvSpPr>
            <p:spPr>
              <a:xfrm>
                <a:off x="4286413" y="2049488"/>
                <a:ext cx="13350" cy="54575"/>
              </a:xfrm>
              <a:custGeom>
                <a:avLst/>
                <a:gdLst/>
                <a:ahLst/>
                <a:cxnLst/>
                <a:rect l="l" t="t" r="r" b="b"/>
                <a:pathLst>
                  <a:path w="534" h="2183" extrusionOk="0">
                    <a:moveTo>
                      <a:pt x="483" y="0"/>
                    </a:moveTo>
                    <a:cubicBezTo>
                      <a:pt x="469" y="0"/>
                      <a:pt x="458" y="9"/>
                      <a:pt x="458" y="28"/>
                    </a:cubicBezTo>
                    <a:cubicBezTo>
                      <a:pt x="305" y="384"/>
                      <a:pt x="204" y="714"/>
                      <a:pt x="127" y="1096"/>
                    </a:cubicBezTo>
                    <a:cubicBezTo>
                      <a:pt x="102" y="1248"/>
                      <a:pt x="51" y="1451"/>
                      <a:pt x="26" y="1629"/>
                    </a:cubicBezTo>
                    <a:cubicBezTo>
                      <a:pt x="0" y="1807"/>
                      <a:pt x="0" y="1985"/>
                      <a:pt x="0" y="2163"/>
                    </a:cubicBezTo>
                    <a:cubicBezTo>
                      <a:pt x="0" y="2176"/>
                      <a:pt x="19" y="2182"/>
                      <a:pt x="38" y="2182"/>
                    </a:cubicBezTo>
                    <a:cubicBezTo>
                      <a:pt x="57" y="2182"/>
                      <a:pt x="77" y="2176"/>
                      <a:pt x="77" y="2163"/>
                    </a:cubicBezTo>
                    <a:cubicBezTo>
                      <a:pt x="127" y="1985"/>
                      <a:pt x="127" y="1807"/>
                      <a:pt x="153" y="1629"/>
                    </a:cubicBezTo>
                    <a:cubicBezTo>
                      <a:pt x="178" y="1451"/>
                      <a:pt x="229" y="1274"/>
                      <a:pt x="254" y="1096"/>
                    </a:cubicBezTo>
                    <a:cubicBezTo>
                      <a:pt x="331" y="740"/>
                      <a:pt x="432" y="409"/>
                      <a:pt x="534" y="54"/>
                    </a:cubicBezTo>
                    <a:cubicBezTo>
                      <a:pt x="534" y="22"/>
                      <a:pt x="505" y="0"/>
                      <a:pt x="48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8" name="Google Shape;9490;p71">
                <a:extLst>
                  <a:ext uri="{FF2B5EF4-FFF2-40B4-BE49-F238E27FC236}">
                    <a16:creationId xmlns:a16="http://schemas.microsoft.com/office/drawing/2014/main" id="{6E6E3D00-D835-1D73-A5B8-B1CDEDEB7CCF}"/>
                  </a:ext>
                </a:extLst>
              </p:cNvPr>
              <p:cNvSpPr/>
              <p:nvPr/>
            </p:nvSpPr>
            <p:spPr>
              <a:xfrm>
                <a:off x="4138488" y="2503738"/>
                <a:ext cx="96825" cy="69175"/>
              </a:xfrm>
              <a:custGeom>
                <a:avLst/>
                <a:gdLst/>
                <a:ahLst/>
                <a:cxnLst/>
                <a:rect l="l" t="t" r="r" b="b"/>
                <a:pathLst>
                  <a:path w="3873" h="2767" extrusionOk="0">
                    <a:moveTo>
                      <a:pt x="74" y="1"/>
                    </a:moveTo>
                    <a:cubicBezTo>
                      <a:pt x="16" y="1"/>
                      <a:pt x="1" y="84"/>
                      <a:pt x="46" y="107"/>
                    </a:cubicBezTo>
                    <a:cubicBezTo>
                      <a:pt x="326" y="285"/>
                      <a:pt x="605" y="463"/>
                      <a:pt x="910" y="615"/>
                    </a:cubicBezTo>
                    <a:cubicBezTo>
                      <a:pt x="1419" y="895"/>
                      <a:pt x="1902" y="1225"/>
                      <a:pt x="2384" y="1581"/>
                    </a:cubicBezTo>
                    <a:cubicBezTo>
                      <a:pt x="2613" y="1759"/>
                      <a:pt x="2842" y="1937"/>
                      <a:pt x="3071" y="2140"/>
                    </a:cubicBezTo>
                    <a:cubicBezTo>
                      <a:pt x="3299" y="2343"/>
                      <a:pt x="3528" y="2547"/>
                      <a:pt x="3732" y="2750"/>
                    </a:cubicBezTo>
                    <a:cubicBezTo>
                      <a:pt x="3743" y="2762"/>
                      <a:pt x="3758" y="2767"/>
                      <a:pt x="3773" y="2767"/>
                    </a:cubicBezTo>
                    <a:cubicBezTo>
                      <a:pt x="3821" y="2767"/>
                      <a:pt x="3872" y="2713"/>
                      <a:pt x="3833" y="2674"/>
                    </a:cubicBezTo>
                    <a:cubicBezTo>
                      <a:pt x="3604" y="2420"/>
                      <a:pt x="3376" y="2165"/>
                      <a:pt x="3122" y="1937"/>
                    </a:cubicBezTo>
                    <a:cubicBezTo>
                      <a:pt x="2664" y="1530"/>
                      <a:pt x="2181" y="1174"/>
                      <a:pt x="1673" y="844"/>
                    </a:cubicBezTo>
                    <a:cubicBezTo>
                      <a:pt x="1419" y="691"/>
                      <a:pt x="1165" y="513"/>
                      <a:pt x="910" y="361"/>
                    </a:cubicBezTo>
                    <a:cubicBezTo>
                      <a:pt x="656" y="208"/>
                      <a:pt x="377" y="81"/>
                      <a:pt x="97" y="5"/>
                    </a:cubicBezTo>
                    <a:cubicBezTo>
                      <a:pt x="89" y="2"/>
                      <a:pt x="81" y="1"/>
                      <a:pt x="7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9" name="Google Shape;9491;p71">
                <a:extLst>
                  <a:ext uri="{FF2B5EF4-FFF2-40B4-BE49-F238E27FC236}">
                    <a16:creationId xmlns:a16="http://schemas.microsoft.com/office/drawing/2014/main" id="{D680B660-628F-0788-9B46-15403695925A}"/>
                  </a:ext>
                </a:extLst>
              </p:cNvPr>
              <p:cNvSpPr/>
              <p:nvPr/>
            </p:nvSpPr>
            <p:spPr>
              <a:xfrm>
                <a:off x="4111663" y="2492413"/>
                <a:ext cx="19725" cy="8925"/>
              </a:xfrm>
              <a:custGeom>
                <a:avLst/>
                <a:gdLst/>
                <a:ahLst/>
                <a:cxnLst/>
                <a:rect l="l" t="t" r="r" b="b"/>
                <a:pathLst>
                  <a:path w="789" h="357" extrusionOk="0">
                    <a:moveTo>
                      <a:pt x="26" y="1"/>
                    </a:moveTo>
                    <a:cubicBezTo>
                      <a:pt x="1" y="1"/>
                      <a:pt x="1" y="26"/>
                      <a:pt x="26" y="51"/>
                    </a:cubicBezTo>
                    <a:cubicBezTo>
                      <a:pt x="77" y="77"/>
                      <a:pt x="128" y="128"/>
                      <a:pt x="179" y="153"/>
                    </a:cubicBezTo>
                    <a:cubicBezTo>
                      <a:pt x="255" y="178"/>
                      <a:pt x="306" y="178"/>
                      <a:pt x="357" y="204"/>
                    </a:cubicBezTo>
                    <a:lnTo>
                      <a:pt x="713" y="356"/>
                    </a:lnTo>
                    <a:cubicBezTo>
                      <a:pt x="738" y="356"/>
                      <a:pt x="789" y="331"/>
                      <a:pt x="789" y="306"/>
                    </a:cubicBezTo>
                    <a:cubicBezTo>
                      <a:pt x="789" y="280"/>
                      <a:pt x="763" y="229"/>
                      <a:pt x="738" y="229"/>
                    </a:cubicBezTo>
                    <a:lnTo>
                      <a:pt x="382" y="102"/>
                    </a:lnTo>
                    <a:lnTo>
                      <a:pt x="230" y="26"/>
                    </a:lnTo>
                    <a:cubicBezTo>
                      <a:pt x="153" y="26"/>
                      <a:pt x="103" y="1"/>
                      <a:pt x="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0" name="Google Shape;9492;p71">
                <a:extLst>
                  <a:ext uri="{FF2B5EF4-FFF2-40B4-BE49-F238E27FC236}">
                    <a16:creationId xmlns:a16="http://schemas.microsoft.com/office/drawing/2014/main" id="{0EB8F4C3-1D56-8A14-D02F-19496F8616F7}"/>
                  </a:ext>
                </a:extLst>
              </p:cNvPr>
              <p:cNvSpPr/>
              <p:nvPr/>
            </p:nvSpPr>
            <p:spPr>
              <a:xfrm>
                <a:off x="4268613" y="2578838"/>
                <a:ext cx="60875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2435" h="356" extrusionOk="0">
                    <a:moveTo>
                      <a:pt x="51" y="0"/>
                    </a:moveTo>
                    <a:cubicBezTo>
                      <a:pt x="26" y="26"/>
                      <a:pt x="1" y="51"/>
                      <a:pt x="26" y="76"/>
                    </a:cubicBezTo>
                    <a:cubicBezTo>
                      <a:pt x="204" y="178"/>
                      <a:pt x="382" y="254"/>
                      <a:pt x="585" y="280"/>
                    </a:cubicBezTo>
                    <a:cubicBezTo>
                      <a:pt x="789" y="305"/>
                      <a:pt x="992" y="331"/>
                      <a:pt x="1195" y="356"/>
                    </a:cubicBezTo>
                    <a:cubicBezTo>
                      <a:pt x="1576" y="356"/>
                      <a:pt x="1983" y="331"/>
                      <a:pt x="2390" y="229"/>
                    </a:cubicBezTo>
                    <a:cubicBezTo>
                      <a:pt x="2435" y="229"/>
                      <a:pt x="2420" y="149"/>
                      <a:pt x="2380" y="149"/>
                    </a:cubicBezTo>
                    <a:cubicBezTo>
                      <a:pt x="2375" y="149"/>
                      <a:pt x="2370" y="150"/>
                      <a:pt x="2364" y="153"/>
                    </a:cubicBezTo>
                    <a:cubicBezTo>
                      <a:pt x="2067" y="190"/>
                      <a:pt x="1783" y="213"/>
                      <a:pt x="1502" y="213"/>
                    </a:cubicBezTo>
                    <a:cubicBezTo>
                      <a:pt x="1399" y="213"/>
                      <a:pt x="1297" y="210"/>
                      <a:pt x="1195" y="203"/>
                    </a:cubicBezTo>
                    <a:cubicBezTo>
                      <a:pt x="992" y="178"/>
                      <a:pt x="789" y="153"/>
                      <a:pt x="611" y="127"/>
                    </a:cubicBezTo>
                    <a:cubicBezTo>
                      <a:pt x="407" y="51"/>
                      <a:pt x="229" y="26"/>
                      <a:pt x="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1" name="Google Shape;9493;p71">
                <a:extLst>
                  <a:ext uri="{FF2B5EF4-FFF2-40B4-BE49-F238E27FC236}">
                    <a16:creationId xmlns:a16="http://schemas.microsoft.com/office/drawing/2014/main" id="{93CD5A3D-68F3-BEB3-2409-60906C11C456}"/>
                  </a:ext>
                </a:extLst>
              </p:cNvPr>
              <p:cNvSpPr/>
              <p:nvPr/>
            </p:nvSpPr>
            <p:spPr>
              <a:xfrm>
                <a:off x="4290863" y="2576913"/>
                <a:ext cx="8900" cy="1300"/>
              </a:xfrm>
              <a:custGeom>
                <a:avLst/>
                <a:gdLst/>
                <a:ahLst/>
                <a:cxnLst/>
                <a:rect l="l" t="t" r="r" b="b"/>
                <a:pathLst>
                  <a:path w="356" h="52" extrusionOk="0">
                    <a:moveTo>
                      <a:pt x="26" y="1"/>
                    </a:moveTo>
                    <a:cubicBezTo>
                      <a:pt x="0" y="1"/>
                      <a:pt x="0" y="52"/>
                      <a:pt x="26" y="52"/>
                    </a:cubicBezTo>
                    <a:lnTo>
                      <a:pt x="356" y="52"/>
                    </a:lnTo>
                    <a:cubicBezTo>
                      <a:pt x="356" y="52"/>
                      <a:pt x="356" y="26"/>
                      <a:pt x="3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2" name="Google Shape;9494;p71">
                <a:extLst>
                  <a:ext uri="{FF2B5EF4-FFF2-40B4-BE49-F238E27FC236}">
                    <a16:creationId xmlns:a16="http://schemas.microsoft.com/office/drawing/2014/main" id="{C36518AE-B251-0259-900B-EF45533A0FB3}"/>
                  </a:ext>
                </a:extLst>
              </p:cNvPr>
              <p:cNvSpPr/>
              <p:nvPr/>
            </p:nvSpPr>
            <p:spPr>
              <a:xfrm>
                <a:off x="3968713" y="2604813"/>
                <a:ext cx="229800" cy="103650"/>
              </a:xfrm>
              <a:custGeom>
                <a:avLst/>
                <a:gdLst/>
                <a:ahLst/>
                <a:cxnLst/>
                <a:rect l="l" t="t" r="r" b="b"/>
                <a:pathLst>
                  <a:path w="9192" h="4146" extrusionOk="0">
                    <a:moveTo>
                      <a:pt x="9148" y="1"/>
                    </a:moveTo>
                    <a:cubicBezTo>
                      <a:pt x="9136" y="1"/>
                      <a:pt x="9125" y="9"/>
                      <a:pt x="9125" y="29"/>
                    </a:cubicBezTo>
                    <a:cubicBezTo>
                      <a:pt x="8972" y="410"/>
                      <a:pt x="8769" y="791"/>
                      <a:pt x="8515" y="1096"/>
                    </a:cubicBezTo>
                    <a:cubicBezTo>
                      <a:pt x="8261" y="1401"/>
                      <a:pt x="7981" y="1706"/>
                      <a:pt x="7676" y="1960"/>
                    </a:cubicBezTo>
                    <a:cubicBezTo>
                      <a:pt x="6634" y="2824"/>
                      <a:pt x="5414" y="3434"/>
                      <a:pt x="4092" y="3739"/>
                    </a:cubicBezTo>
                    <a:cubicBezTo>
                      <a:pt x="3432" y="3866"/>
                      <a:pt x="2771" y="3943"/>
                      <a:pt x="2084" y="3943"/>
                    </a:cubicBezTo>
                    <a:cubicBezTo>
                      <a:pt x="1754" y="3917"/>
                      <a:pt x="1424" y="3892"/>
                      <a:pt x="1093" y="3866"/>
                    </a:cubicBezTo>
                    <a:cubicBezTo>
                      <a:pt x="915" y="3841"/>
                      <a:pt x="763" y="3790"/>
                      <a:pt x="585" y="3765"/>
                    </a:cubicBezTo>
                    <a:cubicBezTo>
                      <a:pt x="432" y="3739"/>
                      <a:pt x="255" y="3688"/>
                      <a:pt x="77" y="3688"/>
                    </a:cubicBezTo>
                    <a:cubicBezTo>
                      <a:pt x="26" y="3688"/>
                      <a:pt x="0" y="3765"/>
                      <a:pt x="51" y="3790"/>
                    </a:cubicBezTo>
                    <a:cubicBezTo>
                      <a:pt x="229" y="3866"/>
                      <a:pt x="407" y="3943"/>
                      <a:pt x="610" y="3968"/>
                    </a:cubicBezTo>
                    <a:cubicBezTo>
                      <a:pt x="788" y="4019"/>
                      <a:pt x="992" y="4044"/>
                      <a:pt x="1169" y="4070"/>
                    </a:cubicBezTo>
                    <a:cubicBezTo>
                      <a:pt x="1551" y="4121"/>
                      <a:pt x="1957" y="4146"/>
                      <a:pt x="2339" y="4146"/>
                    </a:cubicBezTo>
                    <a:cubicBezTo>
                      <a:pt x="3736" y="4146"/>
                      <a:pt x="5109" y="3790"/>
                      <a:pt x="6354" y="3129"/>
                    </a:cubicBezTo>
                    <a:cubicBezTo>
                      <a:pt x="6964" y="2799"/>
                      <a:pt x="7523" y="2392"/>
                      <a:pt x="8032" y="1909"/>
                    </a:cubicBezTo>
                    <a:cubicBezTo>
                      <a:pt x="8311" y="1655"/>
                      <a:pt x="8540" y="1376"/>
                      <a:pt x="8743" y="1071"/>
                    </a:cubicBezTo>
                    <a:cubicBezTo>
                      <a:pt x="8947" y="766"/>
                      <a:pt x="9099" y="410"/>
                      <a:pt x="9175" y="54"/>
                    </a:cubicBezTo>
                    <a:cubicBezTo>
                      <a:pt x="9191" y="23"/>
                      <a:pt x="9168" y="1"/>
                      <a:pt x="914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3" name="Google Shape;9495;p71">
                <a:extLst>
                  <a:ext uri="{FF2B5EF4-FFF2-40B4-BE49-F238E27FC236}">
                    <a16:creationId xmlns:a16="http://schemas.microsoft.com/office/drawing/2014/main" id="{078B7ED9-C3AA-222F-961C-C95F0FF7876A}"/>
                  </a:ext>
                </a:extLst>
              </p:cNvPr>
              <p:cNvSpPr/>
              <p:nvPr/>
            </p:nvSpPr>
            <p:spPr>
              <a:xfrm>
                <a:off x="3952188" y="2678588"/>
                <a:ext cx="91375" cy="22100"/>
              </a:xfrm>
              <a:custGeom>
                <a:avLst/>
                <a:gdLst/>
                <a:ahLst/>
                <a:cxnLst/>
                <a:rect l="l" t="t" r="r" b="b"/>
                <a:pathLst>
                  <a:path w="3655" h="884" extrusionOk="0">
                    <a:moveTo>
                      <a:pt x="77" y="0"/>
                    </a:moveTo>
                    <a:cubicBezTo>
                      <a:pt x="26" y="0"/>
                      <a:pt x="1" y="51"/>
                      <a:pt x="26" y="102"/>
                    </a:cubicBezTo>
                    <a:cubicBezTo>
                      <a:pt x="229" y="280"/>
                      <a:pt x="483" y="432"/>
                      <a:pt x="738" y="509"/>
                    </a:cubicBezTo>
                    <a:cubicBezTo>
                      <a:pt x="1170" y="712"/>
                      <a:pt x="1653" y="814"/>
                      <a:pt x="2135" y="865"/>
                    </a:cubicBezTo>
                    <a:cubicBezTo>
                      <a:pt x="2263" y="877"/>
                      <a:pt x="2390" y="884"/>
                      <a:pt x="2514" y="884"/>
                    </a:cubicBezTo>
                    <a:cubicBezTo>
                      <a:pt x="2637" y="884"/>
                      <a:pt x="2758" y="877"/>
                      <a:pt x="2873" y="865"/>
                    </a:cubicBezTo>
                    <a:cubicBezTo>
                      <a:pt x="3000" y="865"/>
                      <a:pt x="3101" y="839"/>
                      <a:pt x="3228" y="839"/>
                    </a:cubicBezTo>
                    <a:cubicBezTo>
                      <a:pt x="3355" y="814"/>
                      <a:pt x="3483" y="763"/>
                      <a:pt x="3610" y="737"/>
                    </a:cubicBezTo>
                    <a:cubicBezTo>
                      <a:pt x="3655" y="715"/>
                      <a:pt x="3640" y="632"/>
                      <a:pt x="3600" y="632"/>
                    </a:cubicBezTo>
                    <a:cubicBezTo>
                      <a:pt x="3595" y="632"/>
                      <a:pt x="3590" y="633"/>
                      <a:pt x="3584" y="636"/>
                    </a:cubicBezTo>
                    <a:cubicBezTo>
                      <a:pt x="3432" y="661"/>
                      <a:pt x="3279" y="661"/>
                      <a:pt x="3152" y="687"/>
                    </a:cubicBezTo>
                    <a:lnTo>
                      <a:pt x="2771" y="687"/>
                    </a:lnTo>
                    <a:cubicBezTo>
                      <a:pt x="2695" y="691"/>
                      <a:pt x="2618" y="693"/>
                      <a:pt x="2540" y="693"/>
                    </a:cubicBezTo>
                    <a:cubicBezTo>
                      <a:pt x="2153" y="693"/>
                      <a:pt x="1754" y="640"/>
                      <a:pt x="1373" y="534"/>
                    </a:cubicBezTo>
                    <a:cubicBezTo>
                      <a:pt x="1144" y="458"/>
                      <a:pt x="916" y="382"/>
                      <a:pt x="712" y="305"/>
                    </a:cubicBezTo>
                    <a:cubicBezTo>
                      <a:pt x="483" y="204"/>
                      <a:pt x="280" y="77"/>
                      <a:pt x="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4" name="Google Shape;9496;p71">
                <a:extLst>
                  <a:ext uri="{FF2B5EF4-FFF2-40B4-BE49-F238E27FC236}">
                    <a16:creationId xmlns:a16="http://schemas.microsoft.com/office/drawing/2014/main" id="{FF7AEDA7-166F-E904-A2DE-6BF9C34D2F5A}"/>
                  </a:ext>
                </a:extLst>
              </p:cNvPr>
              <p:cNvSpPr/>
              <p:nvPr/>
            </p:nvSpPr>
            <p:spPr>
              <a:xfrm>
                <a:off x="3955538" y="2675913"/>
                <a:ext cx="538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2154" h="524" extrusionOk="0">
                    <a:moveTo>
                      <a:pt x="50" y="1"/>
                    </a:moveTo>
                    <a:cubicBezTo>
                      <a:pt x="13" y="1"/>
                      <a:pt x="1" y="57"/>
                      <a:pt x="44" y="57"/>
                    </a:cubicBezTo>
                    <a:cubicBezTo>
                      <a:pt x="197" y="158"/>
                      <a:pt x="375" y="234"/>
                      <a:pt x="527" y="285"/>
                    </a:cubicBezTo>
                    <a:cubicBezTo>
                      <a:pt x="705" y="362"/>
                      <a:pt x="883" y="387"/>
                      <a:pt x="1036" y="438"/>
                    </a:cubicBezTo>
                    <a:cubicBezTo>
                      <a:pt x="1303" y="495"/>
                      <a:pt x="1569" y="524"/>
                      <a:pt x="1836" y="524"/>
                    </a:cubicBezTo>
                    <a:cubicBezTo>
                      <a:pt x="1925" y="524"/>
                      <a:pt x="2014" y="520"/>
                      <a:pt x="2103" y="514"/>
                    </a:cubicBezTo>
                    <a:cubicBezTo>
                      <a:pt x="2154" y="514"/>
                      <a:pt x="2154" y="438"/>
                      <a:pt x="2103" y="438"/>
                    </a:cubicBezTo>
                    <a:cubicBezTo>
                      <a:pt x="1773" y="438"/>
                      <a:pt x="1417" y="387"/>
                      <a:pt x="1061" y="311"/>
                    </a:cubicBezTo>
                    <a:cubicBezTo>
                      <a:pt x="909" y="260"/>
                      <a:pt x="731" y="209"/>
                      <a:pt x="553" y="158"/>
                    </a:cubicBezTo>
                    <a:cubicBezTo>
                      <a:pt x="400" y="107"/>
                      <a:pt x="248" y="31"/>
                      <a:pt x="70" y="6"/>
                    </a:cubicBezTo>
                    <a:cubicBezTo>
                      <a:pt x="63" y="2"/>
                      <a:pt x="56" y="1"/>
                      <a:pt x="5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5" name="Google Shape;9497;p71">
                <a:extLst>
                  <a:ext uri="{FF2B5EF4-FFF2-40B4-BE49-F238E27FC236}">
                    <a16:creationId xmlns:a16="http://schemas.microsoft.com/office/drawing/2014/main" id="{6AE19E34-3F23-FD0D-60A4-1FBA23B2CFF4}"/>
                  </a:ext>
                </a:extLst>
              </p:cNvPr>
              <p:cNvSpPr/>
              <p:nvPr/>
            </p:nvSpPr>
            <p:spPr>
              <a:xfrm>
                <a:off x="3948613" y="2659988"/>
                <a:ext cx="499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669" extrusionOk="0">
                    <a:moveTo>
                      <a:pt x="51" y="0"/>
                    </a:moveTo>
                    <a:cubicBezTo>
                      <a:pt x="26" y="0"/>
                      <a:pt x="1" y="38"/>
                      <a:pt x="42" y="58"/>
                    </a:cubicBezTo>
                    <a:cubicBezTo>
                      <a:pt x="296" y="261"/>
                      <a:pt x="601" y="414"/>
                      <a:pt x="931" y="516"/>
                    </a:cubicBezTo>
                    <a:cubicBezTo>
                      <a:pt x="1262" y="617"/>
                      <a:pt x="1592" y="668"/>
                      <a:pt x="1948" y="668"/>
                    </a:cubicBezTo>
                    <a:cubicBezTo>
                      <a:pt x="1999" y="668"/>
                      <a:pt x="1973" y="617"/>
                      <a:pt x="1923" y="617"/>
                    </a:cubicBezTo>
                    <a:cubicBezTo>
                      <a:pt x="1618" y="566"/>
                      <a:pt x="1287" y="490"/>
                      <a:pt x="982" y="389"/>
                    </a:cubicBezTo>
                    <a:cubicBezTo>
                      <a:pt x="677" y="287"/>
                      <a:pt x="372" y="160"/>
                      <a:pt x="67" y="7"/>
                    </a:cubicBezTo>
                    <a:cubicBezTo>
                      <a:pt x="62" y="2"/>
                      <a:pt x="57" y="0"/>
                      <a:pt x="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6" name="Google Shape;9498;p71">
                <a:extLst>
                  <a:ext uri="{FF2B5EF4-FFF2-40B4-BE49-F238E27FC236}">
                    <a16:creationId xmlns:a16="http://schemas.microsoft.com/office/drawing/2014/main" id="{64229117-5004-1898-BDF2-89352C7B1445}"/>
                  </a:ext>
                </a:extLst>
              </p:cNvPr>
              <p:cNvSpPr/>
              <p:nvPr/>
            </p:nvSpPr>
            <p:spPr>
              <a:xfrm>
                <a:off x="4249563" y="2592163"/>
                <a:ext cx="227475" cy="283675"/>
              </a:xfrm>
              <a:custGeom>
                <a:avLst/>
                <a:gdLst/>
                <a:ahLst/>
                <a:cxnLst/>
                <a:rect l="l" t="t" r="r" b="b"/>
                <a:pathLst>
                  <a:path w="9099" h="11347" extrusionOk="0">
                    <a:moveTo>
                      <a:pt x="76" y="1"/>
                    </a:moveTo>
                    <a:cubicBezTo>
                      <a:pt x="51" y="1"/>
                      <a:pt x="0" y="52"/>
                      <a:pt x="51" y="77"/>
                    </a:cubicBezTo>
                    <a:lnTo>
                      <a:pt x="356" y="280"/>
                    </a:lnTo>
                    <a:cubicBezTo>
                      <a:pt x="1118" y="789"/>
                      <a:pt x="1830" y="1373"/>
                      <a:pt x="2542" y="2009"/>
                    </a:cubicBezTo>
                    <a:cubicBezTo>
                      <a:pt x="2872" y="2339"/>
                      <a:pt x="3203" y="2669"/>
                      <a:pt x="3533" y="3000"/>
                    </a:cubicBezTo>
                    <a:cubicBezTo>
                      <a:pt x="3863" y="3330"/>
                      <a:pt x="4194" y="3661"/>
                      <a:pt x="4524" y="3991"/>
                    </a:cubicBezTo>
                    <a:cubicBezTo>
                      <a:pt x="4829" y="4347"/>
                      <a:pt x="5160" y="4703"/>
                      <a:pt x="5490" y="5033"/>
                    </a:cubicBezTo>
                    <a:cubicBezTo>
                      <a:pt x="5846" y="5389"/>
                      <a:pt x="6151" y="5770"/>
                      <a:pt x="6481" y="6177"/>
                    </a:cubicBezTo>
                    <a:cubicBezTo>
                      <a:pt x="7040" y="6965"/>
                      <a:pt x="7549" y="7803"/>
                      <a:pt x="7981" y="8668"/>
                    </a:cubicBezTo>
                    <a:cubicBezTo>
                      <a:pt x="8209" y="9074"/>
                      <a:pt x="8438" y="9506"/>
                      <a:pt x="8616" y="9938"/>
                    </a:cubicBezTo>
                    <a:cubicBezTo>
                      <a:pt x="8794" y="10370"/>
                      <a:pt x="8896" y="10828"/>
                      <a:pt x="8972" y="11311"/>
                    </a:cubicBezTo>
                    <a:cubicBezTo>
                      <a:pt x="8983" y="11334"/>
                      <a:pt x="9005" y="11346"/>
                      <a:pt x="9028" y="11346"/>
                    </a:cubicBezTo>
                    <a:cubicBezTo>
                      <a:pt x="9056" y="11346"/>
                      <a:pt x="9085" y="11327"/>
                      <a:pt x="9099" y="11285"/>
                    </a:cubicBezTo>
                    <a:cubicBezTo>
                      <a:pt x="9099" y="11184"/>
                      <a:pt x="9099" y="11057"/>
                      <a:pt x="9099" y="10930"/>
                    </a:cubicBezTo>
                    <a:cubicBezTo>
                      <a:pt x="8997" y="9989"/>
                      <a:pt x="8489" y="9125"/>
                      <a:pt x="8032" y="8286"/>
                    </a:cubicBezTo>
                    <a:cubicBezTo>
                      <a:pt x="7574" y="7397"/>
                      <a:pt x="7040" y="6558"/>
                      <a:pt x="6456" y="5796"/>
                    </a:cubicBezTo>
                    <a:cubicBezTo>
                      <a:pt x="6125" y="5389"/>
                      <a:pt x="5770" y="5008"/>
                      <a:pt x="5439" y="4652"/>
                    </a:cubicBezTo>
                    <a:cubicBezTo>
                      <a:pt x="5109" y="4296"/>
                      <a:pt x="4753" y="3966"/>
                      <a:pt x="4448" y="3610"/>
                    </a:cubicBezTo>
                    <a:cubicBezTo>
                      <a:pt x="3787" y="2924"/>
                      <a:pt x="3101" y="2263"/>
                      <a:pt x="2364" y="1653"/>
                    </a:cubicBezTo>
                    <a:cubicBezTo>
                      <a:pt x="2008" y="1348"/>
                      <a:pt x="1652" y="1043"/>
                      <a:pt x="1271" y="789"/>
                    </a:cubicBezTo>
                    <a:cubicBezTo>
                      <a:pt x="890" y="509"/>
                      <a:pt x="483" y="255"/>
                      <a:pt x="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7" name="Google Shape;9499;p71">
                <a:extLst>
                  <a:ext uri="{FF2B5EF4-FFF2-40B4-BE49-F238E27FC236}">
                    <a16:creationId xmlns:a16="http://schemas.microsoft.com/office/drawing/2014/main" id="{788AC54E-0EBB-6E9E-91DE-6E0366E48E37}"/>
                  </a:ext>
                </a:extLst>
              </p:cNvPr>
              <p:cNvSpPr/>
              <p:nvPr/>
            </p:nvSpPr>
            <p:spPr>
              <a:xfrm>
                <a:off x="4301013" y="2664913"/>
                <a:ext cx="24175" cy="120050"/>
              </a:xfrm>
              <a:custGeom>
                <a:avLst/>
                <a:gdLst/>
                <a:ahLst/>
                <a:cxnLst/>
                <a:rect l="l" t="t" r="r" b="b"/>
                <a:pathLst>
                  <a:path w="967" h="4802" extrusionOk="0">
                    <a:moveTo>
                      <a:pt x="179" y="1"/>
                    </a:moveTo>
                    <a:cubicBezTo>
                      <a:pt x="153" y="1"/>
                      <a:pt x="128" y="14"/>
                      <a:pt x="128" y="39"/>
                    </a:cubicBezTo>
                    <a:cubicBezTo>
                      <a:pt x="52" y="395"/>
                      <a:pt x="26" y="751"/>
                      <a:pt x="26" y="1107"/>
                    </a:cubicBezTo>
                    <a:cubicBezTo>
                      <a:pt x="1" y="1742"/>
                      <a:pt x="77" y="2377"/>
                      <a:pt x="204" y="3013"/>
                    </a:cubicBezTo>
                    <a:cubicBezTo>
                      <a:pt x="280" y="3318"/>
                      <a:pt x="357" y="3623"/>
                      <a:pt x="458" y="3928"/>
                    </a:cubicBezTo>
                    <a:cubicBezTo>
                      <a:pt x="509" y="4080"/>
                      <a:pt x="585" y="4233"/>
                      <a:pt x="636" y="4385"/>
                    </a:cubicBezTo>
                    <a:cubicBezTo>
                      <a:pt x="687" y="4461"/>
                      <a:pt x="712" y="4538"/>
                      <a:pt x="738" y="4588"/>
                    </a:cubicBezTo>
                    <a:cubicBezTo>
                      <a:pt x="763" y="4665"/>
                      <a:pt x="814" y="4741"/>
                      <a:pt x="865" y="4792"/>
                    </a:cubicBezTo>
                    <a:cubicBezTo>
                      <a:pt x="872" y="4799"/>
                      <a:pt x="882" y="4802"/>
                      <a:pt x="894" y="4802"/>
                    </a:cubicBezTo>
                    <a:cubicBezTo>
                      <a:pt x="926" y="4802"/>
                      <a:pt x="967" y="4778"/>
                      <a:pt x="967" y="4741"/>
                    </a:cubicBezTo>
                    <a:cubicBezTo>
                      <a:pt x="941" y="4665"/>
                      <a:pt x="916" y="4588"/>
                      <a:pt x="890" y="4512"/>
                    </a:cubicBezTo>
                    <a:cubicBezTo>
                      <a:pt x="865" y="4436"/>
                      <a:pt x="814" y="4334"/>
                      <a:pt x="789" y="4258"/>
                    </a:cubicBezTo>
                    <a:cubicBezTo>
                      <a:pt x="738" y="4106"/>
                      <a:pt x="662" y="3928"/>
                      <a:pt x="611" y="3750"/>
                    </a:cubicBezTo>
                    <a:cubicBezTo>
                      <a:pt x="204" y="2555"/>
                      <a:pt x="77" y="1284"/>
                      <a:pt x="230" y="39"/>
                    </a:cubicBezTo>
                    <a:cubicBezTo>
                      <a:pt x="230" y="14"/>
                      <a:pt x="204" y="1"/>
                      <a:pt x="17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8" name="Google Shape;9500;p71">
                <a:extLst>
                  <a:ext uri="{FF2B5EF4-FFF2-40B4-BE49-F238E27FC236}">
                    <a16:creationId xmlns:a16="http://schemas.microsoft.com/office/drawing/2014/main" id="{7B5BB299-4207-6D02-89C3-367D3BFF72CD}"/>
                  </a:ext>
                </a:extLst>
              </p:cNvPr>
              <p:cNvSpPr/>
              <p:nvPr/>
            </p:nvSpPr>
            <p:spPr>
              <a:xfrm>
                <a:off x="4292763" y="2666188"/>
                <a:ext cx="4475" cy="49750"/>
              </a:xfrm>
              <a:custGeom>
                <a:avLst/>
                <a:gdLst/>
                <a:ahLst/>
                <a:cxnLst/>
                <a:rect l="l" t="t" r="r" b="b"/>
                <a:pathLst>
                  <a:path w="179" h="1990" extrusionOk="0">
                    <a:moveTo>
                      <a:pt x="128" y="1"/>
                    </a:moveTo>
                    <a:cubicBezTo>
                      <a:pt x="102" y="1"/>
                      <a:pt x="77" y="13"/>
                      <a:pt x="77" y="39"/>
                    </a:cubicBezTo>
                    <a:cubicBezTo>
                      <a:pt x="51" y="369"/>
                      <a:pt x="26" y="725"/>
                      <a:pt x="26" y="1030"/>
                    </a:cubicBezTo>
                    <a:cubicBezTo>
                      <a:pt x="26" y="1208"/>
                      <a:pt x="0" y="1361"/>
                      <a:pt x="26" y="1538"/>
                    </a:cubicBezTo>
                    <a:cubicBezTo>
                      <a:pt x="0" y="1666"/>
                      <a:pt x="0" y="1818"/>
                      <a:pt x="51" y="1970"/>
                    </a:cubicBezTo>
                    <a:cubicBezTo>
                      <a:pt x="64" y="1983"/>
                      <a:pt x="83" y="1990"/>
                      <a:pt x="102" y="1990"/>
                    </a:cubicBezTo>
                    <a:cubicBezTo>
                      <a:pt x="121" y="1990"/>
                      <a:pt x="140" y="1983"/>
                      <a:pt x="153" y="1970"/>
                    </a:cubicBezTo>
                    <a:cubicBezTo>
                      <a:pt x="178" y="1894"/>
                      <a:pt x="178" y="1818"/>
                      <a:pt x="178" y="1742"/>
                    </a:cubicBezTo>
                    <a:lnTo>
                      <a:pt x="178" y="1513"/>
                    </a:lnTo>
                    <a:lnTo>
                      <a:pt x="178" y="1030"/>
                    </a:lnTo>
                    <a:lnTo>
                      <a:pt x="178" y="39"/>
                    </a:lnTo>
                    <a:cubicBezTo>
                      <a:pt x="178" y="13"/>
                      <a:pt x="153" y="1"/>
                      <a:pt x="12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9" name="Google Shape;9501;p71">
                <a:extLst>
                  <a:ext uri="{FF2B5EF4-FFF2-40B4-BE49-F238E27FC236}">
                    <a16:creationId xmlns:a16="http://schemas.microsoft.com/office/drawing/2014/main" id="{5F2FFBC5-A4E9-ECA2-3A2F-411BFB421C94}"/>
                  </a:ext>
                </a:extLst>
              </p:cNvPr>
              <p:cNvSpPr/>
              <p:nvPr/>
            </p:nvSpPr>
            <p:spPr>
              <a:xfrm>
                <a:off x="4296563" y="2743863"/>
                <a:ext cx="5750" cy="18675"/>
              </a:xfrm>
              <a:custGeom>
                <a:avLst/>
                <a:gdLst/>
                <a:ahLst/>
                <a:cxnLst/>
                <a:rect l="l" t="t" r="r" b="b"/>
                <a:pathLst>
                  <a:path w="230" h="747" extrusionOk="0">
                    <a:moveTo>
                      <a:pt x="64" y="1"/>
                    </a:moveTo>
                    <a:cubicBezTo>
                      <a:pt x="33" y="1"/>
                      <a:pt x="1" y="20"/>
                      <a:pt x="1" y="58"/>
                    </a:cubicBezTo>
                    <a:cubicBezTo>
                      <a:pt x="1" y="185"/>
                      <a:pt x="26" y="287"/>
                      <a:pt x="52" y="414"/>
                    </a:cubicBezTo>
                    <a:cubicBezTo>
                      <a:pt x="52" y="516"/>
                      <a:pt x="103" y="617"/>
                      <a:pt x="153" y="719"/>
                    </a:cubicBezTo>
                    <a:cubicBezTo>
                      <a:pt x="163" y="738"/>
                      <a:pt x="177" y="747"/>
                      <a:pt x="189" y="747"/>
                    </a:cubicBezTo>
                    <a:cubicBezTo>
                      <a:pt x="210" y="747"/>
                      <a:pt x="230" y="725"/>
                      <a:pt x="230" y="693"/>
                    </a:cubicBezTo>
                    <a:cubicBezTo>
                      <a:pt x="230" y="592"/>
                      <a:pt x="179" y="490"/>
                      <a:pt x="153" y="363"/>
                    </a:cubicBezTo>
                    <a:cubicBezTo>
                      <a:pt x="153" y="261"/>
                      <a:pt x="128" y="160"/>
                      <a:pt x="128" y="58"/>
                    </a:cubicBezTo>
                    <a:cubicBezTo>
                      <a:pt x="128" y="20"/>
                      <a:pt x="96" y="1"/>
                      <a:pt x="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0" name="Google Shape;9502;p71">
                <a:extLst>
                  <a:ext uri="{FF2B5EF4-FFF2-40B4-BE49-F238E27FC236}">
                    <a16:creationId xmlns:a16="http://schemas.microsoft.com/office/drawing/2014/main" id="{3FFEDD47-4887-8C08-4CA7-E982B066A5FC}"/>
                  </a:ext>
                </a:extLst>
              </p:cNvPr>
              <p:cNvSpPr/>
              <p:nvPr/>
            </p:nvSpPr>
            <p:spPr>
              <a:xfrm>
                <a:off x="4326013" y="2639713"/>
                <a:ext cx="114425" cy="65500"/>
              </a:xfrm>
              <a:custGeom>
                <a:avLst/>
                <a:gdLst/>
                <a:ahLst/>
                <a:cxnLst/>
                <a:rect l="l" t="t" r="r" b="b"/>
                <a:pathLst>
                  <a:path w="4577" h="2620" extrusionOk="0">
                    <a:moveTo>
                      <a:pt x="70" y="1"/>
                    </a:moveTo>
                    <a:cubicBezTo>
                      <a:pt x="13" y="1"/>
                      <a:pt x="1" y="81"/>
                      <a:pt x="68" y="81"/>
                    </a:cubicBezTo>
                    <a:cubicBezTo>
                      <a:pt x="424" y="158"/>
                      <a:pt x="780" y="259"/>
                      <a:pt x="1136" y="386"/>
                    </a:cubicBezTo>
                    <a:cubicBezTo>
                      <a:pt x="1771" y="615"/>
                      <a:pt x="2381" y="920"/>
                      <a:pt x="2940" y="1301"/>
                    </a:cubicBezTo>
                    <a:cubicBezTo>
                      <a:pt x="3220" y="1479"/>
                      <a:pt x="3474" y="1708"/>
                      <a:pt x="3754" y="1911"/>
                    </a:cubicBezTo>
                    <a:cubicBezTo>
                      <a:pt x="4008" y="2140"/>
                      <a:pt x="4237" y="2369"/>
                      <a:pt x="4465" y="2597"/>
                    </a:cubicBezTo>
                    <a:cubicBezTo>
                      <a:pt x="4481" y="2613"/>
                      <a:pt x="4499" y="2619"/>
                      <a:pt x="4515" y="2619"/>
                    </a:cubicBezTo>
                    <a:cubicBezTo>
                      <a:pt x="4551" y="2619"/>
                      <a:pt x="4577" y="2590"/>
                      <a:pt x="4541" y="2572"/>
                    </a:cubicBezTo>
                    <a:cubicBezTo>
                      <a:pt x="4313" y="2267"/>
                      <a:pt x="4033" y="1987"/>
                      <a:pt x="3754" y="1733"/>
                    </a:cubicBezTo>
                    <a:cubicBezTo>
                      <a:pt x="3220" y="1301"/>
                      <a:pt x="2661" y="920"/>
                      <a:pt x="2051" y="615"/>
                    </a:cubicBezTo>
                    <a:cubicBezTo>
                      <a:pt x="1720" y="462"/>
                      <a:pt x="1415" y="335"/>
                      <a:pt x="1085" y="234"/>
                    </a:cubicBezTo>
                    <a:cubicBezTo>
                      <a:pt x="755" y="132"/>
                      <a:pt x="424" y="56"/>
                      <a:pt x="94" y="5"/>
                    </a:cubicBezTo>
                    <a:cubicBezTo>
                      <a:pt x="85" y="2"/>
                      <a:pt x="77" y="1"/>
                      <a:pt x="7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1" name="Google Shape;9503;p71">
                <a:extLst>
                  <a:ext uri="{FF2B5EF4-FFF2-40B4-BE49-F238E27FC236}">
                    <a16:creationId xmlns:a16="http://schemas.microsoft.com/office/drawing/2014/main" id="{93985F7B-5B63-0D4C-3254-9E633B310F0C}"/>
                  </a:ext>
                </a:extLst>
              </p:cNvPr>
              <p:cNvSpPr/>
              <p:nvPr/>
            </p:nvSpPr>
            <p:spPr>
              <a:xfrm>
                <a:off x="4379413" y="2668063"/>
                <a:ext cx="42175" cy="35600"/>
              </a:xfrm>
              <a:custGeom>
                <a:avLst/>
                <a:gdLst/>
                <a:ahLst/>
                <a:cxnLst/>
                <a:rect l="l" t="t" r="r" b="b"/>
                <a:pathLst>
                  <a:path w="1687" h="1424" extrusionOk="0">
                    <a:moveTo>
                      <a:pt x="77" y="1"/>
                    </a:moveTo>
                    <a:cubicBezTo>
                      <a:pt x="26" y="1"/>
                      <a:pt x="1" y="71"/>
                      <a:pt x="42" y="91"/>
                    </a:cubicBezTo>
                    <a:cubicBezTo>
                      <a:pt x="347" y="269"/>
                      <a:pt x="626" y="498"/>
                      <a:pt x="881" y="726"/>
                    </a:cubicBezTo>
                    <a:cubicBezTo>
                      <a:pt x="1135" y="930"/>
                      <a:pt x="1389" y="1184"/>
                      <a:pt x="1618" y="1413"/>
                    </a:cubicBezTo>
                    <a:cubicBezTo>
                      <a:pt x="1625" y="1420"/>
                      <a:pt x="1635" y="1423"/>
                      <a:pt x="1644" y="1423"/>
                    </a:cubicBezTo>
                    <a:cubicBezTo>
                      <a:pt x="1666" y="1423"/>
                      <a:pt x="1686" y="1405"/>
                      <a:pt x="1668" y="1387"/>
                    </a:cubicBezTo>
                    <a:cubicBezTo>
                      <a:pt x="1465" y="1108"/>
                      <a:pt x="1211" y="853"/>
                      <a:pt x="957" y="625"/>
                    </a:cubicBezTo>
                    <a:cubicBezTo>
                      <a:pt x="677" y="396"/>
                      <a:pt x="398" y="193"/>
                      <a:pt x="118" y="15"/>
                    </a:cubicBezTo>
                    <a:cubicBezTo>
                      <a:pt x="103" y="5"/>
                      <a:pt x="89" y="1"/>
                      <a:pt x="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2" name="Google Shape;9504;p71">
                <a:extLst>
                  <a:ext uri="{FF2B5EF4-FFF2-40B4-BE49-F238E27FC236}">
                    <a16:creationId xmlns:a16="http://schemas.microsoft.com/office/drawing/2014/main" id="{B7CA6D12-0868-C1A7-4A0D-732DCEBD050A}"/>
                  </a:ext>
                </a:extLst>
              </p:cNvPr>
              <p:cNvSpPr/>
              <p:nvPr/>
            </p:nvSpPr>
            <p:spPr>
              <a:xfrm>
                <a:off x="4222863" y="2857763"/>
                <a:ext cx="161125" cy="80500"/>
              </a:xfrm>
              <a:custGeom>
                <a:avLst/>
                <a:gdLst/>
                <a:ahLst/>
                <a:cxnLst/>
                <a:rect l="l" t="t" r="r" b="b"/>
                <a:pathLst>
                  <a:path w="6445" h="3220" extrusionOk="0">
                    <a:moveTo>
                      <a:pt x="52" y="1"/>
                    </a:moveTo>
                    <a:cubicBezTo>
                      <a:pt x="26" y="1"/>
                      <a:pt x="1" y="77"/>
                      <a:pt x="52" y="77"/>
                    </a:cubicBezTo>
                    <a:cubicBezTo>
                      <a:pt x="560" y="153"/>
                      <a:pt x="1094" y="255"/>
                      <a:pt x="1602" y="356"/>
                    </a:cubicBezTo>
                    <a:cubicBezTo>
                      <a:pt x="2517" y="585"/>
                      <a:pt x="3406" y="916"/>
                      <a:pt x="4220" y="1399"/>
                    </a:cubicBezTo>
                    <a:cubicBezTo>
                      <a:pt x="5008" y="1881"/>
                      <a:pt x="5719" y="2491"/>
                      <a:pt x="6304" y="3203"/>
                    </a:cubicBezTo>
                    <a:cubicBezTo>
                      <a:pt x="6316" y="3215"/>
                      <a:pt x="6330" y="3220"/>
                      <a:pt x="6345" y="3220"/>
                    </a:cubicBezTo>
                    <a:cubicBezTo>
                      <a:pt x="6394" y="3220"/>
                      <a:pt x="6445" y="3166"/>
                      <a:pt x="6405" y="3127"/>
                    </a:cubicBezTo>
                    <a:cubicBezTo>
                      <a:pt x="6100" y="2695"/>
                      <a:pt x="5745" y="2288"/>
                      <a:pt x="5338" y="1932"/>
                    </a:cubicBezTo>
                    <a:cubicBezTo>
                      <a:pt x="4601" y="1322"/>
                      <a:pt x="3762" y="839"/>
                      <a:pt x="2873" y="534"/>
                    </a:cubicBezTo>
                    <a:cubicBezTo>
                      <a:pt x="1983" y="179"/>
                      <a:pt x="1017" y="1"/>
                      <a:pt x="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3" name="Google Shape;9505;p71">
                <a:extLst>
                  <a:ext uri="{FF2B5EF4-FFF2-40B4-BE49-F238E27FC236}">
                    <a16:creationId xmlns:a16="http://schemas.microsoft.com/office/drawing/2014/main" id="{C1601697-FA28-63AE-3EAC-45D5F86F9D61}"/>
                  </a:ext>
                </a:extLst>
              </p:cNvPr>
              <p:cNvSpPr/>
              <p:nvPr/>
            </p:nvSpPr>
            <p:spPr>
              <a:xfrm>
                <a:off x="4236213" y="2847863"/>
                <a:ext cx="76600" cy="24850"/>
              </a:xfrm>
              <a:custGeom>
                <a:avLst/>
                <a:gdLst/>
                <a:ahLst/>
                <a:cxnLst/>
                <a:rect l="l" t="t" r="r" b="b"/>
                <a:pathLst>
                  <a:path w="3064" h="994" extrusionOk="0">
                    <a:moveTo>
                      <a:pt x="330" y="0"/>
                    </a:moveTo>
                    <a:cubicBezTo>
                      <a:pt x="237" y="0"/>
                      <a:pt x="144" y="6"/>
                      <a:pt x="51" y="15"/>
                    </a:cubicBezTo>
                    <a:cubicBezTo>
                      <a:pt x="0" y="15"/>
                      <a:pt x="0" y="92"/>
                      <a:pt x="51" y="92"/>
                    </a:cubicBezTo>
                    <a:cubicBezTo>
                      <a:pt x="178" y="142"/>
                      <a:pt x="305" y="168"/>
                      <a:pt x="433" y="168"/>
                    </a:cubicBezTo>
                    <a:cubicBezTo>
                      <a:pt x="560" y="193"/>
                      <a:pt x="687" y="193"/>
                      <a:pt x="788" y="219"/>
                    </a:cubicBezTo>
                    <a:cubicBezTo>
                      <a:pt x="1042" y="270"/>
                      <a:pt x="1297" y="320"/>
                      <a:pt x="1551" y="397"/>
                    </a:cubicBezTo>
                    <a:cubicBezTo>
                      <a:pt x="2034" y="549"/>
                      <a:pt x="2517" y="752"/>
                      <a:pt x="2949" y="981"/>
                    </a:cubicBezTo>
                    <a:cubicBezTo>
                      <a:pt x="2961" y="990"/>
                      <a:pt x="2973" y="993"/>
                      <a:pt x="2984" y="993"/>
                    </a:cubicBezTo>
                    <a:cubicBezTo>
                      <a:pt x="3038" y="993"/>
                      <a:pt x="3063" y="901"/>
                      <a:pt x="2999" y="880"/>
                    </a:cubicBezTo>
                    <a:cubicBezTo>
                      <a:pt x="2567" y="600"/>
                      <a:pt x="2085" y="397"/>
                      <a:pt x="1576" y="244"/>
                    </a:cubicBezTo>
                    <a:cubicBezTo>
                      <a:pt x="1322" y="168"/>
                      <a:pt x="1068" y="117"/>
                      <a:pt x="814" y="66"/>
                    </a:cubicBezTo>
                    <a:cubicBezTo>
                      <a:pt x="653" y="18"/>
                      <a:pt x="491" y="0"/>
                      <a:pt x="3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4" name="Google Shape;9506;p71">
                <a:extLst>
                  <a:ext uri="{FF2B5EF4-FFF2-40B4-BE49-F238E27FC236}">
                    <a16:creationId xmlns:a16="http://schemas.microsoft.com/office/drawing/2014/main" id="{1C12CAC2-085F-66A2-AA9A-A5B83B033368}"/>
                  </a:ext>
                </a:extLst>
              </p:cNvPr>
              <p:cNvSpPr/>
              <p:nvPr/>
            </p:nvSpPr>
            <p:spPr>
              <a:xfrm>
                <a:off x="4247013" y="2840188"/>
                <a:ext cx="30250" cy="8200"/>
              </a:xfrm>
              <a:custGeom>
                <a:avLst/>
                <a:gdLst/>
                <a:ahLst/>
                <a:cxnLst/>
                <a:rect l="l" t="t" r="r" b="b"/>
                <a:pathLst>
                  <a:path w="1210" h="328" extrusionOk="0">
                    <a:moveTo>
                      <a:pt x="269" y="1"/>
                    </a:moveTo>
                    <a:cubicBezTo>
                      <a:pt x="190" y="1"/>
                      <a:pt x="110" y="7"/>
                      <a:pt x="26" y="17"/>
                    </a:cubicBezTo>
                    <a:cubicBezTo>
                      <a:pt x="1" y="17"/>
                      <a:pt x="1" y="68"/>
                      <a:pt x="26" y="68"/>
                    </a:cubicBezTo>
                    <a:cubicBezTo>
                      <a:pt x="204" y="119"/>
                      <a:pt x="382" y="119"/>
                      <a:pt x="585" y="144"/>
                    </a:cubicBezTo>
                    <a:cubicBezTo>
                      <a:pt x="763" y="195"/>
                      <a:pt x="941" y="246"/>
                      <a:pt x="1093" y="322"/>
                    </a:cubicBezTo>
                    <a:cubicBezTo>
                      <a:pt x="1104" y="326"/>
                      <a:pt x="1114" y="328"/>
                      <a:pt x="1124" y="328"/>
                    </a:cubicBezTo>
                    <a:cubicBezTo>
                      <a:pt x="1181" y="328"/>
                      <a:pt x="1210" y="268"/>
                      <a:pt x="1144" y="246"/>
                    </a:cubicBezTo>
                    <a:cubicBezTo>
                      <a:pt x="966" y="170"/>
                      <a:pt x="788" y="94"/>
                      <a:pt x="610" y="43"/>
                    </a:cubicBezTo>
                    <a:cubicBezTo>
                      <a:pt x="491" y="13"/>
                      <a:pt x="381" y="1"/>
                      <a:pt x="2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5" name="Google Shape;9507;p71">
                <a:extLst>
                  <a:ext uri="{FF2B5EF4-FFF2-40B4-BE49-F238E27FC236}">
                    <a16:creationId xmlns:a16="http://schemas.microsoft.com/office/drawing/2014/main" id="{22E702E5-3701-37EE-47F7-0BB80FF2E924}"/>
                  </a:ext>
                </a:extLst>
              </p:cNvPr>
              <p:cNvSpPr/>
              <p:nvPr/>
            </p:nvSpPr>
            <p:spPr>
              <a:xfrm>
                <a:off x="4231763" y="2831963"/>
                <a:ext cx="40700" cy="7400"/>
              </a:xfrm>
              <a:custGeom>
                <a:avLst/>
                <a:gdLst/>
                <a:ahLst/>
                <a:cxnLst/>
                <a:rect l="l" t="t" r="r" b="b"/>
                <a:pathLst>
                  <a:path w="1628" h="296" extrusionOk="0">
                    <a:moveTo>
                      <a:pt x="365" y="1"/>
                    </a:moveTo>
                    <a:cubicBezTo>
                      <a:pt x="260" y="1"/>
                      <a:pt x="155" y="6"/>
                      <a:pt x="51" y="16"/>
                    </a:cubicBezTo>
                    <a:cubicBezTo>
                      <a:pt x="1" y="41"/>
                      <a:pt x="26" y="67"/>
                      <a:pt x="51" y="67"/>
                    </a:cubicBezTo>
                    <a:cubicBezTo>
                      <a:pt x="560" y="92"/>
                      <a:pt x="1068" y="169"/>
                      <a:pt x="1576" y="296"/>
                    </a:cubicBezTo>
                    <a:cubicBezTo>
                      <a:pt x="1602" y="296"/>
                      <a:pt x="1627" y="245"/>
                      <a:pt x="1602" y="219"/>
                    </a:cubicBezTo>
                    <a:cubicBezTo>
                      <a:pt x="1197" y="78"/>
                      <a:pt x="777" y="1"/>
                      <a:pt x="36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6" name="Google Shape;9508;p71">
                <a:extLst>
                  <a:ext uri="{FF2B5EF4-FFF2-40B4-BE49-F238E27FC236}">
                    <a16:creationId xmlns:a16="http://schemas.microsoft.com/office/drawing/2014/main" id="{EFCAA25B-4CAC-9732-EB27-91EC5844594C}"/>
                  </a:ext>
                </a:extLst>
              </p:cNvPr>
              <p:cNvSpPr/>
              <p:nvPr/>
            </p:nvSpPr>
            <p:spPr>
              <a:xfrm>
                <a:off x="3859413" y="2729638"/>
                <a:ext cx="30375" cy="70025"/>
              </a:xfrm>
              <a:custGeom>
                <a:avLst/>
                <a:gdLst/>
                <a:ahLst/>
                <a:cxnLst/>
                <a:rect l="l" t="t" r="r" b="b"/>
                <a:pathLst>
                  <a:path w="1215" h="2801" extrusionOk="0">
                    <a:moveTo>
                      <a:pt x="1121" y="0"/>
                    </a:moveTo>
                    <a:cubicBezTo>
                      <a:pt x="1110" y="0"/>
                      <a:pt x="1100" y="5"/>
                      <a:pt x="1094" y="17"/>
                    </a:cubicBezTo>
                    <a:cubicBezTo>
                      <a:pt x="763" y="398"/>
                      <a:pt x="509" y="830"/>
                      <a:pt x="306" y="1288"/>
                    </a:cubicBezTo>
                    <a:cubicBezTo>
                      <a:pt x="230" y="1517"/>
                      <a:pt x="153" y="1771"/>
                      <a:pt x="77" y="1999"/>
                    </a:cubicBezTo>
                    <a:cubicBezTo>
                      <a:pt x="52" y="2127"/>
                      <a:pt x="26" y="2254"/>
                      <a:pt x="26" y="2381"/>
                    </a:cubicBezTo>
                    <a:cubicBezTo>
                      <a:pt x="1" y="2508"/>
                      <a:pt x="1" y="2635"/>
                      <a:pt x="26" y="2762"/>
                    </a:cubicBezTo>
                    <a:cubicBezTo>
                      <a:pt x="26" y="2787"/>
                      <a:pt x="45" y="2800"/>
                      <a:pt x="68" y="2800"/>
                    </a:cubicBezTo>
                    <a:cubicBezTo>
                      <a:pt x="90" y="2800"/>
                      <a:pt x="115" y="2787"/>
                      <a:pt x="128" y="2762"/>
                    </a:cubicBezTo>
                    <a:cubicBezTo>
                      <a:pt x="179" y="2635"/>
                      <a:pt x="204" y="2533"/>
                      <a:pt x="204" y="2406"/>
                    </a:cubicBezTo>
                    <a:cubicBezTo>
                      <a:pt x="230" y="2279"/>
                      <a:pt x="255" y="2177"/>
                      <a:pt x="280" y="2050"/>
                    </a:cubicBezTo>
                    <a:cubicBezTo>
                      <a:pt x="331" y="1822"/>
                      <a:pt x="408" y="1593"/>
                      <a:pt x="484" y="1364"/>
                    </a:cubicBezTo>
                    <a:cubicBezTo>
                      <a:pt x="662" y="907"/>
                      <a:pt x="890" y="475"/>
                      <a:pt x="1195" y="93"/>
                    </a:cubicBezTo>
                    <a:cubicBezTo>
                      <a:pt x="1215" y="54"/>
                      <a:pt x="1160" y="0"/>
                      <a:pt x="11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7" name="Google Shape;9509;p71">
                <a:extLst>
                  <a:ext uri="{FF2B5EF4-FFF2-40B4-BE49-F238E27FC236}">
                    <a16:creationId xmlns:a16="http://schemas.microsoft.com/office/drawing/2014/main" id="{BA987D49-10B3-210D-F4A6-F0D39D04321E}"/>
                  </a:ext>
                </a:extLst>
              </p:cNvPr>
              <p:cNvSpPr/>
              <p:nvPr/>
            </p:nvSpPr>
            <p:spPr>
              <a:xfrm>
                <a:off x="3854338" y="2739538"/>
                <a:ext cx="18125" cy="3357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343" extrusionOk="0">
                    <a:moveTo>
                      <a:pt x="652" y="0"/>
                    </a:moveTo>
                    <a:cubicBezTo>
                      <a:pt x="638" y="0"/>
                      <a:pt x="624" y="8"/>
                      <a:pt x="611" y="28"/>
                    </a:cubicBezTo>
                    <a:cubicBezTo>
                      <a:pt x="433" y="206"/>
                      <a:pt x="306" y="409"/>
                      <a:pt x="204" y="612"/>
                    </a:cubicBezTo>
                    <a:cubicBezTo>
                      <a:pt x="153" y="739"/>
                      <a:pt x="128" y="841"/>
                      <a:pt x="77" y="968"/>
                    </a:cubicBezTo>
                    <a:cubicBezTo>
                      <a:pt x="26" y="1070"/>
                      <a:pt x="1" y="1197"/>
                      <a:pt x="26" y="1324"/>
                    </a:cubicBezTo>
                    <a:cubicBezTo>
                      <a:pt x="26" y="1337"/>
                      <a:pt x="39" y="1343"/>
                      <a:pt x="55" y="1343"/>
                    </a:cubicBezTo>
                    <a:cubicBezTo>
                      <a:pt x="70" y="1343"/>
                      <a:pt x="89" y="1337"/>
                      <a:pt x="102" y="1324"/>
                    </a:cubicBezTo>
                    <a:cubicBezTo>
                      <a:pt x="128" y="1273"/>
                      <a:pt x="153" y="1222"/>
                      <a:pt x="153" y="1171"/>
                    </a:cubicBezTo>
                    <a:lnTo>
                      <a:pt x="204" y="1019"/>
                    </a:lnTo>
                    <a:cubicBezTo>
                      <a:pt x="255" y="892"/>
                      <a:pt x="280" y="790"/>
                      <a:pt x="331" y="689"/>
                    </a:cubicBezTo>
                    <a:cubicBezTo>
                      <a:pt x="433" y="485"/>
                      <a:pt x="560" y="282"/>
                      <a:pt x="687" y="104"/>
                    </a:cubicBezTo>
                    <a:cubicBezTo>
                      <a:pt x="725" y="66"/>
                      <a:pt x="692" y="0"/>
                      <a:pt x="65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8" name="Google Shape;9510;p71">
                <a:extLst>
                  <a:ext uri="{FF2B5EF4-FFF2-40B4-BE49-F238E27FC236}">
                    <a16:creationId xmlns:a16="http://schemas.microsoft.com/office/drawing/2014/main" id="{E3460AEC-53D6-548B-CE22-C7D2A06B18AB}"/>
                  </a:ext>
                </a:extLst>
              </p:cNvPr>
              <p:cNvSpPr/>
              <p:nvPr/>
            </p:nvSpPr>
            <p:spPr>
              <a:xfrm>
                <a:off x="3843538" y="2738788"/>
                <a:ext cx="15075" cy="41800"/>
              </a:xfrm>
              <a:custGeom>
                <a:avLst/>
                <a:gdLst/>
                <a:ahLst/>
                <a:cxnLst/>
                <a:rect l="l" t="t" r="r" b="b"/>
                <a:pathLst>
                  <a:path w="603" h="1672" extrusionOk="0">
                    <a:moveTo>
                      <a:pt x="522" y="0"/>
                    </a:moveTo>
                    <a:cubicBezTo>
                      <a:pt x="506" y="0"/>
                      <a:pt x="491" y="9"/>
                      <a:pt x="483" y="32"/>
                    </a:cubicBezTo>
                    <a:cubicBezTo>
                      <a:pt x="356" y="286"/>
                      <a:pt x="255" y="541"/>
                      <a:pt x="153" y="820"/>
                    </a:cubicBezTo>
                    <a:cubicBezTo>
                      <a:pt x="128" y="947"/>
                      <a:pt x="77" y="1074"/>
                      <a:pt x="51" y="1227"/>
                    </a:cubicBezTo>
                    <a:cubicBezTo>
                      <a:pt x="26" y="1354"/>
                      <a:pt x="0" y="1506"/>
                      <a:pt x="0" y="1633"/>
                    </a:cubicBezTo>
                    <a:cubicBezTo>
                      <a:pt x="0" y="1659"/>
                      <a:pt x="20" y="1672"/>
                      <a:pt x="39" y="1672"/>
                    </a:cubicBezTo>
                    <a:cubicBezTo>
                      <a:pt x="58" y="1672"/>
                      <a:pt x="77" y="1659"/>
                      <a:pt x="77" y="1633"/>
                    </a:cubicBezTo>
                    <a:cubicBezTo>
                      <a:pt x="128" y="1506"/>
                      <a:pt x="153" y="1379"/>
                      <a:pt x="178" y="1252"/>
                    </a:cubicBezTo>
                    <a:cubicBezTo>
                      <a:pt x="229" y="1125"/>
                      <a:pt x="255" y="998"/>
                      <a:pt x="280" y="871"/>
                    </a:cubicBezTo>
                    <a:cubicBezTo>
                      <a:pt x="356" y="591"/>
                      <a:pt x="458" y="337"/>
                      <a:pt x="585" y="83"/>
                    </a:cubicBezTo>
                    <a:cubicBezTo>
                      <a:pt x="603" y="48"/>
                      <a:pt x="559" y="0"/>
                      <a:pt x="5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9" name="Google Shape;9511;p71">
                <a:extLst>
                  <a:ext uri="{FF2B5EF4-FFF2-40B4-BE49-F238E27FC236}">
                    <a16:creationId xmlns:a16="http://schemas.microsoft.com/office/drawing/2014/main" id="{90743E20-A543-BA13-7F40-F4F5AA33F550}"/>
                  </a:ext>
                </a:extLst>
              </p:cNvPr>
              <p:cNvSpPr/>
              <p:nvPr/>
            </p:nvSpPr>
            <p:spPr>
              <a:xfrm>
                <a:off x="3748338" y="2728088"/>
                <a:ext cx="41225" cy="73950"/>
              </a:xfrm>
              <a:custGeom>
                <a:avLst/>
                <a:gdLst/>
                <a:ahLst/>
                <a:cxnLst/>
                <a:rect l="l" t="t" r="r" b="b"/>
                <a:pathLst>
                  <a:path w="1649" h="2958" extrusionOk="0">
                    <a:moveTo>
                      <a:pt x="1602" y="1"/>
                    </a:moveTo>
                    <a:cubicBezTo>
                      <a:pt x="1585" y="1"/>
                      <a:pt x="1566" y="9"/>
                      <a:pt x="1546" y="28"/>
                    </a:cubicBezTo>
                    <a:cubicBezTo>
                      <a:pt x="1343" y="537"/>
                      <a:pt x="1114" y="1019"/>
                      <a:pt x="860" y="1502"/>
                    </a:cubicBezTo>
                    <a:cubicBezTo>
                      <a:pt x="733" y="1757"/>
                      <a:pt x="606" y="1985"/>
                      <a:pt x="454" y="2189"/>
                    </a:cubicBezTo>
                    <a:cubicBezTo>
                      <a:pt x="377" y="2316"/>
                      <a:pt x="301" y="2417"/>
                      <a:pt x="225" y="2519"/>
                    </a:cubicBezTo>
                    <a:cubicBezTo>
                      <a:pt x="149" y="2646"/>
                      <a:pt x="72" y="2773"/>
                      <a:pt x="21" y="2900"/>
                    </a:cubicBezTo>
                    <a:cubicBezTo>
                      <a:pt x="1" y="2921"/>
                      <a:pt x="30" y="2958"/>
                      <a:pt x="69" y="2958"/>
                    </a:cubicBezTo>
                    <a:cubicBezTo>
                      <a:pt x="78" y="2958"/>
                      <a:pt x="88" y="2956"/>
                      <a:pt x="98" y="2951"/>
                    </a:cubicBezTo>
                    <a:cubicBezTo>
                      <a:pt x="301" y="2748"/>
                      <a:pt x="454" y="2544"/>
                      <a:pt x="581" y="2290"/>
                    </a:cubicBezTo>
                    <a:cubicBezTo>
                      <a:pt x="733" y="2061"/>
                      <a:pt x="886" y="1833"/>
                      <a:pt x="1013" y="1579"/>
                    </a:cubicBezTo>
                    <a:cubicBezTo>
                      <a:pt x="1267" y="1096"/>
                      <a:pt x="1470" y="587"/>
                      <a:pt x="1648" y="54"/>
                    </a:cubicBezTo>
                    <a:cubicBezTo>
                      <a:pt x="1648" y="22"/>
                      <a:pt x="1629" y="1"/>
                      <a:pt x="16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0" name="Google Shape;9512;p71">
                <a:extLst>
                  <a:ext uri="{FF2B5EF4-FFF2-40B4-BE49-F238E27FC236}">
                    <a16:creationId xmlns:a16="http://schemas.microsoft.com/office/drawing/2014/main" id="{6709ECFB-43F7-EBAC-1D95-AAC524303358}"/>
                  </a:ext>
                </a:extLst>
              </p:cNvPr>
              <p:cNvSpPr/>
              <p:nvPr/>
            </p:nvSpPr>
            <p:spPr>
              <a:xfrm>
                <a:off x="3732988" y="2749213"/>
                <a:ext cx="34775" cy="54825"/>
              </a:xfrm>
              <a:custGeom>
                <a:avLst/>
                <a:gdLst/>
                <a:ahLst/>
                <a:cxnLst/>
                <a:rect l="l" t="t" r="r" b="b"/>
                <a:pathLst>
                  <a:path w="1391" h="2193" extrusionOk="0">
                    <a:moveTo>
                      <a:pt x="1328" y="1"/>
                    </a:moveTo>
                    <a:cubicBezTo>
                      <a:pt x="1316" y="1"/>
                      <a:pt x="1304" y="7"/>
                      <a:pt x="1296" y="22"/>
                    </a:cubicBezTo>
                    <a:cubicBezTo>
                      <a:pt x="1093" y="403"/>
                      <a:pt x="890" y="759"/>
                      <a:pt x="686" y="1115"/>
                    </a:cubicBezTo>
                    <a:cubicBezTo>
                      <a:pt x="559" y="1267"/>
                      <a:pt x="458" y="1445"/>
                      <a:pt x="331" y="1623"/>
                    </a:cubicBezTo>
                    <a:lnTo>
                      <a:pt x="153" y="1877"/>
                    </a:lnTo>
                    <a:cubicBezTo>
                      <a:pt x="102" y="1954"/>
                      <a:pt x="51" y="2030"/>
                      <a:pt x="0" y="2131"/>
                    </a:cubicBezTo>
                    <a:cubicBezTo>
                      <a:pt x="0" y="2169"/>
                      <a:pt x="27" y="2192"/>
                      <a:pt x="52" y="2192"/>
                    </a:cubicBezTo>
                    <a:cubicBezTo>
                      <a:pt x="61" y="2192"/>
                      <a:pt x="70" y="2189"/>
                      <a:pt x="76" y="2182"/>
                    </a:cubicBezTo>
                    <a:cubicBezTo>
                      <a:pt x="153" y="2131"/>
                      <a:pt x="229" y="2055"/>
                      <a:pt x="280" y="1954"/>
                    </a:cubicBezTo>
                    <a:cubicBezTo>
                      <a:pt x="356" y="1877"/>
                      <a:pt x="407" y="1801"/>
                      <a:pt x="458" y="1725"/>
                    </a:cubicBezTo>
                    <a:cubicBezTo>
                      <a:pt x="559" y="1547"/>
                      <a:pt x="686" y="1369"/>
                      <a:pt x="788" y="1191"/>
                    </a:cubicBezTo>
                    <a:cubicBezTo>
                      <a:pt x="991" y="835"/>
                      <a:pt x="1195" y="454"/>
                      <a:pt x="1373" y="73"/>
                    </a:cubicBezTo>
                    <a:cubicBezTo>
                      <a:pt x="1391" y="37"/>
                      <a:pt x="1358" y="1"/>
                      <a:pt x="132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1" name="Google Shape;9513;p71">
                <a:extLst>
                  <a:ext uri="{FF2B5EF4-FFF2-40B4-BE49-F238E27FC236}">
                    <a16:creationId xmlns:a16="http://schemas.microsoft.com/office/drawing/2014/main" id="{136240EF-0891-5421-52EA-E8537D0165AC}"/>
                  </a:ext>
                </a:extLst>
              </p:cNvPr>
              <p:cNvSpPr/>
              <p:nvPr/>
            </p:nvSpPr>
            <p:spPr>
              <a:xfrm>
                <a:off x="3719638" y="2761288"/>
                <a:ext cx="27800" cy="52925"/>
              </a:xfrm>
              <a:custGeom>
                <a:avLst/>
                <a:gdLst/>
                <a:ahLst/>
                <a:cxnLst/>
                <a:rect l="l" t="t" r="r" b="b"/>
                <a:pathLst>
                  <a:path w="1112" h="2117" extrusionOk="0">
                    <a:moveTo>
                      <a:pt x="1037" y="1"/>
                    </a:moveTo>
                    <a:cubicBezTo>
                      <a:pt x="1026" y="1"/>
                      <a:pt x="1017" y="7"/>
                      <a:pt x="1017" y="22"/>
                    </a:cubicBezTo>
                    <a:cubicBezTo>
                      <a:pt x="865" y="378"/>
                      <a:pt x="687" y="733"/>
                      <a:pt x="509" y="1064"/>
                    </a:cubicBezTo>
                    <a:cubicBezTo>
                      <a:pt x="432" y="1242"/>
                      <a:pt x="331" y="1394"/>
                      <a:pt x="255" y="1572"/>
                    </a:cubicBezTo>
                    <a:cubicBezTo>
                      <a:pt x="204" y="1648"/>
                      <a:pt x="153" y="1750"/>
                      <a:pt x="102" y="1826"/>
                    </a:cubicBezTo>
                    <a:cubicBezTo>
                      <a:pt x="77" y="1903"/>
                      <a:pt x="26" y="1979"/>
                      <a:pt x="0" y="2081"/>
                    </a:cubicBezTo>
                    <a:cubicBezTo>
                      <a:pt x="0" y="2099"/>
                      <a:pt x="26" y="2116"/>
                      <a:pt x="50" y="2116"/>
                    </a:cubicBezTo>
                    <a:cubicBezTo>
                      <a:pt x="60" y="2116"/>
                      <a:pt x="69" y="2113"/>
                      <a:pt x="77" y="2106"/>
                    </a:cubicBezTo>
                    <a:cubicBezTo>
                      <a:pt x="153" y="2030"/>
                      <a:pt x="204" y="1953"/>
                      <a:pt x="229" y="1877"/>
                    </a:cubicBezTo>
                    <a:cubicBezTo>
                      <a:pt x="280" y="1801"/>
                      <a:pt x="331" y="1725"/>
                      <a:pt x="382" y="1623"/>
                    </a:cubicBezTo>
                    <a:cubicBezTo>
                      <a:pt x="483" y="1471"/>
                      <a:pt x="560" y="1293"/>
                      <a:pt x="636" y="1115"/>
                    </a:cubicBezTo>
                    <a:cubicBezTo>
                      <a:pt x="814" y="784"/>
                      <a:pt x="966" y="429"/>
                      <a:pt x="1093" y="73"/>
                    </a:cubicBezTo>
                    <a:cubicBezTo>
                      <a:pt x="1111" y="37"/>
                      <a:pt x="1066" y="1"/>
                      <a:pt x="103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2" name="Google Shape;9514;p71">
                <a:extLst>
                  <a:ext uri="{FF2B5EF4-FFF2-40B4-BE49-F238E27FC236}">
                    <a16:creationId xmlns:a16="http://schemas.microsoft.com/office/drawing/2014/main" id="{7A731920-0D0C-2D25-134F-22CF0A778C0C}"/>
                  </a:ext>
                </a:extLst>
              </p:cNvPr>
              <p:cNvSpPr/>
              <p:nvPr/>
            </p:nvSpPr>
            <p:spPr>
              <a:xfrm>
                <a:off x="3709013" y="2776388"/>
                <a:ext cx="17000" cy="41625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665" extrusionOk="0">
                    <a:moveTo>
                      <a:pt x="605" y="0"/>
                    </a:moveTo>
                    <a:cubicBezTo>
                      <a:pt x="583" y="0"/>
                      <a:pt x="562" y="8"/>
                      <a:pt x="552" y="28"/>
                    </a:cubicBezTo>
                    <a:cubicBezTo>
                      <a:pt x="502" y="307"/>
                      <a:pt x="400" y="562"/>
                      <a:pt x="298" y="841"/>
                    </a:cubicBezTo>
                    <a:cubicBezTo>
                      <a:pt x="273" y="968"/>
                      <a:pt x="197" y="1121"/>
                      <a:pt x="146" y="1248"/>
                    </a:cubicBezTo>
                    <a:cubicBezTo>
                      <a:pt x="95" y="1349"/>
                      <a:pt x="44" y="1477"/>
                      <a:pt x="19" y="1629"/>
                    </a:cubicBezTo>
                    <a:cubicBezTo>
                      <a:pt x="1" y="1647"/>
                      <a:pt x="21" y="1665"/>
                      <a:pt x="43" y="1665"/>
                    </a:cubicBezTo>
                    <a:cubicBezTo>
                      <a:pt x="52" y="1665"/>
                      <a:pt x="62" y="1662"/>
                      <a:pt x="70" y="1654"/>
                    </a:cubicBezTo>
                    <a:cubicBezTo>
                      <a:pt x="247" y="1426"/>
                      <a:pt x="349" y="1172"/>
                      <a:pt x="425" y="892"/>
                    </a:cubicBezTo>
                    <a:cubicBezTo>
                      <a:pt x="527" y="638"/>
                      <a:pt x="603" y="358"/>
                      <a:pt x="680" y="53"/>
                    </a:cubicBezTo>
                    <a:cubicBezTo>
                      <a:pt x="680" y="22"/>
                      <a:pt x="641" y="0"/>
                      <a:pt x="6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3" name="Google Shape;9515;p71">
                <a:extLst>
                  <a:ext uri="{FF2B5EF4-FFF2-40B4-BE49-F238E27FC236}">
                    <a16:creationId xmlns:a16="http://schemas.microsoft.com/office/drawing/2014/main" id="{8DDF8FA1-DE3D-8E3C-949F-0ABB19A83EB8}"/>
                  </a:ext>
                </a:extLst>
              </p:cNvPr>
              <p:cNvSpPr/>
              <p:nvPr/>
            </p:nvSpPr>
            <p:spPr>
              <a:xfrm>
                <a:off x="3862588" y="2437713"/>
                <a:ext cx="12100" cy="113975"/>
              </a:xfrm>
              <a:custGeom>
                <a:avLst/>
                <a:gdLst/>
                <a:ahLst/>
                <a:cxnLst/>
                <a:rect l="l" t="t" r="r" b="b"/>
                <a:pathLst>
                  <a:path w="484" h="4559" extrusionOk="0">
                    <a:moveTo>
                      <a:pt x="203" y="0"/>
                    </a:moveTo>
                    <a:cubicBezTo>
                      <a:pt x="167" y="0"/>
                      <a:pt x="128" y="22"/>
                      <a:pt x="128" y="54"/>
                    </a:cubicBezTo>
                    <a:cubicBezTo>
                      <a:pt x="153" y="232"/>
                      <a:pt x="153" y="384"/>
                      <a:pt x="204" y="562"/>
                    </a:cubicBezTo>
                    <a:cubicBezTo>
                      <a:pt x="230" y="714"/>
                      <a:pt x="255" y="867"/>
                      <a:pt x="255" y="1019"/>
                    </a:cubicBezTo>
                    <a:cubicBezTo>
                      <a:pt x="281" y="1604"/>
                      <a:pt x="281" y="2189"/>
                      <a:pt x="204" y="2748"/>
                    </a:cubicBezTo>
                    <a:lnTo>
                      <a:pt x="77" y="3637"/>
                    </a:lnTo>
                    <a:cubicBezTo>
                      <a:pt x="52" y="3917"/>
                      <a:pt x="26" y="4222"/>
                      <a:pt x="1" y="4501"/>
                    </a:cubicBezTo>
                    <a:cubicBezTo>
                      <a:pt x="1" y="4540"/>
                      <a:pt x="26" y="4559"/>
                      <a:pt x="52" y="4559"/>
                    </a:cubicBezTo>
                    <a:cubicBezTo>
                      <a:pt x="77" y="4559"/>
                      <a:pt x="103" y="4540"/>
                      <a:pt x="103" y="4501"/>
                    </a:cubicBezTo>
                    <a:cubicBezTo>
                      <a:pt x="128" y="4323"/>
                      <a:pt x="179" y="4171"/>
                      <a:pt x="204" y="3993"/>
                    </a:cubicBezTo>
                    <a:cubicBezTo>
                      <a:pt x="230" y="3815"/>
                      <a:pt x="255" y="3663"/>
                      <a:pt x="281" y="3510"/>
                    </a:cubicBezTo>
                    <a:cubicBezTo>
                      <a:pt x="382" y="2926"/>
                      <a:pt x="458" y="2316"/>
                      <a:pt x="484" y="1731"/>
                    </a:cubicBezTo>
                    <a:cubicBezTo>
                      <a:pt x="484" y="1451"/>
                      <a:pt x="484" y="1172"/>
                      <a:pt x="433" y="867"/>
                    </a:cubicBezTo>
                    <a:cubicBezTo>
                      <a:pt x="433" y="587"/>
                      <a:pt x="357" y="308"/>
                      <a:pt x="255" y="28"/>
                    </a:cubicBezTo>
                    <a:cubicBezTo>
                      <a:pt x="245" y="9"/>
                      <a:pt x="225" y="0"/>
                      <a:pt x="2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4" name="Google Shape;9516;p71">
                <a:extLst>
                  <a:ext uri="{FF2B5EF4-FFF2-40B4-BE49-F238E27FC236}">
                    <a16:creationId xmlns:a16="http://schemas.microsoft.com/office/drawing/2014/main" id="{1E009F15-9F06-A31D-5851-490CE1F5F35E}"/>
                  </a:ext>
                </a:extLst>
              </p:cNvPr>
              <p:cNvSpPr/>
              <p:nvPr/>
            </p:nvSpPr>
            <p:spPr>
              <a:xfrm>
                <a:off x="3876588" y="2455088"/>
                <a:ext cx="7000" cy="55875"/>
              </a:xfrm>
              <a:custGeom>
                <a:avLst/>
                <a:gdLst/>
                <a:ahLst/>
                <a:cxnLst/>
                <a:rect l="l" t="t" r="r" b="b"/>
                <a:pathLst>
                  <a:path w="280" h="2235" extrusionOk="0">
                    <a:moveTo>
                      <a:pt x="181" y="0"/>
                    </a:moveTo>
                    <a:cubicBezTo>
                      <a:pt x="165" y="0"/>
                      <a:pt x="153" y="7"/>
                      <a:pt x="153" y="19"/>
                    </a:cubicBezTo>
                    <a:cubicBezTo>
                      <a:pt x="102" y="96"/>
                      <a:pt x="102" y="197"/>
                      <a:pt x="102" y="274"/>
                    </a:cubicBezTo>
                    <a:cubicBezTo>
                      <a:pt x="102" y="375"/>
                      <a:pt x="76" y="451"/>
                      <a:pt x="76" y="553"/>
                    </a:cubicBezTo>
                    <a:cubicBezTo>
                      <a:pt x="51" y="731"/>
                      <a:pt x="51" y="909"/>
                      <a:pt x="51" y="1087"/>
                    </a:cubicBezTo>
                    <a:cubicBezTo>
                      <a:pt x="51" y="1468"/>
                      <a:pt x="25" y="1824"/>
                      <a:pt x="0" y="2205"/>
                    </a:cubicBezTo>
                    <a:cubicBezTo>
                      <a:pt x="0" y="2220"/>
                      <a:pt x="34" y="2235"/>
                      <a:pt x="63" y="2235"/>
                    </a:cubicBezTo>
                    <a:cubicBezTo>
                      <a:pt x="84" y="2235"/>
                      <a:pt x="102" y="2227"/>
                      <a:pt x="102" y="2205"/>
                    </a:cubicBezTo>
                    <a:cubicBezTo>
                      <a:pt x="153" y="1824"/>
                      <a:pt x="203" y="1468"/>
                      <a:pt x="229" y="1112"/>
                    </a:cubicBezTo>
                    <a:cubicBezTo>
                      <a:pt x="254" y="909"/>
                      <a:pt x="254" y="731"/>
                      <a:pt x="254" y="553"/>
                    </a:cubicBezTo>
                    <a:lnTo>
                      <a:pt x="254" y="274"/>
                    </a:lnTo>
                    <a:cubicBezTo>
                      <a:pt x="280" y="172"/>
                      <a:pt x="254" y="96"/>
                      <a:pt x="229" y="19"/>
                    </a:cubicBezTo>
                    <a:cubicBezTo>
                      <a:pt x="216" y="7"/>
                      <a:pt x="197" y="0"/>
                      <a:pt x="18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5" name="Google Shape;9517;p71">
                <a:extLst>
                  <a:ext uri="{FF2B5EF4-FFF2-40B4-BE49-F238E27FC236}">
                    <a16:creationId xmlns:a16="http://schemas.microsoft.com/office/drawing/2014/main" id="{0F3E32F5-948A-94F0-0E32-5B1AC69476B6}"/>
                  </a:ext>
                </a:extLst>
              </p:cNvPr>
              <p:cNvSpPr/>
              <p:nvPr/>
            </p:nvSpPr>
            <p:spPr>
              <a:xfrm>
                <a:off x="3885463" y="2454438"/>
                <a:ext cx="7025" cy="39325"/>
              </a:xfrm>
              <a:custGeom>
                <a:avLst/>
                <a:gdLst/>
                <a:ahLst/>
                <a:cxnLst/>
                <a:rect l="l" t="t" r="r" b="b"/>
                <a:pathLst>
                  <a:path w="281" h="1573" extrusionOk="0">
                    <a:moveTo>
                      <a:pt x="157" y="1"/>
                    </a:moveTo>
                    <a:cubicBezTo>
                      <a:pt x="141" y="1"/>
                      <a:pt x="128" y="7"/>
                      <a:pt x="128" y="20"/>
                    </a:cubicBezTo>
                    <a:cubicBezTo>
                      <a:pt x="103" y="147"/>
                      <a:pt x="103" y="274"/>
                      <a:pt x="128" y="401"/>
                    </a:cubicBezTo>
                    <a:lnTo>
                      <a:pt x="128" y="757"/>
                    </a:lnTo>
                    <a:cubicBezTo>
                      <a:pt x="103" y="1011"/>
                      <a:pt x="77" y="1265"/>
                      <a:pt x="1" y="1520"/>
                    </a:cubicBezTo>
                    <a:cubicBezTo>
                      <a:pt x="1" y="1551"/>
                      <a:pt x="30" y="1573"/>
                      <a:pt x="52" y="1573"/>
                    </a:cubicBezTo>
                    <a:cubicBezTo>
                      <a:pt x="66" y="1573"/>
                      <a:pt x="77" y="1564"/>
                      <a:pt x="77" y="1545"/>
                    </a:cubicBezTo>
                    <a:cubicBezTo>
                      <a:pt x="179" y="1316"/>
                      <a:pt x="230" y="1037"/>
                      <a:pt x="255" y="782"/>
                    </a:cubicBezTo>
                    <a:lnTo>
                      <a:pt x="255" y="401"/>
                    </a:lnTo>
                    <a:cubicBezTo>
                      <a:pt x="280" y="274"/>
                      <a:pt x="255" y="147"/>
                      <a:pt x="204" y="20"/>
                    </a:cubicBezTo>
                    <a:cubicBezTo>
                      <a:pt x="192" y="7"/>
                      <a:pt x="172" y="1"/>
                      <a:pt x="15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6" name="Google Shape;9518;p71">
                <a:extLst>
                  <a:ext uri="{FF2B5EF4-FFF2-40B4-BE49-F238E27FC236}">
                    <a16:creationId xmlns:a16="http://schemas.microsoft.com/office/drawing/2014/main" id="{2456CD00-A3DF-F205-B9D4-14025E634155}"/>
                  </a:ext>
                </a:extLst>
              </p:cNvPr>
              <p:cNvSpPr/>
              <p:nvPr/>
            </p:nvSpPr>
            <p:spPr>
              <a:xfrm>
                <a:off x="3896913" y="2455713"/>
                <a:ext cx="3825" cy="26875"/>
              </a:xfrm>
              <a:custGeom>
                <a:avLst/>
                <a:gdLst/>
                <a:ahLst/>
                <a:cxnLst/>
                <a:rect l="l" t="t" r="r" b="b"/>
                <a:pathLst>
                  <a:path w="153" h="1075" extrusionOk="0">
                    <a:moveTo>
                      <a:pt x="77" y="1"/>
                    </a:moveTo>
                    <a:cubicBezTo>
                      <a:pt x="64" y="1"/>
                      <a:pt x="51" y="7"/>
                      <a:pt x="51" y="20"/>
                    </a:cubicBezTo>
                    <a:cubicBezTo>
                      <a:pt x="26" y="198"/>
                      <a:pt x="26" y="350"/>
                      <a:pt x="26" y="528"/>
                    </a:cubicBezTo>
                    <a:cubicBezTo>
                      <a:pt x="26" y="706"/>
                      <a:pt x="26" y="884"/>
                      <a:pt x="0" y="1036"/>
                    </a:cubicBezTo>
                    <a:cubicBezTo>
                      <a:pt x="0" y="1062"/>
                      <a:pt x="26" y="1075"/>
                      <a:pt x="51" y="1075"/>
                    </a:cubicBezTo>
                    <a:cubicBezTo>
                      <a:pt x="77" y="1075"/>
                      <a:pt x="102" y="1062"/>
                      <a:pt x="102" y="1036"/>
                    </a:cubicBezTo>
                    <a:cubicBezTo>
                      <a:pt x="127" y="884"/>
                      <a:pt x="127" y="706"/>
                      <a:pt x="127" y="528"/>
                    </a:cubicBezTo>
                    <a:cubicBezTo>
                      <a:pt x="153" y="376"/>
                      <a:pt x="153" y="198"/>
                      <a:pt x="102" y="20"/>
                    </a:cubicBezTo>
                    <a:cubicBezTo>
                      <a:pt x="102" y="7"/>
                      <a:pt x="89" y="1"/>
                      <a:pt x="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7" name="Google Shape;9519;p71">
                <a:extLst>
                  <a:ext uri="{FF2B5EF4-FFF2-40B4-BE49-F238E27FC236}">
                    <a16:creationId xmlns:a16="http://schemas.microsoft.com/office/drawing/2014/main" id="{7029AC32-0401-3FC8-3A48-1EF4C3FACAD5}"/>
                  </a:ext>
                </a:extLst>
              </p:cNvPr>
              <p:cNvSpPr/>
              <p:nvPr/>
            </p:nvSpPr>
            <p:spPr>
              <a:xfrm>
                <a:off x="3907088" y="2463988"/>
                <a:ext cx="650" cy="7175"/>
              </a:xfrm>
              <a:custGeom>
                <a:avLst/>
                <a:gdLst/>
                <a:ahLst/>
                <a:cxnLst/>
                <a:rect l="l" t="t" r="r" b="b"/>
                <a:pathLst>
                  <a:path w="26" h="287" extrusionOk="0">
                    <a:moveTo>
                      <a:pt x="13" y="0"/>
                    </a:moveTo>
                    <a:cubicBezTo>
                      <a:pt x="6" y="0"/>
                      <a:pt x="0" y="7"/>
                      <a:pt x="0" y="19"/>
                    </a:cubicBezTo>
                    <a:lnTo>
                      <a:pt x="0" y="248"/>
                    </a:lnTo>
                    <a:cubicBezTo>
                      <a:pt x="0" y="273"/>
                      <a:pt x="6" y="286"/>
                      <a:pt x="13" y="286"/>
                    </a:cubicBezTo>
                    <a:cubicBezTo>
                      <a:pt x="19" y="286"/>
                      <a:pt x="25" y="273"/>
                      <a:pt x="25" y="248"/>
                    </a:cubicBezTo>
                    <a:lnTo>
                      <a:pt x="25" y="19"/>
                    </a:lnTo>
                    <a:cubicBezTo>
                      <a:pt x="25" y="7"/>
                      <a:pt x="19" y="0"/>
                      <a:pt x="1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8" name="Google Shape;9520;p71">
                <a:extLst>
                  <a:ext uri="{FF2B5EF4-FFF2-40B4-BE49-F238E27FC236}">
                    <a16:creationId xmlns:a16="http://schemas.microsoft.com/office/drawing/2014/main" id="{AD588AC5-179D-DB54-F57C-E89E09A6360D}"/>
                  </a:ext>
                </a:extLst>
              </p:cNvPr>
              <p:cNvSpPr/>
              <p:nvPr/>
            </p:nvSpPr>
            <p:spPr>
              <a:xfrm>
                <a:off x="3918513" y="2368338"/>
                <a:ext cx="48950" cy="39600"/>
              </a:xfrm>
              <a:custGeom>
                <a:avLst/>
                <a:gdLst/>
                <a:ahLst/>
                <a:cxnLst/>
                <a:rect l="l" t="t" r="r" b="b"/>
                <a:pathLst>
                  <a:path w="1958" h="1584" extrusionOk="0">
                    <a:moveTo>
                      <a:pt x="27" y="1"/>
                    </a:moveTo>
                    <a:cubicBezTo>
                      <a:pt x="1" y="1"/>
                      <a:pt x="1" y="38"/>
                      <a:pt x="1" y="58"/>
                    </a:cubicBezTo>
                    <a:cubicBezTo>
                      <a:pt x="51" y="135"/>
                      <a:pt x="128" y="211"/>
                      <a:pt x="204" y="262"/>
                    </a:cubicBezTo>
                    <a:lnTo>
                      <a:pt x="458" y="465"/>
                    </a:lnTo>
                    <a:cubicBezTo>
                      <a:pt x="585" y="592"/>
                      <a:pt x="763" y="719"/>
                      <a:pt x="915" y="846"/>
                    </a:cubicBezTo>
                    <a:cubicBezTo>
                      <a:pt x="1220" y="1100"/>
                      <a:pt x="1551" y="1329"/>
                      <a:pt x="1881" y="1583"/>
                    </a:cubicBezTo>
                    <a:cubicBezTo>
                      <a:pt x="1907" y="1583"/>
                      <a:pt x="1958" y="1532"/>
                      <a:pt x="1932" y="1507"/>
                    </a:cubicBezTo>
                    <a:cubicBezTo>
                      <a:pt x="1627" y="1253"/>
                      <a:pt x="1297" y="999"/>
                      <a:pt x="992" y="745"/>
                    </a:cubicBezTo>
                    <a:cubicBezTo>
                      <a:pt x="839" y="617"/>
                      <a:pt x="661" y="490"/>
                      <a:pt x="509" y="338"/>
                    </a:cubicBezTo>
                    <a:lnTo>
                      <a:pt x="280" y="160"/>
                    </a:lnTo>
                    <a:cubicBezTo>
                      <a:pt x="229" y="84"/>
                      <a:pt x="128" y="33"/>
                      <a:pt x="51" y="7"/>
                    </a:cubicBezTo>
                    <a:cubicBezTo>
                      <a:pt x="42" y="3"/>
                      <a:pt x="34" y="1"/>
                      <a:pt x="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9" name="Google Shape;9521;p71">
                <a:extLst>
                  <a:ext uri="{FF2B5EF4-FFF2-40B4-BE49-F238E27FC236}">
                    <a16:creationId xmlns:a16="http://schemas.microsoft.com/office/drawing/2014/main" id="{ACE290C2-079D-DE5A-B4FD-DCE85175D3C0}"/>
                  </a:ext>
                </a:extLst>
              </p:cNvPr>
              <p:cNvSpPr/>
              <p:nvPr/>
            </p:nvSpPr>
            <p:spPr>
              <a:xfrm>
                <a:off x="3927413" y="2385663"/>
                <a:ext cx="2782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1113" h="806" extrusionOk="0">
                    <a:moveTo>
                      <a:pt x="51" y="1"/>
                    </a:moveTo>
                    <a:cubicBezTo>
                      <a:pt x="26" y="1"/>
                      <a:pt x="0" y="26"/>
                      <a:pt x="26" y="52"/>
                    </a:cubicBezTo>
                    <a:cubicBezTo>
                      <a:pt x="178" y="179"/>
                      <a:pt x="356" y="306"/>
                      <a:pt x="534" y="407"/>
                    </a:cubicBezTo>
                    <a:cubicBezTo>
                      <a:pt x="687" y="534"/>
                      <a:pt x="864" y="662"/>
                      <a:pt x="1017" y="789"/>
                    </a:cubicBezTo>
                    <a:cubicBezTo>
                      <a:pt x="1029" y="801"/>
                      <a:pt x="1041" y="806"/>
                      <a:pt x="1053" y="806"/>
                    </a:cubicBezTo>
                    <a:cubicBezTo>
                      <a:pt x="1088" y="806"/>
                      <a:pt x="1113" y="757"/>
                      <a:pt x="1093" y="738"/>
                    </a:cubicBezTo>
                    <a:cubicBezTo>
                      <a:pt x="915" y="585"/>
                      <a:pt x="763" y="458"/>
                      <a:pt x="610" y="331"/>
                    </a:cubicBezTo>
                    <a:cubicBezTo>
                      <a:pt x="432" y="179"/>
                      <a:pt x="254" y="77"/>
                      <a:pt x="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0" name="Google Shape;9522;p71">
                <a:extLst>
                  <a:ext uri="{FF2B5EF4-FFF2-40B4-BE49-F238E27FC236}">
                    <a16:creationId xmlns:a16="http://schemas.microsoft.com/office/drawing/2014/main" id="{E3C44973-E8FB-E679-7E48-886D2BEC79B1}"/>
                  </a:ext>
                </a:extLst>
              </p:cNvPr>
              <p:cNvSpPr/>
              <p:nvPr/>
            </p:nvSpPr>
            <p:spPr>
              <a:xfrm>
                <a:off x="4233663" y="2995013"/>
                <a:ext cx="217800" cy="45850"/>
              </a:xfrm>
              <a:custGeom>
                <a:avLst/>
                <a:gdLst/>
                <a:ahLst/>
                <a:cxnLst/>
                <a:rect l="l" t="t" r="r" b="b"/>
                <a:pathLst>
                  <a:path w="8712" h="1834" extrusionOk="0">
                    <a:moveTo>
                      <a:pt x="77" y="0"/>
                    </a:moveTo>
                    <a:cubicBezTo>
                      <a:pt x="1" y="0"/>
                      <a:pt x="1" y="128"/>
                      <a:pt x="77" y="128"/>
                    </a:cubicBezTo>
                    <a:cubicBezTo>
                      <a:pt x="712" y="229"/>
                      <a:pt x="1373" y="356"/>
                      <a:pt x="2034" y="458"/>
                    </a:cubicBezTo>
                    <a:cubicBezTo>
                      <a:pt x="3203" y="636"/>
                      <a:pt x="4347" y="788"/>
                      <a:pt x="5491" y="966"/>
                    </a:cubicBezTo>
                    <a:cubicBezTo>
                      <a:pt x="6024" y="1043"/>
                      <a:pt x="6558" y="1144"/>
                      <a:pt x="7092" y="1297"/>
                    </a:cubicBezTo>
                    <a:cubicBezTo>
                      <a:pt x="7346" y="1347"/>
                      <a:pt x="7600" y="1424"/>
                      <a:pt x="7854" y="1525"/>
                    </a:cubicBezTo>
                    <a:lnTo>
                      <a:pt x="8235" y="1678"/>
                    </a:lnTo>
                    <a:cubicBezTo>
                      <a:pt x="8337" y="1729"/>
                      <a:pt x="8464" y="1780"/>
                      <a:pt x="8591" y="1830"/>
                    </a:cubicBezTo>
                    <a:cubicBezTo>
                      <a:pt x="8600" y="1833"/>
                      <a:pt x="8609" y="1834"/>
                      <a:pt x="8617" y="1834"/>
                    </a:cubicBezTo>
                    <a:cubicBezTo>
                      <a:pt x="8697" y="1834"/>
                      <a:pt x="8712" y="1726"/>
                      <a:pt x="8642" y="1703"/>
                    </a:cubicBezTo>
                    <a:cubicBezTo>
                      <a:pt x="8515" y="1602"/>
                      <a:pt x="8363" y="1525"/>
                      <a:pt x="8235" y="1475"/>
                    </a:cubicBezTo>
                    <a:cubicBezTo>
                      <a:pt x="8083" y="1398"/>
                      <a:pt x="7956" y="1347"/>
                      <a:pt x="7803" y="1297"/>
                    </a:cubicBezTo>
                    <a:cubicBezTo>
                      <a:pt x="7524" y="1195"/>
                      <a:pt x="7244" y="1119"/>
                      <a:pt x="6939" y="1043"/>
                    </a:cubicBezTo>
                    <a:cubicBezTo>
                      <a:pt x="5846" y="788"/>
                      <a:pt x="4754" y="610"/>
                      <a:pt x="3635" y="483"/>
                    </a:cubicBezTo>
                    <a:cubicBezTo>
                      <a:pt x="2441" y="331"/>
                      <a:pt x="1272" y="153"/>
                      <a:pt x="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1" name="Google Shape;9523;p71">
                <a:extLst>
                  <a:ext uri="{FF2B5EF4-FFF2-40B4-BE49-F238E27FC236}">
                    <a16:creationId xmlns:a16="http://schemas.microsoft.com/office/drawing/2014/main" id="{A127B737-758C-CDCA-0D36-609CB3FF8E0C}"/>
                  </a:ext>
                </a:extLst>
              </p:cNvPr>
              <p:cNvSpPr/>
              <p:nvPr/>
            </p:nvSpPr>
            <p:spPr>
              <a:xfrm>
                <a:off x="4352613" y="3191813"/>
                <a:ext cx="31675" cy="63350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2534" extrusionOk="0">
                    <a:moveTo>
                      <a:pt x="70" y="1"/>
                    </a:moveTo>
                    <a:cubicBezTo>
                      <a:pt x="30" y="1"/>
                      <a:pt x="0" y="42"/>
                      <a:pt x="21" y="84"/>
                    </a:cubicBezTo>
                    <a:cubicBezTo>
                      <a:pt x="148" y="262"/>
                      <a:pt x="301" y="439"/>
                      <a:pt x="428" y="643"/>
                    </a:cubicBezTo>
                    <a:cubicBezTo>
                      <a:pt x="529" y="821"/>
                      <a:pt x="631" y="1024"/>
                      <a:pt x="733" y="1227"/>
                    </a:cubicBezTo>
                    <a:cubicBezTo>
                      <a:pt x="936" y="1634"/>
                      <a:pt x="1063" y="2041"/>
                      <a:pt x="1139" y="2498"/>
                    </a:cubicBezTo>
                    <a:cubicBezTo>
                      <a:pt x="1151" y="2521"/>
                      <a:pt x="1177" y="2534"/>
                      <a:pt x="1204" y="2534"/>
                    </a:cubicBezTo>
                    <a:cubicBezTo>
                      <a:pt x="1236" y="2534"/>
                      <a:pt x="1266" y="2515"/>
                      <a:pt x="1266" y="2473"/>
                    </a:cubicBezTo>
                    <a:cubicBezTo>
                      <a:pt x="1215" y="2015"/>
                      <a:pt x="1088" y="1558"/>
                      <a:pt x="885" y="1151"/>
                    </a:cubicBezTo>
                    <a:cubicBezTo>
                      <a:pt x="783" y="922"/>
                      <a:pt x="682" y="719"/>
                      <a:pt x="555" y="516"/>
                    </a:cubicBezTo>
                    <a:cubicBezTo>
                      <a:pt x="428" y="338"/>
                      <a:pt x="275" y="160"/>
                      <a:pt x="97" y="7"/>
                    </a:cubicBezTo>
                    <a:cubicBezTo>
                      <a:pt x="88" y="3"/>
                      <a:pt x="79" y="1"/>
                      <a:pt x="7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2" name="Google Shape;9524;p71">
                <a:extLst>
                  <a:ext uri="{FF2B5EF4-FFF2-40B4-BE49-F238E27FC236}">
                    <a16:creationId xmlns:a16="http://schemas.microsoft.com/office/drawing/2014/main" id="{E19C8A52-AD5F-8142-8715-C55651927189}"/>
                  </a:ext>
                </a:extLst>
              </p:cNvPr>
              <p:cNvSpPr/>
              <p:nvPr/>
            </p:nvSpPr>
            <p:spPr>
              <a:xfrm>
                <a:off x="4430638" y="3192688"/>
                <a:ext cx="9550" cy="105950"/>
              </a:xfrm>
              <a:custGeom>
                <a:avLst/>
                <a:gdLst/>
                <a:ahLst/>
                <a:cxnLst/>
                <a:rect l="l" t="t" r="r" b="b"/>
                <a:pathLst>
                  <a:path w="382" h="4238" extrusionOk="0">
                    <a:moveTo>
                      <a:pt x="84" y="0"/>
                    </a:moveTo>
                    <a:cubicBezTo>
                      <a:pt x="57" y="0"/>
                      <a:pt x="26" y="21"/>
                      <a:pt x="26" y="49"/>
                    </a:cubicBezTo>
                    <a:cubicBezTo>
                      <a:pt x="77" y="379"/>
                      <a:pt x="77" y="684"/>
                      <a:pt x="102" y="1014"/>
                    </a:cubicBezTo>
                    <a:cubicBezTo>
                      <a:pt x="128" y="1548"/>
                      <a:pt x="153" y="2107"/>
                      <a:pt x="153" y="2666"/>
                    </a:cubicBezTo>
                    <a:cubicBezTo>
                      <a:pt x="153" y="2921"/>
                      <a:pt x="153" y="3175"/>
                      <a:pt x="128" y="3429"/>
                    </a:cubicBezTo>
                    <a:cubicBezTo>
                      <a:pt x="128" y="3556"/>
                      <a:pt x="102" y="3683"/>
                      <a:pt x="77" y="3810"/>
                    </a:cubicBezTo>
                    <a:cubicBezTo>
                      <a:pt x="52" y="3937"/>
                      <a:pt x="26" y="4064"/>
                      <a:pt x="1" y="4166"/>
                    </a:cubicBezTo>
                    <a:cubicBezTo>
                      <a:pt x="1" y="4202"/>
                      <a:pt x="26" y="4238"/>
                      <a:pt x="59" y="4238"/>
                    </a:cubicBezTo>
                    <a:cubicBezTo>
                      <a:pt x="73" y="4238"/>
                      <a:pt x="87" y="4232"/>
                      <a:pt x="102" y="4217"/>
                    </a:cubicBezTo>
                    <a:cubicBezTo>
                      <a:pt x="179" y="4115"/>
                      <a:pt x="229" y="3988"/>
                      <a:pt x="255" y="3836"/>
                    </a:cubicBezTo>
                    <a:cubicBezTo>
                      <a:pt x="306" y="3708"/>
                      <a:pt x="331" y="3556"/>
                      <a:pt x="331" y="3403"/>
                    </a:cubicBezTo>
                    <a:cubicBezTo>
                      <a:pt x="382" y="2870"/>
                      <a:pt x="382" y="2311"/>
                      <a:pt x="331" y="1751"/>
                    </a:cubicBezTo>
                    <a:cubicBezTo>
                      <a:pt x="331" y="1472"/>
                      <a:pt x="306" y="1192"/>
                      <a:pt x="280" y="887"/>
                    </a:cubicBezTo>
                    <a:cubicBezTo>
                      <a:pt x="229" y="608"/>
                      <a:pt x="179" y="328"/>
                      <a:pt x="128" y="49"/>
                    </a:cubicBezTo>
                    <a:cubicBezTo>
                      <a:pt x="128" y="14"/>
                      <a:pt x="107" y="0"/>
                      <a:pt x="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3" name="Google Shape;9525;p71">
                <a:extLst>
                  <a:ext uri="{FF2B5EF4-FFF2-40B4-BE49-F238E27FC236}">
                    <a16:creationId xmlns:a16="http://schemas.microsoft.com/office/drawing/2014/main" id="{E2F398BF-4353-0585-64B0-21B027D2B660}"/>
                  </a:ext>
                </a:extLst>
              </p:cNvPr>
              <p:cNvSpPr/>
              <p:nvPr/>
            </p:nvSpPr>
            <p:spPr>
              <a:xfrm>
                <a:off x="4423013" y="3226138"/>
                <a:ext cx="5100" cy="51975"/>
              </a:xfrm>
              <a:custGeom>
                <a:avLst/>
                <a:gdLst/>
                <a:ahLst/>
                <a:cxnLst/>
                <a:rect l="l" t="t" r="r" b="b"/>
                <a:pathLst>
                  <a:path w="204" h="2079" extrusionOk="0">
                    <a:moveTo>
                      <a:pt x="86" y="0"/>
                    </a:moveTo>
                    <a:cubicBezTo>
                      <a:pt x="52" y="0"/>
                      <a:pt x="13" y="20"/>
                      <a:pt x="1" y="58"/>
                    </a:cubicBezTo>
                    <a:cubicBezTo>
                      <a:pt x="26" y="388"/>
                      <a:pt x="26" y="718"/>
                      <a:pt x="26" y="1049"/>
                    </a:cubicBezTo>
                    <a:lnTo>
                      <a:pt x="26" y="1557"/>
                    </a:lnTo>
                    <a:lnTo>
                      <a:pt x="26" y="2040"/>
                    </a:lnTo>
                    <a:cubicBezTo>
                      <a:pt x="26" y="2065"/>
                      <a:pt x="45" y="2078"/>
                      <a:pt x="67" y="2078"/>
                    </a:cubicBezTo>
                    <a:cubicBezTo>
                      <a:pt x="90" y="2078"/>
                      <a:pt x="115" y="2065"/>
                      <a:pt x="128" y="2040"/>
                    </a:cubicBezTo>
                    <a:cubicBezTo>
                      <a:pt x="179" y="1710"/>
                      <a:pt x="204" y="1379"/>
                      <a:pt x="179" y="1049"/>
                    </a:cubicBezTo>
                    <a:cubicBezTo>
                      <a:pt x="179" y="718"/>
                      <a:pt x="179" y="363"/>
                      <a:pt x="153" y="58"/>
                    </a:cubicBezTo>
                    <a:cubicBezTo>
                      <a:pt x="153" y="20"/>
                      <a:pt x="121" y="0"/>
                      <a:pt x="8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4" name="Google Shape;9526;p71">
                <a:extLst>
                  <a:ext uri="{FF2B5EF4-FFF2-40B4-BE49-F238E27FC236}">
                    <a16:creationId xmlns:a16="http://schemas.microsoft.com/office/drawing/2014/main" id="{917C74E3-302C-D2F1-78C8-AA7932F19A02}"/>
                  </a:ext>
                </a:extLst>
              </p:cNvPr>
              <p:cNvSpPr/>
              <p:nvPr/>
            </p:nvSpPr>
            <p:spPr>
              <a:xfrm>
                <a:off x="4459863" y="3149513"/>
                <a:ext cx="31600" cy="118350"/>
              </a:xfrm>
              <a:custGeom>
                <a:avLst/>
                <a:gdLst/>
                <a:ahLst/>
                <a:cxnLst/>
                <a:rect l="l" t="t" r="r" b="b"/>
                <a:pathLst>
                  <a:path w="1264" h="4734" extrusionOk="0">
                    <a:moveTo>
                      <a:pt x="1204" y="0"/>
                    </a:moveTo>
                    <a:cubicBezTo>
                      <a:pt x="1191" y="0"/>
                      <a:pt x="1178" y="6"/>
                      <a:pt x="1170" y="22"/>
                    </a:cubicBezTo>
                    <a:cubicBezTo>
                      <a:pt x="992" y="327"/>
                      <a:pt x="865" y="632"/>
                      <a:pt x="738" y="962"/>
                    </a:cubicBezTo>
                    <a:cubicBezTo>
                      <a:pt x="535" y="1547"/>
                      <a:pt x="382" y="2157"/>
                      <a:pt x="255" y="2792"/>
                    </a:cubicBezTo>
                    <a:cubicBezTo>
                      <a:pt x="204" y="3097"/>
                      <a:pt x="153" y="3402"/>
                      <a:pt x="102" y="3733"/>
                    </a:cubicBezTo>
                    <a:cubicBezTo>
                      <a:pt x="26" y="4038"/>
                      <a:pt x="1" y="4343"/>
                      <a:pt x="1" y="4673"/>
                    </a:cubicBezTo>
                    <a:cubicBezTo>
                      <a:pt x="1" y="4715"/>
                      <a:pt x="32" y="4734"/>
                      <a:pt x="64" y="4734"/>
                    </a:cubicBezTo>
                    <a:cubicBezTo>
                      <a:pt x="90" y="4734"/>
                      <a:pt x="116" y="4721"/>
                      <a:pt x="128" y="4698"/>
                    </a:cubicBezTo>
                    <a:cubicBezTo>
                      <a:pt x="179" y="4521"/>
                      <a:pt x="230" y="4343"/>
                      <a:pt x="255" y="4165"/>
                    </a:cubicBezTo>
                    <a:cubicBezTo>
                      <a:pt x="280" y="3987"/>
                      <a:pt x="306" y="3834"/>
                      <a:pt x="331" y="3656"/>
                    </a:cubicBezTo>
                    <a:cubicBezTo>
                      <a:pt x="484" y="2411"/>
                      <a:pt x="789" y="1216"/>
                      <a:pt x="1246" y="47"/>
                    </a:cubicBezTo>
                    <a:cubicBezTo>
                      <a:pt x="1264" y="30"/>
                      <a:pt x="1233" y="0"/>
                      <a:pt x="120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5" name="Google Shape;9527;p71">
                <a:extLst>
                  <a:ext uri="{FF2B5EF4-FFF2-40B4-BE49-F238E27FC236}">
                    <a16:creationId xmlns:a16="http://schemas.microsoft.com/office/drawing/2014/main" id="{B3BC17CE-DC91-811E-B618-8058234CC693}"/>
                  </a:ext>
                </a:extLst>
              </p:cNvPr>
              <p:cNvSpPr/>
              <p:nvPr/>
            </p:nvSpPr>
            <p:spPr>
              <a:xfrm>
                <a:off x="4462413" y="3171488"/>
                <a:ext cx="9875" cy="33650"/>
              </a:xfrm>
              <a:custGeom>
                <a:avLst/>
                <a:gdLst/>
                <a:ahLst/>
                <a:cxnLst/>
                <a:rect l="l" t="t" r="r" b="b"/>
                <a:pathLst>
                  <a:path w="395" h="1346" extrusionOk="0">
                    <a:moveTo>
                      <a:pt x="340" y="1"/>
                    </a:moveTo>
                    <a:cubicBezTo>
                      <a:pt x="312" y="1"/>
                      <a:pt x="280" y="20"/>
                      <a:pt x="280" y="58"/>
                    </a:cubicBezTo>
                    <a:cubicBezTo>
                      <a:pt x="229" y="287"/>
                      <a:pt x="204" y="490"/>
                      <a:pt x="153" y="693"/>
                    </a:cubicBezTo>
                    <a:cubicBezTo>
                      <a:pt x="102" y="897"/>
                      <a:pt x="26" y="1100"/>
                      <a:pt x="0" y="1303"/>
                    </a:cubicBezTo>
                    <a:cubicBezTo>
                      <a:pt x="0" y="1333"/>
                      <a:pt x="27" y="1345"/>
                      <a:pt x="48" y="1345"/>
                    </a:cubicBezTo>
                    <a:cubicBezTo>
                      <a:pt x="64" y="1345"/>
                      <a:pt x="77" y="1339"/>
                      <a:pt x="77" y="1329"/>
                    </a:cubicBezTo>
                    <a:cubicBezTo>
                      <a:pt x="128" y="1227"/>
                      <a:pt x="153" y="1125"/>
                      <a:pt x="204" y="1024"/>
                    </a:cubicBezTo>
                    <a:cubicBezTo>
                      <a:pt x="229" y="922"/>
                      <a:pt x="255" y="820"/>
                      <a:pt x="280" y="719"/>
                    </a:cubicBezTo>
                    <a:cubicBezTo>
                      <a:pt x="331" y="490"/>
                      <a:pt x="356" y="287"/>
                      <a:pt x="382" y="58"/>
                    </a:cubicBezTo>
                    <a:cubicBezTo>
                      <a:pt x="394" y="20"/>
                      <a:pt x="369" y="1"/>
                      <a:pt x="3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6" name="Google Shape;9528;p71">
                <a:extLst>
                  <a:ext uri="{FF2B5EF4-FFF2-40B4-BE49-F238E27FC236}">
                    <a16:creationId xmlns:a16="http://schemas.microsoft.com/office/drawing/2014/main" id="{2518E4AC-6700-F153-7F57-793D59F44CF9}"/>
                  </a:ext>
                </a:extLst>
              </p:cNvPr>
              <p:cNvSpPr/>
              <p:nvPr/>
            </p:nvSpPr>
            <p:spPr>
              <a:xfrm>
                <a:off x="4136463" y="3729638"/>
                <a:ext cx="25050" cy="44650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1786" extrusionOk="0">
                    <a:moveTo>
                      <a:pt x="926" y="0"/>
                    </a:moveTo>
                    <a:cubicBezTo>
                      <a:pt x="911" y="0"/>
                      <a:pt x="897" y="7"/>
                      <a:pt x="890" y="22"/>
                    </a:cubicBezTo>
                    <a:lnTo>
                      <a:pt x="407" y="886"/>
                    </a:lnTo>
                    <a:lnTo>
                      <a:pt x="178" y="1318"/>
                    </a:lnTo>
                    <a:cubicBezTo>
                      <a:pt x="76" y="1445"/>
                      <a:pt x="26" y="1597"/>
                      <a:pt x="0" y="1750"/>
                    </a:cubicBezTo>
                    <a:cubicBezTo>
                      <a:pt x="0" y="1768"/>
                      <a:pt x="13" y="1786"/>
                      <a:pt x="38" y="1786"/>
                    </a:cubicBezTo>
                    <a:cubicBezTo>
                      <a:pt x="49" y="1786"/>
                      <a:pt x="62" y="1783"/>
                      <a:pt x="76" y="1775"/>
                    </a:cubicBezTo>
                    <a:cubicBezTo>
                      <a:pt x="178" y="1674"/>
                      <a:pt x="254" y="1547"/>
                      <a:pt x="305" y="1394"/>
                    </a:cubicBezTo>
                    <a:lnTo>
                      <a:pt x="534" y="962"/>
                    </a:lnTo>
                    <a:cubicBezTo>
                      <a:pt x="686" y="657"/>
                      <a:pt x="839" y="377"/>
                      <a:pt x="966" y="72"/>
                    </a:cubicBezTo>
                    <a:cubicBezTo>
                      <a:pt x="1002" y="36"/>
                      <a:pt x="962" y="0"/>
                      <a:pt x="9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7" name="Google Shape;9529;p71">
                <a:extLst>
                  <a:ext uri="{FF2B5EF4-FFF2-40B4-BE49-F238E27FC236}">
                    <a16:creationId xmlns:a16="http://schemas.microsoft.com/office/drawing/2014/main" id="{0AA94F9D-F74B-7638-6DD2-0325EAA6D73C}"/>
                  </a:ext>
                </a:extLst>
              </p:cNvPr>
              <p:cNvSpPr/>
              <p:nvPr/>
            </p:nvSpPr>
            <p:spPr>
              <a:xfrm>
                <a:off x="4133463" y="3727588"/>
                <a:ext cx="18675" cy="30075"/>
              </a:xfrm>
              <a:custGeom>
                <a:avLst/>
                <a:gdLst/>
                <a:ahLst/>
                <a:cxnLst/>
                <a:rect l="l" t="t" r="r" b="b"/>
                <a:pathLst>
                  <a:path w="747" h="1203" extrusionOk="0">
                    <a:moveTo>
                      <a:pt x="657" y="1"/>
                    </a:moveTo>
                    <a:cubicBezTo>
                      <a:pt x="634" y="1"/>
                      <a:pt x="612" y="9"/>
                      <a:pt x="603" y="27"/>
                    </a:cubicBezTo>
                    <a:cubicBezTo>
                      <a:pt x="451" y="409"/>
                      <a:pt x="273" y="764"/>
                      <a:pt x="18" y="1095"/>
                    </a:cubicBezTo>
                    <a:cubicBezTo>
                      <a:pt x="1" y="1149"/>
                      <a:pt x="46" y="1203"/>
                      <a:pt x="92" y="1203"/>
                    </a:cubicBezTo>
                    <a:cubicBezTo>
                      <a:pt x="111" y="1203"/>
                      <a:pt x="131" y="1193"/>
                      <a:pt x="146" y="1171"/>
                    </a:cubicBezTo>
                    <a:cubicBezTo>
                      <a:pt x="400" y="841"/>
                      <a:pt x="578" y="459"/>
                      <a:pt x="730" y="78"/>
                    </a:cubicBezTo>
                    <a:cubicBezTo>
                      <a:pt x="747" y="29"/>
                      <a:pt x="699" y="1"/>
                      <a:pt x="65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8" name="Google Shape;9530;p71">
                <a:extLst>
                  <a:ext uri="{FF2B5EF4-FFF2-40B4-BE49-F238E27FC236}">
                    <a16:creationId xmlns:a16="http://schemas.microsoft.com/office/drawing/2014/main" id="{4862D254-CFAD-A588-A058-B926EA99B08D}"/>
                  </a:ext>
                </a:extLst>
              </p:cNvPr>
              <p:cNvSpPr/>
              <p:nvPr/>
            </p:nvSpPr>
            <p:spPr>
              <a:xfrm>
                <a:off x="4320913" y="3667638"/>
                <a:ext cx="30325" cy="45925"/>
              </a:xfrm>
              <a:custGeom>
                <a:avLst/>
                <a:gdLst/>
                <a:ahLst/>
                <a:cxnLst/>
                <a:rect l="l" t="t" r="r" b="b"/>
                <a:pathLst>
                  <a:path w="1213" h="1837" extrusionOk="0">
                    <a:moveTo>
                      <a:pt x="1182" y="1"/>
                    </a:moveTo>
                    <a:cubicBezTo>
                      <a:pt x="1175" y="1"/>
                      <a:pt x="1169" y="4"/>
                      <a:pt x="1162" y="11"/>
                    </a:cubicBezTo>
                    <a:cubicBezTo>
                      <a:pt x="933" y="265"/>
                      <a:pt x="704" y="545"/>
                      <a:pt x="552" y="850"/>
                    </a:cubicBezTo>
                    <a:cubicBezTo>
                      <a:pt x="349" y="1129"/>
                      <a:pt x="196" y="1460"/>
                      <a:pt x="18" y="1764"/>
                    </a:cubicBezTo>
                    <a:cubicBezTo>
                      <a:pt x="0" y="1800"/>
                      <a:pt x="33" y="1836"/>
                      <a:pt x="63" y="1836"/>
                    </a:cubicBezTo>
                    <a:cubicBezTo>
                      <a:pt x="75" y="1836"/>
                      <a:pt x="87" y="1830"/>
                      <a:pt x="94" y="1815"/>
                    </a:cubicBezTo>
                    <a:cubicBezTo>
                      <a:pt x="272" y="1510"/>
                      <a:pt x="450" y="1231"/>
                      <a:pt x="654" y="926"/>
                    </a:cubicBezTo>
                    <a:cubicBezTo>
                      <a:pt x="831" y="646"/>
                      <a:pt x="1035" y="367"/>
                      <a:pt x="1213" y="62"/>
                    </a:cubicBezTo>
                    <a:cubicBezTo>
                      <a:pt x="1213" y="24"/>
                      <a:pt x="1199" y="1"/>
                      <a:pt x="11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9" name="Google Shape;9531;p71">
                <a:extLst>
                  <a:ext uri="{FF2B5EF4-FFF2-40B4-BE49-F238E27FC236}">
                    <a16:creationId xmlns:a16="http://schemas.microsoft.com/office/drawing/2014/main" id="{C3CEB031-5A80-FFE2-D840-C30D041840C4}"/>
                  </a:ext>
                </a:extLst>
              </p:cNvPr>
              <p:cNvSpPr/>
              <p:nvPr/>
            </p:nvSpPr>
            <p:spPr>
              <a:xfrm>
                <a:off x="4191938" y="3764863"/>
                <a:ext cx="16175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647" h="1329" extrusionOk="0">
                    <a:moveTo>
                      <a:pt x="601" y="0"/>
                    </a:moveTo>
                    <a:cubicBezTo>
                      <a:pt x="592" y="0"/>
                      <a:pt x="584" y="4"/>
                      <a:pt x="577" y="10"/>
                    </a:cubicBezTo>
                    <a:cubicBezTo>
                      <a:pt x="501" y="112"/>
                      <a:pt x="424" y="214"/>
                      <a:pt x="374" y="315"/>
                    </a:cubicBezTo>
                    <a:cubicBezTo>
                      <a:pt x="323" y="417"/>
                      <a:pt x="272" y="519"/>
                      <a:pt x="221" y="646"/>
                    </a:cubicBezTo>
                    <a:cubicBezTo>
                      <a:pt x="119" y="824"/>
                      <a:pt x="43" y="1052"/>
                      <a:pt x="18" y="1281"/>
                    </a:cubicBezTo>
                    <a:cubicBezTo>
                      <a:pt x="0" y="1299"/>
                      <a:pt x="31" y="1328"/>
                      <a:pt x="60" y="1328"/>
                    </a:cubicBezTo>
                    <a:cubicBezTo>
                      <a:pt x="73" y="1328"/>
                      <a:pt x="86" y="1322"/>
                      <a:pt x="94" y="1307"/>
                    </a:cubicBezTo>
                    <a:cubicBezTo>
                      <a:pt x="145" y="1205"/>
                      <a:pt x="196" y="1103"/>
                      <a:pt x="246" y="1002"/>
                    </a:cubicBezTo>
                    <a:cubicBezTo>
                      <a:pt x="272" y="875"/>
                      <a:pt x="323" y="773"/>
                      <a:pt x="374" y="671"/>
                    </a:cubicBezTo>
                    <a:cubicBezTo>
                      <a:pt x="450" y="468"/>
                      <a:pt x="551" y="265"/>
                      <a:pt x="628" y="61"/>
                    </a:cubicBezTo>
                    <a:cubicBezTo>
                      <a:pt x="646" y="24"/>
                      <a:pt x="624" y="0"/>
                      <a:pt x="6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0" name="Google Shape;9532;p71">
                <a:extLst>
                  <a:ext uri="{FF2B5EF4-FFF2-40B4-BE49-F238E27FC236}">
                    <a16:creationId xmlns:a16="http://schemas.microsoft.com/office/drawing/2014/main" id="{BDDD26E9-5E15-3FE2-F384-84899CB39A9B}"/>
                  </a:ext>
                </a:extLst>
              </p:cNvPr>
              <p:cNvSpPr/>
              <p:nvPr/>
            </p:nvSpPr>
            <p:spPr>
              <a:xfrm>
                <a:off x="4189463" y="3767763"/>
                <a:ext cx="9275" cy="23850"/>
              </a:xfrm>
              <a:custGeom>
                <a:avLst/>
                <a:gdLst/>
                <a:ahLst/>
                <a:cxnLst/>
                <a:rect l="l" t="t" r="r" b="b"/>
                <a:pathLst>
                  <a:path w="371" h="954" extrusionOk="0">
                    <a:moveTo>
                      <a:pt x="319" y="1"/>
                    </a:moveTo>
                    <a:cubicBezTo>
                      <a:pt x="299" y="1"/>
                      <a:pt x="280" y="15"/>
                      <a:pt x="269" y="47"/>
                    </a:cubicBezTo>
                    <a:lnTo>
                      <a:pt x="117" y="479"/>
                    </a:lnTo>
                    <a:cubicBezTo>
                      <a:pt x="66" y="606"/>
                      <a:pt x="15" y="759"/>
                      <a:pt x="15" y="911"/>
                    </a:cubicBezTo>
                    <a:cubicBezTo>
                      <a:pt x="0" y="941"/>
                      <a:pt x="20" y="953"/>
                      <a:pt x="39" y="953"/>
                    </a:cubicBezTo>
                    <a:cubicBezTo>
                      <a:pt x="53" y="953"/>
                      <a:pt x="66" y="947"/>
                      <a:pt x="66" y="936"/>
                    </a:cubicBezTo>
                    <a:cubicBezTo>
                      <a:pt x="117" y="860"/>
                      <a:pt x="142" y="784"/>
                      <a:pt x="168" y="708"/>
                    </a:cubicBezTo>
                    <a:cubicBezTo>
                      <a:pt x="193" y="657"/>
                      <a:pt x="218" y="581"/>
                      <a:pt x="244" y="504"/>
                    </a:cubicBezTo>
                    <a:cubicBezTo>
                      <a:pt x="269" y="352"/>
                      <a:pt x="320" y="225"/>
                      <a:pt x="371" y="72"/>
                    </a:cubicBezTo>
                    <a:cubicBezTo>
                      <a:pt x="371" y="28"/>
                      <a:pt x="345" y="1"/>
                      <a:pt x="3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1" name="Google Shape;9533;p71">
                <a:extLst>
                  <a:ext uri="{FF2B5EF4-FFF2-40B4-BE49-F238E27FC236}">
                    <a16:creationId xmlns:a16="http://schemas.microsoft.com/office/drawing/2014/main" id="{61B21311-279A-B3C4-008A-9C2D60CFA1E9}"/>
                  </a:ext>
                </a:extLst>
              </p:cNvPr>
              <p:cNvSpPr/>
              <p:nvPr/>
            </p:nvSpPr>
            <p:spPr>
              <a:xfrm>
                <a:off x="4168213" y="3886213"/>
                <a:ext cx="25275" cy="37775"/>
              </a:xfrm>
              <a:custGeom>
                <a:avLst/>
                <a:gdLst/>
                <a:ahLst/>
                <a:cxnLst/>
                <a:rect l="l" t="t" r="r" b="b"/>
                <a:pathLst>
                  <a:path w="1011" h="1511" extrusionOk="0">
                    <a:moveTo>
                      <a:pt x="944" y="1"/>
                    </a:moveTo>
                    <a:cubicBezTo>
                      <a:pt x="933" y="1"/>
                      <a:pt x="923" y="4"/>
                      <a:pt x="916" y="11"/>
                    </a:cubicBezTo>
                    <a:cubicBezTo>
                      <a:pt x="763" y="265"/>
                      <a:pt x="611" y="519"/>
                      <a:pt x="433" y="748"/>
                    </a:cubicBezTo>
                    <a:lnTo>
                      <a:pt x="204" y="1129"/>
                    </a:lnTo>
                    <a:cubicBezTo>
                      <a:pt x="153" y="1180"/>
                      <a:pt x="103" y="1231"/>
                      <a:pt x="77" y="1307"/>
                    </a:cubicBezTo>
                    <a:cubicBezTo>
                      <a:pt x="26" y="1358"/>
                      <a:pt x="26" y="1409"/>
                      <a:pt x="1" y="1460"/>
                    </a:cubicBezTo>
                    <a:cubicBezTo>
                      <a:pt x="1" y="1485"/>
                      <a:pt x="26" y="1510"/>
                      <a:pt x="52" y="1510"/>
                    </a:cubicBezTo>
                    <a:cubicBezTo>
                      <a:pt x="179" y="1460"/>
                      <a:pt x="230" y="1332"/>
                      <a:pt x="306" y="1205"/>
                    </a:cubicBezTo>
                    <a:cubicBezTo>
                      <a:pt x="382" y="1078"/>
                      <a:pt x="484" y="951"/>
                      <a:pt x="560" y="850"/>
                    </a:cubicBezTo>
                    <a:cubicBezTo>
                      <a:pt x="713" y="595"/>
                      <a:pt x="865" y="341"/>
                      <a:pt x="992" y="62"/>
                    </a:cubicBezTo>
                    <a:cubicBezTo>
                      <a:pt x="1011" y="24"/>
                      <a:pt x="975" y="1"/>
                      <a:pt x="94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2" name="Google Shape;9534;p71">
                <a:extLst>
                  <a:ext uri="{FF2B5EF4-FFF2-40B4-BE49-F238E27FC236}">
                    <a16:creationId xmlns:a16="http://schemas.microsoft.com/office/drawing/2014/main" id="{2BCDFC35-A4E0-1C3A-29B5-F6668313D605}"/>
                  </a:ext>
                </a:extLst>
              </p:cNvPr>
              <p:cNvSpPr/>
              <p:nvPr/>
            </p:nvSpPr>
            <p:spPr>
              <a:xfrm>
                <a:off x="4165213" y="3889113"/>
                <a:ext cx="19375" cy="26850"/>
              </a:xfrm>
              <a:custGeom>
                <a:avLst/>
                <a:gdLst/>
                <a:ahLst/>
                <a:cxnLst/>
                <a:rect l="l" t="t" r="r" b="b"/>
                <a:pathLst>
                  <a:path w="775" h="1074" extrusionOk="0">
                    <a:moveTo>
                      <a:pt x="703" y="1"/>
                    </a:moveTo>
                    <a:cubicBezTo>
                      <a:pt x="687" y="1"/>
                      <a:pt x="670" y="7"/>
                      <a:pt x="655" y="22"/>
                    </a:cubicBezTo>
                    <a:cubicBezTo>
                      <a:pt x="553" y="200"/>
                      <a:pt x="426" y="352"/>
                      <a:pt x="324" y="505"/>
                    </a:cubicBezTo>
                    <a:lnTo>
                      <a:pt x="172" y="759"/>
                    </a:lnTo>
                    <a:cubicBezTo>
                      <a:pt x="96" y="835"/>
                      <a:pt x="45" y="911"/>
                      <a:pt x="19" y="1013"/>
                    </a:cubicBezTo>
                    <a:cubicBezTo>
                      <a:pt x="1" y="1050"/>
                      <a:pt x="23" y="1074"/>
                      <a:pt x="56" y="1074"/>
                    </a:cubicBezTo>
                    <a:cubicBezTo>
                      <a:pt x="68" y="1074"/>
                      <a:pt x="82" y="1071"/>
                      <a:pt x="96" y="1064"/>
                    </a:cubicBezTo>
                    <a:cubicBezTo>
                      <a:pt x="146" y="988"/>
                      <a:pt x="223" y="911"/>
                      <a:pt x="273" y="810"/>
                    </a:cubicBezTo>
                    <a:lnTo>
                      <a:pt x="426" y="581"/>
                    </a:lnTo>
                    <a:lnTo>
                      <a:pt x="756" y="73"/>
                    </a:lnTo>
                    <a:cubicBezTo>
                      <a:pt x="774" y="37"/>
                      <a:pt x="741" y="1"/>
                      <a:pt x="7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3" name="Google Shape;9535;p71">
                <a:extLst>
                  <a:ext uri="{FF2B5EF4-FFF2-40B4-BE49-F238E27FC236}">
                    <a16:creationId xmlns:a16="http://schemas.microsoft.com/office/drawing/2014/main" id="{F61EC1F2-B3F4-5DB5-E05B-7C6A0606CD1C}"/>
                  </a:ext>
                </a:extLst>
              </p:cNvPr>
              <p:cNvSpPr/>
              <p:nvPr/>
            </p:nvSpPr>
            <p:spPr>
              <a:xfrm>
                <a:off x="4106588" y="3861813"/>
                <a:ext cx="12475" cy="30400"/>
              </a:xfrm>
              <a:custGeom>
                <a:avLst/>
                <a:gdLst/>
                <a:ahLst/>
                <a:cxnLst/>
                <a:rect l="l" t="t" r="r" b="b"/>
                <a:pathLst>
                  <a:path w="499" h="1216" extrusionOk="0">
                    <a:moveTo>
                      <a:pt x="428" y="0"/>
                    </a:moveTo>
                    <a:cubicBezTo>
                      <a:pt x="404" y="0"/>
                      <a:pt x="382" y="15"/>
                      <a:pt x="382" y="46"/>
                    </a:cubicBezTo>
                    <a:cubicBezTo>
                      <a:pt x="331" y="224"/>
                      <a:pt x="280" y="428"/>
                      <a:pt x="204" y="606"/>
                    </a:cubicBezTo>
                    <a:cubicBezTo>
                      <a:pt x="179" y="707"/>
                      <a:pt x="153" y="809"/>
                      <a:pt x="102" y="885"/>
                    </a:cubicBezTo>
                    <a:lnTo>
                      <a:pt x="51" y="1012"/>
                    </a:lnTo>
                    <a:cubicBezTo>
                      <a:pt x="26" y="1063"/>
                      <a:pt x="1" y="1114"/>
                      <a:pt x="26" y="1165"/>
                    </a:cubicBezTo>
                    <a:cubicBezTo>
                      <a:pt x="26" y="1190"/>
                      <a:pt x="51" y="1216"/>
                      <a:pt x="102" y="1216"/>
                    </a:cubicBezTo>
                    <a:cubicBezTo>
                      <a:pt x="153" y="1190"/>
                      <a:pt x="153" y="1139"/>
                      <a:pt x="179" y="1089"/>
                    </a:cubicBezTo>
                    <a:cubicBezTo>
                      <a:pt x="204" y="1063"/>
                      <a:pt x="204" y="1038"/>
                      <a:pt x="255" y="961"/>
                    </a:cubicBezTo>
                    <a:cubicBezTo>
                      <a:pt x="280" y="860"/>
                      <a:pt x="331" y="758"/>
                      <a:pt x="356" y="682"/>
                    </a:cubicBezTo>
                    <a:cubicBezTo>
                      <a:pt x="407" y="479"/>
                      <a:pt x="458" y="275"/>
                      <a:pt x="484" y="72"/>
                    </a:cubicBezTo>
                    <a:cubicBezTo>
                      <a:pt x="498" y="28"/>
                      <a:pt x="462" y="0"/>
                      <a:pt x="42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4" name="Google Shape;9536;p71">
                <a:extLst>
                  <a:ext uri="{FF2B5EF4-FFF2-40B4-BE49-F238E27FC236}">
                    <a16:creationId xmlns:a16="http://schemas.microsoft.com/office/drawing/2014/main" id="{595979C5-A8F7-391E-7F86-6BD02F32FBDE}"/>
                  </a:ext>
                </a:extLst>
              </p:cNvPr>
              <p:cNvSpPr/>
              <p:nvPr/>
            </p:nvSpPr>
            <p:spPr>
              <a:xfrm>
                <a:off x="4098338" y="3864613"/>
                <a:ext cx="13175" cy="21500"/>
              </a:xfrm>
              <a:custGeom>
                <a:avLst/>
                <a:gdLst/>
                <a:ahLst/>
                <a:cxnLst/>
                <a:rect l="l" t="t" r="r" b="b"/>
                <a:pathLst>
                  <a:path w="527" h="860" extrusionOk="0">
                    <a:moveTo>
                      <a:pt x="484" y="0"/>
                    </a:moveTo>
                    <a:cubicBezTo>
                      <a:pt x="475" y="0"/>
                      <a:pt x="465" y="3"/>
                      <a:pt x="458" y="11"/>
                    </a:cubicBezTo>
                    <a:cubicBezTo>
                      <a:pt x="381" y="138"/>
                      <a:pt x="331" y="265"/>
                      <a:pt x="254" y="392"/>
                    </a:cubicBezTo>
                    <a:cubicBezTo>
                      <a:pt x="237" y="427"/>
                      <a:pt x="220" y="461"/>
                      <a:pt x="202" y="496"/>
                    </a:cubicBezTo>
                    <a:lnTo>
                      <a:pt x="202" y="496"/>
                    </a:lnTo>
                    <a:cubicBezTo>
                      <a:pt x="204" y="487"/>
                      <a:pt x="204" y="477"/>
                      <a:pt x="204" y="468"/>
                    </a:cubicBezTo>
                    <a:cubicBezTo>
                      <a:pt x="229" y="341"/>
                      <a:pt x="229" y="214"/>
                      <a:pt x="254" y="62"/>
                    </a:cubicBezTo>
                    <a:cubicBezTo>
                      <a:pt x="254" y="36"/>
                      <a:pt x="229" y="23"/>
                      <a:pt x="204" y="23"/>
                    </a:cubicBezTo>
                    <a:cubicBezTo>
                      <a:pt x="178" y="23"/>
                      <a:pt x="153" y="36"/>
                      <a:pt x="153" y="62"/>
                    </a:cubicBezTo>
                    <a:cubicBezTo>
                      <a:pt x="153" y="189"/>
                      <a:pt x="127" y="316"/>
                      <a:pt x="102" y="443"/>
                    </a:cubicBezTo>
                    <a:cubicBezTo>
                      <a:pt x="76" y="570"/>
                      <a:pt x="26" y="697"/>
                      <a:pt x="0" y="824"/>
                    </a:cubicBezTo>
                    <a:cubicBezTo>
                      <a:pt x="0" y="842"/>
                      <a:pt x="26" y="860"/>
                      <a:pt x="49" y="860"/>
                    </a:cubicBezTo>
                    <a:cubicBezTo>
                      <a:pt x="59" y="860"/>
                      <a:pt x="69" y="857"/>
                      <a:pt x="76" y="849"/>
                    </a:cubicBezTo>
                    <a:cubicBezTo>
                      <a:pt x="76" y="824"/>
                      <a:pt x="76" y="824"/>
                      <a:pt x="102" y="799"/>
                    </a:cubicBezTo>
                    <a:cubicBezTo>
                      <a:pt x="102" y="824"/>
                      <a:pt x="127" y="824"/>
                      <a:pt x="153" y="824"/>
                    </a:cubicBezTo>
                    <a:cubicBezTo>
                      <a:pt x="204" y="773"/>
                      <a:pt x="229" y="722"/>
                      <a:pt x="254" y="646"/>
                    </a:cubicBezTo>
                    <a:cubicBezTo>
                      <a:pt x="280" y="595"/>
                      <a:pt x="305" y="519"/>
                      <a:pt x="356" y="443"/>
                    </a:cubicBezTo>
                    <a:lnTo>
                      <a:pt x="509" y="36"/>
                    </a:lnTo>
                    <a:cubicBezTo>
                      <a:pt x="526" y="18"/>
                      <a:pt x="506" y="0"/>
                      <a:pt x="4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5" name="Google Shape;9537;p71">
                <a:extLst>
                  <a:ext uri="{FF2B5EF4-FFF2-40B4-BE49-F238E27FC236}">
                    <a16:creationId xmlns:a16="http://schemas.microsoft.com/office/drawing/2014/main" id="{2E17B229-897C-EF62-8333-029E479091E2}"/>
                  </a:ext>
                </a:extLst>
              </p:cNvPr>
              <p:cNvSpPr/>
              <p:nvPr/>
            </p:nvSpPr>
            <p:spPr>
              <a:xfrm>
                <a:off x="3968063" y="4590638"/>
                <a:ext cx="69925" cy="10050"/>
              </a:xfrm>
              <a:custGeom>
                <a:avLst/>
                <a:gdLst/>
                <a:ahLst/>
                <a:cxnLst/>
                <a:rect l="l" t="t" r="r" b="b"/>
                <a:pathLst>
                  <a:path w="2797" h="402" extrusionOk="0">
                    <a:moveTo>
                      <a:pt x="398" y="1"/>
                    </a:moveTo>
                    <a:cubicBezTo>
                      <a:pt x="287" y="1"/>
                      <a:pt x="179" y="7"/>
                      <a:pt x="77" y="20"/>
                    </a:cubicBezTo>
                    <a:cubicBezTo>
                      <a:pt x="1" y="45"/>
                      <a:pt x="1" y="122"/>
                      <a:pt x="77" y="147"/>
                    </a:cubicBezTo>
                    <a:cubicBezTo>
                      <a:pt x="281" y="172"/>
                      <a:pt x="509" y="198"/>
                      <a:pt x="738" y="198"/>
                    </a:cubicBezTo>
                    <a:cubicBezTo>
                      <a:pt x="967" y="198"/>
                      <a:pt x="1195" y="223"/>
                      <a:pt x="1399" y="249"/>
                    </a:cubicBezTo>
                    <a:cubicBezTo>
                      <a:pt x="1856" y="300"/>
                      <a:pt x="2288" y="401"/>
                      <a:pt x="2746" y="401"/>
                    </a:cubicBezTo>
                    <a:cubicBezTo>
                      <a:pt x="2797" y="401"/>
                      <a:pt x="2797" y="325"/>
                      <a:pt x="2746" y="325"/>
                    </a:cubicBezTo>
                    <a:cubicBezTo>
                      <a:pt x="2314" y="198"/>
                      <a:pt x="1856" y="96"/>
                      <a:pt x="1424" y="71"/>
                    </a:cubicBezTo>
                    <a:cubicBezTo>
                      <a:pt x="1195" y="45"/>
                      <a:pt x="967" y="45"/>
                      <a:pt x="738" y="20"/>
                    </a:cubicBezTo>
                    <a:cubicBezTo>
                      <a:pt x="624" y="7"/>
                      <a:pt x="509" y="1"/>
                      <a:pt x="39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6" name="Google Shape;9538;p71">
                <a:extLst>
                  <a:ext uri="{FF2B5EF4-FFF2-40B4-BE49-F238E27FC236}">
                    <a16:creationId xmlns:a16="http://schemas.microsoft.com/office/drawing/2014/main" id="{AB03A4DD-40AC-2FE6-C313-87E91E654875}"/>
                  </a:ext>
                </a:extLst>
              </p:cNvPr>
              <p:cNvSpPr/>
              <p:nvPr/>
            </p:nvSpPr>
            <p:spPr>
              <a:xfrm>
                <a:off x="3990938" y="4586038"/>
                <a:ext cx="18925" cy="320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128" extrusionOk="0">
                    <a:moveTo>
                      <a:pt x="26" y="1"/>
                    </a:moveTo>
                    <a:cubicBezTo>
                      <a:pt x="1" y="26"/>
                      <a:pt x="1" y="102"/>
                      <a:pt x="26" y="102"/>
                    </a:cubicBezTo>
                    <a:lnTo>
                      <a:pt x="204" y="128"/>
                    </a:lnTo>
                    <a:lnTo>
                      <a:pt x="687" y="128"/>
                    </a:lnTo>
                    <a:cubicBezTo>
                      <a:pt x="756" y="128"/>
                      <a:pt x="742" y="23"/>
                      <a:pt x="681" y="23"/>
                    </a:cubicBezTo>
                    <a:cubicBezTo>
                      <a:pt x="675" y="23"/>
                      <a:pt x="669" y="24"/>
                      <a:pt x="662" y="26"/>
                    </a:cubicBezTo>
                    <a:lnTo>
                      <a:pt x="35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7" name="Google Shape;9539;p71">
                <a:extLst>
                  <a:ext uri="{FF2B5EF4-FFF2-40B4-BE49-F238E27FC236}">
                    <a16:creationId xmlns:a16="http://schemas.microsoft.com/office/drawing/2014/main" id="{CD9B7256-F9DC-BC39-2DAB-8B9B4A4FFD78}"/>
                  </a:ext>
                </a:extLst>
              </p:cNvPr>
              <p:cNvSpPr/>
              <p:nvPr/>
            </p:nvSpPr>
            <p:spPr>
              <a:xfrm>
                <a:off x="4094513" y="4005038"/>
                <a:ext cx="20200" cy="55400"/>
              </a:xfrm>
              <a:custGeom>
                <a:avLst/>
                <a:gdLst/>
                <a:ahLst/>
                <a:cxnLst/>
                <a:rect l="l" t="t" r="r" b="b"/>
                <a:pathLst>
                  <a:path w="808" h="2216" extrusionOk="0">
                    <a:moveTo>
                      <a:pt x="762" y="1"/>
                    </a:moveTo>
                    <a:cubicBezTo>
                      <a:pt x="753" y="1"/>
                      <a:pt x="745" y="4"/>
                      <a:pt x="738" y="11"/>
                    </a:cubicBezTo>
                    <a:cubicBezTo>
                      <a:pt x="560" y="341"/>
                      <a:pt x="382" y="697"/>
                      <a:pt x="255" y="1078"/>
                    </a:cubicBezTo>
                    <a:cubicBezTo>
                      <a:pt x="204" y="1256"/>
                      <a:pt x="153" y="1434"/>
                      <a:pt x="102" y="1637"/>
                    </a:cubicBezTo>
                    <a:cubicBezTo>
                      <a:pt x="77" y="1713"/>
                      <a:pt x="52" y="1815"/>
                      <a:pt x="26" y="1917"/>
                    </a:cubicBezTo>
                    <a:cubicBezTo>
                      <a:pt x="1" y="1993"/>
                      <a:pt x="1" y="2095"/>
                      <a:pt x="1" y="2196"/>
                    </a:cubicBezTo>
                    <a:cubicBezTo>
                      <a:pt x="13" y="2209"/>
                      <a:pt x="32" y="2215"/>
                      <a:pt x="52" y="2215"/>
                    </a:cubicBezTo>
                    <a:cubicBezTo>
                      <a:pt x="71" y="2215"/>
                      <a:pt x="90" y="2209"/>
                      <a:pt x="102" y="2196"/>
                    </a:cubicBezTo>
                    <a:cubicBezTo>
                      <a:pt x="153" y="2095"/>
                      <a:pt x="179" y="2018"/>
                      <a:pt x="179" y="1917"/>
                    </a:cubicBezTo>
                    <a:cubicBezTo>
                      <a:pt x="204" y="1841"/>
                      <a:pt x="229" y="1739"/>
                      <a:pt x="255" y="1637"/>
                    </a:cubicBezTo>
                    <a:cubicBezTo>
                      <a:pt x="306" y="1459"/>
                      <a:pt x="357" y="1281"/>
                      <a:pt x="407" y="1129"/>
                    </a:cubicBezTo>
                    <a:cubicBezTo>
                      <a:pt x="509" y="748"/>
                      <a:pt x="636" y="392"/>
                      <a:pt x="789" y="61"/>
                    </a:cubicBezTo>
                    <a:cubicBezTo>
                      <a:pt x="807" y="24"/>
                      <a:pt x="785" y="1"/>
                      <a:pt x="76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8" name="Google Shape;9540;p71">
                <a:extLst>
                  <a:ext uri="{FF2B5EF4-FFF2-40B4-BE49-F238E27FC236}">
                    <a16:creationId xmlns:a16="http://schemas.microsoft.com/office/drawing/2014/main" id="{7F2E9449-4CF2-2FD8-3D55-A94B6ABAE493}"/>
                  </a:ext>
                </a:extLst>
              </p:cNvPr>
              <p:cNvSpPr/>
              <p:nvPr/>
            </p:nvSpPr>
            <p:spPr>
              <a:xfrm>
                <a:off x="4092613" y="4010988"/>
                <a:ext cx="1187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475" h="1387" extrusionOk="0">
                    <a:moveTo>
                      <a:pt x="403" y="0"/>
                    </a:moveTo>
                    <a:cubicBezTo>
                      <a:pt x="384" y="0"/>
                      <a:pt x="365" y="9"/>
                      <a:pt x="356" y="27"/>
                    </a:cubicBezTo>
                    <a:cubicBezTo>
                      <a:pt x="255" y="230"/>
                      <a:pt x="178" y="433"/>
                      <a:pt x="128" y="662"/>
                    </a:cubicBezTo>
                    <a:cubicBezTo>
                      <a:pt x="102" y="764"/>
                      <a:pt x="77" y="865"/>
                      <a:pt x="51" y="993"/>
                    </a:cubicBezTo>
                    <a:cubicBezTo>
                      <a:pt x="26" y="1094"/>
                      <a:pt x="0" y="1221"/>
                      <a:pt x="0" y="1348"/>
                    </a:cubicBezTo>
                    <a:cubicBezTo>
                      <a:pt x="0" y="1374"/>
                      <a:pt x="26" y="1387"/>
                      <a:pt x="51" y="1387"/>
                    </a:cubicBezTo>
                    <a:cubicBezTo>
                      <a:pt x="77" y="1387"/>
                      <a:pt x="102" y="1374"/>
                      <a:pt x="102" y="1348"/>
                    </a:cubicBezTo>
                    <a:cubicBezTo>
                      <a:pt x="128" y="1221"/>
                      <a:pt x="153" y="1120"/>
                      <a:pt x="178" y="1018"/>
                    </a:cubicBezTo>
                    <a:cubicBezTo>
                      <a:pt x="204" y="916"/>
                      <a:pt x="229" y="815"/>
                      <a:pt x="255" y="713"/>
                    </a:cubicBezTo>
                    <a:cubicBezTo>
                      <a:pt x="305" y="484"/>
                      <a:pt x="382" y="281"/>
                      <a:pt x="458" y="78"/>
                    </a:cubicBezTo>
                    <a:cubicBezTo>
                      <a:pt x="474" y="28"/>
                      <a:pt x="438" y="0"/>
                      <a:pt x="4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9" name="Google Shape;9541;p71">
                <a:extLst>
                  <a:ext uri="{FF2B5EF4-FFF2-40B4-BE49-F238E27FC236}">
                    <a16:creationId xmlns:a16="http://schemas.microsoft.com/office/drawing/2014/main" id="{8E9F1F65-258D-08F9-5E41-3A811F529AFB}"/>
                  </a:ext>
                </a:extLst>
              </p:cNvPr>
              <p:cNvSpPr/>
              <p:nvPr/>
            </p:nvSpPr>
            <p:spPr>
              <a:xfrm>
                <a:off x="3978238" y="3934988"/>
                <a:ext cx="37375" cy="66300"/>
              </a:xfrm>
              <a:custGeom>
                <a:avLst/>
                <a:gdLst/>
                <a:ahLst/>
                <a:cxnLst/>
                <a:rect l="l" t="t" r="r" b="b"/>
                <a:pathLst>
                  <a:path w="1495" h="2652" extrusionOk="0">
                    <a:moveTo>
                      <a:pt x="1433" y="0"/>
                    </a:moveTo>
                    <a:cubicBezTo>
                      <a:pt x="1422" y="0"/>
                      <a:pt x="1410" y="5"/>
                      <a:pt x="1398" y="17"/>
                    </a:cubicBezTo>
                    <a:cubicBezTo>
                      <a:pt x="1195" y="195"/>
                      <a:pt x="1043" y="373"/>
                      <a:pt x="865" y="551"/>
                    </a:cubicBezTo>
                    <a:cubicBezTo>
                      <a:pt x="712" y="754"/>
                      <a:pt x="585" y="932"/>
                      <a:pt x="458" y="1161"/>
                    </a:cubicBezTo>
                    <a:cubicBezTo>
                      <a:pt x="356" y="1364"/>
                      <a:pt x="255" y="1593"/>
                      <a:pt x="179" y="1821"/>
                    </a:cubicBezTo>
                    <a:cubicBezTo>
                      <a:pt x="102" y="2076"/>
                      <a:pt x="51" y="2355"/>
                      <a:pt x="1" y="2609"/>
                    </a:cubicBezTo>
                    <a:cubicBezTo>
                      <a:pt x="1" y="2639"/>
                      <a:pt x="18" y="2651"/>
                      <a:pt x="38" y="2651"/>
                    </a:cubicBezTo>
                    <a:cubicBezTo>
                      <a:pt x="51" y="2651"/>
                      <a:pt x="66" y="2645"/>
                      <a:pt x="77" y="2635"/>
                    </a:cubicBezTo>
                    <a:cubicBezTo>
                      <a:pt x="229" y="2431"/>
                      <a:pt x="306" y="2177"/>
                      <a:pt x="356" y="1923"/>
                    </a:cubicBezTo>
                    <a:cubicBezTo>
                      <a:pt x="407" y="1694"/>
                      <a:pt x="509" y="1466"/>
                      <a:pt x="611" y="1262"/>
                    </a:cubicBezTo>
                    <a:cubicBezTo>
                      <a:pt x="738" y="1059"/>
                      <a:pt x="865" y="856"/>
                      <a:pt x="1017" y="652"/>
                    </a:cubicBezTo>
                    <a:cubicBezTo>
                      <a:pt x="1144" y="474"/>
                      <a:pt x="1297" y="271"/>
                      <a:pt x="1475" y="93"/>
                    </a:cubicBezTo>
                    <a:cubicBezTo>
                      <a:pt x="1494" y="54"/>
                      <a:pt x="1469" y="0"/>
                      <a:pt x="143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0" name="Google Shape;9542;p71">
                <a:extLst>
                  <a:ext uri="{FF2B5EF4-FFF2-40B4-BE49-F238E27FC236}">
                    <a16:creationId xmlns:a16="http://schemas.microsoft.com/office/drawing/2014/main" id="{E25D0590-28AB-CEC4-7565-0BDC721C6E2A}"/>
                  </a:ext>
                </a:extLst>
              </p:cNvPr>
              <p:cNvSpPr/>
              <p:nvPr/>
            </p:nvSpPr>
            <p:spPr>
              <a:xfrm>
                <a:off x="3994763" y="3956463"/>
                <a:ext cx="13000" cy="24350"/>
              </a:xfrm>
              <a:custGeom>
                <a:avLst/>
                <a:gdLst/>
                <a:ahLst/>
                <a:cxnLst/>
                <a:rect l="l" t="t" r="r" b="b"/>
                <a:pathLst>
                  <a:path w="520" h="974" extrusionOk="0">
                    <a:moveTo>
                      <a:pt x="454" y="1"/>
                    </a:moveTo>
                    <a:cubicBezTo>
                      <a:pt x="439" y="1"/>
                      <a:pt x="422" y="7"/>
                      <a:pt x="407" y="22"/>
                    </a:cubicBezTo>
                    <a:cubicBezTo>
                      <a:pt x="305" y="149"/>
                      <a:pt x="204" y="302"/>
                      <a:pt x="127" y="454"/>
                    </a:cubicBezTo>
                    <a:cubicBezTo>
                      <a:pt x="102" y="530"/>
                      <a:pt x="77" y="607"/>
                      <a:pt x="51" y="708"/>
                    </a:cubicBezTo>
                    <a:cubicBezTo>
                      <a:pt x="0" y="784"/>
                      <a:pt x="0" y="861"/>
                      <a:pt x="0" y="962"/>
                    </a:cubicBezTo>
                    <a:cubicBezTo>
                      <a:pt x="0" y="962"/>
                      <a:pt x="12" y="974"/>
                      <a:pt x="27" y="974"/>
                    </a:cubicBezTo>
                    <a:cubicBezTo>
                      <a:pt x="34" y="974"/>
                      <a:pt x="43" y="971"/>
                      <a:pt x="51" y="962"/>
                    </a:cubicBezTo>
                    <a:cubicBezTo>
                      <a:pt x="77" y="886"/>
                      <a:pt x="127" y="810"/>
                      <a:pt x="153" y="734"/>
                    </a:cubicBezTo>
                    <a:cubicBezTo>
                      <a:pt x="178" y="657"/>
                      <a:pt x="204" y="581"/>
                      <a:pt x="229" y="505"/>
                    </a:cubicBezTo>
                    <a:cubicBezTo>
                      <a:pt x="305" y="352"/>
                      <a:pt x="382" y="200"/>
                      <a:pt x="483" y="73"/>
                    </a:cubicBezTo>
                    <a:cubicBezTo>
                      <a:pt x="519" y="37"/>
                      <a:pt x="492" y="1"/>
                      <a:pt x="45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1" name="Google Shape;9543;p71">
                <a:extLst>
                  <a:ext uri="{FF2B5EF4-FFF2-40B4-BE49-F238E27FC236}">
                    <a16:creationId xmlns:a16="http://schemas.microsoft.com/office/drawing/2014/main" id="{A1738CA8-B451-229D-E491-C2E011E82B72}"/>
                  </a:ext>
                </a:extLst>
              </p:cNvPr>
              <p:cNvSpPr/>
              <p:nvPr/>
            </p:nvSpPr>
            <p:spPr>
              <a:xfrm>
                <a:off x="4034163" y="3898938"/>
                <a:ext cx="144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578" h="1038" extrusionOk="0">
                    <a:moveTo>
                      <a:pt x="512" y="0"/>
                    </a:moveTo>
                    <a:cubicBezTo>
                      <a:pt x="500" y="0"/>
                      <a:pt x="490" y="3"/>
                      <a:pt x="483" y="10"/>
                    </a:cubicBezTo>
                    <a:lnTo>
                      <a:pt x="229" y="493"/>
                    </a:lnTo>
                    <a:cubicBezTo>
                      <a:pt x="153" y="671"/>
                      <a:pt x="76" y="823"/>
                      <a:pt x="0" y="1001"/>
                    </a:cubicBezTo>
                    <a:cubicBezTo>
                      <a:pt x="0" y="1019"/>
                      <a:pt x="26" y="1037"/>
                      <a:pt x="41" y="1037"/>
                    </a:cubicBezTo>
                    <a:cubicBezTo>
                      <a:pt x="47" y="1037"/>
                      <a:pt x="51" y="1034"/>
                      <a:pt x="51" y="1027"/>
                    </a:cubicBezTo>
                    <a:cubicBezTo>
                      <a:pt x="153" y="874"/>
                      <a:pt x="254" y="696"/>
                      <a:pt x="331" y="544"/>
                    </a:cubicBezTo>
                    <a:cubicBezTo>
                      <a:pt x="407" y="391"/>
                      <a:pt x="483" y="213"/>
                      <a:pt x="559" y="61"/>
                    </a:cubicBezTo>
                    <a:cubicBezTo>
                      <a:pt x="578" y="24"/>
                      <a:pt x="542" y="0"/>
                      <a:pt x="51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2" name="Google Shape;9544;p71">
                <a:extLst>
                  <a:ext uri="{FF2B5EF4-FFF2-40B4-BE49-F238E27FC236}">
                    <a16:creationId xmlns:a16="http://schemas.microsoft.com/office/drawing/2014/main" id="{A0DE38CE-0B7B-BD65-4D22-726A9EC32F52}"/>
                  </a:ext>
                </a:extLst>
              </p:cNvPr>
              <p:cNvSpPr/>
              <p:nvPr/>
            </p:nvSpPr>
            <p:spPr>
              <a:xfrm>
                <a:off x="3830838" y="4448163"/>
                <a:ext cx="12100" cy="51500"/>
              </a:xfrm>
              <a:custGeom>
                <a:avLst/>
                <a:gdLst/>
                <a:ahLst/>
                <a:cxnLst/>
                <a:rect l="l" t="t" r="r" b="b"/>
                <a:pathLst>
                  <a:path w="484" h="2060" extrusionOk="0">
                    <a:moveTo>
                      <a:pt x="153" y="0"/>
                    </a:moveTo>
                    <a:cubicBezTo>
                      <a:pt x="102" y="0"/>
                      <a:pt x="76" y="0"/>
                      <a:pt x="76" y="26"/>
                    </a:cubicBezTo>
                    <a:cubicBezTo>
                      <a:pt x="0" y="102"/>
                      <a:pt x="51" y="204"/>
                      <a:pt x="76" y="280"/>
                    </a:cubicBezTo>
                    <a:cubicBezTo>
                      <a:pt x="102" y="382"/>
                      <a:pt x="127" y="458"/>
                      <a:pt x="153" y="560"/>
                    </a:cubicBezTo>
                    <a:cubicBezTo>
                      <a:pt x="203" y="737"/>
                      <a:pt x="229" y="915"/>
                      <a:pt x="280" y="1093"/>
                    </a:cubicBezTo>
                    <a:cubicBezTo>
                      <a:pt x="305" y="1246"/>
                      <a:pt x="305" y="1398"/>
                      <a:pt x="305" y="1576"/>
                    </a:cubicBezTo>
                    <a:cubicBezTo>
                      <a:pt x="305" y="1652"/>
                      <a:pt x="305" y="1729"/>
                      <a:pt x="280" y="1805"/>
                    </a:cubicBezTo>
                    <a:cubicBezTo>
                      <a:pt x="254" y="1881"/>
                      <a:pt x="229" y="1957"/>
                      <a:pt x="229" y="2034"/>
                    </a:cubicBezTo>
                    <a:cubicBezTo>
                      <a:pt x="229" y="2059"/>
                      <a:pt x="254" y="2059"/>
                      <a:pt x="254" y="2059"/>
                    </a:cubicBezTo>
                    <a:cubicBezTo>
                      <a:pt x="381" y="1932"/>
                      <a:pt x="458" y="1780"/>
                      <a:pt x="458" y="1627"/>
                    </a:cubicBezTo>
                    <a:cubicBezTo>
                      <a:pt x="483" y="1449"/>
                      <a:pt x="483" y="1271"/>
                      <a:pt x="458" y="1093"/>
                    </a:cubicBezTo>
                    <a:cubicBezTo>
                      <a:pt x="432" y="890"/>
                      <a:pt x="407" y="712"/>
                      <a:pt x="356" y="509"/>
                    </a:cubicBezTo>
                    <a:cubicBezTo>
                      <a:pt x="331" y="407"/>
                      <a:pt x="305" y="331"/>
                      <a:pt x="280" y="229"/>
                    </a:cubicBezTo>
                    <a:cubicBezTo>
                      <a:pt x="254" y="127"/>
                      <a:pt x="254" y="26"/>
                      <a:pt x="15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3" name="Google Shape;9545;p71">
                <a:extLst>
                  <a:ext uri="{FF2B5EF4-FFF2-40B4-BE49-F238E27FC236}">
                    <a16:creationId xmlns:a16="http://schemas.microsoft.com/office/drawing/2014/main" id="{B65174F5-2AF3-2ED8-423C-BD66F5877C06}"/>
                  </a:ext>
                </a:extLst>
              </p:cNvPr>
              <p:cNvSpPr/>
              <p:nvPr/>
            </p:nvSpPr>
            <p:spPr>
              <a:xfrm>
                <a:off x="3840363" y="4430063"/>
                <a:ext cx="9275" cy="23075"/>
              </a:xfrm>
              <a:custGeom>
                <a:avLst/>
                <a:gdLst/>
                <a:ahLst/>
                <a:cxnLst/>
                <a:rect l="l" t="t" r="r" b="b"/>
                <a:pathLst>
                  <a:path w="371" h="923" extrusionOk="0">
                    <a:moveTo>
                      <a:pt x="38" y="0"/>
                    </a:moveTo>
                    <a:cubicBezTo>
                      <a:pt x="19" y="0"/>
                      <a:pt x="0" y="13"/>
                      <a:pt x="0" y="38"/>
                    </a:cubicBezTo>
                    <a:cubicBezTo>
                      <a:pt x="0" y="114"/>
                      <a:pt x="26" y="191"/>
                      <a:pt x="51" y="267"/>
                    </a:cubicBezTo>
                    <a:cubicBezTo>
                      <a:pt x="51" y="343"/>
                      <a:pt x="77" y="394"/>
                      <a:pt x="102" y="470"/>
                    </a:cubicBezTo>
                    <a:cubicBezTo>
                      <a:pt x="127" y="597"/>
                      <a:pt x="178" y="750"/>
                      <a:pt x="229" y="877"/>
                    </a:cubicBezTo>
                    <a:cubicBezTo>
                      <a:pt x="240" y="909"/>
                      <a:pt x="268" y="923"/>
                      <a:pt x="296" y="923"/>
                    </a:cubicBezTo>
                    <a:cubicBezTo>
                      <a:pt x="334" y="923"/>
                      <a:pt x="371" y="896"/>
                      <a:pt x="356" y="851"/>
                    </a:cubicBezTo>
                    <a:lnTo>
                      <a:pt x="229" y="419"/>
                    </a:lnTo>
                    <a:cubicBezTo>
                      <a:pt x="229" y="369"/>
                      <a:pt x="204" y="292"/>
                      <a:pt x="178" y="216"/>
                    </a:cubicBezTo>
                    <a:cubicBezTo>
                      <a:pt x="153" y="165"/>
                      <a:pt x="127" y="89"/>
                      <a:pt x="77" y="38"/>
                    </a:cubicBezTo>
                    <a:cubicBezTo>
                      <a:pt x="77" y="13"/>
                      <a:pt x="58" y="0"/>
                      <a:pt x="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4" name="Google Shape;9546;p71">
                <a:extLst>
                  <a:ext uri="{FF2B5EF4-FFF2-40B4-BE49-F238E27FC236}">
                    <a16:creationId xmlns:a16="http://schemas.microsoft.com/office/drawing/2014/main" id="{D2090214-842C-F0FB-B289-75181E938F7C}"/>
                  </a:ext>
                </a:extLst>
              </p:cNvPr>
              <p:cNvSpPr/>
              <p:nvPr/>
            </p:nvSpPr>
            <p:spPr>
              <a:xfrm>
                <a:off x="3902638" y="4266563"/>
                <a:ext cx="16350" cy="36425"/>
              </a:xfrm>
              <a:custGeom>
                <a:avLst/>
                <a:gdLst/>
                <a:ahLst/>
                <a:cxnLst/>
                <a:rect l="l" t="t" r="r" b="b"/>
                <a:pathLst>
                  <a:path w="654" h="1457" extrusionOk="0">
                    <a:moveTo>
                      <a:pt x="589" y="0"/>
                    </a:moveTo>
                    <a:cubicBezTo>
                      <a:pt x="577" y="0"/>
                      <a:pt x="566" y="7"/>
                      <a:pt x="559" y="21"/>
                    </a:cubicBezTo>
                    <a:cubicBezTo>
                      <a:pt x="356" y="199"/>
                      <a:pt x="203" y="402"/>
                      <a:pt x="127" y="656"/>
                    </a:cubicBezTo>
                    <a:cubicBezTo>
                      <a:pt x="76" y="783"/>
                      <a:pt x="51" y="910"/>
                      <a:pt x="26" y="1038"/>
                    </a:cubicBezTo>
                    <a:cubicBezTo>
                      <a:pt x="0" y="1088"/>
                      <a:pt x="0" y="1165"/>
                      <a:pt x="0" y="1241"/>
                    </a:cubicBezTo>
                    <a:cubicBezTo>
                      <a:pt x="0" y="1292"/>
                      <a:pt x="0" y="1368"/>
                      <a:pt x="26" y="1419"/>
                    </a:cubicBezTo>
                    <a:cubicBezTo>
                      <a:pt x="51" y="1444"/>
                      <a:pt x="83" y="1457"/>
                      <a:pt x="114" y="1457"/>
                    </a:cubicBezTo>
                    <a:cubicBezTo>
                      <a:pt x="146" y="1457"/>
                      <a:pt x="178" y="1444"/>
                      <a:pt x="203" y="1419"/>
                    </a:cubicBezTo>
                    <a:cubicBezTo>
                      <a:pt x="229" y="1368"/>
                      <a:pt x="229" y="1292"/>
                      <a:pt x="229" y="1241"/>
                    </a:cubicBezTo>
                    <a:cubicBezTo>
                      <a:pt x="229" y="1165"/>
                      <a:pt x="229" y="1114"/>
                      <a:pt x="229" y="1063"/>
                    </a:cubicBezTo>
                    <a:cubicBezTo>
                      <a:pt x="254" y="936"/>
                      <a:pt x="280" y="834"/>
                      <a:pt x="305" y="733"/>
                    </a:cubicBezTo>
                    <a:cubicBezTo>
                      <a:pt x="407" y="504"/>
                      <a:pt x="508" y="300"/>
                      <a:pt x="636" y="97"/>
                    </a:cubicBezTo>
                    <a:cubicBezTo>
                      <a:pt x="654" y="42"/>
                      <a:pt x="619" y="0"/>
                      <a:pt x="5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5" name="Google Shape;9547;p71">
                <a:extLst>
                  <a:ext uri="{FF2B5EF4-FFF2-40B4-BE49-F238E27FC236}">
                    <a16:creationId xmlns:a16="http://schemas.microsoft.com/office/drawing/2014/main" id="{31295743-751C-8791-AE5F-04F020313F05}"/>
                  </a:ext>
                </a:extLst>
              </p:cNvPr>
              <p:cNvSpPr/>
              <p:nvPr/>
            </p:nvSpPr>
            <p:spPr>
              <a:xfrm>
                <a:off x="3901988" y="4265813"/>
                <a:ext cx="7650" cy="14625"/>
              </a:xfrm>
              <a:custGeom>
                <a:avLst/>
                <a:gdLst/>
                <a:ahLst/>
                <a:cxnLst/>
                <a:rect l="l" t="t" r="r" b="b"/>
                <a:pathLst>
                  <a:path w="306" h="585" extrusionOk="0">
                    <a:moveTo>
                      <a:pt x="255" y="0"/>
                    </a:moveTo>
                    <a:cubicBezTo>
                      <a:pt x="229" y="0"/>
                      <a:pt x="179" y="0"/>
                      <a:pt x="179" y="51"/>
                    </a:cubicBezTo>
                    <a:lnTo>
                      <a:pt x="77" y="280"/>
                    </a:lnTo>
                    <a:cubicBezTo>
                      <a:pt x="26" y="381"/>
                      <a:pt x="26" y="458"/>
                      <a:pt x="1" y="559"/>
                    </a:cubicBezTo>
                    <a:cubicBezTo>
                      <a:pt x="1" y="585"/>
                      <a:pt x="52" y="585"/>
                      <a:pt x="77" y="585"/>
                    </a:cubicBezTo>
                    <a:cubicBezTo>
                      <a:pt x="128" y="508"/>
                      <a:pt x="179" y="407"/>
                      <a:pt x="204" y="330"/>
                    </a:cubicBezTo>
                    <a:lnTo>
                      <a:pt x="306" y="76"/>
                    </a:lnTo>
                    <a:cubicBezTo>
                      <a:pt x="306" y="51"/>
                      <a:pt x="280" y="0"/>
                      <a:pt x="25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6" name="Google Shape;9548;p71">
                <a:extLst>
                  <a:ext uri="{FF2B5EF4-FFF2-40B4-BE49-F238E27FC236}">
                    <a16:creationId xmlns:a16="http://schemas.microsoft.com/office/drawing/2014/main" id="{F72BF669-94E9-475D-7B37-11822D8E87C2}"/>
                  </a:ext>
                </a:extLst>
              </p:cNvPr>
              <p:cNvSpPr/>
              <p:nvPr/>
            </p:nvSpPr>
            <p:spPr>
              <a:xfrm>
                <a:off x="3886738" y="4571963"/>
                <a:ext cx="5750" cy="30000"/>
              </a:xfrm>
              <a:custGeom>
                <a:avLst/>
                <a:gdLst/>
                <a:ahLst/>
                <a:cxnLst/>
                <a:rect l="l" t="t" r="r" b="b"/>
                <a:pathLst>
                  <a:path w="230" h="1200" extrusionOk="0">
                    <a:moveTo>
                      <a:pt x="46" y="1"/>
                    </a:moveTo>
                    <a:cubicBezTo>
                      <a:pt x="35" y="1"/>
                      <a:pt x="26" y="8"/>
                      <a:pt x="26" y="30"/>
                    </a:cubicBezTo>
                    <a:cubicBezTo>
                      <a:pt x="1" y="233"/>
                      <a:pt x="1" y="437"/>
                      <a:pt x="26" y="614"/>
                    </a:cubicBezTo>
                    <a:cubicBezTo>
                      <a:pt x="52" y="818"/>
                      <a:pt x="102" y="1021"/>
                      <a:pt x="179" y="1199"/>
                    </a:cubicBezTo>
                    <a:cubicBezTo>
                      <a:pt x="204" y="1199"/>
                      <a:pt x="229" y="1199"/>
                      <a:pt x="229" y="1174"/>
                    </a:cubicBezTo>
                    <a:cubicBezTo>
                      <a:pt x="204" y="970"/>
                      <a:pt x="179" y="792"/>
                      <a:pt x="153" y="614"/>
                    </a:cubicBezTo>
                    <a:cubicBezTo>
                      <a:pt x="128" y="411"/>
                      <a:pt x="102" y="233"/>
                      <a:pt x="77" y="30"/>
                    </a:cubicBezTo>
                    <a:cubicBezTo>
                      <a:pt x="77" y="15"/>
                      <a:pt x="60" y="1"/>
                      <a:pt x="4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7" name="Google Shape;9549;p71">
                <a:extLst>
                  <a:ext uri="{FF2B5EF4-FFF2-40B4-BE49-F238E27FC236}">
                    <a16:creationId xmlns:a16="http://schemas.microsoft.com/office/drawing/2014/main" id="{CD12D8F7-6546-A2C7-9EC8-66EFF11CE4D7}"/>
                  </a:ext>
                </a:extLst>
              </p:cNvPr>
              <p:cNvSpPr/>
              <p:nvPr/>
            </p:nvSpPr>
            <p:spPr>
              <a:xfrm>
                <a:off x="3933138" y="4416213"/>
                <a:ext cx="21425" cy="587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2350" extrusionOk="0">
                    <a:moveTo>
                      <a:pt x="770" y="0"/>
                    </a:moveTo>
                    <a:cubicBezTo>
                      <a:pt x="749" y="0"/>
                      <a:pt x="728" y="9"/>
                      <a:pt x="712" y="33"/>
                    </a:cubicBezTo>
                    <a:cubicBezTo>
                      <a:pt x="559" y="389"/>
                      <a:pt x="432" y="745"/>
                      <a:pt x="305" y="1126"/>
                    </a:cubicBezTo>
                    <a:cubicBezTo>
                      <a:pt x="254" y="1304"/>
                      <a:pt x="203" y="1507"/>
                      <a:pt x="153" y="1685"/>
                    </a:cubicBezTo>
                    <a:cubicBezTo>
                      <a:pt x="76" y="1863"/>
                      <a:pt x="51" y="2066"/>
                      <a:pt x="0" y="2270"/>
                    </a:cubicBezTo>
                    <a:cubicBezTo>
                      <a:pt x="0" y="2324"/>
                      <a:pt x="44" y="2349"/>
                      <a:pt x="88" y="2349"/>
                    </a:cubicBezTo>
                    <a:cubicBezTo>
                      <a:pt x="127" y="2349"/>
                      <a:pt x="166" y="2330"/>
                      <a:pt x="178" y="2295"/>
                    </a:cubicBezTo>
                    <a:cubicBezTo>
                      <a:pt x="229" y="2092"/>
                      <a:pt x="254" y="1888"/>
                      <a:pt x="305" y="1710"/>
                    </a:cubicBezTo>
                    <a:cubicBezTo>
                      <a:pt x="356" y="1533"/>
                      <a:pt x="407" y="1355"/>
                      <a:pt x="458" y="1151"/>
                    </a:cubicBezTo>
                    <a:cubicBezTo>
                      <a:pt x="585" y="796"/>
                      <a:pt x="712" y="440"/>
                      <a:pt x="839" y="58"/>
                    </a:cubicBezTo>
                    <a:cubicBezTo>
                      <a:pt x="856" y="41"/>
                      <a:pt x="814" y="0"/>
                      <a:pt x="77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8" name="Google Shape;9550;p71">
                <a:extLst>
                  <a:ext uri="{FF2B5EF4-FFF2-40B4-BE49-F238E27FC236}">
                    <a16:creationId xmlns:a16="http://schemas.microsoft.com/office/drawing/2014/main" id="{5EDF664B-ECC4-1A43-3DB7-8EFFF3540895}"/>
                  </a:ext>
                </a:extLst>
              </p:cNvPr>
              <p:cNvSpPr/>
              <p:nvPr/>
            </p:nvSpPr>
            <p:spPr>
              <a:xfrm>
                <a:off x="3930588" y="4412688"/>
                <a:ext cx="18275" cy="4000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1600" extrusionOk="0">
                    <a:moveTo>
                      <a:pt x="667" y="0"/>
                    </a:moveTo>
                    <a:cubicBezTo>
                      <a:pt x="655" y="0"/>
                      <a:pt x="643" y="7"/>
                      <a:pt x="636" y="22"/>
                    </a:cubicBezTo>
                    <a:cubicBezTo>
                      <a:pt x="483" y="250"/>
                      <a:pt x="356" y="504"/>
                      <a:pt x="229" y="759"/>
                    </a:cubicBezTo>
                    <a:cubicBezTo>
                      <a:pt x="178" y="886"/>
                      <a:pt x="127" y="1013"/>
                      <a:pt x="102" y="1140"/>
                    </a:cubicBezTo>
                    <a:cubicBezTo>
                      <a:pt x="77" y="1216"/>
                      <a:pt x="51" y="1292"/>
                      <a:pt x="51" y="1343"/>
                    </a:cubicBezTo>
                    <a:cubicBezTo>
                      <a:pt x="26" y="1419"/>
                      <a:pt x="0" y="1470"/>
                      <a:pt x="0" y="1546"/>
                    </a:cubicBezTo>
                    <a:cubicBezTo>
                      <a:pt x="16" y="1578"/>
                      <a:pt x="51" y="1600"/>
                      <a:pt x="82" y="1600"/>
                    </a:cubicBezTo>
                    <a:cubicBezTo>
                      <a:pt x="101" y="1600"/>
                      <a:pt x="118" y="1591"/>
                      <a:pt x="127" y="1572"/>
                    </a:cubicBezTo>
                    <a:cubicBezTo>
                      <a:pt x="153" y="1521"/>
                      <a:pt x="178" y="1445"/>
                      <a:pt x="178" y="1394"/>
                    </a:cubicBezTo>
                    <a:cubicBezTo>
                      <a:pt x="204" y="1318"/>
                      <a:pt x="229" y="1242"/>
                      <a:pt x="229" y="1191"/>
                    </a:cubicBezTo>
                    <a:cubicBezTo>
                      <a:pt x="280" y="1064"/>
                      <a:pt x="331" y="937"/>
                      <a:pt x="356" y="809"/>
                    </a:cubicBezTo>
                    <a:cubicBezTo>
                      <a:pt x="458" y="555"/>
                      <a:pt x="560" y="301"/>
                      <a:pt x="712" y="72"/>
                    </a:cubicBezTo>
                    <a:cubicBezTo>
                      <a:pt x="730" y="36"/>
                      <a:pt x="697" y="0"/>
                      <a:pt x="66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9" name="Google Shape;9551;p71">
                <a:extLst>
                  <a:ext uri="{FF2B5EF4-FFF2-40B4-BE49-F238E27FC236}">
                    <a16:creationId xmlns:a16="http://schemas.microsoft.com/office/drawing/2014/main" id="{C1E7C046-87CA-3BD7-BCB3-1714F6D2B7AB}"/>
                  </a:ext>
                </a:extLst>
              </p:cNvPr>
              <p:cNvSpPr/>
              <p:nvPr/>
            </p:nvSpPr>
            <p:spPr>
              <a:xfrm>
                <a:off x="3930588" y="4408863"/>
                <a:ext cx="12550" cy="27525"/>
              </a:xfrm>
              <a:custGeom>
                <a:avLst/>
                <a:gdLst/>
                <a:ahLst/>
                <a:cxnLst/>
                <a:rect l="l" t="t" r="r" b="b"/>
                <a:pathLst>
                  <a:path w="502" h="1101" extrusionOk="0">
                    <a:moveTo>
                      <a:pt x="439" y="1"/>
                    </a:moveTo>
                    <a:cubicBezTo>
                      <a:pt x="426" y="1"/>
                      <a:pt x="415" y="7"/>
                      <a:pt x="407" y="22"/>
                    </a:cubicBezTo>
                    <a:cubicBezTo>
                      <a:pt x="305" y="200"/>
                      <a:pt x="229" y="352"/>
                      <a:pt x="153" y="530"/>
                    </a:cubicBezTo>
                    <a:cubicBezTo>
                      <a:pt x="127" y="607"/>
                      <a:pt x="77" y="734"/>
                      <a:pt x="51" y="785"/>
                    </a:cubicBezTo>
                    <a:cubicBezTo>
                      <a:pt x="51" y="835"/>
                      <a:pt x="26" y="886"/>
                      <a:pt x="26" y="912"/>
                    </a:cubicBezTo>
                    <a:cubicBezTo>
                      <a:pt x="0" y="962"/>
                      <a:pt x="0" y="1013"/>
                      <a:pt x="0" y="1064"/>
                    </a:cubicBezTo>
                    <a:cubicBezTo>
                      <a:pt x="0" y="1082"/>
                      <a:pt x="26" y="1100"/>
                      <a:pt x="50" y="1100"/>
                    </a:cubicBezTo>
                    <a:cubicBezTo>
                      <a:pt x="60" y="1100"/>
                      <a:pt x="69" y="1097"/>
                      <a:pt x="77" y="1090"/>
                    </a:cubicBezTo>
                    <a:cubicBezTo>
                      <a:pt x="102" y="1064"/>
                      <a:pt x="127" y="1013"/>
                      <a:pt x="127" y="962"/>
                    </a:cubicBezTo>
                    <a:lnTo>
                      <a:pt x="178" y="835"/>
                    </a:lnTo>
                    <a:cubicBezTo>
                      <a:pt x="204" y="759"/>
                      <a:pt x="229" y="683"/>
                      <a:pt x="280" y="581"/>
                    </a:cubicBezTo>
                    <a:cubicBezTo>
                      <a:pt x="331" y="429"/>
                      <a:pt x="407" y="251"/>
                      <a:pt x="483" y="73"/>
                    </a:cubicBezTo>
                    <a:cubicBezTo>
                      <a:pt x="501" y="37"/>
                      <a:pt x="468" y="1"/>
                      <a:pt x="43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0" name="Google Shape;9552;p71">
                <a:extLst>
                  <a:ext uri="{FF2B5EF4-FFF2-40B4-BE49-F238E27FC236}">
                    <a16:creationId xmlns:a16="http://schemas.microsoft.com/office/drawing/2014/main" id="{2A9CA39E-43AB-3ADC-FD40-8DFF99770E5D}"/>
                  </a:ext>
                </a:extLst>
              </p:cNvPr>
              <p:cNvSpPr/>
              <p:nvPr/>
            </p:nvSpPr>
            <p:spPr>
              <a:xfrm>
                <a:off x="4035663" y="4224888"/>
                <a:ext cx="25675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2428" extrusionOk="0">
                    <a:moveTo>
                      <a:pt x="981" y="0"/>
                    </a:moveTo>
                    <a:cubicBezTo>
                      <a:pt x="972" y="0"/>
                      <a:pt x="964" y="4"/>
                      <a:pt x="957" y="10"/>
                    </a:cubicBezTo>
                    <a:cubicBezTo>
                      <a:pt x="855" y="188"/>
                      <a:pt x="728" y="392"/>
                      <a:pt x="626" y="570"/>
                    </a:cubicBezTo>
                    <a:cubicBezTo>
                      <a:pt x="550" y="748"/>
                      <a:pt x="449" y="951"/>
                      <a:pt x="372" y="1154"/>
                    </a:cubicBezTo>
                    <a:cubicBezTo>
                      <a:pt x="296" y="1358"/>
                      <a:pt x="220" y="1561"/>
                      <a:pt x="144" y="1764"/>
                    </a:cubicBezTo>
                    <a:cubicBezTo>
                      <a:pt x="67" y="1967"/>
                      <a:pt x="16" y="2171"/>
                      <a:pt x="16" y="2374"/>
                    </a:cubicBezTo>
                    <a:cubicBezTo>
                      <a:pt x="1" y="2406"/>
                      <a:pt x="24" y="2427"/>
                      <a:pt x="50" y="2427"/>
                    </a:cubicBezTo>
                    <a:cubicBezTo>
                      <a:pt x="66" y="2427"/>
                      <a:pt x="83" y="2419"/>
                      <a:pt x="93" y="2400"/>
                    </a:cubicBezTo>
                    <a:cubicBezTo>
                      <a:pt x="169" y="2196"/>
                      <a:pt x="245" y="1993"/>
                      <a:pt x="296" y="1790"/>
                    </a:cubicBezTo>
                    <a:cubicBezTo>
                      <a:pt x="347" y="1612"/>
                      <a:pt x="423" y="1408"/>
                      <a:pt x="499" y="1205"/>
                    </a:cubicBezTo>
                    <a:cubicBezTo>
                      <a:pt x="652" y="824"/>
                      <a:pt x="830" y="417"/>
                      <a:pt x="1008" y="61"/>
                    </a:cubicBezTo>
                    <a:cubicBezTo>
                      <a:pt x="1026" y="24"/>
                      <a:pt x="1004" y="0"/>
                      <a:pt x="98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1" name="Google Shape;9553;p71">
                <a:extLst>
                  <a:ext uri="{FF2B5EF4-FFF2-40B4-BE49-F238E27FC236}">
                    <a16:creationId xmlns:a16="http://schemas.microsoft.com/office/drawing/2014/main" id="{22745F33-2277-4C9F-674D-BC52B8314A4A}"/>
                  </a:ext>
                </a:extLst>
              </p:cNvPr>
              <p:cNvSpPr/>
              <p:nvPr/>
            </p:nvSpPr>
            <p:spPr>
              <a:xfrm>
                <a:off x="4034788" y="4230338"/>
                <a:ext cx="18075" cy="3845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1538" extrusionOk="0">
                    <a:moveTo>
                      <a:pt x="647" y="0"/>
                    </a:moveTo>
                    <a:cubicBezTo>
                      <a:pt x="632" y="0"/>
                      <a:pt x="618" y="6"/>
                      <a:pt x="611" y="21"/>
                    </a:cubicBezTo>
                    <a:cubicBezTo>
                      <a:pt x="484" y="250"/>
                      <a:pt x="356" y="504"/>
                      <a:pt x="255" y="733"/>
                    </a:cubicBezTo>
                    <a:cubicBezTo>
                      <a:pt x="204" y="860"/>
                      <a:pt x="153" y="987"/>
                      <a:pt x="102" y="1114"/>
                    </a:cubicBezTo>
                    <a:cubicBezTo>
                      <a:pt x="51" y="1241"/>
                      <a:pt x="26" y="1368"/>
                      <a:pt x="1" y="1495"/>
                    </a:cubicBezTo>
                    <a:cubicBezTo>
                      <a:pt x="1" y="1525"/>
                      <a:pt x="27" y="1537"/>
                      <a:pt x="48" y="1537"/>
                    </a:cubicBezTo>
                    <a:cubicBezTo>
                      <a:pt x="64" y="1537"/>
                      <a:pt x="77" y="1531"/>
                      <a:pt x="77" y="1521"/>
                    </a:cubicBezTo>
                    <a:cubicBezTo>
                      <a:pt x="128" y="1394"/>
                      <a:pt x="179" y="1267"/>
                      <a:pt x="229" y="1165"/>
                    </a:cubicBezTo>
                    <a:cubicBezTo>
                      <a:pt x="280" y="1038"/>
                      <a:pt x="306" y="911"/>
                      <a:pt x="356" y="809"/>
                    </a:cubicBezTo>
                    <a:cubicBezTo>
                      <a:pt x="458" y="530"/>
                      <a:pt x="585" y="301"/>
                      <a:pt x="687" y="72"/>
                    </a:cubicBezTo>
                    <a:cubicBezTo>
                      <a:pt x="723" y="36"/>
                      <a:pt x="682" y="0"/>
                      <a:pt x="64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2" name="Google Shape;9554;p71">
                <a:extLst>
                  <a:ext uri="{FF2B5EF4-FFF2-40B4-BE49-F238E27FC236}">
                    <a16:creationId xmlns:a16="http://schemas.microsoft.com/office/drawing/2014/main" id="{1A0BE40B-CFC5-3F1E-809D-2E93524B17D2}"/>
                  </a:ext>
                </a:extLst>
              </p:cNvPr>
              <p:cNvSpPr/>
              <p:nvPr/>
            </p:nvSpPr>
            <p:spPr>
              <a:xfrm>
                <a:off x="3942013" y="4498438"/>
                <a:ext cx="18450" cy="427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1711" extrusionOk="0">
                    <a:moveTo>
                      <a:pt x="679" y="1"/>
                    </a:moveTo>
                    <a:cubicBezTo>
                      <a:pt x="669" y="1"/>
                      <a:pt x="662" y="7"/>
                      <a:pt x="662" y="23"/>
                    </a:cubicBezTo>
                    <a:cubicBezTo>
                      <a:pt x="535" y="302"/>
                      <a:pt x="408" y="556"/>
                      <a:pt x="306" y="836"/>
                    </a:cubicBezTo>
                    <a:lnTo>
                      <a:pt x="128" y="1268"/>
                    </a:lnTo>
                    <a:cubicBezTo>
                      <a:pt x="77" y="1395"/>
                      <a:pt x="26" y="1522"/>
                      <a:pt x="1" y="1675"/>
                    </a:cubicBezTo>
                    <a:cubicBezTo>
                      <a:pt x="1" y="1693"/>
                      <a:pt x="26" y="1711"/>
                      <a:pt x="50" y="1711"/>
                    </a:cubicBezTo>
                    <a:cubicBezTo>
                      <a:pt x="60" y="1711"/>
                      <a:pt x="70" y="1708"/>
                      <a:pt x="77" y="1700"/>
                    </a:cubicBezTo>
                    <a:cubicBezTo>
                      <a:pt x="153" y="1598"/>
                      <a:pt x="204" y="1446"/>
                      <a:pt x="255" y="1319"/>
                    </a:cubicBezTo>
                    <a:cubicBezTo>
                      <a:pt x="306" y="1166"/>
                      <a:pt x="357" y="1039"/>
                      <a:pt x="408" y="912"/>
                    </a:cubicBezTo>
                    <a:cubicBezTo>
                      <a:pt x="509" y="607"/>
                      <a:pt x="611" y="328"/>
                      <a:pt x="738" y="48"/>
                    </a:cubicBezTo>
                    <a:cubicBezTo>
                      <a:pt x="738" y="31"/>
                      <a:pt x="702" y="1"/>
                      <a:pt x="67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3" name="Google Shape;9555;p71">
                <a:extLst>
                  <a:ext uri="{FF2B5EF4-FFF2-40B4-BE49-F238E27FC236}">
                    <a16:creationId xmlns:a16="http://schemas.microsoft.com/office/drawing/2014/main" id="{67F77D23-CCBA-A1B9-6FF3-6F89C9F51105}"/>
                  </a:ext>
                </a:extLst>
              </p:cNvPr>
              <p:cNvSpPr/>
              <p:nvPr/>
            </p:nvSpPr>
            <p:spPr>
              <a:xfrm>
                <a:off x="3943938" y="4495563"/>
                <a:ext cx="13200" cy="28650"/>
              </a:xfrm>
              <a:custGeom>
                <a:avLst/>
                <a:gdLst/>
                <a:ahLst/>
                <a:cxnLst/>
                <a:rect l="l" t="t" r="r" b="b"/>
                <a:pathLst>
                  <a:path w="528" h="1146" extrusionOk="0">
                    <a:moveTo>
                      <a:pt x="482" y="1"/>
                    </a:moveTo>
                    <a:cubicBezTo>
                      <a:pt x="473" y="1"/>
                      <a:pt x="464" y="4"/>
                      <a:pt x="458" y="11"/>
                    </a:cubicBezTo>
                    <a:cubicBezTo>
                      <a:pt x="356" y="189"/>
                      <a:pt x="254" y="366"/>
                      <a:pt x="178" y="544"/>
                    </a:cubicBezTo>
                    <a:cubicBezTo>
                      <a:pt x="102" y="722"/>
                      <a:pt x="26" y="900"/>
                      <a:pt x="0" y="1103"/>
                    </a:cubicBezTo>
                    <a:cubicBezTo>
                      <a:pt x="0" y="1133"/>
                      <a:pt x="26" y="1146"/>
                      <a:pt x="48" y="1146"/>
                    </a:cubicBezTo>
                    <a:cubicBezTo>
                      <a:pt x="63" y="1146"/>
                      <a:pt x="76" y="1139"/>
                      <a:pt x="76" y="1129"/>
                    </a:cubicBezTo>
                    <a:cubicBezTo>
                      <a:pt x="178" y="951"/>
                      <a:pt x="229" y="773"/>
                      <a:pt x="280" y="595"/>
                    </a:cubicBezTo>
                    <a:cubicBezTo>
                      <a:pt x="356" y="417"/>
                      <a:pt x="432" y="239"/>
                      <a:pt x="508" y="61"/>
                    </a:cubicBezTo>
                    <a:cubicBezTo>
                      <a:pt x="527" y="24"/>
                      <a:pt x="505" y="1"/>
                      <a:pt x="4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4" name="Google Shape;9556;p71">
                <a:extLst>
                  <a:ext uri="{FF2B5EF4-FFF2-40B4-BE49-F238E27FC236}">
                    <a16:creationId xmlns:a16="http://schemas.microsoft.com/office/drawing/2014/main" id="{B4C5D68F-FDB3-1234-D41D-C05133A626FB}"/>
                  </a:ext>
                </a:extLst>
              </p:cNvPr>
              <p:cNvSpPr/>
              <p:nvPr/>
            </p:nvSpPr>
            <p:spPr>
              <a:xfrm>
                <a:off x="4013188" y="4018863"/>
                <a:ext cx="10200" cy="35150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406" extrusionOk="0">
                    <a:moveTo>
                      <a:pt x="370" y="0"/>
                    </a:moveTo>
                    <a:cubicBezTo>
                      <a:pt x="356" y="0"/>
                      <a:pt x="341" y="6"/>
                      <a:pt x="331" y="17"/>
                    </a:cubicBezTo>
                    <a:cubicBezTo>
                      <a:pt x="255" y="245"/>
                      <a:pt x="204" y="474"/>
                      <a:pt x="128" y="703"/>
                    </a:cubicBezTo>
                    <a:cubicBezTo>
                      <a:pt x="77" y="906"/>
                      <a:pt x="26" y="1135"/>
                      <a:pt x="0" y="1364"/>
                    </a:cubicBezTo>
                    <a:cubicBezTo>
                      <a:pt x="0" y="1394"/>
                      <a:pt x="18" y="1406"/>
                      <a:pt x="37" y="1406"/>
                    </a:cubicBezTo>
                    <a:cubicBezTo>
                      <a:pt x="51" y="1406"/>
                      <a:pt x="66" y="1400"/>
                      <a:pt x="77" y="1389"/>
                    </a:cubicBezTo>
                    <a:cubicBezTo>
                      <a:pt x="153" y="1186"/>
                      <a:pt x="229" y="957"/>
                      <a:pt x="255" y="728"/>
                    </a:cubicBezTo>
                    <a:cubicBezTo>
                      <a:pt x="305" y="500"/>
                      <a:pt x="356" y="271"/>
                      <a:pt x="407" y="42"/>
                    </a:cubicBezTo>
                    <a:cubicBezTo>
                      <a:pt x="407" y="12"/>
                      <a:pt x="390" y="0"/>
                      <a:pt x="37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5" name="Google Shape;9557;p71">
                <a:extLst>
                  <a:ext uri="{FF2B5EF4-FFF2-40B4-BE49-F238E27FC236}">
                    <a16:creationId xmlns:a16="http://schemas.microsoft.com/office/drawing/2014/main" id="{0470948E-B045-9C76-79E3-F0E67A026E99}"/>
                  </a:ext>
                </a:extLst>
              </p:cNvPr>
              <p:cNvSpPr/>
              <p:nvPr/>
            </p:nvSpPr>
            <p:spPr>
              <a:xfrm>
                <a:off x="4006188" y="4016213"/>
                <a:ext cx="11850" cy="40350"/>
              </a:xfrm>
              <a:custGeom>
                <a:avLst/>
                <a:gdLst/>
                <a:ahLst/>
                <a:cxnLst/>
                <a:rect l="l" t="t" r="r" b="b"/>
                <a:pathLst>
                  <a:path w="474" h="1614" extrusionOk="0">
                    <a:moveTo>
                      <a:pt x="419" y="0"/>
                    </a:moveTo>
                    <a:cubicBezTo>
                      <a:pt x="400" y="0"/>
                      <a:pt x="382" y="15"/>
                      <a:pt x="382" y="46"/>
                    </a:cubicBezTo>
                    <a:lnTo>
                      <a:pt x="179" y="809"/>
                    </a:lnTo>
                    <a:lnTo>
                      <a:pt x="77" y="1190"/>
                    </a:lnTo>
                    <a:cubicBezTo>
                      <a:pt x="26" y="1292"/>
                      <a:pt x="1" y="1444"/>
                      <a:pt x="1" y="1571"/>
                    </a:cubicBezTo>
                    <a:cubicBezTo>
                      <a:pt x="1" y="1601"/>
                      <a:pt x="18" y="1614"/>
                      <a:pt x="38" y="1614"/>
                    </a:cubicBezTo>
                    <a:cubicBezTo>
                      <a:pt x="52" y="1614"/>
                      <a:pt x="67" y="1607"/>
                      <a:pt x="77" y="1597"/>
                    </a:cubicBezTo>
                    <a:cubicBezTo>
                      <a:pt x="153" y="1470"/>
                      <a:pt x="179" y="1343"/>
                      <a:pt x="204" y="1216"/>
                    </a:cubicBezTo>
                    <a:lnTo>
                      <a:pt x="280" y="834"/>
                    </a:lnTo>
                    <a:cubicBezTo>
                      <a:pt x="357" y="580"/>
                      <a:pt x="408" y="326"/>
                      <a:pt x="458" y="72"/>
                    </a:cubicBezTo>
                    <a:cubicBezTo>
                      <a:pt x="473" y="28"/>
                      <a:pt x="445" y="0"/>
                      <a:pt x="41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6" name="Google Shape;9558;p71">
                <a:extLst>
                  <a:ext uri="{FF2B5EF4-FFF2-40B4-BE49-F238E27FC236}">
                    <a16:creationId xmlns:a16="http://schemas.microsoft.com/office/drawing/2014/main" id="{2E61A26C-9E22-51BC-8929-C2C7F075727F}"/>
                  </a:ext>
                </a:extLst>
              </p:cNvPr>
              <p:cNvSpPr/>
              <p:nvPr/>
            </p:nvSpPr>
            <p:spPr>
              <a:xfrm>
                <a:off x="4083088" y="3790438"/>
                <a:ext cx="12100" cy="31300"/>
              </a:xfrm>
              <a:custGeom>
                <a:avLst/>
                <a:gdLst/>
                <a:ahLst/>
                <a:cxnLst/>
                <a:rect l="l" t="t" r="r" b="b"/>
                <a:pathLst>
                  <a:path w="484" h="1252" extrusionOk="0">
                    <a:moveTo>
                      <a:pt x="421" y="0"/>
                    </a:moveTo>
                    <a:cubicBezTo>
                      <a:pt x="400" y="0"/>
                      <a:pt x="381" y="8"/>
                      <a:pt x="381" y="29"/>
                    </a:cubicBezTo>
                    <a:cubicBezTo>
                      <a:pt x="356" y="233"/>
                      <a:pt x="305" y="436"/>
                      <a:pt x="254" y="614"/>
                    </a:cubicBezTo>
                    <a:cubicBezTo>
                      <a:pt x="178" y="817"/>
                      <a:pt x="102" y="1021"/>
                      <a:pt x="0" y="1199"/>
                    </a:cubicBezTo>
                    <a:cubicBezTo>
                      <a:pt x="0" y="1230"/>
                      <a:pt x="20" y="1252"/>
                      <a:pt x="40" y="1252"/>
                    </a:cubicBezTo>
                    <a:cubicBezTo>
                      <a:pt x="53" y="1252"/>
                      <a:pt x="67" y="1243"/>
                      <a:pt x="76" y="1224"/>
                    </a:cubicBezTo>
                    <a:cubicBezTo>
                      <a:pt x="305" y="868"/>
                      <a:pt x="458" y="462"/>
                      <a:pt x="483" y="29"/>
                    </a:cubicBezTo>
                    <a:cubicBezTo>
                      <a:pt x="483" y="15"/>
                      <a:pt x="449" y="0"/>
                      <a:pt x="4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7" name="Google Shape;9559;p71">
                <a:extLst>
                  <a:ext uri="{FF2B5EF4-FFF2-40B4-BE49-F238E27FC236}">
                    <a16:creationId xmlns:a16="http://schemas.microsoft.com/office/drawing/2014/main" id="{FE75670F-CE5B-150B-10F6-C2A0DD04807C}"/>
                  </a:ext>
                </a:extLst>
              </p:cNvPr>
              <p:cNvSpPr/>
              <p:nvPr/>
            </p:nvSpPr>
            <p:spPr>
              <a:xfrm>
                <a:off x="4091338" y="3787663"/>
                <a:ext cx="10200" cy="32375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295" extrusionOk="0">
                    <a:moveTo>
                      <a:pt x="382" y="1"/>
                    </a:moveTo>
                    <a:cubicBezTo>
                      <a:pt x="369" y="1"/>
                      <a:pt x="356" y="13"/>
                      <a:pt x="356" y="39"/>
                    </a:cubicBezTo>
                    <a:cubicBezTo>
                      <a:pt x="280" y="445"/>
                      <a:pt x="179" y="852"/>
                      <a:pt x="1" y="1259"/>
                    </a:cubicBezTo>
                    <a:cubicBezTo>
                      <a:pt x="1" y="1277"/>
                      <a:pt x="26" y="1295"/>
                      <a:pt x="50" y="1295"/>
                    </a:cubicBezTo>
                    <a:cubicBezTo>
                      <a:pt x="60" y="1295"/>
                      <a:pt x="69" y="1292"/>
                      <a:pt x="77" y="1284"/>
                    </a:cubicBezTo>
                    <a:cubicBezTo>
                      <a:pt x="280" y="903"/>
                      <a:pt x="382" y="471"/>
                      <a:pt x="407" y="39"/>
                    </a:cubicBezTo>
                    <a:cubicBezTo>
                      <a:pt x="407" y="13"/>
                      <a:pt x="395" y="1"/>
                      <a:pt x="3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8" name="Google Shape;9560;p71">
                <a:extLst>
                  <a:ext uri="{FF2B5EF4-FFF2-40B4-BE49-F238E27FC236}">
                    <a16:creationId xmlns:a16="http://schemas.microsoft.com/office/drawing/2014/main" id="{D504D939-3B74-A19F-0A13-504F4CBC109D}"/>
                  </a:ext>
                </a:extLst>
              </p:cNvPr>
              <p:cNvSpPr/>
              <p:nvPr/>
            </p:nvSpPr>
            <p:spPr>
              <a:xfrm>
                <a:off x="4409663" y="3463238"/>
                <a:ext cx="512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205" h="732" extrusionOk="0">
                    <a:moveTo>
                      <a:pt x="153" y="1"/>
                    </a:moveTo>
                    <a:cubicBezTo>
                      <a:pt x="139" y="1"/>
                      <a:pt x="128" y="9"/>
                      <a:pt x="128" y="28"/>
                    </a:cubicBezTo>
                    <a:cubicBezTo>
                      <a:pt x="103" y="130"/>
                      <a:pt x="52" y="232"/>
                      <a:pt x="26" y="359"/>
                    </a:cubicBezTo>
                    <a:lnTo>
                      <a:pt x="26" y="435"/>
                    </a:lnTo>
                    <a:cubicBezTo>
                      <a:pt x="26" y="460"/>
                      <a:pt x="26" y="511"/>
                      <a:pt x="26" y="537"/>
                    </a:cubicBezTo>
                    <a:lnTo>
                      <a:pt x="1" y="689"/>
                    </a:lnTo>
                    <a:cubicBezTo>
                      <a:pt x="1" y="719"/>
                      <a:pt x="10" y="731"/>
                      <a:pt x="22" y="731"/>
                    </a:cubicBezTo>
                    <a:cubicBezTo>
                      <a:pt x="31" y="731"/>
                      <a:pt x="41" y="725"/>
                      <a:pt x="52" y="715"/>
                    </a:cubicBezTo>
                    <a:lnTo>
                      <a:pt x="103" y="562"/>
                    </a:lnTo>
                    <a:cubicBezTo>
                      <a:pt x="103" y="537"/>
                      <a:pt x="128" y="486"/>
                      <a:pt x="128" y="460"/>
                    </a:cubicBezTo>
                    <a:lnTo>
                      <a:pt x="128" y="384"/>
                    </a:lnTo>
                    <a:cubicBezTo>
                      <a:pt x="153" y="282"/>
                      <a:pt x="179" y="155"/>
                      <a:pt x="204" y="54"/>
                    </a:cubicBezTo>
                    <a:cubicBezTo>
                      <a:pt x="204" y="22"/>
                      <a:pt x="175" y="1"/>
                      <a:pt x="1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9" name="Google Shape;9561;p71">
                <a:extLst>
                  <a:ext uri="{FF2B5EF4-FFF2-40B4-BE49-F238E27FC236}">
                    <a16:creationId xmlns:a16="http://schemas.microsoft.com/office/drawing/2014/main" id="{D661823D-9FCC-E959-AFD4-99133DAFDA14}"/>
                  </a:ext>
                </a:extLst>
              </p:cNvPr>
              <p:cNvSpPr/>
              <p:nvPr/>
            </p:nvSpPr>
            <p:spPr>
              <a:xfrm>
                <a:off x="4161988" y="3081263"/>
                <a:ext cx="116000" cy="61900"/>
              </a:xfrm>
              <a:custGeom>
                <a:avLst/>
                <a:gdLst/>
                <a:ahLst/>
                <a:cxnLst/>
                <a:rect l="l" t="t" r="r" b="b"/>
                <a:pathLst>
                  <a:path w="4640" h="2476" extrusionOk="0">
                    <a:moveTo>
                      <a:pt x="47" y="0"/>
                    </a:moveTo>
                    <a:cubicBezTo>
                      <a:pt x="14" y="0"/>
                      <a:pt x="0" y="42"/>
                      <a:pt x="21" y="83"/>
                    </a:cubicBezTo>
                    <a:cubicBezTo>
                      <a:pt x="72" y="159"/>
                      <a:pt x="123" y="210"/>
                      <a:pt x="225" y="261"/>
                    </a:cubicBezTo>
                    <a:lnTo>
                      <a:pt x="428" y="414"/>
                    </a:lnTo>
                    <a:lnTo>
                      <a:pt x="911" y="744"/>
                    </a:lnTo>
                    <a:cubicBezTo>
                      <a:pt x="2054" y="1430"/>
                      <a:pt x="3274" y="2015"/>
                      <a:pt x="4545" y="2472"/>
                    </a:cubicBezTo>
                    <a:cubicBezTo>
                      <a:pt x="4552" y="2475"/>
                      <a:pt x="4559" y="2476"/>
                      <a:pt x="4565" y="2476"/>
                    </a:cubicBezTo>
                    <a:cubicBezTo>
                      <a:pt x="4625" y="2476"/>
                      <a:pt x="4640" y="2368"/>
                      <a:pt x="4571" y="2345"/>
                    </a:cubicBezTo>
                    <a:cubicBezTo>
                      <a:pt x="4215" y="2218"/>
                      <a:pt x="3884" y="2066"/>
                      <a:pt x="3529" y="1888"/>
                    </a:cubicBezTo>
                    <a:cubicBezTo>
                      <a:pt x="2944" y="1634"/>
                      <a:pt x="2359" y="1329"/>
                      <a:pt x="1775" y="998"/>
                    </a:cubicBezTo>
                    <a:cubicBezTo>
                      <a:pt x="1495" y="846"/>
                      <a:pt x="1216" y="668"/>
                      <a:pt x="936" y="490"/>
                    </a:cubicBezTo>
                    <a:lnTo>
                      <a:pt x="504" y="236"/>
                    </a:lnTo>
                    <a:cubicBezTo>
                      <a:pt x="377" y="134"/>
                      <a:pt x="225" y="32"/>
                      <a:pt x="72" y="7"/>
                    </a:cubicBezTo>
                    <a:cubicBezTo>
                      <a:pt x="63" y="2"/>
                      <a:pt x="54" y="0"/>
                      <a:pt x="4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0" name="Google Shape;9562;p71">
                <a:extLst>
                  <a:ext uri="{FF2B5EF4-FFF2-40B4-BE49-F238E27FC236}">
                    <a16:creationId xmlns:a16="http://schemas.microsoft.com/office/drawing/2014/main" id="{5908DD81-BE91-C843-5996-06ED584E32F6}"/>
                  </a:ext>
                </a:extLst>
              </p:cNvPr>
              <p:cNvSpPr/>
              <p:nvPr/>
            </p:nvSpPr>
            <p:spPr>
              <a:xfrm>
                <a:off x="4164538" y="3095238"/>
                <a:ext cx="32050" cy="21500"/>
              </a:xfrm>
              <a:custGeom>
                <a:avLst/>
                <a:gdLst/>
                <a:ahLst/>
                <a:cxnLst/>
                <a:rect l="l" t="t" r="r" b="b"/>
                <a:pathLst>
                  <a:path w="1282" h="860" extrusionOk="0">
                    <a:moveTo>
                      <a:pt x="32" y="0"/>
                    </a:moveTo>
                    <a:cubicBezTo>
                      <a:pt x="13" y="0"/>
                      <a:pt x="0" y="37"/>
                      <a:pt x="21" y="58"/>
                    </a:cubicBezTo>
                    <a:cubicBezTo>
                      <a:pt x="97" y="134"/>
                      <a:pt x="224" y="210"/>
                      <a:pt x="326" y="261"/>
                    </a:cubicBezTo>
                    <a:cubicBezTo>
                      <a:pt x="428" y="338"/>
                      <a:pt x="504" y="388"/>
                      <a:pt x="605" y="465"/>
                    </a:cubicBezTo>
                    <a:cubicBezTo>
                      <a:pt x="809" y="566"/>
                      <a:pt x="987" y="719"/>
                      <a:pt x="1190" y="846"/>
                    </a:cubicBezTo>
                    <a:cubicBezTo>
                      <a:pt x="1200" y="856"/>
                      <a:pt x="1210" y="860"/>
                      <a:pt x="1219" y="860"/>
                    </a:cubicBezTo>
                    <a:cubicBezTo>
                      <a:pt x="1257" y="860"/>
                      <a:pt x="1282" y="790"/>
                      <a:pt x="1241" y="770"/>
                    </a:cubicBezTo>
                    <a:cubicBezTo>
                      <a:pt x="1063" y="617"/>
                      <a:pt x="885" y="465"/>
                      <a:pt x="682" y="338"/>
                    </a:cubicBezTo>
                    <a:cubicBezTo>
                      <a:pt x="580" y="261"/>
                      <a:pt x="478" y="210"/>
                      <a:pt x="377" y="134"/>
                    </a:cubicBezTo>
                    <a:cubicBezTo>
                      <a:pt x="275" y="83"/>
                      <a:pt x="173" y="33"/>
                      <a:pt x="46" y="7"/>
                    </a:cubicBezTo>
                    <a:cubicBezTo>
                      <a:pt x="41" y="2"/>
                      <a:pt x="37" y="0"/>
                      <a:pt x="3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1" name="Google Shape;9563;p71">
                <a:extLst>
                  <a:ext uri="{FF2B5EF4-FFF2-40B4-BE49-F238E27FC236}">
                    <a16:creationId xmlns:a16="http://schemas.microsoft.com/office/drawing/2014/main" id="{36523E63-2E82-1841-3643-9E8536B4732D}"/>
                  </a:ext>
                </a:extLst>
              </p:cNvPr>
              <p:cNvSpPr/>
              <p:nvPr/>
            </p:nvSpPr>
            <p:spPr>
              <a:xfrm>
                <a:off x="4163788" y="3104288"/>
                <a:ext cx="10175" cy="7500"/>
              </a:xfrm>
              <a:custGeom>
                <a:avLst/>
                <a:gdLst/>
                <a:ahLst/>
                <a:cxnLst/>
                <a:rect l="l" t="t" r="r" b="b"/>
                <a:pathLst>
                  <a:path w="407" h="300" extrusionOk="0">
                    <a:moveTo>
                      <a:pt x="51" y="1"/>
                    </a:moveTo>
                    <a:cubicBezTo>
                      <a:pt x="25" y="1"/>
                      <a:pt x="25" y="26"/>
                      <a:pt x="0" y="26"/>
                    </a:cubicBezTo>
                    <a:cubicBezTo>
                      <a:pt x="0" y="52"/>
                      <a:pt x="0" y="52"/>
                      <a:pt x="0" y="77"/>
                    </a:cubicBezTo>
                    <a:cubicBezTo>
                      <a:pt x="25" y="77"/>
                      <a:pt x="51" y="103"/>
                      <a:pt x="51" y="103"/>
                    </a:cubicBezTo>
                    <a:lnTo>
                      <a:pt x="102" y="128"/>
                    </a:lnTo>
                    <a:lnTo>
                      <a:pt x="178" y="179"/>
                    </a:lnTo>
                    <a:cubicBezTo>
                      <a:pt x="229" y="204"/>
                      <a:pt x="280" y="255"/>
                      <a:pt x="305" y="281"/>
                    </a:cubicBezTo>
                    <a:cubicBezTo>
                      <a:pt x="318" y="293"/>
                      <a:pt x="330" y="300"/>
                      <a:pt x="343" y="300"/>
                    </a:cubicBezTo>
                    <a:cubicBezTo>
                      <a:pt x="356" y="300"/>
                      <a:pt x="369" y="293"/>
                      <a:pt x="381" y="281"/>
                    </a:cubicBezTo>
                    <a:cubicBezTo>
                      <a:pt x="407" y="281"/>
                      <a:pt x="407" y="230"/>
                      <a:pt x="381" y="230"/>
                    </a:cubicBezTo>
                    <a:cubicBezTo>
                      <a:pt x="330" y="179"/>
                      <a:pt x="280" y="128"/>
                      <a:pt x="229" y="103"/>
                    </a:cubicBezTo>
                    <a:cubicBezTo>
                      <a:pt x="203" y="77"/>
                      <a:pt x="178" y="52"/>
                      <a:pt x="153" y="52"/>
                    </a:cubicBezTo>
                    <a:cubicBezTo>
                      <a:pt x="102" y="26"/>
                      <a:pt x="76" y="26"/>
                      <a:pt x="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2" name="Google Shape;9564;p71">
                <a:extLst>
                  <a:ext uri="{FF2B5EF4-FFF2-40B4-BE49-F238E27FC236}">
                    <a16:creationId xmlns:a16="http://schemas.microsoft.com/office/drawing/2014/main" id="{2C0B80D2-EDB5-68AD-2B98-834A27613733}"/>
                  </a:ext>
                </a:extLst>
              </p:cNvPr>
              <p:cNvSpPr/>
              <p:nvPr/>
            </p:nvSpPr>
            <p:spPr>
              <a:xfrm>
                <a:off x="4523413" y="3136188"/>
                <a:ext cx="23275" cy="69575"/>
              </a:xfrm>
              <a:custGeom>
                <a:avLst/>
                <a:gdLst/>
                <a:ahLst/>
                <a:cxnLst/>
                <a:rect l="l" t="t" r="r" b="b"/>
                <a:pathLst>
                  <a:path w="931" h="2783" extrusionOk="0">
                    <a:moveTo>
                      <a:pt x="871" y="1"/>
                    </a:moveTo>
                    <a:cubicBezTo>
                      <a:pt x="848" y="1"/>
                      <a:pt x="824" y="15"/>
                      <a:pt x="814" y="47"/>
                    </a:cubicBezTo>
                    <a:cubicBezTo>
                      <a:pt x="661" y="479"/>
                      <a:pt x="483" y="936"/>
                      <a:pt x="356" y="1394"/>
                    </a:cubicBezTo>
                    <a:cubicBezTo>
                      <a:pt x="280" y="1597"/>
                      <a:pt x="204" y="1826"/>
                      <a:pt x="153" y="2054"/>
                    </a:cubicBezTo>
                    <a:cubicBezTo>
                      <a:pt x="51" y="2283"/>
                      <a:pt x="26" y="2512"/>
                      <a:pt x="0" y="2741"/>
                    </a:cubicBezTo>
                    <a:cubicBezTo>
                      <a:pt x="0" y="2770"/>
                      <a:pt x="18" y="2783"/>
                      <a:pt x="37" y="2783"/>
                    </a:cubicBezTo>
                    <a:cubicBezTo>
                      <a:pt x="51" y="2783"/>
                      <a:pt x="66" y="2777"/>
                      <a:pt x="77" y="2766"/>
                    </a:cubicBezTo>
                    <a:cubicBezTo>
                      <a:pt x="178" y="2563"/>
                      <a:pt x="255" y="2334"/>
                      <a:pt x="305" y="2105"/>
                    </a:cubicBezTo>
                    <a:cubicBezTo>
                      <a:pt x="356" y="1877"/>
                      <a:pt x="432" y="1648"/>
                      <a:pt x="483" y="1419"/>
                    </a:cubicBezTo>
                    <a:cubicBezTo>
                      <a:pt x="636" y="962"/>
                      <a:pt x="763" y="504"/>
                      <a:pt x="915" y="72"/>
                    </a:cubicBezTo>
                    <a:cubicBezTo>
                      <a:pt x="930" y="28"/>
                      <a:pt x="902" y="1"/>
                      <a:pt x="87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3" name="Google Shape;9565;p71">
                <a:extLst>
                  <a:ext uri="{FF2B5EF4-FFF2-40B4-BE49-F238E27FC236}">
                    <a16:creationId xmlns:a16="http://schemas.microsoft.com/office/drawing/2014/main" id="{CED5C0F2-6865-7823-7C1E-2231F38F357E}"/>
                  </a:ext>
                </a:extLst>
              </p:cNvPr>
              <p:cNvSpPr/>
              <p:nvPr/>
            </p:nvSpPr>
            <p:spPr>
              <a:xfrm>
                <a:off x="4520238" y="3146613"/>
                <a:ext cx="11450" cy="38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1546" extrusionOk="0">
                    <a:moveTo>
                      <a:pt x="410" y="1"/>
                    </a:moveTo>
                    <a:cubicBezTo>
                      <a:pt x="389" y="1"/>
                      <a:pt x="368" y="13"/>
                      <a:pt x="356" y="36"/>
                    </a:cubicBezTo>
                    <a:cubicBezTo>
                      <a:pt x="229" y="519"/>
                      <a:pt x="102" y="1002"/>
                      <a:pt x="0" y="1485"/>
                    </a:cubicBezTo>
                    <a:cubicBezTo>
                      <a:pt x="0" y="1527"/>
                      <a:pt x="23" y="1546"/>
                      <a:pt x="53" y="1546"/>
                    </a:cubicBezTo>
                    <a:cubicBezTo>
                      <a:pt x="77" y="1546"/>
                      <a:pt x="105" y="1533"/>
                      <a:pt x="127" y="1510"/>
                    </a:cubicBezTo>
                    <a:cubicBezTo>
                      <a:pt x="254" y="1053"/>
                      <a:pt x="356" y="545"/>
                      <a:pt x="458" y="62"/>
                    </a:cubicBezTo>
                    <a:cubicBezTo>
                      <a:pt x="458" y="20"/>
                      <a:pt x="435" y="1"/>
                      <a:pt x="41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4" name="Google Shape;9566;p71">
                <a:extLst>
                  <a:ext uri="{FF2B5EF4-FFF2-40B4-BE49-F238E27FC236}">
                    <a16:creationId xmlns:a16="http://schemas.microsoft.com/office/drawing/2014/main" id="{54879236-B23E-D284-9755-F45C29BB2D75}"/>
                  </a:ext>
                </a:extLst>
              </p:cNvPr>
              <p:cNvSpPr/>
              <p:nvPr/>
            </p:nvSpPr>
            <p:spPr>
              <a:xfrm>
                <a:off x="4566613" y="3156713"/>
                <a:ext cx="3850" cy="44500"/>
              </a:xfrm>
              <a:custGeom>
                <a:avLst/>
                <a:gdLst/>
                <a:ahLst/>
                <a:cxnLst/>
                <a:rect l="l" t="t" r="r" b="b"/>
                <a:pathLst>
                  <a:path w="154" h="1780" extrusionOk="0">
                    <a:moveTo>
                      <a:pt x="90" y="1"/>
                    </a:moveTo>
                    <a:cubicBezTo>
                      <a:pt x="71" y="1"/>
                      <a:pt x="51" y="13"/>
                      <a:pt x="51" y="39"/>
                    </a:cubicBezTo>
                    <a:cubicBezTo>
                      <a:pt x="26" y="318"/>
                      <a:pt x="26" y="623"/>
                      <a:pt x="26" y="903"/>
                    </a:cubicBezTo>
                    <a:lnTo>
                      <a:pt x="26" y="1335"/>
                    </a:lnTo>
                    <a:cubicBezTo>
                      <a:pt x="1" y="1462"/>
                      <a:pt x="26" y="1615"/>
                      <a:pt x="51" y="1742"/>
                    </a:cubicBezTo>
                    <a:cubicBezTo>
                      <a:pt x="51" y="1767"/>
                      <a:pt x="71" y="1780"/>
                      <a:pt x="90" y="1780"/>
                    </a:cubicBezTo>
                    <a:cubicBezTo>
                      <a:pt x="109" y="1780"/>
                      <a:pt x="128" y="1767"/>
                      <a:pt x="128" y="1742"/>
                    </a:cubicBezTo>
                    <a:cubicBezTo>
                      <a:pt x="153" y="1615"/>
                      <a:pt x="153" y="1462"/>
                      <a:pt x="153" y="1335"/>
                    </a:cubicBezTo>
                    <a:lnTo>
                      <a:pt x="153" y="903"/>
                    </a:lnTo>
                    <a:cubicBezTo>
                      <a:pt x="153" y="623"/>
                      <a:pt x="128" y="318"/>
                      <a:pt x="128" y="39"/>
                    </a:cubicBezTo>
                    <a:cubicBezTo>
                      <a:pt x="128" y="13"/>
                      <a:pt x="109" y="1"/>
                      <a:pt x="9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5" name="Google Shape;9567;p71">
                <a:extLst>
                  <a:ext uri="{FF2B5EF4-FFF2-40B4-BE49-F238E27FC236}">
                    <a16:creationId xmlns:a16="http://schemas.microsoft.com/office/drawing/2014/main" id="{BD93DD36-42F3-F61A-D366-719F53DAC196}"/>
                  </a:ext>
                </a:extLst>
              </p:cNvPr>
              <p:cNvSpPr/>
              <p:nvPr/>
            </p:nvSpPr>
            <p:spPr>
              <a:xfrm>
                <a:off x="4531338" y="2837638"/>
                <a:ext cx="14975" cy="37400"/>
              </a:xfrm>
              <a:custGeom>
                <a:avLst/>
                <a:gdLst/>
                <a:ahLst/>
                <a:cxnLst/>
                <a:rect l="l" t="t" r="r" b="b"/>
                <a:pathLst>
                  <a:path w="599" h="1496" extrusionOk="0">
                    <a:moveTo>
                      <a:pt x="65" y="1"/>
                    </a:moveTo>
                    <a:cubicBezTo>
                      <a:pt x="35" y="1"/>
                      <a:pt x="1" y="49"/>
                      <a:pt x="39" y="69"/>
                    </a:cubicBezTo>
                    <a:cubicBezTo>
                      <a:pt x="166" y="272"/>
                      <a:pt x="293" y="501"/>
                      <a:pt x="370" y="729"/>
                    </a:cubicBezTo>
                    <a:cubicBezTo>
                      <a:pt x="446" y="984"/>
                      <a:pt x="471" y="1212"/>
                      <a:pt x="497" y="1466"/>
                    </a:cubicBezTo>
                    <a:cubicBezTo>
                      <a:pt x="497" y="1481"/>
                      <a:pt x="522" y="1496"/>
                      <a:pt x="544" y="1496"/>
                    </a:cubicBezTo>
                    <a:cubicBezTo>
                      <a:pt x="559" y="1496"/>
                      <a:pt x="573" y="1488"/>
                      <a:pt x="573" y="1466"/>
                    </a:cubicBezTo>
                    <a:cubicBezTo>
                      <a:pt x="598" y="1212"/>
                      <a:pt x="573" y="933"/>
                      <a:pt x="497" y="704"/>
                    </a:cubicBezTo>
                    <a:cubicBezTo>
                      <a:pt x="395" y="450"/>
                      <a:pt x="268" y="221"/>
                      <a:pt x="90" y="18"/>
                    </a:cubicBezTo>
                    <a:cubicBezTo>
                      <a:pt x="84" y="6"/>
                      <a:pt x="75" y="1"/>
                      <a:pt x="6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6" name="Google Shape;9568;p71">
                <a:extLst>
                  <a:ext uri="{FF2B5EF4-FFF2-40B4-BE49-F238E27FC236}">
                    <a16:creationId xmlns:a16="http://schemas.microsoft.com/office/drawing/2014/main" id="{D7A175D8-26C2-1800-DE4C-C1A92A689B9B}"/>
                  </a:ext>
                </a:extLst>
              </p:cNvPr>
              <p:cNvSpPr/>
              <p:nvPr/>
            </p:nvSpPr>
            <p:spPr>
              <a:xfrm>
                <a:off x="4395063" y="2979463"/>
                <a:ext cx="48000" cy="16675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667" extrusionOk="0">
                    <a:moveTo>
                      <a:pt x="1839" y="1"/>
                    </a:moveTo>
                    <a:cubicBezTo>
                      <a:pt x="1829" y="1"/>
                      <a:pt x="1817" y="4"/>
                      <a:pt x="1805" y="12"/>
                    </a:cubicBezTo>
                    <a:cubicBezTo>
                      <a:pt x="1551" y="190"/>
                      <a:pt x="1271" y="292"/>
                      <a:pt x="992" y="368"/>
                    </a:cubicBezTo>
                    <a:cubicBezTo>
                      <a:pt x="839" y="419"/>
                      <a:pt x="712" y="445"/>
                      <a:pt x="560" y="445"/>
                    </a:cubicBezTo>
                    <a:cubicBezTo>
                      <a:pt x="407" y="470"/>
                      <a:pt x="280" y="470"/>
                      <a:pt x="127" y="470"/>
                    </a:cubicBezTo>
                    <a:cubicBezTo>
                      <a:pt x="26" y="495"/>
                      <a:pt x="0" y="622"/>
                      <a:pt x="102" y="648"/>
                    </a:cubicBezTo>
                    <a:cubicBezTo>
                      <a:pt x="178" y="661"/>
                      <a:pt x="255" y="667"/>
                      <a:pt x="334" y="667"/>
                    </a:cubicBezTo>
                    <a:cubicBezTo>
                      <a:pt x="413" y="667"/>
                      <a:pt x="496" y="661"/>
                      <a:pt x="585" y="648"/>
                    </a:cubicBezTo>
                    <a:cubicBezTo>
                      <a:pt x="737" y="622"/>
                      <a:pt x="890" y="597"/>
                      <a:pt x="1042" y="546"/>
                    </a:cubicBezTo>
                    <a:cubicBezTo>
                      <a:pt x="1322" y="470"/>
                      <a:pt x="1602" y="317"/>
                      <a:pt x="1856" y="140"/>
                    </a:cubicBezTo>
                    <a:cubicBezTo>
                      <a:pt x="1920" y="97"/>
                      <a:pt x="1894" y="1"/>
                      <a:pt x="183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7" name="Google Shape;9569;p71">
                <a:extLst>
                  <a:ext uri="{FF2B5EF4-FFF2-40B4-BE49-F238E27FC236}">
                    <a16:creationId xmlns:a16="http://schemas.microsoft.com/office/drawing/2014/main" id="{22521D3F-68A6-6884-396C-41E59106B4F4}"/>
                  </a:ext>
                </a:extLst>
              </p:cNvPr>
              <p:cNvSpPr/>
              <p:nvPr/>
            </p:nvSpPr>
            <p:spPr>
              <a:xfrm>
                <a:off x="4407763" y="2996913"/>
                <a:ext cx="22275" cy="6175"/>
              </a:xfrm>
              <a:custGeom>
                <a:avLst/>
                <a:gdLst/>
                <a:ahLst/>
                <a:cxnLst/>
                <a:rect l="l" t="t" r="r" b="b"/>
                <a:pathLst>
                  <a:path w="891" h="247" extrusionOk="0">
                    <a:moveTo>
                      <a:pt x="814" y="1"/>
                    </a:moveTo>
                    <a:cubicBezTo>
                      <a:pt x="687" y="52"/>
                      <a:pt x="560" y="77"/>
                      <a:pt x="433" y="102"/>
                    </a:cubicBezTo>
                    <a:lnTo>
                      <a:pt x="229" y="128"/>
                    </a:lnTo>
                    <a:cubicBezTo>
                      <a:pt x="153" y="128"/>
                      <a:pt x="102" y="128"/>
                      <a:pt x="26" y="153"/>
                    </a:cubicBezTo>
                    <a:cubicBezTo>
                      <a:pt x="26" y="153"/>
                      <a:pt x="1" y="204"/>
                      <a:pt x="26" y="204"/>
                    </a:cubicBezTo>
                    <a:cubicBezTo>
                      <a:pt x="101" y="234"/>
                      <a:pt x="184" y="246"/>
                      <a:pt x="265" y="246"/>
                    </a:cubicBezTo>
                    <a:cubicBezTo>
                      <a:pt x="323" y="246"/>
                      <a:pt x="380" y="240"/>
                      <a:pt x="433" y="229"/>
                    </a:cubicBezTo>
                    <a:cubicBezTo>
                      <a:pt x="560" y="204"/>
                      <a:pt x="712" y="153"/>
                      <a:pt x="839" y="102"/>
                    </a:cubicBezTo>
                    <a:cubicBezTo>
                      <a:pt x="890" y="77"/>
                      <a:pt x="865" y="1"/>
                      <a:pt x="81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8" name="Google Shape;9570;p71">
                <a:extLst>
                  <a:ext uri="{FF2B5EF4-FFF2-40B4-BE49-F238E27FC236}">
                    <a16:creationId xmlns:a16="http://schemas.microsoft.com/office/drawing/2014/main" id="{18769308-E778-144D-65CF-1E03752A930F}"/>
                  </a:ext>
                </a:extLst>
              </p:cNvPr>
              <p:cNvSpPr/>
              <p:nvPr/>
            </p:nvSpPr>
            <p:spPr>
              <a:xfrm>
                <a:off x="4422388" y="3005038"/>
                <a:ext cx="16350" cy="7150"/>
              </a:xfrm>
              <a:custGeom>
                <a:avLst/>
                <a:gdLst/>
                <a:ahLst/>
                <a:cxnLst/>
                <a:rect l="l" t="t" r="r" b="b"/>
                <a:pathLst>
                  <a:path w="654" h="286" extrusionOk="0">
                    <a:moveTo>
                      <a:pt x="621" y="1"/>
                    </a:moveTo>
                    <a:cubicBezTo>
                      <a:pt x="617" y="1"/>
                      <a:pt x="614" y="3"/>
                      <a:pt x="610" y="6"/>
                    </a:cubicBezTo>
                    <a:lnTo>
                      <a:pt x="305" y="108"/>
                    </a:lnTo>
                    <a:cubicBezTo>
                      <a:pt x="204" y="133"/>
                      <a:pt x="102" y="184"/>
                      <a:pt x="26" y="235"/>
                    </a:cubicBezTo>
                    <a:cubicBezTo>
                      <a:pt x="0" y="235"/>
                      <a:pt x="0" y="286"/>
                      <a:pt x="51" y="286"/>
                    </a:cubicBezTo>
                    <a:cubicBezTo>
                      <a:pt x="153" y="260"/>
                      <a:pt x="229" y="209"/>
                      <a:pt x="331" y="184"/>
                    </a:cubicBezTo>
                    <a:lnTo>
                      <a:pt x="610" y="82"/>
                    </a:lnTo>
                    <a:cubicBezTo>
                      <a:pt x="654" y="60"/>
                      <a:pt x="641" y="1"/>
                      <a:pt x="6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9" name="Google Shape;9571;p71">
                <a:extLst>
                  <a:ext uri="{FF2B5EF4-FFF2-40B4-BE49-F238E27FC236}">
                    <a16:creationId xmlns:a16="http://schemas.microsoft.com/office/drawing/2014/main" id="{B7FB806F-4165-DA6F-44CE-D438B7EF0FA4}"/>
                  </a:ext>
                </a:extLst>
              </p:cNvPr>
              <p:cNvSpPr/>
              <p:nvPr/>
            </p:nvSpPr>
            <p:spPr>
              <a:xfrm>
                <a:off x="4165388" y="2991138"/>
                <a:ext cx="14800" cy="13600"/>
              </a:xfrm>
              <a:custGeom>
                <a:avLst/>
                <a:gdLst/>
                <a:ahLst/>
                <a:cxnLst/>
                <a:rect l="l" t="t" r="r" b="b"/>
                <a:pathLst>
                  <a:path w="592" h="544" extrusionOk="0">
                    <a:moveTo>
                      <a:pt x="71" y="1"/>
                    </a:moveTo>
                    <a:cubicBezTo>
                      <a:pt x="32" y="1"/>
                      <a:pt x="0" y="61"/>
                      <a:pt x="38" y="79"/>
                    </a:cubicBezTo>
                    <a:cubicBezTo>
                      <a:pt x="114" y="155"/>
                      <a:pt x="216" y="232"/>
                      <a:pt x="292" y="308"/>
                    </a:cubicBezTo>
                    <a:lnTo>
                      <a:pt x="419" y="435"/>
                    </a:lnTo>
                    <a:lnTo>
                      <a:pt x="546" y="537"/>
                    </a:lnTo>
                    <a:cubicBezTo>
                      <a:pt x="551" y="542"/>
                      <a:pt x="556" y="544"/>
                      <a:pt x="560" y="544"/>
                    </a:cubicBezTo>
                    <a:cubicBezTo>
                      <a:pt x="579" y="544"/>
                      <a:pt x="592" y="506"/>
                      <a:pt x="571" y="486"/>
                    </a:cubicBezTo>
                    <a:cubicBezTo>
                      <a:pt x="521" y="384"/>
                      <a:pt x="444" y="308"/>
                      <a:pt x="368" y="232"/>
                    </a:cubicBezTo>
                    <a:cubicBezTo>
                      <a:pt x="266" y="155"/>
                      <a:pt x="190" y="79"/>
                      <a:pt x="114" y="28"/>
                    </a:cubicBezTo>
                    <a:cubicBezTo>
                      <a:pt x="101" y="8"/>
                      <a:pt x="85" y="1"/>
                      <a:pt x="7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0" name="Google Shape;9572;p71">
                <a:extLst>
                  <a:ext uri="{FF2B5EF4-FFF2-40B4-BE49-F238E27FC236}">
                    <a16:creationId xmlns:a16="http://schemas.microsoft.com/office/drawing/2014/main" id="{D5E0C16D-D21C-B8E4-D01E-D8E6107A59CE}"/>
                  </a:ext>
                </a:extLst>
              </p:cNvPr>
              <p:cNvSpPr/>
              <p:nvPr/>
            </p:nvSpPr>
            <p:spPr>
              <a:xfrm>
                <a:off x="4194913" y="3078888"/>
                <a:ext cx="147425" cy="67375"/>
              </a:xfrm>
              <a:custGeom>
                <a:avLst/>
                <a:gdLst/>
                <a:ahLst/>
                <a:cxnLst/>
                <a:rect l="l" t="t" r="r" b="b"/>
                <a:pathLst>
                  <a:path w="5897" h="2695" extrusionOk="0">
                    <a:moveTo>
                      <a:pt x="102" y="0"/>
                    </a:moveTo>
                    <a:cubicBezTo>
                      <a:pt x="77" y="0"/>
                      <a:pt x="0" y="77"/>
                      <a:pt x="77" y="102"/>
                    </a:cubicBezTo>
                    <a:cubicBezTo>
                      <a:pt x="483" y="280"/>
                      <a:pt x="915" y="458"/>
                      <a:pt x="1347" y="585"/>
                    </a:cubicBezTo>
                    <a:cubicBezTo>
                      <a:pt x="2898" y="1169"/>
                      <a:pt x="4397" y="1881"/>
                      <a:pt x="5821" y="2694"/>
                    </a:cubicBezTo>
                    <a:cubicBezTo>
                      <a:pt x="5871" y="2694"/>
                      <a:pt x="5897" y="2644"/>
                      <a:pt x="5871" y="2618"/>
                    </a:cubicBezTo>
                    <a:cubicBezTo>
                      <a:pt x="5465" y="2364"/>
                      <a:pt x="5084" y="2135"/>
                      <a:pt x="4677" y="1907"/>
                    </a:cubicBezTo>
                    <a:cubicBezTo>
                      <a:pt x="3965" y="1500"/>
                      <a:pt x="3203" y="1119"/>
                      <a:pt x="2440" y="814"/>
                    </a:cubicBezTo>
                    <a:cubicBezTo>
                      <a:pt x="2085" y="661"/>
                      <a:pt x="1703" y="509"/>
                      <a:pt x="1297" y="356"/>
                    </a:cubicBezTo>
                    <a:cubicBezTo>
                      <a:pt x="915" y="204"/>
                      <a:pt x="509" y="77"/>
                      <a:pt x="1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1" name="Google Shape;9573;p71">
                <a:extLst>
                  <a:ext uri="{FF2B5EF4-FFF2-40B4-BE49-F238E27FC236}">
                    <a16:creationId xmlns:a16="http://schemas.microsoft.com/office/drawing/2014/main" id="{40AED0E8-E016-3BDD-FFD8-F403A41B6892}"/>
                  </a:ext>
                </a:extLst>
              </p:cNvPr>
              <p:cNvSpPr/>
              <p:nvPr/>
            </p:nvSpPr>
            <p:spPr>
              <a:xfrm>
                <a:off x="4158688" y="3057288"/>
                <a:ext cx="24500" cy="19500"/>
              </a:xfrm>
              <a:custGeom>
                <a:avLst/>
                <a:gdLst/>
                <a:ahLst/>
                <a:cxnLst/>
                <a:rect l="l" t="t" r="r" b="b"/>
                <a:pathLst>
                  <a:path w="980" h="780" extrusionOk="0">
                    <a:moveTo>
                      <a:pt x="52" y="0"/>
                    </a:moveTo>
                    <a:cubicBezTo>
                      <a:pt x="1" y="0"/>
                      <a:pt x="1" y="51"/>
                      <a:pt x="1" y="51"/>
                    </a:cubicBezTo>
                    <a:cubicBezTo>
                      <a:pt x="52" y="127"/>
                      <a:pt x="128" y="204"/>
                      <a:pt x="204" y="254"/>
                    </a:cubicBezTo>
                    <a:lnTo>
                      <a:pt x="433" y="432"/>
                    </a:lnTo>
                    <a:cubicBezTo>
                      <a:pt x="585" y="559"/>
                      <a:pt x="738" y="661"/>
                      <a:pt x="890" y="763"/>
                    </a:cubicBezTo>
                    <a:cubicBezTo>
                      <a:pt x="902" y="775"/>
                      <a:pt x="915" y="780"/>
                      <a:pt x="926" y="780"/>
                    </a:cubicBezTo>
                    <a:cubicBezTo>
                      <a:pt x="960" y="780"/>
                      <a:pt x="980" y="731"/>
                      <a:pt x="941" y="712"/>
                    </a:cubicBezTo>
                    <a:lnTo>
                      <a:pt x="509" y="331"/>
                    </a:lnTo>
                    <a:lnTo>
                      <a:pt x="280" y="153"/>
                    </a:lnTo>
                    <a:cubicBezTo>
                      <a:pt x="204" y="102"/>
                      <a:pt x="128" y="51"/>
                      <a:pt x="5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2" name="Google Shape;9574;p71">
                <a:extLst>
                  <a:ext uri="{FF2B5EF4-FFF2-40B4-BE49-F238E27FC236}">
                    <a16:creationId xmlns:a16="http://schemas.microsoft.com/office/drawing/2014/main" id="{C19F133D-C392-F58F-88CF-1A5F9FD6D8F3}"/>
                  </a:ext>
                </a:extLst>
              </p:cNvPr>
              <p:cNvSpPr/>
              <p:nvPr/>
            </p:nvSpPr>
            <p:spPr>
              <a:xfrm>
                <a:off x="4206338" y="3324663"/>
                <a:ext cx="31175" cy="11575"/>
              </a:xfrm>
              <a:custGeom>
                <a:avLst/>
                <a:gdLst/>
                <a:ahLst/>
                <a:cxnLst/>
                <a:rect l="l" t="t" r="r" b="b"/>
                <a:pathLst>
                  <a:path w="1247" h="463" extrusionOk="0">
                    <a:moveTo>
                      <a:pt x="69" y="0"/>
                    </a:moveTo>
                    <a:cubicBezTo>
                      <a:pt x="55" y="0"/>
                      <a:pt x="41" y="2"/>
                      <a:pt x="26" y="5"/>
                    </a:cubicBezTo>
                    <a:cubicBezTo>
                      <a:pt x="1" y="31"/>
                      <a:pt x="1" y="31"/>
                      <a:pt x="1" y="56"/>
                    </a:cubicBezTo>
                    <a:cubicBezTo>
                      <a:pt x="26" y="158"/>
                      <a:pt x="179" y="209"/>
                      <a:pt x="255" y="234"/>
                    </a:cubicBezTo>
                    <a:cubicBezTo>
                      <a:pt x="357" y="285"/>
                      <a:pt x="458" y="310"/>
                      <a:pt x="560" y="361"/>
                    </a:cubicBezTo>
                    <a:cubicBezTo>
                      <a:pt x="763" y="412"/>
                      <a:pt x="992" y="437"/>
                      <a:pt x="1195" y="463"/>
                    </a:cubicBezTo>
                    <a:cubicBezTo>
                      <a:pt x="1246" y="463"/>
                      <a:pt x="1246" y="361"/>
                      <a:pt x="1195" y="361"/>
                    </a:cubicBezTo>
                    <a:cubicBezTo>
                      <a:pt x="992" y="310"/>
                      <a:pt x="789" y="259"/>
                      <a:pt x="611" y="209"/>
                    </a:cubicBezTo>
                    <a:cubicBezTo>
                      <a:pt x="509" y="158"/>
                      <a:pt x="382" y="132"/>
                      <a:pt x="306" y="82"/>
                    </a:cubicBezTo>
                    <a:cubicBezTo>
                      <a:pt x="240" y="60"/>
                      <a:pt x="156" y="0"/>
                      <a:pt x="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3" name="Google Shape;9575;p71">
                <a:extLst>
                  <a:ext uri="{FF2B5EF4-FFF2-40B4-BE49-F238E27FC236}">
                    <a16:creationId xmlns:a16="http://schemas.microsoft.com/office/drawing/2014/main" id="{374160B3-3C94-8DD5-76F6-0FB043106485}"/>
                  </a:ext>
                </a:extLst>
              </p:cNvPr>
              <p:cNvSpPr/>
              <p:nvPr/>
            </p:nvSpPr>
            <p:spPr>
              <a:xfrm>
                <a:off x="4076738" y="3273313"/>
                <a:ext cx="10625" cy="15175"/>
              </a:xfrm>
              <a:custGeom>
                <a:avLst/>
                <a:gdLst/>
                <a:ahLst/>
                <a:cxnLst/>
                <a:rect l="l" t="t" r="r" b="b"/>
                <a:pathLst>
                  <a:path w="425" h="607" extrusionOk="0">
                    <a:moveTo>
                      <a:pt x="51" y="1"/>
                    </a:moveTo>
                    <a:cubicBezTo>
                      <a:pt x="25" y="1"/>
                      <a:pt x="0" y="26"/>
                      <a:pt x="0" y="51"/>
                    </a:cubicBezTo>
                    <a:cubicBezTo>
                      <a:pt x="0" y="102"/>
                      <a:pt x="25" y="153"/>
                      <a:pt x="51" y="204"/>
                    </a:cubicBezTo>
                    <a:cubicBezTo>
                      <a:pt x="76" y="255"/>
                      <a:pt x="102" y="280"/>
                      <a:pt x="127" y="331"/>
                    </a:cubicBezTo>
                    <a:lnTo>
                      <a:pt x="330" y="585"/>
                    </a:lnTo>
                    <a:cubicBezTo>
                      <a:pt x="338" y="600"/>
                      <a:pt x="350" y="606"/>
                      <a:pt x="362" y="606"/>
                    </a:cubicBezTo>
                    <a:cubicBezTo>
                      <a:pt x="392" y="606"/>
                      <a:pt x="425" y="570"/>
                      <a:pt x="407" y="534"/>
                    </a:cubicBezTo>
                    <a:cubicBezTo>
                      <a:pt x="356" y="433"/>
                      <a:pt x="305" y="356"/>
                      <a:pt x="254" y="255"/>
                    </a:cubicBezTo>
                    <a:cubicBezTo>
                      <a:pt x="229" y="204"/>
                      <a:pt x="203" y="153"/>
                      <a:pt x="178" y="128"/>
                    </a:cubicBezTo>
                    <a:cubicBezTo>
                      <a:pt x="153" y="77"/>
                      <a:pt x="102" y="26"/>
                      <a:pt x="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4" name="Google Shape;9576;p71">
                <a:extLst>
                  <a:ext uri="{FF2B5EF4-FFF2-40B4-BE49-F238E27FC236}">
                    <a16:creationId xmlns:a16="http://schemas.microsoft.com/office/drawing/2014/main" id="{E2643416-DBA8-2C9A-3612-C79515BDE700}"/>
                  </a:ext>
                </a:extLst>
              </p:cNvPr>
              <p:cNvSpPr/>
              <p:nvPr/>
            </p:nvSpPr>
            <p:spPr>
              <a:xfrm>
                <a:off x="4358213" y="2834013"/>
                <a:ext cx="3282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1313" h="1873" extrusionOk="0">
                    <a:moveTo>
                      <a:pt x="41" y="0"/>
                    </a:moveTo>
                    <a:cubicBezTo>
                      <a:pt x="14" y="0"/>
                      <a:pt x="0" y="24"/>
                      <a:pt x="0" y="61"/>
                    </a:cubicBezTo>
                    <a:cubicBezTo>
                      <a:pt x="26" y="137"/>
                      <a:pt x="51" y="214"/>
                      <a:pt x="102" y="290"/>
                    </a:cubicBezTo>
                    <a:cubicBezTo>
                      <a:pt x="153" y="366"/>
                      <a:pt x="204" y="442"/>
                      <a:pt x="229" y="519"/>
                    </a:cubicBezTo>
                    <a:cubicBezTo>
                      <a:pt x="331" y="671"/>
                      <a:pt x="432" y="824"/>
                      <a:pt x="559" y="976"/>
                    </a:cubicBezTo>
                    <a:cubicBezTo>
                      <a:pt x="763" y="1281"/>
                      <a:pt x="966" y="1586"/>
                      <a:pt x="1220" y="1866"/>
                    </a:cubicBezTo>
                    <a:cubicBezTo>
                      <a:pt x="1225" y="1870"/>
                      <a:pt x="1232" y="1873"/>
                      <a:pt x="1239" y="1873"/>
                    </a:cubicBezTo>
                    <a:cubicBezTo>
                      <a:pt x="1270" y="1873"/>
                      <a:pt x="1312" y="1835"/>
                      <a:pt x="1271" y="1815"/>
                    </a:cubicBezTo>
                    <a:cubicBezTo>
                      <a:pt x="1042" y="1510"/>
                      <a:pt x="839" y="1230"/>
                      <a:pt x="636" y="900"/>
                    </a:cubicBezTo>
                    <a:cubicBezTo>
                      <a:pt x="534" y="747"/>
                      <a:pt x="458" y="595"/>
                      <a:pt x="356" y="442"/>
                    </a:cubicBezTo>
                    <a:lnTo>
                      <a:pt x="204" y="214"/>
                    </a:lnTo>
                    <a:cubicBezTo>
                      <a:pt x="178" y="137"/>
                      <a:pt x="127" y="61"/>
                      <a:pt x="77" y="10"/>
                    </a:cubicBezTo>
                    <a:cubicBezTo>
                      <a:pt x="63" y="3"/>
                      <a:pt x="51" y="0"/>
                      <a:pt x="4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5" name="Google Shape;9577;p71">
                <a:extLst>
                  <a:ext uri="{FF2B5EF4-FFF2-40B4-BE49-F238E27FC236}">
                    <a16:creationId xmlns:a16="http://schemas.microsoft.com/office/drawing/2014/main" id="{1AC07774-39EE-8B4F-BB7C-D45B1A3A8C04}"/>
                  </a:ext>
                </a:extLst>
              </p:cNvPr>
              <p:cNvSpPr/>
              <p:nvPr/>
            </p:nvSpPr>
            <p:spPr>
              <a:xfrm>
                <a:off x="4358388" y="2845813"/>
                <a:ext cx="1552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621" h="806" extrusionOk="0">
                    <a:moveTo>
                      <a:pt x="52" y="0"/>
                    </a:moveTo>
                    <a:cubicBezTo>
                      <a:pt x="21" y="0"/>
                      <a:pt x="1" y="36"/>
                      <a:pt x="19" y="72"/>
                    </a:cubicBezTo>
                    <a:cubicBezTo>
                      <a:pt x="44" y="123"/>
                      <a:pt x="95" y="199"/>
                      <a:pt x="146" y="250"/>
                    </a:cubicBezTo>
                    <a:cubicBezTo>
                      <a:pt x="171" y="326"/>
                      <a:pt x="222" y="377"/>
                      <a:pt x="247" y="428"/>
                    </a:cubicBezTo>
                    <a:lnTo>
                      <a:pt x="527" y="784"/>
                    </a:lnTo>
                    <a:cubicBezTo>
                      <a:pt x="535" y="799"/>
                      <a:pt x="548" y="805"/>
                      <a:pt x="561" y="805"/>
                    </a:cubicBezTo>
                    <a:cubicBezTo>
                      <a:pt x="590" y="805"/>
                      <a:pt x="621" y="776"/>
                      <a:pt x="603" y="758"/>
                    </a:cubicBezTo>
                    <a:cubicBezTo>
                      <a:pt x="527" y="631"/>
                      <a:pt x="425" y="504"/>
                      <a:pt x="349" y="377"/>
                    </a:cubicBezTo>
                    <a:lnTo>
                      <a:pt x="222" y="199"/>
                    </a:lnTo>
                    <a:cubicBezTo>
                      <a:pt x="171" y="123"/>
                      <a:pt x="146" y="72"/>
                      <a:pt x="95" y="21"/>
                    </a:cubicBezTo>
                    <a:cubicBezTo>
                      <a:pt x="80" y="6"/>
                      <a:pt x="65" y="0"/>
                      <a:pt x="5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6" name="Google Shape;9578;p71">
                <a:extLst>
                  <a:ext uri="{FF2B5EF4-FFF2-40B4-BE49-F238E27FC236}">
                    <a16:creationId xmlns:a16="http://schemas.microsoft.com/office/drawing/2014/main" id="{C4937D7B-791B-5034-8295-33C69E8C8DE4}"/>
                  </a:ext>
                </a:extLst>
              </p:cNvPr>
              <p:cNvSpPr/>
              <p:nvPr/>
            </p:nvSpPr>
            <p:spPr>
              <a:xfrm>
                <a:off x="4245113" y="2638238"/>
                <a:ext cx="6375" cy="343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373" extrusionOk="0">
                    <a:moveTo>
                      <a:pt x="204" y="217"/>
                    </a:moveTo>
                    <a:cubicBezTo>
                      <a:pt x="196" y="217"/>
                      <a:pt x="198" y="217"/>
                      <a:pt x="203" y="217"/>
                    </a:cubicBezTo>
                    <a:lnTo>
                      <a:pt x="203" y="217"/>
                    </a:lnTo>
                    <a:cubicBezTo>
                      <a:pt x="204" y="217"/>
                      <a:pt x="204" y="217"/>
                      <a:pt x="204" y="217"/>
                    </a:cubicBezTo>
                    <a:close/>
                    <a:moveTo>
                      <a:pt x="102" y="0"/>
                    </a:moveTo>
                    <a:cubicBezTo>
                      <a:pt x="77" y="0"/>
                      <a:pt x="51" y="13"/>
                      <a:pt x="51" y="39"/>
                    </a:cubicBezTo>
                    <a:cubicBezTo>
                      <a:pt x="26" y="217"/>
                      <a:pt x="0" y="394"/>
                      <a:pt x="0" y="572"/>
                    </a:cubicBezTo>
                    <a:lnTo>
                      <a:pt x="0" y="852"/>
                    </a:lnTo>
                    <a:cubicBezTo>
                      <a:pt x="0" y="928"/>
                      <a:pt x="26" y="1004"/>
                      <a:pt x="26" y="1081"/>
                    </a:cubicBezTo>
                    <a:cubicBezTo>
                      <a:pt x="38" y="1106"/>
                      <a:pt x="57" y="1119"/>
                      <a:pt x="73" y="1119"/>
                    </a:cubicBezTo>
                    <a:cubicBezTo>
                      <a:pt x="89" y="1119"/>
                      <a:pt x="102" y="1106"/>
                      <a:pt x="102" y="1081"/>
                    </a:cubicBezTo>
                    <a:cubicBezTo>
                      <a:pt x="102" y="1081"/>
                      <a:pt x="102" y="1081"/>
                      <a:pt x="102" y="1055"/>
                    </a:cubicBezTo>
                    <a:cubicBezTo>
                      <a:pt x="102" y="1157"/>
                      <a:pt x="102" y="1259"/>
                      <a:pt x="127" y="1335"/>
                    </a:cubicBezTo>
                    <a:cubicBezTo>
                      <a:pt x="127" y="1360"/>
                      <a:pt x="140" y="1373"/>
                      <a:pt x="153" y="1373"/>
                    </a:cubicBezTo>
                    <a:cubicBezTo>
                      <a:pt x="165" y="1373"/>
                      <a:pt x="178" y="1360"/>
                      <a:pt x="178" y="1335"/>
                    </a:cubicBezTo>
                    <a:cubicBezTo>
                      <a:pt x="204" y="1157"/>
                      <a:pt x="204" y="979"/>
                      <a:pt x="204" y="801"/>
                    </a:cubicBezTo>
                    <a:cubicBezTo>
                      <a:pt x="229" y="598"/>
                      <a:pt x="229" y="420"/>
                      <a:pt x="254" y="242"/>
                    </a:cubicBezTo>
                    <a:cubicBezTo>
                      <a:pt x="254" y="224"/>
                      <a:pt x="217" y="219"/>
                      <a:pt x="203" y="217"/>
                    </a:cubicBezTo>
                    <a:lnTo>
                      <a:pt x="203" y="217"/>
                    </a:lnTo>
                    <a:cubicBezTo>
                      <a:pt x="178" y="395"/>
                      <a:pt x="127" y="573"/>
                      <a:pt x="127" y="750"/>
                    </a:cubicBezTo>
                    <a:lnTo>
                      <a:pt x="127" y="572"/>
                    </a:lnTo>
                    <a:cubicBezTo>
                      <a:pt x="127" y="394"/>
                      <a:pt x="153" y="217"/>
                      <a:pt x="153" y="39"/>
                    </a:cubicBezTo>
                    <a:cubicBezTo>
                      <a:pt x="153" y="13"/>
                      <a:pt x="127" y="0"/>
                      <a:pt x="1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7" name="Google Shape;9579;p71">
                <a:extLst>
                  <a:ext uri="{FF2B5EF4-FFF2-40B4-BE49-F238E27FC236}">
                    <a16:creationId xmlns:a16="http://schemas.microsoft.com/office/drawing/2014/main" id="{4DBA5E2E-3AFC-8D8B-5EEB-2F0D34AC7FF8}"/>
                  </a:ext>
                </a:extLst>
              </p:cNvPr>
              <p:cNvSpPr/>
              <p:nvPr/>
            </p:nvSpPr>
            <p:spPr>
              <a:xfrm>
                <a:off x="4226688" y="2308138"/>
                <a:ext cx="5100" cy="18475"/>
              </a:xfrm>
              <a:custGeom>
                <a:avLst/>
                <a:gdLst/>
                <a:ahLst/>
                <a:cxnLst/>
                <a:rect l="l" t="t" r="r" b="b"/>
                <a:pathLst>
                  <a:path w="204" h="739" extrusionOk="0">
                    <a:moveTo>
                      <a:pt x="153" y="1"/>
                    </a:moveTo>
                    <a:cubicBezTo>
                      <a:pt x="127" y="1"/>
                      <a:pt x="102" y="26"/>
                      <a:pt x="102" y="52"/>
                    </a:cubicBezTo>
                    <a:cubicBezTo>
                      <a:pt x="76" y="153"/>
                      <a:pt x="51" y="281"/>
                      <a:pt x="26" y="382"/>
                    </a:cubicBezTo>
                    <a:lnTo>
                      <a:pt x="0" y="560"/>
                    </a:lnTo>
                    <a:cubicBezTo>
                      <a:pt x="0" y="611"/>
                      <a:pt x="0" y="687"/>
                      <a:pt x="0" y="738"/>
                    </a:cubicBezTo>
                    <a:lnTo>
                      <a:pt x="51" y="738"/>
                    </a:lnTo>
                    <a:cubicBezTo>
                      <a:pt x="76" y="687"/>
                      <a:pt x="102" y="636"/>
                      <a:pt x="102" y="586"/>
                    </a:cubicBezTo>
                    <a:lnTo>
                      <a:pt x="153" y="408"/>
                    </a:lnTo>
                    <a:lnTo>
                      <a:pt x="204" y="77"/>
                    </a:lnTo>
                    <a:cubicBezTo>
                      <a:pt x="204" y="52"/>
                      <a:pt x="178" y="26"/>
                      <a:pt x="1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8" name="Google Shape;9580;p71">
                <a:extLst>
                  <a:ext uri="{FF2B5EF4-FFF2-40B4-BE49-F238E27FC236}">
                    <a16:creationId xmlns:a16="http://schemas.microsoft.com/office/drawing/2014/main" id="{F44DE882-FE48-828D-893D-3EE3242FAF92}"/>
                  </a:ext>
                </a:extLst>
              </p:cNvPr>
              <p:cNvSpPr/>
              <p:nvPr/>
            </p:nvSpPr>
            <p:spPr>
              <a:xfrm>
                <a:off x="4220963" y="2308088"/>
                <a:ext cx="5500" cy="13700"/>
              </a:xfrm>
              <a:custGeom>
                <a:avLst/>
                <a:gdLst/>
                <a:ahLst/>
                <a:cxnLst/>
                <a:rect l="l" t="t" r="r" b="b"/>
                <a:pathLst>
                  <a:path w="220" h="548" extrusionOk="0">
                    <a:moveTo>
                      <a:pt x="170" y="1"/>
                    </a:moveTo>
                    <a:cubicBezTo>
                      <a:pt x="154" y="1"/>
                      <a:pt x="137" y="9"/>
                      <a:pt x="128" y="28"/>
                    </a:cubicBezTo>
                    <a:cubicBezTo>
                      <a:pt x="77" y="181"/>
                      <a:pt x="26" y="359"/>
                      <a:pt x="0" y="537"/>
                    </a:cubicBezTo>
                    <a:cubicBezTo>
                      <a:pt x="0" y="537"/>
                      <a:pt x="23" y="548"/>
                      <a:pt x="38" y="548"/>
                    </a:cubicBezTo>
                    <a:cubicBezTo>
                      <a:pt x="46" y="548"/>
                      <a:pt x="51" y="545"/>
                      <a:pt x="51" y="537"/>
                    </a:cubicBezTo>
                    <a:cubicBezTo>
                      <a:pt x="128" y="384"/>
                      <a:pt x="178" y="206"/>
                      <a:pt x="204" y="54"/>
                    </a:cubicBezTo>
                    <a:cubicBezTo>
                      <a:pt x="219" y="22"/>
                      <a:pt x="196" y="1"/>
                      <a:pt x="17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9" name="Google Shape;9581;p71">
                <a:extLst>
                  <a:ext uri="{FF2B5EF4-FFF2-40B4-BE49-F238E27FC236}">
                    <a16:creationId xmlns:a16="http://schemas.microsoft.com/office/drawing/2014/main" id="{0EB0029E-6F01-C9A9-36EA-12F3CB7F08F6}"/>
                  </a:ext>
                </a:extLst>
              </p:cNvPr>
              <p:cNvSpPr/>
              <p:nvPr/>
            </p:nvSpPr>
            <p:spPr>
              <a:xfrm>
                <a:off x="3955363" y="2443313"/>
                <a:ext cx="35500" cy="31500"/>
              </a:xfrm>
              <a:custGeom>
                <a:avLst/>
                <a:gdLst/>
                <a:ahLst/>
                <a:cxnLst/>
                <a:rect l="l" t="t" r="r" b="b"/>
                <a:pathLst>
                  <a:path w="1420" h="1260" extrusionOk="0">
                    <a:moveTo>
                      <a:pt x="37" y="1"/>
                    </a:moveTo>
                    <a:cubicBezTo>
                      <a:pt x="17" y="1"/>
                      <a:pt x="1" y="38"/>
                      <a:pt x="1" y="58"/>
                    </a:cubicBezTo>
                    <a:cubicBezTo>
                      <a:pt x="102" y="185"/>
                      <a:pt x="204" y="287"/>
                      <a:pt x="331" y="389"/>
                    </a:cubicBezTo>
                    <a:cubicBezTo>
                      <a:pt x="407" y="490"/>
                      <a:pt x="534" y="592"/>
                      <a:pt x="636" y="694"/>
                    </a:cubicBezTo>
                    <a:cubicBezTo>
                      <a:pt x="865" y="897"/>
                      <a:pt x="1119" y="1075"/>
                      <a:pt x="1348" y="1253"/>
                    </a:cubicBezTo>
                    <a:cubicBezTo>
                      <a:pt x="1353" y="1258"/>
                      <a:pt x="1358" y="1260"/>
                      <a:pt x="1364" y="1260"/>
                    </a:cubicBezTo>
                    <a:cubicBezTo>
                      <a:pt x="1390" y="1260"/>
                      <a:pt x="1419" y="1223"/>
                      <a:pt x="1399" y="1202"/>
                    </a:cubicBezTo>
                    <a:cubicBezTo>
                      <a:pt x="1144" y="1024"/>
                      <a:pt x="941" y="821"/>
                      <a:pt x="712" y="618"/>
                    </a:cubicBezTo>
                    <a:lnTo>
                      <a:pt x="382" y="287"/>
                    </a:lnTo>
                    <a:cubicBezTo>
                      <a:pt x="280" y="185"/>
                      <a:pt x="179" y="109"/>
                      <a:pt x="51" y="8"/>
                    </a:cubicBezTo>
                    <a:cubicBezTo>
                      <a:pt x="47" y="3"/>
                      <a:pt x="42" y="1"/>
                      <a:pt x="3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0" name="Google Shape;9582;p71">
                <a:extLst>
                  <a:ext uri="{FF2B5EF4-FFF2-40B4-BE49-F238E27FC236}">
                    <a16:creationId xmlns:a16="http://schemas.microsoft.com/office/drawing/2014/main" id="{3C94AA57-E6E1-6033-4F2B-D9B8D7FAF051}"/>
                  </a:ext>
                </a:extLst>
              </p:cNvPr>
              <p:cNvSpPr/>
              <p:nvPr/>
            </p:nvSpPr>
            <p:spPr>
              <a:xfrm>
                <a:off x="3956238" y="2459838"/>
                <a:ext cx="17475" cy="14350"/>
              </a:xfrm>
              <a:custGeom>
                <a:avLst/>
                <a:gdLst/>
                <a:ahLst/>
                <a:cxnLst/>
                <a:rect l="l" t="t" r="r" b="b"/>
                <a:pathLst>
                  <a:path w="699" h="574" extrusionOk="0">
                    <a:moveTo>
                      <a:pt x="64" y="0"/>
                    </a:moveTo>
                    <a:cubicBezTo>
                      <a:pt x="26" y="0"/>
                      <a:pt x="1" y="38"/>
                      <a:pt x="42" y="58"/>
                    </a:cubicBezTo>
                    <a:cubicBezTo>
                      <a:pt x="67" y="84"/>
                      <a:pt x="93" y="109"/>
                      <a:pt x="118" y="134"/>
                    </a:cubicBezTo>
                    <a:lnTo>
                      <a:pt x="194" y="211"/>
                    </a:lnTo>
                    <a:lnTo>
                      <a:pt x="321" y="312"/>
                    </a:lnTo>
                    <a:cubicBezTo>
                      <a:pt x="423" y="389"/>
                      <a:pt x="525" y="490"/>
                      <a:pt x="601" y="566"/>
                    </a:cubicBezTo>
                    <a:cubicBezTo>
                      <a:pt x="610" y="571"/>
                      <a:pt x="620" y="573"/>
                      <a:pt x="629" y="573"/>
                    </a:cubicBezTo>
                    <a:cubicBezTo>
                      <a:pt x="668" y="573"/>
                      <a:pt x="698" y="532"/>
                      <a:pt x="677" y="490"/>
                    </a:cubicBezTo>
                    <a:cubicBezTo>
                      <a:pt x="576" y="414"/>
                      <a:pt x="499" y="312"/>
                      <a:pt x="398" y="236"/>
                    </a:cubicBezTo>
                    <a:lnTo>
                      <a:pt x="245" y="109"/>
                    </a:lnTo>
                    <a:lnTo>
                      <a:pt x="169" y="58"/>
                    </a:lnTo>
                    <a:cubicBezTo>
                      <a:pt x="144" y="33"/>
                      <a:pt x="118" y="33"/>
                      <a:pt x="93" y="7"/>
                    </a:cubicBezTo>
                    <a:cubicBezTo>
                      <a:pt x="83" y="2"/>
                      <a:pt x="73" y="0"/>
                      <a:pt x="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1" name="Google Shape;9583;p71">
                <a:extLst>
                  <a:ext uri="{FF2B5EF4-FFF2-40B4-BE49-F238E27FC236}">
                    <a16:creationId xmlns:a16="http://schemas.microsoft.com/office/drawing/2014/main" id="{BFDC10E7-C4EB-6E08-F8DF-E14A5719561A}"/>
                  </a:ext>
                </a:extLst>
              </p:cNvPr>
              <p:cNvSpPr/>
              <p:nvPr/>
            </p:nvSpPr>
            <p:spPr>
              <a:xfrm>
                <a:off x="3803513" y="2602663"/>
                <a:ext cx="5100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204" h="852" extrusionOk="0">
                    <a:moveTo>
                      <a:pt x="153" y="0"/>
                    </a:moveTo>
                    <a:cubicBezTo>
                      <a:pt x="140" y="0"/>
                      <a:pt x="127" y="13"/>
                      <a:pt x="127" y="38"/>
                    </a:cubicBezTo>
                    <a:cubicBezTo>
                      <a:pt x="127" y="165"/>
                      <a:pt x="102" y="318"/>
                      <a:pt x="77" y="445"/>
                    </a:cubicBezTo>
                    <a:cubicBezTo>
                      <a:pt x="51" y="572"/>
                      <a:pt x="26" y="699"/>
                      <a:pt x="0" y="826"/>
                    </a:cubicBezTo>
                    <a:cubicBezTo>
                      <a:pt x="0" y="852"/>
                      <a:pt x="51" y="852"/>
                      <a:pt x="51" y="852"/>
                    </a:cubicBezTo>
                    <a:cubicBezTo>
                      <a:pt x="127" y="725"/>
                      <a:pt x="178" y="597"/>
                      <a:pt x="178" y="445"/>
                    </a:cubicBezTo>
                    <a:cubicBezTo>
                      <a:pt x="204" y="318"/>
                      <a:pt x="204" y="165"/>
                      <a:pt x="178" y="38"/>
                    </a:cubicBezTo>
                    <a:cubicBezTo>
                      <a:pt x="178" y="13"/>
                      <a:pt x="165" y="0"/>
                      <a:pt x="15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2" name="Google Shape;9584;p71">
                <a:extLst>
                  <a:ext uri="{FF2B5EF4-FFF2-40B4-BE49-F238E27FC236}">
                    <a16:creationId xmlns:a16="http://schemas.microsoft.com/office/drawing/2014/main" id="{7BBFA553-FEBF-EFDF-F3C0-3E5E3CF5BD97}"/>
                  </a:ext>
                </a:extLst>
              </p:cNvPr>
              <p:cNvSpPr/>
              <p:nvPr/>
            </p:nvSpPr>
            <p:spPr>
              <a:xfrm>
                <a:off x="3797788" y="2601013"/>
                <a:ext cx="5100" cy="17075"/>
              </a:xfrm>
              <a:custGeom>
                <a:avLst/>
                <a:gdLst/>
                <a:ahLst/>
                <a:cxnLst/>
                <a:rect l="l" t="t" r="r" b="b"/>
                <a:pathLst>
                  <a:path w="204" h="683" extrusionOk="0">
                    <a:moveTo>
                      <a:pt x="152" y="0"/>
                    </a:moveTo>
                    <a:cubicBezTo>
                      <a:pt x="139" y="0"/>
                      <a:pt x="128" y="9"/>
                      <a:pt x="128" y="28"/>
                    </a:cubicBezTo>
                    <a:lnTo>
                      <a:pt x="51" y="333"/>
                    </a:lnTo>
                    <a:cubicBezTo>
                      <a:pt x="26" y="435"/>
                      <a:pt x="1" y="562"/>
                      <a:pt x="26" y="663"/>
                    </a:cubicBezTo>
                    <a:cubicBezTo>
                      <a:pt x="26" y="676"/>
                      <a:pt x="32" y="683"/>
                      <a:pt x="39" y="683"/>
                    </a:cubicBezTo>
                    <a:cubicBezTo>
                      <a:pt x="45" y="683"/>
                      <a:pt x="51" y="676"/>
                      <a:pt x="51" y="663"/>
                    </a:cubicBezTo>
                    <a:cubicBezTo>
                      <a:pt x="102" y="562"/>
                      <a:pt x="128" y="460"/>
                      <a:pt x="153" y="358"/>
                    </a:cubicBezTo>
                    <a:cubicBezTo>
                      <a:pt x="153" y="257"/>
                      <a:pt x="178" y="155"/>
                      <a:pt x="204" y="53"/>
                    </a:cubicBezTo>
                    <a:cubicBezTo>
                      <a:pt x="204" y="22"/>
                      <a:pt x="175" y="0"/>
                      <a:pt x="15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3" name="Google Shape;9585;p71">
                <a:extLst>
                  <a:ext uri="{FF2B5EF4-FFF2-40B4-BE49-F238E27FC236}">
                    <a16:creationId xmlns:a16="http://schemas.microsoft.com/office/drawing/2014/main" id="{95A7284C-5D7D-8EA3-FE90-CA4180954D94}"/>
                  </a:ext>
                </a:extLst>
              </p:cNvPr>
              <p:cNvSpPr/>
              <p:nvPr/>
            </p:nvSpPr>
            <p:spPr>
              <a:xfrm>
                <a:off x="3786988" y="2581088"/>
                <a:ext cx="9350" cy="22200"/>
              </a:xfrm>
              <a:custGeom>
                <a:avLst/>
                <a:gdLst/>
                <a:ahLst/>
                <a:cxnLst/>
                <a:rect l="l" t="t" r="r" b="b"/>
                <a:pathLst>
                  <a:path w="374" h="888" extrusionOk="0">
                    <a:moveTo>
                      <a:pt x="324" y="0"/>
                    </a:moveTo>
                    <a:cubicBezTo>
                      <a:pt x="314" y="0"/>
                      <a:pt x="305" y="3"/>
                      <a:pt x="305" y="12"/>
                    </a:cubicBezTo>
                    <a:cubicBezTo>
                      <a:pt x="255" y="139"/>
                      <a:pt x="178" y="291"/>
                      <a:pt x="128" y="418"/>
                    </a:cubicBezTo>
                    <a:cubicBezTo>
                      <a:pt x="51" y="571"/>
                      <a:pt x="0" y="723"/>
                      <a:pt x="0" y="876"/>
                    </a:cubicBezTo>
                    <a:cubicBezTo>
                      <a:pt x="0" y="876"/>
                      <a:pt x="23" y="887"/>
                      <a:pt x="38" y="887"/>
                    </a:cubicBezTo>
                    <a:cubicBezTo>
                      <a:pt x="46" y="887"/>
                      <a:pt x="51" y="884"/>
                      <a:pt x="51" y="876"/>
                    </a:cubicBezTo>
                    <a:cubicBezTo>
                      <a:pt x="102" y="749"/>
                      <a:pt x="153" y="596"/>
                      <a:pt x="204" y="444"/>
                    </a:cubicBezTo>
                    <a:cubicBezTo>
                      <a:pt x="255" y="317"/>
                      <a:pt x="305" y="164"/>
                      <a:pt x="356" y="12"/>
                    </a:cubicBezTo>
                    <a:cubicBezTo>
                      <a:pt x="373" y="12"/>
                      <a:pt x="345" y="0"/>
                      <a:pt x="32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4" name="Google Shape;9586;p71">
                <a:extLst>
                  <a:ext uri="{FF2B5EF4-FFF2-40B4-BE49-F238E27FC236}">
                    <a16:creationId xmlns:a16="http://schemas.microsoft.com/office/drawing/2014/main" id="{5E2B850F-9415-57B8-012A-EEAB7E4D7021}"/>
                  </a:ext>
                </a:extLst>
              </p:cNvPr>
              <p:cNvSpPr/>
              <p:nvPr/>
            </p:nvSpPr>
            <p:spPr>
              <a:xfrm>
                <a:off x="3727888" y="2383488"/>
                <a:ext cx="10825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546" extrusionOk="0">
                    <a:moveTo>
                      <a:pt x="39" y="1"/>
                    </a:moveTo>
                    <a:cubicBezTo>
                      <a:pt x="13" y="1"/>
                      <a:pt x="1" y="19"/>
                      <a:pt x="1" y="37"/>
                    </a:cubicBezTo>
                    <a:cubicBezTo>
                      <a:pt x="26" y="139"/>
                      <a:pt x="77" y="215"/>
                      <a:pt x="128" y="291"/>
                    </a:cubicBezTo>
                    <a:lnTo>
                      <a:pt x="280" y="520"/>
                    </a:lnTo>
                    <a:cubicBezTo>
                      <a:pt x="306" y="545"/>
                      <a:pt x="357" y="545"/>
                      <a:pt x="382" y="545"/>
                    </a:cubicBezTo>
                    <a:cubicBezTo>
                      <a:pt x="407" y="520"/>
                      <a:pt x="433" y="469"/>
                      <a:pt x="407" y="444"/>
                    </a:cubicBezTo>
                    <a:lnTo>
                      <a:pt x="255" y="215"/>
                    </a:lnTo>
                    <a:cubicBezTo>
                      <a:pt x="230" y="164"/>
                      <a:pt x="204" y="139"/>
                      <a:pt x="179" y="113"/>
                    </a:cubicBezTo>
                    <a:cubicBezTo>
                      <a:pt x="128" y="62"/>
                      <a:pt x="102" y="37"/>
                      <a:pt x="77" y="11"/>
                    </a:cubicBezTo>
                    <a:cubicBezTo>
                      <a:pt x="62" y="4"/>
                      <a:pt x="49" y="1"/>
                      <a:pt x="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5" name="Google Shape;9587;p71">
                <a:extLst>
                  <a:ext uri="{FF2B5EF4-FFF2-40B4-BE49-F238E27FC236}">
                    <a16:creationId xmlns:a16="http://schemas.microsoft.com/office/drawing/2014/main" id="{7FFACCC1-2FC0-E565-D12F-A406EFF80C81}"/>
                  </a:ext>
                </a:extLst>
              </p:cNvPr>
              <p:cNvSpPr/>
              <p:nvPr/>
            </p:nvSpPr>
            <p:spPr>
              <a:xfrm>
                <a:off x="3761288" y="2410913"/>
                <a:ext cx="21275" cy="9100"/>
              </a:xfrm>
              <a:custGeom>
                <a:avLst/>
                <a:gdLst/>
                <a:ahLst/>
                <a:cxnLst/>
                <a:rect l="l" t="t" r="r" b="b"/>
                <a:pathLst>
                  <a:path w="851" h="364" extrusionOk="0">
                    <a:moveTo>
                      <a:pt x="61" y="1"/>
                    </a:moveTo>
                    <a:cubicBezTo>
                      <a:pt x="23" y="1"/>
                      <a:pt x="0" y="42"/>
                      <a:pt x="63" y="84"/>
                    </a:cubicBezTo>
                    <a:cubicBezTo>
                      <a:pt x="113" y="109"/>
                      <a:pt x="164" y="160"/>
                      <a:pt x="215" y="185"/>
                    </a:cubicBezTo>
                    <a:cubicBezTo>
                      <a:pt x="291" y="236"/>
                      <a:pt x="342" y="261"/>
                      <a:pt x="418" y="261"/>
                    </a:cubicBezTo>
                    <a:cubicBezTo>
                      <a:pt x="469" y="287"/>
                      <a:pt x="546" y="312"/>
                      <a:pt x="596" y="338"/>
                    </a:cubicBezTo>
                    <a:cubicBezTo>
                      <a:pt x="635" y="350"/>
                      <a:pt x="679" y="350"/>
                      <a:pt x="717" y="350"/>
                    </a:cubicBezTo>
                    <a:cubicBezTo>
                      <a:pt x="755" y="350"/>
                      <a:pt x="787" y="350"/>
                      <a:pt x="800" y="363"/>
                    </a:cubicBezTo>
                    <a:cubicBezTo>
                      <a:pt x="851" y="363"/>
                      <a:pt x="851" y="287"/>
                      <a:pt x="800" y="287"/>
                    </a:cubicBezTo>
                    <a:cubicBezTo>
                      <a:pt x="673" y="236"/>
                      <a:pt x="571" y="211"/>
                      <a:pt x="444" y="160"/>
                    </a:cubicBezTo>
                    <a:cubicBezTo>
                      <a:pt x="317" y="109"/>
                      <a:pt x="215" y="58"/>
                      <a:pt x="88" y="7"/>
                    </a:cubicBezTo>
                    <a:cubicBezTo>
                      <a:pt x="79" y="3"/>
                      <a:pt x="69" y="1"/>
                      <a:pt x="6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6" name="Google Shape;9588;p71">
                <a:extLst>
                  <a:ext uri="{FF2B5EF4-FFF2-40B4-BE49-F238E27FC236}">
                    <a16:creationId xmlns:a16="http://schemas.microsoft.com/office/drawing/2014/main" id="{988F8A9A-049E-52A1-8B6D-690ABA4A816D}"/>
                  </a:ext>
                </a:extLst>
              </p:cNvPr>
              <p:cNvSpPr/>
              <p:nvPr/>
            </p:nvSpPr>
            <p:spPr>
              <a:xfrm>
                <a:off x="3743788" y="2388588"/>
                <a:ext cx="11300" cy="9925"/>
              </a:xfrm>
              <a:custGeom>
                <a:avLst/>
                <a:gdLst/>
                <a:ahLst/>
                <a:cxnLst/>
                <a:rect l="l" t="t" r="r" b="b"/>
                <a:pathLst>
                  <a:path w="452" h="397" extrusionOk="0">
                    <a:moveTo>
                      <a:pt x="29" y="0"/>
                    </a:moveTo>
                    <a:cubicBezTo>
                      <a:pt x="13" y="0"/>
                      <a:pt x="0" y="18"/>
                      <a:pt x="0" y="36"/>
                    </a:cubicBezTo>
                    <a:cubicBezTo>
                      <a:pt x="26" y="62"/>
                      <a:pt x="51" y="112"/>
                      <a:pt x="76" y="138"/>
                    </a:cubicBezTo>
                    <a:cubicBezTo>
                      <a:pt x="102" y="163"/>
                      <a:pt x="127" y="189"/>
                      <a:pt x="153" y="240"/>
                    </a:cubicBezTo>
                    <a:cubicBezTo>
                      <a:pt x="203" y="290"/>
                      <a:pt x="280" y="341"/>
                      <a:pt x="356" y="392"/>
                    </a:cubicBezTo>
                    <a:cubicBezTo>
                      <a:pt x="359" y="395"/>
                      <a:pt x="362" y="396"/>
                      <a:pt x="366" y="396"/>
                    </a:cubicBezTo>
                    <a:cubicBezTo>
                      <a:pt x="397" y="396"/>
                      <a:pt x="452" y="316"/>
                      <a:pt x="407" y="316"/>
                    </a:cubicBezTo>
                    <a:cubicBezTo>
                      <a:pt x="331" y="265"/>
                      <a:pt x="280" y="214"/>
                      <a:pt x="229" y="163"/>
                    </a:cubicBezTo>
                    <a:cubicBezTo>
                      <a:pt x="203" y="138"/>
                      <a:pt x="178" y="112"/>
                      <a:pt x="153" y="87"/>
                    </a:cubicBezTo>
                    <a:lnTo>
                      <a:pt x="51" y="11"/>
                    </a:lnTo>
                    <a:cubicBezTo>
                      <a:pt x="44" y="3"/>
                      <a:pt x="36" y="0"/>
                      <a:pt x="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7" name="Google Shape;9589;p71">
                <a:extLst>
                  <a:ext uri="{FF2B5EF4-FFF2-40B4-BE49-F238E27FC236}">
                    <a16:creationId xmlns:a16="http://schemas.microsoft.com/office/drawing/2014/main" id="{273428F7-3189-68D6-F08F-7AB08EA9823E}"/>
                  </a:ext>
                </a:extLst>
              </p:cNvPr>
              <p:cNvSpPr/>
              <p:nvPr/>
            </p:nvSpPr>
            <p:spPr>
              <a:xfrm>
                <a:off x="3694863" y="2391213"/>
                <a:ext cx="12900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516" h="466" extrusionOk="0">
                    <a:moveTo>
                      <a:pt x="14" y="1"/>
                    </a:moveTo>
                    <a:cubicBezTo>
                      <a:pt x="0" y="1"/>
                      <a:pt x="0" y="38"/>
                      <a:pt x="0" y="58"/>
                    </a:cubicBezTo>
                    <a:cubicBezTo>
                      <a:pt x="26" y="84"/>
                      <a:pt x="51" y="135"/>
                      <a:pt x="102" y="160"/>
                    </a:cubicBezTo>
                    <a:cubicBezTo>
                      <a:pt x="102" y="160"/>
                      <a:pt x="102" y="185"/>
                      <a:pt x="102" y="185"/>
                    </a:cubicBezTo>
                    <a:lnTo>
                      <a:pt x="127" y="211"/>
                    </a:lnTo>
                    <a:lnTo>
                      <a:pt x="203" y="262"/>
                    </a:lnTo>
                    <a:lnTo>
                      <a:pt x="432" y="440"/>
                    </a:lnTo>
                    <a:cubicBezTo>
                      <a:pt x="450" y="458"/>
                      <a:pt x="468" y="466"/>
                      <a:pt x="482" y="466"/>
                    </a:cubicBezTo>
                    <a:cubicBezTo>
                      <a:pt x="506" y="466"/>
                      <a:pt x="516" y="438"/>
                      <a:pt x="483" y="389"/>
                    </a:cubicBezTo>
                    <a:cubicBezTo>
                      <a:pt x="407" y="312"/>
                      <a:pt x="331" y="262"/>
                      <a:pt x="280" y="185"/>
                    </a:cubicBezTo>
                    <a:cubicBezTo>
                      <a:pt x="254" y="160"/>
                      <a:pt x="229" y="135"/>
                      <a:pt x="203" y="135"/>
                    </a:cubicBezTo>
                    <a:lnTo>
                      <a:pt x="153" y="84"/>
                    </a:lnTo>
                    <a:lnTo>
                      <a:pt x="102" y="33"/>
                    </a:lnTo>
                    <a:cubicBezTo>
                      <a:pt x="76" y="33"/>
                      <a:pt x="51" y="7"/>
                      <a:pt x="26" y="7"/>
                    </a:cubicBezTo>
                    <a:cubicBezTo>
                      <a:pt x="21" y="3"/>
                      <a:pt x="17" y="1"/>
                      <a:pt x="1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8" name="Google Shape;9590;p71">
                <a:extLst>
                  <a:ext uri="{FF2B5EF4-FFF2-40B4-BE49-F238E27FC236}">
                    <a16:creationId xmlns:a16="http://schemas.microsoft.com/office/drawing/2014/main" id="{4AA903A8-CAB1-6382-1D1A-39B20228D3FF}"/>
                  </a:ext>
                </a:extLst>
              </p:cNvPr>
              <p:cNvSpPr/>
              <p:nvPr/>
            </p:nvSpPr>
            <p:spPr>
              <a:xfrm>
                <a:off x="3814488" y="2243438"/>
                <a:ext cx="15100" cy="32600"/>
              </a:xfrm>
              <a:custGeom>
                <a:avLst/>
                <a:gdLst/>
                <a:ahLst/>
                <a:cxnLst/>
                <a:rect l="l" t="t" r="r" b="b"/>
                <a:pathLst>
                  <a:path w="604" h="1304" extrusionOk="0">
                    <a:moveTo>
                      <a:pt x="72" y="1"/>
                    </a:moveTo>
                    <a:cubicBezTo>
                      <a:pt x="34" y="1"/>
                      <a:pt x="1" y="37"/>
                      <a:pt x="19" y="73"/>
                    </a:cubicBezTo>
                    <a:cubicBezTo>
                      <a:pt x="120" y="276"/>
                      <a:pt x="222" y="505"/>
                      <a:pt x="298" y="683"/>
                    </a:cubicBezTo>
                    <a:cubicBezTo>
                      <a:pt x="375" y="886"/>
                      <a:pt x="451" y="1089"/>
                      <a:pt x="552" y="1293"/>
                    </a:cubicBezTo>
                    <a:cubicBezTo>
                      <a:pt x="552" y="1300"/>
                      <a:pt x="557" y="1303"/>
                      <a:pt x="563" y="1303"/>
                    </a:cubicBezTo>
                    <a:cubicBezTo>
                      <a:pt x="578" y="1303"/>
                      <a:pt x="603" y="1285"/>
                      <a:pt x="603" y="1267"/>
                    </a:cubicBezTo>
                    <a:cubicBezTo>
                      <a:pt x="502" y="835"/>
                      <a:pt x="324" y="429"/>
                      <a:pt x="120" y="22"/>
                    </a:cubicBezTo>
                    <a:cubicBezTo>
                      <a:pt x="106" y="7"/>
                      <a:pt x="88" y="1"/>
                      <a:pt x="7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9" name="Google Shape;9591;p71">
                <a:extLst>
                  <a:ext uri="{FF2B5EF4-FFF2-40B4-BE49-F238E27FC236}">
                    <a16:creationId xmlns:a16="http://schemas.microsoft.com/office/drawing/2014/main" id="{E6AE3276-99B9-A0EA-5A3F-92344E391FE8}"/>
                  </a:ext>
                </a:extLst>
              </p:cNvPr>
              <p:cNvSpPr/>
              <p:nvPr/>
            </p:nvSpPr>
            <p:spPr>
              <a:xfrm>
                <a:off x="3810188" y="2244138"/>
                <a:ext cx="10500" cy="28775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151" extrusionOk="0">
                    <a:moveTo>
                      <a:pt x="19" y="0"/>
                    </a:moveTo>
                    <a:cubicBezTo>
                      <a:pt x="6" y="0"/>
                      <a:pt x="0" y="7"/>
                      <a:pt x="13" y="19"/>
                    </a:cubicBezTo>
                    <a:cubicBezTo>
                      <a:pt x="89" y="197"/>
                      <a:pt x="140" y="401"/>
                      <a:pt x="191" y="579"/>
                    </a:cubicBezTo>
                    <a:cubicBezTo>
                      <a:pt x="242" y="756"/>
                      <a:pt x="292" y="934"/>
                      <a:pt x="369" y="1112"/>
                    </a:cubicBezTo>
                    <a:cubicBezTo>
                      <a:pt x="369" y="1138"/>
                      <a:pt x="381" y="1150"/>
                      <a:pt x="394" y="1150"/>
                    </a:cubicBezTo>
                    <a:cubicBezTo>
                      <a:pt x="407" y="1150"/>
                      <a:pt x="419" y="1138"/>
                      <a:pt x="419" y="1112"/>
                    </a:cubicBezTo>
                    <a:cubicBezTo>
                      <a:pt x="394" y="934"/>
                      <a:pt x="343" y="756"/>
                      <a:pt x="267" y="579"/>
                    </a:cubicBezTo>
                    <a:cubicBezTo>
                      <a:pt x="216" y="375"/>
                      <a:pt x="140" y="197"/>
                      <a:pt x="64" y="19"/>
                    </a:cubicBezTo>
                    <a:cubicBezTo>
                      <a:pt x="51" y="7"/>
                      <a:pt x="32" y="0"/>
                      <a:pt x="1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0" name="Google Shape;9592;p71">
                <a:extLst>
                  <a:ext uri="{FF2B5EF4-FFF2-40B4-BE49-F238E27FC236}">
                    <a16:creationId xmlns:a16="http://schemas.microsoft.com/office/drawing/2014/main" id="{40EE6F2F-54B9-094B-5C79-82E8B8668332}"/>
                  </a:ext>
                </a:extLst>
              </p:cNvPr>
              <p:cNvSpPr/>
              <p:nvPr/>
            </p:nvSpPr>
            <p:spPr>
              <a:xfrm>
                <a:off x="3799938" y="2240963"/>
                <a:ext cx="8675" cy="23150"/>
              </a:xfrm>
              <a:custGeom>
                <a:avLst/>
                <a:gdLst/>
                <a:ahLst/>
                <a:cxnLst/>
                <a:rect l="l" t="t" r="r" b="b"/>
                <a:pathLst>
                  <a:path w="347" h="926" extrusionOk="0">
                    <a:moveTo>
                      <a:pt x="81" y="0"/>
                    </a:moveTo>
                    <a:cubicBezTo>
                      <a:pt x="41" y="0"/>
                      <a:pt x="1" y="34"/>
                      <a:pt x="16" y="96"/>
                    </a:cubicBezTo>
                    <a:cubicBezTo>
                      <a:pt x="42" y="223"/>
                      <a:pt x="92" y="375"/>
                      <a:pt x="143" y="502"/>
                    </a:cubicBezTo>
                    <a:cubicBezTo>
                      <a:pt x="143" y="578"/>
                      <a:pt x="169" y="629"/>
                      <a:pt x="194" y="706"/>
                    </a:cubicBezTo>
                    <a:cubicBezTo>
                      <a:pt x="220" y="782"/>
                      <a:pt x="245" y="833"/>
                      <a:pt x="296" y="909"/>
                    </a:cubicBezTo>
                    <a:cubicBezTo>
                      <a:pt x="296" y="919"/>
                      <a:pt x="304" y="926"/>
                      <a:pt x="315" y="926"/>
                    </a:cubicBezTo>
                    <a:cubicBezTo>
                      <a:pt x="329" y="926"/>
                      <a:pt x="347" y="913"/>
                      <a:pt x="347" y="883"/>
                    </a:cubicBezTo>
                    <a:cubicBezTo>
                      <a:pt x="321" y="731"/>
                      <a:pt x="296" y="604"/>
                      <a:pt x="245" y="477"/>
                    </a:cubicBezTo>
                    <a:cubicBezTo>
                      <a:pt x="220" y="324"/>
                      <a:pt x="169" y="197"/>
                      <a:pt x="143" y="45"/>
                    </a:cubicBezTo>
                    <a:cubicBezTo>
                      <a:pt x="133" y="15"/>
                      <a:pt x="107" y="0"/>
                      <a:pt x="8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1" name="Google Shape;9593;p71">
                <a:extLst>
                  <a:ext uri="{FF2B5EF4-FFF2-40B4-BE49-F238E27FC236}">
                    <a16:creationId xmlns:a16="http://schemas.microsoft.com/office/drawing/2014/main" id="{93B51321-8C57-B2A8-3B00-DB8524C81267}"/>
                  </a:ext>
                </a:extLst>
              </p:cNvPr>
              <p:cNvSpPr/>
              <p:nvPr/>
            </p:nvSpPr>
            <p:spPr>
              <a:xfrm>
                <a:off x="3791713" y="2238388"/>
                <a:ext cx="10550" cy="2572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1029" extrusionOk="0">
                    <a:moveTo>
                      <a:pt x="59" y="0"/>
                    </a:moveTo>
                    <a:cubicBezTo>
                      <a:pt x="28" y="0"/>
                      <a:pt x="0" y="27"/>
                      <a:pt x="15" y="71"/>
                    </a:cubicBezTo>
                    <a:cubicBezTo>
                      <a:pt x="66" y="224"/>
                      <a:pt x="116" y="376"/>
                      <a:pt x="167" y="554"/>
                    </a:cubicBezTo>
                    <a:cubicBezTo>
                      <a:pt x="193" y="631"/>
                      <a:pt x="218" y="707"/>
                      <a:pt x="269" y="783"/>
                    </a:cubicBezTo>
                    <a:cubicBezTo>
                      <a:pt x="294" y="859"/>
                      <a:pt x="320" y="936"/>
                      <a:pt x="371" y="1012"/>
                    </a:cubicBezTo>
                    <a:cubicBezTo>
                      <a:pt x="371" y="1022"/>
                      <a:pt x="379" y="1029"/>
                      <a:pt x="390" y="1029"/>
                    </a:cubicBezTo>
                    <a:cubicBezTo>
                      <a:pt x="404" y="1029"/>
                      <a:pt x="421" y="1016"/>
                      <a:pt x="421" y="986"/>
                    </a:cubicBezTo>
                    <a:cubicBezTo>
                      <a:pt x="396" y="834"/>
                      <a:pt x="345" y="656"/>
                      <a:pt x="294" y="504"/>
                    </a:cubicBezTo>
                    <a:cubicBezTo>
                      <a:pt x="218" y="351"/>
                      <a:pt x="167" y="199"/>
                      <a:pt x="116" y="46"/>
                    </a:cubicBezTo>
                    <a:cubicBezTo>
                      <a:pt x="106" y="14"/>
                      <a:pt x="82" y="0"/>
                      <a:pt x="5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2" name="Google Shape;9594;p71">
                <a:extLst>
                  <a:ext uri="{FF2B5EF4-FFF2-40B4-BE49-F238E27FC236}">
                    <a16:creationId xmlns:a16="http://schemas.microsoft.com/office/drawing/2014/main" id="{D55FEAE7-AC33-C572-5B2D-F3BE2B753B39}"/>
                  </a:ext>
                </a:extLst>
              </p:cNvPr>
              <p:cNvSpPr/>
              <p:nvPr/>
            </p:nvSpPr>
            <p:spPr>
              <a:xfrm>
                <a:off x="3783413" y="2235663"/>
                <a:ext cx="12500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500" h="1191" extrusionOk="0">
                    <a:moveTo>
                      <a:pt x="50" y="0"/>
                    </a:moveTo>
                    <a:cubicBezTo>
                      <a:pt x="24" y="0"/>
                      <a:pt x="1" y="22"/>
                      <a:pt x="16" y="53"/>
                    </a:cubicBezTo>
                    <a:cubicBezTo>
                      <a:pt x="67" y="257"/>
                      <a:pt x="143" y="435"/>
                      <a:pt x="220" y="638"/>
                    </a:cubicBezTo>
                    <a:cubicBezTo>
                      <a:pt x="245" y="714"/>
                      <a:pt x="271" y="816"/>
                      <a:pt x="321" y="918"/>
                    </a:cubicBezTo>
                    <a:cubicBezTo>
                      <a:pt x="347" y="994"/>
                      <a:pt x="372" y="1095"/>
                      <a:pt x="448" y="1172"/>
                    </a:cubicBezTo>
                    <a:cubicBezTo>
                      <a:pt x="448" y="1184"/>
                      <a:pt x="461" y="1191"/>
                      <a:pt x="474" y="1191"/>
                    </a:cubicBezTo>
                    <a:cubicBezTo>
                      <a:pt x="487" y="1191"/>
                      <a:pt x="499" y="1184"/>
                      <a:pt x="499" y="1172"/>
                    </a:cubicBezTo>
                    <a:cubicBezTo>
                      <a:pt x="474" y="1070"/>
                      <a:pt x="448" y="968"/>
                      <a:pt x="423" y="867"/>
                    </a:cubicBezTo>
                    <a:cubicBezTo>
                      <a:pt x="398" y="790"/>
                      <a:pt x="347" y="689"/>
                      <a:pt x="321" y="613"/>
                    </a:cubicBezTo>
                    <a:cubicBezTo>
                      <a:pt x="245" y="409"/>
                      <a:pt x="169" y="231"/>
                      <a:pt x="93" y="28"/>
                    </a:cubicBezTo>
                    <a:cubicBezTo>
                      <a:pt x="83" y="9"/>
                      <a:pt x="66" y="0"/>
                      <a:pt x="5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3" name="Google Shape;9595;p71">
                <a:extLst>
                  <a:ext uri="{FF2B5EF4-FFF2-40B4-BE49-F238E27FC236}">
                    <a16:creationId xmlns:a16="http://schemas.microsoft.com/office/drawing/2014/main" id="{44497DFB-F3AB-E9C5-5D3A-93425E1DD4B3}"/>
                  </a:ext>
                </a:extLst>
              </p:cNvPr>
              <p:cNvSpPr/>
              <p:nvPr/>
            </p:nvSpPr>
            <p:spPr>
              <a:xfrm>
                <a:off x="3359363" y="3446738"/>
                <a:ext cx="28950" cy="50575"/>
              </a:xfrm>
              <a:custGeom>
                <a:avLst/>
                <a:gdLst/>
                <a:ahLst/>
                <a:cxnLst/>
                <a:rect l="l" t="t" r="r" b="b"/>
                <a:pathLst>
                  <a:path w="1158" h="2023" extrusionOk="0">
                    <a:moveTo>
                      <a:pt x="1062" y="1"/>
                    </a:moveTo>
                    <a:cubicBezTo>
                      <a:pt x="1046" y="1"/>
                      <a:pt x="1030" y="8"/>
                      <a:pt x="1017" y="28"/>
                    </a:cubicBezTo>
                    <a:cubicBezTo>
                      <a:pt x="738" y="307"/>
                      <a:pt x="509" y="612"/>
                      <a:pt x="356" y="942"/>
                    </a:cubicBezTo>
                    <a:cubicBezTo>
                      <a:pt x="255" y="1095"/>
                      <a:pt x="179" y="1273"/>
                      <a:pt x="128" y="1451"/>
                    </a:cubicBezTo>
                    <a:cubicBezTo>
                      <a:pt x="51" y="1629"/>
                      <a:pt x="1" y="1807"/>
                      <a:pt x="26" y="1985"/>
                    </a:cubicBezTo>
                    <a:cubicBezTo>
                      <a:pt x="39" y="2010"/>
                      <a:pt x="58" y="2023"/>
                      <a:pt x="77" y="2023"/>
                    </a:cubicBezTo>
                    <a:cubicBezTo>
                      <a:pt x="96" y="2023"/>
                      <a:pt x="115" y="2010"/>
                      <a:pt x="128" y="1985"/>
                    </a:cubicBezTo>
                    <a:cubicBezTo>
                      <a:pt x="204" y="1832"/>
                      <a:pt x="280" y="1680"/>
                      <a:pt x="306" y="1502"/>
                    </a:cubicBezTo>
                    <a:cubicBezTo>
                      <a:pt x="356" y="1324"/>
                      <a:pt x="433" y="1171"/>
                      <a:pt x="509" y="1019"/>
                    </a:cubicBezTo>
                    <a:cubicBezTo>
                      <a:pt x="661" y="688"/>
                      <a:pt x="865" y="383"/>
                      <a:pt x="1119" y="129"/>
                    </a:cubicBezTo>
                    <a:cubicBezTo>
                      <a:pt x="1157" y="72"/>
                      <a:pt x="1109" y="1"/>
                      <a:pt x="106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4" name="Google Shape;9596;p71">
                <a:extLst>
                  <a:ext uri="{FF2B5EF4-FFF2-40B4-BE49-F238E27FC236}">
                    <a16:creationId xmlns:a16="http://schemas.microsoft.com/office/drawing/2014/main" id="{287F282E-642B-DCDE-4229-0DD8600A92A8}"/>
                  </a:ext>
                </a:extLst>
              </p:cNvPr>
              <p:cNvSpPr/>
              <p:nvPr/>
            </p:nvSpPr>
            <p:spPr>
              <a:xfrm>
                <a:off x="3366363" y="3465038"/>
                <a:ext cx="17425" cy="28150"/>
              </a:xfrm>
              <a:custGeom>
                <a:avLst/>
                <a:gdLst/>
                <a:ahLst/>
                <a:cxnLst/>
                <a:rect l="l" t="t" r="r" b="b"/>
                <a:pathLst>
                  <a:path w="697" h="1126" extrusionOk="0">
                    <a:moveTo>
                      <a:pt x="614" y="0"/>
                    </a:moveTo>
                    <a:cubicBezTo>
                      <a:pt x="595" y="0"/>
                      <a:pt x="575" y="9"/>
                      <a:pt x="559" y="33"/>
                    </a:cubicBezTo>
                    <a:cubicBezTo>
                      <a:pt x="458" y="185"/>
                      <a:pt x="356" y="363"/>
                      <a:pt x="254" y="541"/>
                    </a:cubicBezTo>
                    <a:cubicBezTo>
                      <a:pt x="204" y="643"/>
                      <a:pt x="153" y="719"/>
                      <a:pt x="102" y="820"/>
                    </a:cubicBezTo>
                    <a:cubicBezTo>
                      <a:pt x="26" y="897"/>
                      <a:pt x="0" y="998"/>
                      <a:pt x="0" y="1100"/>
                    </a:cubicBezTo>
                    <a:cubicBezTo>
                      <a:pt x="26" y="1125"/>
                      <a:pt x="51" y="1125"/>
                      <a:pt x="76" y="1125"/>
                    </a:cubicBezTo>
                    <a:cubicBezTo>
                      <a:pt x="102" y="1075"/>
                      <a:pt x="127" y="1049"/>
                      <a:pt x="153" y="998"/>
                    </a:cubicBezTo>
                    <a:cubicBezTo>
                      <a:pt x="178" y="973"/>
                      <a:pt x="178" y="922"/>
                      <a:pt x="204" y="871"/>
                    </a:cubicBezTo>
                    <a:cubicBezTo>
                      <a:pt x="254" y="770"/>
                      <a:pt x="305" y="693"/>
                      <a:pt x="356" y="592"/>
                    </a:cubicBezTo>
                    <a:cubicBezTo>
                      <a:pt x="432" y="414"/>
                      <a:pt x="534" y="236"/>
                      <a:pt x="661" y="83"/>
                    </a:cubicBezTo>
                    <a:cubicBezTo>
                      <a:pt x="696" y="48"/>
                      <a:pt x="658" y="0"/>
                      <a:pt x="61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5" name="Google Shape;9597;p71">
                <a:extLst>
                  <a:ext uri="{FF2B5EF4-FFF2-40B4-BE49-F238E27FC236}">
                    <a16:creationId xmlns:a16="http://schemas.microsoft.com/office/drawing/2014/main" id="{49575C84-AA43-8CBE-EBA3-3DE9A83F8A9F}"/>
                  </a:ext>
                </a:extLst>
              </p:cNvPr>
              <p:cNvSpPr/>
              <p:nvPr/>
            </p:nvSpPr>
            <p:spPr>
              <a:xfrm>
                <a:off x="3377163" y="3464313"/>
                <a:ext cx="133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534" h="977" extrusionOk="0">
                    <a:moveTo>
                      <a:pt x="485" y="0"/>
                    </a:moveTo>
                    <a:cubicBezTo>
                      <a:pt x="475" y="0"/>
                      <a:pt x="465" y="3"/>
                      <a:pt x="458" y="11"/>
                    </a:cubicBezTo>
                    <a:cubicBezTo>
                      <a:pt x="381" y="163"/>
                      <a:pt x="280" y="316"/>
                      <a:pt x="204" y="468"/>
                    </a:cubicBezTo>
                    <a:lnTo>
                      <a:pt x="76" y="722"/>
                    </a:lnTo>
                    <a:cubicBezTo>
                      <a:pt x="26" y="773"/>
                      <a:pt x="0" y="875"/>
                      <a:pt x="0" y="951"/>
                    </a:cubicBezTo>
                    <a:cubicBezTo>
                      <a:pt x="0" y="977"/>
                      <a:pt x="0" y="977"/>
                      <a:pt x="26" y="977"/>
                    </a:cubicBezTo>
                    <a:cubicBezTo>
                      <a:pt x="102" y="951"/>
                      <a:pt x="153" y="849"/>
                      <a:pt x="178" y="773"/>
                    </a:cubicBezTo>
                    <a:lnTo>
                      <a:pt x="305" y="519"/>
                    </a:lnTo>
                    <a:cubicBezTo>
                      <a:pt x="381" y="367"/>
                      <a:pt x="458" y="214"/>
                      <a:pt x="534" y="36"/>
                    </a:cubicBezTo>
                    <a:cubicBezTo>
                      <a:pt x="534" y="18"/>
                      <a:pt x="509" y="0"/>
                      <a:pt x="4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6" name="Google Shape;9598;p71">
                <a:extLst>
                  <a:ext uri="{FF2B5EF4-FFF2-40B4-BE49-F238E27FC236}">
                    <a16:creationId xmlns:a16="http://schemas.microsoft.com/office/drawing/2014/main" id="{33BF5BA7-ECEC-15D5-8C07-39C9C902F813}"/>
                  </a:ext>
                </a:extLst>
              </p:cNvPr>
              <p:cNvSpPr/>
              <p:nvPr/>
            </p:nvSpPr>
            <p:spPr>
              <a:xfrm>
                <a:off x="3384138" y="3460838"/>
                <a:ext cx="14450" cy="28825"/>
              </a:xfrm>
              <a:custGeom>
                <a:avLst/>
                <a:gdLst/>
                <a:ahLst/>
                <a:cxnLst/>
                <a:rect l="l" t="t" r="r" b="b"/>
                <a:pathLst>
                  <a:path w="578" h="1153" extrusionOk="0">
                    <a:moveTo>
                      <a:pt x="537" y="1"/>
                    </a:moveTo>
                    <a:cubicBezTo>
                      <a:pt x="527" y="1"/>
                      <a:pt x="517" y="7"/>
                      <a:pt x="509" y="23"/>
                    </a:cubicBezTo>
                    <a:cubicBezTo>
                      <a:pt x="407" y="201"/>
                      <a:pt x="306" y="378"/>
                      <a:pt x="204" y="556"/>
                    </a:cubicBezTo>
                    <a:cubicBezTo>
                      <a:pt x="153" y="658"/>
                      <a:pt x="128" y="760"/>
                      <a:pt x="77" y="861"/>
                    </a:cubicBezTo>
                    <a:cubicBezTo>
                      <a:pt x="26" y="938"/>
                      <a:pt x="1" y="1039"/>
                      <a:pt x="1" y="1141"/>
                    </a:cubicBezTo>
                    <a:cubicBezTo>
                      <a:pt x="1" y="1141"/>
                      <a:pt x="12" y="1152"/>
                      <a:pt x="27" y="1152"/>
                    </a:cubicBezTo>
                    <a:cubicBezTo>
                      <a:pt x="35" y="1152"/>
                      <a:pt x="43" y="1149"/>
                      <a:pt x="52" y="1141"/>
                    </a:cubicBezTo>
                    <a:cubicBezTo>
                      <a:pt x="102" y="1065"/>
                      <a:pt x="153" y="988"/>
                      <a:pt x="179" y="887"/>
                    </a:cubicBezTo>
                    <a:cubicBezTo>
                      <a:pt x="204" y="811"/>
                      <a:pt x="255" y="709"/>
                      <a:pt x="306" y="607"/>
                    </a:cubicBezTo>
                    <a:cubicBezTo>
                      <a:pt x="382" y="429"/>
                      <a:pt x="458" y="226"/>
                      <a:pt x="560" y="48"/>
                    </a:cubicBezTo>
                    <a:cubicBezTo>
                      <a:pt x="578" y="31"/>
                      <a:pt x="559" y="1"/>
                      <a:pt x="53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7" name="Google Shape;9599;p71">
                <a:extLst>
                  <a:ext uri="{FF2B5EF4-FFF2-40B4-BE49-F238E27FC236}">
                    <a16:creationId xmlns:a16="http://schemas.microsoft.com/office/drawing/2014/main" id="{3BC27C9C-36B7-7A85-5171-D3CFAAB918D2}"/>
                  </a:ext>
                </a:extLst>
              </p:cNvPr>
              <p:cNvSpPr/>
              <p:nvPr/>
            </p:nvSpPr>
            <p:spPr>
              <a:xfrm>
                <a:off x="3392413" y="3463038"/>
                <a:ext cx="15075" cy="28525"/>
              </a:xfrm>
              <a:custGeom>
                <a:avLst/>
                <a:gdLst/>
                <a:ahLst/>
                <a:cxnLst/>
                <a:rect l="l" t="t" r="r" b="b"/>
                <a:pathLst>
                  <a:path w="603" h="1141" extrusionOk="0">
                    <a:moveTo>
                      <a:pt x="569" y="0"/>
                    </a:moveTo>
                    <a:cubicBezTo>
                      <a:pt x="564" y="0"/>
                      <a:pt x="559" y="3"/>
                      <a:pt x="559" y="11"/>
                    </a:cubicBezTo>
                    <a:cubicBezTo>
                      <a:pt x="432" y="189"/>
                      <a:pt x="331" y="392"/>
                      <a:pt x="254" y="570"/>
                    </a:cubicBezTo>
                    <a:cubicBezTo>
                      <a:pt x="153" y="748"/>
                      <a:pt x="76" y="951"/>
                      <a:pt x="0" y="1129"/>
                    </a:cubicBezTo>
                    <a:cubicBezTo>
                      <a:pt x="0" y="1129"/>
                      <a:pt x="12" y="1140"/>
                      <a:pt x="19" y="1140"/>
                    </a:cubicBezTo>
                    <a:cubicBezTo>
                      <a:pt x="23" y="1140"/>
                      <a:pt x="26" y="1138"/>
                      <a:pt x="26" y="1129"/>
                    </a:cubicBezTo>
                    <a:cubicBezTo>
                      <a:pt x="153" y="951"/>
                      <a:pt x="229" y="773"/>
                      <a:pt x="305" y="570"/>
                    </a:cubicBezTo>
                    <a:cubicBezTo>
                      <a:pt x="407" y="392"/>
                      <a:pt x="509" y="214"/>
                      <a:pt x="585" y="36"/>
                    </a:cubicBezTo>
                    <a:cubicBezTo>
                      <a:pt x="603" y="18"/>
                      <a:pt x="583" y="0"/>
                      <a:pt x="5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8" name="Google Shape;9600;p71">
                <a:extLst>
                  <a:ext uri="{FF2B5EF4-FFF2-40B4-BE49-F238E27FC236}">
                    <a16:creationId xmlns:a16="http://schemas.microsoft.com/office/drawing/2014/main" id="{1A67DA52-F53E-AE1E-0107-16BF23653015}"/>
                  </a:ext>
                </a:extLst>
              </p:cNvPr>
              <p:cNvSpPr/>
              <p:nvPr/>
            </p:nvSpPr>
            <p:spPr>
              <a:xfrm>
                <a:off x="4389338" y="2249688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9" name="Google Shape;9601;p71">
                <a:extLst>
                  <a:ext uri="{FF2B5EF4-FFF2-40B4-BE49-F238E27FC236}">
                    <a16:creationId xmlns:a16="http://schemas.microsoft.com/office/drawing/2014/main" id="{54A53371-B20C-08FA-2487-C7990272B955}"/>
                  </a:ext>
                </a:extLst>
              </p:cNvPr>
              <p:cNvSpPr/>
              <p:nvPr/>
            </p:nvSpPr>
            <p:spPr>
              <a:xfrm>
                <a:off x="4489738" y="1754938"/>
                <a:ext cx="7000" cy="22375"/>
              </a:xfrm>
              <a:custGeom>
                <a:avLst/>
                <a:gdLst/>
                <a:ahLst/>
                <a:cxnLst/>
                <a:rect l="l" t="t" r="r" b="b"/>
                <a:pathLst>
                  <a:path w="280" h="895" extrusionOk="0">
                    <a:moveTo>
                      <a:pt x="214" y="1"/>
                    </a:moveTo>
                    <a:cubicBezTo>
                      <a:pt x="195" y="1"/>
                      <a:pt x="174" y="7"/>
                      <a:pt x="153" y="17"/>
                    </a:cubicBezTo>
                    <a:cubicBezTo>
                      <a:pt x="102" y="68"/>
                      <a:pt x="77" y="144"/>
                      <a:pt x="77" y="221"/>
                    </a:cubicBezTo>
                    <a:cubicBezTo>
                      <a:pt x="51" y="297"/>
                      <a:pt x="51" y="348"/>
                      <a:pt x="26" y="424"/>
                    </a:cubicBezTo>
                    <a:cubicBezTo>
                      <a:pt x="0" y="500"/>
                      <a:pt x="0" y="576"/>
                      <a:pt x="0" y="653"/>
                    </a:cubicBezTo>
                    <a:cubicBezTo>
                      <a:pt x="0" y="703"/>
                      <a:pt x="0" y="780"/>
                      <a:pt x="0" y="856"/>
                    </a:cubicBezTo>
                    <a:cubicBezTo>
                      <a:pt x="13" y="881"/>
                      <a:pt x="32" y="894"/>
                      <a:pt x="51" y="894"/>
                    </a:cubicBezTo>
                    <a:cubicBezTo>
                      <a:pt x="70" y="894"/>
                      <a:pt x="89" y="881"/>
                      <a:pt x="102" y="856"/>
                    </a:cubicBezTo>
                    <a:cubicBezTo>
                      <a:pt x="127" y="780"/>
                      <a:pt x="153" y="729"/>
                      <a:pt x="178" y="653"/>
                    </a:cubicBezTo>
                    <a:cubicBezTo>
                      <a:pt x="178" y="602"/>
                      <a:pt x="204" y="526"/>
                      <a:pt x="204" y="449"/>
                    </a:cubicBezTo>
                    <a:cubicBezTo>
                      <a:pt x="229" y="398"/>
                      <a:pt x="255" y="322"/>
                      <a:pt x="255" y="271"/>
                    </a:cubicBezTo>
                    <a:cubicBezTo>
                      <a:pt x="255" y="221"/>
                      <a:pt x="255" y="195"/>
                      <a:pt x="280" y="170"/>
                    </a:cubicBezTo>
                    <a:cubicBezTo>
                      <a:pt x="280" y="119"/>
                      <a:pt x="280" y="93"/>
                      <a:pt x="280" y="43"/>
                    </a:cubicBezTo>
                    <a:cubicBezTo>
                      <a:pt x="265" y="13"/>
                      <a:pt x="241" y="1"/>
                      <a:pt x="21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0" name="Google Shape;9602;p71">
                <a:extLst>
                  <a:ext uri="{FF2B5EF4-FFF2-40B4-BE49-F238E27FC236}">
                    <a16:creationId xmlns:a16="http://schemas.microsoft.com/office/drawing/2014/main" id="{DB79F4A9-3FBE-EF8D-4553-3AF5DCFB73E0}"/>
                  </a:ext>
                </a:extLst>
              </p:cNvPr>
              <p:cNvSpPr/>
              <p:nvPr/>
            </p:nvSpPr>
            <p:spPr>
              <a:xfrm>
                <a:off x="4586063" y="1803338"/>
                <a:ext cx="10450" cy="202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808" extrusionOk="0">
                    <a:moveTo>
                      <a:pt x="379" y="0"/>
                    </a:moveTo>
                    <a:cubicBezTo>
                      <a:pt x="366" y="0"/>
                      <a:pt x="354" y="13"/>
                      <a:pt x="341" y="38"/>
                    </a:cubicBezTo>
                    <a:cubicBezTo>
                      <a:pt x="316" y="89"/>
                      <a:pt x="290" y="140"/>
                      <a:pt x="265" y="216"/>
                    </a:cubicBezTo>
                    <a:cubicBezTo>
                      <a:pt x="239" y="267"/>
                      <a:pt x="214" y="343"/>
                      <a:pt x="214" y="369"/>
                    </a:cubicBezTo>
                    <a:cubicBezTo>
                      <a:pt x="138" y="496"/>
                      <a:pt x="87" y="623"/>
                      <a:pt x="36" y="724"/>
                    </a:cubicBezTo>
                    <a:cubicBezTo>
                      <a:pt x="1" y="760"/>
                      <a:pt x="39" y="808"/>
                      <a:pt x="74" y="808"/>
                    </a:cubicBezTo>
                    <a:cubicBezTo>
                      <a:pt x="90" y="808"/>
                      <a:pt x="104" y="798"/>
                      <a:pt x="112" y="775"/>
                    </a:cubicBezTo>
                    <a:cubicBezTo>
                      <a:pt x="188" y="674"/>
                      <a:pt x="239" y="547"/>
                      <a:pt x="316" y="419"/>
                    </a:cubicBezTo>
                    <a:cubicBezTo>
                      <a:pt x="366" y="292"/>
                      <a:pt x="392" y="165"/>
                      <a:pt x="417" y="38"/>
                    </a:cubicBezTo>
                    <a:cubicBezTo>
                      <a:pt x="404" y="13"/>
                      <a:pt x="392" y="0"/>
                      <a:pt x="3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1" name="Google Shape;9603;p71">
                <a:extLst>
                  <a:ext uri="{FF2B5EF4-FFF2-40B4-BE49-F238E27FC236}">
                    <a16:creationId xmlns:a16="http://schemas.microsoft.com/office/drawing/2014/main" id="{0E6E5F6B-78AE-7D0F-D4BB-2D3EDB8C88A7}"/>
                  </a:ext>
                </a:extLst>
              </p:cNvPr>
              <p:cNvSpPr/>
              <p:nvPr/>
            </p:nvSpPr>
            <p:spPr>
              <a:xfrm>
                <a:off x="4473663" y="1834538"/>
                <a:ext cx="27250" cy="63125"/>
              </a:xfrm>
              <a:custGeom>
                <a:avLst/>
                <a:gdLst/>
                <a:ahLst/>
                <a:cxnLst/>
                <a:rect l="l" t="t" r="r" b="b"/>
                <a:pathLst>
                  <a:path w="1090" h="2525" extrusionOk="0">
                    <a:moveTo>
                      <a:pt x="1036" y="0"/>
                    </a:moveTo>
                    <a:cubicBezTo>
                      <a:pt x="1012" y="0"/>
                      <a:pt x="985" y="13"/>
                      <a:pt x="974" y="36"/>
                    </a:cubicBezTo>
                    <a:cubicBezTo>
                      <a:pt x="796" y="417"/>
                      <a:pt x="643" y="823"/>
                      <a:pt x="491" y="1230"/>
                    </a:cubicBezTo>
                    <a:cubicBezTo>
                      <a:pt x="415" y="1408"/>
                      <a:pt x="338" y="1611"/>
                      <a:pt x="262" y="1815"/>
                    </a:cubicBezTo>
                    <a:cubicBezTo>
                      <a:pt x="186" y="2018"/>
                      <a:pt x="84" y="2196"/>
                      <a:pt x="33" y="2425"/>
                    </a:cubicBezTo>
                    <a:cubicBezTo>
                      <a:pt x="0" y="2475"/>
                      <a:pt x="54" y="2525"/>
                      <a:pt x="109" y="2525"/>
                    </a:cubicBezTo>
                    <a:cubicBezTo>
                      <a:pt x="139" y="2525"/>
                      <a:pt x="168" y="2511"/>
                      <a:pt x="186" y="2476"/>
                    </a:cubicBezTo>
                    <a:cubicBezTo>
                      <a:pt x="288" y="2298"/>
                      <a:pt x="338" y="2094"/>
                      <a:pt x="415" y="1891"/>
                    </a:cubicBezTo>
                    <a:cubicBezTo>
                      <a:pt x="491" y="1688"/>
                      <a:pt x="567" y="1484"/>
                      <a:pt x="643" y="1281"/>
                    </a:cubicBezTo>
                    <a:cubicBezTo>
                      <a:pt x="796" y="874"/>
                      <a:pt x="923" y="468"/>
                      <a:pt x="1075" y="61"/>
                    </a:cubicBezTo>
                    <a:cubicBezTo>
                      <a:pt x="1089" y="19"/>
                      <a:pt x="1065" y="0"/>
                      <a:pt x="103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2" name="Google Shape;9604;p71">
                <a:extLst>
                  <a:ext uri="{FF2B5EF4-FFF2-40B4-BE49-F238E27FC236}">
                    <a16:creationId xmlns:a16="http://schemas.microsoft.com/office/drawing/2014/main" id="{B0289D29-C73C-EE67-25A5-978076AF3529}"/>
                  </a:ext>
                </a:extLst>
              </p:cNvPr>
              <p:cNvSpPr/>
              <p:nvPr/>
            </p:nvSpPr>
            <p:spPr>
              <a:xfrm>
                <a:off x="4508163" y="1817613"/>
                <a:ext cx="4475" cy="7300"/>
              </a:xfrm>
              <a:custGeom>
                <a:avLst/>
                <a:gdLst/>
                <a:ahLst/>
                <a:cxnLst/>
                <a:rect l="l" t="t" r="r" b="b"/>
                <a:pathLst>
                  <a:path w="179" h="292" extrusionOk="0">
                    <a:moveTo>
                      <a:pt x="102" y="1"/>
                    </a:moveTo>
                    <a:cubicBezTo>
                      <a:pt x="77" y="1"/>
                      <a:pt x="51" y="1"/>
                      <a:pt x="51" y="26"/>
                    </a:cubicBezTo>
                    <a:cubicBezTo>
                      <a:pt x="26" y="52"/>
                      <a:pt x="0" y="103"/>
                      <a:pt x="0" y="153"/>
                    </a:cubicBezTo>
                    <a:cubicBezTo>
                      <a:pt x="0" y="153"/>
                      <a:pt x="0" y="179"/>
                      <a:pt x="0" y="204"/>
                    </a:cubicBezTo>
                    <a:cubicBezTo>
                      <a:pt x="0" y="230"/>
                      <a:pt x="0" y="255"/>
                      <a:pt x="0" y="281"/>
                    </a:cubicBezTo>
                    <a:cubicBezTo>
                      <a:pt x="0" y="281"/>
                      <a:pt x="12" y="292"/>
                      <a:pt x="27" y="292"/>
                    </a:cubicBezTo>
                    <a:cubicBezTo>
                      <a:pt x="34" y="292"/>
                      <a:pt x="43" y="289"/>
                      <a:pt x="51" y="281"/>
                    </a:cubicBezTo>
                    <a:cubicBezTo>
                      <a:pt x="77" y="281"/>
                      <a:pt x="77" y="255"/>
                      <a:pt x="102" y="230"/>
                    </a:cubicBezTo>
                    <a:cubicBezTo>
                      <a:pt x="102" y="230"/>
                      <a:pt x="127" y="204"/>
                      <a:pt x="127" y="179"/>
                    </a:cubicBezTo>
                    <a:lnTo>
                      <a:pt x="153" y="52"/>
                    </a:lnTo>
                    <a:cubicBezTo>
                      <a:pt x="178" y="26"/>
                      <a:pt x="153" y="1"/>
                      <a:pt x="1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3" name="Google Shape;9605;p71">
                <a:extLst>
                  <a:ext uri="{FF2B5EF4-FFF2-40B4-BE49-F238E27FC236}">
                    <a16:creationId xmlns:a16="http://schemas.microsoft.com/office/drawing/2014/main" id="{5B1F72C4-5085-E4F5-9F24-C2E4C4BD8BC6}"/>
                  </a:ext>
                </a:extLst>
              </p:cNvPr>
              <p:cNvSpPr/>
              <p:nvPr/>
            </p:nvSpPr>
            <p:spPr>
              <a:xfrm>
                <a:off x="4621263" y="1409538"/>
                <a:ext cx="5750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230" h="1098" extrusionOk="0">
                    <a:moveTo>
                      <a:pt x="178" y="1"/>
                    </a:moveTo>
                    <a:cubicBezTo>
                      <a:pt x="153" y="1"/>
                      <a:pt x="127" y="20"/>
                      <a:pt x="127" y="58"/>
                    </a:cubicBezTo>
                    <a:cubicBezTo>
                      <a:pt x="102" y="236"/>
                      <a:pt x="77" y="388"/>
                      <a:pt x="51" y="566"/>
                    </a:cubicBezTo>
                    <a:cubicBezTo>
                      <a:pt x="26" y="719"/>
                      <a:pt x="0" y="897"/>
                      <a:pt x="0" y="1074"/>
                    </a:cubicBezTo>
                    <a:cubicBezTo>
                      <a:pt x="0" y="1074"/>
                      <a:pt x="23" y="1097"/>
                      <a:pt x="46" y="1097"/>
                    </a:cubicBezTo>
                    <a:cubicBezTo>
                      <a:pt x="57" y="1097"/>
                      <a:pt x="68" y="1091"/>
                      <a:pt x="77" y="1074"/>
                    </a:cubicBezTo>
                    <a:cubicBezTo>
                      <a:pt x="127" y="922"/>
                      <a:pt x="178" y="744"/>
                      <a:pt x="178" y="592"/>
                    </a:cubicBezTo>
                    <a:cubicBezTo>
                      <a:pt x="204" y="414"/>
                      <a:pt x="229" y="236"/>
                      <a:pt x="229" y="58"/>
                    </a:cubicBezTo>
                    <a:cubicBezTo>
                      <a:pt x="229" y="20"/>
                      <a:pt x="204" y="1"/>
                      <a:pt x="1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4" name="Google Shape;9606;p71">
                <a:extLst>
                  <a:ext uri="{FF2B5EF4-FFF2-40B4-BE49-F238E27FC236}">
                    <a16:creationId xmlns:a16="http://schemas.microsoft.com/office/drawing/2014/main" id="{4EB91EDE-7FC7-C994-3F9E-2427272D1477}"/>
                  </a:ext>
                </a:extLst>
              </p:cNvPr>
              <p:cNvSpPr/>
              <p:nvPr/>
            </p:nvSpPr>
            <p:spPr>
              <a:xfrm>
                <a:off x="4402038" y="2112563"/>
                <a:ext cx="18275" cy="230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922" extrusionOk="0">
                    <a:moveTo>
                      <a:pt x="668" y="0"/>
                    </a:moveTo>
                    <a:cubicBezTo>
                      <a:pt x="656" y="0"/>
                      <a:pt x="644" y="6"/>
                      <a:pt x="636" y="21"/>
                    </a:cubicBezTo>
                    <a:lnTo>
                      <a:pt x="306" y="453"/>
                    </a:lnTo>
                    <a:cubicBezTo>
                      <a:pt x="230" y="504"/>
                      <a:pt x="179" y="580"/>
                      <a:pt x="128" y="657"/>
                    </a:cubicBezTo>
                    <a:cubicBezTo>
                      <a:pt x="77" y="733"/>
                      <a:pt x="52" y="809"/>
                      <a:pt x="1" y="885"/>
                    </a:cubicBezTo>
                    <a:cubicBezTo>
                      <a:pt x="1" y="903"/>
                      <a:pt x="14" y="921"/>
                      <a:pt x="30" y="921"/>
                    </a:cubicBezTo>
                    <a:cubicBezTo>
                      <a:pt x="37" y="921"/>
                      <a:pt x="44" y="918"/>
                      <a:pt x="52" y="911"/>
                    </a:cubicBezTo>
                    <a:cubicBezTo>
                      <a:pt x="128" y="860"/>
                      <a:pt x="179" y="784"/>
                      <a:pt x="230" y="733"/>
                    </a:cubicBezTo>
                    <a:cubicBezTo>
                      <a:pt x="281" y="657"/>
                      <a:pt x="331" y="580"/>
                      <a:pt x="382" y="504"/>
                    </a:cubicBezTo>
                    <a:lnTo>
                      <a:pt x="713" y="72"/>
                    </a:lnTo>
                    <a:cubicBezTo>
                      <a:pt x="731" y="36"/>
                      <a:pt x="698" y="0"/>
                      <a:pt x="66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5" name="Google Shape;9607;p71">
                <a:extLst>
                  <a:ext uri="{FF2B5EF4-FFF2-40B4-BE49-F238E27FC236}">
                    <a16:creationId xmlns:a16="http://schemas.microsoft.com/office/drawing/2014/main" id="{35AD3911-6D93-C504-1EA8-402FFE7FE65C}"/>
                  </a:ext>
                </a:extLst>
              </p:cNvPr>
              <p:cNvSpPr/>
              <p:nvPr/>
            </p:nvSpPr>
            <p:spPr>
              <a:xfrm>
                <a:off x="4714238" y="1484163"/>
                <a:ext cx="68075" cy="120925"/>
              </a:xfrm>
              <a:custGeom>
                <a:avLst/>
                <a:gdLst/>
                <a:ahLst/>
                <a:cxnLst/>
                <a:rect l="l" t="t" r="r" b="b"/>
                <a:pathLst>
                  <a:path w="2723" h="4837" extrusionOk="0">
                    <a:moveTo>
                      <a:pt x="2646" y="0"/>
                    </a:moveTo>
                    <a:cubicBezTo>
                      <a:pt x="2631" y="0"/>
                      <a:pt x="2617" y="6"/>
                      <a:pt x="2610" y="21"/>
                    </a:cubicBezTo>
                    <a:cubicBezTo>
                      <a:pt x="2356" y="351"/>
                      <a:pt x="2127" y="682"/>
                      <a:pt x="1924" y="987"/>
                    </a:cubicBezTo>
                    <a:cubicBezTo>
                      <a:pt x="1517" y="1571"/>
                      <a:pt x="1161" y="2181"/>
                      <a:pt x="856" y="2817"/>
                    </a:cubicBezTo>
                    <a:cubicBezTo>
                      <a:pt x="704" y="3147"/>
                      <a:pt x="526" y="3452"/>
                      <a:pt x="399" y="3783"/>
                    </a:cubicBezTo>
                    <a:cubicBezTo>
                      <a:pt x="323" y="3935"/>
                      <a:pt x="246" y="4088"/>
                      <a:pt x="195" y="4240"/>
                    </a:cubicBezTo>
                    <a:cubicBezTo>
                      <a:pt x="170" y="4316"/>
                      <a:pt x="94" y="4443"/>
                      <a:pt x="94" y="4494"/>
                    </a:cubicBezTo>
                    <a:cubicBezTo>
                      <a:pt x="94" y="4545"/>
                      <a:pt x="43" y="4570"/>
                      <a:pt x="43" y="4621"/>
                    </a:cubicBezTo>
                    <a:cubicBezTo>
                      <a:pt x="43" y="4672"/>
                      <a:pt x="18" y="4698"/>
                      <a:pt x="18" y="4748"/>
                    </a:cubicBezTo>
                    <a:cubicBezTo>
                      <a:pt x="1" y="4798"/>
                      <a:pt x="38" y="4837"/>
                      <a:pt x="80" y="4837"/>
                    </a:cubicBezTo>
                    <a:cubicBezTo>
                      <a:pt x="103" y="4837"/>
                      <a:pt x="127" y="4826"/>
                      <a:pt x="145" y="4799"/>
                    </a:cubicBezTo>
                    <a:cubicBezTo>
                      <a:pt x="246" y="4621"/>
                      <a:pt x="323" y="4443"/>
                      <a:pt x="399" y="4266"/>
                    </a:cubicBezTo>
                    <a:cubicBezTo>
                      <a:pt x="475" y="4088"/>
                      <a:pt x="551" y="3910"/>
                      <a:pt x="653" y="3732"/>
                    </a:cubicBezTo>
                    <a:cubicBezTo>
                      <a:pt x="1212" y="2461"/>
                      <a:pt x="1898" y="1241"/>
                      <a:pt x="2686" y="72"/>
                    </a:cubicBezTo>
                    <a:cubicBezTo>
                      <a:pt x="2722" y="36"/>
                      <a:pt x="2682" y="0"/>
                      <a:pt x="264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6" name="Google Shape;9608;p71">
                <a:extLst>
                  <a:ext uri="{FF2B5EF4-FFF2-40B4-BE49-F238E27FC236}">
                    <a16:creationId xmlns:a16="http://schemas.microsoft.com/office/drawing/2014/main" id="{DB79CE34-E4AB-02A7-0C4F-6B1898EE69EF}"/>
                  </a:ext>
                </a:extLst>
              </p:cNvPr>
              <p:cNvSpPr/>
              <p:nvPr/>
            </p:nvSpPr>
            <p:spPr>
              <a:xfrm>
                <a:off x="4720388" y="1519088"/>
                <a:ext cx="28250" cy="45925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837" extrusionOk="0">
                    <a:moveTo>
                      <a:pt x="1064" y="1"/>
                    </a:moveTo>
                    <a:cubicBezTo>
                      <a:pt x="1049" y="1"/>
                      <a:pt x="1032" y="7"/>
                      <a:pt x="1017" y="22"/>
                    </a:cubicBezTo>
                    <a:cubicBezTo>
                      <a:pt x="839" y="302"/>
                      <a:pt x="636" y="581"/>
                      <a:pt x="458" y="911"/>
                    </a:cubicBezTo>
                    <a:cubicBezTo>
                      <a:pt x="382" y="1039"/>
                      <a:pt x="280" y="1216"/>
                      <a:pt x="204" y="1369"/>
                    </a:cubicBezTo>
                    <a:cubicBezTo>
                      <a:pt x="153" y="1445"/>
                      <a:pt x="127" y="1521"/>
                      <a:pt x="77" y="1598"/>
                    </a:cubicBezTo>
                    <a:cubicBezTo>
                      <a:pt x="51" y="1649"/>
                      <a:pt x="26" y="1725"/>
                      <a:pt x="0" y="1801"/>
                    </a:cubicBezTo>
                    <a:cubicBezTo>
                      <a:pt x="0" y="1819"/>
                      <a:pt x="26" y="1837"/>
                      <a:pt x="50" y="1837"/>
                    </a:cubicBezTo>
                    <a:cubicBezTo>
                      <a:pt x="59" y="1837"/>
                      <a:pt x="69" y="1834"/>
                      <a:pt x="77" y="1826"/>
                    </a:cubicBezTo>
                    <a:cubicBezTo>
                      <a:pt x="153" y="1776"/>
                      <a:pt x="204" y="1699"/>
                      <a:pt x="229" y="1623"/>
                    </a:cubicBezTo>
                    <a:cubicBezTo>
                      <a:pt x="280" y="1547"/>
                      <a:pt x="305" y="1471"/>
                      <a:pt x="356" y="1394"/>
                    </a:cubicBezTo>
                    <a:cubicBezTo>
                      <a:pt x="432" y="1242"/>
                      <a:pt x="509" y="1089"/>
                      <a:pt x="585" y="962"/>
                    </a:cubicBezTo>
                    <a:cubicBezTo>
                      <a:pt x="763" y="657"/>
                      <a:pt x="941" y="352"/>
                      <a:pt x="1093" y="73"/>
                    </a:cubicBezTo>
                    <a:cubicBezTo>
                      <a:pt x="1129" y="37"/>
                      <a:pt x="1102" y="1"/>
                      <a:pt x="10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7" name="Google Shape;9609;p71">
                <a:extLst>
                  <a:ext uri="{FF2B5EF4-FFF2-40B4-BE49-F238E27FC236}">
                    <a16:creationId xmlns:a16="http://schemas.microsoft.com/office/drawing/2014/main" id="{56602A70-0312-A968-B13F-D8C3768075F8}"/>
                  </a:ext>
                </a:extLst>
              </p:cNvPr>
              <p:cNvSpPr/>
              <p:nvPr/>
            </p:nvSpPr>
            <p:spPr>
              <a:xfrm>
                <a:off x="4559738" y="1839813"/>
                <a:ext cx="71725" cy="107625"/>
              </a:xfrm>
              <a:custGeom>
                <a:avLst/>
                <a:gdLst/>
                <a:ahLst/>
                <a:cxnLst/>
                <a:rect l="l" t="t" r="r" b="b"/>
                <a:pathLst>
                  <a:path w="2869" h="4305" extrusionOk="0">
                    <a:moveTo>
                      <a:pt x="2845" y="0"/>
                    </a:moveTo>
                    <a:cubicBezTo>
                      <a:pt x="2837" y="0"/>
                      <a:pt x="2827" y="9"/>
                      <a:pt x="2817" y="28"/>
                    </a:cubicBezTo>
                    <a:cubicBezTo>
                      <a:pt x="2614" y="333"/>
                      <a:pt x="2436" y="663"/>
                      <a:pt x="2233" y="968"/>
                    </a:cubicBezTo>
                    <a:cubicBezTo>
                      <a:pt x="1877" y="1527"/>
                      <a:pt x="1521" y="2087"/>
                      <a:pt x="1140" y="2620"/>
                    </a:cubicBezTo>
                    <a:cubicBezTo>
                      <a:pt x="962" y="2874"/>
                      <a:pt x="784" y="3154"/>
                      <a:pt x="581" y="3408"/>
                    </a:cubicBezTo>
                    <a:cubicBezTo>
                      <a:pt x="377" y="3662"/>
                      <a:pt x="174" y="3942"/>
                      <a:pt x="21" y="4222"/>
                    </a:cubicBezTo>
                    <a:cubicBezTo>
                      <a:pt x="1" y="4263"/>
                      <a:pt x="31" y="4305"/>
                      <a:pt x="70" y="4305"/>
                    </a:cubicBezTo>
                    <a:cubicBezTo>
                      <a:pt x="79" y="4305"/>
                      <a:pt x="88" y="4302"/>
                      <a:pt x="98" y="4298"/>
                    </a:cubicBezTo>
                    <a:cubicBezTo>
                      <a:pt x="352" y="4018"/>
                      <a:pt x="581" y="3739"/>
                      <a:pt x="784" y="3434"/>
                    </a:cubicBezTo>
                    <a:cubicBezTo>
                      <a:pt x="1546" y="2341"/>
                      <a:pt x="2233" y="1222"/>
                      <a:pt x="2868" y="53"/>
                    </a:cubicBezTo>
                    <a:cubicBezTo>
                      <a:pt x="2868" y="22"/>
                      <a:pt x="2858" y="0"/>
                      <a:pt x="284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8" name="Google Shape;9610;p71">
                <a:extLst>
                  <a:ext uri="{FF2B5EF4-FFF2-40B4-BE49-F238E27FC236}">
                    <a16:creationId xmlns:a16="http://schemas.microsoft.com/office/drawing/2014/main" id="{C620392B-7247-AFB4-A8BA-C28712B2CCED}"/>
                  </a:ext>
                </a:extLst>
              </p:cNvPr>
              <p:cNvSpPr/>
              <p:nvPr/>
            </p:nvSpPr>
            <p:spPr>
              <a:xfrm>
                <a:off x="4583938" y="1891438"/>
                <a:ext cx="31625" cy="42100"/>
              </a:xfrm>
              <a:custGeom>
                <a:avLst/>
                <a:gdLst/>
                <a:ahLst/>
                <a:cxnLst/>
                <a:rect l="l" t="t" r="r" b="b"/>
                <a:pathLst>
                  <a:path w="1265" h="1684" extrusionOk="0">
                    <a:moveTo>
                      <a:pt x="1215" y="1"/>
                    </a:moveTo>
                    <a:cubicBezTo>
                      <a:pt x="1205" y="1"/>
                      <a:pt x="1196" y="7"/>
                      <a:pt x="1188" y="22"/>
                    </a:cubicBezTo>
                    <a:cubicBezTo>
                      <a:pt x="985" y="301"/>
                      <a:pt x="807" y="555"/>
                      <a:pt x="604" y="835"/>
                    </a:cubicBezTo>
                    <a:cubicBezTo>
                      <a:pt x="502" y="962"/>
                      <a:pt x="401" y="1114"/>
                      <a:pt x="273" y="1242"/>
                    </a:cubicBezTo>
                    <a:cubicBezTo>
                      <a:pt x="172" y="1369"/>
                      <a:pt x="96" y="1496"/>
                      <a:pt x="19" y="1623"/>
                    </a:cubicBezTo>
                    <a:cubicBezTo>
                      <a:pt x="1" y="1660"/>
                      <a:pt x="23" y="1684"/>
                      <a:pt x="46" y="1684"/>
                    </a:cubicBezTo>
                    <a:cubicBezTo>
                      <a:pt x="55" y="1684"/>
                      <a:pt x="63" y="1680"/>
                      <a:pt x="70" y="1674"/>
                    </a:cubicBezTo>
                    <a:cubicBezTo>
                      <a:pt x="197" y="1572"/>
                      <a:pt x="299" y="1419"/>
                      <a:pt x="401" y="1292"/>
                    </a:cubicBezTo>
                    <a:cubicBezTo>
                      <a:pt x="502" y="1165"/>
                      <a:pt x="604" y="1038"/>
                      <a:pt x="680" y="911"/>
                    </a:cubicBezTo>
                    <a:cubicBezTo>
                      <a:pt x="883" y="632"/>
                      <a:pt x="1087" y="352"/>
                      <a:pt x="1265" y="72"/>
                    </a:cubicBezTo>
                    <a:cubicBezTo>
                      <a:pt x="1265" y="36"/>
                      <a:pt x="1239" y="1"/>
                      <a:pt x="12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9" name="Google Shape;9611;p71">
                <a:extLst>
                  <a:ext uri="{FF2B5EF4-FFF2-40B4-BE49-F238E27FC236}">
                    <a16:creationId xmlns:a16="http://schemas.microsoft.com/office/drawing/2014/main" id="{0FA64845-B63A-DE3E-BA0B-BB74C64DAE3E}"/>
                  </a:ext>
                </a:extLst>
              </p:cNvPr>
              <p:cNvSpPr/>
              <p:nvPr/>
            </p:nvSpPr>
            <p:spPr>
              <a:xfrm>
                <a:off x="4437238" y="2102013"/>
                <a:ext cx="62500" cy="78150"/>
              </a:xfrm>
              <a:custGeom>
                <a:avLst/>
                <a:gdLst/>
                <a:ahLst/>
                <a:cxnLst/>
                <a:rect l="l" t="t" r="r" b="b"/>
                <a:pathLst>
                  <a:path w="2500" h="3126" extrusionOk="0">
                    <a:moveTo>
                      <a:pt x="2466" y="1"/>
                    </a:moveTo>
                    <a:cubicBezTo>
                      <a:pt x="2461" y="1"/>
                      <a:pt x="2456" y="4"/>
                      <a:pt x="2456" y="11"/>
                    </a:cubicBezTo>
                    <a:cubicBezTo>
                      <a:pt x="2278" y="240"/>
                      <a:pt x="2100" y="469"/>
                      <a:pt x="1948" y="697"/>
                    </a:cubicBezTo>
                    <a:cubicBezTo>
                      <a:pt x="1643" y="1104"/>
                      <a:pt x="1338" y="1485"/>
                      <a:pt x="1007" y="1892"/>
                    </a:cubicBezTo>
                    <a:cubicBezTo>
                      <a:pt x="855" y="2070"/>
                      <a:pt x="702" y="2273"/>
                      <a:pt x="525" y="2451"/>
                    </a:cubicBezTo>
                    <a:cubicBezTo>
                      <a:pt x="448" y="2553"/>
                      <a:pt x="372" y="2629"/>
                      <a:pt x="270" y="2731"/>
                    </a:cubicBezTo>
                    <a:cubicBezTo>
                      <a:pt x="194" y="2807"/>
                      <a:pt x="92" y="2909"/>
                      <a:pt x="42" y="3010"/>
                    </a:cubicBezTo>
                    <a:cubicBezTo>
                      <a:pt x="1" y="3051"/>
                      <a:pt x="43" y="3126"/>
                      <a:pt x="101" y="3126"/>
                    </a:cubicBezTo>
                    <a:cubicBezTo>
                      <a:pt x="114" y="3126"/>
                      <a:pt x="129" y="3122"/>
                      <a:pt x="143" y="3112"/>
                    </a:cubicBezTo>
                    <a:cubicBezTo>
                      <a:pt x="245" y="3010"/>
                      <a:pt x="347" y="2909"/>
                      <a:pt x="448" y="2807"/>
                    </a:cubicBezTo>
                    <a:cubicBezTo>
                      <a:pt x="525" y="2680"/>
                      <a:pt x="626" y="2578"/>
                      <a:pt x="728" y="2477"/>
                    </a:cubicBezTo>
                    <a:cubicBezTo>
                      <a:pt x="1363" y="1714"/>
                      <a:pt x="1973" y="901"/>
                      <a:pt x="2482" y="37"/>
                    </a:cubicBezTo>
                    <a:cubicBezTo>
                      <a:pt x="2500" y="19"/>
                      <a:pt x="2479" y="1"/>
                      <a:pt x="246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0" name="Google Shape;9612;p71">
                <a:extLst>
                  <a:ext uri="{FF2B5EF4-FFF2-40B4-BE49-F238E27FC236}">
                    <a16:creationId xmlns:a16="http://schemas.microsoft.com/office/drawing/2014/main" id="{BCF6AA5D-C0F5-B71F-B1BF-5B0F0C743609}"/>
                  </a:ext>
                </a:extLst>
              </p:cNvPr>
              <p:cNvSpPr/>
              <p:nvPr/>
            </p:nvSpPr>
            <p:spPr>
              <a:xfrm>
                <a:off x="4605388" y="1941638"/>
                <a:ext cx="110225" cy="82525"/>
              </a:xfrm>
              <a:custGeom>
                <a:avLst/>
                <a:gdLst/>
                <a:ahLst/>
                <a:cxnLst/>
                <a:rect l="l" t="t" r="r" b="b"/>
                <a:pathLst>
                  <a:path w="4409" h="3301" extrusionOk="0">
                    <a:moveTo>
                      <a:pt x="4329" y="1"/>
                    </a:moveTo>
                    <a:cubicBezTo>
                      <a:pt x="4315" y="1"/>
                      <a:pt x="4302" y="7"/>
                      <a:pt x="4295" y="21"/>
                    </a:cubicBezTo>
                    <a:cubicBezTo>
                      <a:pt x="4067" y="326"/>
                      <a:pt x="3787" y="581"/>
                      <a:pt x="3533" y="860"/>
                    </a:cubicBezTo>
                    <a:cubicBezTo>
                      <a:pt x="2999" y="1292"/>
                      <a:pt x="2465" y="1673"/>
                      <a:pt x="1855" y="2004"/>
                    </a:cubicBezTo>
                    <a:lnTo>
                      <a:pt x="940" y="2563"/>
                    </a:lnTo>
                    <a:lnTo>
                      <a:pt x="458" y="2868"/>
                    </a:lnTo>
                    <a:lnTo>
                      <a:pt x="203" y="3021"/>
                    </a:lnTo>
                    <a:cubicBezTo>
                      <a:pt x="127" y="3071"/>
                      <a:pt x="51" y="3097"/>
                      <a:pt x="25" y="3173"/>
                    </a:cubicBezTo>
                    <a:cubicBezTo>
                      <a:pt x="0" y="3224"/>
                      <a:pt x="25" y="3300"/>
                      <a:pt x="76" y="3300"/>
                    </a:cubicBezTo>
                    <a:cubicBezTo>
                      <a:pt x="178" y="3275"/>
                      <a:pt x="280" y="3224"/>
                      <a:pt x="356" y="3173"/>
                    </a:cubicBezTo>
                    <a:lnTo>
                      <a:pt x="635" y="2995"/>
                    </a:lnTo>
                    <a:lnTo>
                      <a:pt x="1169" y="2690"/>
                    </a:lnTo>
                    <a:cubicBezTo>
                      <a:pt x="1805" y="2334"/>
                      <a:pt x="2389" y="1953"/>
                      <a:pt x="2974" y="1521"/>
                    </a:cubicBezTo>
                    <a:cubicBezTo>
                      <a:pt x="3228" y="1318"/>
                      <a:pt x="3482" y="1089"/>
                      <a:pt x="3736" y="860"/>
                    </a:cubicBezTo>
                    <a:cubicBezTo>
                      <a:pt x="3965" y="606"/>
                      <a:pt x="4168" y="352"/>
                      <a:pt x="4372" y="98"/>
                    </a:cubicBezTo>
                    <a:cubicBezTo>
                      <a:pt x="4408" y="43"/>
                      <a:pt x="4366" y="1"/>
                      <a:pt x="43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1" name="Google Shape;9613;p71">
                <a:extLst>
                  <a:ext uri="{FF2B5EF4-FFF2-40B4-BE49-F238E27FC236}">
                    <a16:creationId xmlns:a16="http://schemas.microsoft.com/office/drawing/2014/main" id="{3FBD4E34-4151-AE4A-CCAD-C5B98B2398B8}"/>
                  </a:ext>
                </a:extLst>
              </p:cNvPr>
              <p:cNvSpPr/>
              <p:nvPr/>
            </p:nvSpPr>
            <p:spPr>
              <a:xfrm>
                <a:off x="4637788" y="1983763"/>
                <a:ext cx="51125" cy="31500"/>
              </a:xfrm>
              <a:custGeom>
                <a:avLst/>
                <a:gdLst/>
                <a:ahLst/>
                <a:cxnLst/>
                <a:rect l="l" t="t" r="r" b="b"/>
                <a:pathLst>
                  <a:path w="2045" h="1260" extrusionOk="0">
                    <a:moveTo>
                      <a:pt x="1962" y="0"/>
                    </a:moveTo>
                    <a:cubicBezTo>
                      <a:pt x="1952" y="0"/>
                      <a:pt x="1942" y="4"/>
                      <a:pt x="1932" y="14"/>
                    </a:cubicBezTo>
                    <a:cubicBezTo>
                      <a:pt x="1601" y="243"/>
                      <a:pt x="1296" y="446"/>
                      <a:pt x="966" y="649"/>
                    </a:cubicBezTo>
                    <a:cubicBezTo>
                      <a:pt x="788" y="751"/>
                      <a:pt x="636" y="827"/>
                      <a:pt x="483" y="929"/>
                    </a:cubicBezTo>
                    <a:lnTo>
                      <a:pt x="229" y="1081"/>
                    </a:lnTo>
                    <a:cubicBezTo>
                      <a:pt x="153" y="1107"/>
                      <a:pt x="76" y="1132"/>
                      <a:pt x="0" y="1183"/>
                    </a:cubicBezTo>
                    <a:cubicBezTo>
                      <a:pt x="0" y="1208"/>
                      <a:pt x="0" y="1259"/>
                      <a:pt x="51" y="1259"/>
                    </a:cubicBezTo>
                    <a:cubicBezTo>
                      <a:pt x="127" y="1234"/>
                      <a:pt x="229" y="1208"/>
                      <a:pt x="305" y="1158"/>
                    </a:cubicBezTo>
                    <a:cubicBezTo>
                      <a:pt x="381" y="1132"/>
                      <a:pt x="458" y="1081"/>
                      <a:pt x="534" y="1031"/>
                    </a:cubicBezTo>
                    <a:cubicBezTo>
                      <a:pt x="712" y="954"/>
                      <a:pt x="864" y="853"/>
                      <a:pt x="1042" y="751"/>
                    </a:cubicBezTo>
                    <a:cubicBezTo>
                      <a:pt x="1347" y="573"/>
                      <a:pt x="1678" y="344"/>
                      <a:pt x="1983" y="116"/>
                    </a:cubicBezTo>
                    <a:cubicBezTo>
                      <a:pt x="2044" y="74"/>
                      <a:pt x="2006" y="0"/>
                      <a:pt x="196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2" name="Google Shape;9614;p71">
                <a:extLst>
                  <a:ext uri="{FF2B5EF4-FFF2-40B4-BE49-F238E27FC236}">
                    <a16:creationId xmlns:a16="http://schemas.microsoft.com/office/drawing/2014/main" id="{F222BB9F-DA5B-EC83-1D72-32579076E158}"/>
                  </a:ext>
                </a:extLst>
              </p:cNvPr>
              <p:cNvSpPr/>
              <p:nvPr/>
            </p:nvSpPr>
            <p:spPr>
              <a:xfrm>
                <a:off x="4382988" y="2271763"/>
                <a:ext cx="20875" cy="1227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491" extrusionOk="0">
                    <a:moveTo>
                      <a:pt x="780" y="0"/>
                    </a:moveTo>
                    <a:cubicBezTo>
                      <a:pt x="774" y="0"/>
                      <a:pt x="768" y="2"/>
                      <a:pt x="763" y="7"/>
                    </a:cubicBezTo>
                    <a:cubicBezTo>
                      <a:pt x="636" y="109"/>
                      <a:pt x="534" y="185"/>
                      <a:pt x="407" y="261"/>
                    </a:cubicBezTo>
                    <a:lnTo>
                      <a:pt x="204" y="338"/>
                    </a:lnTo>
                    <a:cubicBezTo>
                      <a:pt x="128" y="363"/>
                      <a:pt x="77" y="388"/>
                      <a:pt x="26" y="439"/>
                    </a:cubicBezTo>
                    <a:cubicBezTo>
                      <a:pt x="0" y="439"/>
                      <a:pt x="0" y="490"/>
                      <a:pt x="26" y="490"/>
                    </a:cubicBezTo>
                    <a:cubicBezTo>
                      <a:pt x="102" y="490"/>
                      <a:pt x="178" y="490"/>
                      <a:pt x="255" y="465"/>
                    </a:cubicBezTo>
                    <a:cubicBezTo>
                      <a:pt x="305" y="414"/>
                      <a:pt x="382" y="388"/>
                      <a:pt x="433" y="363"/>
                    </a:cubicBezTo>
                    <a:cubicBezTo>
                      <a:pt x="585" y="261"/>
                      <a:pt x="687" y="185"/>
                      <a:pt x="814" y="58"/>
                    </a:cubicBezTo>
                    <a:cubicBezTo>
                      <a:pt x="834" y="38"/>
                      <a:pt x="805" y="0"/>
                      <a:pt x="7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3" name="Google Shape;9615;p71">
                <a:extLst>
                  <a:ext uri="{FF2B5EF4-FFF2-40B4-BE49-F238E27FC236}">
                    <a16:creationId xmlns:a16="http://schemas.microsoft.com/office/drawing/2014/main" id="{2AE3DD80-1523-AAB7-20DA-4F69AECEF184}"/>
                  </a:ext>
                </a:extLst>
              </p:cNvPr>
              <p:cNvSpPr/>
              <p:nvPr/>
            </p:nvSpPr>
            <p:spPr>
              <a:xfrm>
                <a:off x="4441438" y="2273213"/>
                <a:ext cx="46425" cy="8125"/>
              </a:xfrm>
              <a:custGeom>
                <a:avLst/>
                <a:gdLst/>
                <a:ahLst/>
                <a:cxnLst/>
                <a:rect l="l" t="t" r="r" b="b"/>
                <a:pathLst>
                  <a:path w="1857" h="325" extrusionOk="0">
                    <a:moveTo>
                      <a:pt x="1831" y="0"/>
                    </a:moveTo>
                    <a:cubicBezTo>
                      <a:pt x="1526" y="26"/>
                      <a:pt x="1246" y="51"/>
                      <a:pt x="916" y="76"/>
                    </a:cubicBezTo>
                    <a:lnTo>
                      <a:pt x="458" y="127"/>
                    </a:lnTo>
                    <a:cubicBezTo>
                      <a:pt x="331" y="127"/>
                      <a:pt x="179" y="153"/>
                      <a:pt x="26" y="229"/>
                    </a:cubicBezTo>
                    <a:cubicBezTo>
                      <a:pt x="1" y="229"/>
                      <a:pt x="1" y="305"/>
                      <a:pt x="26" y="305"/>
                    </a:cubicBezTo>
                    <a:cubicBezTo>
                      <a:pt x="102" y="318"/>
                      <a:pt x="179" y="324"/>
                      <a:pt x="255" y="324"/>
                    </a:cubicBezTo>
                    <a:cubicBezTo>
                      <a:pt x="331" y="324"/>
                      <a:pt x="407" y="318"/>
                      <a:pt x="484" y="305"/>
                    </a:cubicBezTo>
                    <a:lnTo>
                      <a:pt x="916" y="229"/>
                    </a:lnTo>
                    <a:cubicBezTo>
                      <a:pt x="1221" y="203"/>
                      <a:pt x="1526" y="127"/>
                      <a:pt x="1831" y="76"/>
                    </a:cubicBezTo>
                    <a:cubicBezTo>
                      <a:pt x="1856" y="76"/>
                      <a:pt x="1856" y="0"/>
                      <a:pt x="18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4" name="Google Shape;9616;p71">
                <a:extLst>
                  <a:ext uri="{FF2B5EF4-FFF2-40B4-BE49-F238E27FC236}">
                    <a16:creationId xmlns:a16="http://schemas.microsoft.com/office/drawing/2014/main" id="{BC9076B4-4C66-F0BC-A4EF-88B1FD50C342}"/>
                  </a:ext>
                </a:extLst>
              </p:cNvPr>
              <p:cNvSpPr/>
              <p:nvPr/>
            </p:nvSpPr>
            <p:spPr>
              <a:xfrm>
                <a:off x="4450338" y="2259863"/>
                <a:ext cx="13375" cy="2575"/>
              </a:xfrm>
              <a:custGeom>
                <a:avLst/>
                <a:gdLst/>
                <a:ahLst/>
                <a:cxnLst/>
                <a:rect l="l" t="t" r="r" b="b"/>
                <a:pathLst>
                  <a:path w="535" h="103" extrusionOk="0">
                    <a:moveTo>
                      <a:pt x="280" y="0"/>
                    </a:moveTo>
                    <a:lnTo>
                      <a:pt x="153" y="26"/>
                    </a:lnTo>
                    <a:cubicBezTo>
                      <a:pt x="102" y="26"/>
                      <a:pt x="77" y="51"/>
                      <a:pt x="51" y="51"/>
                    </a:cubicBezTo>
                    <a:cubicBezTo>
                      <a:pt x="1" y="77"/>
                      <a:pt x="26" y="102"/>
                      <a:pt x="51" y="102"/>
                    </a:cubicBezTo>
                    <a:lnTo>
                      <a:pt x="280" y="102"/>
                    </a:lnTo>
                    <a:lnTo>
                      <a:pt x="509" y="77"/>
                    </a:lnTo>
                    <a:cubicBezTo>
                      <a:pt x="534" y="51"/>
                      <a:pt x="534" y="0"/>
                      <a:pt x="5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5" name="Google Shape;9617;p71">
                <a:extLst>
                  <a:ext uri="{FF2B5EF4-FFF2-40B4-BE49-F238E27FC236}">
                    <a16:creationId xmlns:a16="http://schemas.microsoft.com/office/drawing/2014/main" id="{3ECC27A7-839C-B999-CF80-C818778594C3}"/>
                  </a:ext>
                </a:extLst>
              </p:cNvPr>
              <p:cNvSpPr/>
              <p:nvPr/>
            </p:nvSpPr>
            <p:spPr>
              <a:xfrm>
                <a:off x="4440813" y="2339288"/>
                <a:ext cx="10825" cy="1925"/>
              </a:xfrm>
              <a:custGeom>
                <a:avLst/>
                <a:gdLst/>
                <a:ahLst/>
                <a:cxnLst/>
                <a:rect l="l" t="t" r="r" b="b"/>
                <a:pathLst>
                  <a:path w="433" h="77" extrusionOk="0">
                    <a:moveTo>
                      <a:pt x="26" y="0"/>
                    </a:moveTo>
                    <a:cubicBezTo>
                      <a:pt x="0" y="0"/>
                      <a:pt x="0" y="51"/>
                      <a:pt x="26" y="77"/>
                    </a:cubicBezTo>
                    <a:lnTo>
                      <a:pt x="382" y="77"/>
                    </a:lnTo>
                    <a:cubicBezTo>
                      <a:pt x="407" y="77"/>
                      <a:pt x="432" y="51"/>
                      <a:pt x="432" y="26"/>
                    </a:cubicBezTo>
                    <a:cubicBezTo>
                      <a:pt x="432" y="26"/>
                      <a:pt x="407" y="0"/>
                      <a:pt x="3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6" name="Google Shape;9618;p71">
                <a:extLst>
                  <a:ext uri="{FF2B5EF4-FFF2-40B4-BE49-F238E27FC236}">
                    <a16:creationId xmlns:a16="http://schemas.microsoft.com/office/drawing/2014/main" id="{45DA48A4-A165-8A0B-9017-156E223E3693}"/>
                  </a:ext>
                </a:extLst>
              </p:cNvPr>
              <p:cNvSpPr/>
              <p:nvPr/>
            </p:nvSpPr>
            <p:spPr>
              <a:xfrm>
                <a:off x="4410938" y="2418713"/>
                <a:ext cx="20850" cy="11550"/>
              </a:xfrm>
              <a:custGeom>
                <a:avLst/>
                <a:gdLst/>
                <a:ahLst/>
                <a:cxnLst/>
                <a:rect l="l" t="t" r="r" b="b"/>
                <a:pathLst>
                  <a:path w="834" h="462" extrusionOk="0">
                    <a:moveTo>
                      <a:pt x="77" y="0"/>
                    </a:moveTo>
                    <a:cubicBezTo>
                      <a:pt x="26" y="0"/>
                      <a:pt x="1" y="26"/>
                      <a:pt x="26" y="51"/>
                    </a:cubicBezTo>
                    <a:cubicBezTo>
                      <a:pt x="77" y="127"/>
                      <a:pt x="128" y="178"/>
                      <a:pt x="179" y="204"/>
                    </a:cubicBezTo>
                    <a:cubicBezTo>
                      <a:pt x="230" y="254"/>
                      <a:pt x="306" y="280"/>
                      <a:pt x="357" y="305"/>
                    </a:cubicBezTo>
                    <a:cubicBezTo>
                      <a:pt x="484" y="382"/>
                      <a:pt x="611" y="432"/>
                      <a:pt x="763" y="458"/>
                    </a:cubicBezTo>
                    <a:cubicBezTo>
                      <a:pt x="769" y="461"/>
                      <a:pt x="774" y="462"/>
                      <a:pt x="779" y="462"/>
                    </a:cubicBezTo>
                    <a:cubicBezTo>
                      <a:pt x="819" y="462"/>
                      <a:pt x="834" y="379"/>
                      <a:pt x="789" y="356"/>
                    </a:cubicBezTo>
                    <a:cubicBezTo>
                      <a:pt x="662" y="331"/>
                      <a:pt x="535" y="254"/>
                      <a:pt x="407" y="204"/>
                    </a:cubicBezTo>
                    <a:lnTo>
                      <a:pt x="255" y="102"/>
                    </a:lnTo>
                    <a:cubicBezTo>
                      <a:pt x="204" y="51"/>
                      <a:pt x="128" y="26"/>
                      <a:pt x="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7" name="Google Shape;9619;p71">
                <a:extLst>
                  <a:ext uri="{FF2B5EF4-FFF2-40B4-BE49-F238E27FC236}">
                    <a16:creationId xmlns:a16="http://schemas.microsoft.com/office/drawing/2014/main" id="{CFC63C85-99B7-2DA5-D5C4-0F74467C593C}"/>
                  </a:ext>
                </a:extLst>
              </p:cNvPr>
              <p:cNvSpPr/>
              <p:nvPr/>
            </p:nvSpPr>
            <p:spPr>
              <a:xfrm>
                <a:off x="4332788" y="2388663"/>
                <a:ext cx="25275" cy="18750"/>
              </a:xfrm>
              <a:custGeom>
                <a:avLst/>
                <a:gdLst/>
                <a:ahLst/>
                <a:cxnLst/>
                <a:rect l="l" t="t" r="r" b="b"/>
                <a:pathLst>
                  <a:path w="1011" h="750" extrusionOk="0">
                    <a:moveTo>
                      <a:pt x="53" y="1"/>
                    </a:moveTo>
                    <a:cubicBezTo>
                      <a:pt x="45" y="1"/>
                      <a:pt x="36" y="3"/>
                      <a:pt x="26" y="8"/>
                    </a:cubicBezTo>
                    <a:cubicBezTo>
                      <a:pt x="1" y="8"/>
                      <a:pt x="1" y="33"/>
                      <a:pt x="1" y="59"/>
                    </a:cubicBezTo>
                    <a:cubicBezTo>
                      <a:pt x="1" y="109"/>
                      <a:pt x="26" y="135"/>
                      <a:pt x="77" y="160"/>
                    </a:cubicBezTo>
                    <a:lnTo>
                      <a:pt x="204" y="237"/>
                    </a:lnTo>
                    <a:cubicBezTo>
                      <a:pt x="280" y="313"/>
                      <a:pt x="356" y="364"/>
                      <a:pt x="433" y="414"/>
                    </a:cubicBezTo>
                    <a:cubicBezTo>
                      <a:pt x="611" y="516"/>
                      <a:pt x="763" y="643"/>
                      <a:pt x="941" y="745"/>
                    </a:cubicBezTo>
                    <a:cubicBezTo>
                      <a:pt x="945" y="748"/>
                      <a:pt x="949" y="750"/>
                      <a:pt x="953" y="750"/>
                    </a:cubicBezTo>
                    <a:cubicBezTo>
                      <a:pt x="979" y="750"/>
                      <a:pt x="1010" y="690"/>
                      <a:pt x="966" y="669"/>
                    </a:cubicBezTo>
                    <a:cubicBezTo>
                      <a:pt x="814" y="567"/>
                      <a:pt x="661" y="440"/>
                      <a:pt x="484" y="313"/>
                    </a:cubicBezTo>
                    <a:lnTo>
                      <a:pt x="255" y="135"/>
                    </a:lnTo>
                    <a:lnTo>
                      <a:pt x="153" y="59"/>
                    </a:lnTo>
                    <a:cubicBezTo>
                      <a:pt x="112" y="38"/>
                      <a:pt x="88" y="1"/>
                      <a:pt x="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8" name="Google Shape;9620;p71">
                <a:extLst>
                  <a:ext uri="{FF2B5EF4-FFF2-40B4-BE49-F238E27FC236}">
                    <a16:creationId xmlns:a16="http://schemas.microsoft.com/office/drawing/2014/main" id="{D9D7171D-7479-B3A3-0A49-9DB1BDFE34CC}"/>
                  </a:ext>
                </a:extLst>
              </p:cNvPr>
              <p:cNvSpPr/>
              <p:nvPr/>
            </p:nvSpPr>
            <p:spPr>
              <a:xfrm>
                <a:off x="4369638" y="2457688"/>
                <a:ext cx="12550" cy="20675"/>
              </a:xfrm>
              <a:custGeom>
                <a:avLst/>
                <a:gdLst/>
                <a:ahLst/>
                <a:cxnLst/>
                <a:rect l="l" t="t" r="r" b="b"/>
                <a:pathLst>
                  <a:path w="502" h="827" extrusionOk="0">
                    <a:moveTo>
                      <a:pt x="22" y="0"/>
                    </a:moveTo>
                    <a:cubicBezTo>
                      <a:pt x="9" y="0"/>
                      <a:pt x="1" y="13"/>
                      <a:pt x="1" y="43"/>
                    </a:cubicBezTo>
                    <a:cubicBezTo>
                      <a:pt x="1" y="119"/>
                      <a:pt x="26" y="170"/>
                      <a:pt x="77" y="246"/>
                    </a:cubicBezTo>
                    <a:cubicBezTo>
                      <a:pt x="102" y="297"/>
                      <a:pt x="128" y="373"/>
                      <a:pt x="179" y="424"/>
                    </a:cubicBezTo>
                    <a:cubicBezTo>
                      <a:pt x="229" y="551"/>
                      <a:pt x="306" y="678"/>
                      <a:pt x="407" y="805"/>
                    </a:cubicBezTo>
                    <a:cubicBezTo>
                      <a:pt x="415" y="820"/>
                      <a:pt x="427" y="826"/>
                      <a:pt x="439" y="826"/>
                    </a:cubicBezTo>
                    <a:cubicBezTo>
                      <a:pt x="469" y="826"/>
                      <a:pt x="502" y="790"/>
                      <a:pt x="484" y="754"/>
                    </a:cubicBezTo>
                    <a:cubicBezTo>
                      <a:pt x="407" y="627"/>
                      <a:pt x="331" y="500"/>
                      <a:pt x="280" y="373"/>
                    </a:cubicBezTo>
                    <a:cubicBezTo>
                      <a:pt x="229" y="322"/>
                      <a:pt x="204" y="246"/>
                      <a:pt x="179" y="195"/>
                    </a:cubicBezTo>
                    <a:cubicBezTo>
                      <a:pt x="153" y="119"/>
                      <a:pt x="102" y="68"/>
                      <a:pt x="52" y="17"/>
                    </a:cubicBezTo>
                    <a:cubicBezTo>
                      <a:pt x="41" y="7"/>
                      <a:pt x="31" y="0"/>
                      <a:pt x="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9" name="Google Shape;9621;p71">
                <a:extLst>
                  <a:ext uri="{FF2B5EF4-FFF2-40B4-BE49-F238E27FC236}">
                    <a16:creationId xmlns:a16="http://schemas.microsoft.com/office/drawing/2014/main" id="{95F239F2-A2D6-58EE-6029-0A8F7AA5D2D6}"/>
                  </a:ext>
                </a:extLst>
              </p:cNvPr>
              <p:cNvSpPr/>
              <p:nvPr/>
            </p:nvSpPr>
            <p:spPr>
              <a:xfrm>
                <a:off x="4395788" y="2448438"/>
                <a:ext cx="49200" cy="41250"/>
              </a:xfrm>
              <a:custGeom>
                <a:avLst/>
                <a:gdLst/>
                <a:ahLst/>
                <a:cxnLst/>
                <a:rect l="l" t="t" r="r" b="b"/>
                <a:pathLst>
                  <a:path w="1968" h="1650" extrusionOk="0">
                    <a:moveTo>
                      <a:pt x="77" y="1"/>
                    </a:moveTo>
                    <a:cubicBezTo>
                      <a:pt x="35" y="1"/>
                      <a:pt x="0" y="60"/>
                      <a:pt x="22" y="82"/>
                    </a:cubicBezTo>
                    <a:cubicBezTo>
                      <a:pt x="73" y="184"/>
                      <a:pt x="149" y="260"/>
                      <a:pt x="226" y="311"/>
                    </a:cubicBezTo>
                    <a:lnTo>
                      <a:pt x="480" y="489"/>
                    </a:lnTo>
                    <a:lnTo>
                      <a:pt x="937" y="845"/>
                    </a:lnTo>
                    <a:cubicBezTo>
                      <a:pt x="1242" y="1099"/>
                      <a:pt x="1547" y="1353"/>
                      <a:pt x="1852" y="1632"/>
                    </a:cubicBezTo>
                    <a:cubicBezTo>
                      <a:pt x="1864" y="1644"/>
                      <a:pt x="1877" y="1649"/>
                      <a:pt x="1890" y="1649"/>
                    </a:cubicBezTo>
                    <a:cubicBezTo>
                      <a:pt x="1932" y="1649"/>
                      <a:pt x="1967" y="1595"/>
                      <a:pt x="1928" y="1556"/>
                    </a:cubicBezTo>
                    <a:cubicBezTo>
                      <a:pt x="1623" y="1277"/>
                      <a:pt x="1344" y="997"/>
                      <a:pt x="1039" y="717"/>
                    </a:cubicBezTo>
                    <a:cubicBezTo>
                      <a:pt x="886" y="590"/>
                      <a:pt x="734" y="463"/>
                      <a:pt x="581" y="336"/>
                    </a:cubicBezTo>
                    <a:lnTo>
                      <a:pt x="353" y="158"/>
                    </a:lnTo>
                    <a:cubicBezTo>
                      <a:pt x="276" y="82"/>
                      <a:pt x="175" y="31"/>
                      <a:pt x="98" y="6"/>
                    </a:cubicBezTo>
                    <a:cubicBezTo>
                      <a:pt x="91" y="2"/>
                      <a:pt x="84" y="1"/>
                      <a:pt x="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0" name="Google Shape;9622;p71">
                <a:extLst>
                  <a:ext uri="{FF2B5EF4-FFF2-40B4-BE49-F238E27FC236}">
                    <a16:creationId xmlns:a16="http://schemas.microsoft.com/office/drawing/2014/main" id="{7DEC3969-3786-928F-AD14-AFE125EAE2AB}"/>
                  </a:ext>
                </a:extLst>
              </p:cNvPr>
              <p:cNvSpPr/>
              <p:nvPr/>
            </p:nvSpPr>
            <p:spPr>
              <a:xfrm>
                <a:off x="4384888" y="2435238"/>
                <a:ext cx="8925" cy="7275"/>
              </a:xfrm>
              <a:custGeom>
                <a:avLst/>
                <a:gdLst/>
                <a:ahLst/>
                <a:cxnLst/>
                <a:rect l="l" t="t" r="r" b="b"/>
                <a:pathLst>
                  <a:path w="357" h="291" extrusionOk="0">
                    <a:moveTo>
                      <a:pt x="77" y="0"/>
                    </a:moveTo>
                    <a:cubicBezTo>
                      <a:pt x="52" y="0"/>
                      <a:pt x="26" y="0"/>
                      <a:pt x="1" y="26"/>
                    </a:cubicBezTo>
                    <a:cubicBezTo>
                      <a:pt x="1" y="51"/>
                      <a:pt x="1" y="76"/>
                      <a:pt x="1" y="102"/>
                    </a:cubicBezTo>
                    <a:cubicBezTo>
                      <a:pt x="26" y="127"/>
                      <a:pt x="52" y="127"/>
                      <a:pt x="52" y="153"/>
                    </a:cubicBezTo>
                    <a:lnTo>
                      <a:pt x="77" y="178"/>
                    </a:lnTo>
                    <a:cubicBezTo>
                      <a:pt x="102" y="178"/>
                      <a:pt x="102" y="178"/>
                      <a:pt x="128" y="203"/>
                    </a:cubicBezTo>
                    <a:lnTo>
                      <a:pt x="229" y="280"/>
                    </a:lnTo>
                    <a:cubicBezTo>
                      <a:pt x="237" y="287"/>
                      <a:pt x="249" y="290"/>
                      <a:pt x="262" y="290"/>
                    </a:cubicBezTo>
                    <a:cubicBezTo>
                      <a:pt x="293" y="290"/>
                      <a:pt x="331" y="272"/>
                      <a:pt x="331" y="254"/>
                    </a:cubicBezTo>
                    <a:cubicBezTo>
                      <a:pt x="357" y="229"/>
                      <a:pt x="357" y="203"/>
                      <a:pt x="331" y="178"/>
                    </a:cubicBezTo>
                    <a:cubicBezTo>
                      <a:pt x="331" y="178"/>
                      <a:pt x="331" y="153"/>
                      <a:pt x="306" y="153"/>
                    </a:cubicBezTo>
                    <a:lnTo>
                      <a:pt x="229" y="102"/>
                    </a:lnTo>
                    <a:lnTo>
                      <a:pt x="204" y="76"/>
                    </a:lnTo>
                    <a:cubicBezTo>
                      <a:pt x="179" y="51"/>
                      <a:pt x="179" y="51"/>
                      <a:pt x="153" y="51"/>
                    </a:cubicBez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1" name="Google Shape;9623;p71">
                <a:extLst>
                  <a:ext uri="{FF2B5EF4-FFF2-40B4-BE49-F238E27FC236}">
                    <a16:creationId xmlns:a16="http://schemas.microsoft.com/office/drawing/2014/main" id="{A9E25CA6-3D76-6A58-E4C8-40BE7C936791}"/>
                  </a:ext>
                </a:extLst>
              </p:cNvPr>
              <p:cNvSpPr/>
              <p:nvPr/>
            </p:nvSpPr>
            <p:spPr>
              <a:xfrm>
                <a:off x="4349938" y="2358988"/>
                <a:ext cx="17200" cy="302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121" extrusionOk="0">
                    <a:moveTo>
                      <a:pt x="179" y="0"/>
                    </a:moveTo>
                    <a:cubicBezTo>
                      <a:pt x="128" y="0"/>
                      <a:pt x="77" y="26"/>
                      <a:pt x="26" y="51"/>
                    </a:cubicBezTo>
                    <a:cubicBezTo>
                      <a:pt x="1" y="51"/>
                      <a:pt x="1" y="102"/>
                      <a:pt x="26" y="102"/>
                    </a:cubicBezTo>
                    <a:cubicBezTo>
                      <a:pt x="52" y="115"/>
                      <a:pt x="77" y="121"/>
                      <a:pt x="103" y="121"/>
                    </a:cubicBezTo>
                    <a:cubicBezTo>
                      <a:pt x="128" y="121"/>
                      <a:pt x="153" y="115"/>
                      <a:pt x="179" y="102"/>
                    </a:cubicBezTo>
                    <a:lnTo>
                      <a:pt x="662" y="102"/>
                    </a:lnTo>
                    <a:cubicBezTo>
                      <a:pt x="687" y="76"/>
                      <a:pt x="687" y="26"/>
                      <a:pt x="66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2" name="Google Shape;9624;p71">
                <a:extLst>
                  <a:ext uri="{FF2B5EF4-FFF2-40B4-BE49-F238E27FC236}">
                    <a16:creationId xmlns:a16="http://schemas.microsoft.com/office/drawing/2014/main" id="{2E670A06-2ADB-D290-6006-4AF2CA36FCB1}"/>
                  </a:ext>
                </a:extLst>
              </p:cNvPr>
              <p:cNvSpPr/>
              <p:nvPr/>
            </p:nvSpPr>
            <p:spPr>
              <a:xfrm>
                <a:off x="4810263" y="1856263"/>
                <a:ext cx="122925" cy="84425"/>
              </a:xfrm>
              <a:custGeom>
                <a:avLst/>
                <a:gdLst/>
                <a:ahLst/>
                <a:cxnLst/>
                <a:rect l="l" t="t" r="r" b="b"/>
                <a:pathLst>
                  <a:path w="4917" h="3377" extrusionOk="0">
                    <a:moveTo>
                      <a:pt x="4863" y="0"/>
                    </a:moveTo>
                    <a:cubicBezTo>
                      <a:pt x="4857" y="0"/>
                      <a:pt x="4850" y="2"/>
                      <a:pt x="4843" y="5"/>
                    </a:cubicBezTo>
                    <a:cubicBezTo>
                      <a:pt x="4437" y="234"/>
                      <a:pt x="4055" y="488"/>
                      <a:pt x="3674" y="717"/>
                    </a:cubicBezTo>
                    <a:cubicBezTo>
                      <a:pt x="3039" y="1124"/>
                      <a:pt x="2403" y="1505"/>
                      <a:pt x="1768" y="1937"/>
                    </a:cubicBezTo>
                    <a:cubicBezTo>
                      <a:pt x="1463" y="2140"/>
                      <a:pt x="1158" y="2344"/>
                      <a:pt x="853" y="2572"/>
                    </a:cubicBezTo>
                    <a:cubicBezTo>
                      <a:pt x="726" y="2674"/>
                      <a:pt x="573" y="2776"/>
                      <a:pt x="446" y="2903"/>
                    </a:cubicBezTo>
                    <a:cubicBezTo>
                      <a:pt x="294" y="3030"/>
                      <a:pt x="167" y="3157"/>
                      <a:pt x="40" y="3284"/>
                    </a:cubicBezTo>
                    <a:cubicBezTo>
                      <a:pt x="1" y="3323"/>
                      <a:pt x="22" y="3377"/>
                      <a:pt x="56" y="3377"/>
                    </a:cubicBezTo>
                    <a:cubicBezTo>
                      <a:pt x="67" y="3377"/>
                      <a:pt x="79" y="3372"/>
                      <a:pt x="91" y="3360"/>
                    </a:cubicBezTo>
                    <a:cubicBezTo>
                      <a:pt x="268" y="3259"/>
                      <a:pt x="421" y="3106"/>
                      <a:pt x="573" y="2979"/>
                    </a:cubicBezTo>
                    <a:cubicBezTo>
                      <a:pt x="751" y="2852"/>
                      <a:pt x="904" y="2750"/>
                      <a:pt x="1056" y="2623"/>
                    </a:cubicBezTo>
                    <a:cubicBezTo>
                      <a:pt x="1641" y="2191"/>
                      <a:pt x="2226" y="1810"/>
                      <a:pt x="2886" y="1403"/>
                    </a:cubicBezTo>
                    <a:cubicBezTo>
                      <a:pt x="3573" y="971"/>
                      <a:pt x="4233" y="539"/>
                      <a:pt x="4894" y="107"/>
                    </a:cubicBezTo>
                    <a:cubicBezTo>
                      <a:pt x="4916" y="63"/>
                      <a:pt x="4900" y="0"/>
                      <a:pt x="486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3" name="Google Shape;9625;p71">
                <a:extLst>
                  <a:ext uri="{FF2B5EF4-FFF2-40B4-BE49-F238E27FC236}">
                    <a16:creationId xmlns:a16="http://schemas.microsoft.com/office/drawing/2014/main" id="{4B5382AB-83F0-A232-73E8-708898445CDB}"/>
                  </a:ext>
                </a:extLst>
              </p:cNvPr>
              <p:cNvSpPr/>
              <p:nvPr/>
            </p:nvSpPr>
            <p:spPr>
              <a:xfrm>
                <a:off x="4745538" y="1959188"/>
                <a:ext cx="42675" cy="41350"/>
              </a:xfrm>
              <a:custGeom>
                <a:avLst/>
                <a:gdLst/>
                <a:ahLst/>
                <a:cxnLst/>
                <a:rect l="l" t="t" r="r" b="b"/>
                <a:pathLst>
                  <a:path w="1707" h="1654" extrusionOk="0">
                    <a:moveTo>
                      <a:pt x="1609" y="1"/>
                    </a:moveTo>
                    <a:cubicBezTo>
                      <a:pt x="1601" y="1"/>
                      <a:pt x="1594" y="2"/>
                      <a:pt x="1587" y="6"/>
                    </a:cubicBezTo>
                    <a:cubicBezTo>
                      <a:pt x="1282" y="234"/>
                      <a:pt x="1002" y="463"/>
                      <a:pt x="748" y="717"/>
                    </a:cubicBezTo>
                    <a:cubicBezTo>
                      <a:pt x="595" y="870"/>
                      <a:pt x="468" y="997"/>
                      <a:pt x="341" y="1149"/>
                    </a:cubicBezTo>
                    <a:cubicBezTo>
                      <a:pt x="214" y="1276"/>
                      <a:pt x="113" y="1429"/>
                      <a:pt x="36" y="1581"/>
                    </a:cubicBezTo>
                    <a:cubicBezTo>
                      <a:pt x="0" y="1617"/>
                      <a:pt x="28" y="1653"/>
                      <a:pt x="56" y="1653"/>
                    </a:cubicBezTo>
                    <a:cubicBezTo>
                      <a:pt x="68" y="1653"/>
                      <a:pt x="80" y="1647"/>
                      <a:pt x="87" y="1632"/>
                    </a:cubicBezTo>
                    <a:cubicBezTo>
                      <a:pt x="240" y="1505"/>
                      <a:pt x="367" y="1378"/>
                      <a:pt x="494" y="1226"/>
                    </a:cubicBezTo>
                    <a:cubicBezTo>
                      <a:pt x="595" y="1099"/>
                      <a:pt x="723" y="971"/>
                      <a:pt x="850" y="844"/>
                    </a:cubicBezTo>
                    <a:cubicBezTo>
                      <a:pt x="1104" y="565"/>
                      <a:pt x="1383" y="311"/>
                      <a:pt x="1663" y="82"/>
                    </a:cubicBezTo>
                    <a:cubicBezTo>
                      <a:pt x="1707" y="60"/>
                      <a:pt x="1656" y="1"/>
                      <a:pt x="16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4" name="Google Shape;9626;p71">
                <a:extLst>
                  <a:ext uri="{FF2B5EF4-FFF2-40B4-BE49-F238E27FC236}">
                    <a16:creationId xmlns:a16="http://schemas.microsoft.com/office/drawing/2014/main" id="{8D78552F-0254-E34F-6983-653CB574B286}"/>
                  </a:ext>
                </a:extLst>
              </p:cNvPr>
              <p:cNvSpPr/>
              <p:nvPr/>
            </p:nvSpPr>
            <p:spPr>
              <a:xfrm>
                <a:off x="4819063" y="1582988"/>
                <a:ext cx="109000" cy="120825"/>
              </a:xfrm>
              <a:custGeom>
                <a:avLst/>
                <a:gdLst/>
                <a:ahLst/>
                <a:cxnLst/>
                <a:rect l="l" t="t" r="r" b="b"/>
                <a:pathLst>
                  <a:path w="4360" h="4833" extrusionOk="0">
                    <a:moveTo>
                      <a:pt x="4328" y="0"/>
                    </a:moveTo>
                    <a:cubicBezTo>
                      <a:pt x="4324" y="0"/>
                      <a:pt x="4319" y="2"/>
                      <a:pt x="4313" y="8"/>
                    </a:cubicBezTo>
                    <a:cubicBezTo>
                      <a:pt x="3958" y="313"/>
                      <a:pt x="3602" y="617"/>
                      <a:pt x="3246" y="948"/>
                    </a:cubicBezTo>
                    <a:cubicBezTo>
                      <a:pt x="2636" y="1507"/>
                      <a:pt x="2077" y="2117"/>
                      <a:pt x="1543" y="2752"/>
                    </a:cubicBezTo>
                    <a:cubicBezTo>
                      <a:pt x="1264" y="3057"/>
                      <a:pt x="984" y="3413"/>
                      <a:pt x="730" y="3718"/>
                    </a:cubicBezTo>
                    <a:cubicBezTo>
                      <a:pt x="603" y="3896"/>
                      <a:pt x="476" y="4049"/>
                      <a:pt x="349" y="4227"/>
                    </a:cubicBezTo>
                    <a:cubicBezTo>
                      <a:pt x="221" y="4379"/>
                      <a:pt x="120" y="4557"/>
                      <a:pt x="18" y="4760"/>
                    </a:cubicBezTo>
                    <a:cubicBezTo>
                      <a:pt x="0" y="4796"/>
                      <a:pt x="46" y="4832"/>
                      <a:pt x="92" y="4832"/>
                    </a:cubicBezTo>
                    <a:cubicBezTo>
                      <a:pt x="111" y="4832"/>
                      <a:pt x="130" y="4826"/>
                      <a:pt x="145" y="4811"/>
                    </a:cubicBezTo>
                    <a:cubicBezTo>
                      <a:pt x="221" y="4735"/>
                      <a:pt x="298" y="4633"/>
                      <a:pt x="374" y="4532"/>
                    </a:cubicBezTo>
                    <a:cubicBezTo>
                      <a:pt x="425" y="4455"/>
                      <a:pt x="501" y="4354"/>
                      <a:pt x="577" y="4277"/>
                    </a:cubicBezTo>
                    <a:lnTo>
                      <a:pt x="984" y="3718"/>
                    </a:lnTo>
                    <a:cubicBezTo>
                      <a:pt x="1492" y="3057"/>
                      <a:pt x="2026" y="2422"/>
                      <a:pt x="2585" y="1812"/>
                    </a:cubicBezTo>
                    <a:cubicBezTo>
                      <a:pt x="2865" y="1507"/>
                      <a:pt x="3144" y="1202"/>
                      <a:pt x="3449" y="922"/>
                    </a:cubicBezTo>
                    <a:cubicBezTo>
                      <a:pt x="3754" y="617"/>
                      <a:pt x="4034" y="313"/>
                      <a:pt x="4339" y="33"/>
                    </a:cubicBezTo>
                    <a:cubicBezTo>
                      <a:pt x="4359" y="33"/>
                      <a:pt x="4347" y="0"/>
                      <a:pt x="432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5" name="Google Shape;9627;p71">
                <a:extLst>
                  <a:ext uri="{FF2B5EF4-FFF2-40B4-BE49-F238E27FC236}">
                    <a16:creationId xmlns:a16="http://schemas.microsoft.com/office/drawing/2014/main" id="{A9CAD08C-91F0-8FF2-F22F-123ED2850FF8}"/>
                  </a:ext>
                </a:extLst>
              </p:cNvPr>
              <p:cNvSpPr/>
              <p:nvPr/>
            </p:nvSpPr>
            <p:spPr>
              <a:xfrm>
                <a:off x="4807438" y="1712263"/>
                <a:ext cx="12100" cy="23050"/>
              </a:xfrm>
              <a:custGeom>
                <a:avLst/>
                <a:gdLst/>
                <a:ahLst/>
                <a:cxnLst/>
                <a:rect l="l" t="t" r="r" b="b"/>
                <a:pathLst>
                  <a:path w="484" h="922" extrusionOk="0">
                    <a:moveTo>
                      <a:pt x="425" y="0"/>
                    </a:moveTo>
                    <a:cubicBezTo>
                      <a:pt x="411" y="0"/>
                      <a:pt x="396" y="6"/>
                      <a:pt x="381" y="21"/>
                    </a:cubicBezTo>
                    <a:cubicBezTo>
                      <a:pt x="305" y="174"/>
                      <a:pt x="254" y="301"/>
                      <a:pt x="178" y="453"/>
                    </a:cubicBezTo>
                    <a:cubicBezTo>
                      <a:pt x="102" y="580"/>
                      <a:pt x="26" y="733"/>
                      <a:pt x="0" y="885"/>
                    </a:cubicBezTo>
                    <a:cubicBezTo>
                      <a:pt x="0" y="903"/>
                      <a:pt x="13" y="921"/>
                      <a:pt x="29" y="921"/>
                    </a:cubicBezTo>
                    <a:cubicBezTo>
                      <a:pt x="36" y="921"/>
                      <a:pt x="44" y="918"/>
                      <a:pt x="51" y="911"/>
                    </a:cubicBezTo>
                    <a:cubicBezTo>
                      <a:pt x="153" y="784"/>
                      <a:pt x="229" y="657"/>
                      <a:pt x="280" y="504"/>
                    </a:cubicBezTo>
                    <a:cubicBezTo>
                      <a:pt x="356" y="377"/>
                      <a:pt x="407" y="225"/>
                      <a:pt x="483" y="72"/>
                    </a:cubicBezTo>
                    <a:cubicBezTo>
                      <a:pt x="483" y="36"/>
                      <a:pt x="458" y="0"/>
                      <a:pt x="4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6" name="Google Shape;9628;p71">
                <a:extLst>
                  <a:ext uri="{FF2B5EF4-FFF2-40B4-BE49-F238E27FC236}">
                    <a16:creationId xmlns:a16="http://schemas.microsoft.com/office/drawing/2014/main" id="{07C700B5-E3AD-D72F-E7B1-F50E6DAC5832}"/>
                  </a:ext>
                </a:extLst>
              </p:cNvPr>
              <p:cNvSpPr/>
              <p:nvPr/>
            </p:nvSpPr>
            <p:spPr>
              <a:xfrm>
                <a:off x="4708038" y="2125663"/>
                <a:ext cx="104325" cy="65950"/>
              </a:xfrm>
              <a:custGeom>
                <a:avLst/>
                <a:gdLst/>
                <a:ahLst/>
                <a:cxnLst/>
                <a:rect l="l" t="t" r="r" b="b"/>
                <a:pathLst>
                  <a:path w="4173" h="2638" extrusionOk="0">
                    <a:moveTo>
                      <a:pt x="4099" y="1"/>
                    </a:moveTo>
                    <a:cubicBezTo>
                      <a:pt x="4092" y="1"/>
                      <a:pt x="4085" y="2"/>
                      <a:pt x="4078" y="6"/>
                    </a:cubicBezTo>
                    <a:cubicBezTo>
                      <a:pt x="3748" y="184"/>
                      <a:pt x="3443" y="361"/>
                      <a:pt x="3112" y="539"/>
                    </a:cubicBezTo>
                    <a:cubicBezTo>
                      <a:pt x="2604" y="844"/>
                      <a:pt x="2045" y="1175"/>
                      <a:pt x="1536" y="1480"/>
                    </a:cubicBezTo>
                    <a:cubicBezTo>
                      <a:pt x="1257" y="1658"/>
                      <a:pt x="1003" y="1810"/>
                      <a:pt x="748" y="1988"/>
                    </a:cubicBezTo>
                    <a:cubicBezTo>
                      <a:pt x="647" y="2064"/>
                      <a:pt x="520" y="2141"/>
                      <a:pt x="393" y="2242"/>
                    </a:cubicBezTo>
                    <a:cubicBezTo>
                      <a:pt x="266" y="2318"/>
                      <a:pt x="138" y="2420"/>
                      <a:pt x="62" y="2547"/>
                    </a:cubicBezTo>
                    <a:cubicBezTo>
                      <a:pt x="1" y="2568"/>
                      <a:pt x="38" y="2637"/>
                      <a:pt x="82" y="2637"/>
                    </a:cubicBezTo>
                    <a:cubicBezTo>
                      <a:pt x="92" y="2637"/>
                      <a:pt x="103" y="2633"/>
                      <a:pt x="113" y="2623"/>
                    </a:cubicBezTo>
                    <a:cubicBezTo>
                      <a:pt x="266" y="2547"/>
                      <a:pt x="418" y="2471"/>
                      <a:pt x="571" y="2369"/>
                    </a:cubicBezTo>
                    <a:cubicBezTo>
                      <a:pt x="698" y="2268"/>
                      <a:pt x="825" y="2166"/>
                      <a:pt x="977" y="2064"/>
                    </a:cubicBezTo>
                    <a:cubicBezTo>
                      <a:pt x="1994" y="1378"/>
                      <a:pt x="3087" y="794"/>
                      <a:pt x="4129" y="82"/>
                    </a:cubicBezTo>
                    <a:cubicBezTo>
                      <a:pt x="4172" y="60"/>
                      <a:pt x="4141" y="1"/>
                      <a:pt x="409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7" name="Google Shape;9629;p71">
                <a:extLst>
                  <a:ext uri="{FF2B5EF4-FFF2-40B4-BE49-F238E27FC236}">
                    <a16:creationId xmlns:a16="http://schemas.microsoft.com/office/drawing/2014/main" id="{A7379EAB-9A61-0D04-7127-F28AF34F6488}"/>
                  </a:ext>
                </a:extLst>
              </p:cNvPr>
              <p:cNvSpPr/>
              <p:nvPr/>
            </p:nvSpPr>
            <p:spPr>
              <a:xfrm>
                <a:off x="4676038" y="2201413"/>
                <a:ext cx="21500" cy="19250"/>
              </a:xfrm>
              <a:custGeom>
                <a:avLst/>
                <a:gdLst/>
                <a:ahLst/>
                <a:cxnLst/>
                <a:rect l="l" t="t" r="r" b="b"/>
                <a:pathLst>
                  <a:path w="860" h="770" extrusionOk="0">
                    <a:moveTo>
                      <a:pt x="783" y="0"/>
                    </a:moveTo>
                    <a:cubicBezTo>
                      <a:pt x="605" y="76"/>
                      <a:pt x="478" y="178"/>
                      <a:pt x="351" y="305"/>
                    </a:cubicBezTo>
                    <a:cubicBezTo>
                      <a:pt x="275" y="356"/>
                      <a:pt x="199" y="407"/>
                      <a:pt x="148" y="483"/>
                    </a:cubicBezTo>
                    <a:cubicBezTo>
                      <a:pt x="97" y="534"/>
                      <a:pt x="46" y="610"/>
                      <a:pt x="21" y="712"/>
                    </a:cubicBezTo>
                    <a:cubicBezTo>
                      <a:pt x="0" y="732"/>
                      <a:pt x="29" y="770"/>
                      <a:pt x="55" y="770"/>
                    </a:cubicBezTo>
                    <a:cubicBezTo>
                      <a:pt x="61" y="770"/>
                      <a:pt x="67" y="767"/>
                      <a:pt x="71" y="763"/>
                    </a:cubicBezTo>
                    <a:cubicBezTo>
                      <a:pt x="148" y="712"/>
                      <a:pt x="199" y="661"/>
                      <a:pt x="275" y="585"/>
                    </a:cubicBezTo>
                    <a:cubicBezTo>
                      <a:pt x="326" y="534"/>
                      <a:pt x="376" y="458"/>
                      <a:pt x="427" y="407"/>
                    </a:cubicBezTo>
                    <a:cubicBezTo>
                      <a:pt x="554" y="280"/>
                      <a:pt x="681" y="178"/>
                      <a:pt x="834" y="102"/>
                    </a:cubicBezTo>
                    <a:cubicBezTo>
                      <a:pt x="859" y="51"/>
                      <a:pt x="834" y="0"/>
                      <a:pt x="7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8" name="Google Shape;9630;p71">
                <a:extLst>
                  <a:ext uri="{FF2B5EF4-FFF2-40B4-BE49-F238E27FC236}">
                    <a16:creationId xmlns:a16="http://schemas.microsoft.com/office/drawing/2014/main" id="{E2E96627-E373-834A-F2CD-644E4F9E1B0D}"/>
                  </a:ext>
                </a:extLst>
              </p:cNvPr>
              <p:cNvSpPr/>
              <p:nvPr/>
            </p:nvSpPr>
            <p:spPr>
              <a:xfrm>
                <a:off x="4632688" y="2235588"/>
                <a:ext cx="25275" cy="16025"/>
              </a:xfrm>
              <a:custGeom>
                <a:avLst/>
                <a:gdLst/>
                <a:ahLst/>
                <a:cxnLst/>
                <a:rect l="l" t="t" r="r" b="b"/>
                <a:pathLst>
                  <a:path w="1011" h="641" extrusionOk="0">
                    <a:moveTo>
                      <a:pt x="936" y="1"/>
                    </a:moveTo>
                    <a:cubicBezTo>
                      <a:pt x="930" y="1"/>
                      <a:pt x="923" y="2"/>
                      <a:pt x="916" y="6"/>
                    </a:cubicBezTo>
                    <a:lnTo>
                      <a:pt x="458" y="260"/>
                    </a:lnTo>
                    <a:lnTo>
                      <a:pt x="204" y="412"/>
                    </a:lnTo>
                    <a:cubicBezTo>
                      <a:pt x="179" y="438"/>
                      <a:pt x="153" y="463"/>
                      <a:pt x="103" y="463"/>
                    </a:cubicBezTo>
                    <a:cubicBezTo>
                      <a:pt x="77" y="488"/>
                      <a:pt x="52" y="539"/>
                      <a:pt x="26" y="565"/>
                    </a:cubicBezTo>
                    <a:cubicBezTo>
                      <a:pt x="1" y="590"/>
                      <a:pt x="26" y="616"/>
                      <a:pt x="52" y="641"/>
                    </a:cubicBezTo>
                    <a:cubicBezTo>
                      <a:pt x="128" y="616"/>
                      <a:pt x="230" y="565"/>
                      <a:pt x="280" y="514"/>
                    </a:cubicBezTo>
                    <a:lnTo>
                      <a:pt x="509" y="387"/>
                    </a:lnTo>
                    <a:lnTo>
                      <a:pt x="967" y="107"/>
                    </a:lnTo>
                    <a:cubicBezTo>
                      <a:pt x="1011" y="63"/>
                      <a:pt x="979" y="1"/>
                      <a:pt x="93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9" name="Google Shape;9631;p71">
                <a:extLst>
                  <a:ext uri="{FF2B5EF4-FFF2-40B4-BE49-F238E27FC236}">
                    <a16:creationId xmlns:a16="http://schemas.microsoft.com/office/drawing/2014/main" id="{3BF8CF64-8800-5D12-CABC-94B848F7CF05}"/>
                  </a:ext>
                </a:extLst>
              </p:cNvPr>
              <p:cNvSpPr/>
              <p:nvPr/>
            </p:nvSpPr>
            <p:spPr>
              <a:xfrm>
                <a:off x="4700688" y="2241263"/>
                <a:ext cx="139575" cy="77075"/>
              </a:xfrm>
              <a:custGeom>
                <a:avLst/>
                <a:gdLst/>
                <a:ahLst/>
                <a:cxnLst/>
                <a:rect l="l" t="t" r="r" b="b"/>
                <a:pathLst>
                  <a:path w="5583" h="3083" extrusionOk="0">
                    <a:moveTo>
                      <a:pt x="5519" y="0"/>
                    </a:moveTo>
                    <a:cubicBezTo>
                      <a:pt x="5510" y="0"/>
                      <a:pt x="5500" y="2"/>
                      <a:pt x="5490" y="7"/>
                    </a:cubicBezTo>
                    <a:cubicBezTo>
                      <a:pt x="5185" y="287"/>
                      <a:pt x="4855" y="490"/>
                      <a:pt x="4474" y="643"/>
                    </a:cubicBezTo>
                    <a:cubicBezTo>
                      <a:pt x="3711" y="1024"/>
                      <a:pt x="2999" y="1431"/>
                      <a:pt x="2237" y="1786"/>
                    </a:cubicBezTo>
                    <a:lnTo>
                      <a:pt x="1119" y="2371"/>
                    </a:lnTo>
                    <a:cubicBezTo>
                      <a:pt x="737" y="2549"/>
                      <a:pt x="382" y="2752"/>
                      <a:pt x="51" y="2981"/>
                    </a:cubicBezTo>
                    <a:cubicBezTo>
                      <a:pt x="0" y="3032"/>
                      <a:pt x="51" y="3083"/>
                      <a:pt x="102" y="3083"/>
                    </a:cubicBezTo>
                    <a:cubicBezTo>
                      <a:pt x="305" y="3006"/>
                      <a:pt x="534" y="2905"/>
                      <a:pt x="737" y="2803"/>
                    </a:cubicBezTo>
                    <a:lnTo>
                      <a:pt x="1373" y="2473"/>
                    </a:lnTo>
                    <a:cubicBezTo>
                      <a:pt x="2110" y="2066"/>
                      <a:pt x="2872" y="1685"/>
                      <a:pt x="3609" y="1278"/>
                    </a:cubicBezTo>
                    <a:cubicBezTo>
                      <a:pt x="3965" y="1100"/>
                      <a:pt x="4346" y="897"/>
                      <a:pt x="4702" y="719"/>
                    </a:cubicBezTo>
                    <a:cubicBezTo>
                      <a:pt x="5033" y="541"/>
                      <a:pt x="5312" y="338"/>
                      <a:pt x="5541" y="58"/>
                    </a:cubicBezTo>
                    <a:cubicBezTo>
                      <a:pt x="5582" y="38"/>
                      <a:pt x="5557" y="0"/>
                      <a:pt x="551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0" name="Google Shape;9632;p71">
                <a:extLst>
                  <a:ext uri="{FF2B5EF4-FFF2-40B4-BE49-F238E27FC236}">
                    <a16:creationId xmlns:a16="http://schemas.microsoft.com/office/drawing/2014/main" id="{1767414C-3987-EFAC-03E5-0F18129EEBED}"/>
                  </a:ext>
                </a:extLst>
              </p:cNvPr>
              <p:cNvSpPr/>
              <p:nvPr/>
            </p:nvSpPr>
            <p:spPr>
              <a:xfrm>
                <a:off x="4649863" y="2324663"/>
                <a:ext cx="368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1475" h="448" extrusionOk="0">
                    <a:moveTo>
                      <a:pt x="1449" y="1"/>
                    </a:moveTo>
                    <a:lnTo>
                      <a:pt x="1449" y="1"/>
                    </a:lnTo>
                    <a:cubicBezTo>
                      <a:pt x="1195" y="26"/>
                      <a:pt x="941" y="52"/>
                      <a:pt x="712" y="102"/>
                    </a:cubicBezTo>
                    <a:cubicBezTo>
                      <a:pt x="585" y="128"/>
                      <a:pt x="458" y="153"/>
                      <a:pt x="331" y="179"/>
                    </a:cubicBezTo>
                    <a:cubicBezTo>
                      <a:pt x="229" y="204"/>
                      <a:pt x="51" y="230"/>
                      <a:pt x="26" y="331"/>
                    </a:cubicBezTo>
                    <a:cubicBezTo>
                      <a:pt x="0" y="357"/>
                      <a:pt x="0" y="382"/>
                      <a:pt x="26" y="407"/>
                    </a:cubicBezTo>
                    <a:cubicBezTo>
                      <a:pt x="55" y="437"/>
                      <a:pt x="97" y="448"/>
                      <a:pt x="141" y="448"/>
                    </a:cubicBezTo>
                    <a:cubicBezTo>
                      <a:pt x="210" y="448"/>
                      <a:pt x="284" y="423"/>
                      <a:pt x="331" y="407"/>
                    </a:cubicBezTo>
                    <a:lnTo>
                      <a:pt x="712" y="306"/>
                    </a:lnTo>
                    <a:cubicBezTo>
                      <a:pt x="941" y="255"/>
                      <a:pt x="1169" y="179"/>
                      <a:pt x="1423" y="153"/>
                    </a:cubicBezTo>
                    <a:cubicBezTo>
                      <a:pt x="1474" y="153"/>
                      <a:pt x="1474" y="26"/>
                      <a:pt x="14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1" name="Google Shape;9633;p71">
                <a:extLst>
                  <a:ext uri="{FF2B5EF4-FFF2-40B4-BE49-F238E27FC236}">
                    <a16:creationId xmlns:a16="http://schemas.microsoft.com/office/drawing/2014/main" id="{F7B1A4FC-87F2-CF99-8063-86845E4FCFBE}"/>
                  </a:ext>
                </a:extLst>
              </p:cNvPr>
              <p:cNvSpPr/>
              <p:nvPr/>
            </p:nvSpPr>
            <p:spPr>
              <a:xfrm>
                <a:off x="4747063" y="2358988"/>
                <a:ext cx="12457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4983" h="1685" extrusionOk="0">
                    <a:moveTo>
                      <a:pt x="4931" y="0"/>
                    </a:moveTo>
                    <a:cubicBezTo>
                      <a:pt x="4576" y="153"/>
                      <a:pt x="4220" y="305"/>
                      <a:pt x="3864" y="432"/>
                    </a:cubicBezTo>
                    <a:cubicBezTo>
                      <a:pt x="3254" y="712"/>
                      <a:pt x="2619" y="941"/>
                      <a:pt x="1983" y="1144"/>
                    </a:cubicBezTo>
                    <a:cubicBezTo>
                      <a:pt x="1678" y="1271"/>
                      <a:pt x="1348" y="1373"/>
                      <a:pt x="1043" y="1449"/>
                    </a:cubicBezTo>
                    <a:cubicBezTo>
                      <a:pt x="712" y="1525"/>
                      <a:pt x="382" y="1576"/>
                      <a:pt x="52" y="1627"/>
                    </a:cubicBezTo>
                    <a:cubicBezTo>
                      <a:pt x="1" y="1627"/>
                      <a:pt x="26" y="1678"/>
                      <a:pt x="52" y="1678"/>
                    </a:cubicBezTo>
                    <a:cubicBezTo>
                      <a:pt x="117" y="1682"/>
                      <a:pt x="182" y="1684"/>
                      <a:pt x="248" y="1684"/>
                    </a:cubicBezTo>
                    <a:cubicBezTo>
                      <a:pt x="564" y="1684"/>
                      <a:pt x="879" y="1635"/>
                      <a:pt x="1195" y="1551"/>
                    </a:cubicBezTo>
                    <a:cubicBezTo>
                      <a:pt x="1831" y="1373"/>
                      <a:pt x="2491" y="1144"/>
                      <a:pt x="3101" y="890"/>
                    </a:cubicBezTo>
                    <a:cubicBezTo>
                      <a:pt x="3432" y="763"/>
                      <a:pt x="3737" y="636"/>
                      <a:pt x="4042" y="509"/>
                    </a:cubicBezTo>
                    <a:cubicBezTo>
                      <a:pt x="4372" y="356"/>
                      <a:pt x="4652" y="204"/>
                      <a:pt x="4957" y="51"/>
                    </a:cubicBezTo>
                    <a:cubicBezTo>
                      <a:pt x="4982" y="26"/>
                      <a:pt x="4957" y="0"/>
                      <a:pt x="493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2" name="Google Shape;9634;p71">
                <a:extLst>
                  <a:ext uri="{FF2B5EF4-FFF2-40B4-BE49-F238E27FC236}">
                    <a16:creationId xmlns:a16="http://schemas.microsoft.com/office/drawing/2014/main" id="{1FF53BE3-FDC9-B279-EE75-EB4B56D01446}"/>
                  </a:ext>
                </a:extLst>
              </p:cNvPr>
              <p:cNvSpPr/>
              <p:nvPr/>
            </p:nvSpPr>
            <p:spPr>
              <a:xfrm>
                <a:off x="4710863" y="2460013"/>
                <a:ext cx="134075" cy="15900"/>
              </a:xfrm>
              <a:custGeom>
                <a:avLst/>
                <a:gdLst/>
                <a:ahLst/>
                <a:cxnLst/>
                <a:rect l="l" t="t" r="r" b="b"/>
                <a:pathLst>
                  <a:path w="5363" h="636" extrusionOk="0">
                    <a:moveTo>
                      <a:pt x="5287" y="0"/>
                    </a:moveTo>
                    <a:cubicBezTo>
                      <a:pt x="4905" y="77"/>
                      <a:pt x="4524" y="127"/>
                      <a:pt x="4143" y="204"/>
                    </a:cubicBezTo>
                    <a:cubicBezTo>
                      <a:pt x="3457" y="280"/>
                      <a:pt x="2796" y="356"/>
                      <a:pt x="2110" y="407"/>
                    </a:cubicBezTo>
                    <a:cubicBezTo>
                      <a:pt x="1754" y="432"/>
                      <a:pt x="1423" y="458"/>
                      <a:pt x="1068" y="458"/>
                    </a:cubicBezTo>
                    <a:lnTo>
                      <a:pt x="585" y="458"/>
                    </a:lnTo>
                    <a:cubicBezTo>
                      <a:pt x="533" y="450"/>
                      <a:pt x="480" y="447"/>
                      <a:pt x="429" y="447"/>
                    </a:cubicBezTo>
                    <a:cubicBezTo>
                      <a:pt x="305" y="447"/>
                      <a:pt x="184" y="465"/>
                      <a:pt x="76" y="483"/>
                    </a:cubicBezTo>
                    <a:cubicBezTo>
                      <a:pt x="0" y="509"/>
                      <a:pt x="0" y="585"/>
                      <a:pt x="76" y="610"/>
                    </a:cubicBezTo>
                    <a:cubicBezTo>
                      <a:pt x="153" y="636"/>
                      <a:pt x="254" y="636"/>
                      <a:pt x="356" y="636"/>
                    </a:cubicBezTo>
                    <a:lnTo>
                      <a:pt x="1220" y="636"/>
                    </a:lnTo>
                    <a:cubicBezTo>
                      <a:pt x="1906" y="636"/>
                      <a:pt x="2592" y="585"/>
                      <a:pt x="3279" y="483"/>
                    </a:cubicBezTo>
                    <a:cubicBezTo>
                      <a:pt x="3965" y="382"/>
                      <a:pt x="4651" y="254"/>
                      <a:pt x="5312" y="77"/>
                    </a:cubicBezTo>
                    <a:cubicBezTo>
                      <a:pt x="5363" y="77"/>
                      <a:pt x="5337" y="0"/>
                      <a:pt x="52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3" name="Google Shape;9635;p71">
                <a:extLst>
                  <a:ext uri="{FF2B5EF4-FFF2-40B4-BE49-F238E27FC236}">
                    <a16:creationId xmlns:a16="http://schemas.microsoft.com/office/drawing/2014/main" id="{B585719E-926E-395A-BDC3-B161FB47F57B}"/>
                  </a:ext>
                </a:extLst>
              </p:cNvPr>
              <p:cNvSpPr/>
              <p:nvPr/>
            </p:nvSpPr>
            <p:spPr>
              <a:xfrm>
                <a:off x="4639688" y="2466363"/>
                <a:ext cx="36250" cy="7025"/>
              </a:xfrm>
              <a:custGeom>
                <a:avLst/>
                <a:gdLst/>
                <a:ahLst/>
                <a:cxnLst/>
                <a:rect l="l" t="t" r="r" b="b"/>
                <a:pathLst>
                  <a:path w="1450" h="281" extrusionOk="0">
                    <a:moveTo>
                      <a:pt x="51" y="0"/>
                    </a:moveTo>
                    <a:cubicBezTo>
                      <a:pt x="26" y="26"/>
                      <a:pt x="0" y="77"/>
                      <a:pt x="51" y="102"/>
                    </a:cubicBezTo>
                    <a:cubicBezTo>
                      <a:pt x="153" y="128"/>
                      <a:pt x="255" y="153"/>
                      <a:pt x="356" y="153"/>
                    </a:cubicBezTo>
                    <a:lnTo>
                      <a:pt x="687" y="204"/>
                    </a:lnTo>
                    <a:cubicBezTo>
                      <a:pt x="915" y="229"/>
                      <a:pt x="1144" y="255"/>
                      <a:pt x="1373" y="280"/>
                    </a:cubicBezTo>
                    <a:cubicBezTo>
                      <a:pt x="1424" y="280"/>
                      <a:pt x="1449" y="229"/>
                      <a:pt x="1398" y="204"/>
                    </a:cubicBezTo>
                    <a:cubicBezTo>
                      <a:pt x="1170" y="153"/>
                      <a:pt x="941" y="102"/>
                      <a:pt x="712" y="51"/>
                    </a:cubicBezTo>
                    <a:lnTo>
                      <a:pt x="38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4" name="Google Shape;9636;p71">
                <a:extLst>
                  <a:ext uri="{FF2B5EF4-FFF2-40B4-BE49-F238E27FC236}">
                    <a16:creationId xmlns:a16="http://schemas.microsoft.com/office/drawing/2014/main" id="{EB7BD0F8-3BC1-A397-8345-D597C039396E}"/>
                  </a:ext>
                </a:extLst>
              </p:cNvPr>
              <p:cNvSpPr/>
              <p:nvPr/>
            </p:nvSpPr>
            <p:spPr>
              <a:xfrm>
                <a:off x="4608563" y="2482888"/>
                <a:ext cx="15900" cy="5750"/>
              </a:xfrm>
              <a:custGeom>
                <a:avLst/>
                <a:gdLst/>
                <a:ahLst/>
                <a:cxnLst/>
                <a:rect l="l" t="t" r="r" b="b"/>
                <a:pathLst>
                  <a:path w="636" h="230" extrusionOk="0">
                    <a:moveTo>
                      <a:pt x="0" y="0"/>
                    </a:moveTo>
                    <a:lnTo>
                      <a:pt x="0" y="26"/>
                    </a:lnTo>
                    <a:cubicBezTo>
                      <a:pt x="203" y="127"/>
                      <a:pt x="407" y="204"/>
                      <a:pt x="635" y="229"/>
                    </a:cubicBezTo>
                    <a:cubicBezTo>
                      <a:pt x="635" y="229"/>
                      <a:pt x="635" y="204"/>
                      <a:pt x="610" y="204"/>
                    </a:cubicBezTo>
                    <a:cubicBezTo>
                      <a:pt x="407" y="153"/>
                      <a:pt x="203" y="77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5" name="Google Shape;9637;p71">
                <a:extLst>
                  <a:ext uri="{FF2B5EF4-FFF2-40B4-BE49-F238E27FC236}">
                    <a16:creationId xmlns:a16="http://schemas.microsoft.com/office/drawing/2014/main" id="{1AEA0FA6-FC89-A33A-1788-89D4ECCC9153}"/>
                  </a:ext>
                </a:extLst>
              </p:cNvPr>
              <p:cNvSpPr/>
              <p:nvPr/>
            </p:nvSpPr>
            <p:spPr>
              <a:xfrm>
                <a:off x="4633338" y="2516563"/>
                <a:ext cx="163325" cy="16550"/>
              </a:xfrm>
              <a:custGeom>
                <a:avLst/>
                <a:gdLst/>
                <a:ahLst/>
                <a:cxnLst/>
                <a:rect l="l" t="t" r="r" b="b"/>
                <a:pathLst>
                  <a:path w="6533" h="662" extrusionOk="0">
                    <a:moveTo>
                      <a:pt x="77" y="0"/>
                    </a:moveTo>
                    <a:cubicBezTo>
                      <a:pt x="26" y="0"/>
                      <a:pt x="0" y="77"/>
                      <a:pt x="51" y="127"/>
                    </a:cubicBezTo>
                    <a:cubicBezTo>
                      <a:pt x="280" y="204"/>
                      <a:pt x="509" y="280"/>
                      <a:pt x="737" y="305"/>
                    </a:cubicBezTo>
                    <a:cubicBezTo>
                      <a:pt x="992" y="356"/>
                      <a:pt x="1220" y="407"/>
                      <a:pt x="1449" y="432"/>
                    </a:cubicBezTo>
                    <a:cubicBezTo>
                      <a:pt x="2288" y="559"/>
                      <a:pt x="3152" y="636"/>
                      <a:pt x="3991" y="661"/>
                    </a:cubicBezTo>
                    <a:cubicBezTo>
                      <a:pt x="4397" y="661"/>
                      <a:pt x="4829" y="636"/>
                      <a:pt x="5261" y="610"/>
                    </a:cubicBezTo>
                    <a:cubicBezTo>
                      <a:pt x="5490" y="610"/>
                      <a:pt x="5693" y="585"/>
                      <a:pt x="5897" y="559"/>
                    </a:cubicBezTo>
                    <a:cubicBezTo>
                      <a:pt x="6126" y="534"/>
                      <a:pt x="6329" y="483"/>
                      <a:pt x="6532" y="458"/>
                    </a:cubicBezTo>
                    <a:lnTo>
                      <a:pt x="6532" y="432"/>
                    </a:lnTo>
                    <a:cubicBezTo>
                      <a:pt x="6418" y="445"/>
                      <a:pt x="6303" y="445"/>
                      <a:pt x="6186" y="445"/>
                    </a:cubicBezTo>
                    <a:cubicBezTo>
                      <a:pt x="6068" y="445"/>
                      <a:pt x="5948" y="445"/>
                      <a:pt x="5821" y="458"/>
                    </a:cubicBezTo>
                    <a:cubicBezTo>
                      <a:pt x="5592" y="483"/>
                      <a:pt x="5338" y="483"/>
                      <a:pt x="5109" y="483"/>
                    </a:cubicBezTo>
                    <a:cubicBezTo>
                      <a:pt x="4270" y="483"/>
                      <a:pt x="3431" y="458"/>
                      <a:pt x="2593" y="382"/>
                    </a:cubicBezTo>
                    <a:cubicBezTo>
                      <a:pt x="2161" y="331"/>
                      <a:pt x="1754" y="280"/>
                      <a:pt x="1322" y="204"/>
                    </a:cubicBezTo>
                    <a:cubicBezTo>
                      <a:pt x="1119" y="178"/>
                      <a:pt x="915" y="127"/>
                      <a:pt x="712" y="102"/>
                    </a:cubicBezTo>
                    <a:cubicBezTo>
                      <a:pt x="509" y="51"/>
                      <a:pt x="280" y="0"/>
                      <a:pt x="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6" name="Google Shape;9638;p71">
                <a:extLst>
                  <a:ext uri="{FF2B5EF4-FFF2-40B4-BE49-F238E27FC236}">
                    <a16:creationId xmlns:a16="http://schemas.microsoft.com/office/drawing/2014/main" id="{FBF6AB09-66D6-8D9D-E3A4-C6E49F3696D2}"/>
                  </a:ext>
                </a:extLst>
              </p:cNvPr>
              <p:cNvSpPr/>
              <p:nvPr/>
            </p:nvSpPr>
            <p:spPr>
              <a:xfrm>
                <a:off x="4596488" y="2524288"/>
                <a:ext cx="18225" cy="8925"/>
              </a:xfrm>
              <a:custGeom>
                <a:avLst/>
                <a:gdLst/>
                <a:ahLst/>
                <a:cxnLst/>
                <a:rect l="l" t="t" r="r" b="b"/>
                <a:pathLst>
                  <a:path w="729" h="357" extrusionOk="0">
                    <a:moveTo>
                      <a:pt x="79" y="0"/>
                    </a:moveTo>
                    <a:cubicBezTo>
                      <a:pt x="60" y="0"/>
                      <a:pt x="41" y="6"/>
                      <a:pt x="26" y="22"/>
                    </a:cubicBezTo>
                    <a:cubicBezTo>
                      <a:pt x="0" y="22"/>
                      <a:pt x="0" y="47"/>
                      <a:pt x="26" y="47"/>
                    </a:cubicBezTo>
                    <a:cubicBezTo>
                      <a:pt x="26" y="123"/>
                      <a:pt x="102" y="149"/>
                      <a:pt x="153" y="174"/>
                    </a:cubicBezTo>
                    <a:lnTo>
                      <a:pt x="331" y="225"/>
                    </a:lnTo>
                    <a:lnTo>
                      <a:pt x="636" y="352"/>
                    </a:lnTo>
                    <a:cubicBezTo>
                      <a:pt x="644" y="355"/>
                      <a:pt x="652" y="356"/>
                      <a:pt x="659" y="356"/>
                    </a:cubicBezTo>
                    <a:cubicBezTo>
                      <a:pt x="716" y="356"/>
                      <a:pt x="729" y="273"/>
                      <a:pt x="661" y="250"/>
                    </a:cubicBezTo>
                    <a:lnTo>
                      <a:pt x="356" y="98"/>
                    </a:lnTo>
                    <a:lnTo>
                      <a:pt x="204" y="47"/>
                    </a:lnTo>
                    <a:cubicBezTo>
                      <a:pt x="168" y="30"/>
                      <a:pt x="121" y="0"/>
                      <a:pt x="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7" name="Google Shape;9639;p71">
                <a:extLst>
                  <a:ext uri="{FF2B5EF4-FFF2-40B4-BE49-F238E27FC236}">
                    <a16:creationId xmlns:a16="http://schemas.microsoft.com/office/drawing/2014/main" id="{0E7B6F70-4FD0-A4E1-2495-9A5681525EE7}"/>
                  </a:ext>
                </a:extLst>
              </p:cNvPr>
              <p:cNvSpPr/>
              <p:nvPr/>
            </p:nvSpPr>
            <p:spPr>
              <a:xfrm>
                <a:off x="4639238" y="2588863"/>
                <a:ext cx="131375" cy="20025"/>
              </a:xfrm>
              <a:custGeom>
                <a:avLst/>
                <a:gdLst/>
                <a:ahLst/>
                <a:cxnLst/>
                <a:rect l="l" t="t" r="r" b="b"/>
                <a:pathLst>
                  <a:path w="5255" h="801" extrusionOk="0">
                    <a:moveTo>
                      <a:pt x="74" y="1"/>
                    </a:moveTo>
                    <a:cubicBezTo>
                      <a:pt x="32" y="1"/>
                      <a:pt x="0" y="60"/>
                      <a:pt x="44" y="82"/>
                    </a:cubicBezTo>
                    <a:cubicBezTo>
                      <a:pt x="222" y="184"/>
                      <a:pt x="400" y="260"/>
                      <a:pt x="578" y="311"/>
                    </a:cubicBezTo>
                    <a:cubicBezTo>
                      <a:pt x="756" y="362"/>
                      <a:pt x="959" y="412"/>
                      <a:pt x="1137" y="463"/>
                    </a:cubicBezTo>
                    <a:cubicBezTo>
                      <a:pt x="2060" y="694"/>
                      <a:pt x="3009" y="801"/>
                      <a:pt x="3956" y="801"/>
                    </a:cubicBezTo>
                    <a:cubicBezTo>
                      <a:pt x="4364" y="801"/>
                      <a:pt x="4772" y="781"/>
                      <a:pt x="5178" y="743"/>
                    </a:cubicBezTo>
                    <a:cubicBezTo>
                      <a:pt x="5254" y="743"/>
                      <a:pt x="5254" y="641"/>
                      <a:pt x="5178" y="641"/>
                    </a:cubicBezTo>
                    <a:lnTo>
                      <a:pt x="4034" y="641"/>
                    </a:lnTo>
                    <a:cubicBezTo>
                      <a:pt x="3373" y="641"/>
                      <a:pt x="2713" y="565"/>
                      <a:pt x="2052" y="463"/>
                    </a:cubicBezTo>
                    <a:cubicBezTo>
                      <a:pt x="1721" y="412"/>
                      <a:pt x="1366" y="336"/>
                      <a:pt x="1061" y="260"/>
                    </a:cubicBezTo>
                    <a:cubicBezTo>
                      <a:pt x="883" y="209"/>
                      <a:pt x="730" y="158"/>
                      <a:pt x="578" y="133"/>
                    </a:cubicBezTo>
                    <a:cubicBezTo>
                      <a:pt x="425" y="57"/>
                      <a:pt x="247" y="31"/>
                      <a:pt x="95" y="6"/>
                    </a:cubicBezTo>
                    <a:cubicBezTo>
                      <a:pt x="88" y="2"/>
                      <a:pt x="81" y="1"/>
                      <a:pt x="7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8" name="Google Shape;9640;p71">
                <a:extLst>
                  <a:ext uri="{FF2B5EF4-FFF2-40B4-BE49-F238E27FC236}">
                    <a16:creationId xmlns:a16="http://schemas.microsoft.com/office/drawing/2014/main" id="{3170389F-4B7E-AC01-AA58-3B4187541BB2}"/>
                  </a:ext>
                </a:extLst>
              </p:cNvPr>
              <p:cNvSpPr/>
              <p:nvPr/>
            </p:nvSpPr>
            <p:spPr>
              <a:xfrm>
                <a:off x="4567413" y="2542538"/>
                <a:ext cx="23375" cy="9000"/>
              </a:xfrm>
              <a:custGeom>
                <a:avLst/>
                <a:gdLst/>
                <a:ahLst/>
                <a:cxnLst/>
                <a:rect l="l" t="t" r="r" b="b"/>
                <a:pathLst>
                  <a:path w="935" h="360" extrusionOk="0">
                    <a:moveTo>
                      <a:pt x="96" y="0"/>
                    </a:moveTo>
                    <a:cubicBezTo>
                      <a:pt x="16" y="0"/>
                      <a:pt x="1" y="107"/>
                      <a:pt x="70" y="130"/>
                    </a:cubicBezTo>
                    <a:cubicBezTo>
                      <a:pt x="324" y="232"/>
                      <a:pt x="579" y="283"/>
                      <a:pt x="833" y="359"/>
                    </a:cubicBezTo>
                    <a:cubicBezTo>
                      <a:pt x="909" y="359"/>
                      <a:pt x="934" y="283"/>
                      <a:pt x="858" y="258"/>
                    </a:cubicBezTo>
                    <a:cubicBezTo>
                      <a:pt x="604" y="156"/>
                      <a:pt x="375" y="54"/>
                      <a:pt x="121" y="3"/>
                    </a:cubicBezTo>
                    <a:cubicBezTo>
                      <a:pt x="112" y="1"/>
                      <a:pt x="103" y="0"/>
                      <a:pt x="9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9" name="Google Shape;9641;p71">
                <a:extLst>
                  <a:ext uri="{FF2B5EF4-FFF2-40B4-BE49-F238E27FC236}">
                    <a16:creationId xmlns:a16="http://schemas.microsoft.com/office/drawing/2014/main" id="{B3B001AE-C8F7-7613-6738-3AC3A53AF066}"/>
                  </a:ext>
                </a:extLst>
              </p:cNvPr>
              <p:cNvSpPr/>
              <p:nvPr/>
            </p:nvSpPr>
            <p:spPr>
              <a:xfrm>
                <a:off x="4597238" y="2642188"/>
                <a:ext cx="143500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5740" h="1787" extrusionOk="0">
                    <a:moveTo>
                      <a:pt x="32" y="1"/>
                    </a:moveTo>
                    <a:cubicBezTo>
                      <a:pt x="13" y="1"/>
                      <a:pt x="0" y="38"/>
                      <a:pt x="21" y="59"/>
                    </a:cubicBezTo>
                    <a:cubicBezTo>
                      <a:pt x="123" y="135"/>
                      <a:pt x="224" y="186"/>
                      <a:pt x="326" y="211"/>
                    </a:cubicBezTo>
                    <a:lnTo>
                      <a:pt x="631" y="338"/>
                    </a:lnTo>
                    <a:lnTo>
                      <a:pt x="1216" y="592"/>
                    </a:lnTo>
                    <a:cubicBezTo>
                      <a:pt x="1953" y="846"/>
                      <a:pt x="2690" y="1101"/>
                      <a:pt x="3427" y="1278"/>
                    </a:cubicBezTo>
                    <a:cubicBezTo>
                      <a:pt x="3808" y="1380"/>
                      <a:pt x="4189" y="1482"/>
                      <a:pt x="4570" y="1583"/>
                    </a:cubicBezTo>
                    <a:cubicBezTo>
                      <a:pt x="4952" y="1660"/>
                      <a:pt x="5358" y="1711"/>
                      <a:pt x="5740" y="1787"/>
                    </a:cubicBezTo>
                    <a:cubicBezTo>
                      <a:pt x="5308" y="1685"/>
                      <a:pt x="4901" y="1583"/>
                      <a:pt x="4469" y="1456"/>
                    </a:cubicBezTo>
                    <a:cubicBezTo>
                      <a:pt x="3732" y="1253"/>
                      <a:pt x="2969" y="1050"/>
                      <a:pt x="2232" y="796"/>
                    </a:cubicBezTo>
                    <a:cubicBezTo>
                      <a:pt x="1876" y="668"/>
                      <a:pt x="1521" y="541"/>
                      <a:pt x="1165" y="414"/>
                    </a:cubicBezTo>
                    <a:lnTo>
                      <a:pt x="606" y="186"/>
                    </a:lnTo>
                    <a:lnTo>
                      <a:pt x="326" y="84"/>
                    </a:lnTo>
                    <a:cubicBezTo>
                      <a:pt x="224" y="59"/>
                      <a:pt x="148" y="33"/>
                      <a:pt x="46" y="8"/>
                    </a:cubicBezTo>
                    <a:cubicBezTo>
                      <a:pt x="42" y="3"/>
                      <a:pt x="37" y="1"/>
                      <a:pt x="3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0" name="Google Shape;9642;p71">
                <a:extLst>
                  <a:ext uri="{FF2B5EF4-FFF2-40B4-BE49-F238E27FC236}">
                    <a16:creationId xmlns:a16="http://schemas.microsoft.com/office/drawing/2014/main" id="{EF10D2C7-A3C3-627F-CD60-9119012D354E}"/>
                  </a:ext>
                </a:extLst>
              </p:cNvPr>
              <p:cNvSpPr/>
              <p:nvPr/>
            </p:nvSpPr>
            <p:spPr>
              <a:xfrm>
                <a:off x="4652388" y="2834013"/>
                <a:ext cx="22025" cy="20950"/>
              </a:xfrm>
              <a:custGeom>
                <a:avLst/>
                <a:gdLst/>
                <a:ahLst/>
                <a:cxnLst/>
                <a:rect l="l" t="t" r="r" b="b"/>
                <a:pathLst>
                  <a:path w="881" h="838" extrusionOk="0">
                    <a:moveTo>
                      <a:pt x="53" y="0"/>
                    </a:moveTo>
                    <a:cubicBezTo>
                      <a:pt x="28" y="0"/>
                      <a:pt x="1" y="24"/>
                      <a:pt x="1" y="61"/>
                    </a:cubicBezTo>
                    <a:cubicBezTo>
                      <a:pt x="102" y="188"/>
                      <a:pt x="230" y="315"/>
                      <a:pt x="382" y="442"/>
                    </a:cubicBezTo>
                    <a:lnTo>
                      <a:pt x="763" y="824"/>
                    </a:lnTo>
                    <a:cubicBezTo>
                      <a:pt x="773" y="833"/>
                      <a:pt x="784" y="838"/>
                      <a:pt x="795" y="838"/>
                    </a:cubicBezTo>
                    <a:cubicBezTo>
                      <a:pt x="839" y="838"/>
                      <a:pt x="880" y="768"/>
                      <a:pt x="840" y="747"/>
                    </a:cubicBezTo>
                    <a:lnTo>
                      <a:pt x="458" y="341"/>
                    </a:lnTo>
                    <a:lnTo>
                      <a:pt x="280" y="163"/>
                    </a:lnTo>
                    <a:cubicBezTo>
                      <a:pt x="204" y="112"/>
                      <a:pt x="153" y="61"/>
                      <a:pt x="77" y="10"/>
                    </a:cubicBezTo>
                    <a:cubicBezTo>
                      <a:pt x="70" y="3"/>
                      <a:pt x="62" y="0"/>
                      <a:pt x="5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1" name="Google Shape;9643;p71">
                <a:extLst>
                  <a:ext uri="{FF2B5EF4-FFF2-40B4-BE49-F238E27FC236}">
                    <a16:creationId xmlns:a16="http://schemas.microsoft.com/office/drawing/2014/main" id="{C03DC858-F76F-AE6C-B6A8-0ED0862F9401}"/>
                  </a:ext>
                </a:extLst>
              </p:cNvPr>
              <p:cNvSpPr/>
              <p:nvPr/>
            </p:nvSpPr>
            <p:spPr>
              <a:xfrm>
                <a:off x="4555813" y="2784513"/>
                <a:ext cx="1250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00" h="447" extrusionOk="0">
                    <a:moveTo>
                      <a:pt x="37" y="1"/>
                    </a:moveTo>
                    <a:cubicBezTo>
                      <a:pt x="17" y="1"/>
                      <a:pt x="1" y="38"/>
                      <a:pt x="1" y="59"/>
                    </a:cubicBezTo>
                    <a:cubicBezTo>
                      <a:pt x="128" y="186"/>
                      <a:pt x="255" y="313"/>
                      <a:pt x="407" y="440"/>
                    </a:cubicBezTo>
                    <a:cubicBezTo>
                      <a:pt x="412" y="445"/>
                      <a:pt x="418" y="447"/>
                      <a:pt x="425" y="447"/>
                    </a:cubicBezTo>
                    <a:cubicBezTo>
                      <a:pt x="456" y="447"/>
                      <a:pt x="500" y="405"/>
                      <a:pt x="458" y="364"/>
                    </a:cubicBezTo>
                    <a:cubicBezTo>
                      <a:pt x="331" y="237"/>
                      <a:pt x="204" y="109"/>
                      <a:pt x="51" y="8"/>
                    </a:cubicBezTo>
                    <a:cubicBezTo>
                      <a:pt x="47" y="3"/>
                      <a:pt x="42" y="1"/>
                      <a:pt x="3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2" name="Google Shape;9644;p71">
                <a:extLst>
                  <a:ext uri="{FF2B5EF4-FFF2-40B4-BE49-F238E27FC236}">
                    <a16:creationId xmlns:a16="http://schemas.microsoft.com/office/drawing/2014/main" id="{07292B41-4908-5427-803A-CB83C815C58E}"/>
                  </a:ext>
                </a:extLst>
              </p:cNvPr>
              <p:cNvSpPr/>
              <p:nvPr/>
            </p:nvSpPr>
            <p:spPr>
              <a:xfrm>
                <a:off x="4506263" y="2749738"/>
                <a:ext cx="37500" cy="3562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425" extrusionOk="0">
                    <a:moveTo>
                      <a:pt x="76" y="1"/>
                    </a:moveTo>
                    <a:cubicBezTo>
                      <a:pt x="51" y="1"/>
                      <a:pt x="0" y="26"/>
                      <a:pt x="26" y="52"/>
                    </a:cubicBezTo>
                    <a:cubicBezTo>
                      <a:pt x="0" y="128"/>
                      <a:pt x="76" y="204"/>
                      <a:pt x="127" y="255"/>
                    </a:cubicBezTo>
                    <a:lnTo>
                      <a:pt x="305" y="433"/>
                    </a:lnTo>
                    <a:cubicBezTo>
                      <a:pt x="407" y="560"/>
                      <a:pt x="534" y="687"/>
                      <a:pt x="661" y="789"/>
                    </a:cubicBezTo>
                    <a:cubicBezTo>
                      <a:pt x="915" y="1018"/>
                      <a:pt x="1169" y="1221"/>
                      <a:pt x="1474" y="1424"/>
                    </a:cubicBezTo>
                    <a:cubicBezTo>
                      <a:pt x="1474" y="1424"/>
                      <a:pt x="1500" y="1399"/>
                      <a:pt x="1474" y="1373"/>
                    </a:cubicBezTo>
                    <a:cubicBezTo>
                      <a:pt x="1347" y="1272"/>
                      <a:pt x="1195" y="1170"/>
                      <a:pt x="1068" y="1068"/>
                    </a:cubicBezTo>
                    <a:cubicBezTo>
                      <a:pt x="941" y="941"/>
                      <a:pt x="839" y="840"/>
                      <a:pt x="712" y="713"/>
                    </a:cubicBezTo>
                    <a:cubicBezTo>
                      <a:pt x="585" y="611"/>
                      <a:pt x="483" y="484"/>
                      <a:pt x="381" y="357"/>
                    </a:cubicBezTo>
                    <a:lnTo>
                      <a:pt x="229" y="153"/>
                    </a:lnTo>
                    <a:cubicBezTo>
                      <a:pt x="178" y="103"/>
                      <a:pt x="127" y="26"/>
                      <a:pt x="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3" name="Google Shape;9645;p71">
                <a:extLst>
                  <a:ext uri="{FF2B5EF4-FFF2-40B4-BE49-F238E27FC236}">
                    <a16:creationId xmlns:a16="http://schemas.microsoft.com/office/drawing/2014/main" id="{D14D03A0-8ACB-86D3-3E2C-AD854E433448}"/>
                  </a:ext>
                </a:extLst>
              </p:cNvPr>
              <p:cNvSpPr/>
              <p:nvPr/>
            </p:nvSpPr>
            <p:spPr>
              <a:xfrm>
                <a:off x="3742513" y="2987388"/>
                <a:ext cx="19350" cy="19600"/>
              </a:xfrm>
              <a:custGeom>
                <a:avLst/>
                <a:gdLst/>
                <a:ahLst/>
                <a:cxnLst/>
                <a:rect l="l" t="t" r="r" b="b"/>
                <a:pathLst>
                  <a:path w="774" h="784" extrusionOk="0">
                    <a:moveTo>
                      <a:pt x="127" y="0"/>
                    </a:moveTo>
                    <a:cubicBezTo>
                      <a:pt x="77" y="0"/>
                      <a:pt x="51" y="0"/>
                      <a:pt x="26" y="26"/>
                    </a:cubicBezTo>
                    <a:cubicBezTo>
                      <a:pt x="0" y="102"/>
                      <a:pt x="77" y="153"/>
                      <a:pt x="127" y="204"/>
                    </a:cubicBezTo>
                    <a:cubicBezTo>
                      <a:pt x="305" y="356"/>
                      <a:pt x="483" y="560"/>
                      <a:pt x="661" y="763"/>
                    </a:cubicBezTo>
                    <a:cubicBezTo>
                      <a:pt x="661" y="778"/>
                      <a:pt x="672" y="784"/>
                      <a:pt x="686" y="784"/>
                    </a:cubicBezTo>
                    <a:cubicBezTo>
                      <a:pt x="720" y="784"/>
                      <a:pt x="773" y="748"/>
                      <a:pt x="737" y="712"/>
                    </a:cubicBezTo>
                    <a:cubicBezTo>
                      <a:pt x="661" y="585"/>
                      <a:pt x="585" y="458"/>
                      <a:pt x="483" y="356"/>
                    </a:cubicBezTo>
                    <a:cubicBezTo>
                      <a:pt x="407" y="255"/>
                      <a:pt x="305" y="153"/>
                      <a:pt x="204" y="77"/>
                    </a:cubicBezTo>
                    <a:cubicBezTo>
                      <a:pt x="178" y="26"/>
                      <a:pt x="153" y="26"/>
                      <a:pt x="12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4" name="Google Shape;9646;p71">
                <a:extLst>
                  <a:ext uri="{FF2B5EF4-FFF2-40B4-BE49-F238E27FC236}">
                    <a16:creationId xmlns:a16="http://schemas.microsoft.com/office/drawing/2014/main" id="{FDB9B558-5C26-4118-4F74-84FFE07824EB}"/>
                  </a:ext>
                </a:extLst>
              </p:cNvPr>
              <p:cNvSpPr/>
              <p:nvPr/>
            </p:nvSpPr>
            <p:spPr>
              <a:xfrm>
                <a:off x="3809213" y="3017338"/>
                <a:ext cx="31800" cy="11375"/>
              </a:xfrm>
              <a:custGeom>
                <a:avLst/>
                <a:gdLst/>
                <a:ahLst/>
                <a:cxnLst/>
                <a:rect l="l" t="t" r="r" b="b"/>
                <a:pathLst>
                  <a:path w="1272" h="455" extrusionOk="0">
                    <a:moveTo>
                      <a:pt x="110" y="1"/>
                    </a:moveTo>
                    <a:cubicBezTo>
                      <a:pt x="79" y="1"/>
                      <a:pt x="50" y="7"/>
                      <a:pt x="26" y="22"/>
                    </a:cubicBezTo>
                    <a:cubicBezTo>
                      <a:pt x="1" y="48"/>
                      <a:pt x="1" y="73"/>
                      <a:pt x="26" y="99"/>
                    </a:cubicBezTo>
                    <a:cubicBezTo>
                      <a:pt x="103" y="175"/>
                      <a:pt x="230" y="175"/>
                      <a:pt x="306" y="200"/>
                    </a:cubicBezTo>
                    <a:cubicBezTo>
                      <a:pt x="408" y="200"/>
                      <a:pt x="509" y="226"/>
                      <a:pt x="611" y="251"/>
                    </a:cubicBezTo>
                    <a:cubicBezTo>
                      <a:pt x="814" y="327"/>
                      <a:pt x="1018" y="378"/>
                      <a:pt x="1196" y="454"/>
                    </a:cubicBezTo>
                    <a:cubicBezTo>
                      <a:pt x="1246" y="454"/>
                      <a:pt x="1272" y="404"/>
                      <a:pt x="1221" y="378"/>
                    </a:cubicBezTo>
                    <a:cubicBezTo>
                      <a:pt x="1043" y="277"/>
                      <a:pt x="840" y="175"/>
                      <a:pt x="636" y="124"/>
                    </a:cubicBezTo>
                    <a:cubicBezTo>
                      <a:pt x="535" y="99"/>
                      <a:pt x="408" y="48"/>
                      <a:pt x="331" y="48"/>
                    </a:cubicBezTo>
                    <a:cubicBezTo>
                      <a:pt x="261" y="30"/>
                      <a:pt x="179" y="1"/>
                      <a:pt x="1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5" name="Google Shape;9647;p71">
                <a:extLst>
                  <a:ext uri="{FF2B5EF4-FFF2-40B4-BE49-F238E27FC236}">
                    <a16:creationId xmlns:a16="http://schemas.microsoft.com/office/drawing/2014/main" id="{6F81D658-F19D-4ADC-769B-85F100796E1A}"/>
                  </a:ext>
                </a:extLst>
              </p:cNvPr>
              <p:cNvSpPr/>
              <p:nvPr/>
            </p:nvSpPr>
            <p:spPr>
              <a:xfrm>
                <a:off x="3724713" y="3140513"/>
                <a:ext cx="16275" cy="15050"/>
              </a:xfrm>
              <a:custGeom>
                <a:avLst/>
                <a:gdLst/>
                <a:ahLst/>
                <a:cxnLst/>
                <a:rect l="l" t="t" r="r" b="b"/>
                <a:pathLst>
                  <a:path w="651" h="602" extrusionOk="0">
                    <a:moveTo>
                      <a:pt x="102" y="1"/>
                    </a:moveTo>
                    <a:cubicBezTo>
                      <a:pt x="77" y="1"/>
                      <a:pt x="52" y="1"/>
                      <a:pt x="26" y="26"/>
                    </a:cubicBezTo>
                    <a:cubicBezTo>
                      <a:pt x="1" y="77"/>
                      <a:pt x="52" y="102"/>
                      <a:pt x="102" y="179"/>
                    </a:cubicBezTo>
                    <a:cubicBezTo>
                      <a:pt x="179" y="229"/>
                      <a:pt x="255" y="306"/>
                      <a:pt x="331" y="356"/>
                    </a:cubicBezTo>
                    <a:cubicBezTo>
                      <a:pt x="382" y="433"/>
                      <a:pt x="458" y="509"/>
                      <a:pt x="509" y="585"/>
                    </a:cubicBezTo>
                    <a:cubicBezTo>
                      <a:pt x="520" y="597"/>
                      <a:pt x="535" y="602"/>
                      <a:pt x="549" y="602"/>
                    </a:cubicBezTo>
                    <a:cubicBezTo>
                      <a:pt x="598" y="602"/>
                      <a:pt x="650" y="543"/>
                      <a:pt x="611" y="484"/>
                    </a:cubicBezTo>
                    <a:cubicBezTo>
                      <a:pt x="534" y="407"/>
                      <a:pt x="458" y="331"/>
                      <a:pt x="382" y="255"/>
                    </a:cubicBezTo>
                    <a:cubicBezTo>
                      <a:pt x="306" y="179"/>
                      <a:pt x="255" y="102"/>
                      <a:pt x="179" y="52"/>
                    </a:cubicBezTo>
                    <a:cubicBezTo>
                      <a:pt x="153" y="26"/>
                      <a:pt x="128" y="26"/>
                      <a:pt x="1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6" name="Google Shape;9648;p71">
                <a:extLst>
                  <a:ext uri="{FF2B5EF4-FFF2-40B4-BE49-F238E27FC236}">
                    <a16:creationId xmlns:a16="http://schemas.microsoft.com/office/drawing/2014/main" id="{55E05108-BF6E-556D-757D-1335A359E082}"/>
                  </a:ext>
                </a:extLst>
              </p:cNvPr>
              <p:cNvSpPr/>
              <p:nvPr/>
            </p:nvSpPr>
            <p:spPr>
              <a:xfrm>
                <a:off x="3729963" y="3215713"/>
                <a:ext cx="9400" cy="1512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605" extrusionOk="0">
                    <a:moveTo>
                      <a:pt x="49" y="0"/>
                    </a:moveTo>
                    <a:cubicBezTo>
                      <a:pt x="25" y="0"/>
                      <a:pt x="0" y="49"/>
                      <a:pt x="19" y="68"/>
                    </a:cubicBezTo>
                    <a:cubicBezTo>
                      <a:pt x="70" y="144"/>
                      <a:pt x="147" y="220"/>
                      <a:pt x="197" y="322"/>
                    </a:cubicBezTo>
                    <a:cubicBezTo>
                      <a:pt x="223" y="398"/>
                      <a:pt x="274" y="500"/>
                      <a:pt x="324" y="576"/>
                    </a:cubicBezTo>
                    <a:cubicBezTo>
                      <a:pt x="324" y="596"/>
                      <a:pt x="332" y="604"/>
                      <a:pt x="341" y="604"/>
                    </a:cubicBezTo>
                    <a:cubicBezTo>
                      <a:pt x="356" y="604"/>
                      <a:pt x="375" y="582"/>
                      <a:pt x="375" y="551"/>
                    </a:cubicBezTo>
                    <a:cubicBezTo>
                      <a:pt x="350" y="449"/>
                      <a:pt x="324" y="348"/>
                      <a:pt x="274" y="271"/>
                    </a:cubicBezTo>
                    <a:cubicBezTo>
                      <a:pt x="197" y="170"/>
                      <a:pt x="147" y="93"/>
                      <a:pt x="70" y="17"/>
                    </a:cubicBezTo>
                    <a:cubicBezTo>
                      <a:pt x="64" y="5"/>
                      <a:pt x="57" y="0"/>
                      <a:pt x="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7" name="Google Shape;9649;p71">
                <a:extLst>
                  <a:ext uri="{FF2B5EF4-FFF2-40B4-BE49-F238E27FC236}">
                    <a16:creationId xmlns:a16="http://schemas.microsoft.com/office/drawing/2014/main" id="{35430068-0309-B343-7646-F4F130127D52}"/>
                  </a:ext>
                </a:extLst>
              </p:cNvPr>
              <p:cNvSpPr/>
              <p:nvPr/>
            </p:nvSpPr>
            <p:spPr>
              <a:xfrm>
                <a:off x="3609713" y="3392613"/>
                <a:ext cx="5100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204" h="1589" extrusionOk="0">
                    <a:moveTo>
                      <a:pt x="64" y="0"/>
                    </a:moveTo>
                    <a:cubicBezTo>
                      <a:pt x="32" y="0"/>
                      <a:pt x="0" y="19"/>
                      <a:pt x="0" y="58"/>
                    </a:cubicBezTo>
                    <a:cubicBezTo>
                      <a:pt x="26" y="312"/>
                      <a:pt x="26" y="566"/>
                      <a:pt x="26" y="795"/>
                    </a:cubicBezTo>
                    <a:lnTo>
                      <a:pt x="26" y="1176"/>
                    </a:lnTo>
                    <a:cubicBezTo>
                      <a:pt x="0" y="1303"/>
                      <a:pt x="26" y="1405"/>
                      <a:pt x="51" y="1532"/>
                    </a:cubicBezTo>
                    <a:cubicBezTo>
                      <a:pt x="51" y="1570"/>
                      <a:pt x="77" y="1589"/>
                      <a:pt x="102" y="1589"/>
                    </a:cubicBezTo>
                    <a:cubicBezTo>
                      <a:pt x="128" y="1589"/>
                      <a:pt x="153" y="1570"/>
                      <a:pt x="153" y="1532"/>
                    </a:cubicBezTo>
                    <a:cubicBezTo>
                      <a:pt x="178" y="1405"/>
                      <a:pt x="204" y="1303"/>
                      <a:pt x="178" y="1176"/>
                    </a:cubicBezTo>
                    <a:cubicBezTo>
                      <a:pt x="178" y="1049"/>
                      <a:pt x="178" y="922"/>
                      <a:pt x="178" y="795"/>
                    </a:cubicBezTo>
                    <a:cubicBezTo>
                      <a:pt x="153" y="566"/>
                      <a:pt x="128" y="312"/>
                      <a:pt x="128" y="58"/>
                    </a:cubicBezTo>
                    <a:cubicBezTo>
                      <a:pt x="128" y="19"/>
                      <a:pt x="96" y="0"/>
                      <a:pt x="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8" name="Google Shape;9650;p71">
                <a:extLst>
                  <a:ext uri="{FF2B5EF4-FFF2-40B4-BE49-F238E27FC236}">
                    <a16:creationId xmlns:a16="http://schemas.microsoft.com/office/drawing/2014/main" id="{3B479AEB-5356-F9C0-D91D-49B6EEBD2322}"/>
                  </a:ext>
                </a:extLst>
              </p:cNvPr>
              <p:cNvSpPr/>
              <p:nvPr/>
            </p:nvSpPr>
            <p:spPr>
              <a:xfrm>
                <a:off x="3684688" y="3088163"/>
                <a:ext cx="8100" cy="15150"/>
              </a:xfrm>
              <a:custGeom>
                <a:avLst/>
                <a:gdLst/>
                <a:ahLst/>
                <a:cxnLst/>
                <a:rect l="l" t="t" r="r" b="b"/>
                <a:pathLst>
                  <a:path w="324" h="606" extrusionOk="0">
                    <a:moveTo>
                      <a:pt x="30" y="0"/>
                    </a:moveTo>
                    <a:cubicBezTo>
                      <a:pt x="13" y="0"/>
                      <a:pt x="0" y="18"/>
                      <a:pt x="0" y="36"/>
                    </a:cubicBezTo>
                    <a:cubicBezTo>
                      <a:pt x="26" y="61"/>
                      <a:pt x="26" y="112"/>
                      <a:pt x="51" y="163"/>
                    </a:cubicBezTo>
                    <a:cubicBezTo>
                      <a:pt x="77" y="214"/>
                      <a:pt x="102" y="265"/>
                      <a:pt x="128" y="316"/>
                    </a:cubicBezTo>
                    <a:cubicBezTo>
                      <a:pt x="153" y="392"/>
                      <a:pt x="204" y="493"/>
                      <a:pt x="255" y="595"/>
                    </a:cubicBezTo>
                    <a:cubicBezTo>
                      <a:pt x="255" y="603"/>
                      <a:pt x="261" y="606"/>
                      <a:pt x="270" y="606"/>
                    </a:cubicBezTo>
                    <a:cubicBezTo>
                      <a:pt x="291" y="606"/>
                      <a:pt x="323" y="588"/>
                      <a:pt x="305" y="570"/>
                    </a:cubicBezTo>
                    <a:lnTo>
                      <a:pt x="178" y="290"/>
                    </a:lnTo>
                    <a:lnTo>
                      <a:pt x="128" y="138"/>
                    </a:lnTo>
                    <a:cubicBezTo>
                      <a:pt x="102" y="87"/>
                      <a:pt x="77" y="36"/>
                      <a:pt x="51" y="11"/>
                    </a:cubicBezTo>
                    <a:cubicBezTo>
                      <a:pt x="44" y="3"/>
                      <a:pt x="36" y="0"/>
                      <a:pt x="3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9" name="Google Shape;9651;p71">
                <a:extLst>
                  <a:ext uri="{FF2B5EF4-FFF2-40B4-BE49-F238E27FC236}">
                    <a16:creationId xmlns:a16="http://schemas.microsoft.com/office/drawing/2014/main" id="{9EAE5A91-2C24-70D5-DC98-2BA8E725F1A9}"/>
                  </a:ext>
                </a:extLst>
              </p:cNvPr>
              <p:cNvSpPr/>
              <p:nvPr/>
            </p:nvSpPr>
            <p:spPr>
              <a:xfrm>
                <a:off x="3610988" y="3201513"/>
                <a:ext cx="12725" cy="14650"/>
              </a:xfrm>
              <a:custGeom>
                <a:avLst/>
                <a:gdLst/>
                <a:ahLst/>
                <a:cxnLst/>
                <a:rect l="l" t="t" r="r" b="b"/>
                <a:pathLst>
                  <a:path w="509" h="586" extrusionOk="0">
                    <a:moveTo>
                      <a:pt x="102" y="1"/>
                    </a:moveTo>
                    <a:cubicBezTo>
                      <a:pt x="77" y="1"/>
                      <a:pt x="26" y="1"/>
                      <a:pt x="0" y="51"/>
                    </a:cubicBezTo>
                    <a:cubicBezTo>
                      <a:pt x="0" y="77"/>
                      <a:pt x="0" y="128"/>
                      <a:pt x="26" y="153"/>
                    </a:cubicBezTo>
                    <a:lnTo>
                      <a:pt x="102" y="179"/>
                    </a:lnTo>
                    <a:lnTo>
                      <a:pt x="127" y="204"/>
                    </a:lnTo>
                    <a:cubicBezTo>
                      <a:pt x="178" y="229"/>
                      <a:pt x="204" y="255"/>
                      <a:pt x="229" y="306"/>
                    </a:cubicBezTo>
                    <a:cubicBezTo>
                      <a:pt x="305" y="382"/>
                      <a:pt x="356" y="458"/>
                      <a:pt x="382" y="534"/>
                    </a:cubicBezTo>
                    <a:cubicBezTo>
                      <a:pt x="382" y="560"/>
                      <a:pt x="432" y="585"/>
                      <a:pt x="458" y="585"/>
                    </a:cubicBezTo>
                    <a:cubicBezTo>
                      <a:pt x="483" y="585"/>
                      <a:pt x="509" y="560"/>
                      <a:pt x="509" y="534"/>
                    </a:cubicBezTo>
                    <a:cubicBezTo>
                      <a:pt x="483" y="433"/>
                      <a:pt x="432" y="331"/>
                      <a:pt x="356" y="229"/>
                    </a:cubicBezTo>
                    <a:cubicBezTo>
                      <a:pt x="331" y="204"/>
                      <a:pt x="280" y="153"/>
                      <a:pt x="254" y="102"/>
                    </a:cubicBezTo>
                    <a:cubicBezTo>
                      <a:pt x="204" y="77"/>
                      <a:pt x="153" y="26"/>
                      <a:pt x="1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0" name="Google Shape;9652;p71">
                <a:extLst>
                  <a:ext uri="{FF2B5EF4-FFF2-40B4-BE49-F238E27FC236}">
                    <a16:creationId xmlns:a16="http://schemas.microsoft.com/office/drawing/2014/main" id="{782C9E83-13FD-3684-E9BC-724C9A02A6E1}"/>
                  </a:ext>
                </a:extLst>
              </p:cNvPr>
              <p:cNvSpPr/>
              <p:nvPr/>
            </p:nvSpPr>
            <p:spPr>
              <a:xfrm>
                <a:off x="3577313" y="3244713"/>
                <a:ext cx="8275" cy="8925"/>
              </a:xfrm>
              <a:custGeom>
                <a:avLst/>
                <a:gdLst/>
                <a:ahLst/>
                <a:cxnLst/>
                <a:rect l="l" t="t" r="r" b="b"/>
                <a:pathLst>
                  <a:path w="331" h="357" extrusionOk="0">
                    <a:moveTo>
                      <a:pt x="51" y="1"/>
                    </a:moveTo>
                    <a:cubicBezTo>
                      <a:pt x="26" y="1"/>
                      <a:pt x="0" y="1"/>
                      <a:pt x="0" y="26"/>
                    </a:cubicBezTo>
                    <a:cubicBezTo>
                      <a:pt x="0" y="77"/>
                      <a:pt x="26" y="103"/>
                      <a:pt x="51" y="153"/>
                    </a:cubicBezTo>
                    <a:lnTo>
                      <a:pt x="127" y="204"/>
                    </a:lnTo>
                    <a:lnTo>
                      <a:pt x="229" y="357"/>
                    </a:lnTo>
                    <a:lnTo>
                      <a:pt x="305" y="357"/>
                    </a:lnTo>
                    <a:cubicBezTo>
                      <a:pt x="331" y="331"/>
                      <a:pt x="331" y="280"/>
                      <a:pt x="305" y="280"/>
                    </a:cubicBezTo>
                    <a:lnTo>
                      <a:pt x="204" y="128"/>
                    </a:lnTo>
                    <a:lnTo>
                      <a:pt x="153" y="52"/>
                    </a:lnTo>
                    <a:cubicBezTo>
                      <a:pt x="127" y="26"/>
                      <a:pt x="102" y="1"/>
                      <a:pt x="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1" name="Google Shape;9653;p71">
                <a:extLst>
                  <a:ext uri="{FF2B5EF4-FFF2-40B4-BE49-F238E27FC236}">
                    <a16:creationId xmlns:a16="http://schemas.microsoft.com/office/drawing/2014/main" id="{C59A8B8C-941F-D2BA-143D-14195D1ACC6A}"/>
                  </a:ext>
                </a:extLst>
              </p:cNvPr>
              <p:cNvSpPr/>
              <p:nvPr/>
            </p:nvSpPr>
            <p:spPr>
              <a:xfrm>
                <a:off x="3542363" y="3280313"/>
                <a:ext cx="16550" cy="17175"/>
              </a:xfrm>
              <a:custGeom>
                <a:avLst/>
                <a:gdLst/>
                <a:ahLst/>
                <a:cxnLst/>
                <a:rect l="l" t="t" r="r" b="b"/>
                <a:pathLst>
                  <a:path w="662" h="687" extrusionOk="0">
                    <a:moveTo>
                      <a:pt x="77" y="0"/>
                    </a:moveTo>
                    <a:cubicBezTo>
                      <a:pt x="51" y="0"/>
                      <a:pt x="0" y="26"/>
                      <a:pt x="26" y="76"/>
                    </a:cubicBezTo>
                    <a:cubicBezTo>
                      <a:pt x="51" y="102"/>
                      <a:pt x="77" y="153"/>
                      <a:pt x="102" y="153"/>
                    </a:cubicBezTo>
                    <a:lnTo>
                      <a:pt x="178" y="229"/>
                    </a:lnTo>
                    <a:lnTo>
                      <a:pt x="331" y="356"/>
                    </a:lnTo>
                    <a:cubicBezTo>
                      <a:pt x="432" y="458"/>
                      <a:pt x="534" y="559"/>
                      <a:pt x="610" y="686"/>
                    </a:cubicBezTo>
                    <a:cubicBezTo>
                      <a:pt x="636" y="686"/>
                      <a:pt x="661" y="686"/>
                      <a:pt x="636" y="661"/>
                    </a:cubicBezTo>
                    <a:cubicBezTo>
                      <a:pt x="585" y="534"/>
                      <a:pt x="509" y="407"/>
                      <a:pt x="432" y="280"/>
                    </a:cubicBezTo>
                    <a:cubicBezTo>
                      <a:pt x="382" y="229"/>
                      <a:pt x="331" y="178"/>
                      <a:pt x="280" y="127"/>
                    </a:cubicBezTo>
                    <a:lnTo>
                      <a:pt x="204" y="51"/>
                    </a:lnTo>
                    <a:cubicBezTo>
                      <a:pt x="178" y="26"/>
                      <a:pt x="127" y="0"/>
                      <a:pt x="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2" name="Google Shape;9654;p71">
                <a:extLst>
                  <a:ext uri="{FF2B5EF4-FFF2-40B4-BE49-F238E27FC236}">
                    <a16:creationId xmlns:a16="http://schemas.microsoft.com/office/drawing/2014/main" id="{DFFC6669-FAE5-DCF9-9072-1401ADCE509F}"/>
                  </a:ext>
                </a:extLst>
              </p:cNvPr>
              <p:cNvSpPr/>
              <p:nvPr/>
            </p:nvSpPr>
            <p:spPr>
              <a:xfrm>
                <a:off x="3513138" y="3355763"/>
                <a:ext cx="3200" cy="17800"/>
              </a:xfrm>
              <a:custGeom>
                <a:avLst/>
                <a:gdLst/>
                <a:ahLst/>
                <a:cxnLst/>
                <a:rect l="l" t="t" r="r" b="b"/>
                <a:pathLst>
                  <a:path w="128" h="712" extrusionOk="0">
                    <a:moveTo>
                      <a:pt x="64" y="0"/>
                    </a:moveTo>
                    <a:cubicBezTo>
                      <a:pt x="32" y="0"/>
                      <a:pt x="0" y="19"/>
                      <a:pt x="0" y="57"/>
                    </a:cubicBezTo>
                    <a:lnTo>
                      <a:pt x="0" y="388"/>
                    </a:lnTo>
                    <a:cubicBezTo>
                      <a:pt x="0" y="490"/>
                      <a:pt x="26" y="591"/>
                      <a:pt x="51" y="693"/>
                    </a:cubicBezTo>
                    <a:cubicBezTo>
                      <a:pt x="51" y="706"/>
                      <a:pt x="64" y="712"/>
                      <a:pt x="76" y="712"/>
                    </a:cubicBezTo>
                    <a:cubicBezTo>
                      <a:pt x="89" y="712"/>
                      <a:pt x="102" y="706"/>
                      <a:pt x="102" y="693"/>
                    </a:cubicBezTo>
                    <a:cubicBezTo>
                      <a:pt x="127" y="591"/>
                      <a:pt x="127" y="490"/>
                      <a:pt x="127" y="388"/>
                    </a:cubicBezTo>
                    <a:lnTo>
                      <a:pt x="127" y="57"/>
                    </a:lnTo>
                    <a:cubicBezTo>
                      <a:pt x="127" y="19"/>
                      <a:pt x="96" y="0"/>
                      <a:pt x="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3" name="Google Shape;9655;p71">
                <a:extLst>
                  <a:ext uri="{FF2B5EF4-FFF2-40B4-BE49-F238E27FC236}">
                    <a16:creationId xmlns:a16="http://schemas.microsoft.com/office/drawing/2014/main" id="{7AB38F3F-D052-96EC-A608-C4ADD563D84A}"/>
                  </a:ext>
                </a:extLst>
              </p:cNvPr>
              <p:cNvSpPr/>
              <p:nvPr/>
            </p:nvSpPr>
            <p:spPr>
              <a:xfrm>
                <a:off x="3455938" y="3414213"/>
                <a:ext cx="3200" cy="19100"/>
              </a:xfrm>
              <a:custGeom>
                <a:avLst/>
                <a:gdLst/>
                <a:ahLst/>
                <a:cxnLst/>
                <a:rect l="l" t="t" r="r" b="b"/>
                <a:pathLst>
                  <a:path w="128" h="764" extrusionOk="0">
                    <a:moveTo>
                      <a:pt x="52" y="1"/>
                    </a:moveTo>
                    <a:cubicBezTo>
                      <a:pt x="26" y="1"/>
                      <a:pt x="1" y="20"/>
                      <a:pt x="1" y="58"/>
                    </a:cubicBezTo>
                    <a:cubicBezTo>
                      <a:pt x="26" y="286"/>
                      <a:pt x="1" y="515"/>
                      <a:pt x="1" y="744"/>
                    </a:cubicBezTo>
                    <a:cubicBezTo>
                      <a:pt x="1" y="757"/>
                      <a:pt x="14" y="763"/>
                      <a:pt x="26" y="763"/>
                    </a:cubicBezTo>
                    <a:cubicBezTo>
                      <a:pt x="39" y="763"/>
                      <a:pt x="52" y="757"/>
                      <a:pt x="52" y="744"/>
                    </a:cubicBezTo>
                    <a:cubicBezTo>
                      <a:pt x="102" y="515"/>
                      <a:pt x="128" y="286"/>
                      <a:pt x="102" y="58"/>
                    </a:cubicBezTo>
                    <a:cubicBezTo>
                      <a:pt x="102" y="20"/>
                      <a:pt x="77" y="1"/>
                      <a:pt x="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4" name="Google Shape;9656;p71">
                <a:extLst>
                  <a:ext uri="{FF2B5EF4-FFF2-40B4-BE49-F238E27FC236}">
                    <a16:creationId xmlns:a16="http://schemas.microsoft.com/office/drawing/2014/main" id="{107415C6-F6A1-D629-A807-553EC003B620}"/>
                  </a:ext>
                </a:extLst>
              </p:cNvPr>
              <p:cNvSpPr/>
              <p:nvPr/>
            </p:nvSpPr>
            <p:spPr>
              <a:xfrm>
                <a:off x="3464213" y="3368313"/>
                <a:ext cx="1300" cy="17325"/>
              </a:xfrm>
              <a:custGeom>
                <a:avLst/>
                <a:gdLst/>
                <a:ahLst/>
                <a:cxnLst/>
                <a:rect l="l" t="t" r="r" b="b"/>
                <a:pathLst>
                  <a:path w="52" h="693" extrusionOk="0">
                    <a:moveTo>
                      <a:pt x="26" y="0"/>
                    </a:moveTo>
                    <a:cubicBezTo>
                      <a:pt x="13" y="0"/>
                      <a:pt x="0" y="13"/>
                      <a:pt x="0" y="38"/>
                    </a:cubicBezTo>
                    <a:lnTo>
                      <a:pt x="0" y="369"/>
                    </a:lnTo>
                    <a:cubicBezTo>
                      <a:pt x="0" y="470"/>
                      <a:pt x="0" y="572"/>
                      <a:pt x="26" y="674"/>
                    </a:cubicBezTo>
                    <a:cubicBezTo>
                      <a:pt x="26" y="686"/>
                      <a:pt x="32" y="693"/>
                      <a:pt x="38" y="693"/>
                    </a:cubicBezTo>
                    <a:cubicBezTo>
                      <a:pt x="45" y="693"/>
                      <a:pt x="51" y="686"/>
                      <a:pt x="51" y="674"/>
                    </a:cubicBezTo>
                    <a:cubicBezTo>
                      <a:pt x="51" y="572"/>
                      <a:pt x="51" y="470"/>
                      <a:pt x="51" y="369"/>
                    </a:cubicBezTo>
                    <a:lnTo>
                      <a:pt x="51" y="38"/>
                    </a:lnTo>
                    <a:cubicBezTo>
                      <a:pt x="51" y="13"/>
                      <a:pt x="38" y="0"/>
                      <a:pt x="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5" name="Google Shape;9657;p71">
                <a:extLst>
                  <a:ext uri="{FF2B5EF4-FFF2-40B4-BE49-F238E27FC236}">
                    <a16:creationId xmlns:a16="http://schemas.microsoft.com/office/drawing/2014/main" id="{94595CD2-3C69-DA84-422B-017E47DDA332}"/>
                  </a:ext>
                </a:extLst>
              </p:cNvPr>
              <p:cNvSpPr/>
              <p:nvPr/>
            </p:nvSpPr>
            <p:spPr>
              <a:xfrm>
                <a:off x="3565863" y="3442188"/>
                <a:ext cx="7650" cy="29875"/>
              </a:xfrm>
              <a:custGeom>
                <a:avLst/>
                <a:gdLst/>
                <a:ahLst/>
                <a:cxnLst/>
                <a:rect l="l" t="t" r="r" b="b"/>
                <a:pathLst>
                  <a:path w="306" h="1195" extrusionOk="0">
                    <a:moveTo>
                      <a:pt x="223" y="0"/>
                    </a:moveTo>
                    <a:cubicBezTo>
                      <a:pt x="199" y="0"/>
                      <a:pt x="179" y="16"/>
                      <a:pt x="179" y="57"/>
                    </a:cubicBezTo>
                    <a:cubicBezTo>
                      <a:pt x="153" y="235"/>
                      <a:pt x="102" y="413"/>
                      <a:pt x="77" y="616"/>
                    </a:cubicBezTo>
                    <a:cubicBezTo>
                      <a:pt x="52" y="718"/>
                      <a:pt x="26" y="794"/>
                      <a:pt x="26" y="896"/>
                    </a:cubicBezTo>
                    <a:cubicBezTo>
                      <a:pt x="1" y="997"/>
                      <a:pt x="1" y="1074"/>
                      <a:pt x="1" y="1175"/>
                    </a:cubicBezTo>
                    <a:cubicBezTo>
                      <a:pt x="13" y="1188"/>
                      <a:pt x="33" y="1194"/>
                      <a:pt x="52" y="1194"/>
                    </a:cubicBezTo>
                    <a:cubicBezTo>
                      <a:pt x="71" y="1194"/>
                      <a:pt x="90" y="1188"/>
                      <a:pt x="102" y="1175"/>
                    </a:cubicBezTo>
                    <a:cubicBezTo>
                      <a:pt x="128" y="1074"/>
                      <a:pt x="153" y="997"/>
                      <a:pt x="179" y="896"/>
                    </a:cubicBezTo>
                    <a:lnTo>
                      <a:pt x="204" y="642"/>
                    </a:lnTo>
                    <a:cubicBezTo>
                      <a:pt x="255" y="464"/>
                      <a:pt x="280" y="260"/>
                      <a:pt x="306" y="82"/>
                    </a:cubicBezTo>
                    <a:cubicBezTo>
                      <a:pt x="306" y="37"/>
                      <a:pt x="260" y="0"/>
                      <a:pt x="22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6" name="Google Shape;9658;p71">
                <a:extLst>
                  <a:ext uri="{FF2B5EF4-FFF2-40B4-BE49-F238E27FC236}">
                    <a16:creationId xmlns:a16="http://schemas.microsoft.com/office/drawing/2014/main" id="{E9EBB9F8-7C84-ED7E-7E2A-BC0DBFDA0CF4}"/>
                  </a:ext>
                </a:extLst>
              </p:cNvPr>
              <p:cNvSpPr/>
              <p:nvPr/>
            </p:nvSpPr>
            <p:spPr>
              <a:xfrm>
                <a:off x="3491163" y="3493313"/>
                <a:ext cx="9025" cy="28350"/>
              </a:xfrm>
              <a:custGeom>
                <a:avLst/>
                <a:gdLst/>
                <a:ahLst/>
                <a:cxnLst/>
                <a:rect l="l" t="t" r="r" b="b"/>
                <a:pathLst>
                  <a:path w="361" h="1134" extrusionOk="0">
                    <a:moveTo>
                      <a:pt x="280" y="1"/>
                    </a:moveTo>
                    <a:cubicBezTo>
                      <a:pt x="254" y="1"/>
                      <a:pt x="228" y="15"/>
                      <a:pt x="218" y="45"/>
                    </a:cubicBezTo>
                    <a:cubicBezTo>
                      <a:pt x="142" y="376"/>
                      <a:pt x="66" y="706"/>
                      <a:pt x="15" y="1062"/>
                    </a:cubicBezTo>
                    <a:cubicBezTo>
                      <a:pt x="0" y="1106"/>
                      <a:pt x="37" y="1133"/>
                      <a:pt x="75" y="1133"/>
                    </a:cubicBezTo>
                    <a:cubicBezTo>
                      <a:pt x="103" y="1133"/>
                      <a:pt x="132" y="1119"/>
                      <a:pt x="142" y="1087"/>
                    </a:cubicBezTo>
                    <a:cubicBezTo>
                      <a:pt x="218" y="757"/>
                      <a:pt x="295" y="427"/>
                      <a:pt x="345" y="96"/>
                    </a:cubicBezTo>
                    <a:cubicBezTo>
                      <a:pt x="361" y="35"/>
                      <a:pt x="320" y="1"/>
                      <a:pt x="2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7" name="Google Shape;9659;p71">
                <a:extLst>
                  <a:ext uri="{FF2B5EF4-FFF2-40B4-BE49-F238E27FC236}">
                    <a16:creationId xmlns:a16="http://schemas.microsoft.com/office/drawing/2014/main" id="{36E8AC17-8E51-8645-9CF2-1FE86533A626}"/>
                  </a:ext>
                </a:extLst>
              </p:cNvPr>
              <p:cNvSpPr/>
              <p:nvPr/>
            </p:nvSpPr>
            <p:spPr>
              <a:xfrm>
                <a:off x="3397488" y="3612713"/>
                <a:ext cx="20800" cy="49275"/>
              </a:xfrm>
              <a:custGeom>
                <a:avLst/>
                <a:gdLst/>
                <a:ahLst/>
                <a:cxnLst/>
                <a:rect l="l" t="t" r="r" b="b"/>
                <a:pathLst>
                  <a:path w="832" h="1971" extrusionOk="0">
                    <a:moveTo>
                      <a:pt x="729" y="1"/>
                    </a:moveTo>
                    <a:cubicBezTo>
                      <a:pt x="710" y="1"/>
                      <a:pt x="694" y="7"/>
                      <a:pt x="687" y="22"/>
                    </a:cubicBezTo>
                    <a:cubicBezTo>
                      <a:pt x="534" y="327"/>
                      <a:pt x="407" y="632"/>
                      <a:pt x="280" y="962"/>
                    </a:cubicBezTo>
                    <a:cubicBezTo>
                      <a:pt x="229" y="1115"/>
                      <a:pt x="178" y="1267"/>
                      <a:pt x="128" y="1445"/>
                    </a:cubicBezTo>
                    <a:lnTo>
                      <a:pt x="51" y="1674"/>
                    </a:lnTo>
                    <a:cubicBezTo>
                      <a:pt x="26" y="1750"/>
                      <a:pt x="1" y="1852"/>
                      <a:pt x="26" y="1928"/>
                    </a:cubicBezTo>
                    <a:cubicBezTo>
                      <a:pt x="26" y="1958"/>
                      <a:pt x="43" y="1970"/>
                      <a:pt x="68" y="1970"/>
                    </a:cubicBezTo>
                    <a:cubicBezTo>
                      <a:pt x="86" y="1970"/>
                      <a:pt x="107" y="1964"/>
                      <a:pt x="128" y="1954"/>
                    </a:cubicBezTo>
                    <a:cubicBezTo>
                      <a:pt x="178" y="1903"/>
                      <a:pt x="204" y="1827"/>
                      <a:pt x="229" y="1725"/>
                    </a:cubicBezTo>
                    <a:cubicBezTo>
                      <a:pt x="255" y="1649"/>
                      <a:pt x="280" y="1572"/>
                      <a:pt x="306" y="1496"/>
                    </a:cubicBezTo>
                    <a:cubicBezTo>
                      <a:pt x="356" y="1369"/>
                      <a:pt x="407" y="1191"/>
                      <a:pt x="458" y="1039"/>
                    </a:cubicBezTo>
                    <a:cubicBezTo>
                      <a:pt x="560" y="734"/>
                      <a:pt x="687" y="403"/>
                      <a:pt x="814" y="73"/>
                    </a:cubicBezTo>
                    <a:cubicBezTo>
                      <a:pt x="832" y="37"/>
                      <a:pt x="774" y="1"/>
                      <a:pt x="7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8" name="Google Shape;9660;p71">
                <a:extLst>
                  <a:ext uri="{FF2B5EF4-FFF2-40B4-BE49-F238E27FC236}">
                    <a16:creationId xmlns:a16="http://schemas.microsoft.com/office/drawing/2014/main" id="{F77EB5FE-E766-FAC6-1391-9265B74FFEBF}"/>
                  </a:ext>
                </a:extLst>
              </p:cNvPr>
              <p:cNvSpPr/>
              <p:nvPr/>
            </p:nvSpPr>
            <p:spPr>
              <a:xfrm>
                <a:off x="4498638" y="1206313"/>
                <a:ext cx="69675" cy="233800"/>
              </a:xfrm>
              <a:custGeom>
                <a:avLst/>
                <a:gdLst/>
                <a:ahLst/>
                <a:cxnLst/>
                <a:rect l="l" t="t" r="r" b="b"/>
                <a:pathLst>
                  <a:path w="2787" h="9352" extrusionOk="0">
                    <a:moveTo>
                      <a:pt x="2720" y="1"/>
                    </a:moveTo>
                    <a:cubicBezTo>
                      <a:pt x="2699" y="1"/>
                      <a:pt x="2679" y="9"/>
                      <a:pt x="2669" y="28"/>
                    </a:cubicBezTo>
                    <a:cubicBezTo>
                      <a:pt x="2389" y="664"/>
                      <a:pt x="2135" y="1325"/>
                      <a:pt x="1881" y="1985"/>
                    </a:cubicBezTo>
                    <a:cubicBezTo>
                      <a:pt x="1449" y="3180"/>
                      <a:pt x="1093" y="4374"/>
                      <a:pt x="763" y="5569"/>
                    </a:cubicBezTo>
                    <a:cubicBezTo>
                      <a:pt x="610" y="6204"/>
                      <a:pt x="458" y="6814"/>
                      <a:pt x="331" y="7424"/>
                    </a:cubicBezTo>
                    <a:cubicBezTo>
                      <a:pt x="254" y="7729"/>
                      <a:pt x="203" y="8034"/>
                      <a:pt x="127" y="8339"/>
                    </a:cubicBezTo>
                    <a:cubicBezTo>
                      <a:pt x="102" y="8492"/>
                      <a:pt x="76" y="8670"/>
                      <a:pt x="51" y="8822"/>
                    </a:cubicBezTo>
                    <a:cubicBezTo>
                      <a:pt x="26" y="8975"/>
                      <a:pt x="0" y="9127"/>
                      <a:pt x="26" y="9280"/>
                    </a:cubicBezTo>
                    <a:cubicBezTo>
                      <a:pt x="26" y="9316"/>
                      <a:pt x="64" y="9352"/>
                      <a:pt x="95" y="9352"/>
                    </a:cubicBezTo>
                    <a:cubicBezTo>
                      <a:pt x="108" y="9352"/>
                      <a:pt x="120" y="9345"/>
                      <a:pt x="127" y="9331"/>
                    </a:cubicBezTo>
                    <a:cubicBezTo>
                      <a:pt x="203" y="9153"/>
                      <a:pt x="229" y="9000"/>
                      <a:pt x="254" y="8822"/>
                    </a:cubicBezTo>
                    <a:cubicBezTo>
                      <a:pt x="305" y="8644"/>
                      <a:pt x="331" y="8466"/>
                      <a:pt x="381" y="8288"/>
                    </a:cubicBezTo>
                    <a:cubicBezTo>
                      <a:pt x="432" y="7958"/>
                      <a:pt x="508" y="7602"/>
                      <a:pt x="585" y="7272"/>
                    </a:cubicBezTo>
                    <a:cubicBezTo>
                      <a:pt x="839" y="6026"/>
                      <a:pt x="1169" y="4807"/>
                      <a:pt x="1525" y="3612"/>
                    </a:cubicBezTo>
                    <a:cubicBezTo>
                      <a:pt x="1906" y="2417"/>
                      <a:pt x="2313" y="1223"/>
                      <a:pt x="2770" y="54"/>
                    </a:cubicBezTo>
                    <a:cubicBezTo>
                      <a:pt x="2786" y="22"/>
                      <a:pt x="2753" y="1"/>
                      <a:pt x="27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9" name="Google Shape;9661;p71">
                <a:extLst>
                  <a:ext uri="{FF2B5EF4-FFF2-40B4-BE49-F238E27FC236}">
                    <a16:creationId xmlns:a16="http://schemas.microsoft.com/office/drawing/2014/main" id="{3A05163D-541A-5F16-396D-D15E07979BB9}"/>
                  </a:ext>
                </a:extLst>
              </p:cNvPr>
              <p:cNvSpPr/>
              <p:nvPr/>
            </p:nvSpPr>
            <p:spPr>
              <a:xfrm>
                <a:off x="4586938" y="1296688"/>
                <a:ext cx="136650" cy="354550"/>
              </a:xfrm>
              <a:custGeom>
                <a:avLst/>
                <a:gdLst/>
                <a:ahLst/>
                <a:cxnLst/>
                <a:rect l="l" t="t" r="r" b="b"/>
                <a:pathLst>
                  <a:path w="5466" h="14182" extrusionOk="0">
                    <a:moveTo>
                      <a:pt x="5418" y="1"/>
                    </a:moveTo>
                    <a:cubicBezTo>
                      <a:pt x="5407" y="1"/>
                      <a:pt x="5397" y="7"/>
                      <a:pt x="5389" y="22"/>
                    </a:cubicBezTo>
                    <a:lnTo>
                      <a:pt x="5237" y="353"/>
                    </a:lnTo>
                    <a:cubicBezTo>
                      <a:pt x="4830" y="1242"/>
                      <a:pt x="4423" y="2132"/>
                      <a:pt x="4042" y="3047"/>
                    </a:cubicBezTo>
                    <a:cubicBezTo>
                      <a:pt x="3661" y="3962"/>
                      <a:pt x="3280" y="4877"/>
                      <a:pt x="2924" y="5792"/>
                    </a:cubicBezTo>
                    <a:cubicBezTo>
                      <a:pt x="2568" y="6681"/>
                      <a:pt x="2212" y="7622"/>
                      <a:pt x="1856" y="8537"/>
                    </a:cubicBezTo>
                    <a:cubicBezTo>
                      <a:pt x="1526" y="9452"/>
                      <a:pt x="1196" y="10392"/>
                      <a:pt x="865" y="11332"/>
                    </a:cubicBezTo>
                    <a:cubicBezTo>
                      <a:pt x="713" y="11790"/>
                      <a:pt x="560" y="12273"/>
                      <a:pt x="408" y="12730"/>
                    </a:cubicBezTo>
                    <a:cubicBezTo>
                      <a:pt x="255" y="13188"/>
                      <a:pt x="128" y="13671"/>
                      <a:pt x="1" y="14128"/>
                    </a:cubicBezTo>
                    <a:cubicBezTo>
                      <a:pt x="1" y="14160"/>
                      <a:pt x="20" y="14181"/>
                      <a:pt x="41" y="14181"/>
                    </a:cubicBezTo>
                    <a:cubicBezTo>
                      <a:pt x="54" y="14181"/>
                      <a:pt x="68" y="14173"/>
                      <a:pt x="77" y="14154"/>
                    </a:cubicBezTo>
                    <a:cubicBezTo>
                      <a:pt x="128" y="14052"/>
                      <a:pt x="179" y="13925"/>
                      <a:pt x="230" y="13823"/>
                    </a:cubicBezTo>
                    <a:cubicBezTo>
                      <a:pt x="408" y="13366"/>
                      <a:pt x="535" y="12908"/>
                      <a:pt x="713" y="12425"/>
                    </a:cubicBezTo>
                    <a:cubicBezTo>
                      <a:pt x="865" y="11968"/>
                      <a:pt x="1018" y="11510"/>
                      <a:pt x="1196" y="11027"/>
                    </a:cubicBezTo>
                    <a:cubicBezTo>
                      <a:pt x="1500" y="10112"/>
                      <a:pt x="1831" y="9198"/>
                      <a:pt x="2187" y="8257"/>
                    </a:cubicBezTo>
                    <a:cubicBezTo>
                      <a:pt x="2517" y="7342"/>
                      <a:pt x="2873" y="6427"/>
                      <a:pt x="3229" y="5512"/>
                    </a:cubicBezTo>
                    <a:cubicBezTo>
                      <a:pt x="3585" y="4597"/>
                      <a:pt x="3940" y="3682"/>
                      <a:pt x="4322" y="2793"/>
                    </a:cubicBezTo>
                    <a:cubicBezTo>
                      <a:pt x="4677" y="1878"/>
                      <a:pt x="5059" y="963"/>
                      <a:pt x="5465" y="48"/>
                    </a:cubicBezTo>
                    <a:cubicBezTo>
                      <a:pt x="5465" y="30"/>
                      <a:pt x="5441" y="1"/>
                      <a:pt x="541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0" name="Google Shape;9662;p71">
                <a:extLst>
                  <a:ext uri="{FF2B5EF4-FFF2-40B4-BE49-F238E27FC236}">
                    <a16:creationId xmlns:a16="http://schemas.microsoft.com/office/drawing/2014/main" id="{79261754-D74A-7D07-BF62-4FBA982012A0}"/>
                  </a:ext>
                </a:extLst>
              </p:cNvPr>
              <p:cNvSpPr/>
              <p:nvPr/>
            </p:nvSpPr>
            <p:spPr>
              <a:xfrm>
                <a:off x="3209038" y="3747163"/>
                <a:ext cx="103075" cy="469575"/>
              </a:xfrm>
              <a:custGeom>
                <a:avLst/>
                <a:gdLst/>
                <a:ahLst/>
                <a:cxnLst/>
                <a:rect l="l" t="t" r="r" b="b"/>
                <a:pathLst>
                  <a:path w="4123" h="18783" extrusionOk="0">
                    <a:moveTo>
                      <a:pt x="4043" y="1"/>
                    </a:moveTo>
                    <a:cubicBezTo>
                      <a:pt x="4017" y="1"/>
                      <a:pt x="3991" y="17"/>
                      <a:pt x="3980" y="58"/>
                    </a:cubicBezTo>
                    <a:cubicBezTo>
                      <a:pt x="3930" y="185"/>
                      <a:pt x="3879" y="337"/>
                      <a:pt x="3828" y="490"/>
                    </a:cubicBezTo>
                    <a:cubicBezTo>
                      <a:pt x="3497" y="1684"/>
                      <a:pt x="3218" y="2904"/>
                      <a:pt x="3015" y="4124"/>
                    </a:cubicBezTo>
                    <a:cubicBezTo>
                      <a:pt x="2786" y="5344"/>
                      <a:pt x="2582" y="6564"/>
                      <a:pt x="2379" y="7784"/>
                    </a:cubicBezTo>
                    <a:cubicBezTo>
                      <a:pt x="2176" y="9029"/>
                      <a:pt x="1972" y="10275"/>
                      <a:pt x="1744" y="11469"/>
                    </a:cubicBezTo>
                    <a:cubicBezTo>
                      <a:pt x="1540" y="12689"/>
                      <a:pt x="1286" y="13909"/>
                      <a:pt x="1007" y="15104"/>
                    </a:cubicBezTo>
                    <a:cubicBezTo>
                      <a:pt x="727" y="16324"/>
                      <a:pt x="371" y="17518"/>
                      <a:pt x="15" y="18687"/>
                    </a:cubicBezTo>
                    <a:cubicBezTo>
                      <a:pt x="0" y="18749"/>
                      <a:pt x="41" y="18783"/>
                      <a:pt x="81" y="18783"/>
                    </a:cubicBezTo>
                    <a:cubicBezTo>
                      <a:pt x="107" y="18783"/>
                      <a:pt x="133" y="18768"/>
                      <a:pt x="143" y="18738"/>
                    </a:cubicBezTo>
                    <a:cubicBezTo>
                      <a:pt x="193" y="18586"/>
                      <a:pt x="270" y="18433"/>
                      <a:pt x="320" y="18306"/>
                    </a:cubicBezTo>
                    <a:cubicBezTo>
                      <a:pt x="702" y="17137"/>
                      <a:pt x="1032" y="15942"/>
                      <a:pt x="1312" y="14723"/>
                    </a:cubicBezTo>
                    <a:cubicBezTo>
                      <a:pt x="1591" y="13528"/>
                      <a:pt x="1820" y="12308"/>
                      <a:pt x="2049" y="11088"/>
                    </a:cubicBezTo>
                    <a:cubicBezTo>
                      <a:pt x="2277" y="9843"/>
                      <a:pt x="2481" y="8623"/>
                      <a:pt x="2684" y="7377"/>
                    </a:cubicBezTo>
                    <a:cubicBezTo>
                      <a:pt x="2862" y="6157"/>
                      <a:pt x="3065" y="4937"/>
                      <a:pt x="3320" y="3743"/>
                    </a:cubicBezTo>
                    <a:cubicBezTo>
                      <a:pt x="3447" y="3108"/>
                      <a:pt x="3574" y="2498"/>
                      <a:pt x="3701" y="1888"/>
                    </a:cubicBezTo>
                    <a:cubicBezTo>
                      <a:pt x="3853" y="1303"/>
                      <a:pt x="4006" y="693"/>
                      <a:pt x="4107" y="83"/>
                    </a:cubicBezTo>
                    <a:cubicBezTo>
                      <a:pt x="4123" y="37"/>
                      <a:pt x="4083" y="1"/>
                      <a:pt x="40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1" name="Google Shape;9663;p71">
                <a:extLst>
                  <a:ext uri="{FF2B5EF4-FFF2-40B4-BE49-F238E27FC236}">
                    <a16:creationId xmlns:a16="http://schemas.microsoft.com/office/drawing/2014/main" id="{A05306FD-ED5B-A595-5F9B-082369E2A4AB}"/>
                  </a:ext>
                </a:extLst>
              </p:cNvPr>
              <p:cNvSpPr/>
              <p:nvPr/>
            </p:nvSpPr>
            <p:spPr>
              <a:xfrm>
                <a:off x="3314888" y="3673288"/>
                <a:ext cx="10200" cy="46625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865" extrusionOk="0">
                    <a:moveTo>
                      <a:pt x="369" y="1"/>
                    </a:moveTo>
                    <a:cubicBezTo>
                      <a:pt x="350" y="1"/>
                      <a:pt x="331" y="14"/>
                      <a:pt x="331" y="39"/>
                    </a:cubicBezTo>
                    <a:cubicBezTo>
                      <a:pt x="255" y="319"/>
                      <a:pt x="178" y="624"/>
                      <a:pt x="153" y="903"/>
                    </a:cubicBezTo>
                    <a:cubicBezTo>
                      <a:pt x="102" y="1208"/>
                      <a:pt x="51" y="1488"/>
                      <a:pt x="0" y="1793"/>
                    </a:cubicBezTo>
                    <a:cubicBezTo>
                      <a:pt x="0" y="1837"/>
                      <a:pt x="43" y="1864"/>
                      <a:pt x="79" y="1864"/>
                    </a:cubicBezTo>
                    <a:cubicBezTo>
                      <a:pt x="105" y="1864"/>
                      <a:pt x="128" y="1850"/>
                      <a:pt x="128" y="1818"/>
                    </a:cubicBezTo>
                    <a:cubicBezTo>
                      <a:pt x="178" y="1513"/>
                      <a:pt x="229" y="1234"/>
                      <a:pt x="280" y="929"/>
                    </a:cubicBezTo>
                    <a:cubicBezTo>
                      <a:pt x="331" y="649"/>
                      <a:pt x="382" y="344"/>
                      <a:pt x="407" y="39"/>
                    </a:cubicBezTo>
                    <a:cubicBezTo>
                      <a:pt x="407" y="14"/>
                      <a:pt x="388" y="1"/>
                      <a:pt x="36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2" name="Google Shape;9664;p71">
                <a:extLst>
                  <a:ext uri="{FF2B5EF4-FFF2-40B4-BE49-F238E27FC236}">
                    <a16:creationId xmlns:a16="http://schemas.microsoft.com/office/drawing/2014/main" id="{B51CB170-03D7-B681-2ABA-BEBD9B8AE5EB}"/>
                  </a:ext>
                </a:extLst>
              </p:cNvPr>
              <p:cNvSpPr/>
              <p:nvPr/>
            </p:nvSpPr>
            <p:spPr>
              <a:xfrm>
                <a:off x="3412963" y="3668863"/>
                <a:ext cx="23300" cy="112475"/>
              </a:xfrm>
              <a:custGeom>
                <a:avLst/>
                <a:gdLst/>
                <a:ahLst/>
                <a:cxnLst/>
                <a:rect l="l" t="t" r="r" b="b"/>
                <a:pathLst>
                  <a:path w="932" h="4499" extrusionOk="0">
                    <a:moveTo>
                      <a:pt x="827" y="1"/>
                    </a:moveTo>
                    <a:cubicBezTo>
                      <a:pt x="789" y="1"/>
                      <a:pt x="750" y="21"/>
                      <a:pt x="729" y="63"/>
                    </a:cubicBezTo>
                    <a:cubicBezTo>
                      <a:pt x="678" y="394"/>
                      <a:pt x="652" y="699"/>
                      <a:pt x="602" y="1029"/>
                    </a:cubicBezTo>
                    <a:cubicBezTo>
                      <a:pt x="525" y="1588"/>
                      <a:pt x="424" y="2148"/>
                      <a:pt x="322" y="2707"/>
                    </a:cubicBezTo>
                    <a:cubicBezTo>
                      <a:pt x="220" y="3266"/>
                      <a:pt x="144" y="3850"/>
                      <a:pt x="17" y="4410"/>
                    </a:cubicBezTo>
                    <a:cubicBezTo>
                      <a:pt x="0" y="4459"/>
                      <a:pt x="49" y="4498"/>
                      <a:pt x="91" y="4498"/>
                    </a:cubicBezTo>
                    <a:cubicBezTo>
                      <a:pt x="114" y="4498"/>
                      <a:pt x="135" y="4487"/>
                      <a:pt x="144" y="4460"/>
                    </a:cubicBezTo>
                    <a:cubicBezTo>
                      <a:pt x="220" y="4130"/>
                      <a:pt x="297" y="3825"/>
                      <a:pt x="347" y="3495"/>
                    </a:cubicBezTo>
                    <a:cubicBezTo>
                      <a:pt x="474" y="2935"/>
                      <a:pt x="602" y="2376"/>
                      <a:pt x="703" y="1792"/>
                    </a:cubicBezTo>
                    <a:cubicBezTo>
                      <a:pt x="729" y="1512"/>
                      <a:pt x="779" y="1233"/>
                      <a:pt x="830" y="953"/>
                    </a:cubicBezTo>
                    <a:cubicBezTo>
                      <a:pt x="856" y="673"/>
                      <a:pt x="907" y="394"/>
                      <a:pt x="932" y="114"/>
                    </a:cubicBezTo>
                    <a:cubicBezTo>
                      <a:pt x="932" y="40"/>
                      <a:pt x="880" y="1"/>
                      <a:pt x="8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3" name="Google Shape;9665;p71">
                <a:extLst>
                  <a:ext uri="{FF2B5EF4-FFF2-40B4-BE49-F238E27FC236}">
                    <a16:creationId xmlns:a16="http://schemas.microsoft.com/office/drawing/2014/main" id="{F09A2AC6-9C82-90AD-8244-E81EAB7B731D}"/>
                  </a:ext>
                </a:extLst>
              </p:cNvPr>
              <p:cNvSpPr/>
              <p:nvPr/>
            </p:nvSpPr>
            <p:spPr>
              <a:xfrm>
                <a:off x="3462938" y="3644063"/>
                <a:ext cx="41325" cy="243225"/>
              </a:xfrm>
              <a:custGeom>
                <a:avLst/>
                <a:gdLst/>
                <a:ahLst/>
                <a:cxnLst/>
                <a:rect l="l" t="t" r="r" b="b"/>
                <a:pathLst>
                  <a:path w="1653" h="9729" extrusionOk="0">
                    <a:moveTo>
                      <a:pt x="1563" y="1"/>
                    </a:moveTo>
                    <a:cubicBezTo>
                      <a:pt x="1544" y="1"/>
                      <a:pt x="1525" y="13"/>
                      <a:pt x="1525" y="39"/>
                    </a:cubicBezTo>
                    <a:cubicBezTo>
                      <a:pt x="1525" y="750"/>
                      <a:pt x="1449" y="1462"/>
                      <a:pt x="1297" y="2148"/>
                    </a:cubicBezTo>
                    <a:cubicBezTo>
                      <a:pt x="1170" y="2784"/>
                      <a:pt x="1017" y="3394"/>
                      <a:pt x="890" y="4004"/>
                    </a:cubicBezTo>
                    <a:cubicBezTo>
                      <a:pt x="737" y="4614"/>
                      <a:pt x="610" y="5274"/>
                      <a:pt x="509" y="5884"/>
                    </a:cubicBezTo>
                    <a:cubicBezTo>
                      <a:pt x="382" y="6494"/>
                      <a:pt x="280" y="7130"/>
                      <a:pt x="178" y="7765"/>
                    </a:cubicBezTo>
                    <a:cubicBezTo>
                      <a:pt x="127" y="8070"/>
                      <a:pt x="102" y="8401"/>
                      <a:pt x="77" y="8731"/>
                    </a:cubicBezTo>
                    <a:cubicBezTo>
                      <a:pt x="26" y="9036"/>
                      <a:pt x="0" y="9366"/>
                      <a:pt x="0" y="9671"/>
                    </a:cubicBezTo>
                    <a:cubicBezTo>
                      <a:pt x="0" y="9710"/>
                      <a:pt x="19" y="9729"/>
                      <a:pt x="42" y="9729"/>
                    </a:cubicBezTo>
                    <a:cubicBezTo>
                      <a:pt x="64" y="9729"/>
                      <a:pt x="89" y="9710"/>
                      <a:pt x="102" y="9671"/>
                    </a:cubicBezTo>
                    <a:cubicBezTo>
                      <a:pt x="204" y="9341"/>
                      <a:pt x="229" y="8985"/>
                      <a:pt x="280" y="8629"/>
                    </a:cubicBezTo>
                    <a:cubicBezTo>
                      <a:pt x="331" y="8274"/>
                      <a:pt x="382" y="7918"/>
                      <a:pt x="432" y="7562"/>
                    </a:cubicBezTo>
                    <a:cubicBezTo>
                      <a:pt x="636" y="6291"/>
                      <a:pt x="865" y="4995"/>
                      <a:pt x="1119" y="3775"/>
                    </a:cubicBezTo>
                    <a:cubicBezTo>
                      <a:pt x="1373" y="2530"/>
                      <a:pt x="1652" y="1310"/>
                      <a:pt x="1602" y="39"/>
                    </a:cubicBezTo>
                    <a:cubicBezTo>
                      <a:pt x="1602" y="13"/>
                      <a:pt x="1583" y="1"/>
                      <a:pt x="156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4" name="Google Shape;9666;p71">
                <a:extLst>
                  <a:ext uri="{FF2B5EF4-FFF2-40B4-BE49-F238E27FC236}">
                    <a16:creationId xmlns:a16="http://schemas.microsoft.com/office/drawing/2014/main" id="{420B4093-52D2-DFA0-2E97-469507AF39D9}"/>
                  </a:ext>
                </a:extLst>
              </p:cNvPr>
              <p:cNvSpPr/>
              <p:nvPr/>
            </p:nvSpPr>
            <p:spPr>
              <a:xfrm>
                <a:off x="3438163" y="3914288"/>
                <a:ext cx="19450" cy="56500"/>
              </a:xfrm>
              <a:custGeom>
                <a:avLst/>
                <a:gdLst/>
                <a:ahLst/>
                <a:cxnLst/>
                <a:rect l="l" t="t" r="r" b="b"/>
                <a:pathLst>
                  <a:path w="778" h="2260" extrusionOk="0">
                    <a:moveTo>
                      <a:pt x="704" y="0"/>
                    </a:moveTo>
                    <a:cubicBezTo>
                      <a:pt x="681" y="0"/>
                      <a:pt x="661" y="16"/>
                      <a:pt x="661" y="57"/>
                    </a:cubicBezTo>
                    <a:cubicBezTo>
                      <a:pt x="559" y="413"/>
                      <a:pt x="432" y="769"/>
                      <a:pt x="331" y="1124"/>
                    </a:cubicBezTo>
                    <a:lnTo>
                      <a:pt x="153" y="1684"/>
                    </a:lnTo>
                    <a:cubicBezTo>
                      <a:pt x="76" y="1836"/>
                      <a:pt x="26" y="2014"/>
                      <a:pt x="0" y="2217"/>
                    </a:cubicBezTo>
                    <a:cubicBezTo>
                      <a:pt x="0" y="2247"/>
                      <a:pt x="26" y="2259"/>
                      <a:pt x="48" y="2259"/>
                    </a:cubicBezTo>
                    <a:cubicBezTo>
                      <a:pt x="63" y="2259"/>
                      <a:pt x="76" y="2253"/>
                      <a:pt x="76" y="2243"/>
                    </a:cubicBezTo>
                    <a:cubicBezTo>
                      <a:pt x="178" y="2065"/>
                      <a:pt x="229" y="1887"/>
                      <a:pt x="280" y="1709"/>
                    </a:cubicBezTo>
                    <a:cubicBezTo>
                      <a:pt x="356" y="1531"/>
                      <a:pt x="407" y="1353"/>
                      <a:pt x="458" y="1175"/>
                    </a:cubicBezTo>
                    <a:cubicBezTo>
                      <a:pt x="559" y="819"/>
                      <a:pt x="686" y="438"/>
                      <a:pt x="763" y="82"/>
                    </a:cubicBezTo>
                    <a:cubicBezTo>
                      <a:pt x="778" y="37"/>
                      <a:pt x="738" y="0"/>
                      <a:pt x="70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5" name="Google Shape;9667;p71">
                <a:extLst>
                  <a:ext uri="{FF2B5EF4-FFF2-40B4-BE49-F238E27FC236}">
                    <a16:creationId xmlns:a16="http://schemas.microsoft.com/office/drawing/2014/main" id="{6DFD3722-CF94-3DBA-44D5-79C62B4A64E5}"/>
                  </a:ext>
                </a:extLst>
              </p:cNvPr>
              <p:cNvSpPr/>
              <p:nvPr/>
            </p:nvSpPr>
            <p:spPr>
              <a:xfrm>
                <a:off x="3621138" y="3680988"/>
                <a:ext cx="24175" cy="188200"/>
              </a:xfrm>
              <a:custGeom>
                <a:avLst/>
                <a:gdLst/>
                <a:ahLst/>
                <a:cxnLst/>
                <a:rect l="l" t="t" r="r" b="b"/>
                <a:pathLst>
                  <a:path w="967" h="7528" extrusionOk="0">
                    <a:moveTo>
                      <a:pt x="919" y="1"/>
                    </a:moveTo>
                    <a:cubicBezTo>
                      <a:pt x="898" y="1"/>
                      <a:pt x="876" y="13"/>
                      <a:pt x="865" y="36"/>
                    </a:cubicBezTo>
                    <a:cubicBezTo>
                      <a:pt x="789" y="316"/>
                      <a:pt x="738" y="570"/>
                      <a:pt x="713" y="849"/>
                    </a:cubicBezTo>
                    <a:cubicBezTo>
                      <a:pt x="687" y="1129"/>
                      <a:pt x="662" y="1408"/>
                      <a:pt x="611" y="1663"/>
                    </a:cubicBezTo>
                    <a:cubicBezTo>
                      <a:pt x="509" y="2628"/>
                      <a:pt x="382" y="3620"/>
                      <a:pt x="280" y="4585"/>
                    </a:cubicBezTo>
                    <a:cubicBezTo>
                      <a:pt x="230" y="5068"/>
                      <a:pt x="179" y="5551"/>
                      <a:pt x="128" y="6034"/>
                    </a:cubicBezTo>
                    <a:cubicBezTo>
                      <a:pt x="103" y="6263"/>
                      <a:pt x="77" y="6517"/>
                      <a:pt x="52" y="6771"/>
                    </a:cubicBezTo>
                    <a:cubicBezTo>
                      <a:pt x="1" y="7000"/>
                      <a:pt x="1" y="7254"/>
                      <a:pt x="1" y="7508"/>
                    </a:cubicBezTo>
                    <a:cubicBezTo>
                      <a:pt x="1" y="7521"/>
                      <a:pt x="14" y="7527"/>
                      <a:pt x="30" y="7527"/>
                    </a:cubicBezTo>
                    <a:cubicBezTo>
                      <a:pt x="45" y="7527"/>
                      <a:pt x="64" y="7521"/>
                      <a:pt x="77" y="7508"/>
                    </a:cubicBezTo>
                    <a:cubicBezTo>
                      <a:pt x="128" y="7229"/>
                      <a:pt x="179" y="6974"/>
                      <a:pt x="204" y="6695"/>
                    </a:cubicBezTo>
                    <a:lnTo>
                      <a:pt x="306" y="5882"/>
                    </a:lnTo>
                    <a:cubicBezTo>
                      <a:pt x="433" y="4916"/>
                      <a:pt x="560" y="3925"/>
                      <a:pt x="662" y="2959"/>
                    </a:cubicBezTo>
                    <a:cubicBezTo>
                      <a:pt x="738" y="2476"/>
                      <a:pt x="789" y="2018"/>
                      <a:pt x="840" y="1535"/>
                    </a:cubicBezTo>
                    <a:cubicBezTo>
                      <a:pt x="865" y="1281"/>
                      <a:pt x="916" y="1027"/>
                      <a:pt x="916" y="798"/>
                    </a:cubicBezTo>
                    <a:cubicBezTo>
                      <a:pt x="967" y="544"/>
                      <a:pt x="967" y="290"/>
                      <a:pt x="967" y="61"/>
                    </a:cubicBezTo>
                    <a:cubicBezTo>
                      <a:pt x="967" y="19"/>
                      <a:pt x="944" y="1"/>
                      <a:pt x="9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6" name="Google Shape;9668;p71">
                <a:extLst>
                  <a:ext uri="{FF2B5EF4-FFF2-40B4-BE49-F238E27FC236}">
                    <a16:creationId xmlns:a16="http://schemas.microsoft.com/office/drawing/2014/main" id="{64B456FA-3873-E7C0-9873-4A588A9518D2}"/>
                  </a:ext>
                </a:extLst>
              </p:cNvPr>
              <p:cNvSpPr/>
              <p:nvPr/>
            </p:nvSpPr>
            <p:spPr>
              <a:xfrm>
                <a:off x="3689138" y="3543838"/>
                <a:ext cx="22900" cy="202575"/>
              </a:xfrm>
              <a:custGeom>
                <a:avLst/>
                <a:gdLst/>
                <a:ahLst/>
                <a:cxnLst/>
                <a:rect l="l" t="t" r="r" b="b"/>
                <a:pathLst>
                  <a:path w="916" h="8103" extrusionOk="0">
                    <a:moveTo>
                      <a:pt x="823" y="0"/>
                    </a:moveTo>
                    <a:cubicBezTo>
                      <a:pt x="788" y="0"/>
                      <a:pt x="750" y="19"/>
                      <a:pt x="737" y="58"/>
                    </a:cubicBezTo>
                    <a:cubicBezTo>
                      <a:pt x="687" y="363"/>
                      <a:pt x="687" y="642"/>
                      <a:pt x="687" y="947"/>
                    </a:cubicBezTo>
                    <a:cubicBezTo>
                      <a:pt x="661" y="1227"/>
                      <a:pt x="636" y="1532"/>
                      <a:pt x="636" y="1811"/>
                    </a:cubicBezTo>
                    <a:cubicBezTo>
                      <a:pt x="585" y="2853"/>
                      <a:pt x="483" y="3895"/>
                      <a:pt x="382" y="4912"/>
                    </a:cubicBezTo>
                    <a:cubicBezTo>
                      <a:pt x="280" y="5954"/>
                      <a:pt x="153" y="6996"/>
                      <a:pt x="0" y="8038"/>
                    </a:cubicBezTo>
                    <a:cubicBezTo>
                      <a:pt x="0" y="8070"/>
                      <a:pt x="41" y="8102"/>
                      <a:pt x="71" y="8102"/>
                    </a:cubicBezTo>
                    <a:cubicBezTo>
                      <a:pt x="88" y="8102"/>
                      <a:pt x="102" y="8092"/>
                      <a:pt x="102" y="8064"/>
                    </a:cubicBezTo>
                    <a:cubicBezTo>
                      <a:pt x="204" y="7479"/>
                      <a:pt x="305" y="6894"/>
                      <a:pt x="407" y="6310"/>
                    </a:cubicBezTo>
                    <a:cubicBezTo>
                      <a:pt x="534" y="5268"/>
                      <a:pt x="661" y="4226"/>
                      <a:pt x="763" y="3184"/>
                    </a:cubicBezTo>
                    <a:cubicBezTo>
                      <a:pt x="788" y="2675"/>
                      <a:pt x="839" y="2142"/>
                      <a:pt x="865" y="1608"/>
                    </a:cubicBezTo>
                    <a:cubicBezTo>
                      <a:pt x="865" y="1354"/>
                      <a:pt x="890" y="1100"/>
                      <a:pt x="890" y="845"/>
                    </a:cubicBezTo>
                    <a:cubicBezTo>
                      <a:pt x="915" y="591"/>
                      <a:pt x="915" y="312"/>
                      <a:pt x="890" y="58"/>
                    </a:cubicBezTo>
                    <a:cubicBezTo>
                      <a:pt x="890" y="19"/>
                      <a:pt x="858" y="0"/>
                      <a:pt x="82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7" name="Google Shape;9669;p71">
                <a:extLst>
                  <a:ext uri="{FF2B5EF4-FFF2-40B4-BE49-F238E27FC236}">
                    <a16:creationId xmlns:a16="http://schemas.microsoft.com/office/drawing/2014/main" id="{C7579620-1F0D-919B-9B15-80421B9264F7}"/>
                  </a:ext>
                </a:extLst>
              </p:cNvPr>
              <p:cNvSpPr/>
              <p:nvPr/>
            </p:nvSpPr>
            <p:spPr>
              <a:xfrm>
                <a:off x="3788263" y="3468288"/>
                <a:ext cx="6375" cy="309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237" extrusionOk="0">
                    <a:moveTo>
                      <a:pt x="47" y="0"/>
                    </a:moveTo>
                    <a:cubicBezTo>
                      <a:pt x="26" y="0"/>
                      <a:pt x="0" y="15"/>
                      <a:pt x="0" y="30"/>
                    </a:cubicBezTo>
                    <a:cubicBezTo>
                      <a:pt x="51" y="233"/>
                      <a:pt x="77" y="411"/>
                      <a:pt x="102" y="614"/>
                    </a:cubicBezTo>
                    <a:cubicBezTo>
                      <a:pt x="127" y="818"/>
                      <a:pt x="153" y="1021"/>
                      <a:pt x="178" y="1199"/>
                    </a:cubicBezTo>
                    <a:cubicBezTo>
                      <a:pt x="178" y="1224"/>
                      <a:pt x="197" y="1237"/>
                      <a:pt x="216" y="1237"/>
                    </a:cubicBezTo>
                    <a:cubicBezTo>
                      <a:pt x="235" y="1237"/>
                      <a:pt x="254" y="1224"/>
                      <a:pt x="254" y="1199"/>
                    </a:cubicBezTo>
                    <a:cubicBezTo>
                      <a:pt x="254" y="995"/>
                      <a:pt x="229" y="818"/>
                      <a:pt x="204" y="614"/>
                    </a:cubicBezTo>
                    <a:cubicBezTo>
                      <a:pt x="153" y="411"/>
                      <a:pt x="127" y="208"/>
                      <a:pt x="77" y="30"/>
                    </a:cubicBezTo>
                    <a:cubicBezTo>
                      <a:pt x="77" y="8"/>
                      <a:pt x="63" y="0"/>
                      <a:pt x="4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8" name="Google Shape;9670;p71">
                <a:extLst>
                  <a:ext uri="{FF2B5EF4-FFF2-40B4-BE49-F238E27FC236}">
                    <a16:creationId xmlns:a16="http://schemas.microsoft.com/office/drawing/2014/main" id="{37ABD6EB-044C-F598-FF29-8A0BF2ADEC15}"/>
                  </a:ext>
                </a:extLst>
              </p:cNvPr>
              <p:cNvSpPr/>
              <p:nvPr/>
            </p:nvSpPr>
            <p:spPr>
              <a:xfrm>
                <a:off x="3769838" y="3391338"/>
                <a:ext cx="51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204" h="1348" extrusionOk="0">
                    <a:moveTo>
                      <a:pt x="51" y="1"/>
                    </a:moveTo>
                    <a:cubicBezTo>
                      <a:pt x="26" y="1"/>
                      <a:pt x="0" y="20"/>
                      <a:pt x="0" y="58"/>
                    </a:cubicBezTo>
                    <a:lnTo>
                      <a:pt x="51" y="693"/>
                    </a:lnTo>
                    <a:cubicBezTo>
                      <a:pt x="76" y="896"/>
                      <a:pt x="76" y="1100"/>
                      <a:pt x="127" y="1329"/>
                    </a:cubicBezTo>
                    <a:cubicBezTo>
                      <a:pt x="127" y="1341"/>
                      <a:pt x="146" y="1348"/>
                      <a:pt x="165" y="1348"/>
                    </a:cubicBezTo>
                    <a:cubicBezTo>
                      <a:pt x="184" y="1348"/>
                      <a:pt x="204" y="1341"/>
                      <a:pt x="204" y="1329"/>
                    </a:cubicBezTo>
                    <a:cubicBezTo>
                      <a:pt x="204" y="1100"/>
                      <a:pt x="178" y="896"/>
                      <a:pt x="153" y="693"/>
                    </a:cubicBezTo>
                    <a:cubicBezTo>
                      <a:pt x="127" y="464"/>
                      <a:pt x="102" y="261"/>
                      <a:pt x="102" y="58"/>
                    </a:cubicBezTo>
                    <a:cubicBezTo>
                      <a:pt x="102" y="20"/>
                      <a:pt x="76" y="1"/>
                      <a:pt x="5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9" name="Google Shape;9671;p71">
                <a:extLst>
                  <a:ext uri="{FF2B5EF4-FFF2-40B4-BE49-F238E27FC236}">
                    <a16:creationId xmlns:a16="http://schemas.microsoft.com/office/drawing/2014/main" id="{DC83921E-B781-B79C-3E79-38AB6C55317E}"/>
                  </a:ext>
                </a:extLst>
              </p:cNvPr>
              <p:cNvSpPr/>
              <p:nvPr/>
            </p:nvSpPr>
            <p:spPr>
              <a:xfrm>
                <a:off x="3830838" y="3512288"/>
                <a:ext cx="8900" cy="96850"/>
              </a:xfrm>
              <a:custGeom>
                <a:avLst/>
                <a:gdLst/>
                <a:ahLst/>
                <a:cxnLst/>
                <a:rect l="l" t="t" r="r" b="b"/>
                <a:pathLst>
                  <a:path w="356" h="3874" extrusionOk="0">
                    <a:moveTo>
                      <a:pt x="58" y="1"/>
                    </a:moveTo>
                    <a:cubicBezTo>
                      <a:pt x="41" y="1"/>
                      <a:pt x="26" y="14"/>
                      <a:pt x="26" y="49"/>
                    </a:cubicBezTo>
                    <a:cubicBezTo>
                      <a:pt x="0" y="176"/>
                      <a:pt x="0" y="354"/>
                      <a:pt x="26" y="506"/>
                    </a:cubicBezTo>
                    <a:cubicBezTo>
                      <a:pt x="26" y="659"/>
                      <a:pt x="51" y="811"/>
                      <a:pt x="51" y="964"/>
                    </a:cubicBezTo>
                    <a:lnTo>
                      <a:pt x="127" y="1930"/>
                    </a:lnTo>
                    <a:lnTo>
                      <a:pt x="178" y="2870"/>
                    </a:lnTo>
                    <a:cubicBezTo>
                      <a:pt x="203" y="3200"/>
                      <a:pt x="229" y="3505"/>
                      <a:pt x="280" y="3836"/>
                    </a:cubicBezTo>
                    <a:cubicBezTo>
                      <a:pt x="280" y="3861"/>
                      <a:pt x="299" y="3874"/>
                      <a:pt x="318" y="3874"/>
                    </a:cubicBezTo>
                    <a:cubicBezTo>
                      <a:pt x="337" y="3874"/>
                      <a:pt x="356" y="3861"/>
                      <a:pt x="356" y="3836"/>
                    </a:cubicBezTo>
                    <a:cubicBezTo>
                      <a:pt x="356" y="3505"/>
                      <a:pt x="356" y="3200"/>
                      <a:pt x="331" y="2870"/>
                    </a:cubicBezTo>
                    <a:lnTo>
                      <a:pt x="280" y="1930"/>
                    </a:lnTo>
                    <a:cubicBezTo>
                      <a:pt x="254" y="1599"/>
                      <a:pt x="229" y="1294"/>
                      <a:pt x="203" y="964"/>
                    </a:cubicBezTo>
                    <a:cubicBezTo>
                      <a:pt x="203" y="811"/>
                      <a:pt x="178" y="659"/>
                      <a:pt x="178" y="506"/>
                    </a:cubicBezTo>
                    <a:cubicBezTo>
                      <a:pt x="178" y="328"/>
                      <a:pt x="153" y="176"/>
                      <a:pt x="102" y="49"/>
                    </a:cubicBezTo>
                    <a:cubicBezTo>
                      <a:pt x="102" y="21"/>
                      <a:pt x="79" y="1"/>
                      <a:pt x="5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0" name="Google Shape;9672;p71">
                <a:extLst>
                  <a:ext uri="{FF2B5EF4-FFF2-40B4-BE49-F238E27FC236}">
                    <a16:creationId xmlns:a16="http://schemas.microsoft.com/office/drawing/2014/main" id="{57F24CB8-75E0-B2A4-9F9B-3B409385EC61}"/>
                  </a:ext>
                </a:extLst>
              </p:cNvPr>
              <p:cNvSpPr/>
              <p:nvPr/>
            </p:nvSpPr>
            <p:spPr>
              <a:xfrm>
                <a:off x="3857513" y="3349663"/>
                <a:ext cx="8925" cy="32850"/>
              </a:xfrm>
              <a:custGeom>
                <a:avLst/>
                <a:gdLst/>
                <a:ahLst/>
                <a:cxnLst/>
                <a:rect l="l" t="t" r="r" b="b"/>
                <a:pathLst>
                  <a:path w="357" h="1314" extrusionOk="0">
                    <a:moveTo>
                      <a:pt x="64" y="0"/>
                    </a:moveTo>
                    <a:cubicBezTo>
                      <a:pt x="48" y="0"/>
                      <a:pt x="18" y="30"/>
                      <a:pt x="1" y="47"/>
                    </a:cubicBezTo>
                    <a:cubicBezTo>
                      <a:pt x="26" y="276"/>
                      <a:pt x="102" y="454"/>
                      <a:pt x="153" y="657"/>
                    </a:cubicBezTo>
                    <a:cubicBezTo>
                      <a:pt x="204" y="861"/>
                      <a:pt x="229" y="1064"/>
                      <a:pt x="280" y="1267"/>
                    </a:cubicBezTo>
                    <a:cubicBezTo>
                      <a:pt x="280" y="1299"/>
                      <a:pt x="294" y="1313"/>
                      <a:pt x="309" y="1313"/>
                    </a:cubicBezTo>
                    <a:cubicBezTo>
                      <a:pt x="331" y="1313"/>
                      <a:pt x="356" y="1286"/>
                      <a:pt x="356" y="1242"/>
                    </a:cubicBezTo>
                    <a:cubicBezTo>
                      <a:pt x="331" y="1039"/>
                      <a:pt x="306" y="835"/>
                      <a:pt x="255" y="606"/>
                    </a:cubicBezTo>
                    <a:cubicBezTo>
                      <a:pt x="229" y="403"/>
                      <a:pt x="153" y="200"/>
                      <a:pt x="77" y="22"/>
                    </a:cubicBezTo>
                    <a:cubicBezTo>
                      <a:pt x="77" y="6"/>
                      <a:pt x="72" y="0"/>
                      <a:pt x="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1" name="Google Shape;9673;p71">
                <a:extLst>
                  <a:ext uri="{FF2B5EF4-FFF2-40B4-BE49-F238E27FC236}">
                    <a16:creationId xmlns:a16="http://schemas.microsoft.com/office/drawing/2014/main" id="{9D9EC990-C58E-3071-6F33-EE18101088DF}"/>
                  </a:ext>
                </a:extLst>
              </p:cNvPr>
              <p:cNvSpPr/>
              <p:nvPr/>
            </p:nvSpPr>
            <p:spPr>
              <a:xfrm>
                <a:off x="3954088" y="3308488"/>
                <a:ext cx="16550" cy="58350"/>
              </a:xfrm>
              <a:custGeom>
                <a:avLst/>
                <a:gdLst/>
                <a:ahLst/>
                <a:cxnLst/>
                <a:rect l="l" t="t" r="r" b="b"/>
                <a:pathLst>
                  <a:path w="662" h="2334" extrusionOk="0">
                    <a:moveTo>
                      <a:pt x="38" y="0"/>
                    </a:moveTo>
                    <a:cubicBezTo>
                      <a:pt x="18" y="0"/>
                      <a:pt x="1" y="13"/>
                      <a:pt x="1" y="42"/>
                    </a:cubicBezTo>
                    <a:cubicBezTo>
                      <a:pt x="26" y="144"/>
                      <a:pt x="26" y="220"/>
                      <a:pt x="52" y="322"/>
                    </a:cubicBezTo>
                    <a:cubicBezTo>
                      <a:pt x="77" y="424"/>
                      <a:pt x="102" y="525"/>
                      <a:pt x="128" y="601"/>
                    </a:cubicBezTo>
                    <a:cubicBezTo>
                      <a:pt x="179" y="805"/>
                      <a:pt x="230" y="983"/>
                      <a:pt x="280" y="1186"/>
                    </a:cubicBezTo>
                    <a:cubicBezTo>
                      <a:pt x="357" y="1567"/>
                      <a:pt x="484" y="1923"/>
                      <a:pt x="585" y="2304"/>
                    </a:cubicBezTo>
                    <a:cubicBezTo>
                      <a:pt x="585" y="2326"/>
                      <a:pt x="599" y="2334"/>
                      <a:pt x="615" y="2334"/>
                    </a:cubicBezTo>
                    <a:cubicBezTo>
                      <a:pt x="636" y="2334"/>
                      <a:pt x="662" y="2319"/>
                      <a:pt x="662" y="2304"/>
                    </a:cubicBezTo>
                    <a:cubicBezTo>
                      <a:pt x="611" y="2101"/>
                      <a:pt x="585" y="1898"/>
                      <a:pt x="535" y="1694"/>
                    </a:cubicBezTo>
                    <a:cubicBezTo>
                      <a:pt x="509" y="1516"/>
                      <a:pt x="458" y="1338"/>
                      <a:pt x="407" y="1135"/>
                    </a:cubicBezTo>
                    <a:cubicBezTo>
                      <a:pt x="357" y="932"/>
                      <a:pt x="306" y="754"/>
                      <a:pt x="255" y="551"/>
                    </a:cubicBezTo>
                    <a:cubicBezTo>
                      <a:pt x="230" y="474"/>
                      <a:pt x="204" y="373"/>
                      <a:pt x="179" y="271"/>
                    </a:cubicBezTo>
                    <a:cubicBezTo>
                      <a:pt x="153" y="195"/>
                      <a:pt x="102" y="93"/>
                      <a:pt x="77" y="17"/>
                    </a:cubicBezTo>
                    <a:cubicBezTo>
                      <a:pt x="67" y="6"/>
                      <a:pt x="52" y="0"/>
                      <a:pt x="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2" name="Google Shape;9674;p71">
                <a:extLst>
                  <a:ext uri="{FF2B5EF4-FFF2-40B4-BE49-F238E27FC236}">
                    <a16:creationId xmlns:a16="http://schemas.microsoft.com/office/drawing/2014/main" id="{FAD37ECF-A29F-9B08-669D-B01918C41ACF}"/>
                  </a:ext>
                </a:extLst>
              </p:cNvPr>
              <p:cNvSpPr/>
              <p:nvPr/>
            </p:nvSpPr>
            <p:spPr>
              <a:xfrm>
                <a:off x="3933363" y="3238313"/>
                <a:ext cx="11625" cy="287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1149" extrusionOk="0">
                    <a:moveTo>
                      <a:pt x="50" y="0"/>
                    </a:moveTo>
                    <a:cubicBezTo>
                      <a:pt x="24" y="0"/>
                      <a:pt x="1" y="22"/>
                      <a:pt x="16" y="54"/>
                    </a:cubicBezTo>
                    <a:cubicBezTo>
                      <a:pt x="42" y="231"/>
                      <a:pt x="118" y="409"/>
                      <a:pt x="169" y="587"/>
                    </a:cubicBezTo>
                    <a:cubicBezTo>
                      <a:pt x="245" y="765"/>
                      <a:pt x="296" y="943"/>
                      <a:pt x="372" y="1121"/>
                    </a:cubicBezTo>
                    <a:cubicBezTo>
                      <a:pt x="372" y="1140"/>
                      <a:pt x="387" y="1149"/>
                      <a:pt x="404" y="1149"/>
                    </a:cubicBezTo>
                    <a:cubicBezTo>
                      <a:pt x="431" y="1149"/>
                      <a:pt x="464" y="1127"/>
                      <a:pt x="449" y="1096"/>
                    </a:cubicBezTo>
                    <a:lnTo>
                      <a:pt x="271" y="562"/>
                    </a:lnTo>
                    <a:cubicBezTo>
                      <a:pt x="220" y="359"/>
                      <a:pt x="169" y="206"/>
                      <a:pt x="93" y="28"/>
                    </a:cubicBezTo>
                    <a:cubicBezTo>
                      <a:pt x="83" y="9"/>
                      <a:pt x="66" y="0"/>
                      <a:pt x="5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3" name="Google Shape;9675;p71">
                <a:extLst>
                  <a:ext uri="{FF2B5EF4-FFF2-40B4-BE49-F238E27FC236}">
                    <a16:creationId xmlns:a16="http://schemas.microsoft.com/office/drawing/2014/main" id="{309E4F25-2A1A-7D21-2A8D-B78EEBA996A1}"/>
                  </a:ext>
                </a:extLst>
              </p:cNvPr>
              <p:cNvSpPr/>
              <p:nvPr/>
            </p:nvSpPr>
            <p:spPr>
              <a:xfrm>
                <a:off x="3896913" y="2730263"/>
                <a:ext cx="32775" cy="37775"/>
              </a:xfrm>
              <a:custGeom>
                <a:avLst/>
                <a:gdLst/>
                <a:ahLst/>
                <a:cxnLst/>
                <a:rect l="l" t="t" r="r" b="b"/>
                <a:pathLst>
                  <a:path w="1311" h="1511" extrusionOk="0">
                    <a:moveTo>
                      <a:pt x="1233" y="1"/>
                    </a:moveTo>
                    <a:cubicBezTo>
                      <a:pt x="1220" y="1"/>
                      <a:pt x="1207" y="6"/>
                      <a:pt x="1195" y="17"/>
                    </a:cubicBezTo>
                    <a:cubicBezTo>
                      <a:pt x="941" y="272"/>
                      <a:pt x="687" y="500"/>
                      <a:pt x="432" y="755"/>
                    </a:cubicBezTo>
                    <a:cubicBezTo>
                      <a:pt x="331" y="856"/>
                      <a:pt x="229" y="983"/>
                      <a:pt x="153" y="1085"/>
                    </a:cubicBezTo>
                    <a:cubicBezTo>
                      <a:pt x="51" y="1212"/>
                      <a:pt x="0" y="1339"/>
                      <a:pt x="0" y="1492"/>
                    </a:cubicBezTo>
                    <a:cubicBezTo>
                      <a:pt x="0" y="1504"/>
                      <a:pt x="13" y="1511"/>
                      <a:pt x="26" y="1511"/>
                    </a:cubicBezTo>
                    <a:cubicBezTo>
                      <a:pt x="39" y="1511"/>
                      <a:pt x="51" y="1504"/>
                      <a:pt x="51" y="1492"/>
                    </a:cubicBezTo>
                    <a:cubicBezTo>
                      <a:pt x="102" y="1441"/>
                      <a:pt x="127" y="1365"/>
                      <a:pt x="178" y="1314"/>
                    </a:cubicBezTo>
                    <a:cubicBezTo>
                      <a:pt x="204" y="1263"/>
                      <a:pt x="255" y="1187"/>
                      <a:pt x="305" y="1136"/>
                    </a:cubicBezTo>
                    <a:cubicBezTo>
                      <a:pt x="382" y="1034"/>
                      <a:pt x="483" y="932"/>
                      <a:pt x="585" y="831"/>
                    </a:cubicBezTo>
                    <a:cubicBezTo>
                      <a:pt x="814" y="577"/>
                      <a:pt x="1042" y="348"/>
                      <a:pt x="1271" y="94"/>
                    </a:cubicBezTo>
                    <a:cubicBezTo>
                      <a:pt x="1310" y="55"/>
                      <a:pt x="1274" y="1"/>
                      <a:pt x="123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4" name="Google Shape;9676;p71">
                <a:extLst>
                  <a:ext uri="{FF2B5EF4-FFF2-40B4-BE49-F238E27FC236}">
                    <a16:creationId xmlns:a16="http://schemas.microsoft.com/office/drawing/2014/main" id="{6C0C5069-BFAF-49D8-6254-C827C4E69925}"/>
                  </a:ext>
                </a:extLst>
              </p:cNvPr>
              <p:cNvSpPr/>
              <p:nvPr/>
            </p:nvSpPr>
            <p:spPr>
              <a:xfrm>
                <a:off x="3900713" y="2783263"/>
                <a:ext cx="13775" cy="22900"/>
              </a:xfrm>
              <a:custGeom>
                <a:avLst/>
                <a:gdLst/>
                <a:ahLst/>
                <a:cxnLst/>
                <a:rect l="l" t="t" r="r" b="b"/>
                <a:pathLst>
                  <a:path w="551" h="916" extrusionOk="0">
                    <a:moveTo>
                      <a:pt x="476" y="0"/>
                    </a:moveTo>
                    <a:cubicBezTo>
                      <a:pt x="469" y="0"/>
                      <a:pt x="463" y="2"/>
                      <a:pt x="458" y="7"/>
                    </a:cubicBezTo>
                    <a:cubicBezTo>
                      <a:pt x="280" y="185"/>
                      <a:pt x="128" y="414"/>
                      <a:pt x="52" y="642"/>
                    </a:cubicBezTo>
                    <a:cubicBezTo>
                      <a:pt x="26" y="719"/>
                      <a:pt x="1" y="820"/>
                      <a:pt x="26" y="897"/>
                    </a:cubicBezTo>
                    <a:cubicBezTo>
                      <a:pt x="26" y="909"/>
                      <a:pt x="39" y="916"/>
                      <a:pt x="52" y="916"/>
                    </a:cubicBezTo>
                    <a:cubicBezTo>
                      <a:pt x="64" y="916"/>
                      <a:pt x="77" y="909"/>
                      <a:pt x="77" y="897"/>
                    </a:cubicBezTo>
                    <a:cubicBezTo>
                      <a:pt x="128" y="820"/>
                      <a:pt x="153" y="744"/>
                      <a:pt x="179" y="668"/>
                    </a:cubicBezTo>
                    <a:cubicBezTo>
                      <a:pt x="179" y="592"/>
                      <a:pt x="230" y="515"/>
                      <a:pt x="255" y="464"/>
                    </a:cubicBezTo>
                    <a:cubicBezTo>
                      <a:pt x="331" y="312"/>
                      <a:pt x="408" y="185"/>
                      <a:pt x="509" y="83"/>
                    </a:cubicBezTo>
                    <a:cubicBezTo>
                      <a:pt x="551" y="42"/>
                      <a:pt x="507" y="0"/>
                      <a:pt x="47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" name="Google Shape;9677;p71">
              <a:extLst>
                <a:ext uri="{FF2B5EF4-FFF2-40B4-BE49-F238E27FC236}">
                  <a16:creationId xmlns:a16="http://schemas.microsoft.com/office/drawing/2014/main" id="{81E9807E-50CC-40F0-C6DF-B4DC5661080D}"/>
                </a:ext>
              </a:extLst>
            </p:cNvPr>
            <p:cNvGrpSpPr/>
            <p:nvPr/>
          </p:nvGrpSpPr>
          <p:grpSpPr>
            <a:xfrm>
              <a:off x="1053175" y="-138475"/>
              <a:ext cx="1805175" cy="3475800"/>
              <a:chOff x="5570350" y="936525"/>
              <a:chExt cx="1805175" cy="3475800"/>
            </a:xfrm>
          </p:grpSpPr>
          <p:sp>
            <p:nvSpPr>
              <p:cNvPr id="18" name="Google Shape;9678;p71">
                <a:extLst>
                  <a:ext uri="{FF2B5EF4-FFF2-40B4-BE49-F238E27FC236}">
                    <a16:creationId xmlns:a16="http://schemas.microsoft.com/office/drawing/2014/main" id="{E65FA788-4904-B069-186F-39FEDA67348B}"/>
                  </a:ext>
                </a:extLst>
              </p:cNvPr>
              <p:cNvSpPr/>
              <p:nvPr/>
            </p:nvSpPr>
            <p:spPr>
              <a:xfrm>
                <a:off x="6305500" y="1943150"/>
                <a:ext cx="7025" cy="8925"/>
              </a:xfrm>
              <a:custGeom>
                <a:avLst/>
                <a:gdLst/>
                <a:ahLst/>
                <a:cxnLst/>
                <a:rect l="l" t="t" r="r" b="b"/>
                <a:pathLst>
                  <a:path w="281" h="357" extrusionOk="0">
                    <a:moveTo>
                      <a:pt x="153" y="1"/>
                    </a:moveTo>
                    <a:cubicBezTo>
                      <a:pt x="128" y="1"/>
                      <a:pt x="102" y="26"/>
                      <a:pt x="77" y="51"/>
                    </a:cubicBezTo>
                    <a:cubicBezTo>
                      <a:pt x="64" y="39"/>
                      <a:pt x="51" y="32"/>
                      <a:pt x="39" y="32"/>
                    </a:cubicBezTo>
                    <a:cubicBezTo>
                      <a:pt x="26" y="32"/>
                      <a:pt x="13" y="39"/>
                      <a:pt x="1" y="51"/>
                    </a:cubicBezTo>
                    <a:cubicBezTo>
                      <a:pt x="1" y="51"/>
                      <a:pt x="1" y="77"/>
                      <a:pt x="1" y="77"/>
                    </a:cubicBezTo>
                    <a:cubicBezTo>
                      <a:pt x="1" y="102"/>
                      <a:pt x="1" y="128"/>
                      <a:pt x="1" y="153"/>
                    </a:cubicBezTo>
                    <a:cubicBezTo>
                      <a:pt x="1" y="179"/>
                      <a:pt x="1" y="204"/>
                      <a:pt x="26" y="229"/>
                    </a:cubicBezTo>
                    <a:cubicBezTo>
                      <a:pt x="26" y="255"/>
                      <a:pt x="51" y="280"/>
                      <a:pt x="77" y="306"/>
                    </a:cubicBezTo>
                    <a:cubicBezTo>
                      <a:pt x="102" y="331"/>
                      <a:pt x="102" y="331"/>
                      <a:pt x="128" y="331"/>
                    </a:cubicBezTo>
                    <a:lnTo>
                      <a:pt x="179" y="356"/>
                    </a:lnTo>
                    <a:cubicBezTo>
                      <a:pt x="204" y="356"/>
                      <a:pt x="229" y="356"/>
                      <a:pt x="255" y="331"/>
                    </a:cubicBezTo>
                    <a:cubicBezTo>
                      <a:pt x="280" y="306"/>
                      <a:pt x="280" y="255"/>
                      <a:pt x="255" y="229"/>
                    </a:cubicBezTo>
                    <a:cubicBezTo>
                      <a:pt x="229" y="229"/>
                      <a:pt x="204" y="204"/>
                      <a:pt x="204" y="179"/>
                    </a:cubicBezTo>
                    <a:lnTo>
                      <a:pt x="204" y="153"/>
                    </a:lnTo>
                    <a:cubicBezTo>
                      <a:pt x="204" y="128"/>
                      <a:pt x="204" y="102"/>
                      <a:pt x="204" y="102"/>
                    </a:cubicBezTo>
                    <a:lnTo>
                      <a:pt x="204" y="77"/>
                    </a:lnTo>
                    <a:lnTo>
                      <a:pt x="204" y="26"/>
                    </a:lnTo>
                    <a:cubicBezTo>
                      <a:pt x="204" y="26"/>
                      <a:pt x="204" y="26"/>
                      <a:pt x="1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9679;p71">
                <a:extLst>
                  <a:ext uri="{FF2B5EF4-FFF2-40B4-BE49-F238E27FC236}">
                    <a16:creationId xmlns:a16="http://schemas.microsoft.com/office/drawing/2014/main" id="{0DDF9983-1858-ED7E-EF7D-969667654FFB}"/>
                  </a:ext>
                </a:extLst>
              </p:cNvPr>
              <p:cNvSpPr/>
              <p:nvPr/>
            </p:nvSpPr>
            <p:spPr>
              <a:xfrm>
                <a:off x="6310575" y="19444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9680;p71">
                <a:extLst>
                  <a:ext uri="{FF2B5EF4-FFF2-40B4-BE49-F238E27FC236}">
                    <a16:creationId xmlns:a16="http://schemas.microsoft.com/office/drawing/2014/main" id="{BF0D119B-9241-EB48-0777-EE10B2F26503}"/>
                  </a:ext>
                </a:extLst>
              </p:cNvPr>
              <p:cNvSpPr/>
              <p:nvPr/>
            </p:nvSpPr>
            <p:spPr>
              <a:xfrm>
                <a:off x="6192400" y="1906625"/>
                <a:ext cx="41100" cy="46475"/>
              </a:xfrm>
              <a:custGeom>
                <a:avLst/>
                <a:gdLst/>
                <a:ahLst/>
                <a:cxnLst/>
                <a:rect l="l" t="t" r="r" b="b"/>
                <a:pathLst>
                  <a:path w="1644" h="1859" extrusionOk="0">
                    <a:moveTo>
                      <a:pt x="1475" y="165"/>
                    </a:moveTo>
                    <a:lnTo>
                      <a:pt x="1475" y="165"/>
                    </a:lnTo>
                    <a:cubicBezTo>
                      <a:pt x="1398" y="293"/>
                      <a:pt x="1322" y="394"/>
                      <a:pt x="1246" y="470"/>
                    </a:cubicBezTo>
                    <a:cubicBezTo>
                      <a:pt x="1119" y="572"/>
                      <a:pt x="966" y="648"/>
                      <a:pt x="839" y="750"/>
                    </a:cubicBezTo>
                    <a:cubicBezTo>
                      <a:pt x="738" y="826"/>
                      <a:pt x="636" y="928"/>
                      <a:pt x="534" y="1030"/>
                    </a:cubicBezTo>
                    <a:cubicBezTo>
                      <a:pt x="560" y="903"/>
                      <a:pt x="611" y="775"/>
                      <a:pt x="687" y="674"/>
                    </a:cubicBezTo>
                    <a:cubicBezTo>
                      <a:pt x="890" y="445"/>
                      <a:pt x="1170" y="267"/>
                      <a:pt x="1475" y="165"/>
                    </a:cubicBezTo>
                    <a:close/>
                    <a:moveTo>
                      <a:pt x="712" y="394"/>
                    </a:moveTo>
                    <a:lnTo>
                      <a:pt x="712" y="394"/>
                    </a:lnTo>
                    <a:cubicBezTo>
                      <a:pt x="661" y="445"/>
                      <a:pt x="611" y="470"/>
                      <a:pt x="585" y="521"/>
                    </a:cubicBezTo>
                    <a:cubicBezTo>
                      <a:pt x="458" y="699"/>
                      <a:pt x="382" y="877"/>
                      <a:pt x="331" y="1055"/>
                    </a:cubicBezTo>
                    <a:cubicBezTo>
                      <a:pt x="331" y="1157"/>
                      <a:pt x="306" y="1258"/>
                      <a:pt x="280" y="1360"/>
                    </a:cubicBezTo>
                    <a:cubicBezTo>
                      <a:pt x="255" y="1462"/>
                      <a:pt x="255" y="1487"/>
                      <a:pt x="229" y="1538"/>
                    </a:cubicBezTo>
                    <a:cubicBezTo>
                      <a:pt x="204" y="1436"/>
                      <a:pt x="179" y="1335"/>
                      <a:pt x="179" y="1207"/>
                    </a:cubicBezTo>
                    <a:cubicBezTo>
                      <a:pt x="153" y="928"/>
                      <a:pt x="280" y="674"/>
                      <a:pt x="509" y="521"/>
                    </a:cubicBezTo>
                    <a:cubicBezTo>
                      <a:pt x="560" y="470"/>
                      <a:pt x="636" y="420"/>
                      <a:pt x="712" y="394"/>
                    </a:cubicBezTo>
                    <a:close/>
                    <a:moveTo>
                      <a:pt x="1571" y="1"/>
                    </a:moveTo>
                    <a:cubicBezTo>
                      <a:pt x="1553" y="1"/>
                      <a:pt x="1534" y="12"/>
                      <a:pt x="1526" y="38"/>
                    </a:cubicBezTo>
                    <a:cubicBezTo>
                      <a:pt x="1424" y="64"/>
                      <a:pt x="1348" y="89"/>
                      <a:pt x="1246" y="115"/>
                    </a:cubicBezTo>
                    <a:cubicBezTo>
                      <a:pt x="1268" y="71"/>
                      <a:pt x="1233" y="8"/>
                      <a:pt x="1174" y="8"/>
                    </a:cubicBezTo>
                    <a:cubicBezTo>
                      <a:pt x="1165" y="8"/>
                      <a:pt x="1155" y="9"/>
                      <a:pt x="1144" y="13"/>
                    </a:cubicBezTo>
                    <a:cubicBezTo>
                      <a:pt x="992" y="89"/>
                      <a:pt x="814" y="165"/>
                      <a:pt x="636" y="242"/>
                    </a:cubicBezTo>
                    <a:cubicBezTo>
                      <a:pt x="484" y="293"/>
                      <a:pt x="356" y="394"/>
                      <a:pt x="255" y="547"/>
                    </a:cubicBezTo>
                    <a:cubicBezTo>
                      <a:pt x="51" y="801"/>
                      <a:pt x="1" y="1106"/>
                      <a:pt x="51" y="1411"/>
                    </a:cubicBezTo>
                    <a:cubicBezTo>
                      <a:pt x="77" y="1512"/>
                      <a:pt x="102" y="1589"/>
                      <a:pt x="128" y="1665"/>
                    </a:cubicBezTo>
                    <a:cubicBezTo>
                      <a:pt x="153" y="1741"/>
                      <a:pt x="179" y="1792"/>
                      <a:pt x="229" y="1843"/>
                    </a:cubicBezTo>
                    <a:cubicBezTo>
                      <a:pt x="248" y="1852"/>
                      <a:pt x="273" y="1858"/>
                      <a:pt x="299" y="1858"/>
                    </a:cubicBezTo>
                    <a:cubicBezTo>
                      <a:pt x="344" y="1858"/>
                      <a:pt x="391" y="1840"/>
                      <a:pt x="407" y="1792"/>
                    </a:cubicBezTo>
                    <a:cubicBezTo>
                      <a:pt x="433" y="1741"/>
                      <a:pt x="433" y="1665"/>
                      <a:pt x="433" y="1614"/>
                    </a:cubicBezTo>
                    <a:cubicBezTo>
                      <a:pt x="509" y="1258"/>
                      <a:pt x="712" y="979"/>
                      <a:pt x="1017" y="801"/>
                    </a:cubicBezTo>
                    <a:cubicBezTo>
                      <a:pt x="1170" y="699"/>
                      <a:pt x="1297" y="623"/>
                      <a:pt x="1424" y="496"/>
                    </a:cubicBezTo>
                    <a:cubicBezTo>
                      <a:pt x="1526" y="394"/>
                      <a:pt x="1602" y="242"/>
                      <a:pt x="1627" y="89"/>
                    </a:cubicBezTo>
                    <a:cubicBezTo>
                      <a:pt x="1644" y="40"/>
                      <a:pt x="1606" y="1"/>
                      <a:pt x="15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9681;p71">
                <a:extLst>
                  <a:ext uri="{FF2B5EF4-FFF2-40B4-BE49-F238E27FC236}">
                    <a16:creationId xmlns:a16="http://schemas.microsoft.com/office/drawing/2014/main" id="{DD7AE614-09F1-C313-C677-384B17B04A39}"/>
                  </a:ext>
                </a:extLst>
              </p:cNvPr>
              <p:cNvSpPr/>
              <p:nvPr/>
            </p:nvSpPr>
            <p:spPr>
              <a:xfrm>
                <a:off x="6229250" y="1916050"/>
                <a:ext cx="30525" cy="40075"/>
              </a:xfrm>
              <a:custGeom>
                <a:avLst/>
                <a:gdLst/>
                <a:ahLst/>
                <a:cxnLst/>
                <a:rect l="l" t="t" r="r" b="b"/>
                <a:pathLst>
                  <a:path w="1221" h="1603" extrusionOk="0">
                    <a:moveTo>
                      <a:pt x="611" y="475"/>
                    </a:moveTo>
                    <a:cubicBezTo>
                      <a:pt x="712" y="500"/>
                      <a:pt x="814" y="551"/>
                      <a:pt x="890" y="627"/>
                    </a:cubicBezTo>
                    <a:cubicBezTo>
                      <a:pt x="916" y="678"/>
                      <a:pt x="967" y="729"/>
                      <a:pt x="992" y="780"/>
                    </a:cubicBezTo>
                    <a:cubicBezTo>
                      <a:pt x="1012" y="800"/>
                      <a:pt x="1016" y="819"/>
                      <a:pt x="1029" y="839"/>
                    </a:cubicBezTo>
                    <a:lnTo>
                      <a:pt x="1029" y="839"/>
                    </a:lnTo>
                    <a:cubicBezTo>
                      <a:pt x="880" y="938"/>
                      <a:pt x="709" y="1038"/>
                      <a:pt x="585" y="1161"/>
                    </a:cubicBezTo>
                    <a:cubicBezTo>
                      <a:pt x="433" y="1263"/>
                      <a:pt x="306" y="1339"/>
                      <a:pt x="179" y="1415"/>
                    </a:cubicBezTo>
                    <a:cubicBezTo>
                      <a:pt x="179" y="1339"/>
                      <a:pt x="204" y="1263"/>
                      <a:pt x="229" y="1186"/>
                    </a:cubicBezTo>
                    <a:cubicBezTo>
                      <a:pt x="280" y="1085"/>
                      <a:pt x="331" y="983"/>
                      <a:pt x="382" y="856"/>
                    </a:cubicBezTo>
                    <a:cubicBezTo>
                      <a:pt x="433" y="729"/>
                      <a:pt x="509" y="602"/>
                      <a:pt x="611" y="475"/>
                    </a:cubicBezTo>
                    <a:close/>
                    <a:moveTo>
                      <a:pt x="646" y="0"/>
                    </a:moveTo>
                    <a:cubicBezTo>
                      <a:pt x="635" y="0"/>
                      <a:pt x="623" y="5"/>
                      <a:pt x="611" y="17"/>
                    </a:cubicBezTo>
                    <a:cubicBezTo>
                      <a:pt x="484" y="93"/>
                      <a:pt x="407" y="195"/>
                      <a:pt x="331" y="322"/>
                    </a:cubicBezTo>
                    <a:cubicBezTo>
                      <a:pt x="255" y="449"/>
                      <a:pt x="204" y="576"/>
                      <a:pt x="204" y="703"/>
                    </a:cubicBezTo>
                    <a:cubicBezTo>
                      <a:pt x="204" y="721"/>
                      <a:pt x="217" y="739"/>
                      <a:pt x="224" y="739"/>
                    </a:cubicBezTo>
                    <a:cubicBezTo>
                      <a:pt x="227" y="739"/>
                      <a:pt x="229" y="736"/>
                      <a:pt x="229" y="729"/>
                    </a:cubicBezTo>
                    <a:lnTo>
                      <a:pt x="229" y="729"/>
                    </a:lnTo>
                    <a:cubicBezTo>
                      <a:pt x="255" y="729"/>
                      <a:pt x="204" y="805"/>
                      <a:pt x="204" y="830"/>
                    </a:cubicBezTo>
                    <a:cubicBezTo>
                      <a:pt x="128" y="932"/>
                      <a:pt x="102" y="1059"/>
                      <a:pt x="52" y="1186"/>
                    </a:cubicBezTo>
                    <a:cubicBezTo>
                      <a:pt x="1" y="1288"/>
                      <a:pt x="1" y="1415"/>
                      <a:pt x="26" y="1542"/>
                    </a:cubicBezTo>
                    <a:cubicBezTo>
                      <a:pt x="26" y="1579"/>
                      <a:pt x="53" y="1603"/>
                      <a:pt x="88" y="1603"/>
                    </a:cubicBezTo>
                    <a:cubicBezTo>
                      <a:pt x="101" y="1603"/>
                      <a:pt x="114" y="1600"/>
                      <a:pt x="128" y="1593"/>
                    </a:cubicBezTo>
                    <a:cubicBezTo>
                      <a:pt x="458" y="1415"/>
                      <a:pt x="789" y="1186"/>
                      <a:pt x="1068" y="932"/>
                    </a:cubicBezTo>
                    <a:cubicBezTo>
                      <a:pt x="1068" y="932"/>
                      <a:pt x="1068" y="958"/>
                      <a:pt x="1068" y="958"/>
                    </a:cubicBezTo>
                    <a:cubicBezTo>
                      <a:pt x="1082" y="972"/>
                      <a:pt x="1101" y="978"/>
                      <a:pt x="1119" y="978"/>
                    </a:cubicBezTo>
                    <a:cubicBezTo>
                      <a:pt x="1166" y="978"/>
                      <a:pt x="1214" y="936"/>
                      <a:pt x="1195" y="881"/>
                    </a:cubicBezTo>
                    <a:lnTo>
                      <a:pt x="1221" y="881"/>
                    </a:lnTo>
                    <a:cubicBezTo>
                      <a:pt x="1195" y="856"/>
                      <a:pt x="1195" y="805"/>
                      <a:pt x="1170" y="780"/>
                    </a:cubicBezTo>
                    <a:lnTo>
                      <a:pt x="1119" y="678"/>
                    </a:lnTo>
                    <a:cubicBezTo>
                      <a:pt x="1068" y="627"/>
                      <a:pt x="1017" y="576"/>
                      <a:pt x="967" y="526"/>
                    </a:cubicBezTo>
                    <a:cubicBezTo>
                      <a:pt x="916" y="475"/>
                      <a:pt x="865" y="449"/>
                      <a:pt x="789" y="424"/>
                    </a:cubicBezTo>
                    <a:cubicBezTo>
                      <a:pt x="763" y="398"/>
                      <a:pt x="738" y="398"/>
                      <a:pt x="712" y="398"/>
                    </a:cubicBezTo>
                    <a:lnTo>
                      <a:pt x="662" y="398"/>
                    </a:lnTo>
                    <a:cubicBezTo>
                      <a:pt x="687" y="373"/>
                      <a:pt x="712" y="322"/>
                      <a:pt x="738" y="297"/>
                    </a:cubicBezTo>
                    <a:cubicBezTo>
                      <a:pt x="776" y="240"/>
                      <a:pt x="714" y="168"/>
                      <a:pt x="648" y="168"/>
                    </a:cubicBezTo>
                    <a:cubicBezTo>
                      <a:pt x="627" y="168"/>
                      <a:pt x="604" y="176"/>
                      <a:pt x="585" y="195"/>
                    </a:cubicBezTo>
                    <a:cubicBezTo>
                      <a:pt x="458" y="348"/>
                      <a:pt x="357" y="500"/>
                      <a:pt x="280" y="653"/>
                    </a:cubicBezTo>
                    <a:cubicBezTo>
                      <a:pt x="357" y="424"/>
                      <a:pt x="484" y="246"/>
                      <a:pt x="662" y="68"/>
                    </a:cubicBezTo>
                    <a:cubicBezTo>
                      <a:pt x="700" y="49"/>
                      <a:pt x="680" y="0"/>
                      <a:pt x="6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9682;p71">
                <a:extLst>
                  <a:ext uri="{FF2B5EF4-FFF2-40B4-BE49-F238E27FC236}">
                    <a16:creationId xmlns:a16="http://schemas.microsoft.com/office/drawing/2014/main" id="{1B05C86C-C31D-240A-D81C-DAA8DD19EFAE}"/>
                  </a:ext>
                </a:extLst>
              </p:cNvPr>
              <p:cNvSpPr/>
              <p:nvPr/>
            </p:nvSpPr>
            <p:spPr>
              <a:xfrm>
                <a:off x="6243875" y="1941250"/>
                <a:ext cx="15900" cy="10825"/>
              </a:xfrm>
              <a:custGeom>
                <a:avLst/>
                <a:gdLst/>
                <a:ahLst/>
                <a:cxnLst/>
                <a:rect l="l" t="t" r="r" b="b"/>
                <a:pathLst>
                  <a:path w="636" h="433" extrusionOk="0">
                    <a:moveTo>
                      <a:pt x="585" y="0"/>
                    </a:moveTo>
                    <a:cubicBezTo>
                      <a:pt x="483" y="51"/>
                      <a:pt x="382" y="127"/>
                      <a:pt x="280" y="178"/>
                    </a:cubicBezTo>
                    <a:cubicBezTo>
                      <a:pt x="178" y="229"/>
                      <a:pt x="102" y="305"/>
                      <a:pt x="26" y="407"/>
                    </a:cubicBezTo>
                    <a:cubicBezTo>
                      <a:pt x="0" y="432"/>
                      <a:pt x="26" y="432"/>
                      <a:pt x="51" y="432"/>
                    </a:cubicBezTo>
                    <a:cubicBezTo>
                      <a:pt x="102" y="407"/>
                      <a:pt x="153" y="382"/>
                      <a:pt x="204" y="356"/>
                    </a:cubicBezTo>
                    <a:cubicBezTo>
                      <a:pt x="254" y="331"/>
                      <a:pt x="305" y="280"/>
                      <a:pt x="331" y="255"/>
                    </a:cubicBezTo>
                    <a:lnTo>
                      <a:pt x="610" y="77"/>
                    </a:lnTo>
                    <a:cubicBezTo>
                      <a:pt x="636" y="51"/>
                      <a:pt x="610" y="0"/>
                      <a:pt x="5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9683;p71">
                <a:extLst>
                  <a:ext uri="{FF2B5EF4-FFF2-40B4-BE49-F238E27FC236}">
                    <a16:creationId xmlns:a16="http://schemas.microsoft.com/office/drawing/2014/main" id="{045308ED-24D0-24AF-12AA-F00F36093295}"/>
                  </a:ext>
                </a:extLst>
              </p:cNvPr>
              <p:cNvSpPr/>
              <p:nvPr/>
            </p:nvSpPr>
            <p:spPr>
              <a:xfrm>
                <a:off x="6097725" y="2076500"/>
                <a:ext cx="111225" cy="102925"/>
              </a:xfrm>
              <a:custGeom>
                <a:avLst/>
                <a:gdLst/>
                <a:ahLst/>
                <a:cxnLst/>
                <a:rect l="l" t="t" r="r" b="b"/>
                <a:pathLst>
                  <a:path w="4449" h="4117" extrusionOk="0">
                    <a:moveTo>
                      <a:pt x="130" y="0"/>
                    </a:moveTo>
                    <a:cubicBezTo>
                      <a:pt x="116" y="0"/>
                      <a:pt x="102" y="8"/>
                      <a:pt x="102" y="29"/>
                    </a:cubicBezTo>
                    <a:cubicBezTo>
                      <a:pt x="26" y="233"/>
                      <a:pt x="1" y="461"/>
                      <a:pt x="26" y="665"/>
                    </a:cubicBezTo>
                    <a:cubicBezTo>
                      <a:pt x="51" y="894"/>
                      <a:pt x="128" y="1122"/>
                      <a:pt x="229" y="1300"/>
                    </a:cubicBezTo>
                    <a:cubicBezTo>
                      <a:pt x="661" y="2063"/>
                      <a:pt x="1526" y="2291"/>
                      <a:pt x="2288" y="2546"/>
                    </a:cubicBezTo>
                    <a:cubicBezTo>
                      <a:pt x="2695" y="2673"/>
                      <a:pt x="3076" y="2851"/>
                      <a:pt x="3406" y="3105"/>
                    </a:cubicBezTo>
                    <a:cubicBezTo>
                      <a:pt x="3559" y="3232"/>
                      <a:pt x="3661" y="3359"/>
                      <a:pt x="3762" y="3537"/>
                    </a:cubicBezTo>
                    <a:cubicBezTo>
                      <a:pt x="3813" y="3613"/>
                      <a:pt x="3838" y="3689"/>
                      <a:pt x="3889" y="3766"/>
                    </a:cubicBezTo>
                    <a:cubicBezTo>
                      <a:pt x="3889" y="3867"/>
                      <a:pt x="3940" y="3943"/>
                      <a:pt x="3966" y="4020"/>
                    </a:cubicBezTo>
                    <a:cubicBezTo>
                      <a:pt x="3991" y="4045"/>
                      <a:pt x="3991" y="4045"/>
                      <a:pt x="4016" y="4071"/>
                    </a:cubicBezTo>
                    <a:cubicBezTo>
                      <a:pt x="4042" y="4071"/>
                      <a:pt x="4042" y="4096"/>
                      <a:pt x="4067" y="4096"/>
                    </a:cubicBezTo>
                    <a:cubicBezTo>
                      <a:pt x="4088" y="4110"/>
                      <a:pt x="4110" y="4116"/>
                      <a:pt x="4130" y="4116"/>
                    </a:cubicBezTo>
                    <a:cubicBezTo>
                      <a:pt x="4182" y="4116"/>
                      <a:pt x="4227" y="4075"/>
                      <a:pt x="4245" y="4020"/>
                    </a:cubicBezTo>
                    <a:cubicBezTo>
                      <a:pt x="4448" y="3537"/>
                      <a:pt x="4372" y="2952"/>
                      <a:pt x="4042" y="2520"/>
                    </a:cubicBezTo>
                    <a:cubicBezTo>
                      <a:pt x="4030" y="2508"/>
                      <a:pt x="4017" y="2503"/>
                      <a:pt x="4004" y="2503"/>
                    </a:cubicBezTo>
                    <a:cubicBezTo>
                      <a:pt x="3961" y="2503"/>
                      <a:pt x="3921" y="2557"/>
                      <a:pt x="3940" y="2596"/>
                    </a:cubicBezTo>
                    <a:cubicBezTo>
                      <a:pt x="4118" y="2952"/>
                      <a:pt x="4169" y="3333"/>
                      <a:pt x="4093" y="3715"/>
                    </a:cubicBezTo>
                    <a:cubicBezTo>
                      <a:pt x="4067" y="3613"/>
                      <a:pt x="4016" y="3511"/>
                      <a:pt x="3966" y="3410"/>
                    </a:cubicBezTo>
                    <a:cubicBezTo>
                      <a:pt x="3838" y="3232"/>
                      <a:pt x="3711" y="3054"/>
                      <a:pt x="3533" y="2927"/>
                    </a:cubicBezTo>
                    <a:cubicBezTo>
                      <a:pt x="2873" y="2393"/>
                      <a:pt x="2008" y="2291"/>
                      <a:pt x="1246" y="1936"/>
                    </a:cubicBezTo>
                    <a:cubicBezTo>
                      <a:pt x="890" y="1783"/>
                      <a:pt x="585" y="1529"/>
                      <a:pt x="382" y="1199"/>
                    </a:cubicBezTo>
                    <a:cubicBezTo>
                      <a:pt x="280" y="1021"/>
                      <a:pt x="204" y="843"/>
                      <a:pt x="179" y="639"/>
                    </a:cubicBezTo>
                    <a:cubicBezTo>
                      <a:pt x="128" y="436"/>
                      <a:pt x="128" y="233"/>
                      <a:pt x="153" y="29"/>
                    </a:cubicBezTo>
                    <a:cubicBezTo>
                      <a:pt x="168" y="15"/>
                      <a:pt x="149" y="0"/>
                      <a:pt x="1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9684;p71">
                <a:extLst>
                  <a:ext uri="{FF2B5EF4-FFF2-40B4-BE49-F238E27FC236}">
                    <a16:creationId xmlns:a16="http://schemas.microsoft.com/office/drawing/2014/main" id="{D2650451-23D9-BA65-E49B-79ACC16726AF}"/>
                  </a:ext>
                </a:extLst>
              </p:cNvPr>
              <p:cNvSpPr/>
              <p:nvPr/>
            </p:nvSpPr>
            <p:spPr>
              <a:xfrm>
                <a:off x="6224800" y="2131875"/>
                <a:ext cx="102725" cy="88500"/>
              </a:xfrm>
              <a:custGeom>
                <a:avLst/>
                <a:gdLst/>
                <a:ahLst/>
                <a:cxnLst/>
                <a:rect l="l" t="t" r="r" b="b"/>
                <a:pathLst>
                  <a:path w="4109" h="3540" extrusionOk="0">
                    <a:moveTo>
                      <a:pt x="102" y="0"/>
                    </a:moveTo>
                    <a:cubicBezTo>
                      <a:pt x="52" y="0"/>
                      <a:pt x="1" y="51"/>
                      <a:pt x="26" y="76"/>
                    </a:cubicBezTo>
                    <a:cubicBezTo>
                      <a:pt x="77" y="153"/>
                      <a:pt x="153" y="229"/>
                      <a:pt x="230" y="280"/>
                    </a:cubicBezTo>
                    <a:lnTo>
                      <a:pt x="458" y="458"/>
                    </a:lnTo>
                    <a:lnTo>
                      <a:pt x="916" y="839"/>
                    </a:lnTo>
                    <a:cubicBezTo>
                      <a:pt x="1450" y="1271"/>
                      <a:pt x="1958" y="1703"/>
                      <a:pt x="2492" y="2160"/>
                    </a:cubicBezTo>
                    <a:cubicBezTo>
                      <a:pt x="2746" y="2389"/>
                      <a:pt x="3000" y="2618"/>
                      <a:pt x="3254" y="2847"/>
                    </a:cubicBezTo>
                    <a:cubicBezTo>
                      <a:pt x="3508" y="3075"/>
                      <a:pt x="3762" y="3304"/>
                      <a:pt x="4042" y="3533"/>
                    </a:cubicBezTo>
                    <a:cubicBezTo>
                      <a:pt x="4047" y="3538"/>
                      <a:pt x="4053" y="3540"/>
                      <a:pt x="4058" y="3540"/>
                    </a:cubicBezTo>
                    <a:cubicBezTo>
                      <a:pt x="4083" y="3540"/>
                      <a:pt x="4108" y="3503"/>
                      <a:pt x="4067" y="3482"/>
                    </a:cubicBezTo>
                    <a:cubicBezTo>
                      <a:pt x="3813" y="3203"/>
                      <a:pt x="3534" y="2923"/>
                      <a:pt x="3254" y="2643"/>
                    </a:cubicBezTo>
                    <a:cubicBezTo>
                      <a:pt x="2746" y="2186"/>
                      <a:pt x="2237" y="1703"/>
                      <a:pt x="1704" y="1271"/>
                    </a:cubicBezTo>
                    <a:cubicBezTo>
                      <a:pt x="1450" y="1042"/>
                      <a:pt x="1195" y="813"/>
                      <a:pt x="916" y="610"/>
                    </a:cubicBezTo>
                    <a:cubicBezTo>
                      <a:pt x="789" y="483"/>
                      <a:pt x="662" y="381"/>
                      <a:pt x="535" y="280"/>
                    </a:cubicBezTo>
                    <a:lnTo>
                      <a:pt x="306" y="127"/>
                    </a:lnTo>
                    <a:cubicBezTo>
                      <a:pt x="230" y="76"/>
                      <a:pt x="179" y="26"/>
                      <a:pt x="10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9685;p71">
                <a:extLst>
                  <a:ext uri="{FF2B5EF4-FFF2-40B4-BE49-F238E27FC236}">
                    <a16:creationId xmlns:a16="http://schemas.microsoft.com/office/drawing/2014/main" id="{7475B212-4AD3-4489-9E18-7D8426CD535D}"/>
                  </a:ext>
                </a:extLst>
              </p:cNvPr>
              <p:cNvSpPr/>
              <p:nvPr/>
            </p:nvSpPr>
            <p:spPr>
              <a:xfrm>
                <a:off x="6250850" y="2163375"/>
                <a:ext cx="41600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329" extrusionOk="0">
                    <a:moveTo>
                      <a:pt x="30" y="0"/>
                    </a:moveTo>
                    <a:cubicBezTo>
                      <a:pt x="14" y="0"/>
                      <a:pt x="1" y="18"/>
                      <a:pt x="1" y="36"/>
                    </a:cubicBezTo>
                    <a:cubicBezTo>
                      <a:pt x="52" y="113"/>
                      <a:pt x="103" y="163"/>
                      <a:pt x="179" y="189"/>
                    </a:cubicBezTo>
                    <a:lnTo>
                      <a:pt x="382" y="341"/>
                    </a:lnTo>
                    <a:cubicBezTo>
                      <a:pt x="535" y="418"/>
                      <a:pt x="662" y="519"/>
                      <a:pt x="814" y="621"/>
                    </a:cubicBezTo>
                    <a:cubicBezTo>
                      <a:pt x="1094" y="824"/>
                      <a:pt x="1348" y="1053"/>
                      <a:pt x="1577" y="1307"/>
                    </a:cubicBezTo>
                    <a:cubicBezTo>
                      <a:pt x="1584" y="1322"/>
                      <a:pt x="1596" y="1328"/>
                      <a:pt x="1608" y="1328"/>
                    </a:cubicBezTo>
                    <a:cubicBezTo>
                      <a:pt x="1636" y="1328"/>
                      <a:pt x="1663" y="1292"/>
                      <a:pt x="1627" y="1256"/>
                    </a:cubicBezTo>
                    <a:cubicBezTo>
                      <a:pt x="1399" y="1002"/>
                      <a:pt x="1145" y="773"/>
                      <a:pt x="890" y="545"/>
                    </a:cubicBezTo>
                    <a:cubicBezTo>
                      <a:pt x="738" y="443"/>
                      <a:pt x="611" y="341"/>
                      <a:pt x="458" y="240"/>
                    </a:cubicBezTo>
                    <a:lnTo>
                      <a:pt x="255" y="87"/>
                    </a:lnTo>
                    <a:cubicBezTo>
                      <a:pt x="204" y="36"/>
                      <a:pt x="128" y="11"/>
                      <a:pt x="52" y="11"/>
                    </a:cubicBezTo>
                    <a:cubicBezTo>
                      <a:pt x="44" y="3"/>
                      <a:pt x="37" y="0"/>
                      <a:pt x="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9686;p71">
                <a:extLst>
                  <a:ext uri="{FF2B5EF4-FFF2-40B4-BE49-F238E27FC236}">
                    <a16:creationId xmlns:a16="http://schemas.microsoft.com/office/drawing/2014/main" id="{64E8CFE1-0092-FF8E-F082-B57CE6D11BDB}"/>
                  </a:ext>
                </a:extLst>
              </p:cNvPr>
              <p:cNvSpPr/>
              <p:nvPr/>
            </p:nvSpPr>
            <p:spPr>
              <a:xfrm>
                <a:off x="6228850" y="2148225"/>
                <a:ext cx="16075" cy="11975"/>
              </a:xfrm>
              <a:custGeom>
                <a:avLst/>
                <a:gdLst/>
                <a:ahLst/>
                <a:cxnLst/>
                <a:rect l="l" t="t" r="r" b="b"/>
                <a:pathLst>
                  <a:path w="643" h="479" extrusionOk="0">
                    <a:moveTo>
                      <a:pt x="52" y="0"/>
                    </a:moveTo>
                    <a:cubicBezTo>
                      <a:pt x="27" y="0"/>
                      <a:pt x="1" y="42"/>
                      <a:pt x="42" y="83"/>
                    </a:cubicBezTo>
                    <a:cubicBezTo>
                      <a:pt x="42" y="109"/>
                      <a:pt x="68" y="109"/>
                      <a:pt x="93" y="134"/>
                    </a:cubicBezTo>
                    <a:cubicBezTo>
                      <a:pt x="118" y="159"/>
                      <a:pt x="144" y="159"/>
                      <a:pt x="169" y="185"/>
                    </a:cubicBezTo>
                    <a:lnTo>
                      <a:pt x="271" y="261"/>
                    </a:lnTo>
                    <a:cubicBezTo>
                      <a:pt x="347" y="312"/>
                      <a:pt x="423" y="388"/>
                      <a:pt x="500" y="464"/>
                    </a:cubicBezTo>
                    <a:cubicBezTo>
                      <a:pt x="514" y="474"/>
                      <a:pt x="529" y="478"/>
                      <a:pt x="542" y="478"/>
                    </a:cubicBezTo>
                    <a:cubicBezTo>
                      <a:pt x="600" y="478"/>
                      <a:pt x="642" y="404"/>
                      <a:pt x="601" y="363"/>
                    </a:cubicBezTo>
                    <a:cubicBezTo>
                      <a:pt x="525" y="287"/>
                      <a:pt x="449" y="236"/>
                      <a:pt x="347" y="159"/>
                    </a:cubicBezTo>
                    <a:cubicBezTo>
                      <a:pt x="322" y="134"/>
                      <a:pt x="271" y="83"/>
                      <a:pt x="220" y="58"/>
                    </a:cubicBezTo>
                    <a:lnTo>
                      <a:pt x="169" y="32"/>
                    </a:lnTo>
                    <a:cubicBezTo>
                      <a:pt x="144" y="7"/>
                      <a:pt x="118" y="7"/>
                      <a:pt x="68" y="7"/>
                    </a:cubicBezTo>
                    <a:cubicBezTo>
                      <a:pt x="63" y="2"/>
                      <a:pt x="57" y="0"/>
                      <a:pt x="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9687;p71">
                <a:extLst>
                  <a:ext uri="{FF2B5EF4-FFF2-40B4-BE49-F238E27FC236}">
                    <a16:creationId xmlns:a16="http://schemas.microsoft.com/office/drawing/2014/main" id="{D999808C-9702-B9AF-040B-D778D663E661}"/>
                  </a:ext>
                </a:extLst>
              </p:cNvPr>
              <p:cNvSpPr/>
              <p:nvPr/>
            </p:nvSpPr>
            <p:spPr>
              <a:xfrm>
                <a:off x="6041825" y="1943050"/>
                <a:ext cx="13850" cy="13475"/>
              </a:xfrm>
              <a:custGeom>
                <a:avLst/>
                <a:gdLst/>
                <a:ahLst/>
                <a:cxnLst/>
                <a:rect l="l" t="t" r="r" b="b"/>
                <a:pathLst>
                  <a:path w="554" h="539" extrusionOk="0">
                    <a:moveTo>
                      <a:pt x="456" y="1"/>
                    </a:moveTo>
                    <a:cubicBezTo>
                      <a:pt x="448" y="1"/>
                      <a:pt x="440" y="2"/>
                      <a:pt x="432" y="5"/>
                    </a:cubicBezTo>
                    <a:cubicBezTo>
                      <a:pt x="330" y="55"/>
                      <a:pt x="254" y="132"/>
                      <a:pt x="178" y="208"/>
                    </a:cubicBezTo>
                    <a:cubicBezTo>
                      <a:pt x="127" y="233"/>
                      <a:pt x="102" y="284"/>
                      <a:pt x="76" y="335"/>
                    </a:cubicBezTo>
                    <a:cubicBezTo>
                      <a:pt x="25" y="386"/>
                      <a:pt x="0" y="462"/>
                      <a:pt x="25" y="513"/>
                    </a:cubicBezTo>
                    <a:cubicBezTo>
                      <a:pt x="25" y="538"/>
                      <a:pt x="51" y="538"/>
                      <a:pt x="76" y="538"/>
                    </a:cubicBezTo>
                    <a:cubicBezTo>
                      <a:pt x="102" y="538"/>
                      <a:pt x="127" y="513"/>
                      <a:pt x="153" y="462"/>
                    </a:cubicBezTo>
                    <a:lnTo>
                      <a:pt x="178" y="437"/>
                    </a:lnTo>
                    <a:lnTo>
                      <a:pt x="203" y="411"/>
                    </a:lnTo>
                    <a:cubicBezTo>
                      <a:pt x="203" y="386"/>
                      <a:pt x="229" y="360"/>
                      <a:pt x="254" y="335"/>
                    </a:cubicBezTo>
                    <a:cubicBezTo>
                      <a:pt x="280" y="310"/>
                      <a:pt x="305" y="284"/>
                      <a:pt x="356" y="233"/>
                    </a:cubicBezTo>
                    <a:lnTo>
                      <a:pt x="381" y="233"/>
                    </a:lnTo>
                    <a:cubicBezTo>
                      <a:pt x="407" y="208"/>
                      <a:pt x="432" y="183"/>
                      <a:pt x="458" y="183"/>
                    </a:cubicBezTo>
                    <a:lnTo>
                      <a:pt x="508" y="132"/>
                    </a:lnTo>
                    <a:cubicBezTo>
                      <a:pt x="554" y="86"/>
                      <a:pt x="518" y="1"/>
                      <a:pt x="4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9688;p71">
                <a:extLst>
                  <a:ext uri="{FF2B5EF4-FFF2-40B4-BE49-F238E27FC236}">
                    <a16:creationId xmlns:a16="http://schemas.microsoft.com/office/drawing/2014/main" id="{184F934B-F37F-8EEF-C9FD-FB5A48EA930D}"/>
                  </a:ext>
                </a:extLst>
              </p:cNvPr>
              <p:cNvSpPr/>
              <p:nvPr/>
            </p:nvSpPr>
            <p:spPr>
              <a:xfrm>
                <a:off x="6115525" y="1970300"/>
                <a:ext cx="35475" cy="676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2704" extrusionOk="0">
                    <a:moveTo>
                      <a:pt x="1349" y="1"/>
                    </a:moveTo>
                    <a:cubicBezTo>
                      <a:pt x="1341" y="1"/>
                      <a:pt x="1331" y="3"/>
                      <a:pt x="1322" y="8"/>
                    </a:cubicBezTo>
                    <a:cubicBezTo>
                      <a:pt x="1220" y="109"/>
                      <a:pt x="1119" y="185"/>
                      <a:pt x="1017" y="287"/>
                    </a:cubicBezTo>
                    <a:cubicBezTo>
                      <a:pt x="941" y="363"/>
                      <a:pt x="839" y="465"/>
                      <a:pt x="763" y="567"/>
                    </a:cubicBezTo>
                    <a:cubicBezTo>
                      <a:pt x="585" y="770"/>
                      <a:pt x="432" y="973"/>
                      <a:pt x="305" y="1202"/>
                    </a:cubicBezTo>
                    <a:cubicBezTo>
                      <a:pt x="178" y="1431"/>
                      <a:pt x="102" y="1660"/>
                      <a:pt x="51" y="1914"/>
                    </a:cubicBezTo>
                    <a:cubicBezTo>
                      <a:pt x="26" y="2041"/>
                      <a:pt x="26" y="2193"/>
                      <a:pt x="26" y="2320"/>
                    </a:cubicBezTo>
                    <a:cubicBezTo>
                      <a:pt x="0" y="2447"/>
                      <a:pt x="51" y="2575"/>
                      <a:pt x="102" y="2676"/>
                    </a:cubicBezTo>
                    <a:cubicBezTo>
                      <a:pt x="121" y="2696"/>
                      <a:pt x="144" y="2704"/>
                      <a:pt x="167" y="2704"/>
                    </a:cubicBezTo>
                    <a:cubicBezTo>
                      <a:pt x="204" y="2704"/>
                      <a:pt x="239" y="2682"/>
                      <a:pt x="254" y="2651"/>
                    </a:cubicBezTo>
                    <a:cubicBezTo>
                      <a:pt x="254" y="2575"/>
                      <a:pt x="254" y="2524"/>
                      <a:pt x="254" y="2473"/>
                    </a:cubicBezTo>
                    <a:lnTo>
                      <a:pt x="254" y="2295"/>
                    </a:lnTo>
                    <a:cubicBezTo>
                      <a:pt x="254" y="2168"/>
                      <a:pt x="254" y="2041"/>
                      <a:pt x="280" y="1939"/>
                    </a:cubicBezTo>
                    <a:cubicBezTo>
                      <a:pt x="331" y="1710"/>
                      <a:pt x="407" y="1482"/>
                      <a:pt x="534" y="1253"/>
                    </a:cubicBezTo>
                    <a:cubicBezTo>
                      <a:pt x="636" y="1050"/>
                      <a:pt x="788" y="846"/>
                      <a:pt x="941" y="668"/>
                    </a:cubicBezTo>
                    <a:cubicBezTo>
                      <a:pt x="1068" y="465"/>
                      <a:pt x="1220" y="262"/>
                      <a:pt x="1398" y="84"/>
                    </a:cubicBezTo>
                    <a:cubicBezTo>
                      <a:pt x="1419" y="42"/>
                      <a:pt x="1389" y="1"/>
                      <a:pt x="13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9689;p71">
                <a:extLst>
                  <a:ext uri="{FF2B5EF4-FFF2-40B4-BE49-F238E27FC236}">
                    <a16:creationId xmlns:a16="http://schemas.microsoft.com/office/drawing/2014/main" id="{8B670982-9097-308C-998A-52040E18DBF7}"/>
                  </a:ext>
                </a:extLst>
              </p:cNvPr>
              <p:cNvSpPr/>
              <p:nvPr/>
            </p:nvSpPr>
            <p:spPr>
              <a:xfrm>
                <a:off x="6104725" y="2012875"/>
                <a:ext cx="3825" cy="18475"/>
              </a:xfrm>
              <a:custGeom>
                <a:avLst/>
                <a:gdLst/>
                <a:ahLst/>
                <a:cxnLst/>
                <a:rect l="l" t="t" r="r" b="b"/>
                <a:pathLst>
                  <a:path w="153" h="739" extrusionOk="0">
                    <a:moveTo>
                      <a:pt x="103" y="0"/>
                    </a:moveTo>
                    <a:cubicBezTo>
                      <a:pt x="95" y="0"/>
                      <a:pt x="86" y="3"/>
                      <a:pt x="76" y="7"/>
                    </a:cubicBezTo>
                    <a:cubicBezTo>
                      <a:pt x="51" y="7"/>
                      <a:pt x="0" y="33"/>
                      <a:pt x="0" y="58"/>
                    </a:cubicBezTo>
                    <a:lnTo>
                      <a:pt x="0" y="389"/>
                    </a:lnTo>
                    <a:lnTo>
                      <a:pt x="0" y="567"/>
                    </a:lnTo>
                    <a:cubicBezTo>
                      <a:pt x="0" y="567"/>
                      <a:pt x="0" y="592"/>
                      <a:pt x="0" y="617"/>
                    </a:cubicBezTo>
                    <a:cubicBezTo>
                      <a:pt x="0" y="668"/>
                      <a:pt x="0" y="694"/>
                      <a:pt x="26" y="719"/>
                    </a:cubicBezTo>
                    <a:cubicBezTo>
                      <a:pt x="26" y="732"/>
                      <a:pt x="38" y="738"/>
                      <a:pt x="54" y="738"/>
                    </a:cubicBezTo>
                    <a:cubicBezTo>
                      <a:pt x="70" y="738"/>
                      <a:pt x="89" y="732"/>
                      <a:pt x="102" y="719"/>
                    </a:cubicBezTo>
                    <a:cubicBezTo>
                      <a:pt x="127" y="694"/>
                      <a:pt x="127" y="668"/>
                      <a:pt x="127" y="617"/>
                    </a:cubicBezTo>
                    <a:cubicBezTo>
                      <a:pt x="127" y="592"/>
                      <a:pt x="127" y="567"/>
                      <a:pt x="127" y="541"/>
                    </a:cubicBezTo>
                    <a:cubicBezTo>
                      <a:pt x="153" y="490"/>
                      <a:pt x="153" y="439"/>
                      <a:pt x="153" y="389"/>
                    </a:cubicBezTo>
                    <a:lnTo>
                      <a:pt x="153" y="58"/>
                    </a:lnTo>
                    <a:cubicBezTo>
                      <a:pt x="153" y="38"/>
                      <a:pt x="136" y="0"/>
                      <a:pt x="1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9690;p71">
                <a:extLst>
                  <a:ext uri="{FF2B5EF4-FFF2-40B4-BE49-F238E27FC236}">
                    <a16:creationId xmlns:a16="http://schemas.microsoft.com/office/drawing/2014/main" id="{3DE1B276-E4F9-A44E-A440-89175E89F682}"/>
                  </a:ext>
                </a:extLst>
              </p:cNvPr>
              <p:cNvSpPr/>
              <p:nvPr/>
            </p:nvSpPr>
            <p:spPr>
              <a:xfrm>
                <a:off x="6057700" y="2081825"/>
                <a:ext cx="20800" cy="6075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2430" extrusionOk="0">
                    <a:moveTo>
                      <a:pt x="102" y="1"/>
                    </a:moveTo>
                    <a:cubicBezTo>
                      <a:pt x="83" y="1"/>
                      <a:pt x="64" y="7"/>
                      <a:pt x="51" y="20"/>
                    </a:cubicBezTo>
                    <a:cubicBezTo>
                      <a:pt x="26" y="121"/>
                      <a:pt x="0" y="223"/>
                      <a:pt x="0" y="350"/>
                    </a:cubicBezTo>
                    <a:cubicBezTo>
                      <a:pt x="0" y="452"/>
                      <a:pt x="0" y="553"/>
                      <a:pt x="0" y="655"/>
                    </a:cubicBezTo>
                    <a:cubicBezTo>
                      <a:pt x="26" y="884"/>
                      <a:pt x="77" y="1087"/>
                      <a:pt x="128" y="1291"/>
                    </a:cubicBezTo>
                    <a:cubicBezTo>
                      <a:pt x="178" y="1494"/>
                      <a:pt x="255" y="1697"/>
                      <a:pt x="356" y="1900"/>
                    </a:cubicBezTo>
                    <a:cubicBezTo>
                      <a:pt x="407" y="2002"/>
                      <a:pt x="458" y="2078"/>
                      <a:pt x="534" y="2180"/>
                    </a:cubicBezTo>
                    <a:cubicBezTo>
                      <a:pt x="585" y="2256"/>
                      <a:pt x="661" y="2333"/>
                      <a:pt x="763" y="2409"/>
                    </a:cubicBezTo>
                    <a:cubicBezTo>
                      <a:pt x="778" y="2424"/>
                      <a:pt x="791" y="2430"/>
                      <a:pt x="800" y="2430"/>
                    </a:cubicBezTo>
                    <a:cubicBezTo>
                      <a:pt x="824" y="2430"/>
                      <a:pt x="832" y="2394"/>
                      <a:pt x="814" y="2358"/>
                    </a:cubicBezTo>
                    <a:cubicBezTo>
                      <a:pt x="738" y="2282"/>
                      <a:pt x="687" y="2180"/>
                      <a:pt x="636" y="2078"/>
                    </a:cubicBezTo>
                    <a:cubicBezTo>
                      <a:pt x="585" y="2002"/>
                      <a:pt x="534" y="1900"/>
                      <a:pt x="483" y="1824"/>
                    </a:cubicBezTo>
                    <a:cubicBezTo>
                      <a:pt x="407" y="1646"/>
                      <a:pt x="331" y="1443"/>
                      <a:pt x="280" y="1265"/>
                    </a:cubicBezTo>
                    <a:cubicBezTo>
                      <a:pt x="229" y="1062"/>
                      <a:pt x="178" y="858"/>
                      <a:pt x="178" y="630"/>
                    </a:cubicBezTo>
                    <a:lnTo>
                      <a:pt x="178" y="325"/>
                    </a:lnTo>
                    <a:cubicBezTo>
                      <a:pt x="178" y="223"/>
                      <a:pt x="178" y="121"/>
                      <a:pt x="153" y="20"/>
                    </a:cubicBezTo>
                    <a:cubicBezTo>
                      <a:pt x="140" y="7"/>
                      <a:pt x="121" y="1"/>
                      <a:pt x="1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9691;p71">
                <a:extLst>
                  <a:ext uri="{FF2B5EF4-FFF2-40B4-BE49-F238E27FC236}">
                    <a16:creationId xmlns:a16="http://schemas.microsoft.com/office/drawing/2014/main" id="{AD82F591-9B2D-C107-8F06-97306FC6044F}"/>
                  </a:ext>
                </a:extLst>
              </p:cNvPr>
              <p:cNvSpPr/>
              <p:nvPr/>
            </p:nvSpPr>
            <p:spPr>
              <a:xfrm>
                <a:off x="6065950" y="2089450"/>
                <a:ext cx="8175" cy="35625"/>
              </a:xfrm>
              <a:custGeom>
                <a:avLst/>
                <a:gdLst/>
                <a:ahLst/>
                <a:cxnLst/>
                <a:rect l="l" t="t" r="r" b="b"/>
                <a:pathLst>
                  <a:path w="327" h="1425" extrusionOk="0">
                    <a:moveTo>
                      <a:pt x="64" y="1"/>
                    </a:moveTo>
                    <a:cubicBezTo>
                      <a:pt x="52" y="1"/>
                      <a:pt x="39" y="7"/>
                      <a:pt x="26" y="20"/>
                    </a:cubicBezTo>
                    <a:cubicBezTo>
                      <a:pt x="1" y="147"/>
                      <a:pt x="1" y="274"/>
                      <a:pt x="26" y="401"/>
                    </a:cubicBezTo>
                    <a:lnTo>
                      <a:pt x="77" y="782"/>
                    </a:lnTo>
                    <a:cubicBezTo>
                      <a:pt x="77" y="1011"/>
                      <a:pt x="128" y="1214"/>
                      <a:pt x="255" y="1418"/>
                    </a:cubicBezTo>
                    <a:cubicBezTo>
                      <a:pt x="260" y="1422"/>
                      <a:pt x="266" y="1424"/>
                      <a:pt x="272" y="1424"/>
                    </a:cubicBezTo>
                    <a:cubicBezTo>
                      <a:pt x="297" y="1424"/>
                      <a:pt x="326" y="1387"/>
                      <a:pt x="306" y="1367"/>
                    </a:cubicBezTo>
                    <a:cubicBezTo>
                      <a:pt x="255" y="1265"/>
                      <a:pt x="230" y="1163"/>
                      <a:pt x="230" y="1062"/>
                    </a:cubicBezTo>
                    <a:cubicBezTo>
                      <a:pt x="204" y="960"/>
                      <a:pt x="204" y="833"/>
                      <a:pt x="204" y="731"/>
                    </a:cubicBezTo>
                    <a:cubicBezTo>
                      <a:pt x="179" y="604"/>
                      <a:pt x="153" y="477"/>
                      <a:pt x="153" y="350"/>
                    </a:cubicBezTo>
                    <a:cubicBezTo>
                      <a:pt x="153" y="223"/>
                      <a:pt x="153" y="121"/>
                      <a:pt x="103" y="20"/>
                    </a:cubicBezTo>
                    <a:cubicBezTo>
                      <a:pt x="90" y="7"/>
                      <a:pt x="77" y="1"/>
                      <a:pt x="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9692;p71">
                <a:extLst>
                  <a:ext uri="{FF2B5EF4-FFF2-40B4-BE49-F238E27FC236}">
                    <a16:creationId xmlns:a16="http://schemas.microsoft.com/office/drawing/2014/main" id="{C8C4E254-60C6-95DF-142E-853AD11E5839}"/>
                  </a:ext>
                </a:extLst>
              </p:cNvPr>
              <p:cNvSpPr/>
              <p:nvPr/>
            </p:nvSpPr>
            <p:spPr>
              <a:xfrm>
                <a:off x="6073575" y="2090250"/>
                <a:ext cx="3850" cy="21100"/>
              </a:xfrm>
              <a:custGeom>
                <a:avLst/>
                <a:gdLst/>
                <a:ahLst/>
                <a:cxnLst/>
                <a:rect l="l" t="t" r="r" b="b"/>
                <a:pathLst>
                  <a:path w="154" h="844" extrusionOk="0">
                    <a:moveTo>
                      <a:pt x="52" y="0"/>
                    </a:moveTo>
                    <a:cubicBezTo>
                      <a:pt x="26" y="0"/>
                      <a:pt x="1" y="13"/>
                      <a:pt x="1" y="39"/>
                    </a:cubicBezTo>
                    <a:cubicBezTo>
                      <a:pt x="1" y="166"/>
                      <a:pt x="1" y="293"/>
                      <a:pt x="1" y="445"/>
                    </a:cubicBezTo>
                    <a:cubicBezTo>
                      <a:pt x="26" y="572"/>
                      <a:pt x="52" y="699"/>
                      <a:pt x="103" y="826"/>
                    </a:cubicBezTo>
                    <a:cubicBezTo>
                      <a:pt x="103" y="837"/>
                      <a:pt x="111" y="843"/>
                      <a:pt x="121" y="843"/>
                    </a:cubicBezTo>
                    <a:cubicBezTo>
                      <a:pt x="136" y="843"/>
                      <a:pt x="153" y="831"/>
                      <a:pt x="153" y="801"/>
                    </a:cubicBezTo>
                    <a:cubicBezTo>
                      <a:pt x="103" y="547"/>
                      <a:pt x="77" y="293"/>
                      <a:pt x="103" y="39"/>
                    </a:cubicBezTo>
                    <a:cubicBezTo>
                      <a:pt x="103" y="13"/>
                      <a:pt x="77" y="0"/>
                      <a:pt x="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9693;p71">
                <a:extLst>
                  <a:ext uri="{FF2B5EF4-FFF2-40B4-BE49-F238E27FC236}">
                    <a16:creationId xmlns:a16="http://schemas.microsoft.com/office/drawing/2014/main" id="{46D79807-97CB-7362-4A58-1F8F6734FF6B}"/>
                  </a:ext>
                </a:extLst>
              </p:cNvPr>
              <p:cNvSpPr/>
              <p:nvPr/>
            </p:nvSpPr>
            <p:spPr>
              <a:xfrm>
                <a:off x="6064700" y="1991200"/>
                <a:ext cx="14000" cy="24675"/>
              </a:xfrm>
              <a:custGeom>
                <a:avLst/>
                <a:gdLst/>
                <a:ahLst/>
                <a:cxnLst/>
                <a:rect l="l" t="t" r="r" b="b"/>
                <a:pathLst>
                  <a:path w="560" h="987" extrusionOk="0">
                    <a:moveTo>
                      <a:pt x="507" y="0"/>
                    </a:moveTo>
                    <a:cubicBezTo>
                      <a:pt x="498" y="0"/>
                      <a:pt x="490" y="3"/>
                      <a:pt x="483" y="10"/>
                    </a:cubicBezTo>
                    <a:cubicBezTo>
                      <a:pt x="381" y="163"/>
                      <a:pt x="305" y="315"/>
                      <a:pt x="229" y="468"/>
                    </a:cubicBezTo>
                    <a:cubicBezTo>
                      <a:pt x="127" y="620"/>
                      <a:pt x="51" y="798"/>
                      <a:pt x="0" y="951"/>
                    </a:cubicBezTo>
                    <a:cubicBezTo>
                      <a:pt x="0" y="969"/>
                      <a:pt x="13" y="987"/>
                      <a:pt x="29" y="987"/>
                    </a:cubicBezTo>
                    <a:cubicBezTo>
                      <a:pt x="36" y="987"/>
                      <a:pt x="43" y="983"/>
                      <a:pt x="51" y="976"/>
                    </a:cubicBezTo>
                    <a:cubicBezTo>
                      <a:pt x="153" y="849"/>
                      <a:pt x="254" y="696"/>
                      <a:pt x="305" y="544"/>
                    </a:cubicBezTo>
                    <a:cubicBezTo>
                      <a:pt x="407" y="391"/>
                      <a:pt x="483" y="214"/>
                      <a:pt x="559" y="61"/>
                    </a:cubicBezTo>
                    <a:cubicBezTo>
                      <a:pt x="559" y="24"/>
                      <a:pt x="532" y="0"/>
                      <a:pt x="5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9694;p71">
                <a:extLst>
                  <a:ext uri="{FF2B5EF4-FFF2-40B4-BE49-F238E27FC236}">
                    <a16:creationId xmlns:a16="http://schemas.microsoft.com/office/drawing/2014/main" id="{6054DFD3-10F6-FC7E-8194-2F86A40F9E4A}"/>
                  </a:ext>
                </a:extLst>
              </p:cNvPr>
              <p:cNvSpPr/>
              <p:nvPr/>
            </p:nvSpPr>
            <p:spPr>
              <a:xfrm>
                <a:off x="6062775" y="1989000"/>
                <a:ext cx="11275" cy="16975"/>
              </a:xfrm>
              <a:custGeom>
                <a:avLst/>
                <a:gdLst/>
                <a:ahLst/>
                <a:cxnLst/>
                <a:rect l="l" t="t" r="r" b="b"/>
                <a:pathLst>
                  <a:path w="451" h="679" extrusionOk="0">
                    <a:moveTo>
                      <a:pt x="408" y="1"/>
                    </a:moveTo>
                    <a:cubicBezTo>
                      <a:pt x="399" y="1"/>
                      <a:pt x="389" y="7"/>
                      <a:pt x="382" y="22"/>
                    </a:cubicBezTo>
                    <a:cubicBezTo>
                      <a:pt x="306" y="98"/>
                      <a:pt x="230" y="200"/>
                      <a:pt x="179" y="302"/>
                    </a:cubicBezTo>
                    <a:cubicBezTo>
                      <a:pt x="128" y="352"/>
                      <a:pt x="102" y="403"/>
                      <a:pt x="77" y="454"/>
                    </a:cubicBezTo>
                    <a:cubicBezTo>
                      <a:pt x="52" y="505"/>
                      <a:pt x="26" y="556"/>
                      <a:pt x="1" y="607"/>
                    </a:cubicBezTo>
                    <a:cubicBezTo>
                      <a:pt x="1" y="643"/>
                      <a:pt x="26" y="678"/>
                      <a:pt x="59" y="678"/>
                    </a:cubicBezTo>
                    <a:cubicBezTo>
                      <a:pt x="73" y="678"/>
                      <a:pt x="88" y="672"/>
                      <a:pt x="102" y="657"/>
                    </a:cubicBezTo>
                    <a:cubicBezTo>
                      <a:pt x="102" y="632"/>
                      <a:pt x="128" y="632"/>
                      <a:pt x="153" y="581"/>
                    </a:cubicBezTo>
                    <a:lnTo>
                      <a:pt x="179" y="505"/>
                    </a:lnTo>
                    <a:lnTo>
                      <a:pt x="280" y="352"/>
                    </a:lnTo>
                    <a:cubicBezTo>
                      <a:pt x="331" y="276"/>
                      <a:pt x="382" y="174"/>
                      <a:pt x="433" y="73"/>
                    </a:cubicBezTo>
                    <a:cubicBezTo>
                      <a:pt x="451" y="37"/>
                      <a:pt x="431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9695;p71">
                <a:extLst>
                  <a:ext uri="{FF2B5EF4-FFF2-40B4-BE49-F238E27FC236}">
                    <a16:creationId xmlns:a16="http://schemas.microsoft.com/office/drawing/2014/main" id="{53428026-23A7-F596-CC38-B87D027C7D0D}"/>
                  </a:ext>
                </a:extLst>
              </p:cNvPr>
              <p:cNvSpPr/>
              <p:nvPr/>
            </p:nvSpPr>
            <p:spPr>
              <a:xfrm>
                <a:off x="6642900" y="2122025"/>
                <a:ext cx="25875" cy="80925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3237" extrusionOk="0">
                    <a:moveTo>
                      <a:pt x="77" y="0"/>
                    </a:moveTo>
                    <a:cubicBezTo>
                      <a:pt x="58" y="0"/>
                      <a:pt x="39" y="13"/>
                      <a:pt x="26" y="38"/>
                    </a:cubicBezTo>
                    <a:cubicBezTo>
                      <a:pt x="0" y="165"/>
                      <a:pt x="0" y="318"/>
                      <a:pt x="26" y="445"/>
                    </a:cubicBezTo>
                    <a:cubicBezTo>
                      <a:pt x="51" y="597"/>
                      <a:pt x="51" y="725"/>
                      <a:pt x="77" y="852"/>
                    </a:cubicBezTo>
                    <a:cubicBezTo>
                      <a:pt x="128" y="1131"/>
                      <a:pt x="204" y="1411"/>
                      <a:pt x="280" y="1690"/>
                    </a:cubicBezTo>
                    <a:cubicBezTo>
                      <a:pt x="432" y="2224"/>
                      <a:pt x="661" y="2732"/>
                      <a:pt x="941" y="3215"/>
                    </a:cubicBezTo>
                    <a:cubicBezTo>
                      <a:pt x="948" y="3230"/>
                      <a:pt x="960" y="3236"/>
                      <a:pt x="972" y="3236"/>
                    </a:cubicBezTo>
                    <a:cubicBezTo>
                      <a:pt x="1002" y="3236"/>
                      <a:pt x="1035" y="3200"/>
                      <a:pt x="1017" y="3164"/>
                    </a:cubicBezTo>
                    <a:cubicBezTo>
                      <a:pt x="763" y="2682"/>
                      <a:pt x="560" y="2173"/>
                      <a:pt x="407" y="1640"/>
                    </a:cubicBezTo>
                    <a:cubicBezTo>
                      <a:pt x="331" y="1385"/>
                      <a:pt x="280" y="1106"/>
                      <a:pt x="229" y="852"/>
                    </a:cubicBezTo>
                    <a:cubicBezTo>
                      <a:pt x="204" y="725"/>
                      <a:pt x="178" y="572"/>
                      <a:pt x="178" y="445"/>
                    </a:cubicBezTo>
                    <a:cubicBezTo>
                      <a:pt x="178" y="318"/>
                      <a:pt x="153" y="165"/>
                      <a:pt x="128" y="38"/>
                    </a:cubicBezTo>
                    <a:cubicBezTo>
                      <a:pt x="115" y="13"/>
                      <a:pt x="96" y="0"/>
                      <a:pt x="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9696;p71">
                <a:extLst>
                  <a:ext uri="{FF2B5EF4-FFF2-40B4-BE49-F238E27FC236}">
                    <a16:creationId xmlns:a16="http://schemas.microsoft.com/office/drawing/2014/main" id="{50935AB4-B93E-D7BF-E5B9-CC86711C6BC6}"/>
                  </a:ext>
                </a:extLst>
              </p:cNvPr>
              <p:cNvSpPr/>
              <p:nvPr/>
            </p:nvSpPr>
            <p:spPr>
              <a:xfrm>
                <a:off x="6652425" y="2118050"/>
                <a:ext cx="2575" cy="12400"/>
              </a:xfrm>
              <a:custGeom>
                <a:avLst/>
                <a:gdLst/>
                <a:ahLst/>
                <a:cxnLst/>
                <a:rect l="l" t="t" r="r" b="b"/>
                <a:pathLst>
                  <a:path w="103" h="496" extrusionOk="0">
                    <a:moveTo>
                      <a:pt x="55" y="0"/>
                    </a:moveTo>
                    <a:cubicBezTo>
                      <a:pt x="39" y="0"/>
                      <a:pt x="26" y="7"/>
                      <a:pt x="26" y="19"/>
                    </a:cubicBezTo>
                    <a:cubicBezTo>
                      <a:pt x="1" y="96"/>
                      <a:pt x="1" y="172"/>
                      <a:pt x="26" y="248"/>
                    </a:cubicBezTo>
                    <a:lnTo>
                      <a:pt x="26" y="477"/>
                    </a:lnTo>
                    <a:cubicBezTo>
                      <a:pt x="26" y="490"/>
                      <a:pt x="39" y="496"/>
                      <a:pt x="55" y="496"/>
                    </a:cubicBezTo>
                    <a:cubicBezTo>
                      <a:pt x="71" y="496"/>
                      <a:pt x="90" y="490"/>
                      <a:pt x="102" y="477"/>
                    </a:cubicBezTo>
                    <a:lnTo>
                      <a:pt x="102" y="248"/>
                    </a:lnTo>
                    <a:cubicBezTo>
                      <a:pt x="102" y="172"/>
                      <a:pt x="102" y="96"/>
                      <a:pt x="102" y="19"/>
                    </a:cubicBezTo>
                    <a:cubicBezTo>
                      <a:pt x="90" y="7"/>
                      <a:pt x="71" y="0"/>
                      <a:pt x="5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9697;p71">
                <a:extLst>
                  <a:ext uri="{FF2B5EF4-FFF2-40B4-BE49-F238E27FC236}">
                    <a16:creationId xmlns:a16="http://schemas.microsoft.com/office/drawing/2014/main" id="{25B4BED2-0F20-05EA-05C9-EF613993E2E3}"/>
                  </a:ext>
                </a:extLst>
              </p:cNvPr>
              <p:cNvSpPr/>
              <p:nvPr/>
            </p:nvSpPr>
            <p:spPr>
              <a:xfrm>
                <a:off x="6717250" y="1798650"/>
                <a:ext cx="12725" cy="38250"/>
              </a:xfrm>
              <a:custGeom>
                <a:avLst/>
                <a:gdLst/>
                <a:ahLst/>
                <a:cxnLst/>
                <a:rect l="l" t="t" r="r" b="b"/>
                <a:pathLst>
                  <a:path w="509" h="1530" extrusionOk="0">
                    <a:moveTo>
                      <a:pt x="448" y="1"/>
                    </a:moveTo>
                    <a:cubicBezTo>
                      <a:pt x="439" y="1"/>
                      <a:pt x="432" y="4"/>
                      <a:pt x="432" y="11"/>
                    </a:cubicBezTo>
                    <a:cubicBezTo>
                      <a:pt x="305" y="240"/>
                      <a:pt x="229" y="494"/>
                      <a:pt x="153" y="748"/>
                    </a:cubicBezTo>
                    <a:cubicBezTo>
                      <a:pt x="102" y="875"/>
                      <a:pt x="76" y="1002"/>
                      <a:pt x="51" y="1130"/>
                    </a:cubicBezTo>
                    <a:cubicBezTo>
                      <a:pt x="25" y="1257"/>
                      <a:pt x="0" y="1384"/>
                      <a:pt x="25" y="1511"/>
                    </a:cubicBezTo>
                    <a:cubicBezTo>
                      <a:pt x="38" y="1524"/>
                      <a:pt x="51" y="1530"/>
                      <a:pt x="64" y="1530"/>
                    </a:cubicBezTo>
                    <a:cubicBezTo>
                      <a:pt x="76" y="1530"/>
                      <a:pt x="89" y="1524"/>
                      <a:pt x="102" y="1511"/>
                    </a:cubicBezTo>
                    <a:cubicBezTo>
                      <a:pt x="153" y="1409"/>
                      <a:pt x="178" y="1282"/>
                      <a:pt x="203" y="1155"/>
                    </a:cubicBezTo>
                    <a:cubicBezTo>
                      <a:pt x="203" y="1028"/>
                      <a:pt x="254" y="901"/>
                      <a:pt x="280" y="774"/>
                    </a:cubicBezTo>
                    <a:cubicBezTo>
                      <a:pt x="330" y="545"/>
                      <a:pt x="407" y="291"/>
                      <a:pt x="508" y="37"/>
                    </a:cubicBezTo>
                    <a:cubicBezTo>
                      <a:pt x="508" y="19"/>
                      <a:pt x="470" y="1"/>
                      <a:pt x="4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9698;p71">
                <a:extLst>
                  <a:ext uri="{FF2B5EF4-FFF2-40B4-BE49-F238E27FC236}">
                    <a16:creationId xmlns:a16="http://schemas.microsoft.com/office/drawing/2014/main" id="{A6A2E463-A1C3-4157-F26F-882689839957}"/>
                  </a:ext>
                </a:extLst>
              </p:cNvPr>
              <p:cNvSpPr/>
              <p:nvPr/>
            </p:nvSpPr>
            <p:spPr>
              <a:xfrm>
                <a:off x="6707700" y="1802200"/>
                <a:ext cx="13825" cy="39625"/>
              </a:xfrm>
              <a:custGeom>
                <a:avLst/>
                <a:gdLst/>
                <a:ahLst/>
                <a:cxnLst/>
                <a:rect l="l" t="t" r="r" b="b"/>
                <a:pathLst>
                  <a:path w="553" h="1585" extrusionOk="0">
                    <a:moveTo>
                      <a:pt x="490" y="1"/>
                    </a:moveTo>
                    <a:cubicBezTo>
                      <a:pt x="478" y="1"/>
                      <a:pt x="466" y="7"/>
                      <a:pt x="458" y="22"/>
                    </a:cubicBezTo>
                    <a:cubicBezTo>
                      <a:pt x="331" y="276"/>
                      <a:pt x="230" y="530"/>
                      <a:pt x="153" y="784"/>
                    </a:cubicBezTo>
                    <a:cubicBezTo>
                      <a:pt x="128" y="911"/>
                      <a:pt x="77" y="1038"/>
                      <a:pt x="52" y="1165"/>
                    </a:cubicBezTo>
                    <a:cubicBezTo>
                      <a:pt x="1" y="1293"/>
                      <a:pt x="1" y="1420"/>
                      <a:pt x="1" y="1547"/>
                    </a:cubicBezTo>
                    <a:cubicBezTo>
                      <a:pt x="14" y="1572"/>
                      <a:pt x="33" y="1585"/>
                      <a:pt x="48" y="1585"/>
                    </a:cubicBezTo>
                    <a:cubicBezTo>
                      <a:pt x="64" y="1585"/>
                      <a:pt x="77" y="1572"/>
                      <a:pt x="77" y="1547"/>
                    </a:cubicBezTo>
                    <a:cubicBezTo>
                      <a:pt x="128" y="1445"/>
                      <a:pt x="179" y="1318"/>
                      <a:pt x="179" y="1191"/>
                    </a:cubicBezTo>
                    <a:cubicBezTo>
                      <a:pt x="230" y="1064"/>
                      <a:pt x="255" y="937"/>
                      <a:pt x="280" y="810"/>
                    </a:cubicBezTo>
                    <a:cubicBezTo>
                      <a:pt x="357" y="555"/>
                      <a:pt x="458" y="301"/>
                      <a:pt x="535" y="73"/>
                    </a:cubicBezTo>
                    <a:cubicBezTo>
                      <a:pt x="553" y="37"/>
                      <a:pt x="520" y="1"/>
                      <a:pt x="4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9699;p71">
                <a:extLst>
                  <a:ext uri="{FF2B5EF4-FFF2-40B4-BE49-F238E27FC236}">
                    <a16:creationId xmlns:a16="http://schemas.microsoft.com/office/drawing/2014/main" id="{1813EA78-C58E-7F91-419C-8D97D5B576D7}"/>
                  </a:ext>
                </a:extLst>
              </p:cNvPr>
              <p:cNvSpPr/>
              <p:nvPr/>
            </p:nvSpPr>
            <p:spPr>
              <a:xfrm>
                <a:off x="6698175" y="1809675"/>
                <a:ext cx="11475" cy="42950"/>
              </a:xfrm>
              <a:custGeom>
                <a:avLst/>
                <a:gdLst/>
                <a:ahLst/>
                <a:cxnLst/>
                <a:rect l="l" t="t" r="r" b="b"/>
                <a:pathLst>
                  <a:path w="459" h="1718" extrusionOk="0">
                    <a:moveTo>
                      <a:pt x="407" y="0"/>
                    </a:moveTo>
                    <a:cubicBezTo>
                      <a:pt x="393" y="0"/>
                      <a:pt x="382" y="8"/>
                      <a:pt x="382" y="28"/>
                    </a:cubicBezTo>
                    <a:cubicBezTo>
                      <a:pt x="306" y="307"/>
                      <a:pt x="229" y="587"/>
                      <a:pt x="153" y="866"/>
                    </a:cubicBezTo>
                    <a:cubicBezTo>
                      <a:pt x="77" y="1146"/>
                      <a:pt x="26" y="1400"/>
                      <a:pt x="1" y="1680"/>
                    </a:cubicBezTo>
                    <a:cubicBezTo>
                      <a:pt x="1" y="1705"/>
                      <a:pt x="20" y="1718"/>
                      <a:pt x="39" y="1718"/>
                    </a:cubicBezTo>
                    <a:cubicBezTo>
                      <a:pt x="58" y="1718"/>
                      <a:pt x="77" y="1705"/>
                      <a:pt x="77" y="1680"/>
                    </a:cubicBezTo>
                    <a:cubicBezTo>
                      <a:pt x="153" y="1426"/>
                      <a:pt x="229" y="1146"/>
                      <a:pt x="280" y="866"/>
                    </a:cubicBezTo>
                    <a:cubicBezTo>
                      <a:pt x="356" y="612"/>
                      <a:pt x="407" y="333"/>
                      <a:pt x="458" y="53"/>
                    </a:cubicBezTo>
                    <a:cubicBezTo>
                      <a:pt x="458" y="22"/>
                      <a:pt x="429" y="0"/>
                      <a:pt x="4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9700;p71">
                <a:extLst>
                  <a:ext uri="{FF2B5EF4-FFF2-40B4-BE49-F238E27FC236}">
                    <a16:creationId xmlns:a16="http://schemas.microsoft.com/office/drawing/2014/main" id="{58CDB067-D5EE-726A-5515-203EC630893B}"/>
                  </a:ext>
                </a:extLst>
              </p:cNvPr>
              <p:cNvSpPr/>
              <p:nvPr/>
            </p:nvSpPr>
            <p:spPr>
              <a:xfrm>
                <a:off x="6685475" y="1825550"/>
                <a:ext cx="13350" cy="54575"/>
              </a:xfrm>
              <a:custGeom>
                <a:avLst/>
                <a:gdLst/>
                <a:ahLst/>
                <a:cxnLst/>
                <a:rect l="l" t="t" r="r" b="b"/>
                <a:pathLst>
                  <a:path w="534" h="2183" extrusionOk="0">
                    <a:moveTo>
                      <a:pt x="483" y="0"/>
                    </a:moveTo>
                    <a:cubicBezTo>
                      <a:pt x="469" y="0"/>
                      <a:pt x="458" y="9"/>
                      <a:pt x="458" y="28"/>
                    </a:cubicBezTo>
                    <a:cubicBezTo>
                      <a:pt x="305" y="384"/>
                      <a:pt x="204" y="714"/>
                      <a:pt x="127" y="1096"/>
                    </a:cubicBezTo>
                    <a:cubicBezTo>
                      <a:pt x="102" y="1248"/>
                      <a:pt x="51" y="1451"/>
                      <a:pt x="26" y="1629"/>
                    </a:cubicBezTo>
                    <a:cubicBezTo>
                      <a:pt x="0" y="1807"/>
                      <a:pt x="0" y="1985"/>
                      <a:pt x="0" y="2163"/>
                    </a:cubicBezTo>
                    <a:cubicBezTo>
                      <a:pt x="0" y="2176"/>
                      <a:pt x="19" y="2182"/>
                      <a:pt x="38" y="2182"/>
                    </a:cubicBezTo>
                    <a:cubicBezTo>
                      <a:pt x="57" y="2182"/>
                      <a:pt x="77" y="2176"/>
                      <a:pt x="77" y="2163"/>
                    </a:cubicBezTo>
                    <a:cubicBezTo>
                      <a:pt x="127" y="1985"/>
                      <a:pt x="127" y="1807"/>
                      <a:pt x="153" y="1629"/>
                    </a:cubicBezTo>
                    <a:cubicBezTo>
                      <a:pt x="178" y="1451"/>
                      <a:pt x="229" y="1274"/>
                      <a:pt x="254" y="1096"/>
                    </a:cubicBezTo>
                    <a:cubicBezTo>
                      <a:pt x="331" y="740"/>
                      <a:pt x="432" y="409"/>
                      <a:pt x="534" y="54"/>
                    </a:cubicBezTo>
                    <a:cubicBezTo>
                      <a:pt x="534" y="22"/>
                      <a:pt x="505" y="0"/>
                      <a:pt x="4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9701;p71">
                <a:extLst>
                  <a:ext uri="{FF2B5EF4-FFF2-40B4-BE49-F238E27FC236}">
                    <a16:creationId xmlns:a16="http://schemas.microsoft.com/office/drawing/2014/main" id="{F7FFB2DF-48DB-3151-0A2C-50D328B6E23D}"/>
                  </a:ext>
                </a:extLst>
              </p:cNvPr>
              <p:cNvSpPr/>
              <p:nvPr/>
            </p:nvSpPr>
            <p:spPr>
              <a:xfrm>
                <a:off x="6537550" y="2279800"/>
                <a:ext cx="96825" cy="69175"/>
              </a:xfrm>
              <a:custGeom>
                <a:avLst/>
                <a:gdLst/>
                <a:ahLst/>
                <a:cxnLst/>
                <a:rect l="l" t="t" r="r" b="b"/>
                <a:pathLst>
                  <a:path w="3873" h="2767" extrusionOk="0">
                    <a:moveTo>
                      <a:pt x="74" y="1"/>
                    </a:moveTo>
                    <a:cubicBezTo>
                      <a:pt x="16" y="1"/>
                      <a:pt x="1" y="84"/>
                      <a:pt x="46" y="107"/>
                    </a:cubicBezTo>
                    <a:cubicBezTo>
                      <a:pt x="326" y="285"/>
                      <a:pt x="605" y="463"/>
                      <a:pt x="910" y="615"/>
                    </a:cubicBezTo>
                    <a:cubicBezTo>
                      <a:pt x="1419" y="895"/>
                      <a:pt x="1902" y="1225"/>
                      <a:pt x="2384" y="1581"/>
                    </a:cubicBezTo>
                    <a:cubicBezTo>
                      <a:pt x="2613" y="1759"/>
                      <a:pt x="2842" y="1937"/>
                      <a:pt x="3071" y="2140"/>
                    </a:cubicBezTo>
                    <a:cubicBezTo>
                      <a:pt x="3299" y="2343"/>
                      <a:pt x="3528" y="2547"/>
                      <a:pt x="3732" y="2750"/>
                    </a:cubicBezTo>
                    <a:cubicBezTo>
                      <a:pt x="3743" y="2762"/>
                      <a:pt x="3758" y="2767"/>
                      <a:pt x="3773" y="2767"/>
                    </a:cubicBezTo>
                    <a:cubicBezTo>
                      <a:pt x="3821" y="2767"/>
                      <a:pt x="3872" y="2713"/>
                      <a:pt x="3833" y="2674"/>
                    </a:cubicBezTo>
                    <a:cubicBezTo>
                      <a:pt x="3604" y="2420"/>
                      <a:pt x="3376" y="2165"/>
                      <a:pt x="3122" y="1937"/>
                    </a:cubicBezTo>
                    <a:cubicBezTo>
                      <a:pt x="2664" y="1530"/>
                      <a:pt x="2181" y="1174"/>
                      <a:pt x="1673" y="844"/>
                    </a:cubicBezTo>
                    <a:cubicBezTo>
                      <a:pt x="1419" y="691"/>
                      <a:pt x="1165" y="513"/>
                      <a:pt x="910" y="361"/>
                    </a:cubicBezTo>
                    <a:cubicBezTo>
                      <a:pt x="656" y="208"/>
                      <a:pt x="377" y="81"/>
                      <a:pt x="97" y="5"/>
                    </a:cubicBezTo>
                    <a:cubicBezTo>
                      <a:pt x="89" y="2"/>
                      <a:pt x="81" y="1"/>
                      <a:pt x="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9702;p71">
                <a:extLst>
                  <a:ext uri="{FF2B5EF4-FFF2-40B4-BE49-F238E27FC236}">
                    <a16:creationId xmlns:a16="http://schemas.microsoft.com/office/drawing/2014/main" id="{87D65900-8F8A-4CC0-BC24-3B96EB8A3378}"/>
                  </a:ext>
                </a:extLst>
              </p:cNvPr>
              <p:cNvSpPr/>
              <p:nvPr/>
            </p:nvSpPr>
            <p:spPr>
              <a:xfrm>
                <a:off x="6510725" y="2268475"/>
                <a:ext cx="19725" cy="8925"/>
              </a:xfrm>
              <a:custGeom>
                <a:avLst/>
                <a:gdLst/>
                <a:ahLst/>
                <a:cxnLst/>
                <a:rect l="l" t="t" r="r" b="b"/>
                <a:pathLst>
                  <a:path w="789" h="357" extrusionOk="0">
                    <a:moveTo>
                      <a:pt x="26" y="1"/>
                    </a:moveTo>
                    <a:cubicBezTo>
                      <a:pt x="1" y="1"/>
                      <a:pt x="1" y="26"/>
                      <a:pt x="26" y="51"/>
                    </a:cubicBezTo>
                    <a:cubicBezTo>
                      <a:pt x="77" y="77"/>
                      <a:pt x="128" y="128"/>
                      <a:pt x="179" y="153"/>
                    </a:cubicBezTo>
                    <a:cubicBezTo>
                      <a:pt x="255" y="178"/>
                      <a:pt x="306" y="178"/>
                      <a:pt x="357" y="204"/>
                    </a:cubicBezTo>
                    <a:lnTo>
                      <a:pt x="713" y="356"/>
                    </a:lnTo>
                    <a:cubicBezTo>
                      <a:pt x="738" y="356"/>
                      <a:pt x="789" y="331"/>
                      <a:pt x="789" y="306"/>
                    </a:cubicBezTo>
                    <a:cubicBezTo>
                      <a:pt x="789" y="280"/>
                      <a:pt x="763" y="229"/>
                      <a:pt x="738" y="229"/>
                    </a:cubicBezTo>
                    <a:lnTo>
                      <a:pt x="382" y="102"/>
                    </a:lnTo>
                    <a:lnTo>
                      <a:pt x="230" y="26"/>
                    </a:lnTo>
                    <a:cubicBezTo>
                      <a:pt x="153" y="26"/>
                      <a:pt x="103" y="1"/>
                      <a:pt x="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9703;p71">
                <a:extLst>
                  <a:ext uri="{FF2B5EF4-FFF2-40B4-BE49-F238E27FC236}">
                    <a16:creationId xmlns:a16="http://schemas.microsoft.com/office/drawing/2014/main" id="{5F7F7F12-7709-229D-2D37-F0AD54A417A2}"/>
                  </a:ext>
                </a:extLst>
              </p:cNvPr>
              <p:cNvSpPr/>
              <p:nvPr/>
            </p:nvSpPr>
            <p:spPr>
              <a:xfrm>
                <a:off x="6667675" y="2354900"/>
                <a:ext cx="60875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2435" h="356" extrusionOk="0">
                    <a:moveTo>
                      <a:pt x="51" y="0"/>
                    </a:moveTo>
                    <a:cubicBezTo>
                      <a:pt x="26" y="26"/>
                      <a:pt x="1" y="51"/>
                      <a:pt x="26" y="76"/>
                    </a:cubicBezTo>
                    <a:cubicBezTo>
                      <a:pt x="204" y="178"/>
                      <a:pt x="382" y="254"/>
                      <a:pt x="585" y="280"/>
                    </a:cubicBezTo>
                    <a:cubicBezTo>
                      <a:pt x="789" y="305"/>
                      <a:pt x="992" y="331"/>
                      <a:pt x="1195" y="356"/>
                    </a:cubicBezTo>
                    <a:cubicBezTo>
                      <a:pt x="1576" y="356"/>
                      <a:pt x="1983" y="331"/>
                      <a:pt x="2390" y="229"/>
                    </a:cubicBezTo>
                    <a:cubicBezTo>
                      <a:pt x="2435" y="229"/>
                      <a:pt x="2420" y="149"/>
                      <a:pt x="2380" y="149"/>
                    </a:cubicBezTo>
                    <a:cubicBezTo>
                      <a:pt x="2375" y="149"/>
                      <a:pt x="2370" y="150"/>
                      <a:pt x="2364" y="153"/>
                    </a:cubicBezTo>
                    <a:cubicBezTo>
                      <a:pt x="2067" y="190"/>
                      <a:pt x="1783" y="213"/>
                      <a:pt x="1502" y="213"/>
                    </a:cubicBezTo>
                    <a:cubicBezTo>
                      <a:pt x="1399" y="213"/>
                      <a:pt x="1297" y="210"/>
                      <a:pt x="1195" y="203"/>
                    </a:cubicBezTo>
                    <a:cubicBezTo>
                      <a:pt x="992" y="178"/>
                      <a:pt x="789" y="153"/>
                      <a:pt x="611" y="127"/>
                    </a:cubicBezTo>
                    <a:cubicBezTo>
                      <a:pt x="407" y="51"/>
                      <a:pt x="229" y="26"/>
                      <a:pt x="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9704;p71">
                <a:extLst>
                  <a:ext uri="{FF2B5EF4-FFF2-40B4-BE49-F238E27FC236}">
                    <a16:creationId xmlns:a16="http://schemas.microsoft.com/office/drawing/2014/main" id="{8362DD27-F4D7-5C98-CA1C-8350A7721EA8}"/>
                  </a:ext>
                </a:extLst>
              </p:cNvPr>
              <p:cNvSpPr/>
              <p:nvPr/>
            </p:nvSpPr>
            <p:spPr>
              <a:xfrm>
                <a:off x="6689925" y="2352975"/>
                <a:ext cx="8900" cy="1300"/>
              </a:xfrm>
              <a:custGeom>
                <a:avLst/>
                <a:gdLst/>
                <a:ahLst/>
                <a:cxnLst/>
                <a:rect l="l" t="t" r="r" b="b"/>
                <a:pathLst>
                  <a:path w="356" h="52" extrusionOk="0">
                    <a:moveTo>
                      <a:pt x="26" y="1"/>
                    </a:moveTo>
                    <a:cubicBezTo>
                      <a:pt x="0" y="1"/>
                      <a:pt x="0" y="52"/>
                      <a:pt x="26" y="52"/>
                    </a:cubicBezTo>
                    <a:lnTo>
                      <a:pt x="356" y="52"/>
                    </a:lnTo>
                    <a:cubicBezTo>
                      <a:pt x="356" y="52"/>
                      <a:pt x="356" y="26"/>
                      <a:pt x="3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9705;p71">
                <a:extLst>
                  <a:ext uri="{FF2B5EF4-FFF2-40B4-BE49-F238E27FC236}">
                    <a16:creationId xmlns:a16="http://schemas.microsoft.com/office/drawing/2014/main" id="{C61353DB-95CA-9CED-0B36-932989BE11D2}"/>
                  </a:ext>
                </a:extLst>
              </p:cNvPr>
              <p:cNvSpPr/>
              <p:nvPr/>
            </p:nvSpPr>
            <p:spPr>
              <a:xfrm>
                <a:off x="6367775" y="2380875"/>
                <a:ext cx="229800" cy="103650"/>
              </a:xfrm>
              <a:custGeom>
                <a:avLst/>
                <a:gdLst/>
                <a:ahLst/>
                <a:cxnLst/>
                <a:rect l="l" t="t" r="r" b="b"/>
                <a:pathLst>
                  <a:path w="9192" h="4146" extrusionOk="0">
                    <a:moveTo>
                      <a:pt x="9148" y="1"/>
                    </a:moveTo>
                    <a:cubicBezTo>
                      <a:pt x="9136" y="1"/>
                      <a:pt x="9125" y="9"/>
                      <a:pt x="9125" y="29"/>
                    </a:cubicBezTo>
                    <a:cubicBezTo>
                      <a:pt x="8972" y="410"/>
                      <a:pt x="8769" y="791"/>
                      <a:pt x="8515" y="1096"/>
                    </a:cubicBezTo>
                    <a:cubicBezTo>
                      <a:pt x="8261" y="1401"/>
                      <a:pt x="7981" y="1706"/>
                      <a:pt x="7676" y="1960"/>
                    </a:cubicBezTo>
                    <a:cubicBezTo>
                      <a:pt x="6634" y="2824"/>
                      <a:pt x="5414" y="3434"/>
                      <a:pt x="4092" y="3739"/>
                    </a:cubicBezTo>
                    <a:cubicBezTo>
                      <a:pt x="3432" y="3866"/>
                      <a:pt x="2771" y="3943"/>
                      <a:pt x="2084" y="3943"/>
                    </a:cubicBezTo>
                    <a:cubicBezTo>
                      <a:pt x="1754" y="3917"/>
                      <a:pt x="1424" y="3892"/>
                      <a:pt x="1093" y="3866"/>
                    </a:cubicBezTo>
                    <a:cubicBezTo>
                      <a:pt x="915" y="3841"/>
                      <a:pt x="763" y="3790"/>
                      <a:pt x="585" y="3765"/>
                    </a:cubicBezTo>
                    <a:cubicBezTo>
                      <a:pt x="432" y="3739"/>
                      <a:pt x="255" y="3688"/>
                      <a:pt x="77" y="3688"/>
                    </a:cubicBezTo>
                    <a:cubicBezTo>
                      <a:pt x="26" y="3688"/>
                      <a:pt x="0" y="3765"/>
                      <a:pt x="51" y="3790"/>
                    </a:cubicBezTo>
                    <a:cubicBezTo>
                      <a:pt x="229" y="3866"/>
                      <a:pt x="407" y="3943"/>
                      <a:pt x="610" y="3968"/>
                    </a:cubicBezTo>
                    <a:cubicBezTo>
                      <a:pt x="788" y="4019"/>
                      <a:pt x="992" y="4044"/>
                      <a:pt x="1169" y="4070"/>
                    </a:cubicBezTo>
                    <a:cubicBezTo>
                      <a:pt x="1551" y="4121"/>
                      <a:pt x="1957" y="4146"/>
                      <a:pt x="2339" y="4146"/>
                    </a:cubicBezTo>
                    <a:cubicBezTo>
                      <a:pt x="3736" y="4146"/>
                      <a:pt x="5109" y="3790"/>
                      <a:pt x="6354" y="3129"/>
                    </a:cubicBezTo>
                    <a:cubicBezTo>
                      <a:pt x="6964" y="2799"/>
                      <a:pt x="7523" y="2392"/>
                      <a:pt x="8032" y="1909"/>
                    </a:cubicBezTo>
                    <a:cubicBezTo>
                      <a:pt x="8311" y="1655"/>
                      <a:pt x="8540" y="1376"/>
                      <a:pt x="8743" y="1071"/>
                    </a:cubicBezTo>
                    <a:cubicBezTo>
                      <a:pt x="8947" y="766"/>
                      <a:pt x="9099" y="410"/>
                      <a:pt x="9175" y="54"/>
                    </a:cubicBezTo>
                    <a:cubicBezTo>
                      <a:pt x="9191" y="23"/>
                      <a:pt x="9168" y="1"/>
                      <a:pt x="91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9706;p71">
                <a:extLst>
                  <a:ext uri="{FF2B5EF4-FFF2-40B4-BE49-F238E27FC236}">
                    <a16:creationId xmlns:a16="http://schemas.microsoft.com/office/drawing/2014/main" id="{94B161BE-14CA-6CF8-478A-CD30256B307D}"/>
                  </a:ext>
                </a:extLst>
              </p:cNvPr>
              <p:cNvSpPr/>
              <p:nvPr/>
            </p:nvSpPr>
            <p:spPr>
              <a:xfrm>
                <a:off x="6351250" y="2454650"/>
                <a:ext cx="91375" cy="22100"/>
              </a:xfrm>
              <a:custGeom>
                <a:avLst/>
                <a:gdLst/>
                <a:ahLst/>
                <a:cxnLst/>
                <a:rect l="l" t="t" r="r" b="b"/>
                <a:pathLst>
                  <a:path w="3655" h="884" extrusionOk="0">
                    <a:moveTo>
                      <a:pt x="77" y="0"/>
                    </a:moveTo>
                    <a:cubicBezTo>
                      <a:pt x="26" y="0"/>
                      <a:pt x="1" y="51"/>
                      <a:pt x="26" y="102"/>
                    </a:cubicBezTo>
                    <a:cubicBezTo>
                      <a:pt x="229" y="280"/>
                      <a:pt x="483" y="432"/>
                      <a:pt x="738" y="509"/>
                    </a:cubicBezTo>
                    <a:cubicBezTo>
                      <a:pt x="1170" y="712"/>
                      <a:pt x="1653" y="814"/>
                      <a:pt x="2135" y="865"/>
                    </a:cubicBezTo>
                    <a:cubicBezTo>
                      <a:pt x="2263" y="877"/>
                      <a:pt x="2390" y="884"/>
                      <a:pt x="2514" y="884"/>
                    </a:cubicBezTo>
                    <a:cubicBezTo>
                      <a:pt x="2637" y="884"/>
                      <a:pt x="2758" y="877"/>
                      <a:pt x="2873" y="865"/>
                    </a:cubicBezTo>
                    <a:cubicBezTo>
                      <a:pt x="3000" y="865"/>
                      <a:pt x="3101" y="839"/>
                      <a:pt x="3228" y="839"/>
                    </a:cubicBezTo>
                    <a:cubicBezTo>
                      <a:pt x="3355" y="814"/>
                      <a:pt x="3483" y="763"/>
                      <a:pt x="3610" y="737"/>
                    </a:cubicBezTo>
                    <a:cubicBezTo>
                      <a:pt x="3655" y="715"/>
                      <a:pt x="3640" y="632"/>
                      <a:pt x="3600" y="632"/>
                    </a:cubicBezTo>
                    <a:cubicBezTo>
                      <a:pt x="3595" y="632"/>
                      <a:pt x="3590" y="633"/>
                      <a:pt x="3584" y="636"/>
                    </a:cubicBezTo>
                    <a:cubicBezTo>
                      <a:pt x="3432" y="661"/>
                      <a:pt x="3279" y="661"/>
                      <a:pt x="3152" y="687"/>
                    </a:cubicBezTo>
                    <a:lnTo>
                      <a:pt x="2771" y="687"/>
                    </a:lnTo>
                    <a:cubicBezTo>
                      <a:pt x="2695" y="691"/>
                      <a:pt x="2618" y="693"/>
                      <a:pt x="2540" y="693"/>
                    </a:cubicBezTo>
                    <a:cubicBezTo>
                      <a:pt x="2153" y="693"/>
                      <a:pt x="1754" y="640"/>
                      <a:pt x="1373" y="534"/>
                    </a:cubicBezTo>
                    <a:cubicBezTo>
                      <a:pt x="1144" y="458"/>
                      <a:pt x="916" y="382"/>
                      <a:pt x="712" y="305"/>
                    </a:cubicBezTo>
                    <a:cubicBezTo>
                      <a:pt x="483" y="204"/>
                      <a:pt x="280" y="77"/>
                      <a:pt x="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9707;p71">
                <a:extLst>
                  <a:ext uri="{FF2B5EF4-FFF2-40B4-BE49-F238E27FC236}">
                    <a16:creationId xmlns:a16="http://schemas.microsoft.com/office/drawing/2014/main" id="{D998F37E-37BE-39C4-D280-66519596798E}"/>
                  </a:ext>
                </a:extLst>
              </p:cNvPr>
              <p:cNvSpPr/>
              <p:nvPr/>
            </p:nvSpPr>
            <p:spPr>
              <a:xfrm>
                <a:off x="6354600" y="2451975"/>
                <a:ext cx="538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2154" h="524" extrusionOk="0">
                    <a:moveTo>
                      <a:pt x="50" y="1"/>
                    </a:moveTo>
                    <a:cubicBezTo>
                      <a:pt x="13" y="1"/>
                      <a:pt x="1" y="57"/>
                      <a:pt x="44" y="57"/>
                    </a:cubicBezTo>
                    <a:cubicBezTo>
                      <a:pt x="197" y="158"/>
                      <a:pt x="375" y="234"/>
                      <a:pt x="527" y="285"/>
                    </a:cubicBezTo>
                    <a:cubicBezTo>
                      <a:pt x="705" y="362"/>
                      <a:pt x="883" y="387"/>
                      <a:pt x="1036" y="438"/>
                    </a:cubicBezTo>
                    <a:cubicBezTo>
                      <a:pt x="1303" y="495"/>
                      <a:pt x="1569" y="524"/>
                      <a:pt x="1836" y="524"/>
                    </a:cubicBezTo>
                    <a:cubicBezTo>
                      <a:pt x="1925" y="524"/>
                      <a:pt x="2014" y="520"/>
                      <a:pt x="2103" y="514"/>
                    </a:cubicBezTo>
                    <a:cubicBezTo>
                      <a:pt x="2154" y="514"/>
                      <a:pt x="2154" y="438"/>
                      <a:pt x="2103" y="438"/>
                    </a:cubicBezTo>
                    <a:cubicBezTo>
                      <a:pt x="1773" y="438"/>
                      <a:pt x="1417" y="387"/>
                      <a:pt x="1061" y="311"/>
                    </a:cubicBezTo>
                    <a:cubicBezTo>
                      <a:pt x="909" y="260"/>
                      <a:pt x="731" y="209"/>
                      <a:pt x="553" y="158"/>
                    </a:cubicBezTo>
                    <a:cubicBezTo>
                      <a:pt x="400" y="107"/>
                      <a:pt x="248" y="31"/>
                      <a:pt x="70" y="6"/>
                    </a:cubicBezTo>
                    <a:cubicBezTo>
                      <a:pt x="63" y="2"/>
                      <a:pt x="56" y="1"/>
                      <a:pt x="5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9708;p71">
                <a:extLst>
                  <a:ext uri="{FF2B5EF4-FFF2-40B4-BE49-F238E27FC236}">
                    <a16:creationId xmlns:a16="http://schemas.microsoft.com/office/drawing/2014/main" id="{0511D2CB-1E9C-98C2-0B53-F4B2D650E6CF}"/>
                  </a:ext>
                </a:extLst>
              </p:cNvPr>
              <p:cNvSpPr/>
              <p:nvPr/>
            </p:nvSpPr>
            <p:spPr>
              <a:xfrm>
                <a:off x="6347675" y="2436050"/>
                <a:ext cx="499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669" extrusionOk="0">
                    <a:moveTo>
                      <a:pt x="51" y="0"/>
                    </a:moveTo>
                    <a:cubicBezTo>
                      <a:pt x="26" y="0"/>
                      <a:pt x="1" y="38"/>
                      <a:pt x="42" y="58"/>
                    </a:cubicBezTo>
                    <a:cubicBezTo>
                      <a:pt x="296" y="261"/>
                      <a:pt x="601" y="414"/>
                      <a:pt x="931" y="516"/>
                    </a:cubicBezTo>
                    <a:cubicBezTo>
                      <a:pt x="1262" y="617"/>
                      <a:pt x="1592" y="668"/>
                      <a:pt x="1948" y="668"/>
                    </a:cubicBezTo>
                    <a:cubicBezTo>
                      <a:pt x="1999" y="668"/>
                      <a:pt x="1973" y="617"/>
                      <a:pt x="1923" y="617"/>
                    </a:cubicBezTo>
                    <a:cubicBezTo>
                      <a:pt x="1618" y="566"/>
                      <a:pt x="1287" y="490"/>
                      <a:pt x="982" y="389"/>
                    </a:cubicBezTo>
                    <a:cubicBezTo>
                      <a:pt x="677" y="287"/>
                      <a:pt x="372" y="160"/>
                      <a:pt x="67" y="7"/>
                    </a:cubicBezTo>
                    <a:cubicBezTo>
                      <a:pt x="62" y="2"/>
                      <a:pt x="57" y="0"/>
                      <a:pt x="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9709;p71">
                <a:extLst>
                  <a:ext uri="{FF2B5EF4-FFF2-40B4-BE49-F238E27FC236}">
                    <a16:creationId xmlns:a16="http://schemas.microsoft.com/office/drawing/2014/main" id="{62B83A84-F3CB-1DCF-5123-98F909AD3121}"/>
                  </a:ext>
                </a:extLst>
              </p:cNvPr>
              <p:cNvSpPr/>
              <p:nvPr/>
            </p:nvSpPr>
            <p:spPr>
              <a:xfrm>
                <a:off x="6648625" y="2368225"/>
                <a:ext cx="227475" cy="283675"/>
              </a:xfrm>
              <a:custGeom>
                <a:avLst/>
                <a:gdLst/>
                <a:ahLst/>
                <a:cxnLst/>
                <a:rect l="l" t="t" r="r" b="b"/>
                <a:pathLst>
                  <a:path w="9099" h="11347" extrusionOk="0">
                    <a:moveTo>
                      <a:pt x="76" y="1"/>
                    </a:moveTo>
                    <a:cubicBezTo>
                      <a:pt x="51" y="1"/>
                      <a:pt x="0" y="52"/>
                      <a:pt x="51" y="77"/>
                    </a:cubicBezTo>
                    <a:lnTo>
                      <a:pt x="356" y="280"/>
                    </a:lnTo>
                    <a:cubicBezTo>
                      <a:pt x="1118" y="789"/>
                      <a:pt x="1830" y="1373"/>
                      <a:pt x="2542" y="2009"/>
                    </a:cubicBezTo>
                    <a:cubicBezTo>
                      <a:pt x="2872" y="2339"/>
                      <a:pt x="3203" y="2669"/>
                      <a:pt x="3533" y="3000"/>
                    </a:cubicBezTo>
                    <a:cubicBezTo>
                      <a:pt x="3863" y="3330"/>
                      <a:pt x="4194" y="3661"/>
                      <a:pt x="4524" y="3991"/>
                    </a:cubicBezTo>
                    <a:cubicBezTo>
                      <a:pt x="4829" y="4347"/>
                      <a:pt x="5160" y="4703"/>
                      <a:pt x="5490" y="5033"/>
                    </a:cubicBezTo>
                    <a:cubicBezTo>
                      <a:pt x="5846" y="5389"/>
                      <a:pt x="6151" y="5770"/>
                      <a:pt x="6481" y="6177"/>
                    </a:cubicBezTo>
                    <a:cubicBezTo>
                      <a:pt x="7040" y="6965"/>
                      <a:pt x="7549" y="7803"/>
                      <a:pt x="7981" y="8668"/>
                    </a:cubicBezTo>
                    <a:cubicBezTo>
                      <a:pt x="8209" y="9074"/>
                      <a:pt x="8438" y="9506"/>
                      <a:pt x="8616" y="9938"/>
                    </a:cubicBezTo>
                    <a:cubicBezTo>
                      <a:pt x="8794" y="10370"/>
                      <a:pt x="8896" y="10828"/>
                      <a:pt x="8972" y="11311"/>
                    </a:cubicBezTo>
                    <a:cubicBezTo>
                      <a:pt x="8983" y="11334"/>
                      <a:pt x="9005" y="11346"/>
                      <a:pt x="9028" y="11346"/>
                    </a:cubicBezTo>
                    <a:cubicBezTo>
                      <a:pt x="9056" y="11346"/>
                      <a:pt x="9085" y="11327"/>
                      <a:pt x="9099" y="11285"/>
                    </a:cubicBezTo>
                    <a:cubicBezTo>
                      <a:pt x="9099" y="11184"/>
                      <a:pt x="9099" y="11057"/>
                      <a:pt x="9099" y="10930"/>
                    </a:cubicBezTo>
                    <a:cubicBezTo>
                      <a:pt x="8997" y="9989"/>
                      <a:pt x="8489" y="9125"/>
                      <a:pt x="8032" y="8286"/>
                    </a:cubicBezTo>
                    <a:cubicBezTo>
                      <a:pt x="7574" y="7397"/>
                      <a:pt x="7040" y="6558"/>
                      <a:pt x="6456" y="5796"/>
                    </a:cubicBezTo>
                    <a:cubicBezTo>
                      <a:pt x="6125" y="5389"/>
                      <a:pt x="5770" y="5008"/>
                      <a:pt x="5439" y="4652"/>
                    </a:cubicBezTo>
                    <a:cubicBezTo>
                      <a:pt x="5109" y="4296"/>
                      <a:pt x="4753" y="3966"/>
                      <a:pt x="4448" y="3610"/>
                    </a:cubicBezTo>
                    <a:cubicBezTo>
                      <a:pt x="3787" y="2924"/>
                      <a:pt x="3101" y="2263"/>
                      <a:pt x="2364" y="1653"/>
                    </a:cubicBezTo>
                    <a:cubicBezTo>
                      <a:pt x="2008" y="1348"/>
                      <a:pt x="1652" y="1043"/>
                      <a:pt x="1271" y="789"/>
                    </a:cubicBezTo>
                    <a:cubicBezTo>
                      <a:pt x="890" y="509"/>
                      <a:pt x="483" y="255"/>
                      <a:pt x="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9710;p71">
                <a:extLst>
                  <a:ext uri="{FF2B5EF4-FFF2-40B4-BE49-F238E27FC236}">
                    <a16:creationId xmlns:a16="http://schemas.microsoft.com/office/drawing/2014/main" id="{016B2411-BA4A-926E-A340-BD0B942B1D6D}"/>
                  </a:ext>
                </a:extLst>
              </p:cNvPr>
              <p:cNvSpPr/>
              <p:nvPr/>
            </p:nvSpPr>
            <p:spPr>
              <a:xfrm>
                <a:off x="6700075" y="2440975"/>
                <a:ext cx="24175" cy="120050"/>
              </a:xfrm>
              <a:custGeom>
                <a:avLst/>
                <a:gdLst/>
                <a:ahLst/>
                <a:cxnLst/>
                <a:rect l="l" t="t" r="r" b="b"/>
                <a:pathLst>
                  <a:path w="967" h="4802" extrusionOk="0">
                    <a:moveTo>
                      <a:pt x="179" y="1"/>
                    </a:moveTo>
                    <a:cubicBezTo>
                      <a:pt x="153" y="1"/>
                      <a:pt x="128" y="14"/>
                      <a:pt x="128" y="39"/>
                    </a:cubicBezTo>
                    <a:cubicBezTo>
                      <a:pt x="52" y="395"/>
                      <a:pt x="26" y="751"/>
                      <a:pt x="26" y="1107"/>
                    </a:cubicBezTo>
                    <a:cubicBezTo>
                      <a:pt x="1" y="1742"/>
                      <a:pt x="77" y="2377"/>
                      <a:pt x="204" y="3013"/>
                    </a:cubicBezTo>
                    <a:cubicBezTo>
                      <a:pt x="280" y="3318"/>
                      <a:pt x="357" y="3623"/>
                      <a:pt x="458" y="3928"/>
                    </a:cubicBezTo>
                    <a:cubicBezTo>
                      <a:pt x="509" y="4080"/>
                      <a:pt x="585" y="4233"/>
                      <a:pt x="636" y="4385"/>
                    </a:cubicBezTo>
                    <a:cubicBezTo>
                      <a:pt x="687" y="4461"/>
                      <a:pt x="712" y="4538"/>
                      <a:pt x="738" y="4588"/>
                    </a:cubicBezTo>
                    <a:cubicBezTo>
                      <a:pt x="763" y="4665"/>
                      <a:pt x="814" y="4741"/>
                      <a:pt x="865" y="4792"/>
                    </a:cubicBezTo>
                    <a:cubicBezTo>
                      <a:pt x="872" y="4799"/>
                      <a:pt x="882" y="4802"/>
                      <a:pt x="894" y="4802"/>
                    </a:cubicBezTo>
                    <a:cubicBezTo>
                      <a:pt x="926" y="4802"/>
                      <a:pt x="967" y="4778"/>
                      <a:pt x="967" y="4741"/>
                    </a:cubicBezTo>
                    <a:cubicBezTo>
                      <a:pt x="941" y="4665"/>
                      <a:pt x="916" y="4588"/>
                      <a:pt x="890" y="4512"/>
                    </a:cubicBezTo>
                    <a:cubicBezTo>
                      <a:pt x="865" y="4436"/>
                      <a:pt x="814" y="4334"/>
                      <a:pt x="789" y="4258"/>
                    </a:cubicBezTo>
                    <a:cubicBezTo>
                      <a:pt x="738" y="4106"/>
                      <a:pt x="662" y="3928"/>
                      <a:pt x="611" y="3750"/>
                    </a:cubicBezTo>
                    <a:cubicBezTo>
                      <a:pt x="204" y="2555"/>
                      <a:pt x="77" y="1284"/>
                      <a:pt x="230" y="39"/>
                    </a:cubicBezTo>
                    <a:cubicBezTo>
                      <a:pt x="230" y="14"/>
                      <a:pt x="204" y="1"/>
                      <a:pt x="1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9711;p71">
                <a:extLst>
                  <a:ext uri="{FF2B5EF4-FFF2-40B4-BE49-F238E27FC236}">
                    <a16:creationId xmlns:a16="http://schemas.microsoft.com/office/drawing/2014/main" id="{37A9E2E2-2020-DC11-8476-AF99AB4219E2}"/>
                  </a:ext>
                </a:extLst>
              </p:cNvPr>
              <p:cNvSpPr/>
              <p:nvPr/>
            </p:nvSpPr>
            <p:spPr>
              <a:xfrm>
                <a:off x="6691825" y="2442250"/>
                <a:ext cx="4475" cy="49750"/>
              </a:xfrm>
              <a:custGeom>
                <a:avLst/>
                <a:gdLst/>
                <a:ahLst/>
                <a:cxnLst/>
                <a:rect l="l" t="t" r="r" b="b"/>
                <a:pathLst>
                  <a:path w="179" h="1990" extrusionOk="0">
                    <a:moveTo>
                      <a:pt x="128" y="1"/>
                    </a:moveTo>
                    <a:cubicBezTo>
                      <a:pt x="102" y="1"/>
                      <a:pt x="77" y="13"/>
                      <a:pt x="77" y="39"/>
                    </a:cubicBezTo>
                    <a:cubicBezTo>
                      <a:pt x="51" y="369"/>
                      <a:pt x="26" y="725"/>
                      <a:pt x="26" y="1030"/>
                    </a:cubicBezTo>
                    <a:cubicBezTo>
                      <a:pt x="26" y="1208"/>
                      <a:pt x="0" y="1361"/>
                      <a:pt x="26" y="1538"/>
                    </a:cubicBezTo>
                    <a:cubicBezTo>
                      <a:pt x="0" y="1666"/>
                      <a:pt x="0" y="1818"/>
                      <a:pt x="51" y="1970"/>
                    </a:cubicBezTo>
                    <a:cubicBezTo>
                      <a:pt x="64" y="1983"/>
                      <a:pt x="83" y="1990"/>
                      <a:pt x="102" y="1990"/>
                    </a:cubicBezTo>
                    <a:cubicBezTo>
                      <a:pt x="121" y="1990"/>
                      <a:pt x="140" y="1983"/>
                      <a:pt x="153" y="1970"/>
                    </a:cubicBezTo>
                    <a:cubicBezTo>
                      <a:pt x="178" y="1894"/>
                      <a:pt x="178" y="1818"/>
                      <a:pt x="178" y="1742"/>
                    </a:cubicBezTo>
                    <a:lnTo>
                      <a:pt x="178" y="1513"/>
                    </a:lnTo>
                    <a:lnTo>
                      <a:pt x="178" y="1030"/>
                    </a:lnTo>
                    <a:lnTo>
                      <a:pt x="178" y="39"/>
                    </a:lnTo>
                    <a:cubicBezTo>
                      <a:pt x="178" y="13"/>
                      <a:pt x="153" y="1"/>
                      <a:pt x="1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9712;p71">
                <a:extLst>
                  <a:ext uri="{FF2B5EF4-FFF2-40B4-BE49-F238E27FC236}">
                    <a16:creationId xmlns:a16="http://schemas.microsoft.com/office/drawing/2014/main" id="{3DE72ECF-C3BA-6D00-1FCD-AB6991662664}"/>
                  </a:ext>
                </a:extLst>
              </p:cNvPr>
              <p:cNvSpPr/>
              <p:nvPr/>
            </p:nvSpPr>
            <p:spPr>
              <a:xfrm>
                <a:off x="6695625" y="2519925"/>
                <a:ext cx="5750" cy="18675"/>
              </a:xfrm>
              <a:custGeom>
                <a:avLst/>
                <a:gdLst/>
                <a:ahLst/>
                <a:cxnLst/>
                <a:rect l="l" t="t" r="r" b="b"/>
                <a:pathLst>
                  <a:path w="230" h="747" extrusionOk="0">
                    <a:moveTo>
                      <a:pt x="64" y="1"/>
                    </a:moveTo>
                    <a:cubicBezTo>
                      <a:pt x="33" y="1"/>
                      <a:pt x="1" y="20"/>
                      <a:pt x="1" y="58"/>
                    </a:cubicBezTo>
                    <a:cubicBezTo>
                      <a:pt x="1" y="185"/>
                      <a:pt x="26" y="287"/>
                      <a:pt x="52" y="414"/>
                    </a:cubicBezTo>
                    <a:cubicBezTo>
                      <a:pt x="52" y="516"/>
                      <a:pt x="103" y="617"/>
                      <a:pt x="153" y="719"/>
                    </a:cubicBezTo>
                    <a:cubicBezTo>
                      <a:pt x="163" y="738"/>
                      <a:pt x="177" y="747"/>
                      <a:pt x="189" y="747"/>
                    </a:cubicBezTo>
                    <a:cubicBezTo>
                      <a:pt x="210" y="747"/>
                      <a:pt x="230" y="725"/>
                      <a:pt x="230" y="693"/>
                    </a:cubicBezTo>
                    <a:cubicBezTo>
                      <a:pt x="230" y="592"/>
                      <a:pt x="179" y="490"/>
                      <a:pt x="153" y="363"/>
                    </a:cubicBezTo>
                    <a:cubicBezTo>
                      <a:pt x="153" y="261"/>
                      <a:pt x="128" y="160"/>
                      <a:pt x="128" y="58"/>
                    </a:cubicBezTo>
                    <a:cubicBezTo>
                      <a:pt x="128" y="20"/>
                      <a:pt x="96" y="1"/>
                      <a:pt x="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9713;p71">
                <a:extLst>
                  <a:ext uri="{FF2B5EF4-FFF2-40B4-BE49-F238E27FC236}">
                    <a16:creationId xmlns:a16="http://schemas.microsoft.com/office/drawing/2014/main" id="{E6CE9DFE-8639-7B57-BBCC-C704F0A00438}"/>
                  </a:ext>
                </a:extLst>
              </p:cNvPr>
              <p:cNvSpPr/>
              <p:nvPr/>
            </p:nvSpPr>
            <p:spPr>
              <a:xfrm>
                <a:off x="6725075" y="2415775"/>
                <a:ext cx="114425" cy="65500"/>
              </a:xfrm>
              <a:custGeom>
                <a:avLst/>
                <a:gdLst/>
                <a:ahLst/>
                <a:cxnLst/>
                <a:rect l="l" t="t" r="r" b="b"/>
                <a:pathLst>
                  <a:path w="4577" h="2620" extrusionOk="0">
                    <a:moveTo>
                      <a:pt x="70" y="1"/>
                    </a:moveTo>
                    <a:cubicBezTo>
                      <a:pt x="13" y="1"/>
                      <a:pt x="1" y="81"/>
                      <a:pt x="68" y="81"/>
                    </a:cubicBezTo>
                    <a:cubicBezTo>
                      <a:pt x="424" y="158"/>
                      <a:pt x="780" y="259"/>
                      <a:pt x="1136" y="386"/>
                    </a:cubicBezTo>
                    <a:cubicBezTo>
                      <a:pt x="1771" y="615"/>
                      <a:pt x="2381" y="920"/>
                      <a:pt x="2940" y="1301"/>
                    </a:cubicBezTo>
                    <a:cubicBezTo>
                      <a:pt x="3220" y="1479"/>
                      <a:pt x="3474" y="1708"/>
                      <a:pt x="3754" y="1911"/>
                    </a:cubicBezTo>
                    <a:cubicBezTo>
                      <a:pt x="4008" y="2140"/>
                      <a:pt x="4237" y="2369"/>
                      <a:pt x="4465" y="2597"/>
                    </a:cubicBezTo>
                    <a:cubicBezTo>
                      <a:pt x="4481" y="2613"/>
                      <a:pt x="4499" y="2619"/>
                      <a:pt x="4515" y="2619"/>
                    </a:cubicBezTo>
                    <a:cubicBezTo>
                      <a:pt x="4551" y="2619"/>
                      <a:pt x="4577" y="2590"/>
                      <a:pt x="4541" y="2572"/>
                    </a:cubicBezTo>
                    <a:cubicBezTo>
                      <a:pt x="4313" y="2267"/>
                      <a:pt x="4033" y="1987"/>
                      <a:pt x="3754" y="1733"/>
                    </a:cubicBezTo>
                    <a:cubicBezTo>
                      <a:pt x="3220" y="1301"/>
                      <a:pt x="2661" y="920"/>
                      <a:pt x="2051" y="615"/>
                    </a:cubicBezTo>
                    <a:cubicBezTo>
                      <a:pt x="1720" y="462"/>
                      <a:pt x="1415" y="335"/>
                      <a:pt x="1085" y="234"/>
                    </a:cubicBezTo>
                    <a:cubicBezTo>
                      <a:pt x="755" y="132"/>
                      <a:pt x="424" y="56"/>
                      <a:pt x="94" y="5"/>
                    </a:cubicBezTo>
                    <a:cubicBezTo>
                      <a:pt x="85" y="2"/>
                      <a:pt x="77" y="1"/>
                      <a:pt x="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9714;p71">
                <a:extLst>
                  <a:ext uri="{FF2B5EF4-FFF2-40B4-BE49-F238E27FC236}">
                    <a16:creationId xmlns:a16="http://schemas.microsoft.com/office/drawing/2014/main" id="{9A3708C6-243B-7D27-12F6-45DBA65BDA60}"/>
                  </a:ext>
                </a:extLst>
              </p:cNvPr>
              <p:cNvSpPr/>
              <p:nvPr/>
            </p:nvSpPr>
            <p:spPr>
              <a:xfrm>
                <a:off x="6778475" y="2444125"/>
                <a:ext cx="42175" cy="35600"/>
              </a:xfrm>
              <a:custGeom>
                <a:avLst/>
                <a:gdLst/>
                <a:ahLst/>
                <a:cxnLst/>
                <a:rect l="l" t="t" r="r" b="b"/>
                <a:pathLst>
                  <a:path w="1687" h="1424" extrusionOk="0">
                    <a:moveTo>
                      <a:pt x="77" y="1"/>
                    </a:moveTo>
                    <a:cubicBezTo>
                      <a:pt x="26" y="1"/>
                      <a:pt x="1" y="71"/>
                      <a:pt x="42" y="91"/>
                    </a:cubicBezTo>
                    <a:cubicBezTo>
                      <a:pt x="347" y="269"/>
                      <a:pt x="626" y="498"/>
                      <a:pt x="881" y="726"/>
                    </a:cubicBezTo>
                    <a:cubicBezTo>
                      <a:pt x="1135" y="930"/>
                      <a:pt x="1389" y="1184"/>
                      <a:pt x="1618" y="1413"/>
                    </a:cubicBezTo>
                    <a:cubicBezTo>
                      <a:pt x="1625" y="1420"/>
                      <a:pt x="1635" y="1423"/>
                      <a:pt x="1644" y="1423"/>
                    </a:cubicBezTo>
                    <a:cubicBezTo>
                      <a:pt x="1666" y="1423"/>
                      <a:pt x="1686" y="1405"/>
                      <a:pt x="1668" y="1387"/>
                    </a:cubicBezTo>
                    <a:cubicBezTo>
                      <a:pt x="1465" y="1108"/>
                      <a:pt x="1211" y="853"/>
                      <a:pt x="957" y="625"/>
                    </a:cubicBezTo>
                    <a:cubicBezTo>
                      <a:pt x="677" y="396"/>
                      <a:pt x="398" y="193"/>
                      <a:pt x="118" y="15"/>
                    </a:cubicBezTo>
                    <a:cubicBezTo>
                      <a:pt x="103" y="5"/>
                      <a:pt x="89" y="1"/>
                      <a:pt x="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9715;p71">
                <a:extLst>
                  <a:ext uri="{FF2B5EF4-FFF2-40B4-BE49-F238E27FC236}">
                    <a16:creationId xmlns:a16="http://schemas.microsoft.com/office/drawing/2014/main" id="{5FBE05A8-FE77-5D26-F5BD-FC9AC3542B2E}"/>
                  </a:ext>
                </a:extLst>
              </p:cNvPr>
              <p:cNvSpPr/>
              <p:nvPr/>
            </p:nvSpPr>
            <p:spPr>
              <a:xfrm>
                <a:off x="6621925" y="2633825"/>
                <a:ext cx="161125" cy="80500"/>
              </a:xfrm>
              <a:custGeom>
                <a:avLst/>
                <a:gdLst/>
                <a:ahLst/>
                <a:cxnLst/>
                <a:rect l="l" t="t" r="r" b="b"/>
                <a:pathLst>
                  <a:path w="6445" h="3220" extrusionOk="0">
                    <a:moveTo>
                      <a:pt x="52" y="1"/>
                    </a:moveTo>
                    <a:cubicBezTo>
                      <a:pt x="26" y="1"/>
                      <a:pt x="1" y="77"/>
                      <a:pt x="52" y="77"/>
                    </a:cubicBezTo>
                    <a:cubicBezTo>
                      <a:pt x="560" y="153"/>
                      <a:pt x="1094" y="255"/>
                      <a:pt x="1602" y="356"/>
                    </a:cubicBezTo>
                    <a:cubicBezTo>
                      <a:pt x="2517" y="585"/>
                      <a:pt x="3406" y="916"/>
                      <a:pt x="4220" y="1399"/>
                    </a:cubicBezTo>
                    <a:cubicBezTo>
                      <a:pt x="5008" y="1881"/>
                      <a:pt x="5719" y="2491"/>
                      <a:pt x="6304" y="3203"/>
                    </a:cubicBezTo>
                    <a:cubicBezTo>
                      <a:pt x="6316" y="3215"/>
                      <a:pt x="6330" y="3220"/>
                      <a:pt x="6345" y="3220"/>
                    </a:cubicBezTo>
                    <a:cubicBezTo>
                      <a:pt x="6394" y="3220"/>
                      <a:pt x="6445" y="3166"/>
                      <a:pt x="6405" y="3127"/>
                    </a:cubicBezTo>
                    <a:cubicBezTo>
                      <a:pt x="6100" y="2695"/>
                      <a:pt x="5745" y="2288"/>
                      <a:pt x="5338" y="1932"/>
                    </a:cubicBezTo>
                    <a:cubicBezTo>
                      <a:pt x="4601" y="1322"/>
                      <a:pt x="3762" y="839"/>
                      <a:pt x="2873" y="534"/>
                    </a:cubicBezTo>
                    <a:cubicBezTo>
                      <a:pt x="1983" y="179"/>
                      <a:pt x="1017" y="1"/>
                      <a:pt x="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9716;p71">
                <a:extLst>
                  <a:ext uri="{FF2B5EF4-FFF2-40B4-BE49-F238E27FC236}">
                    <a16:creationId xmlns:a16="http://schemas.microsoft.com/office/drawing/2014/main" id="{7AE46400-2CB0-2ACF-3DBA-8A61EFED0C30}"/>
                  </a:ext>
                </a:extLst>
              </p:cNvPr>
              <p:cNvSpPr/>
              <p:nvPr/>
            </p:nvSpPr>
            <p:spPr>
              <a:xfrm>
                <a:off x="6635275" y="2623925"/>
                <a:ext cx="76600" cy="24850"/>
              </a:xfrm>
              <a:custGeom>
                <a:avLst/>
                <a:gdLst/>
                <a:ahLst/>
                <a:cxnLst/>
                <a:rect l="l" t="t" r="r" b="b"/>
                <a:pathLst>
                  <a:path w="3064" h="994" extrusionOk="0">
                    <a:moveTo>
                      <a:pt x="330" y="0"/>
                    </a:moveTo>
                    <a:cubicBezTo>
                      <a:pt x="237" y="0"/>
                      <a:pt x="144" y="6"/>
                      <a:pt x="51" y="15"/>
                    </a:cubicBezTo>
                    <a:cubicBezTo>
                      <a:pt x="0" y="15"/>
                      <a:pt x="0" y="92"/>
                      <a:pt x="51" y="92"/>
                    </a:cubicBezTo>
                    <a:cubicBezTo>
                      <a:pt x="178" y="142"/>
                      <a:pt x="305" y="168"/>
                      <a:pt x="433" y="168"/>
                    </a:cubicBezTo>
                    <a:cubicBezTo>
                      <a:pt x="560" y="193"/>
                      <a:pt x="687" y="193"/>
                      <a:pt x="788" y="219"/>
                    </a:cubicBezTo>
                    <a:cubicBezTo>
                      <a:pt x="1042" y="270"/>
                      <a:pt x="1297" y="320"/>
                      <a:pt x="1551" y="397"/>
                    </a:cubicBezTo>
                    <a:cubicBezTo>
                      <a:pt x="2034" y="549"/>
                      <a:pt x="2517" y="752"/>
                      <a:pt x="2949" y="981"/>
                    </a:cubicBezTo>
                    <a:cubicBezTo>
                      <a:pt x="2961" y="990"/>
                      <a:pt x="2973" y="993"/>
                      <a:pt x="2984" y="993"/>
                    </a:cubicBezTo>
                    <a:cubicBezTo>
                      <a:pt x="3038" y="993"/>
                      <a:pt x="3063" y="901"/>
                      <a:pt x="2999" y="880"/>
                    </a:cubicBezTo>
                    <a:cubicBezTo>
                      <a:pt x="2567" y="600"/>
                      <a:pt x="2085" y="397"/>
                      <a:pt x="1576" y="244"/>
                    </a:cubicBezTo>
                    <a:cubicBezTo>
                      <a:pt x="1322" y="168"/>
                      <a:pt x="1068" y="117"/>
                      <a:pt x="814" y="66"/>
                    </a:cubicBezTo>
                    <a:cubicBezTo>
                      <a:pt x="653" y="18"/>
                      <a:pt x="491" y="0"/>
                      <a:pt x="3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9717;p71">
                <a:extLst>
                  <a:ext uri="{FF2B5EF4-FFF2-40B4-BE49-F238E27FC236}">
                    <a16:creationId xmlns:a16="http://schemas.microsoft.com/office/drawing/2014/main" id="{8BBB6BDF-10F2-9B5E-CAB2-516FC0240924}"/>
                  </a:ext>
                </a:extLst>
              </p:cNvPr>
              <p:cNvSpPr/>
              <p:nvPr/>
            </p:nvSpPr>
            <p:spPr>
              <a:xfrm>
                <a:off x="6646075" y="2616250"/>
                <a:ext cx="30250" cy="8200"/>
              </a:xfrm>
              <a:custGeom>
                <a:avLst/>
                <a:gdLst/>
                <a:ahLst/>
                <a:cxnLst/>
                <a:rect l="l" t="t" r="r" b="b"/>
                <a:pathLst>
                  <a:path w="1210" h="328" extrusionOk="0">
                    <a:moveTo>
                      <a:pt x="269" y="1"/>
                    </a:moveTo>
                    <a:cubicBezTo>
                      <a:pt x="190" y="1"/>
                      <a:pt x="110" y="7"/>
                      <a:pt x="26" y="17"/>
                    </a:cubicBezTo>
                    <a:cubicBezTo>
                      <a:pt x="1" y="17"/>
                      <a:pt x="1" y="68"/>
                      <a:pt x="26" y="68"/>
                    </a:cubicBezTo>
                    <a:cubicBezTo>
                      <a:pt x="204" y="119"/>
                      <a:pt x="382" y="119"/>
                      <a:pt x="585" y="144"/>
                    </a:cubicBezTo>
                    <a:cubicBezTo>
                      <a:pt x="763" y="195"/>
                      <a:pt x="941" y="246"/>
                      <a:pt x="1093" y="322"/>
                    </a:cubicBezTo>
                    <a:cubicBezTo>
                      <a:pt x="1104" y="326"/>
                      <a:pt x="1114" y="328"/>
                      <a:pt x="1124" y="328"/>
                    </a:cubicBezTo>
                    <a:cubicBezTo>
                      <a:pt x="1181" y="328"/>
                      <a:pt x="1210" y="268"/>
                      <a:pt x="1144" y="246"/>
                    </a:cubicBezTo>
                    <a:cubicBezTo>
                      <a:pt x="966" y="170"/>
                      <a:pt x="788" y="94"/>
                      <a:pt x="610" y="43"/>
                    </a:cubicBezTo>
                    <a:cubicBezTo>
                      <a:pt x="491" y="13"/>
                      <a:pt x="381" y="1"/>
                      <a:pt x="26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9718;p71">
                <a:extLst>
                  <a:ext uri="{FF2B5EF4-FFF2-40B4-BE49-F238E27FC236}">
                    <a16:creationId xmlns:a16="http://schemas.microsoft.com/office/drawing/2014/main" id="{F54DF859-8F2D-CC44-D636-F968BDAC2234}"/>
                  </a:ext>
                </a:extLst>
              </p:cNvPr>
              <p:cNvSpPr/>
              <p:nvPr/>
            </p:nvSpPr>
            <p:spPr>
              <a:xfrm>
                <a:off x="6630825" y="2608025"/>
                <a:ext cx="40700" cy="7400"/>
              </a:xfrm>
              <a:custGeom>
                <a:avLst/>
                <a:gdLst/>
                <a:ahLst/>
                <a:cxnLst/>
                <a:rect l="l" t="t" r="r" b="b"/>
                <a:pathLst>
                  <a:path w="1628" h="296" extrusionOk="0">
                    <a:moveTo>
                      <a:pt x="365" y="1"/>
                    </a:moveTo>
                    <a:cubicBezTo>
                      <a:pt x="260" y="1"/>
                      <a:pt x="155" y="6"/>
                      <a:pt x="51" y="16"/>
                    </a:cubicBezTo>
                    <a:cubicBezTo>
                      <a:pt x="1" y="41"/>
                      <a:pt x="26" y="67"/>
                      <a:pt x="51" y="67"/>
                    </a:cubicBezTo>
                    <a:cubicBezTo>
                      <a:pt x="560" y="92"/>
                      <a:pt x="1068" y="169"/>
                      <a:pt x="1576" y="296"/>
                    </a:cubicBezTo>
                    <a:cubicBezTo>
                      <a:pt x="1602" y="296"/>
                      <a:pt x="1627" y="245"/>
                      <a:pt x="1602" y="219"/>
                    </a:cubicBezTo>
                    <a:cubicBezTo>
                      <a:pt x="1197" y="78"/>
                      <a:pt x="777" y="1"/>
                      <a:pt x="3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9719;p71">
                <a:extLst>
                  <a:ext uri="{FF2B5EF4-FFF2-40B4-BE49-F238E27FC236}">
                    <a16:creationId xmlns:a16="http://schemas.microsoft.com/office/drawing/2014/main" id="{5523CF51-72CD-5B5B-7D0F-7905E794996A}"/>
                  </a:ext>
                </a:extLst>
              </p:cNvPr>
              <p:cNvSpPr/>
              <p:nvPr/>
            </p:nvSpPr>
            <p:spPr>
              <a:xfrm>
                <a:off x="6258475" y="2505700"/>
                <a:ext cx="30375" cy="70025"/>
              </a:xfrm>
              <a:custGeom>
                <a:avLst/>
                <a:gdLst/>
                <a:ahLst/>
                <a:cxnLst/>
                <a:rect l="l" t="t" r="r" b="b"/>
                <a:pathLst>
                  <a:path w="1215" h="2801" extrusionOk="0">
                    <a:moveTo>
                      <a:pt x="1121" y="0"/>
                    </a:moveTo>
                    <a:cubicBezTo>
                      <a:pt x="1110" y="0"/>
                      <a:pt x="1100" y="5"/>
                      <a:pt x="1094" y="17"/>
                    </a:cubicBezTo>
                    <a:cubicBezTo>
                      <a:pt x="763" y="398"/>
                      <a:pt x="509" y="830"/>
                      <a:pt x="306" y="1288"/>
                    </a:cubicBezTo>
                    <a:cubicBezTo>
                      <a:pt x="230" y="1517"/>
                      <a:pt x="153" y="1771"/>
                      <a:pt x="77" y="1999"/>
                    </a:cubicBezTo>
                    <a:cubicBezTo>
                      <a:pt x="52" y="2127"/>
                      <a:pt x="26" y="2254"/>
                      <a:pt x="26" y="2381"/>
                    </a:cubicBezTo>
                    <a:cubicBezTo>
                      <a:pt x="1" y="2508"/>
                      <a:pt x="1" y="2635"/>
                      <a:pt x="26" y="2762"/>
                    </a:cubicBezTo>
                    <a:cubicBezTo>
                      <a:pt x="26" y="2787"/>
                      <a:pt x="45" y="2800"/>
                      <a:pt x="68" y="2800"/>
                    </a:cubicBezTo>
                    <a:cubicBezTo>
                      <a:pt x="90" y="2800"/>
                      <a:pt x="115" y="2787"/>
                      <a:pt x="128" y="2762"/>
                    </a:cubicBezTo>
                    <a:cubicBezTo>
                      <a:pt x="179" y="2635"/>
                      <a:pt x="204" y="2533"/>
                      <a:pt x="204" y="2406"/>
                    </a:cubicBezTo>
                    <a:cubicBezTo>
                      <a:pt x="230" y="2279"/>
                      <a:pt x="255" y="2177"/>
                      <a:pt x="280" y="2050"/>
                    </a:cubicBezTo>
                    <a:cubicBezTo>
                      <a:pt x="331" y="1822"/>
                      <a:pt x="408" y="1593"/>
                      <a:pt x="484" y="1364"/>
                    </a:cubicBezTo>
                    <a:cubicBezTo>
                      <a:pt x="662" y="907"/>
                      <a:pt x="890" y="475"/>
                      <a:pt x="1195" y="93"/>
                    </a:cubicBezTo>
                    <a:cubicBezTo>
                      <a:pt x="1215" y="54"/>
                      <a:pt x="1160" y="0"/>
                      <a:pt x="11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9720;p71">
                <a:extLst>
                  <a:ext uri="{FF2B5EF4-FFF2-40B4-BE49-F238E27FC236}">
                    <a16:creationId xmlns:a16="http://schemas.microsoft.com/office/drawing/2014/main" id="{C12E1254-BC2E-D9FE-EA08-40FC8FA77002}"/>
                  </a:ext>
                </a:extLst>
              </p:cNvPr>
              <p:cNvSpPr/>
              <p:nvPr/>
            </p:nvSpPr>
            <p:spPr>
              <a:xfrm>
                <a:off x="6253400" y="2515600"/>
                <a:ext cx="18125" cy="3357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343" extrusionOk="0">
                    <a:moveTo>
                      <a:pt x="652" y="0"/>
                    </a:moveTo>
                    <a:cubicBezTo>
                      <a:pt x="638" y="0"/>
                      <a:pt x="624" y="8"/>
                      <a:pt x="611" y="28"/>
                    </a:cubicBezTo>
                    <a:cubicBezTo>
                      <a:pt x="433" y="206"/>
                      <a:pt x="306" y="409"/>
                      <a:pt x="204" y="612"/>
                    </a:cubicBezTo>
                    <a:cubicBezTo>
                      <a:pt x="153" y="739"/>
                      <a:pt x="128" y="841"/>
                      <a:pt x="77" y="968"/>
                    </a:cubicBezTo>
                    <a:cubicBezTo>
                      <a:pt x="26" y="1070"/>
                      <a:pt x="1" y="1197"/>
                      <a:pt x="26" y="1324"/>
                    </a:cubicBezTo>
                    <a:cubicBezTo>
                      <a:pt x="26" y="1337"/>
                      <a:pt x="39" y="1343"/>
                      <a:pt x="55" y="1343"/>
                    </a:cubicBezTo>
                    <a:cubicBezTo>
                      <a:pt x="70" y="1343"/>
                      <a:pt x="89" y="1337"/>
                      <a:pt x="102" y="1324"/>
                    </a:cubicBezTo>
                    <a:cubicBezTo>
                      <a:pt x="128" y="1273"/>
                      <a:pt x="153" y="1222"/>
                      <a:pt x="153" y="1171"/>
                    </a:cubicBezTo>
                    <a:lnTo>
                      <a:pt x="204" y="1019"/>
                    </a:lnTo>
                    <a:cubicBezTo>
                      <a:pt x="255" y="892"/>
                      <a:pt x="280" y="790"/>
                      <a:pt x="331" y="689"/>
                    </a:cubicBezTo>
                    <a:cubicBezTo>
                      <a:pt x="433" y="485"/>
                      <a:pt x="560" y="282"/>
                      <a:pt x="687" y="104"/>
                    </a:cubicBezTo>
                    <a:cubicBezTo>
                      <a:pt x="725" y="66"/>
                      <a:pt x="692" y="0"/>
                      <a:pt x="6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9721;p71">
                <a:extLst>
                  <a:ext uri="{FF2B5EF4-FFF2-40B4-BE49-F238E27FC236}">
                    <a16:creationId xmlns:a16="http://schemas.microsoft.com/office/drawing/2014/main" id="{76CE2F68-D732-7961-EFCB-2033FE448D4C}"/>
                  </a:ext>
                </a:extLst>
              </p:cNvPr>
              <p:cNvSpPr/>
              <p:nvPr/>
            </p:nvSpPr>
            <p:spPr>
              <a:xfrm>
                <a:off x="6242600" y="2514850"/>
                <a:ext cx="15075" cy="41800"/>
              </a:xfrm>
              <a:custGeom>
                <a:avLst/>
                <a:gdLst/>
                <a:ahLst/>
                <a:cxnLst/>
                <a:rect l="l" t="t" r="r" b="b"/>
                <a:pathLst>
                  <a:path w="603" h="1672" extrusionOk="0">
                    <a:moveTo>
                      <a:pt x="522" y="0"/>
                    </a:moveTo>
                    <a:cubicBezTo>
                      <a:pt x="506" y="0"/>
                      <a:pt x="491" y="9"/>
                      <a:pt x="483" y="32"/>
                    </a:cubicBezTo>
                    <a:cubicBezTo>
                      <a:pt x="356" y="286"/>
                      <a:pt x="255" y="541"/>
                      <a:pt x="153" y="820"/>
                    </a:cubicBezTo>
                    <a:cubicBezTo>
                      <a:pt x="128" y="947"/>
                      <a:pt x="77" y="1074"/>
                      <a:pt x="51" y="1227"/>
                    </a:cubicBezTo>
                    <a:cubicBezTo>
                      <a:pt x="26" y="1354"/>
                      <a:pt x="0" y="1506"/>
                      <a:pt x="0" y="1633"/>
                    </a:cubicBezTo>
                    <a:cubicBezTo>
                      <a:pt x="0" y="1659"/>
                      <a:pt x="20" y="1672"/>
                      <a:pt x="39" y="1672"/>
                    </a:cubicBezTo>
                    <a:cubicBezTo>
                      <a:pt x="58" y="1672"/>
                      <a:pt x="77" y="1659"/>
                      <a:pt x="77" y="1633"/>
                    </a:cubicBezTo>
                    <a:cubicBezTo>
                      <a:pt x="128" y="1506"/>
                      <a:pt x="153" y="1379"/>
                      <a:pt x="178" y="1252"/>
                    </a:cubicBezTo>
                    <a:cubicBezTo>
                      <a:pt x="229" y="1125"/>
                      <a:pt x="255" y="998"/>
                      <a:pt x="280" y="871"/>
                    </a:cubicBezTo>
                    <a:cubicBezTo>
                      <a:pt x="356" y="591"/>
                      <a:pt x="458" y="337"/>
                      <a:pt x="585" y="83"/>
                    </a:cubicBezTo>
                    <a:cubicBezTo>
                      <a:pt x="603" y="48"/>
                      <a:pt x="559" y="0"/>
                      <a:pt x="52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9722;p71">
                <a:extLst>
                  <a:ext uri="{FF2B5EF4-FFF2-40B4-BE49-F238E27FC236}">
                    <a16:creationId xmlns:a16="http://schemas.microsoft.com/office/drawing/2014/main" id="{4C98F218-1B27-A49F-44C0-CB65D8F2E490}"/>
                  </a:ext>
                </a:extLst>
              </p:cNvPr>
              <p:cNvSpPr/>
              <p:nvPr/>
            </p:nvSpPr>
            <p:spPr>
              <a:xfrm>
                <a:off x="6147400" y="2504150"/>
                <a:ext cx="41225" cy="73950"/>
              </a:xfrm>
              <a:custGeom>
                <a:avLst/>
                <a:gdLst/>
                <a:ahLst/>
                <a:cxnLst/>
                <a:rect l="l" t="t" r="r" b="b"/>
                <a:pathLst>
                  <a:path w="1649" h="2958" extrusionOk="0">
                    <a:moveTo>
                      <a:pt x="1602" y="1"/>
                    </a:moveTo>
                    <a:cubicBezTo>
                      <a:pt x="1585" y="1"/>
                      <a:pt x="1566" y="9"/>
                      <a:pt x="1546" y="28"/>
                    </a:cubicBezTo>
                    <a:cubicBezTo>
                      <a:pt x="1343" y="537"/>
                      <a:pt x="1114" y="1019"/>
                      <a:pt x="860" y="1502"/>
                    </a:cubicBezTo>
                    <a:cubicBezTo>
                      <a:pt x="733" y="1757"/>
                      <a:pt x="606" y="1985"/>
                      <a:pt x="454" y="2189"/>
                    </a:cubicBezTo>
                    <a:cubicBezTo>
                      <a:pt x="377" y="2316"/>
                      <a:pt x="301" y="2417"/>
                      <a:pt x="225" y="2519"/>
                    </a:cubicBezTo>
                    <a:cubicBezTo>
                      <a:pt x="149" y="2646"/>
                      <a:pt x="72" y="2773"/>
                      <a:pt x="21" y="2900"/>
                    </a:cubicBezTo>
                    <a:cubicBezTo>
                      <a:pt x="1" y="2921"/>
                      <a:pt x="30" y="2958"/>
                      <a:pt x="69" y="2958"/>
                    </a:cubicBezTo>
                    <a:cubicBezTo>
                      <a:pt x="78" y="2958"/>
                      <a:pt x="88" y="2956"/>
                      <a:pt x="98" y="2951"/>
                    </a:cubicBezTo>
                    <a:cubicBezTo>
                      <a:pt x="301" y="2748"/>
                      <a:pt x="454" y="2544"/>
                      <a:pt x="581" y="2290"/>
                    </a:cubicBezTo>
                    <a:cubicBezTo>
                      <a:pt x="733" y="2061"/>
                      <a:pt x="886" y="1833"/>
                      <a:pt x="1013" y="1579"/>
                    </a:cubicBezTo>
                    <a:cubicBezTo>
                      <a:pt x="1267" y="1096"/>
                      <a:pt x="1470" y="587"/>
                      <a:pt x="1648" y="54"/>
                    </a:cubicBezTo>
                    <a:cubicBezTo>
                      <a:pt x="1648" y="22"/>
                      <a:pt x="1629" y="1"/>
                      <a:pt x="16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9723;p71">
                <a:extLst>
                  <a:ext uri="{FF2B5EF4-FFF2-40B4-BE49-F238E27FC236}">
                    <a16:creationId xmlns:a16="http://schemas.microsoft.com/office/drawing/2014/main" id="{6DA7B98D-2A11-F742-2E08-7BC7166AC5FE}"/>
                  </a:ext>
                </a:extLst>
              </p:cNvPr>
              <p:cNvSpPr/>
              <p:nvPr/>
            </p:nvSpPr>
            <p:spPr>
              <a:xfrm>
                <a:off x="6132050" y="2525275"/>
                <a:ext cx="34775" cy="54825"/>
              </a:xfrm>
              <a:custGeom>
                <a:avLst/>
                <a:gdLst/>
                <a:ahLst/>
                <a:cxnLst/>
                <a:rect l="l" t="t" r="r" b="b"/>
                <a:pathLst>
                  <a:path w="1391" h="2193" extrusionOk="0">
                    <a:moveTo>
                      <a:pt x="1328" y="1"/>
                    </a:moveTo>
                    <a:cubicBezTo>
                      <a:pt x="1316" y="1"/>
                      <a:pt x="1304" y="7"/>
                      <a:pt x="1296" y="22"/>
                    </a:cubicBezTo>
                    <a:cubicBezTo>
                      <a:pt x="1093" y="403"/>
                      <a:pt x="890" y="759"/>
                      <a:pt x="686" y="1115"/>
                    </a:cubicBezTo>
                    <a:cubicBezTo>
                      <a:pt x="559" y="1267"/>
                      <a:pt x="458" y="1445"/>
                      <a:pt x="331" y="1623"/>
                    </a:cubicBezTo>
                    <a:lnTo>
                      <a:pt x="153" y="1877"/>
                    </a:lnTo>
                    <a:cubicBezTo>
                      <a:pt x="102" y="1954"/>
                      <a:pt x="51" y="2030"/>
                      <a:pt x="0" y="2131"/>
                    </a:cubicBezTo>
                    <a:cubicBezTo>
                      <a:pt x="0" y="2169"/>
                      <a:pt x="27" y="2192"/>
                      <a:pt x="52" y="2192"/>
                    </a:cubicBezTo>
                    <a:cubicBezTo>
                      <a:pt x="61" y="2192"/>
                      <a:pt x="70" y="2189"/>
                      <a:pt x="76" y="2182"/>
                    </a:cubicBezTo>
                    <a:cubicBezTo>
                      <a:pt x="153" y="2131"/>
                      <a:pt x="229" y="2055"/>
                      <a:pt x="280" y="1954"/>
                    </a:cubicBezTo>
                    <a:cubicBezTo>
                      <a:pt x="356" y="1877"/>
                      <a:pt x="407" y="1801"/>
                      <a:pt x="458" y="1725"/>
                    </a:cubicBezTo>
                    <a:cubicBezTo>
                      <a:pt x="559" y="1547"/>
                      <a:pt x="686" y="1369"/>
                      <a:pt x="788" y="1191"/>
                    </a:cubicBezTo>
                    <a:cubicBezTo>
                      <a:pt x="991" y="835"/>
                      <a:pt x="1195" y="454"/>
                      <a:pt x="1373" y="73"/>
                    </a:cubicBezTo>
                    <a:cubicBezTo>
                      <a:pt x="1391" y="37"/>
                      <a:pt x="1358" y="1"/>
                      <a:pt x="13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2" name="Google Shape;9724;p71">
                <a:extLst>
                  <a:ext uri="{FF2B5EF4-FFF2-40B4-BE49-F238E27FC236}">
                    <a16:creationId xmlns:a16="http://schemas.microsoft.com/office/drawing/2014/main" id="{D1FA6189-63C9-3FB6-5D7D-F58C78ACCBE2}"/>
                  </a:ext>
                </a:extLst>
              </p:cNvPr>
              <p:cNvSpPr/>
              <p:nvPr/>
            </p:nvSpPr>
            <p:spPr>
              <a:xfrm>
                <a:off x="6118700" y="2537350"/>
                <a:ext cx="27800" cy="52925"/>
              </a:xfrm>
              <a:custGeom>
                <a:avLst/>
                <a:gdLst/>
                <a:ahLst/>
                <a:cxnLst/>
                <a:rect l="l" t="t" r="r" b="b"/>
                <a:pathLst>
                  <a:path w="1112" h="2117" extrusionOk="0">
                    <a:moveTo>
                      <a:pt x="1037" y="1"/>
                    </a:moveTo>
                    <a:cubicBezTo>
                      <a:pt x="1026" y="1"/>
                      <a:pt x="1017" y="7"/>
                      <a:pt x="1017" y="22"/>
                    </a:cubicBezTo>
                    <a:cubicBezTo>
                      <a:pt x="865" y="378"/>
                      <a:pt x="687" y="733"/>
                      <a:pt x="509" y="1064"/>
                    </a:cubicBezTo>
                    <a:cubicBezTo>
                      <a:pt x="432" y="1242"/>
                      <a:pt x="331" y="1394"/>
                      <a:pt x="255" y="1572"/>
                    </a:cubicBezTo>
                    <a:cubicBezTo>
                      <a:pt x="204" y="1648"/>
                      <a:pt x="153" y="1750"/>
                      <a:pt x="102" y="1826"/>
                    </a:cubicBezTo>
                    <a:cubicBezTo>
                      <a:pt x="77" y="1903"/>
                      <a:pt x="26" y="1979"/>
                      <a:pt x="0" y="2081"/>
                    </a:cubicBezTo>
                    <a:cubicBezTo>
                      <a:pt x="0" y="2099"/>
                      <a:pt x="26" y="2116"/>
                      <a:pt x="50" y="2116"/>
                    </a:cubicBezTo>
                    <a:cubicBezTo>
                      <a:pt x="60" y="2116"/>
                      <a:pt x="69" y="2113"/>
                      <a:pt x="77" y="2106"/>
                    </a:cubicBezTo>
                    <a:cubicBezTo>
                      <a:pt x="153" y="2030"/>
                      <a:pt x="204" y="1953"/>
                      <a:pt x="229" y="1877"/>
                    </a:cubicBezTo>
                    <a:cubicBezTo>
                      <a:pt x="280" y="1801"/>
                      <a:pt x="331" y="1725"/>
                      <a:pt x="382" y="1623"/>
                    </a:cubicBezTo>
                    <a:cubicBezTo>
                      <a:pt x="483" y="1471"/>
                      <a:pt x="560" y="1293"/>
                      <a:pt x="636" y="1115"/>
                    </a:cubicBezTo>
                    <a:cubicBezTo>
                      <a:pt x="814" y="784"/>
                      <a:pt x="966" y="429"/>
                      <a:pt x="1093" y="73"/>
                    </a:cubicBezTo>
                    <a:cubicBezTo>
                      <a:pt x="1111" y="37"/>
                      <a:pt x="1066" y="1"/>
                      <a:pt x="10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3" name="Google Shape;9725;p71">
                <a:extLst>
                  <a:ext uri="{FF2B5EF4-FFF2-40B4-BE49-F238E27FC236}">
                    <a16:creationId xmlns:a16="http://schemas.microsoft.com/office/drawing/2014/main" id="{A2738428-B944-6EA3-D3F7-313D294B99A3}"/>
                  </a:ext>
                </a:extLst>
              </p:cNvPr>
              <p:cNvSpPr/>
              <p:nvPr/>
            </p:nvSpPr>
            <p:spPr>
              <a:xfrm>
                <a:off x="6108075" y="2552450"/>
                <a:ext cx="17000" cy="41625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665" extrusionOk="0">
                    <a:moveTo>
                      <a:pt x="605" y="0"/>
                    </a:moveTo>
                    <a:cubicBezTo>
                      <a:pt x="583" y="0"/>
                      <a:pt x="562" y="8"/>
                      <a:pt x="552" y="28"/>
                    </a:cubicBezTo>
                    <a:cubicBezTo>
                      <a:pt x="502" y="307"/>
                      <a:pt x="400" y="562"/>
                      <a:pt x="298" y="841"/>
                    </a:cubicBezTo>
                    <a:cubicBezTo>
                      <a:pt x="273" y="968"/>
                      <a:pt x="197" y="1121"/>
                      <a:pt x="146" y="1248"/>
                    </a:cubicBezTo>
                    <a:cubicBezTo>
                      <a:pt x="95" y="1349"/>
                      <a:pt x="44" y="1477"/>
                      <a:pt x="19" y="1629"/>
                    </a:cubicBezTo>
                    <a:cubicBezTo>
                      <a:pt x="1" y="1647"/>
                      <a:pt x="21" y="1665"/>
                      <a:pt x="43" y="1665"/>
                    </a:cubicBezTo>
                    <a:cubicBezTo>
                      <a:pt x="52" y="1665"/>
                      <a:pt x="62" y="1662"/>
                      <a:pt x="70" y="1654"/>
                    </a:cubicBezTo>
                    <a:cubicBezTo>
                      <a:pt x="247" y="1426"/>
                      <a:pt x="349" y="1172"/>
                      <a:pt x="425" y="892"/>
                    </a:cubicBezTo>
                    <a:cubicBezTo>
                      <a:pt x="527" y="638"/>
                      <a:pt x="603" y="358"/>
                      <a:pt x="680" y="53"/>
                    </a:cubicBezTo>
                    <a:cubicBezTo>
                      <a:pt x="680" y="22"/>
                      <a:pt x="641" y="0"/>
                      <a:pt x="60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4" name="Google Shape;9726;p71">
                <a:extLst>
                  <a:ext uri="{FF2B5EF4-FFF2-40B4-BE49-F238E27FC236}">
                    <a16:creationId xmlns:a16="http://schemas.microsoft.com/office/drawing/2014/main" id="{E1489D6F-AA50-5983-1CEE-110287D0CEDE}"/>
                  </a:ext>
                </a:extLst>
              </p:cNvPr>
              <p:cNvSpPr/>
              <p:nvPr/>
            </p:nvSpPr>
            <p:spPr>
              <a:xfrm>
                <a:off x="6261650" y="2213775"/>
                <a:ext cx="12100" cy="113975"/>
              </a:xfrm>
              <a:custGeom>
                <a:avLst/>
                <a:gdLst/>
                <a:ahLst/>
                <a:cxnLst/>
                <a:rect l="l" t="t" r="r" b="b"/>
                <a:pathLst>
                  <a:path w="484" h="4559" extrusionOk="0">
                    <a:moveTo>
                      <a:pt x="203" y="0"/>
                    </a:moveTo>
                    <a:cubicBezTo>
                      <a:pt x="167" y="0"/>
                      <a:pt x="128" y="22"/>
                      <a:pt x="128" y="54"/>
                    </a:cubicBezTo>
                    <a:cubicBezTo>
                      <a:pt x="153" y="232"/>
                      <a:pt x="153" y="384"/>
                      <a:pt x="204" y="562"/>
                    </a:cubicBezTo>
                    <a:cubicBezTo>
                      <a:pt x="230" y="714"/>
                      <a:pt x="255" y="867"/>
                      <a:pt x="255" y="1019"/>
                    </a:cubicBezTo>
                    <a:cubicBezTo>
                      <a:pt x="281" y="1604"/>
                      <a:pt x="281" y="2189"/>
                      <a:pt x="204" y="2748"/>
                    </a:cubicBezTo>
                    <a:lnTo>
                      <a:pt x="77" y="3637"/>
                    </a:lnTo>
                    <a:cubicBezTo>
                      <a:pt x="52" y="3917"/>
                      <a:pt x="26" y="4222"/>
                      <a:pt x="1" y="4501"/>
                    </a:cubicBezTo>
                    <a:cubicBezTo>
                      <a:pt x="1" y="4540"/>
                      <a:pt x="26" y="4559"/>
                      <a:pt x="52" y="4559"/>
                    </a:cubicBezTo>
                    <a:cubicBezTo>
                      <a:pt x="77" y="4559"/>
                      <a:pt x="103" y="4540"/>
                      <a:pt x="103" y="4501"/>
                    </a:cubicBezTo>
                    <a:cubicBezTo>
                      <a:pt x="128" y="4323"/>
                      <a:pt x="179" y="4171"/>
                      <a:pt x="204" y="3993"/>
                    </a:cubicBezTo>
                    <a:cubicBezTo>
                      <a:pt x="230" y="3815"/>
                      <a:pt x="255" y="3663"/>
                      <a:pt x="281" y="3510"/>
                    </a:cubicBezTo>
                    <a:cubicBezTo>
                      <a:pt x="382" y="2926"/>
                      <a:pt x="458" y="2316"/>
                      <a:pt x="484" y="1731"/>
                    </a:cubicBezTo>
                    <a:cubicBezTo>
                      <a:pt x="484" y="1451"/>
                      <a:pt x="484" y="1172"/>
                      <a:pt x="433" y="867"/>
                    </a:cubicBezTo>
                    <a:cubicBezTo>
                      <a:pt x="433" y="587"/>
                      <a:pt x="357" y="308"/>
                      <a:pt x="255" y="28"/>
                    </a:cubicBezTo>
                    <a:cubicBezTo>
                      <a:pt x="245" y="9"/>
                      <a:pt x="225" y="0"/>
                      <a:pt x="2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5" name="Google Shape;9727;p71">
                <a:extLst>
                  <a:ext uri="{FF2B5EF4-FFF2-40B4-BE49-F238E27FC236}">
                    <a16:creationId xmlns:a16="http://schemas.microsoft.com/office/drawing/2014/main" id="{4A12B051-5B47-B27B-995F-42EB3986C299}"/>
                  </a:ext>
                </a:extLst>
              </p:cNvPr>
              <p:cNvSpPr/>
              <p:nvPr/>
            </p:nvSpPr>
            <p:spPr>
              <a:xfrm>
                <a:off x="6275650" y="2231150"/>
                <a:ext cx="7000" cy="55875"/>
              </a:xfrm>
              <a:custGeom>
                <a:avLst/>
                <a:gdLst/>
                <a:ahLst/>
                <a:cxnLst/>
                <a:rect l="l" t="t" r="r" b="b"/>
                <a:pathLst>
                  <a:path w="280" h="2235" extrusionOk="0">
                    <a:moveTo>
                      <a:pt x="181" y="0"/>
                    </a:moveTo>
                    <a:cubicBezTo>
                      <a:pt x="165" y="0"/>
                      <a:pt x="153" y="7"/>
                      <a:pt x="153" y="19"/>
                    </a:cubicBezTo>
                    <a:cubicBezTo>
                      <a:pt x="102" y="96"/>
                      <a:pt x="102" y="197"/>
                      <a:pt x="102" y="274"/>
                    </a:cubicBezTo>
                    <a:cubicBezTo>
                      <a:pt x="102" y="375"/>
                      <a:pt x="76" y="451"/>
                      <a:pt x="76" y="553"/>
                    </a:cubicBezTo>
                    <a:cubicBezTo>
                      <a:pt x="51" y="731"/>
                      <a:pt x="51" y="909"/>
                      <a:pt x="51" y="1087"/>
                    </a:cubicBezTo>
                    <a:cubicBezTo>
                      <a:pt x="51" y="1468"/>
                      <a:pt x="25" y="1824"/>
                      <a:pt x="0" y="2205"/>
                    </a:cubicBezTo>
                    <a:cubicBezTo>
                      <a:pt x="0" y="2220"/>
                      <a:pt x="34" y="2235"/>
                      <a:pt x="63" y="2235"/>
                    </a:cubicBezTo>
                    <a:cubicBezTo>
                      <a:pt x="84" y="2235"/>
                      <a:pt x="102" y="2227"/>
                      <a:pt x="102" y="2205"/>
                    </a:cubicBezTo>
                    <a:cubicBezTo>
                      <a:pt x="153" y="1824"/>
                      <a:pt x="203" y="1468"/>
                      <a:pt x="229" y="1112"/>
                    </a:cubicBezTo>
                    <a:cubicBezTo>
                      <a:pt x="254" y="909"/>
                      <a:pt x="254" y="731"/>
                      <a:pt x="254" y="553"/>
                    </a:cubicBezTo>
                    <a:lnTo>
                      <a:pt x="254" y="274"/>
                    </a:lnTo>
                    <a:cubicBezTo>
                      <a:pt x="280" y="172"/>
                      <a:pt x="254" y="96"/>
                      <a:pt x="229" y="19"/>
                    </a:cubicBezTo>
                    <a:cubicBezTo>
                      <a:pt x="216" y="7"/>
                      <a:pt x="197" y="0"/>
                      <a:pt x="18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6" name="Google Shape;9728;p71">
                <a:extLst>
                  <a:ext uri="{FF2B5EF4-FFF2-40B4-BE49-F238E27FC236}">
                    <a16:creationId xmlns:a16="http://schemas.microsoft.com/office/drawing/2014/main" id="{2A51FC1F-95E5-7AE5-C6CB-49B5B9635C8B}"/>
                  </a:ext>
                </a:extLst>
              </p:cNvPr>
              <p:cNvSpPr/>
              <p:nvPr/>
            </p:nvSpPr>
            <p:spPr>
              <a:xfrm>
                <a:off x="6284525" y="2230500"/>
                <a:ext cx="7025" cy="39325"/>
              </a:xfrm>
              <a:custGeom>
                <a:avLst/>
                <a:gdLst/>
                <a:ahLst/>
                <a:cxnLst/>
                <a:rect l="l" t="t" r="r" b="b"/>
                <a:pathLst>
                  <a:path w="281" h="1573" extrusionOk="0">
                    <a:moveTo>
                      <a:pt x="157" y="1"/>
                    </a:moveTo>
                    <a:cubicBezTo>
                      <a:pt x="141" y="1"/>
                      <a:pt x="128" y="7"/>
                      <a:pt x="128" y="20"/>
                    </a:cubicBezTo>
                    <a:cubicBezTo>
                      <a:pt x="103" y="147"/>
                      <a:pt x="103" y="274"/>
                      <a:pt x="128" y="401"/>
                    </a:cubicBezTo>
                    <a:lnTo>
                      <a:pt x="128" y="757"/>
                    </a:lnTo>
                    <a:cubicBezTo>
                      <a:pt x="103" y="1011"/>
                      <a:pt x="77" y="1265"/>
                      <a:pt x="1" y="1520"/>
                    </a:cubicBezTo>
                    <a:cubicBezTo>
                      <a:pt x="1" y="1551"/>
                      <a:pt x="30" y="1573"/>
                      <a:pt x="52" y="1573"/>
                    </a:cubicBezTo>
                    <a:cubicBezTo>
                      <a:pt x="66" y="1573"/>
                      <a:pt x="77" y="1564"/>
                      <a:pt x="77" y="1545"/>
                    </a:cubicBezTo>
                    <a:cubicBezTo>
                      <a:pt x="179" y="1316"/>
                      <a:pt x="230" y="1037"/>
                      <a:pt x="255" y="782"/>
                    </a:cubicBezTo>
                    <a:lnTo>
                      <a:pt x="255" y="401"/>
                    </a:lnTo>
                    <a:cubicBezTo>
                      <a:pt x="280" y="274"/>
                      <a:pt x="255" y="147"/>
                      <a:pt x="204" y="20"/>
                    </a:cubicBezTo>
                    <a:cubicBezTo>
                      <a:pt x="192" y="7"/>
                      <a:pt x="172" y="1"/>
                      <a:pt x="1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7" name="Google Shape;9729;p71">
                <a:extLst>
                  <a:ext uri="{FF2B5EF4-FFF2-40B4-BE49-F238E27FC236}">
                    <a16:creationId xmlns:a16="http://schemas.microsoft.com/office/drawing/2014/main" id="{6906BB64-54EE-C550-02C2-211292A186A2}"/>
                  </a:ext>
                </a:extLst>
              </p:cNvPr>
              <p:cNvSpPr/>
              <p:nvPr/>
            </p:nvSpPr>
            <p:spPr>
              <a:xfrm>
                <a:off x="6295975" y="2231775"/>
                <a:ext cx="3825" cy="26875"/>
              </a:xfrm>
              <a:custGeom>
                <a:avLst/>
                <a:gdLst/>
                <a:ahLst/>
                <a:cxnLst/>
                <a:rect l="l" t="t" r="r" b="b"/>
                <a:pathLst>
                  <a:path w="153" h="1075" extrusionOk="0">
                    <a:moveTo>
                      <a:pt x="77" y="1"/>
                    </a:moveTo>
                    <a:cubicBezTo>
                      <a:pt x="64" y="1"/>
                      <a:pt x="51" y="7"/>
                      <a:pt x="51" y="20"/>
                    </a:cubicBezTo>
                    <a:cubicBezTo>
                      <a:pt x="26" y="198"/>
                      <a:pt x="26" y="350"/>
                      <a:pt x="26" y="528"/>
                    </a:cubicBezTo>
                    <a:cubicBezTo>
                      <a:pt x="26" y="706"/>
                      <a:pt x="26" y="884"/>
                      <a:pt x="0" y="1036"/>
                    </a:cubicBezTo>
                    <a:cubicBezTo>
                      <a:pt x="0" y="1062"/>
                      <a:pt x="26" y="1075"/>
                      <a:pt x="51" y="1075"/>
                    </a:cubicBezTo>
                    <a:cubicBezTo>
                      <a:pt x="77" y="1075"/>
                      <a:pt x="102" y="1062"/>
                      <a:pt x="102" y="1036"/>
                    </a:cubicBezTo>
                    <a:cubicBezTo>
                      <a:pt x="127" y="884"/>
                      <a:pt x="127" y="706"/>
                      <a:pt x="127" y="528"/>
                    </a:cubicBezTo>
                    <a:cubicBezTo>
                      <a:pt x="153" y="376"/>
                      <a:pt x="153" y="198"/>
                      <a:pt x="102" y="20"/>
                    </a:cubicBezTo>
                    <a:cubicBezTo>
                      <a:pt x="102" y="7"/>
                      <a:pt x="89" y="1"/>
                      <a:pt x="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8" name="Google Shape;9730;p71">
                <a:extLst>
                  <a:ext uri="{FF2B5EF4-FFF2-40B4-BE49-F238E27FC236}">
                    <a16:creationId xmlns:a16="http://schemas.microsoft.com/office/drawing/2014/main" id="{1AE6D684-CF6F-34B2-C9ED-0BD6D5D628B4}"/>
                  </a:ext>
                </a:extLst>
              </p:cNvPr>
              <p:cNvSpPr/>
              <p:nvPr/>
            </p:nvSpPr>
            <p:spPr>
              <a:xfrm>
                <a:off x="6306150" y="2240050"/>
                <a:ext cx="650" cy="7175"/>
              </a:xfrm>
              <a:custGeom>
                <a:avLst/>
                <a:gdLst/>
                <a:ahLst/>
                <a:cxnLst/>
                <a:rect l="l" t="t" r="r" b="b"/>
                <a:pathLst>
                  <a:path w="26" h="287" extrusionOk="0">
                    <a:moveTo>
                      <a:pt x="13" y="0"/>
                    </a:moveTo>
                    <a:cubicBezTo>
                      <a:pt x="6" y="0"/>
                      <a:pt x="0" y="7"/>
                      <a:pt x="0" y="19"/>
                    </a:cubicBezTo>
                    <a:lnTo>
                      <a:pt x="0" y="248"/>
                    </a:lnTo>
                    <a:cubicBezTo>
                      <a:pt x="0" y="273"/>
                      <a:pt x="6" y="286"/>
                      <a:pt x="13" y="286"/>
                    </a:cubicBezTo>
                    <a:cubicBezTo>
                      <a:pt x="19" y="286"/>
                      <a:pt x="25" y="273"/>
                      <a:pt x="25" y="248"/>
                    </a:cubicBezTo>
                    <a:lnTo>
                      <a:pt x="25" y="19"/>
                    </a:lnTo>
                    <a:cubicBezTo>
                      <a:pt x="25" y="7"/>
                      <a:pt x="19" y="0"/>
                      <a:pt x="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9" name="Google Shape;9731;p71">
                <a:extLst>
                  <a:ext uri="{FF2B5EF4-FFF2-40B4-BE49-F238E27FC236}">
                    <a16:creationId xmlns:a16="http://schemas.microsoft.com/office/drawing/2014/main" id="{FE17429D-8C6F-614E-23BB-68944A4B4081}"/>
                  </a:ext>
                </a:extLst>
              </p:cNvPr>
              <p:cNvSpPr/>
              <p:nvPr/>
            </p:nvSpPr>
            <p:spPr>
              <a:xfrm>
                <a:off x="6317575" y="2144400"/>
                <a:ext cx="48950" cy="39600"/>
              </a:xfrm>
              <a:custGeom>
                <a:avLst/>
                <a:gdLst/>
                <a:ahLst/>
                <a:cxnLst/>
                <a:rect l="l" t="t" r="r" b="b"/>
                <a:pathLst>
                  <a:path w="1958" h="1584" extrusionOk="0">
                    <a:moveTo>
                      <a:pt x="27" y="1"/>
                    </a:moveTo>
                    <a:cubicBezTo>
                      <a:pt x="1" y="1"/>
                      <a:pt x="1" y="38"/>
                      <a:pt x="1" y="58"/>
                    </a:cubicBezTo>
                    <a:cubicBezTo>
                      <a:pt x="51" y="135"/>
                      <a:pt x="128" y="211"/>
                      <a:pt x="204" y="262"/>
                    </a:cubicBezTo>
                    <a:lnTo>
                      <a:pt x="458" y="465"/>
                    </a:lnTo>
                    <a:cubicBezTo>
                      <a:pt x="585" y="592"/>
                      <a:pt x="763" y="719"/>
                      <a:pt x="915" y="846"/>
                    </a:cubicBezTo>
                    <a:cubicBezTo>
                      <a:pt x="1220" y="1100"/>
                      <a:pt x="1551" y="1329"/>
                      <a:pt x="1881" y="1583"/>
                    </a:cubicBezTo>
                    <a:cubicBezTo>
                      <a:pt x="1907" y="1583"/>
                      <a:pt x="1958" y="1532"/>
                      <a:pt x="1932" y="1507"/>
                    </a:cubicBezTo>
                    <a:cubicBezTo>
                      <a:pt x="1627" y="1253"/>
                      <a:pt x="1297" y="999"/>
                      <a:pt x="992" y="745"/>
                    </a:cubicBezTo>
                    <a:cubicBezTo>
                      <a:pt x="839" y="617"/>
                      <a:pt x="661" y="490"/>
                      <a:pt x="509" y="338"/>
                    </a:cubicBezTo>
                    <a:lnTo>
                      <a:pt x="280" y="160"/>
                    </a:lnTo>
                    <a:cubicBezTo>
                      <a:pt x="229" y="84"/>
                      <a:pt x="128" y="33"/>
                      <a:pt x="51" y="7"/>
                    </a:cubicBezTo>
                    <a:cubicBezTo>
                      <a:pt x="42" y="3"/>
                      <a:pt x="34" y="1"/>
                      <a:pt x="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0" name="Google Shape;9732;p71">
                <a:extLst>
                  <a:ext uri="{FF2B5EF4-FFF2-40B4-BE49-F238E27FC236}">
                    <a16:creationId xmlns:a16="http://schemas.microsoft.com/office/drawing/2014/main" id="{893BA885-8A64-3BB5-40AE-B61E7468AF7C}"/>
                  </a:ext>
                </a:extLst>
              </p:cNvPr>
              <p:cNvSpPr/>
              <p:nvPr/>
            </p:nvSpPr>
            <p:spPr>
              <a:xfrm>
                <a:off x="6326475" y="2161725"/>
                <a:ext cx="2782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1113" h="806" extrusionOk="0">
                    <a:moveTo>
                      <a:pt x="51" y="1"/>
                    </a:moveTo>
                    <a:cubicBezTo>
                      <a:pt x="26" y="1"/>
                      <a:pt x="0" y="26"/>
                      <a:pt x="26" y="52"/>
                    </a:cubicBezTo>
                    <a:cubicBezTo>
                      <a:pt x="178" y="179"/>
                      <a:pt x="356" y="306"/>
                      <a:pt x="534" y="407"/>
                    </a:cubicBezTo>
                    <a:cubicBezTo>
                      <a:pt x="687" y="534"/>
                      <a:pt x="864" y="662"/>
                      <a:pt x="1017" y="789"/>
                    </a:cubicBezTo>
                    <a:cubicBezTo>
                      <a:pt x="1029" y="801"/>
                      <a:pt x="1041" y="806"/>
                      <a:pt x="1053" y="806"/>
                    </a:cubicBezTo>
                    <a:cubicBezTo>
                      <a:pt x="1088" y="806"/>
                      <a:pt x="1113" y="757"/>
                      <a:pt x="1093" y="738"/>
                    </a:cubicBezTo>
                    <a:cubicBezTo>
                      <a:pt x="915" y="585"/>
                      <a:pt x="763" y="458"/>
                      <a:pt x="610" y="331"/>
                    </a:cubicBezTo>
                    <a:cubicBezTo>
                      <a:pt x="432" y="179"/>
                      <a:pt x="254" y="77"/>
                      <a:pt x="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1" name="Google Shape;9733;p71">
                <a:extLst>
                  <a:ext uri="{FF2B5EF4-FFF2-40B4-BE49-F238E27FC236}">
                    <a16:creationId xmlns:a16="http://schemas.microsoft.com/office/drawing/2014/main" id="{89BB4A1C-564D-2388-7728-B439AFF1783E}"/>
                  </a:ext>
                </a:extLst>
              </p:cNvPr>
              <p:cNvSpPr/>
              <p:nvPr/>
            </p:nvSpPr>
            <p:spPr>
              <a:xfrm>
                <a:off x="6632725" y="2771075"/>
                <a:ext cx="217800" cy="45850"/>
              </a:xfrm>
              <a:custGeom>
                <a:avLst/>
                <a:gdLst/>
                <a:ahLst/>
                <a:cxnLst/>
                <a:rect l="l" t="t" r="r" b="b"/>
                <a:pathLst>
                  <a:path w="8712" h="1834" extrusionOk="0">
                    <a:moveTo>
                      <a:pt x="77" y="0"/>
                    </a:moveTo>
                    <a:cubicBezTo>
                      <a:pt x="1" y="0"/>
                      <a:pt x="1" y="128"/>
                      <a:pt x="77" y="128"/>
                    </a:cubicBezTo>
                    <a:cubicBezTo>
                      <a:pt x="712" y="229"/>
                      <a:pt x="1373" y="356"/>
                      <a:pt x="2034" y="458"/>
                    </a:cubicBezTo>
                    <a:cubicBezTo>
                      <a:pt x="3203" y="636"/>
                      <a:pt x="4347" y="788"/>
                      <a:pt x="5491" y="966"/>
                    </a:cubicBezTo>
                    <a:cubicBezTo>
                      <a:pt x="6024" y="1043"/>
                      <a:pt x="6558" y="1144"/>
                      <a:pt x="7092" y="1297"/>
                    </a:cubicBezTo>
                    <a:cubicBezTo>
                      <a:pt x="7346" y="1347"/>
                      <a:pt x="7600" y="1424"/>
                      <a:pt x="7854" y="1525"/>
                    </a:cubicBezTo>
                    <a:lnTo>
                      <a:pt x="8235" y="1678"/>
                    </a:lnTo>
                    <a:cubicBezTo>
                      <a:pt x="8337" y="1729"/>
                      <a:pt x="8464" y="1780"/>
                      <a:pt x="8591" y="1830"/>
                    </a:cubicBezTo>
                    <a:cubicBezTo>
                      <a:pt x="8600" y="1833"/>
                      <a:pt x="8609" y="1834"/>
                      <a:pt x="8617" y="1834"/>
                    </a:cubicBezTo>
                    <a:cubicBezTo>
                      <a:pt x="8697" y="1834"/>
                      <a:pt x="8712" y="1726"/>
                      <a:pt x="8642" y="1703"/>
                    </a:cubicBezTo>
                    <a:cubicBezTo>
                      <a:pt x="8515" y="1602"/>
                      <a:pt x="8363" y="1525"/>
                      <a:pt x="8235" y="1475"/>
                    </a:cubicBezTo>
                    <a:cubicBezTo>
                      <a:pt x="8083" y="1398"/>
                      <a:pt x="7956" y="1347"/>
                      <a:pt x="7803" y="1297"/>
                    </a:cubicBezTo>
                    <a:cubicBezTo>
                      <a:pt x="7524" y="1195"/>
                      <a:pt x="7244" y="1119"/>
                      <a:pt x="6939" y="1043"/>
                    </a:cubicBezTo>
                    <a:cubicBezTo>
                      <a:pt x="5846" y="788"/>
                      <a:pt x="4754" y="610"/>
                      <a:pt x="3635" y="483"/>
                    </a:cubicBezTo>
                    <a:cubicBezTo>
                      <a:pt x="2441" y="331"/>
                      <a:pt x="1272" y="153"/>
                      <a:pt x="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2" name="Google Shape;9734;p71">
                <a:extLst>
                  <a:ext uri="{FF2B5EF4-FFF2-40B4-BE49-F238E27FC236}">
                    <a16:creationId xmlns:a16="http://schemas.microsoft.com/office/drawing/2014/main" id="{8A2F8B91-A03A-8909-6D08-6275D9C5FF95}"/>
                  </a:ext>
                </a:extLst>
              </p:cNvPr>
              <p:cNvSpPr/>
              <p:nvPr/>
            </p:nvSpPr>
            <p:spPr>
              <a:xfrm>
                <a:off x="6751675" y="2967875"/>
                <a:ext cx="31675" cy="63350"/>
              </a:xfrm>
              <a:custGeom>
                <a:avLst/>
                <a:gdLst/>
                <a:ahLst/>
                <a:cxnLst/>
                <a:rect l="l" t="t" r="r" b="b"/>
                <a:pathLst>
                  <a:path w="1267" h="2534" extrusionOk="0">
                    <a:moveTo>
                      <a:pt x="70" y="1"/>
                    </a:moveTo>
                    <a:cubicBezTo>
                      <a:pt x="30" y="1"/>
                      <a:pt x="0" y="42"/>
                      <a:pt x="21" y="84"/>
                    </a:cubicBezTo>
                    <a:cubicBezTo>
                      <a:pt x="148" y="262"/>
                      <a:pt x="301" y="439"/>
                      <a:pt x="428" y="643"/>
                    </a:cubicBezTo>
                    <a:cubicBezTo>
                      <a:pt x="529" y="821"/>
                      <a:pt x="631" y="1024"/>
                      <a:pt x="733" y="1227"/>
                    </a:cubicBezTo>
                    <a:cubicBezTo>
                      <a:pt x="936" y="1634"/>
                      <a:pt x="1063" y="2041"/>
                      <a:pt x="1139" y="2498"/>
                    </a:cubicBezTo>
                    <a:cubicBezTo>
                      <a:pt x="1151" y="2521"/>
                      <a:pt x="1177" y="2534"/>
                      <a:pt x="1204" y="2534"/>
                    </a:cubicBezTo>
                    <a:cubicBezTo>
                      <a:pt x="1236" y="2534"/>
                      <a:pt x="1266" y="2515"/>
                      <a:pt x="1266" y="2473"/>
                    </a:cubicBezTo>
                    <a:cubicBezTo>
                      <a:pt x="1215" y="2015"/>
                      <a:pt x="1088" y="1558"/>
                      <a:pt x="885" y="1151"/>
                    </a:cubicBezTo>
                    <a:cubicBezTo>
                      <a:pt x="783" y="922"/>
                      <a:pt x="682" y="719"/>
                      <a:pt x="555" y="516"/>
                    </a:cubicBezTo>
                    <a:cubicBezTo>
                      <a:pt x="428" y="338"/>
                      <a:pt x="275" y="160"/>
                      <a:pt x="97" y="7"/>
                    </a:cubicBezTo>
                    <a:cubicBezTo>
                      <a:pt x="88" y="3"/>
                      <a:pt x="79" y="1"/>
                      <a:pt x="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3" name="Google Shape;9735;p71">
                <a:extLst>
                  <a:ext uri="{FF2B5EF4-FFF2-40B4-BE49-F238E27FC236}">
                    <a16:creationId xmlns:a16="http://schemas.microsoft.com/office/drawing/2014/main" id="{00F55763-D655-0B57-01E9-ACDF1A7CA419}"/>
                  </a:ext>
                </a:extLst>
              </p:cNvPr>
              <p:cNvSpPr/>
              <p:nvPr/>
            </p:nvSpPr>
            <p:spPr>
              <a:xfrm>
                <a:off x="6829700" y="2968750"/>
                <a:ext cx="9550" cy="105950"/>
              </a:xfrm>
              <a:custGeom>
                <a:avLst/>
                <a:gdLst/>
                <a:ahLst/>
                <a:cxnLst/>
                <a:rect l="l" t="t" r="r" b="b"/>
                <a:pathLst>
                  <a:path w="382" h="4238" extrusionOk="0">
                    <a:moveTo>
                      <a:pt x="84" y="0"/>
                    </a:moveTo>
                    <a:cubicBezTo>
                      <a:pt x="57" y="0"/>
                      <a:pt x="26" y="21"/>
                      <a:pt x="26" y="49"/>
                    </a:cubicBezTo>
                    <a:cubicBezTo>
                      <a:pt x="77" y="379"/>
                      <a:pt x="77" y="684"/>
                      <a:pt x="102" y="1014"/>
                    </a:cubicBezTo>
                    <a:cubicBezTo>
                      <a:pt x="128" y="1548"/>
                      <a:pt x="153" y="2107"/>
                      <a:pt x="153" y="2666"/>
                    </a:cubicBezTo>
                    <a:cubicBezTo>
                      <a:pt x="153" y="2921"/>
                      <a:pt x="153" y="3175"/>
                      <a:pt x="128" y="3429"/>
                    </a:cubicBezTo>
                    <a:cubicBezTo>
                      <a:pt x="128" y="3556"/>
                      <a:pt x="102" y="3683"/>
                      <a:pt x="77" y="3810"/>
                    </a:cubicBezTo>
                    <a:cubicBezTo>
                      <a:pt x="52" y="3937"/>
                      <a:pt x="26" y="4064"/>
                      <a:pt x="1" y="4166"/>
                    </a:cubicBezTo>
                    <a:cubicBezTo>
                      <a:pt x="1" y="4202"/>
                      <a:pt x="26" y="4238"/>
                      <a:pt x="59" y="4238"/>
                    </a:cubicBezTo>
                    <a:cubicBezTo>
                      <a:pt x="73" y="4238"/>
                      <a:pt x="87" y="4232"/>
                      <a:pt x="102" y="4217"/>
                    </a:cubicBezTo>
                    <a:cubicBezTo>
                      <a:pt x="179" y="4115"/>
                      <a:pt x="229" y="3988"/>
                      <a:pt x="255" y="3836"/>
                    </a:cubicBezTo>
                    <a:cubicBezTo>
                      <a:pt x="306" y="3708"/>
                      <a:pt x="331" y="3556"/>
                      <a:pt x="331" y="3403"/>
                    </a:cubicBezTo>
                    <a:cubicBezTo>
                      <a:pt x="382" y="2870"/>
                      <a:pt x="382" y="2311"/>
                      <a:pt x="331" y="1751"/>
                    </a:cubicBezTo>
                    <a:cubicBezTo>
                      <a:pt x="331" y="1472"/>
                      <a:pt x="306" y="1192"/>
                      <a:pt x="280" y="887"/>
                    </a:cubicBezTo>
                    <a:cubicBezTo>
                      <a:pt x="229" y="608"/>
                      <a:pt x="179" y="328"/>
                      <a:pt x="128" y="49"/>
                    </a:cubicBezTo>
                    <a:cubicBezTo>
                      <a:pt x="128" y="14"/>
                      <a:pt x="107" y="0"/>
                      <a:pt x="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4" name="Google Shape;9736;p71">
                <a:extLst>
                  <a:ext uri="{FF2B5EF4-FFF2-40B4-BE49-F238E27FC236}">
                    <a16:creationId xmlns:a16="http://schemas.microsoft.com/office/drawing/2014/main" id="{47A323BB-38CD-9ACC-796B-15AE5C2E8E9D}"/>
                  </a:ext>
                </a:extLst>
              </p:cNvPr>
              <p:cNvSpPr/>
              <p:nvPr/>
            </p:nvSpPr>
            <p:spPr>
              <a:xfrm>
                <a:off x="6822075" y="3002200"/>
                <a:ext cx="5100" cy="51975"/>
              </a:xfrm>
              <a:custGeom>
                <a:avLst/>
                <a:gdLst/>
                <a:ahLst/>
                <a:cxnLst/>
                <a:rect l="l" t="t" r="r" b="b"/>
                <a:pathLst>
                  <a:path w="204" h="2079" extrusionOk="0">
                    <a:moveTo>
                      <a:pt x="86" y="0"/>
                    </a:moveTo>
                    <a:cubicBezTo>
                      <a:pt x="52" y="0"/>
                      <a:pt x="13" y="20"/>
                      <a:pt x="1" y="58"/>
                    </a:cubicBezTo>
                    <a:cubicBezTo>
                      <a:pt x="26" y="388"/>
                      <a:pt x="26" y="718"/>
                      <a:pt x="26" y="1049"/>
                    </a:cubicBezTo>
                    <a:lnTo>
                      <a:pt x="26" y="1557"/>
                    </a:lnTo>
                    <a:lnTo>
                      <a:pt x="26" y="2040"/>
                    </a:lnTo>
                    <a:cubicBezTo>
                      <a:pt x="26" y="2065"/>
                      <a:pt x="45" y="2078"/>
                      <a:pt x="67" y="2078"/>
                    </a:cubicBezTo>
                    <a:cubicBezTo>
                      <a:pt x="90" y="2078"/>
                      <a:pt x="115" y="2065"/>
                      <a:pt x="128" y="2040"/>
                    </a:cubicBezTo>
                    <a:cubicBezTo>
                      <a:pt x="179" y="1710"/>
                      <a:pt x="204" y="1379"/>
                      <a:pt x="179" y="1049"/>
                    </a:cubicBezTo>
                    <a:cubicBezTo>
                      <a:pt x="179" y="718"/>
                      <a:pt x="179" y="363"/>
                      <a:pt x="153" y="58"/>
                    </a:cubicBezTo>
                    <a:cubicBezTo>
                      <a:pt x="153" y="20"/>
                      <a:pt x="121" y="0"/>
                      <a:pt x="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5" name="Google Shape;9737;p71">
                <a:extLst>
                  <a:ext uri="{FF2B5EF4-FFF2-40B4-BE49-F238E27FC236}">
                    <a16:creationId xmlns:a16="http://schemas.microsoft.com/office/drawing/2014/main" id="{614F2BF8-D532-1129-9C44-9AC346E2AE1F}"/>
                  </a:ext>
                </a:extLst>
              </p:cNvPr>
              <p:cNvSpPr/>
              <p:nvPr/>
            </p:nvSpPr>
            <p:spPr>
              <a:xfrm>
                <a:off x="6858925" y="2925575"/>
                <a:ext cx="31600" cy="118350"/>
              </a:xfrm>
              <a:custGeom>
                <a:avLst/>
                <a:gdLst/>
                <a:ahLst/>
                <a:cxnLst/>
                <a:rect l="l" t="t" r="r" b="b"/>
                <a:pathLst>
                  <a:path w="1264" h="4734" extrusionOk="0">
                    <a:moveTo>
                      <a:pt x="1204" y="0"/>
                    </a:moveTo>
                    <a:cubicBezTo>
                      <a:pt x="1191" y="0"/>
                      <a:pt x="1178" y="6"/>
                      <a:pt x="1170" y="22"/>
                    </a:cubicBezTo>
                    <a:cubicBezTo>
                      <a:pt x="992" y="327"/>
                      <a:pt x="865" y="632"/>
                      <a:pt x="738" y="962"/>
                    </a:cubicBezTo>
                    <a:cubicBezTo>
                      <a:pt x="535" y="1547"/>
                      <a:pt x="382" y="2157"/>
                      <a:pt x="255" y="2792"/>
                    </a:cubicBezTo>
                    <a:cubicBezTo>
                      <a:pt x="204" y="3097"/>
                      <a:pt x="153" y="3402"/>
                      <a:pt x="102" y="3733"/>
                    </a:cubicBezTo>
                    <a:cubicBezTo>
                      <a:pt x="26" y="4038"/>
                      <a:pt x="1" y="4343"/>
                      <a:pt x="1" y="4673"/>
                    </a:cubicBezTo>
                    <a:cubicBezTo>
                      <a:pt x="1" y="4715"/>
                      <a:pt x="32" y="4734"/>
                      <a:pt x="64" y="4734"/>
                    </a:cubicBezTo>
                    <a:cubicBezTo>
                      <a:pt x="90" y="4734"/>
                      <a:pt x="116" y="4721"/>
                      <a:pt x="128" y="4698"/>
                    </a:cubicBezTo>
                    <a:cubicBezTo>
                      <a:pt x="179" y="4521"/>
                      <a:pt x="230" y="4343"/>
                      <a:pt x="255" y="4165"/>
                    </a:cubicBezTo>
                    <a:cubicBezTo>
                      <a:pt x="280" y="3987"/>
                      <a:pt x="306" y="3834"/>
                      <a:pt x="331" y="3656"/>
                    </a:cubicBezTo>
                    <a:cubicBezTo>
                      <a:pt x="484" y="2411"/>
                      <a:pt x="789" y="1216"/>
                      <a:pt x="1246" y="47"/>
                    </a:cubicBezTo>
                    <a:cubicBezTo>
                      <a:pt x="1264" y="30"/>
                      <a:pt x="1233" y="0"/>
                      <a:pt x="12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6" name="Google Shape;9738;p71">
                <a:extLst>
                  <a:ext uri="{FF2B5EF4-FFF2-40B4-BE49-F238E27FC236}">
                    <a16:creationId xmlns:a16="http://schemas.microsoft.com/office/drawing/2014/main" id="{379FB170-15C5-D51A-888D-54BCCD42235C}"/>
                  </a:ext>
                </a:extLst>
              </p:cNvPr>
              <p:cNvSpPr/>
              <p:nvPr/>
            </p:nvSpPr>
            <p:spPr>
              <a:xfrm>
                <a:off x="6861475" y="2947550"/>
                <a:ext cx="9875" cy="33650"/>
              </a:xfrm>
              <a:custGeom>
                <a:avLst/>
                <a:gdLst/>
                <a:ahLst/>
                <a:cxnLst/>
                <a:rect l="l" t="t" r="r" b="b"/>
                <a:pathLst>
                  <a:path w="395" h="1346" extrusionOk="0">
                    <a:moveTo>
                      <a:pt x="340" y="1"/>
                    </a:moveTo>
                    <a:cubicBezTo>
                      <a:pt x="312" y="1"/>
                      <a:pt x="280" y="20"/>
                      <a:pt x="280" y="58"/>
                    </a:cubicBezTo>
                    <a:cubicBezTo>
                      <a:pt x="229" y="287"/>
                      <a:pt x="204" y="490"/>
                      <a:pt x="153" y="693"/>
                    </a:cubicBezTo>
                    <a:cubicBezTo>
                      <a:pt x="102" y="897"/>
                      <a:pt x="26" y="1100"/>
                      <a:pt x="0" y="1303"/>
                    </a:cubicBezTo>
                    <a:cubicBezTo>
                      <a:pt x="0" y="1333"/>
                      <a:pt x="27" y="1345"/>
                      <a:pt x="48" y="1345"/>
                    </a:cubicBezTo>
                    <a:cubicBezTo>
                      <a:pt x="64" y="1345"/>
                      <a:pt x="77" y="1339"/>
                      <a:pt x="77" y="1329"/>
                    </a:cubicBezTo>
                    <a:cubicBezTo>
                      <a:pt x="128" y="1227"/>
                      <a:pt x="153" y="1125"/>
                      <a:pt x="204" y="1024"/>
                    </a:cubicBezTo>
                    <a:cubicBezTo>
                      <a:pt x="229" y="922"/>
                      <a:pt x="255" y="820"/>
                      <a:pt x="280" y="719"/>
                    </a:cubicBezTo>
                    <a:cubicBezTo>
                      <a:pt x="331" y="490"/>
                      <a:pt x="356" y="287"/>
                      <a:pt x="382" y="58"/>
                    </a:cubicBezTo>
                    <a:cubicBezTo>
                      <a:pt x="394" y="20"/>
                      <a:pt x="369" y="1"/>
                      <a:pt x="3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7" name="Google Shape;9739;p71">
                <a:extLst>
                  <a:ext uri="{FF2B5EF4-FFF2-40B4-BE49-F238E27FC236}">
                    <a16:creationId xmlns:a16="http://schemas.microsoft.com/office/drawing/2014/main" id="{8E29C7E9-C5FD-3794-C142-86552B141419}"/>
                  </a:ext>
                </a:extLst>
              </p:cNvPr>
              <p:cNvSpPr/>
              <p:nvPr/>
            </p:nvSpPr>
            <p:spPr>
              <a:xfrm>
                <a:off x="6535525" y="3505700"/>
                <a:ext cx="25050" cy="44650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1786" extrusionOk="0">
                    <a:moveTo>
                      <a:pt x="926" y="0"/>
                    </a:moveTo>
                    <a:cubicBezTo>
                      <a:pt x="911" y="0"/>
                      <a:pt x="897" y="7"/>
                      <a:pt x="890" y="22"/>
                    </a:cubicBezTo>
                    <a:lnTo>
                      <a:pt x="407" y="886"/>
                    </a:lnTo>
                    <a:lnTo>
                      <a:pt x="178" y="1318"/>
                    </a:lnTo>
                    <a:cubicBezTo>
                      <a:pt x="76" y="1445"/>
                      <a:pt x="26" y="1597"/>
                      <a:pt x="0" y="1750"/>
                    </a:cubicBezTo>
                    <a:cubicBezTo>
                      <a:pt x="0" y="1768"/>
                      <a:pt x="13" y="1786"/>
                      <a:pt x="38" y="1786"/>
                    </a:cubicBezTo>
                    <a:cubicBezTo>
                      <a:pt x="49" y="1786"/>
                      <a:pt x="62" y="1783"/>
                      <a:pt x="76" y="1775"/>
                    </a:cubicBezTo>
                    <a:cubicBezTo>
                      <a:pt x="178" y="1674"/>
                      <a:pt x="254" y="1547"/>
                      <a:pt x="305" y="1394"/>
                    </a:cubicBezTo>
                    <a:lnTo>
                      <a:pt x="534" y="962"/>
                    </a:lnTo>
                    <a:cubicBezTo>
                      <a:pt x="686" y="657"/>
                      <a:pt x="839" y="377"/>
                      <a:pt x="966" y="72"/>
                    </a:cubicBezTo>
                    <a:cubicBezTo>
                      <a:pt x="1002" y="36"/>
                      <a:pt x="962" y="0"/>
                      <a:pt x="9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8" name="Google Shape;9740;p71">
                <a:extLst>
                  <a:ext uri="{FF2B5EF4-FFF2-40B4-BE49-F238E27FC236}">
                    <a16:creationId xmlns:a16="http://schemas.microsoft.com/office/drawing/2014/main" id="{A8E572A5-5256-2CCE-E3FB-020805E8C9D2}"/>
                  </a:ext>
                </a:extLst>
              </p:cNvPr>
              <p:cNvSpPr/>
              <p:nvPr/>
            </p:nvSpPr>
            <p:spPr>
              <a:xfrm>
                <a:off x="6532525" y="3503650"/>
                <a:ext cx="18675" cy="30075"/>
              </a:xfrm>
              <a:custGeom>
                <a:avLst/>
                <a:gdLst/>
                <a:ahLst/>
                <a:cxnLst/>
                <a:rect l="l" t="t" r="r" b="b"/>
                <a:pathLst>
                  <a:path w="747" h="1203" extrusionOk="0">
                    <a:moveTo>
                      <a:pt x="657" y="1"/>
                    </a:moveTo>
                    <a:cubicBezTo>
                      <a:pt x="634" y="1"/>
                      <a:pt x="612" y="9"/>
                      <a:pt x="603" y="27"/>
                    </a:cubicBezTo>
                    <a:cubicBezTo>
                      <a:pt x="451" y="409"/>
                      <a:pt x="273" y="764"/>
                      <a:pt x="18" y="1095"/>
                    </a:cubicBezTo>
                    <a:cubicBezTo>
                      <a:pt x="1" y="1149"/>
                      <a:pt x="46" y="1203"/>
                      <a:pt x="92" y="1203"/>
                    </a:cubicBezTo>
                    <a:cubicBezTo>
                      <a:pt x="111" y="1203"/>
                      <a:pt x="131" y="1193"/>
                      <a:pt x="146" y="1171"/>
                    </a:cubicBezTo>
                    <a:cubicBezTo>
                      <a:pt x="400" y="841"/>
                      <a:pt x="578" y="459"/>
                      <a:pt x="730" y="78"/>
                    </a:cubicBezTo>
                    <a:cubicBezTo>
                      <a:pt x="747" y="29"/>
                      <a:pt x="699" y="1"/>
                      <a:pt x="6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9" name="Google Shape;9741;p71">
                <a:extLst>
                  <a:ext uri="{FF2B5EF4-FFF2-40B4-BE49-F238E27FC236}">
                    <a16:creationId xmlns:a16="http://schemas.microsoft.com/office/drawing/2014/main" id="{D2AA3381-9784-8B40-7E8A-B592722734AE}"/>
                  </a:ext>
                </a:extLst>
              </p:cNvPr>
              <p:cNvSpPr/>
              <p:nvPr/>
            </p:nvSpPr>
            <p:spPr>
              <a:xfrm>
                <a:off x="6719975" y="3443700"/>
                <a:ext cx="30325" cy="45925"/>
              </a:xfrm>
              <a:custGeom>
                <a:avLst/>
                <a:gdLst/>
                <a:ahLst/>
                <a:cxnLst/>
                <a:rect l="l" t="t" r="r" b="b"/>
                <a:pathLst>
                  <a:path w="1213" h="1837" extrusionOk="0">
                    <a:moveTo>
                      <a:pt x="1182" y="1"/>
                    </a:moveTo>
                    <a:cubicBezTo>
                      <a:pt x="1175" y="1"/>
                      <a:pt x="1169" y="4"/>
                      <a:pt x="1162" y="11"/>
                    </a:cubicBezTo>
                    <a:cubicBezTo>
                      <a:pt x="933" y="265"/>
                      <a:pt x="704" y="545"/>
                      <a:pt x="552" y="850"/>
                    </a:cubicBezTo>
                    <a:cubicBezTo>
                      <a:pt x="349" y="1129"/>
                      <a:pt x="196" y="1460"/>
                      <a:pt x="18" y="1764"/>
                    </a:cubicBezTo>
                    <a:cubicBezTo>
                      <a:pt x="0" y="1800"/>
                      <a:pt x="33" y="1836"/>
                      <a:pt x="63" y="1836"/>
                    </a:cubicBezTo>
                    <a:cubicBezTo>
                      <a:pt x="75" y="1836"/>
                      <a:pt x="87" y="1830"/>
                      <a:pt x="94" y="1815"/>
                    </a:cubicBezTo>
                    <a:cubicBezTo>
                      <a:pt x="272" y="1510"/>
                      <a:pt x="450" y="1231"/>
                      <a:pt x="654" y="926"/>
                    </a:cubicBezTo>
                    <a:cubicBezTo>
                      <a:pt x="831" y="646"/>
                      <a:pt x="1035" y="367"/>
                      <a:pt x="1213" y="62"/>
                    </a:cubicBezTo>
                    <a:cubicBezTo>
                      <a:pt x="1213" y="24"/>
                      <a:pt x="1199" y="1"/>
                      <a:pt x="118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0" name="Google Shape;9742;p71">
                <a:extLst>
                  <a:ext uri="{FF2B5EF4-FFF2-40B4-BE49-F238E27FC236}">
                    <a16:creationId xmlns:a16="http://schemas.microsoft.com/office/drawing/2014/main" id="{412CB9E0-28E9-7767-1F35-D49BC22904DC}"/>
                  </a:ext>
                </a:extLst>
              </p:cNvPr>
              <p:cNvSpPr/>
              <p:nvPr/>
            </p:nvSpPr>
            <p:spPr>
              <a:xfrm>
                <a:off x="6591000" y="3540925"/>
                <a:ext cx="16175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647" h="1329" extrusionOk="0">
                    <a:moveTo>
                      <a:pt x="601" y="0"/>
                    </a:moveTo>
                    <a:cubicBezTo>
                      <a:pt x="592" y="0"/>
                      <a:pt x="584" y="4"/>
                      <a:pt x="577" y="10"/>
                    </a:cubicBezTo>
                    <a:cubicBezTo>
                      <a:pt x="501" y="112"/>
                      <a:pt x="424" y="214"/>
                      <a:pt x="374" y="315"/>
                    </a:cubicBezTo>
                    <a:cubicBezTo>
                      <a:pt x="323" y="417"/>
                      <a:pt x="272" y="519"/>
                      <a:pt x="221" y="646"/>
                    </a:cubicBezTo>
                    <a:cubicBezTo>
                      <a:pt x="119" y="824"/>
                      <a:pt x="43" y="1052"/>
                      <a:pt x="18" y="1281"/>
                    </a:cubicBezTo>
                    <a:cubicBezTo>
                      <a:pt x="0" y="1299"/>
                      <a:pt x="31" y="1328"/>
                      <a:pt x="60" y="1328"/>
                    </a:cubicBezTo>
                    <a:cubicBezTo>
                      <a:pt x="73" y="1328"/>
                      <a:pt x="86" y="1322"/>
                      <a:pt x="94" y="1307"/>
                    </a:cubicBezTo>
                    <a:cubicBezTo>
                      <a:pt x="145" y="1205"/>
                      <a:pt x="196" y="1103"/>
                      <a:pt x="246" y="1002"/>
                    </a:cubicBezTo>
                    <a:cubicBezTo>
                      <a:pt x="272" y="875"/>
                      <a:pt x="323" y="773"/>
                      <a:pt x="374" y="671"/>
                    </a:cubicBezTo>
                    <a:cubicBezTo>
                      <a:pt x="450" y="468"/>
                      <a:pt x="551" y="265"/>
                      <a:pt x="628" y="61"/>
                    </a:cubicBezTo>
                    <a:cubicBezTo>
                      <a:pt x="646" y="24"/>
                      <a:pt x="624" y="0"/>
                      <a:pt x="6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1" name="Google Shape;9743;p71">
                <a:extLst>
                  <a:ext uri="{FF2B5EF4-FFF2-40B4-BE49-F238E27FC236}">
                    <a16:creationId xmlns:a16="http://schemas.microsoft.com/office/drawing/2014/main" id="{B8194A5B-CDE1-71D6-CD0C-494517CD5B8B}"/>
                  </a:ext>
                </a:extLst>
              </p:cNvPr>
              <p:cNvSpPr/>
              <p:nvPr/>
            </p:nvSpPr>
            <p:spPr>
              <a:xfrm>
                <a:off x="6588525" y="3543825"/>
                <a:ext cx="9275" cy="23850"/>
              </a:xfrm>
              <a:custGeom>
                <a:avLst/>
                <a:gdLst/>
                <a:ahLst/>
                <a:cxnLst/>
                <a:rect l="l" t="t" r="r" b="b"/>
                <a:pathLst>
                  <a:path w="371" h="954" extrusionOk="0">
                    <a:moveTo>
                      <a:pt x="319" y="1"/>
                    </a:moveTo>
                    <a:cubicBezTo>
                      <a:pt x="299" y="1"/>
                      <a:pt x="280" y="15"/>
                      <a:pt x="269" y="47"/>
                    </a:cubicBezTo>
                    <a:lnTo>
                      <a:pt x="117" y="479"/>
                    </a:lnTo>
                    <a:cubicBezTo>
                      <a:pt x="66" y="606"/>
                      <a:pt x="15" y="759"/>
                      <a:pt x="15" y="911"/>
                    </a:cubicBezTo>
                    <a:cubicBezTo>
                      <a:pt x="0" y="941"/>
                      <a:pt x="20" y="953"/>
                      <a:pt x="39" y="953"/>
                    </a:cubicBezTo>
                    <a:cubicBezTo>
                      <a:pt x="53" y="953"/>
                      <a:pt x="66" y="947"/>
                      <a:pt x="66" y="936"/>
                    </a:cubicBezTo>
                    <a:cubicBezTo>
                      <a:pt x="117" y="860"/>
                      <a:pt x="142" y="784"/>
                      <a:pt x="168" y="708"/>
                    </a:cubicBezTo>
                    <a:cubicBezTo>
                      <a:pt x="193" y="657"/>
                      <a:pt x="218" y="581"/>
                      <a:pt x="244" y="504"/>
                    </a:cubicBezTo>
                    <a:cubicBezTo>
                      <a:pt x="269" y="352"/>
                      <a:pt x="320" y="225"/>
                      <a:pt x="371" y="72"/>
                    </a:cubicBezTo>
                    <a:cubicBezTo>
                      <a:pt x="371" y="28"/>
                      <a:pt x="345" y="1"/>
                      <a:pt x="3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2" name="Google Shape;9744;p71">
                <a:extLst>
                  <a:ext uri="{FF2B5EF4-FFF2-40B4-BE49-F238E27FC236}">
                    <a16:creationId xmlns:a16="http://schemas.microsoft.com/office/drawing/2014/main" id="{2CFE64A6-5C97-9FAA-C852-5EF4020A3BF0}"/>
                  </a:ext>
                </a:extLst>
              </p:cNvPr>
              <p:cNvSpPr/>
              <p:nvPr/>
            </p:nvSpPr>
            <p:spPr>
              <a:xfrm>
                <a:off x="6567275" y="3662275"/>
                <a:ext cx="25275" cy="37775"/>
              </a:xfrm>
              <a:custGeom>
                <a:avLst/>
                <a:gdLst/>
                <a:ahLst/>
                <a:cxnLst/>
                <a:rect l="l" t="t" r="r" b="b"/>
                <a:pathLst>
                  <a:path w="1011" h="1511" extrusionOk="0">
                    <a:moveTo>
                      <a:pt x="944" y="1"/>
                    </a:moveTo>
                    <a:cubicBezTo>
                      <a:pt x="933" y="1"/>
                      <a:pt x="923" y="4"/>
                      <a:pt x="916" y="11"/>
                    </a:cubicBezTo>
                    <a:cubicBezTo>
                      <a:pt x="763" y="265"/>
                      <a:pt x="611" y="519"/>
                      <a:pt x="433" y="748"/>
                    </a:cubicBezTo>
                    <a:lnTo>
                      <a:pt x="204" y="1129"/>
                    </a:lnTo>
                    <a:cubicBezTo>
                      <a:pt x="153" y="1180"/>
                      <a:pt x="103" y="1231"/>
                      <a:pt x="77" y="1307"/>
                    </a:cubicBezTo>
                    <a:cubicBezTo>
                      <a:pt x="26" y="1358"/>
                      <a:pt x="26" y="1409"/>
                      <a:pt x="1" y="1460"/>
                    </a:cubicBezTo>
                    <a:cubicBezTo>
                      <a:pt x="1" y="1485"/>
                      <a:pt x="26" y="1510"/>
                      <a:pt x="52" y="1510"/>
                    </a:cubicBezTo>
                    <a:cubicBezTo>
                      <a:pt x="179" y="1460"/>
                      <a:pt x="230" y="1332"/>
                      <a:pt x="306" y="1205"/>
                    </a:cubicBezTo>
                    <a:cubicBezTo>
                      <a:pt x="382" y="1078"/>
                      <a:pt x="484" y="951"/>
                      <a:pt x="560" y="850"/>
                    </a:cubicBezTo>
                    <a:cubicBezTo>
                      <a:pt x="713" y="595"/>
                      <a:pt x="865" y="341"/>
                      <a:pt x="992" y="62"/>
                    </a:cubicBezTo>
                    <a:cubicBezTo>
                      <a:pt x="1011" y="24"/>
                      <a:pt x="975" y="1"/>
                      <a:pt x="9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3" name="Google Shape;9745;p71">
                <a:extLst>
                  <a:ext uri="{FF2B5EF4-FFF2-40B4-BE49-F238E27FC236}">
                    <a16:creationId xmlns:a16="http://schemas.microsoft.com/office/drawing/2014/main" id="{67FEB5D1-B577-7670-5CE3-2545C18B169D}"/>
                  </a:ext>
                </a:extLst>
              </p:cNvPr>
              <p:cNvSpPr/>
              <p:nvPr/>
            </p:nvSpPr>
            <p:spPr>
              <a:xfrm>
                <a:off x="6564275" y="3665175"/>
                <a:ext cx="19375" cy="26850"/>
              </a:xfrm>
              <a:custGeom>
                <a:avLst/>
                <a:gdLst/>
                <a:ahLst/>
                <a:cxnLst/>
                <a:rect l="l" t="t" r="r" b="b"/>
                <a:pathLst>
                  <a:path w="775" h="1074" extrusionOk="0">
                    <a:moveTo>
                      <a:pt x="703" y="1"/>
                    </a:moveTo>
                    <a:cubicBezTo>
                      <a:pt x="687" y="1"/>
                      <a:pt x="670" y="7"/>
                      <a:pt x="655" y="22"/>
                    </a:cubicBezTo>
                    <a:cubicBezTo>
                      <a:pt x="553" y="200"/>
                      <a:pt x="426" y="352"/>
                      <a:pt x="324" y="505"/>
                    </a:cubicBezTo>
                    <a:lnTo>
                      <a:pt x="172" y="759"/>
                    </a:lnTo>
                    <a:cubicBezTo>
                      <a:pt x="96" y="835"/>
                      <a:pt x="45" y="911"/>
                      <a:pt x="19" y="1013"/>
                    </a:cubicBezTo>
                    <a:cubicBezTo>
                      <a:pt x="1" y="1050"/>
                      <a:pt x="23" y="1074"/>
                      <a:pt x="56" y="1074"/>
                    </a:cubicBezTo>
                    <a:cubicBezTo>
                      <a:pt x="68" y="1074"/>
                      <a:pt x="82" y="1071"/>
                      <a:pt x="96" y="1064"/>
                    </a:cubicBezTo>
                    <a:cubicBezTo>
                      <a:pt x="146" y="988"/>
                      <a:pt x="223" y="911"/>
                      <a:pt x="273" y="810"/>
                    </a:cubicBezTo>
                    <a:lnTo>
                      <a:pt x="426" y="581"/>
                    </a:lnTo>
                    <a:lnTo>
                      <a:pt x="756" y="73"/>
                    </a:lnTo>
                    <a:cubicBezTo>
                      <a:pt x="774" y="37"/>
                      <a:pt x="741" y="1"/>
                      <a:pt x="7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4" name="Google Shape;9746;p71">
                <a:extLst>
                  <a:ext uri="{FF2B5EF4-FFF2-40B4-BE49-F238E27FC236}">
                    <a16:creationId xmlns:a16="http://schemas.microsoft.com/office/drawing/2014/main" id="{39A45C9B-6A7D-DCF8-5FB8-1E198F609C6A}"/>
                  </a:ext>
                </a:extLst>
              </p:cNvPr>
              <p:cNvSpPr/>
              <p:nvPr/>
            </p:nvSpPr>
            <p:spPr>
              <a:xfrm>
                <a:off x="6505650" y="3637875"/>
                <a:ext cx="12475" cy="30400"/>
              </a:xfrm>
              <a:custGeom>
                <a:avLst/>
                <a:gdLst/>
                <a:ahLst/>
                <a:cxnLst/>
                <a:rect l="l" t="t" r="r" b="b"/>
                <a:pathLst>
                  <a:path w="499" h="1216" extrusionOk="0">
                    <a:moveTo>
                      <a:pt x="428" y="0"/>
                    </a:moveTo>
                    <a:cubicBezTo>
                      <a:pt x="404" y="0"/>
                      <a:pt x="382" y="15"/>
                      <a:pt x="382" y="46"/>
                    </a:cubicBezTo>
                    <a:cubicBezTo>
                      <a:pt x="331" y="224"/>
                      <a:pt x="280" y="428"/>
                      <a:pt x="204" y="606"/>
                    </a:cubicBezTo>
                    <a:cubicBezTo>
                      <a:pt x="179" y="707"/>
                      <a:pt x="153" y="809"/>
                      <a:pt x="102" y="885"/>
                    </a:cubicBezTo>
                    <a:lnTo>
                      <a:pt x="51" y="1012"/>
                    </a:lnTo>
                    <a:cubicBezTo>
                      <a:pt x="26" y="1063"/>
                      <a:pt x="1" y="1114"/>
                      <a:pt x="26" y="1165"/>
                    </a:cubicBezTo>
                    <a:cubicBezTo>
                      <a:pt x="26" y="1190"/>
                      <a:pt x="51" y="1216"/>
                      <a:pt x="102" y="1216"/>
                    </a:cubicBezTo>
                    <a:cubicBezTo>
                      <a:pt x="153" y="1190"/>
                      <a:pt x="153" y="1139"/>
                      <a:pt x="179" y="1089"/>
                    </a:cubicBezTo>
                    <a:cubicBezTo>
                      <a:pt x="204" y="1063"/>
                      <a:pt x="204" y="1038"/>
                      <a:pt x="255" y="961"/>
                    </a:cubicBezTo>
                    <a:cubicBezTo>
                      <a:pt x="280" y="860"/>
                      <a:pt x="331" y="758"/>
                      <a:pt x="356" y="682"/>
                    </a:cubicBezTo>
                    <a:cubicBezTo>
                      <a:pt x="407" y="479"/>
                      <a:pt x="458" y="275"/>
                      <a:pt x="484" y="72"/>
                    </a:cubicBezTo>
                    <a:cubicBezTo>
                      <a:pt x="498" y="28"/>
                      <a:pt x="462" y="0"/>
                      <a:pt x="4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5" name="Google Shape;9747;p71">
                <a:extLst>
                  <a:ext uri="{FF2B5EF4-FFF2-40B4-BE49-F238E27FC236}">
                    <a16:creationId xmlns:a16="http://schemas.microsoft.com/office/drawing/2014/main" id="{8054BEF0-514B-3294-1424-B5F818DC7A43}"/>
                  </a:ext>
                </a:extLst>
              </p:cNvPr>
              <p:cNvSpPr/>
              <p:nvPr/>
            </p:nvSpPr>
            <p:spPr>
              <a:xfrm>
                <a:off x="6497400" y="3640675"/>
                <a:ext cx="13175" cy="21500"/>
              </a:xfrm>
              <a:custGeom>
                <a:avLst/>
                <a:gdLst/>
                <a:ahLst/>
                <a:cxnLst/>
                <a:rect l="l" t="t" r="r" b="b"/>
                <a:pathLst>
                  <a:path w="527" h="860" extrusionOk="0">
                    <a:moveTo>
                      <a:pt x="484" y="0"/>
                    </a:moveTo>
                    <a:cubicBezTo>
                      <a:pt x="475" y="0"/>
                      <a:pt x="465" y="3"/>
                      <a:pt x="458" y="11"/>
                    </a:cubicBezTo>
                    <a:cubicBezTo>
                      <a:pt x="381" y="138"/>
                      <a:pt x="331" y="265"/>
                      <a:pt x="254" y="392"/>
                    </a:cubicBezTo>
                    <a:cubicBezTo>
                      <a:pt x="237" y="427"/>
                      <a:pt x="220" y="461"/>
                      <a:pt x="202" y="496"/>
                    </a:cubicBezTo>
                    <a:lnTo>
                      <a:pt x="202" y="496"/>
                    </a:lnTo>
                    <a:cubicBezTo>
                      <a:pt x="204" y="487"/>
                      <a:pt x="204" y="477"/>
                      <a:pt x="204" y="468"/>
                    </a:cubicBezTo>
                    <a:cubicBezTo>
                      <a:pt x="229" y="341"/>
                      <a:pt x="229" y="214"/>
                      <a:pt x="254" y="62"/>
                    </a:cubicBezTo>
                    <a:cubicBezTo>
                      <a:pt x="254" y="36"/>
                      <a:pt x="229" y="23"/>
                      <a:pt x="204" y="23"/>
                    </a:cubicBezTo>
                    <a:cubicBezTo>
                      <a:pt x="178" y="23"/>
                      <a:pt x="153" y="36"/>
                      <a:pt x="153" y="62"/>
                    </a:cubicBezTo>
                    <a:cubicBezTo>
                      <a:pt x="153" y="189"/>
                      <a:pt x="127" y="316"/>
                      <a:pt x="102" y="443"/>
                    </a:cubicBezTo>
                    <a:cubicBezTo>
                      <a:pt x="76" y="570"/>
                      <a:pt x="26" y="697"/>
                      <a:pt x="0" y="824"/>
                    </a:cubicBezTo>
                    <a:cubicBezTo>
                      <a:pt x="0" y="842"/>
                      <a:pt x="26" y="860"/>
                      <a:pt x="49" y="860"/>
                    </a:cubicBezTo>
                    <a:cubicBezTo>
                      <a:pt x="59" y="860"/>
                      <a:pt x="69" y="857"/>
                      <a:pt x="76" y="849"/>
                    </a:cubicBezTo>
                    <a:cubicBezTo>
                      <a:pt x="76" y="824"/>
                      <a:pt x="76" y="824"/>
                      <a:pt x="102" y="799"/>
                    </a:cubicBezTo>
                    <a:cubicBezTo>
                      <a:pt x="102" y="824"/>
                      <a:pt x="127" y="824"/>
                      <a:pt x="153" y="824"/>
                    </a:cubicBezTo>
                    <a:cubicBezTo>
                      <a:pt x="204" y="773"/>
                      <a:pt x="229" y="722"/>
                      <a:pt x="254" y="646"/>
                    </a:cubicBezTo>
                    <a:cubicBezTo>
                      <a:pt x="280" y="595"/>
                      <a:pt x="305" y="519"/>
                      <a:pt x="356" y="443"/>
                    </a:cubicBezTo>
                    <a:lnTo>
                      <a:pt x="509" y="36"/>
                    </a:lnTo>
                    <a:cubicBezTo>
                      <a:pt x="526" y="18"/>
                      <a:pt x="506" y="0"/>
                      <a:pt x="4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6" name="Google Shape;9748;p71">
                <a:extLst>
                  <a:ext uri="{FF2B5EF4-FFF2-40B4-BE49-F238E27FC236}">
                    <a16:creationId xmlns:a16="http://schemas.microsoft.com/office/drawing/2014/main" id="{8506061E-64FA-8B9C-5039-B0F06FFFBACB}"/>
                  </a:ext>
                </a:extLst>
              </p:cNvPr>
              <p:cNvSpPr/>
              <p:nvPr/>
            </p:nvSpPr>
            <p:spPr>
              <a:xfrm>
                <a:off x="6367125" y="4366700"/>
                <a:ext cx="69925" cy="10050"/>
              </a:xfrm>
              <a:custGeom>
                <a:avLst/>
                <a:gdLst/>
                <a:ahLst/>
                <a:cxnLst/>
                <a:rect l="l" t="t" r="r" b="b"/>
                <a:pathLst>
                  <a:path w="2797" h="402" extrusionOk="0">
                    <a:moveTo>
                      <a:pt x="398" y="1"/>
                    </a:moveTo>
                    <a:cubicBezTo>
                      <a:pt x="287" y="1"/>
                      <a:pt x="179" y="7"/>
                      <a:pt x="77" y="20"/>
                    </a:cubicBezTo>
                    <a:cubicBezTo>
                      <a:pt x="1" y="45"/>
                      <a:pt x="1" y="122"/>
                      <a:pt x="77" y="147"/>
                    </a:cubicBezTo>
                    <a:cubicBezTo>
                      <a:pt x="281" y="172"/>
                      <a:pt x="509" y="198"/>
                      <a:pt x="738" y="198"/>
                    </a:cubicBezTo>
                    <a:cubicBezTo>
                      <a:pt x="967" y="198"/>
                      <a:pt x="1195" y="223"/>
                      <a:pt x="1399" y="249"/>
                    </a:cubicBezTo>
                    <a:cubicBezTo>
                      <a:pt x="1856" y="300"/>
                      <a:pt x="2288" y="401"/>
                      <a:pt x="2746" y="401"/>
                    </a:cubicBezTo>
                    <a:cubicBezTo>
                      <a:pt x="2797" y="401"/>
                      <a:pt x="2797" y="325"/>
                      <a:pt x="2746" y="325"/>
                    </a:cubicBezTo>
                    <a:cubicBezTo>
                      <a:pt x="2314" y="198"/>
                      <a:pt x="1856" y="96"/>
                      <a:pt x="1424" y="71"/>
                    </a:cubicBezTo>
                    <a:cubicBezTo>
                      <a:pt x="1195" y="45"/>
                      <a:pt x="967" y="45"/>
                      <a:pt x="738" y="20"/>
                    </a:cubicBezTo>
                    <a:cubicBezTo>
                      <a:pt x="624" y="7"/>
                      <a:pt x="509" y="1"/>
                      <a:pt x="39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7" name="Google Shape;9749;p71">
                <a:extLst>
                  <a:ext uri="{FF2B5EF4-FFF2-40B4-BE49-F238E27FC236}">
                    <a16:creationId xmlns:a16="http://schemas.microsoft.com/office/drawing/2014/main" id="{7D66DA13-6C35-4751-C295-EA2C6C173BE1}"/>
                  </a:ext>
                </a:extLst>
              </p:cNvPr>
              <p:cNvSpPr/>
              <p:nvPr/>
            </p:nvSpPr>
            <p:spPr>
              <a:xfrm>
                <a:off x="6390000" y="4362100"/>
                <a:ext cx="18925" cy="320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128" extrusionOk="0">
                    <a:moveTo>
                      <a:pt x="26" y="1"/>
                    </a:moveTo>
                    <a:cubicBezTo>
                      <a:pt x="1" y="26"/>
                      <a:pt x="1" y="102"/>
                      <a:pt x="26" y="102"/>
                    </a:cubicBezTo>
                    <a:lnTo>
                      <a:pt x="204" y="128"/>
                    </a:lnTo>
                    <a:lnTo>
                      <a:pt x="687" y="128"/>
                    </a:lnTo>
                    <a:cubicBezTo>
                      <a:pt x="756" y="128"/>
                      <a:pt x="742" y="23"/>
                      <a:pt x="681" y="23"/>
                    </a:cubicBezTo>
                    <a:cubicBezTo>
                      <a:pt x="675" y="23"/>
                      <a:pt x="669" y="24"/>
                      <a:pt x="662" y="26"/>
                    </a:cubicBezTo>
                    <a:lnTo>
                      <a:pt x="35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8" name="Google Shape;9750;p71">
                <a:extLst>
                  <a:ext uri="{FF2B5EF4-FFF2-40B4-BE49-F238E27FC236}">
                    <a16:creationId xmlns:a16="http://schemas.microsoft.com/office/drawing/2014/main" id="{A964DFF0-4E07-EAFB-19CE-E46BB54D37EA}"/>
                  </a:ext>
                </a:extLst>
              </p:cNvPr>
              <p:cNvSpPr/>
              <p:nvPr/>
            </p:nvSpPr>
            <p:spPr>
              <a:xfrm>
                <a:off x="6493575" y="3781100"/>
                <a:ext cx="20200" cy="55400"/>
              </a:xfrm>
              <a:custGeom>
                <a:avLst/>
                <a:gdLst/>
                <a:ahLst/>
                <a:cxnLst/>
                <a:rect l="l" t="t" r="r" b="b"/>
                <a:pathLst>
                  <a:path w="808" h="2216" extrusionOk="0">
                    <a:moveTo>
                      <a:pt x="762" y="1"/>
                    </a:moveTo>
                    <a:cubicBezTo>
                      <a:pt x="753" y="1"/>
                      <a:pt x="745" y="4"/>
                      <a:pt x="738" y="11"/>
                    </a:cubicBezTo>
                    <a:cubicBezTo>
                      <a:pt x="560" y="341"/>
                      <a:pt x="382" y="697"/>
                      <a:pt x="255" y="1078"/>
                    </a:cubicBezTo>
                    <a:cubicBezTo>
                      <a:pt x="204" y="1256"/>
                      <a:pt x="153" y="1434"/>
                      <a:pt x="102" y="1637"/>
                    </a:cubicBezTo>
                    <a:cubicBezTo>
                      <a:pt x="77" y="1713"/>
                      <a:pt x="52" y="1815"/>
                      <a:pt x="26" y="1917"/>
                    </a:cubicBezTo>
                    <a:cubicBezTo>
                      <a:pt x="1" y="1993"/>
                      <a:pt x="1" y="2095"/>
                      <a:pt x="1" y="2196"/>
                    </a:cubicBezTo>
                    <a:cubicBezTo>
                      <a:pt x="13" y="2209"/>
                      <a:pt x="32" y="2215"/>
                      <a:pt x="52" y="2215"/>
                    </a:cubicBezTo>
                    <a:cubicBezTo>
                      <a:pt x="71" y="2215"/>
                      <a:pt x="90" y="2209"/>
                      <a:pt x="102" y="2196"/>
                    </a:cubicBezTo>
                    <a:cubicBezTo>
                      <a:pt x="153" y="2095"/>
                      <a:pt x="179" y="2018"/>
                      <a:pt x="179" y="1917"/>
                    </a:cubicBezTo>
                    <a:cubicBezTo>
                      <a:pt x="204" y="1841"/>
                      <a:pt x="229" y="1739"/>
                      <a:pt x="255" y="1637"/>
                    </a:cubicBezTo>
                    <a:cubicBezTo>
                      <a:pt x="306" y="1459"/>
                      <a:pt x="357" y="1281"/>
                      <a:pt x="407" y="1129"/>
                    </a:cubicBezTo>
                    <a:cubicBezTo>
                      <a:pt x="509" y="748"/>
                      <a:pt x="636" y="392"/>
                      <a:pt x="789" y="61"/>
                    </a:cubicBezTo>
                    <a:cubicBezTo>
                      <a:pt x="807" y="24"/>
                      <a:pt x="785" y="1"/>
                      <a:pt x="7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9" name="Google Shape;9751;p71">
                <a:extLst>
                  <a:ext uri="{FF2B5EF4-FFF2-40B4-BE49-F238E27FC236}">
                    <a16:creationId xmlns:a16="http://schemas.microsoft.com/office/drawing/2014/main" id="{4B750679-4A9F-D5B7-96A5-32C277D7B18F}"/>
                  </a:ext>
                </a:extLst>
              </p:cNvPr>
              <p:cNvSpPr/>
              <p:nvPr/>
            </p:nvSpPr>
            <p:spPr>
              <a:xfrm>
                <a:off x="6491675" y="3787050"/>
                <a:ext cx="1187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475" h="1387" extrusionOk="0">
                    <a:moveTo>
                      <a:pt x="403" y="0"/>
                    </a:moveTo>
                    <a:cubicBezTo>
                      <a:pt x="384" y="0"/>
                      <a:pt x="365" y="9"/>
                      <a:pt x="356" y="27"/>
                    </a:cubicBezTo>
                    <a:cubicBezTo>
                      <a:pt x="255" y="230"/>
                      <a:pt x="178" y="433"/>
                      <a:pt x="128" y="662"/>
                    </a:cubicBezTo>
                    <a:cubicBezTo>
                      <a:pt x="102" y="764"/>
                      <a:pt x="77" y="865"/>
                      <a:pt x="51" y="993"/>
                    </a:cubicBezTo>
                    <a:cubicBezTo>
                      <a:pt x="26" y="1094"/>
                      <a:pt x="0" y="1221"/>
                      <a:pt x="0" y="1348"/>
                    </a:cubicBezTo>
                    <a:cubicBezTo>
                      <a:pt x="0" y="1374"/>
                      <a:pt x="26" y="1387"/>
                      <a:pt x="51" y="1387"/>
                    </a:cubicBezTo>
                    <a:cubicBezTo>
                      <a:pt x="77" y="1387"/>
                      <a:pt x="102" y="1374"/>
                      <a:pt x="102" y="1348"/>
                    </a:cubicBezTo>
                    <a:cubicBezTo>
                      <a:pt x="128" y="1221"/>
                      <a:pt x="153" y="1120"/>
                      <a:pt x="178" y="1018"/>
                    </a:cubicBezTo>
                    <a:cubicBezTo>
                      <a:pt x="204" y="916"/>
                      <a:pt x="229" y="815"/>
                      <a:pt x="255" y="713"/>
                    </a:cubicBezTo>
                    <a:cubicBezTo>
                      <a:pt x="305" y="484"/>
                      <a:pt x="382" y="281"/>
                      <a:pt x="458" y="78"/>
                    </a:cubicBezTo>
                    <a:cubicBezTo>
                      <a:pt x="474" y="28"/>
                      <a:pt x="438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0" name="Google Shape;9752;p71">
                <a:extLst>
                  <a:ext uri="{FF2B5EF4-FFF2-40B4-BE49-F238E27FC236}">
                    <a16:creationId xmlns:a16="http://schemas.microsoft.com/office/drawing/2014/main" id="{437131C5-25FF-93B6-6231-57E4F0C25B96}"/>
                  </a:ext>
                </a:extLst>
              </p:cNvPr>
              <p:cNvSpPr/>
              <p:nvPr/>
            </p:nvSpPr>
            <p:spPr>
              <a:xfrm>
                <a:off x="6377300" y="3711050"/>
                <a:ext cx="37375" cy="66300"/>
              </a:xfrm>
              <a:custGeom>
                <a:avLst/>
                <a:gdLst/>
                <a:ahLst/>
                <a:cxnLst/>
                <a:rect l="l" t="t" r="r" b="b"/>
                <a:pathLst>
                  <a:path w="1495" h="2652" extrusionOk="0">
                    <a:moveTo>
                      <a:pt x="1433" y="0"/>
                    </a:moveTo>
                    <a:cubicBezTo>
                      <a:pt x="1422" y="0"/>
                      <a:pt x="1410" y="5"/>
                      <a:pt x="1398" y="17"/>
                    </a:cubicBezTo>
                    <a:cubicBezTo>
                      <a:pt x="1195" y="195"/>
                      <a:pt x="1043" y="373"/>
                      <a:pt x="865" y="551"/>
                    </a:cubicBezTo>
                    <a:cubicBezTo>
                      <a:pt x="712" y="754"/>
                      <a:pt x="585" y="932"/>
                      <a:pt x="458" y="1161"/>
                    </a:cubicBezTo>
                    <a:cubicBezTo>
                      <a:pt x="356" y="1364"/>
                      <a:pt x="255" y="1593"/>
                      <a:pt x="179" y="1821"/>
                    </a:cubicBezTo>
                    <a:cubicBezTo>
                      <a:pt x="102" y="2076"/>
                      <a:pt x="51" y="2355"/>
                      <a:pt x="1" y="2609"/>
                    </a:cubicBezTo>
                    <a:cubicBezTo>
                      <a:pt x="1" y="2639"/>
                      <a:pt x="18" y="2651"/>
                      <a:pt x="38" y="2651"/>
                    </a:cubicBezTo>
                    <a:cubicBezTo>
                      <a:pt x="51" y="2651"/>
                      <a:pt x="66" y="2645"/>
                      <a:pt x="77" y="2635"/>
                    </a:cubicBezTo>
                    <a:cubicBezTo>
                      <a:pt x="229" y="2431"/>
                      <a:pt x="306" y="2177"/>
                      <a:pt x="356" y="1923"/>
                    </a:cubicBezTo>
                    <a:cubicBezTo>
                      <a:pt x="407" y="1694"/>
                      <a:pt x="509" y="1466"/>
                      <a:pt x="611" y="1262"/>
                    </a:cubicBezTo>
                    <a:cubicBezTo>
                      <a:pt x="738" y="1059"/>
                      <a:pt x="865" y="856"/>
                      <a:pt x="1017" y="652"/>
                    </a:cubicBezTo>
                    <a:cubicBezTo>
                      <a:pt x="1144" y="474"/>
                      <a:pt x="1297" y="271"/>
                      <a:pt x="1475" y="93"/>
                    </a:cubicBezTo>
                    <a:cubicBezTo>
                      <a:pt x="1494" y="54"/>
                      <a:pt x="1469" y="0"/>
                      <a:pt x="14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1" name="Google Shape;9753;p71">
                <a:extLst>
                  <a:ext uri="{FF2B5EF4-FFF2-40B4-BE49-F238E27FC236}">
                    <a16:creationId xmlns:a16="http://schemas.microsoft.com/office/drawing/2014/main" id="{0BFD8264-FF82-25B9-7313-155E346A66F5}"/>
                  </a:ext>
                </a:extLst>
              </p:cNvPr>
              <p:cNvSpPr/>
              <p:nvPr/>
            </p:nvSpPr>
            <p:spPr>
              <a:xfrm>
                <a:off x="6393825" y="3732525"/>
                <a:ext cx="13000" cy="24350"/>
              </a:xfrm>
              <a:custGeom>
                <a:avLst/>
                <a:gdLst/>
                <a:ahLst/>
                <a:cxnLst/>
                <a:rect l="l" t="t" r="r" b="b"/>
                <a:pathLst>
                  <a:path w="520" h="974" extrusionOk="0">
                    <a:moveTo>
                      <a:pt x="454" y="1"/>
                    </a:moveTo>
                    <a:cubicBezTo>
                      <a:pt x="439" y="1"/>
                      <a:pt x="422" y="7"/>
                      <a:pt x="407" y="22"/>
                    </a:cubicBezTo>
                    <a:cubicBezTo>
                      <a:pt x="305" y="149"/>
                      <a:pt x="204" y="302"/>
                      <a:pt x="127" y="454"/>
                    </a:cubicBezTo>
                    <a:cubicBezTo>
                      <a:pt x="102" y="530"/>
                      <a:pt x="77" y="607"/>
                      <a:pt x="51" y="708"/>
                    </a:cubicBezTo>
                    <a:cubicBezTo>
                      <a:pt x="0" y="784"/>
                      <a:pt x="0" y="861"/>
                      <a:pt x="0" y="962"/>
                    </a:cubicBezTo>
                    <a:cubicBezTo>
                      <a:pt x="0" y="962"/>
                      <a:pt x="12" y="974"/>
                      <a:pt x="27" y="974"/>
                    </a:cubicBezTo>
                    <a:cubicBezTo>
                      <a:pt x="34" y="974"/>
                      <a:pt x="43" y="971"/>
                      <a:pt x="51" y="962"/>
                    </a:cubicBezTo>
                    <a:cubicBezTo>
                      <a:pt x="77" y="886"/>
                      <a:pt x="127" y="810"/>
                      <a:pt x="153" y="734"/>
                    </a:cubicBezTo>
                    <a:cubicBezTo>
                      <a:pt x="178" y="657"/>
                      <a:pt x="204" y="581"/>
                      <a:pt x="229" y="505"/>
                    </a:cubicBezTo>
                    <a:cubicBezTo>
                      <a:pt x="305" y="352"/>
                      <a:pt x="382" y="200"/>
                      <a:pt x="483" y="73"/>
                    </a:cubicBezTo>
                    <a:cubicBezTo>
                      <a:pt x="519" y="37"/>
                      <a:pt x="492" y="1"/>
                      <a:pt x="45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2" name="Google Shape;9754;p71">
                <a:extLst>
                  <a:ext uri="{FF2B5EF4-FFF2-40B4-BE49-F238E27FC236}">
                    <a16:creationId xmlns:a16="http://schemas.microsoft.com/office/drawing/2014/main" id="{6C707D76-434E-39EC-0CD4-1C09820D9C72}"/>
                  </a:ext>
                </a:extLst>
              </p:cNvPr>
              <p:cNvSpPr/>
              <p:nvPr/>
            </p:nvSpPr>
            <p:spPr>
              <a:xfrm>
                <a:off x="6433225" y="3675000"/>
                <a:ext cx="144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578" h="1038" extrusionOk="0">
                    <a:moveTo>
                      <a:pt x="512" y="0"/>
                    </a:moveTo>
                    <a:cubicBezTo>
                      <a:pt x="500" y="0"/>
                      <a:pt x="490" y="3"/>
                      <a:pt x="483" y="10"/>
                    </a:cubicBezTo>
                    <a:lnTo>
                      <a:pt x="229" y="493"/>
                    </a:lnTo>
                    <a:cubicBezTo>
                      <a:pt x="153" y="671"/>
                      <a:pt x="76" y="823"/>
                      <a:pt x="0" y="1001"/>
                    </a:cubicBezTo>
                    <a:cubicBezTo>
                      <a:pt x="0" y="1019"/>
                      <a:pt x="26" y="1037"/>
                      <a:pt x="41" y="1037"/>
                    </a:cubicBezTo>
                    <a:cubicBezTo>
                      <a:pt x="47" y="1037"/>
                      <a:pt x="51" y="1034"/>
                      <a:pt x="51" y="1027"/>
                    </a:cubicBezTo>
                    <a:cubicBezTo>
                      <a:pt x="153" y="874"/>
                      <a:pt x="254" y="696"/>
                      <a:pt x="331" y="544"/>
                    </a:cubicBezTo>
                    <a:cubicBezTo>
                      <a:pt x="407" y="391"/>
                      <a:pt x="483" y="213"/>
                      <a:pt x="559" y="61"/>
                    </a:cubicBezTo>
                    <a:cubicBezTo>
                      <a:pt x="578" y="24"/>
                      <a:pt x="542" y="0"/>
                      <a:pt x="5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3" name="Google Shape;9755;p71">
                <a:extLst>
                  <a:ext uri="{FF2B5EF4-FFF2-40B4-BE49-F238E27FC236}">
                    <a16:creationId xmlns:a16="http://schemas.microsoft.com/office/drawing/2014/main" id="{227A4F21-B8A1-2AFD-C77F-FA5E4EFE810C}"/>
                  </a:ext>
                </a:extLst>
              </p:cNvPr>
              <p:cNvSpPr/>
              <p:nvPr/>
            </p:nvSpPr>
            <p:spPr>
              <a:xfrm>
                <a:off x="6229900" y="4224225"/>
                <a:ext cx="12100" cy="51500"/>
              </a:xfrm>
              <a:custGeom>
                <a:avLst/>
                <a:gdLst/>
                <a:ahLst/>
                <a:cxnLst/>
                <a:rect l="l" t="t" r="r" b="b"/>
                <a:pathLst>
                  <a:path w="484" h="2060" extrusionOk="0">
                    <a:moveTo>
                      <a:pt x="153" y="0"/>
                    </a:moveTo>
                    <a:cubicBezTo>
                      <a:pt x="102" y="0"/>
                      <a:pt x="76" y="0"/>
                      <a:pt x="76" y="26"/>
                    </a:cubicBezTo>
                    <a:cubicBezTo>
                      <a:pt x="0" y="102"/>
                      <a:pt x="51" y="204"/>
                      <a:pt x="76" y="280"/>
                    </a:cubicBezTo>
                    <a:cubicBezTo>
                      <a:pt x="102" y="382"/>
                      <a:pt x="127" y="458"/>
                      <a:pt x="153" y="560"/>
                    </a:cubicBezTo>
                    <a:cubicBezTo>
                      <a:pt x="203" y="737"/>
                      <a:pt x="229" y="915"/>
                      <a:pt x="280" y="1093"/>
                    </a:cubicBezTo>
                    <a:cubicBezTo>
                      <a:pt x="305" y="1246"/>
                      <a:pt x="305" y="1398"/>
                      <a:pt x="305" y="1576"/>
                    </a:cubicBezTo>
                    <a:cubicBezTo>
                      <a:pt x="305" y="1652"/>
                      <a:pt x="305" y="1729"/>
                      <a:pt x="280" y="1805"/>
                    </a:cubicBezTo>
                    <a:cubicBezTo>
                      <a:pt x="254" y="1881"/>
                      <a:pt x="229" y="1957"/>
                      <a:pt x="229" y="2034"/>
                    </a:cubicBezTo>
                    <a:cubicBezTo>
                      <a:pt x="229" y="2059"/>
                      <a:pt x="254" y="2059"/>
                      <a:pt x="254" y="2059"/>
                    </a:cubicBezTo>
                    <a:cubicBezTo>
                      <a:pt x="381" y="1932"/>
                      <a:pt x="458" y="1780"/>
                      <a:pt x="458" y="1627"/>
                    </a:cubicBezTo>
                    <a:cubicBezTo>
                      <a:pt x="483" y="1449"/>
                      <a:pt x="483" y="1271"/>
                      <a:pt x="458" y="1093"/>
                    </a:cubicBezTo>
                    <a:cubicBezTo>
                      <a:pt x="432" y="890"/>
                      <a:pt x="407" y="712"/>
                      <a:pt x="356" y="509"/>
                    </a:cubicBezTo>
                    <a:cubicBezTo>
                      <a:pt x="331" y="407"/>
                      <a:pt x="305" y="331"/>
                      <a:pt x="280" y="229"/>
                    </a:cubicBezTo>
                    <a:cubicBezTo>
                      <a:pt x="254" y="127"/>
                      <a:pt x="254" y="26"/>
                      <a:pt x="1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4" name="Google Shape;9756;p71">
                <a:extLst>
                  <a:ext uri="{FF2B5EF4-FFF2-40B4-BE49-F238E27FC236}">
                    <a16:creationId xmlns:a16="http://schemas.microsoft.com/office/drawing/2014/main" id="{F269BD44-1A91-EDAD-7CB7-0FE8AFD65393}"/>
                  </a:ext>
                </a:extLst>
              </p:cNvPr>
              <p:cNvSpPr/>
              <p:nvPr/>
            </p:nvSpPr>
            <p:spPr>
              <a:xfrm>
                <a:off x="6239425" y="4206125"/>
                <a:ext cx="9275" cy="23075"/>
              </a:xfrm>
              <a:custGeom>
                <a:avLst/>
                <a:gdLst/>
                <a:ahLst/>
                <a:cxnLst/>
                <a:rect l="l" t="t" r="r" b="b"/>
                <a:pathLst>
                  <a:path w="371" h="923" extrusionOk="0">
                    <a:moveTo>
                      <a:pt x="38" y="0"/>
                    </a:moveTo>
                    <a:cubicBezTo>
                      <a:pt x="19" y="0"/>
                      <a:pt x="0" y="13"/>
                      <a:pt x="0" y="38"/>
                    </a:cubicBezTo>
                    <a:cubicBezTo>
                      <a:pt x="0" y="114"/>
                      <a:pt x="26" y="191"/>
                      <a:pt x="51" y="267"/>
                    </a:cubicBezTo>
                    <a:cubicBezTo>
                      <a:pt x="51" y="343"/>
                      <a:pt x="77" y="394"/>
                      <a:pt x="102" y="470"/>
                    </a:cubicBezTo>
                    <a:cubicBezTo>
                      <a:pt x="127" y="597"/>
                      <a:pt x="178" y="750"/>
                      <a:pt x="229" y="877"/>
                    </a:cubicBezTo>
                    <a:cubicBezTo>
                      <a:pt x="240" y="909"/>
                      <a:pt x="268" y="923"/>
                      <a:pt x="296" y="923"/>
                    </a:cubicBezTo>
                    <a:cubicBezTo>
                      <a:pt x="334" y="923"/>
                      <a:pt x="371" y="896"/>
                      <a:pt x="356" y="851"/>
                    </a:cubicBezTo>
                    <a:lnTo>
                      <a:pt x="229" y="419"/>
                    </a:lnTo>
                    <a:cubicBezTo>
                      <a:pt x="229" y="369"/>
                      <a:pt x="204" y="292"/>
                      <a:pt x="178" y="216"/>
                    </a:cubicBezTo>
                    <a:cubicBezTo>
                      <a:pt x="153" y="165"/>
                      <a:pt x="127" y="89"/>
                      <a:pt x="77" y="38"/>
                    </a:cubicBezTo>
                    <a:cubicBezTo>
                      <a:pt x="77" y="13"/>
                      <a:pt x="58" y="0"/>
                      <a:pt x="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5" name="Google Shape;9757;p71">
                <a:extLst>
                  <a:ext uri="{FF2B5EF4-FFF2-40B4-BE49-F238E27FC236}">
                    <a16:creationId xmlns:a16="http://schemas.microsoft.com/office/drawing/2014/main" id="{1E1E4A22-C8ED-3974-5994-93527D533B53}"/>
                  </a:ext>
                </a:extLst>
              </p:cNvPr>
              <p:cNvSpPr/>
              <p:nvPr/>
            </p:nvSpPr>
            <p:spPr>
              <a:xfrm>
                <a:off x="6301700" y="4042625"/>
                <a:ext cx="16350" cy="36425"/>
              </a:xfrm>
              <a:custGeom>
                <a:avLst/>
                <a:gdLst/>
                <a:ahLst/>
                <a:cxnLst/>
                <a:rect l="l" t="t" r="r" b="b"/>
                <a:pathLst>
                  <a:path w="654" h="1457" extrusionOk="0">
                    <a:moveTo>
                      <a:pt x="589" y="0"/>
                    </a:moveTo>
                    <a:cubicBezTo>
                      <a:pt x="577" y="0"/>
                      <a:pt x="566" y="7"/>
                      <a:pt x="559" y="21"/>
                    </a:cubicBezTo>
                    <a:cubicBezTo>
                      <a:pt x="356" y="199"/>
                      <a:pt x="203" y="402"/>
                      <a:pt x="127" y="656"/>
                    </a:cubicBezTo>
                    <a:cubicBezTo>
                      <a:pt x="76" y="783"/>
                      <a:pt x="51" y="910"/>
                      <a:pt x="26" y="1038"/>
                    </a:cubicBezTo>
                    <a:cubicBezTo>
                      <a:pt x="0" y="1088"/>
                      <a:pt x="0" y="1165"/>
                      <a:pt x="0" y="1241"/>
                    </a:cubicBezTo>
                    <a:cubicBezTo>
                      <a:pt x="0" y="1292"/>
                      <a:pt x="0" y="1368"/>
                      <a:pt x="26" y="1419"/>
                    </a:cubicBezTo>
                    <a:cubicBezTo>
                      <a:pt x="51" y="1444"/>
                      <a:pt x="83" y="1457"/>
                      <a:pt x="114" y="1457"/>
                    </a:cubicBezTo>
                    <a:cubicBezTo>
                      <a:pt x="146" y="1457"/>
                      <a:pt x="178" y="1444"/>
                      <a:pt x="203" y="1419"/>
                    </a:cubicBezTo>
                    <a:cubicBezTo>
                      <a:pt x="229" y="1368"/>
                      <a:pt x="229" y="1292"/>
                      <a:pt x="229" y="1241"/>
                    </a:cubicBezTo>
                    <a:cubicBezTo>
                      <a:pt x="229" y="1165"/>
                      <a:pt x="229" y="1114"/>
                      <a:pt x="229" y="1063"/>
                    </a:cubicBezTo>
                    <a:cubicBezTo>
                      <a:pt x="254" y="936"/>
                      <a:pt x="280" y="834"/>
                      <a:pt x="305" y="733"/>
                    </a:cubicBezTo>
                    <a:cubicBezTo>
                      <a:pt x="407" y="504"/>
                      <a:pt x="508" y="300"/>
                      <a:pt x="636" y="97"/>
                    </a:cubicBezTo>
                    <a:cubicBezTo>
                      <a:pt x="654" y="42"/>
                      <a:pt x="619" y="0"/>
                      <a:pt x="5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6" name="Google Shape;9758;p71">
                <a:extLst>
                  <a:ext uri="{FF2B5EF4-FFF2-40B4-BE49-F238E27FC236}">
                    <a16:creationId xmlns:a16="http://schemas.microsoft.com/office/drawing/2014/main" id="{623E0C44-0F1E-50D3-FA2C-195FB6F679F4}"/>
                  </a:ext>
                </a:extLst>
              </p:cNvPr>
              <p:cNvSpPr/>
              <p:nvPr/>
            </p:nvSpPr>
            <p:spPr>
              <a:xfrm>
                <a:off x="6301050" y="4041875"/>
                <a:ext cx="7650" cy="14625"/>
              </a:xfrm>
              <a:custGeom>
                <a:avLst/>
                <a:gdLst/>
                <a:ahLst/>
                <a:cxnLst/>
                <a:rect l="l" t="t" r="r" b="b"/>
                <a:pathLst>
                  <a:path w="306" h="585" extrusionOk="0">
                    <a:moveTo>
                      <a:pt x="255" y="0"/>
                    </a:moveTo>
                    <a:cubicBezTo>
                      <a:pt x="229" y="0"/>
                      <a:pt x="179" y="0"/>
                      <a:pt x="179" y="51"/>
                    </a:cubicBezTo>
                    <a:lnTo>
                      <a:pt x="77" y="280"/>
                    </a:lnTo>
                    <a:cubicBezTo>
                      <a:pt x="26" y="381"/>
                      <a:pt x="26" y="458"/>
                      <a:pt x="1" y="559"/>
                    </a:cubicBezTo>
                    <a:cubicBezTo>
                      <a:pt x="1" y="585"/>
                      <a:pt x="52" y="585"/>
                      <a:pt x="77" y="585"/>
                    </a:cubicBezTo>
                    <a:cubicBezTo>
                      <a:pt x="128" y="508"/>
                      <a:pt x="179" y="407"/>
                      <a:pt x="204" y="330"/>
                    </a:cubicBezTo>
                    <a:lnTo>
                      <a:pt x="306" y="76"/>
                    </a:lnTo>
                    <a:cubicBezTo>
                      <a:pt x="306" y="51"/>
                      <a:pt x="280" y="0"/>
                      <a:pt x="25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7" name="Google Shape;9759;p71">
                <a:extLst>
                  <a:ext uri="{FF2B5EF4-FFF2-40B4-BE49-F238E27FC236}">
                    <a16:creationId xmlns:a16="http://schemas.microsoft.com/office/drawing/2014/main" id="{60AAEB19-69A6-1550-7A07-280E07A1D4C5}"/>
                  </a:ext>
                </a:extLst>
              </p:cNvPr>
              <p:cNvSpPr/>
              <p:nvPr/>
            </p:nvSpPr>
            <p:spPr>
              <a:xfrm>
                <a:off x="6285800" y="4348025"/>
                <a:ext cx="5750" cy="30000"/>
              </a:xfrm>
              <a:custGeom>
                <a:avLst/>
                <a:gdLst/>
                <a:ahLst/>
                <a:cxnLst/>
                <a:rect l="l" t="t" r="r" b="b"/>
                <a:pathLst>
                  <a:path w="230" h="1200" extrusionOk="0">
                    <a:moveTo>
                      <a:pt x="46" y="1"/>
                    </a:moveTo>
                    <a:cubicBezTo>
                      <a:pt x="35" y="1"/>
                      <a:pt x="26" y="8"/>
                      <a:pt x="26" y="30"/>
                    </a:cubicBezTo>
                    <a:cubicBezTo>
                      <a:pt x="1" y="233"/>
                      <a:pt x="1" y="437"/>
                      <a:pt x="26" y="614"/>
                    </a:cubicBezTo>
                    <a:cubicBezTo>
                      <a:pt x="52" y="818"/>
                      <a:pt x="102" y="1021"/>
                      <a:pt x="179" y="1199"/>
                    </a:cubicBezTo>
                    <a:cubicBezTo>
                      <a:pt x="204" y="1199"/>
                      <a:pt x="229" y="1199"/>
                      <a:pt x="229" y="1174"/>
                    </a:cubicBezTo>
                    <a:cubicBezTo>
                      <a:pt x="204" y="970"/>
                      <a:pt x="179" y="792"/>
                      <a:pt x="153" y="614"/>
                    </a:cubicBezTo>
                    <a:cubicBezTo>
                      <a:pt x="128" y="411"/>
                      <a:pt x="102" y="233"/>
                      <a:pt x="77" y="30"/>
                    </a:cubicBezTo>
                    <a:cubicBezTo>
                      <a:pt x="77" y="15"/>
                      <a:pt x="60" y="1"/>
                      <a:pt x="4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8" name="Google Shape;9760;p71">
                <a:extLst>
                  <a:ext uri="{FF2B5EF4-FFF2-40B4-BE49-F238E27FC236}">
                    <a16:creationId xmlns:a16="http://schemas.microsoft.com/office/drawing/2014/main" id="{8754837E-8A8C-8CDB-3827-3C42F895134D}"/>
                  </a:ext>
                </a:extLst>
              </p:cNvPr>
              <p:cNvSpPr/>
              <p:nvPr/>
            </p:nvSpPr>
            <p:spPr>
              <a:xfrm>
                <a:off x="6332200" y="4192275"/>
                <a:ext cx="21425" cy="587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2350" extrusionOk="0">
                    <a:moveTo>
                      <a:pt x="770" y="0"/>
                    </a:moveTo>
                    <a:cubicBezTo>
                      <a:pt x="749" y="0"/>
                      <a:pt x="728" y="9"/>
                      <a:pt x="712" y="33"/>
                    </a:cubicBezTo>
                    <a:cubicBezTo>
                      <a:pt x="559" y="389"/>
                      <a:pt x="432" y="745"/>
                      <a:pt x="305" y="1126"/>
                    </a:cubicBezTo>
                    <a:cubicBezTo>
                      <a:pt x="254" y="1304"/>
                      <a:pt x="203" y="1507"/>
                      <a:pt x="153" y="1685"/>
                    </a:cubicBezTo>
                    <a:cubicBezTo>
                      <a:pt x="76" y="1863"/>
                      <a:pt x="51" y="2066"/>
                      <a:pt x="0" y="2270"/>
                    </a:cubicBezTo>
                    <a:cubicBezTo>
                      <a:pt x="0" y="2324"/>
                      <a:pt x="44" y="2349"/>
                      <a:pt x="88" y="2349"/>
                    </a:cubicBezTo>
                    <a:cubicBezTo>
                      <a:pt x="127" y="2349"/>
                      <a:pt x="166" y="2330"/>
                      <a:pt x="178" y="2295"/>
                    </a:cubicBezTo>
                    <a:cubicBezTo>
                      <a:pt x="229" y="2092"/>
                      <a:pt x="254" y="1888"/>
                      <a:pt x="305" y="1710"/>
                    </a:cubicBezTo>
                    <a:cubicBezTo>
                      <a:pt x="356" y="1533"/>
                      <a:pt x="407" y="1355"/>
                      <a:pt x="458" y="1151"/>
                    </a:cubicBezTo>
                    <a:cubicBezTo>
                      <a:pt x="585" y="796"/>
                      <a:pt x="712" y="440"/>
                      <a:pt x="839" y="58"/>
                    </a:cubicBezTo>
                    <a:cubicBezTo>
                      <a:pt x="856" y="41"/>
                      <a:pt x="814" y="0"/>
                      <a:pt x="7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6" name="Google Shape;9761;p71">
                <a:extLst>
                  <a:ext uri="{FF2B5EF4-FFF2-40B4-BE49-F238E27FC236}">
                    <a16:creationId xmlns:a16="http://schemas.microsoft.com/office/drawing/2014/main" id="{F87893D1-949A-E745-4E31-239EB530DF6B}"/>
                  </a:ext>
                </a:extLst>
              </p:cNvPr>
              <p:cNvSpPr/>
              <p:nvPr/>
            </p:nvSpPr>
            <p:spPr>
              <a:xfrm>
                <a:off x="6329650" y="4188750"/>
                <a:ext cx="18275" cy="4000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1600" extrusionOk="0">
                    <a:moveTo>
                      <a:pt x="667" y="0"/>
                    </a:moveTo>
                    <a:cubicBezTo>
                      <a:pt x="655" y="0"/>
                      <a:pt x="643" y="7"/>
                      <a:pt x="636" y="22"/>
                    </a:cubicBezTo>
                    <a:cubicBezTo>
                      <a:pt x="483" y="250"/>
                      <a:pt x="356" y="504"/>
                      <a:pt x="229" y="759"/>
                    </a:cubicBezTo>
                    <a:cubicBezTo>
                      <a:pt x="178" y="886"/>
                      <a:pt x="127" y="1013"/>
                      <a:pt x="102" y="1140"/>
                    </a:cubicBezTo>
                    <a:cubicBezTo>
                      <a:pt x="77" y="1216"/>
                      <a:pt x="51" y="1292"/>
                      <a:pt x="51" y="1343"/>
                    </a:cubicBezTo>
                    <a:cubicBezTo>
                      <a:pt x="26" y="1419"/>
                      <a:pt x="0" y="1470"/>
                      <a:pt x="0" y="1546"/>
                    </a:cubicBezTo>
                    <a:cubicBezTo>
                      <a:pt x="16" y="1578"/>
                      <a:pt x="51" y="1600"/>
                      <a:pt x="82" y="1600"/>
                    </a:cubicBezTo>
                    <a:cubicBezTo>
                      <a:pt x="101" y="1600"/>
                      <a:pt x="118" y="1591"/>
                      <a:pt x="127" y="1572"/>
                    </a:cubicBezTo>
                    <a:cubicBezTo>
                      <a:pt x="153" y="1521"/>
                      <a:pt x="178" y="1445"/>
                      <a:pt x="178" y="1394"/>
                    </a:cubicBezTo>
                    <a:cubicBezTo>
                      <a:pt x="204" y="1318"/>
                      <a:pt x="229" y="1242"/>
                      <a:pt x="229" y="1191"/>
                    </a:cubicBezTo>
                    <a:cubicBezTo>
                      <a:pt x="280" y="1064"/>
                      <a:pt x="331" y="937"/>
                      <a:pt x="356" y="809"/>
                    </a:cubicBezTo>
                    <a:cubicBezTo>
                      <a:pt x="458" y="555"/>
                      <a:pt x="560" y="301"/>
                      <a:pt x="712" y="72"/>
                    </a:cubicBezTo>
                    <a:cubicBezTo>
                      <a:pt x="730" y="36"/>
                      <a:pt x="697" y="0"/>
                      <a:pt x="6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7" name="Google Shape;9762;p71">
                <a:extLst>
                  <a:ext uri="{FF2B5EF4-FFF2-40B4-BE49-F238E27FC236}">
                    <a16:creationId xmlns:a16="http://schemas.microsoft.com/office/drawing/2014/main" id="{30729579-E811-0D0A-A187-9AFFBB66A9C5}"/>
                  </a:ext>
                </a:extLst>
              </p:cNvPr>
              <p:cNvSpPr/>
              <p:nvPr/>
            </p:nvSpPr>
            <p:spPr>
              <a:xfrm>
                <a:off x="6329650" y="4184925"/>
                <a:ext cx="12550" cy="27525"/>
              </a:xfrm>
              <a:custGeom>
                <a:avLst/>
                <a:gdLst/>
                <a:ahLst/>
                <a:cxnLst/>
                <a:rect l="l" t="t" r="r" b="b"/>
                <a:pathLst>
                  <a:path w="502" h="1101" extrusionOk="0">
                    <a:moveTo>
                      <a:pt x="439" y="1"/>
                    </a:moveTo>
                    <a:cubicBezTo>
                      <a:pt x="426" y="1"/>
                      <a:pt x="415" y="7"/>
                      <a:pt x="407" y="22"/>
                    </a:cubicBezTo>
                    <a:cubicBezTo>
                      <a:pt x="305" y="200"/>
                      <a:pt x="229" y="352"/>
                      <a:pt x="153" y="530"/>
                    </a:cubicBezTo>
                    <a:cubicBezTo>
                      <a:pt x="127" y="607"/>
                      <a:pt x="77" y="734"/>
                      <a:pt x="51" y="785"/>
                    </a:cubicBezTo>
                    <a:cubicBezTo>
                      <a:pt x="51" y="835"/>
                      <a:pt x="26" y="886"/>
                      <a:pt x="26" y="912"/>
                    </a:cubicBezTo>
                    <a:cubicBezTo>
                      <a:pt x="0" y="962"/>
                      <a:pt x="0" y="1013"/>
                      <a:pt x="0" y="1064"/>
                    </a:cubicBezTo>
                    <a:cubicBezTo>
                      <a:pt x="0" y="1082"/>
                      <a:pt x="26" y="1100"/>
                      <a:pt x="50" y="1100"/>
                    </a:cubicBezTo>
                    <a:cubicBezTo>
                      <a:pt x="60" y="1100"/>
                      <a:pt x="69" y="1097"/>
                      <a:pt x="77" y="1090"/>
                    </a:cubicBezTo>
                    <a:cubicBezTo>
                      <a:pt x="102" y="1064"/>
                      <a:pt x="127" y="1013"/>
                      <a:pt x="127" y="962"/>
                    </a:cubicBezTo>
                    <a:lnTo>
                      <a:pt x="178" y="835"/>
                    </a:lnTo>
                    <a:cubicBezTo>
                      <a:pt x="204" y="759"/>
                      <a:pt x="229" y="683"/>
                      <a:pt x="280" y="581"/>
                    </a:cubicBezTo>
                    <a:cubicBezTo>
                      <a:pt x="331" y="429"/>
                      <a:pt x="407" y="251"/>
                      <a:pt x="483" y="73"/>
                    </a:cubicBezTo>
                    <a:cubicBezTo>
                      <a:pt x="501" y="37"/>
                      <a:pt x="468" y="1"/>
                      <a:pt x="4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8" name="Google Shape;9763;p71">
                <a:extLst>
                  <a:ext uri="{FF2B5EF4-FFF2-40B4-BE49-F238E27FC236}">
                    <a16:creationId xmlns:a16="http://schemas.microsoft.com/office/drawing/2014/main" id="{E0DFED25-C249-4CE6-B49A-EED16C0013DC}"/>
                  </a:ext>
                </a:extLst>
              </p:cNvPr>
              <p:cNvSpPr/>
              <p:nvPr/>
            </p:nvSpPr>
            <p:spPr>
              <a:xfrm>
                <a:off x="6434725" y="4000950"/>
                <a:ext cx="25675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1027" h="2428" extrusionOk="0">
                    <a:moveTo>
                      <a:pt x="981" y="0"/>
                    </a:moveTo>
                    <a:cubicBezTo>
                      <a:pt x="972" y="0"/>
                      <a:pt x="964" y="4"/>
                      <a:pt x="957" y="10"/>
                    </a:cubicBezTo>
                    <a:cubicBezTo>
                      <a:pt x="855" y="188"/>
                      <a:pt x="728" y="392"/>
                      <a:pt x="626" y="570"/>
                    </a:cubicBezTo>
                    <a:cubicBezTo>
                      <a:pt x="550" y="748"/>
                      <a:pt x="449" y="951"/>
                      <a:pt x="372" y="1154"/>
                    </a:cubicBezTo>
                    <a:cubicBezTo>
                      <a:pt x="296" y="1358"/>
                      <a:pt x="220" y="1561"/>
                      <a:pt x="144" y="1764"/>
                    </a:cubicBezTo>
                    <a:cubicBezTo>
                      <a:pt x="67" y="1967"/>
                      <a:pt x="16" y="2171"/>
                      <a:pt x="16" y="2374"/>
                    </a:cubicBezTo>
                    <a:cubicBezTo>
                      <a:pt x="1" y="2406"/>
                      <a:pt x="24" y="2427"/>
                      <a:pt x="50" y="2427"/>
                    </a:cubicBezTo>
                    <a:cubicBezTo>
                      <a:pt x="66" y="2427"/>
                      <a:pt x="83" y="2419"/>
                      <a:pt x="93" y="2400"/>
                    </a:cubicBezTo>
                    <a:cubicBezTo>
                      <a:pt x="169" y="2196"/>
                      <a:pt x="245" y="1993"/>
                      <a:pt x="296" y="1790"/>
                    </a:cubicBezTo>
                    <a:cubicBezTo>
                      <a:pt x="347" y="1612"/>
                      <a:pt x="423" y="1408"/>
                      <a:pt x="499" y="1205"/>
                    </a:cubicBezTo>
                    <a:cubicBezTo>
                      <a:pt x="652" y="824"/>
                      <a:pt x="830" y="417"/>
                      <a:pt x="1008" y="61"/>
                    </a:cubicBezTo>
                    <a:cubicBezTo>
                      <a:pt x="1026" y="24"/>
                      <a:pt x="1004" y="0"/>
                      <a:pt x="98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9" name="Google Shape;9764;p71">
                <a:extLst>
                  <a:ext uri="{FF2B5EF4-FFF2-40B4-BE49-F238E27FC236}">
                    <a16:creationId xmlns:a16="http://schemas.microsoft.com/office/drawing/2014/main" id="{B5B8A8C6-1FC5-D819-2782-A6EBEB4CBD5B}"/>
                  </a:ext>
                </a:extLst>
              </p:cNvPr>
              <p:cNvSpPr/>
              <p:nvPr/>
            </p:nvSpPr>
            <p:spPr>
              <a:xfrm>
                <a:off x="6433850" y="4006400"/>
                <a:ext cx="18075" cy="3845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1538" extrusionOk="0">
                    <a:moveTo>
                      <a:pt x="647" y="0"/>
                    </a:moveTo>
                    <a:cubicBezTo>
                      <a:pt x="632" y="0"/>
                      <a:pt x="618" y="6"/>
                      <a:pt x="611" y="21"/>
                    </a:cubicBezTo>
                    <a:cubicBezTo>
                      <a:pt x="484" y="250"/>
                      <a:pt x="356" y="504"/>
                      <a:pt x="255" y="733"/>
                    </a:cubicBezTo>
                    <a:cubicBezTo>
                      <a:pt x="204" y="860"/>
                      <a:pt x="153" y="987"/>
                      <a:pt x="102" y="1114"/>
                    </a:cubicBezTo>
                    <a:cubicBezTo>
                      <a:pt x="51" y="1241"/>
                      <a:pt x="26" y="1368"/>
                      <a:pt x="1" y="1495"/>
                    </a:cubicBezTo>
                    <a:cubicBezTo>
                      <a:pt x="1" y="1525"/>
                      <a:pt x="27" y="1537"/>
                      <a:pt x="48" y="1537"/>
                    </a:cubicBezTo>
                    <a:cubicBezTo>
                      <a:pt x="64" y="1537"/>
                      <a:pt x="77" y="1531"/>
                      <a:pt x="77" y="1521"/>
                    </a:cubicBezTo>
                    <a:cubicBezTo>
                      <a:pt x="128" y="1394"/>
                      <a:pt x="179" y="1267"/>
                      <a:pt x="229" y="1165"/>
                    </a:cubicBezTo>
                    <a:cubicBezTo>
                      <a:pt x="280" y="1038"/>
                      <a:pt x="306" y="911"/>
                      <a:pt x="356" y="809"/>
                    </a:cubicBezTo>
                    <a:cubicBezTo>
                      <a:pt x="458" y="530"/>
                      <a:pt x="585" y="301"/>
                      <a:pt x="687" y="72"/>
                    </a:cubicBezTo>
                    <a:cubicBezTo>
                      <a:pt x="723" y="36"/>
                      <a:pt x="682" y="0"/>
                      <a:pt x="6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0" name="Google Shape;9765;p71">
                <a:extLst>
                  <a:ext uri="{FF2B5EF4-FFF2-40B4-BE49-F238E27FC236}">
                    <a16:creationId xmlns:a16="http://schemas.microsoft.com/office/drawing/2014/main" id="{BA966337-001F-647B-2B6C-6DFCAD5FF5AE}"/>
                  </a:ext>
                </a:extLst>
              </p:cNvPr>
              <p:cNvSpPr/>
              <p:nvPr/>
            </p:nvSpPr>
            <p:spPr>
              <a:xfrm>
                <a:off x="6341075" y="4274500"/>
                <a:ext cx="18450" cy="427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1711" extrusionOk="0">
                    <a:moveTo>
                      <a:pt x="679" y="1"/>
                    </a:moveTo>
                    <a:cubicBezTo>
                      <a:pt x="669" y="1"/>
                      <a:pt x="662" y="7"/>
                      <a:pt x="662" y="23"/>
                    </a:cubicBezTo>
                    <a:cubicBezTo>
                      <a:pt x="535" y="302"/>
                      <a:pt x="408" y="556"/>
                      <a:pt x="306" y="836"/>
                    </a:cubicBezTo>
                    <a:lnTo>
                      <a:pt x="128" y="1268"/>
                    </a:lnTo>
                    <a:cubicBezTo>
                      <a:pt x="77" y="1395"/>
                      <a:pt x="26" y="1522"/>
                      <a:pt x="1" y="1675"/>
                    </a:cubicBezTo>
                    <a:cubicBezTo>
                      <a:pt x="1" y="1693"/>
                      <a:pt x="26" y="1711"/>
                      <a:pt x="50" y="1711"/>
                    </a:cubicBezTo>
                    <a:cubicBezTo>
                      <a:pt x="60" y="1711"/>
                      <a:pt x="70" y="1708"/>
                      <a:pt x="77" y="1700"/>
                    </a:cubicBezTo>
                    <a:cubicBezTo>
                      <a:pt x="153" y="1598"/>
                      <a:pt x="204" y="1446"/>
                      <a:pt x="255" y="1319"/>
                    </a:cubicBezTo>
                    <a:cubicBezTo>
                      <a:pt x="306" y="1166"/>
                      <a:pt x="357" y="1039"/>
                      <a:pt x="408" y="912"/>
                    </a:cubicBezTo>
                    <a:cubicBezTo>
                      <a:pt x="509" y="607"/>
                      <a:pt x="611" y="328"/>
                      <a:pt x="738" y="48"/>
                    </a:cubicBezTo>
                    <a:cubicBezTo>
                      <a:pt x="738" y="31"/>
                      <a:pt x="702" y="1"/>
                      <a:pt x="6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1" name="Google Shape;9766;p71">
                <a:extLst>
                  <a:ext uri="{FF2B5EF4-FFF2-40B4-BE49-F238E27FC236}">
                    <a16:creationId xmlns:a16="http://schemas.microsoft.com/office/drawing/2014/main" id="{C0D020CB-13A3-ECB5-1FD1-08945B2DE711}"/>
                  </a:ext>
                </a:extLst>
              </p:cNvPr>
              <p:cNvSpPr/>
              <p:nvPr/>
            </p:nvSpPr>
            <p:spPr>
              <a:xfrm>
                <a:off x="6343000" y="4271625"/>
                <a:ext cx="13200" cy="28650"/>
              </a:xfrm>
              <a:custGeom>
                <a:avLst/>
                <a:gdLst/>
                <a:ahLst/>
                <a:cxnLst/>
                <a:rect l="l" t="t" r="r" b="b"/>
                <a:pathLst>
                  <a:path w="528" h="1146" extrusionOk="0">
                    <a:moveTo>
                      <a:pt x="482" y="1"/>
                    </a:moveTo>
                    <a:cubicBezTo>
                      <a:pt x="473" y="1"/>
                      <a:pt x="464" y="4"/>
                      <a:pt x="458" y="11"/>
                    </a:cubicBezTo>
                    <a:cubicBezTo>
                      <a:pt x="356" y="189"/>
                      <a:pt x="254" y="366"/>
                      <a:pt x="178" y="544"/>
                    </a:cubicBezTo>
                    <a:cubicBezTo>
                      <a:pt x="102" y="722"/>
                      <a:pt x="26" y="900"/>
                      <a:pt x="0" y="1103"/>
                    </a:cubicBezTo>
                    <a:cubicBezTo>
                      <a:pt x="0" y="1133"/>
                      <a:pt x="26" y="1146"/>
                      <a:pt x="48" y="1146"/>
                    </a:cubicBezTo>
                    <a:cubicBezTo>
                      <a:pt x="63" y="1146"/>
                      <a:pt x="76" y="1139"/>
                      <a:pt x="76" y="1129"/>
                    </a:cubicBezTo>
                    <a:cubicBezTo>
                      <a:pt x="178" y="951"/>
                      <a:pt x="229" y="773"/>
                      <a:pt x="280" y="595"/>
                    </a:cubicBezTo>
                    <a:cubicBezTo>
                      <a:pt x="356" y="417"/>
                      <a:pt x="432" y="239"/>
                      <a:pt x="508" y="61"/>
                    </a:cubicBezTo>
                    <a:cubicBezTo>
                      <a:pt x="527" y="24"/>
                      <a:pt x="505" y="1"/>
                      <a:pt x="48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2" name="Google Shape;9767;p71">
                <a:extLst>
                  <a:ext uri="{FF2B5EF4-FFF2-40B4-BE49-F238E27FC236}">
                    <a16:creationId xmlns:a16="http://schemas.microsoft.com/office/drawing/2014/main" id="{3EFB4697-E8AA-434F-21A9-ED488585937D}"/>
                  </a:ext>
                </a:extLst>
              </p:cNvPr>
              <p:cNvSpPr/>
              <p:nvPr/>
            </p:nvSpPr>
            <p:spPr>
              <a:xfrm>
                <a:off x="6412250" y="3794925"/>
                <a:ext cx="10200" cy="35150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406" extrusionOk="0">
                    <a:moveTo>
                      <a:pt x="370" y="0"/>
                    </a:moveTo>
                    <a:cubicBezTo>
                      <a:pt x="356" y="0"/>
                      <a:pt x="341" y="6"/>
                      <a:pt x="331" y="17"/>
                    </a:cubicBezTo>
                    <a:cubicBezTo>
                      <a:pt x="255" y="245"/>
                      <a:pt x="204" y="474"/>
                      <a:pt x="128" y="703"/>
                    </a:cubicBezTo>
                    <a:cubicBezTo>
                      <a:pt x="77" y="906"/>
                      <a:pt x="26" y="1135"/>
                      <a:pt x="0" y="1364"/>
                    </a:cubicBezTo>
                    <a:cubicBezTo>
                      <a:pt x="0" y="1394"/>
                      <a:pt x="18" y="1406"/>
                      <a:pt x="37" y="1406"/>
                    </a:cubicBezTo>
                    <a:cubicBezTo>
                      <a:pt x="51" y="1406"/>
                      <a:pt x="66" y="1400"/>
                      <a:pt x="77" y="1389"/>
                    </a:cubicBezTo>
                    <a:cubicBezTo>
                      <a:pt x="153" y="1186"/>
                      <a:pt x="229" y="957"/>
                      <a:pt x="255" y="728"/>
                    </a:cubicBezTo>
                    <a:cubicBezTo>
                      <a:pt x="305" y="500"/>
                      <a:pt x="356" y="271"/>
                      <a:pt x="407" y="42"/>
                    </a:cubicBezTo>
                    <a:cubicBezTo>
                      <a:pt x="407" y="12"/>
                      <a:pt x="390" y="0"/>
                      <a:pt x="3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3" name="Google Shape;9768;p71">
                <a:extLst>
                  <a:ext uri="{FF2B5EF4-FFF2-40B4-BE49-F238E27FC236}">
                    <a16:creationId xmlns:a16="http://schemas.microsoft.com/office/drawing/2014/main" id="{C739A73D-9B53-6943-60DE-E4BD146F0A6B}"/>
                  </a:ext>
                </a:extLst>
              </p:cNvPr>
              <p:cNvSpPr/>
              <p:nvPr/>
            </p:nvSpPr>
            <p:spPr>
              <a:xfrm>
                <a:off x="6405250" y="3792275"/>
                <a:ext cx="11850" cy="40350"/>
              </a:xfrm>
              <a:custGeom>
                <a:avLst/>
                <a:gdLst/>
                <a:ahLst/>
                <a:cxnLst/>
                <a:rect l="l" t="t" r="r" b="b"/>
                <a:pathLst>
                  <a:path w="474" h="1614" extrusionOk="0">
                    <a:moveTo>
                      <a:pt x="419" y="0"/>
                    </a:moveTo>
                    <a:cubicBezTo>
                      <a:pt x="400" y="0"/>
                      <a:pt x="382" y="15"/>
                      <a:pt x="382" y="46"/>
                    </a:cubicBezTo>
                    <a:lnTo>
                      <a:pt x="179" y="809"/>
                    </a:lnTo>
                    <a:lnTo>
                      <a:pt x="77" y="1190"/>
                    </a:lnTo>
                    <a:cubicBezTo>
                      <a:pt x="26" y="1292"/>
                      <a:pt x="1" y="1444"/>
                      <a:pt x="1" y="1571"/>
                    </a:cubicBezTo>
                    <a:cubicBezTo>
                      <a:pt x="1" y="1601"/>
                      <a:pt x="18" y="1614"/>
                      <a:pt x="38" y="1614"/>
                    </a:cubicBezTo>
                    <a:cubicBezTo>
                      <a:pt x="52" y="1614"/>
                      <a:pt x="67" y="1607"/>
                      <a:pt x="77" y="1597"/>
                    </a:cubicBezTo>
                    <a:cubicBezTo>
                      <a:pt x="153" y="1470"/>
                      <a:pt x="179" y="1343"/>
                      <a:pt x="204" y="1216"/>
                    </a:cubicBezTo>
                    <a:lnTo>
                      <a:pt x="280" y="834"/>
                    </a:lnTo>
                    <a:cubicBezTo>
                      <a:pt x="357" y="580"/>
                      <a:pt x="408" y="326"/>
                      <a:pt x="458" y="72"/>
                    </a:cubicBezTo>
                    <a:cubicBezTo>
                      <a:pt x="473" y="28"/>
                      <a:pt x="445" y="0"/>
                      <a:pt x="41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4" name="Google Shape;9769;p71">
                <a:extLst>
                  <a:ext uri="{FF2B5EF4-FFF2-40B4-BE49-F238E27FC236}">
                    <a16:creationId xmlns:a16="http://schemas.microsoft.com/office/drawing/2014/main" id="{5E3B78AC-7BD4-F992-1B87-4473D3EB52AD}"/>
                  </a:ext>
                </a:extLst>
              </p:cNvPr>
              <p:cNvSpPr/>
              <p:nvPr/>
            </p:nvSpPr>
            <p:spPr>
              <a:xfrm>
                <a:off x="6482150" y="3566500"/>
                <a:ext cx="12100" cy="31300"/>
              </a:xfrm>
              <a:custGeom>
                <a:avLst/>
                <a:gdLst/>
                <a:ahLst/>
                <a:cxnLst/>
                <a:rect l="l" t="t" r="r" b="b"/>
                <a:pathLst>
                  <a:path w="484" h="1252" extrusionOk="0">
                    <a:moveTo>
                      <a:pt x="421" y="0"/>
                    </a:moveTo>
                    <a:cubicBezTo>
                      <a:pt x="400" y="0"/>
                      <a:pt x="381" y="8"/>
                      <a:pt x="381" y="29"/>
                    </a:cubicBezTo>
                    <a:cubicBezTo>
                      <a:pt x="356" y="233"/>
                      <a:pt x="305" y="436"/>
                      <a:pt x="254" y="614"/>
                    </a:cubicBezTo>
                    <a:cubicBezTo>
                      <a:pt x="178" y="817"/>
                      <a:pt x="102" y="1021"/>
                      <a:pt x="0" y="1199"/>
                    </a:cubicBezTo>
                    <a:cubicBezTo>
                      <a:pt x="0" y="1230"/>
                      <a:pt x="20" y="1252"/>
                      <a:pt x="40" y="1252"/>
                    </a:cubicBezTo>
                    <a:cubicBezTo>
                      <a:pt x="53" y="1252"/>
                      <a:pt x="67" y="1243"/>
                      <a:pt x="76" y="1224"/>
                    </a:cubicBezTo>
                    <a:cubicBezTo>
                      <a:pt x="305" y="868"/>
                      <a:pt x="458" y="462"/>
                      <a:pt x="483" y="29"/>
                    </a:cubicBezTo>
                    <a:cubicBezTo>
                      <a:pt x="483" y="15"/>
                      <a:pt x="449" y="0"/>
                      <a:pt x="4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5" name="Google Shape;9770;p71">
                <a:extLst>
                  <a:ext uri="{FF2B5EF4-FFF2-40B4-BE49-F238E27FC236}">
                    <a16:creationId xmlns:a16="http://schemas.microsoft.com/office/drawing/2014/main" id="{7DBA58F3-5092-BE8F-BFD1-0E114C32278B}"/>
                  </a:ext>
                </a:extLst>
              </p:cNvPr>
              <p:cNvSpPr/>
              <p:nvPr/>
            </p:nvSpPr>
            <p:spPr>
              <a:xfrm>
                <a:off x="6490400" y="3563725"/>
                <a:ext cx="10200" cy="32375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295" extrusionOk="0">
                    <a:moveTo>
                      <a:pt x="382" y="1"/>
                    </a:moveTo>
                    <a:cubicBezTo>
                      <a:pt x="369" y="1"/>
                      <a:pt x="356" y="13"/>
                      <a:pt x="356" y="39"/>
                    </a:cubicBezTo>
                    <a:cubicBezTo>
                      <a:pt x="280" y="445"/>
                      <a:pt x="179" y="852"/>
                      <a:pt x="1" y="1259"/>
                    </a:cubicBezTo>
                    <a:cubicBezTo>
                      <a:pt x="1" y="1277"/>
                      <a:pt x="26" y="1295"/>
                      <a:pt x="50" y="1295"/>
                    </a:cubicBezTo>
                    <a:cubicBezTo>
                      <a:pt x="60" y="1295"/>
                      <a:pt x="69" y="1292"/>
                      <a:pt x="77" y="1284"/>
                    </a:cubicBezTo>
                    <a:cubicBezTo>
                      <a:pt x="280" y="903"/>
                      <a:pt x="382" y="471"/>
                      <a:pt x="407" y="39"/>
                    </a:cubicBezTo>
                    <a:cubicBezTo>
                      <a:pt x="407" y="13"/>
                      <a:pt x="395" y="1"/>
                      <a:pt x="38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6" name="Google Shape;9771;p71">
                <a:extLst>
                  <a:ext uri="{FF2B5EF4-FFF2-40B4-BE49-F238E27FC236}">
                    <a16:creationId xmlns:a16="http://schemas.microsoft.com/office/drawing/2014/main" id="{91BEC060-8777-F28E-C982-9316AA783176}"/>
                  </a:ext>
                </a:extLst>
              </p:cNvPr>
              <p:cNvSpPr/>
              <p:nvPr/>
            </p:nvSpPr>
            <p:spPr>
              <a:xfrm>
                <a:off x="6808725" y="3239300"/>
                <a:ext cx="512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205" h="732" extrusionOk="0">
                    <a:moveTo>
                      <a:pt x="153" y="1"/>
                    </a:moveTo>
                    <a:cubicBezTo>
                      <a:pt x="139" y="1"/>
                      <a:pt x="128" y="9"/>
                      <a:pt x="128" y="28"/>
                    </a:cubicBezTo>
                    <a:cubicBezTo>
                      <a:pt x="103" y="130"/>
                      <a:pt x="52" y="232"/>
                      <a:pt x="26" y="359"/>
                    </a:cubicBezTo>
                    <a:lnTo>
                      <a:pt x="26" y="435"/>
                    </a:lnTo>
                    <a:cubicBezTo>
                      <a:pt x="26" y="460"/>
                      <a:pt x="26" y="511"/>
                      <a:pt x="26" y="537"/>
                    </a:cubicBezTo>
                    <a:lnTo>
                      <a:pt x="1" y="689"/>
                    </a:lnTo>
                    <a:cubicBezTo>
                      <a:pt x="1" y="719"/>
                      <a:pt x="10" y="731"/>
                      <a:pt x="22" y="731"/>
                    </a:cubicBezTo>
                    <a:cubicBezTo>
                      <a:pt x="31" y="731"/>
                      <a:pt x="41" y="725"/>
                      <a:pt x="52" y="715"/>
                    </a:cubicBezTo>
                    <a:lnTo>
                      <a:pt x="103" y="562"/>
                    </a:lnTo>
                    <a:cubicBezTo>
                      <a:pt x="103" y="537"/>
                      <a:pt x="128" y="486"/>
                      <a:pt x="128" y="460"/>
                    </a:cubicBezTo>
                    <a:lnTo>
                      <a:pt x="128" y="384"/>
                    </a:lnTo>
                    <a:cubicBezTo>
                      <a:pt x="153" y="282"/>
                      <a:pt x="179" y="155"/>
                      <a:pt x="204" y="54"/>
                    </a:cubicBezTo>
                    <a:cubicBezTo>
                      <a:pt x="204" y="22"/>
                      <a:pt x="175" y="1"/>
                      <a:pt x="1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7" name="Google Shape;9772;p71">
                <a:extLst>
                  <a:ext uri="{FF2B5EF4-FFF2-40B4-BE49-F238E27FC236}">
                    <a16:creationId xmlns:a16="http://schemas.microsoft.com/office/drawing/2014/main" id="{27937191-7D52-F525-5FFA-8A71DD2DF1E2}"/>
                  </a:ext>
                </a:extLst>
              </p:cNvPr>
              <p:cNvSpPr/>
              <p:nvPr/>
            </p:nvSpPr>
            <p:spPr>
              <a:xfrm>
                <a:off x="6561050" y="2857325"/>
                <a:ext cx="116000" cy="61900"/>
              </a:xfrm>
              <a:custGeom>
                <a:avLst/>
                <a:gdLst/>
                <a:ahLst/>
                <a:cxnLst/>
                <a:rect l="l" t="t" r="r" b="b"/>
                <a:pathLst>
                  <a:path w="4640" h="2476" extrusionOk="0">
                    <a:moveTo>
                      <a:pt x="47" y="0"/>
                    </a:moveTo>
                    <a:cubicBezTo>
                      <a:pt x="14" y="0"/>
                      <a:pt x="0" y="42"/>
                      <a:pt x="21" y="83"/>
                    </a:cubicBezTo>
                    <a:cubicBezTo>
                      <a:pt x="72" y="159"/>
                      <a:pt x="123" y="210"/>
                      <a:pt x="225" y="261"/>
                    </a:cubicBezTo>
                    <a:lnTo>
                      <a:pt x="428" y="414"/>
                    </a:lnTo>
                    <a:lnTo>
                      <a:pt x="911" y="744"/>
                    </a:lnTo>
                    <a:cubicBezTo>
                      <a:pt x="2054" y="1430"/>
                      <a:pt x="3274" y="2015"/>
                      <a:pt x="4545" y="2472"/>
                    </a:cubicBezTo>
                    <a:cubicBezTo>
                      <a:pt x="4552" y="2475"/>
                      <a:pt x="4559" y="2476"/>
                      <a:pt x="4565" y="2476"/>
                    </a:cubicBezTo>
                    <a:cubicBezTo>
                      <a:pt x="4625" y="2476"/>
                      <a:pt x="4640" y="2368"/>
                      <a:pt x="4571" y="2345"/>
                    </a:cubicBezTo>
                    <a:cubicBezTo>
                      <a:pt x="4215" y="2218"/>
                      <a:pt x="3884" y="2066"/>
                      <a:pt x="3529" y="1888"/>
                    </a:cubicBezTo>
                    <a:cubicBezTo>
                      <a:pt x="2944" y="1634"/>
                      <a:pt x="2359" y="1329"/>
                      <a:pt x="1775" y="998"/>
                    </a:cubicBezTo>
                    <a:cubicBezTo>
                      <a:pt x="1495" y="846"/>
                      <a:pt x="1216" y="668"/>
                      <a:pt x="936" y="490"/>
                    </a:cubicBezTo>
                    <a:lnTo>
                      <a:pt x="504" y="236"/>
                    </a:lnTo>
                    <a:cubicBezTo>
                      <a:pt x="377" y="134"/>
                      <a:pt x="225" y="32"/>
                      <a:pt x="72" y="7"/>
                    </a:cubicBezTo>
                    <a:cubicBezTo>
                      <a:pt x="63" y="2"/>
                      <a:pt x="54" y="0"/>
                      <a:pt x="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8" name="Google Shape;9773;p71">
                <a:extLst>
                  <a:ext uri="{FF2B5EF4-FFF2-40B4-BE49-F238E27FC236}">
                    <a16:creationId xmlns:a16="http://schemas.microsoft.com/office/drawing/2014/main" id="{68C930B1-2ED3-4231-A6FA-8C2706BBB80E}"/>
                  </a:ext>
                </a:extLst>
              </p:cNvPr>
              <p:cNvSpPr/>
              <p:nvPr/>
            </p:nvSpPr>
            <p:spPr>
              <a:xfrm>
                <a:off x="6563600" y="2871300"/>
                <a:ext cx="32050" cy="21500"/>
              </a:xfrm>
              <a:custGeom>
                <a:avLst/>
                <a:gdLst/>
                <a:ahLst/>
                <a:cxnLst/>
                <a:rect l="l" t="t" r="r" b="b"/>
                <a:pathLst>
                  <a:path w="1282" h="860" extrusionOk="0">
                    <a:moveTo>
                      <a:pt x="32" y="0"/>
                    </a:moveTo>
                    <a:cubicBezTo>
                      <a:pt x="13" y="0"/>
                      <a:pt x="0" y="37"/>
                      <a:pt x="21" y="58"/>
                    </a:cubicBezTo>
                    <a:cubicBezTo>
                      <a:pt x="97" y="134"/>
                      <a:pt x="224" y="210"/>
                      <a:pt x="326" y="261"/>
                    </a:cubicBezTo>
                    <a:cubicBezTo>
                      <a:pt x="428" y="338"/>
                      <a:pt x="504" y="388"/>
                      <a:pt x="605" y="465"/>
                    </a:cubicBezTo>
                    <a:cubicBezTo>
                      <a:pt x="809" y="566"/>
                      <a:pt x="987" y="719"/>
                      <a:pt x="1190" y="846"/>
                    </a:cubicBezTo>
                    <a:cubicBezTo>
                      <a:pt x="1200" y="856"/>
                      <a:pt x="1210" y="860"/>
                      <a:pt x="1219" y="860"/>
                    </a:cubicBezTo>
                    <a:cubicBezTo>
                      <a:pt x="1257" y="860"/>
                      <a:pt x="1282" y="790"/>
                      <a:pt x="1241" y="770"/>
                    </a:cubicBezTo>
                    <a:cubicBezTo>
                      <a:pt x="1063" y="617"/>
                      <a:pt x="885" y="465"/>
                      <a:pt x="682" y="338"/>
                    </a:cubicBezTo>
                    <a:cubicBezTo>
                      <a:pt x="580" y="261"/>
                      <a:pt x="478" y="210"/>
                      <a:pt x="377" y="134"/>
                    </a:cubicBezTo>
                    <a:cubicBezTo>
                      <a:pt x="275" y="83"/>
                      <a:pt x="173" y="33"/>
                      <a:pt x="46" y="7"/>
                    </a:cubicBezTo>
                    <a:cubicBezTo>
                      <a:pt x="41" y="2"/>
                      <a:pt x="37" y="0"/>
                      <a:pt x="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9" name="Google Shape;9774;p71">
                <a:extLst>
                  <a:ext uri="{FF2B5EF4-FFF2-40B4-BE49-F238E27FC236}">
                    <a16:creationId xmlns:a16="http://schemas.microsoft.com/office/drawing/2014/main" id="{D6C46FC5-D0C1-A1DB-4FF6-B5C90DE290A5}"/>
                  </a:ext>
                </a:extLst>
              </p:cNvPr>
              <p:cNvSpPr/>
              <p:nvPr/>
            </p:nvSpPr>
            <p:spPr>
              <a:xfrm>
                <a:off x="6562850" y="2880350"/>
                <a:ext cx="10175" cy="7500"/>
              </a:xfrm>
              <a:custGeom>
                <a:avLst/>
                <a:gdLst/>
                <a:ahLst/>
                <a:cxnLst/>
                <a:rect l="l" t="t" r="r" b="b"/>
                <a:pathLst>
                  <a:path w="407" h="300" extrusionOk="0">
                    <a:moveTo>
                      <a:pt x="51" y="1"/>
                    </a:moveTo>
                    <a:cubicBezTo>
                      <a:pt x="25" y="1"/>
                      <a:pt x="25" y="26"/>
                      <a:pt x="0" y="26"/>
                    </a:cubicBezTo>
                    <a:cubicBezTo>
                      <a:pt x="0" y="52"/>
                      <a:pt x="0" y="52"/>
                      <a:pt x="0" y="77"/>
                    </a:cubicBezTo>
                    <a:cubicBezTo>
                      <a:pt x="25" y="77"/>
                      <a:pt x="51" y="103"/>
                      <a:pt x="51" y="103"/>
                    </a:cubicBezTo>
                    <a:lnTo>
                      <a:pt x="102" y="128"/>
                    </a:lnTo>
                    <a:lnTo>
                      <a:pt x="178" y="179"/>
                    </a:lnTo>
                    <a:cubicBezTo>
                      <a:pt x="229" y="204"/>
                      <a:pt x="280" y="255"/>
                      <a:pt x="305" y="281"/>
                    </a:cubicBezTo>
                    <a:cubicBezTo>
                      <a:pt x="318" y="293"/>
                      <a:pt x="330" y="300"/>
                      <a:pt x="343" y="300"/>
                    </a:cubicBezTo>
                    <a:cubicBezTo>
                      <a:pt x="356" y="300"/>
                      <a:pt x="369" y="293"/>
                      <a:pt x="381" y="281"/>
                    </a:cubicBezTo>
                    <a:cubicBezTo>
                      <a:pt x="407" y="281"/>
                      <a:pt x="407" y="230"/>
                      <a:pt x="381" y="230"/>
                    </a:cubicBezTo>
                    <a:cubicBezTo>
                      <a:pt x="330" y="179"/>
                      <a:pt x="280" y="128"/>
                      <a:pt x="229" y="103"/>
                    </a:cubicBezTo>
                    <a:cubicBezTo>
                      <a:pt x="203" y="77"/>
                      <a:pt x="178" y="52"/>
                      <a:pt x="153" y="52"/>
                    </a:cubicBezTo>
                    <a:cubicBezTo>
                      <a:pt x="102" y="26"/>
                      <a:pt x="76" y="26"/>
                      <a:pt x="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0" name="Google Shape;9775;p71">
                <a:extLst>
                  <a:ext uri="{FF2B5EF4-FFF2-40B4-BE49-F238E27FC236}">
                    <a16:creationId xmlns:a16="http://schemas.microsoft.com/office/drawing/2014/main" id="{B4D8470B-5077-BD48-BB0C-796793FC1EB8}"/>
                  </a:ext>
                </a:extLst>
              </p:cNvPr>
              <p:cNvSpPr/>
              <p:nvPr/>
            </p:nvSpPr>
            <p:spPr>
              <a:xfrm>
                <a:off x="6922475" y="2912250"/>
                <a:ext cx="23275" cy="69575"/>
              </a:xfrm>
              <a:custGeom>
                <a:avLst/>
                <a:gdLst/>
                <a:ahLst/>
                <a:cxnLst/>
                <a:rect l="l" t="t" r="r" b="b"/>
                <a:pathLst>
                  <a:path w="931" h="2783" extrusionOk="0">
                    <a:moveTo>
                      <a:pt x="871" y="1"/>
                    </a:moveTo>
                    <a:cubicBezTo>
                      <a:pt x="848" y="1"/>
                      <a:pt x="824" y="15"/>
                      <a:pt x="814" y="47"/>
                    </a:cubicBezTo>
                    <a:cubicBezTo>
                      <a:pt x="661" y="479"/>
                      <a:pt x="483" y="936"/>
                      <a:pt x="356" y="1394"/>
                    </a:cubicBezTo>
                    <a:cubicBezTo>
                      <a:pt x="280" y="1597"/>
                      <a:pt x="204" y="1826"/>
                      <a:pt x="153" y="2054"/>
                    </a:cubicBezTo>
                    <a:cubicBezTo>
                      <a:pt x="51" y="2283"/>
                      <a:pt x="26" y="2512"/>
                      <a:pt x="0" y="2741"/>
                    </a:cubicBezTo>
                    <a:cubicBezTo>
                      <a:pt x="0" y="2770"/>
                      <a:pt x="18" y="2783"/>
                      <a:pt x="37" y="2783"/>
                    </a:cubicBezTo>
                    <a:cubicBezTo>
                      <a:pt x="51" y="2783"/>
                      <a:pt x="66" y="2777"/>
                      <a:pt x="77" y="2766"/>
                    </a:cubicBezTo>
                    <a:cubicBezTo>
                      <a:pt x="178" y="2563"/>
                      <a:pt x="255" y="2334"/>
                      <a:pt x="305" y="2105"/>
                    </a:cubicBezTo>
                    <a:cubicBezTo>
                      <a:pt x="356" y="1877"/>
                      <a:pt x="432" y="1648"/>
                      <a:pt x="483" y="1419"/>
                    </a:cubicBezTo>
                    <a:cubicBezTo>
                      <a:pt x="636" y="962"/>
                      <a:pt x="763" y="504"/>
                      <a:pt x="915" y="72"/>
                    </a:cubicBezTo>
                    <a:cubicBezTo>
                      <a:pt x="930" y="28"/>
                      <a:pt x="902" y="1"/>
                      <a:pt x="8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1" name="Google Shape;9776;p71">
                <a:extLst>
                  <a:ext uri="{FF2B5EF4-FFF2-40B4-BE49-F238E27FC236}">
                    <a16:creationId xmlns:a16="http://schemas.microsoft.com/office/drawing/2014/main" id="{460F5B48-340E-170E-928A-5251AE67937E}"/>
                  </a:ext>
                </a:extLst>
              </p:cNvPr>
              <p:cNvSpPr/>
              <p:nvPr/>
            </p:nvSpPr>
            <p:spPr>
              <a:xfrm>
                <a:off x="6919300" y="2922675"/>
                <a:ext cx="11450" cy="38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1546" extrusionOk="0">
                    <a:moveTo>
                      <a:pt x="410" y="1"/>
                    </a:moveTo>
                    <a:cubicBezTo>
                      <a:pt x="389" y="1"/>
                      <a:pt x="368" y="13"/>
                      <a:pt x="356" y="36"/>
                    </a:cubicBezTo>
                    <a:cubicBezTo>
                      <a:pt x="229" y="519"/>
                      <a:pt x="102" y="1002"/>
                      <a:pt x="0" y="1485"/>
                    </a:cubicBezTo>
                    <a:cubicBezTo>
                      <a:pt x="0" y="1527"/>
                      <a:pt x="23" y="1546"/>
                      <a:pt x="53" y="1546"/>
                    </a:cubicBezTo>
                    <a:cubicBezTo>
                      <a:pt x="77" y="1546"/>
                      <a:pt x="105" y="1533"/>
                      <a:pt x="127" y="1510"/>
                    </a:cubicBezTo>
                    <a:cubicBezTo>
                      <a:pt x="254" y="1053"/>
                      <a:pt x="356" y="545"/>
                      <a:pt x="458" y="62"/>
                    </a:cubicBezTo>
                    <a:cubicBezTo>
                      <a:pt x="458" y="20"/>
                      <a:pt x="435" y="1"/>
                      <a:pt x="4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2" name="Google Shape;9777;p71">
                <a:extLst>
                  <a:ext uri="{FF2B5EF4-FFF2-40B4-BE49-F238E27FC236}">
                    <a16:creationId xmlns:a16="http://schemas.microsoft.com/office/drawing/2014/main" id="{44AF93B1-45D7-7187-8546-DAE8CD643742}"/>
                  </a:ext>
                </a:extLst>
              </p:cNvPr>
              <p:cNvSpPr/>
              <p:nvPr/>
            </p:nvSpPr>
            <p:spPr>
              <a:xfrm>
                <a:off x="6965675" y="2932775"/>
                <a:ext cx="3850" cy="44500"/>
              </a:xfrm>
              <a:custGeom>
                <a:avLst/>
                <a:gdLst/>
                <a:ahLst/>
                <a:cxnLst/>
                <a:rect l="l" t="t" r="r" b="b"/>
                <a:pathLst>
                  <a:path w="154" h="1780" extrusionOk="0">
                    <a:moveTo>
                      <a:pt x="90" y="1"/>
                    </a:moveTo>
                    <a:cubicBezTo>
                      <a:pt x="71" y="1"/>
                      <a:pt x="51" y="13"/>
                      <a:pt x="51" y="39"/>
                    </a:cubicBezTo>
                    <a:cubicBezTo>
                      <a:pt x="26" y="318"/>
                      <a:pt x="26" y="623"/>
                      <a:pt x="26" y="903"/>
                    </a:cubicBezTo>
                    <a:lnTo>
                      <a:pt x="26" y="1335"/>
                    </a:lnTo>
                    <a:cubicBezTo>
                      <a:pt x="1" y="1462"/>
                      <a:pt x="26" y="1615"/>
                      <a:pt x="51" y="1742"/>
                    </a:cubicBezTo>
                    <a:cubicBezTo>
                      <a:pt x="51" y="1767"/>
                      <a:pt x="71" y="1780"/>
                      <a:pt x="90" y="1780"/>
                    </a:cubicBezTo>
                    <a:cubicBezTo>
                      <a:pt x="109" y="1780"/>
                      <a:pt x="128" y="1767"/>
                      <a:pt x="128" y="1742"/>
                    </a:cubicBezTo>
                    <a:cubicBezTo>
                      <a:pt x="153" y="1615"/>
                      <a:pt x="153" y="1462"/>
                      <a:pt x="153" y="1335"/>
                    </a:cubicBezTo>
                    <a:lnTo>
                      <a:pt x="153" y="903"/>
                    </a:lnTo>
                    <a:cubicBezTo>
                      <a:pt x="153" y="623"/>
                      <a:pt x="128" y="318"/>
                      <a:pt x="128" y="39"/>
                    </a:cubicBezTo>
                    <a:cubicBezTo>
                      <a:pt x="128" y="13"/>
                      <a:pt x="109" y="1"/>
                      <a:pt x="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3" name="Google Shape;9778;p71">
                <a:extLst>
                  <a:ext uri="{FF2B5EF4-FFF2-40B4-BE49-F238E27FC236}">
                    <a16:creationId xmlns:a16="http://schemas.microsoft.com/office/drawing/2014/main" id="{A8D838FC-8E3D-BC5C-2641-70BECCC6B057}"/>
                  </a:ext>
                </a:extLst>
              </p:cNvPr>
              <p:cNvSpPr/>
              <p:nvPr/>
            </p:nvSpPr>
            <p:spPr>
              <a:xfrm>
                <a:off x="6930400" y="2613700"/>
                <a:ext cx="14975" cy="37400"/>
              </a:xfrm>
              <a:custGeom>
                <a:avLst/>
                <a:gdLst/>
                <a:ahLst/>
                <a:cxnLst/>
                <a:rect l="l" t="t" r="r" b="b"/>
                <a:pathLst>
                  <a:path w="599" h="1496" extrusionOk="0">
                    <a:moveTo>
                      <a:pt x="65" y="1"/>
                    </a:moveTo>
                    <a:cubicBezTo>
                      <a:pt x="35" y="1"/>
                      <a:pt x="1" y="49"/>
                      <a:pt x="39" y="69"/>
                    </a:cubicBezTo>
                    <a:cubicBezTo>
                      <a:pt x="166" y="272"/>
                      <a:pt x="293" y="501"/>
                      <a:pt x="370" y="729"/>
                    </a:cubicBezTo>
                    <a:cubicBezTo>
                      <a:pt x="446" y="984"/>
                      <a:pt x="471" y="1212"/>
                      <a:pt x="497" y="1466"/>
                    </a:cubicBezTo>
                    <a:cubicBezTo>
                      <a:pt x="497" y="1481"/>
                      <a:pt x="522" y="1496"/>
                      <a:pt x="544" y="1496"/>
                    </a:cubicBezTo>
                    <a:cubicBezTo>
                      <a:pt x="559" y="1496"/>
                      <a:pt x="573" y="1488"/>
                      <a:pt x="573" y="1466"/>
                    </a:cubicBezTo>
                    <a:cubicBezTo>
                      <a:pt x="598" y="1212"/>
                      <a:pt x="573" y="933"/>
                      <a:pt x="497" y="704"/>
                    </a:cubicBezTo>
                    <a:cubicBezTo>
                      <a:pt x="395" y="450"/>
                      <a:pt x="268" y="221"/>
                      <a:pt x="90" y="18"/>
                    </a:cubicBezTo>
                    <a:cubicBezTo>
                      <a:pt x="84" y="6"/>
                      <a:pt x="75" y="1"/>
                      <a:pt x="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4" name="Google Shape;9779;p71">
                <a:extLst>
                  <a:ext uri="{FF2B5EF4-FFF2-40B4-BE49-F238E27FC236}">
                    <a16:creationId xmlns:a16="http://schemas.microsoft.com/office/drawing/2014/main" id="{986296FF-C02A-FF77-471D-FFA3917DB036}"/>
                  </a:ext>
                </a:extLst>
              </p:cNvPr>
              <p:cNvSpPr/>
              <p:nvPr/>
            </p:nvSpPr>
            <p:spPr>
              <a:xfrm>
                <a:off x="6794125" y="2755525"/>
                <a:ext cx="48000" cy="16675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667" extrusionOk="0">
                    <a:moveTo>
                      <a:pt x="1839" y="1"/>
                    </a:moveTo>
                    <a:cubicBezTo>
                      <a:pt x="1829" y="1"/>
                      <a:pt x="1817" y="4"/>
                      <a:pt x="1805" y="12"/>
                    </a:cubicBezTo>
                    <a:cubicBezTo>
                      <a:pt x="1551" y="190"/>
                      <a:pt x="1271" y="292"/>
                      <a:pt x="992" y="368"/>
                    </a:cubicBezTo>
                    <a:cubicBezTo>
                      <a:pt x="839" y="419"/>
                      <a:pt x="712" y="445"/>
                      <a:pt x="560" y="445"/>
                    </a:cubicBezTo>
                    <a:cubicBezTo>
                      <a:pt x="407" y="470"/>
                      <a:pt x="280" y="470"/>
                      <a:pt x="127" y="470"/>
                    </a:cubicBezTo>
                    <a:cubicBezTo>
                      <a:pt x="26" y="495"/>
                      <a:pt x="0" y="622"/>
                      <a:pt x="102" y="648"/>
                    </a:cubicBezTo>
                    <a:cubicBezTo>
                      <a:pt x="178" y="661"/>
                      <a:pt x="255" y="667"/>
                      <a:pt x="334" y="667"/>
                    </a:cubicBezTo>
                    <a:cubicBezTo>
                      <a:pt x="413" y="667"/>
                      <a:pt x="496" y="661"/>
                      <a:pt x="585" y="648"/>
                    </a:cubicBezTo>
                    <a:cubicBezTo>
                      <a:pt x="737" y="622"/>
                      <a:pt x="890" y="597"/>
                      <a:pt x="1042" y="546"/>
                    </a:cubicBezTo>
                    <a:cubicBezTo>
                      <a:pt x="1322" y="470"/>
                      <a:pt x="1602" y="317"/>
                      <a:pt x="1856" y="140"/>
                    </a:cubicBezTo>
                    <a:cubicBezTo>
                      <a:pt x="1920" y="97"/>
                      <a:pt x="1894" y="1"/>
                      <a:pt x="18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5" name="Google Shape;9780;p71">
                <a:extLst>
                  <a:ext uri="{FF2B5EF4-FFF2-40B4-BE49-F238E27FC236}">
                    <a16:creationId xmlns:a16="http://schemas.microsoft.com/office/drawing/2014/main" id="{C630F5E4-4791-43D5-6B77-F65E475AD404}"/>
                  </a:ext>
                </a:extLst>
              </p:cNvPr>
              <p:cNvSpPr/>
              <p:nvPr/>
            </p:nvSpPr>
            <p:spPr>
              <a:xfrm>
                <a:off x="6806825" y="2772975"/>
                <a:ext cx="22275" cy="6175"/>
              </a:xfrm>
              <a:custGeom>
                <a:avLst/>
                <a:gdLst/>
                <a:ahLst/>
                <a:cxnLst/>
                <a:rect l="l" t="t" r="r" b="b"/>
                <a:pathLst>
                  <a:path w="891" h="247" extrusionOk="0">
                    <a:moveTo>
                      <a:pt x="814" y="1"/>
                    </a:moveTo>
                    <a:cubicBezTo>
                      <a:pt x="687" y="52"/>
                      <a:pt x="560" y="77"/>
                      <a:pt x="433" y="102"/>
                    </a:cubicBezTo>
                    <a:lnTo>
                      <a:pt x="229" y="128"/>
                    </a:lnTo>
                    <a:cubicBezTo>
                      <a:pt x="153" y="128"/>
                      <a:pt x="102" y="128"/>
                      <a:pt x="26" y="153"/>
                    </a:cubicBezTo>
                    <a:cubicBezTo>
                      <a:pt x="26" y="153"/>
                      <a:pt x="1" y="204"/>
                      <a:pt x="26" y="204"/>
                    </a:cubicBezTo>
                    <a:cubicBezTo>
                      <a:pt x="101" y="234"/>
                      <a:pt x="184" y="246"/>
                      <a:pt x="265" y="246"/>
                    </a:cubicBezTo>
                    <a:cubicBezTo>
                      <a:pt x="323" y="246"/>
                      <a:pt x="380" y="240"/>
                      <a:pt x="433" y="229"/>
                    </a:cubicBezTo>
                    <a:cubicBezTo>
                      <a:pt x="560" y="204"/>
                      <a:pt x="712" y="153"/>
                      <a:pt x="839" y="102"/>
                    </a:cubicBezTo>
                    <a:cubicBezTo>
                      <a:pt x="890" y="77"/>
                      <a:pt x="865" y="1"/>
                      <a:pt x="8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6" name="Google Shape;9781;p71">
                <a:extLst>
                  <a:ext uri="{FF2B5EF4-FFF2-40B4-BE49-F238E27FC236}">
                    <a16:creationId xmlns:a16="http://schemas.microsoft.com/office/drawing/2014/main" id="{B38F2FE4-FA26-62E6-E77A-278E7E5F0E69}"/>
                  </a:ext>
                </a:extLst>
              </p:cNvPr>
              <p:cNvSpPr/>
              <p:nvPr/>
            </p:nvSpPr>
            <p:spPr>
              <a:xfrm>
                <a:off x="6821450" y="2781100"/>
                <a:ext cx="16350" cy="7150"/>
              </a:xfrm>
              <a:custGeom>
                <a:avLst/>
                <a:gdLst/>
                <a:ahLst/>
                <a:cxnLst/>
                <a:rect l="l" t="t" r="r" b="b"/>
                <a:pathLst>
                  <a:path w="654" h="286" extrusionOk="0">
                    <a:moveTo>
                      <a:pt x="621" y="1"/>
                    </a:moveTo>
                    <a:cubicBezTo>
                      <a:pt x="617" y="1"/>
                      <a:pt x="614" y="3"/>
                      <a:pt x="610" y="6"/>
                    </a:cubicBezTo>
                    <a:lnTo>
                      <a:pt x="305" y="108"/>
                    </a:lnTo>
                    <a:cubicBezTo>
                      <a:pt x="204" y="133"/>
                      <a:pt x="102" y="184"/>
                      <a:pt x="26" y="235"/>
                    </a:cubicBezTo>
                    <a:cubicBezTo>
                      <a:pt x="0" y="235"/>
                      <a:pt x="0" y="286"/>
                      <a:pt x="51" y="286"/>
                    </a:cubicBezTo>
                    <a:cubicBezTo>
                      <a:pt x="153" y="260"/>
                      <a:pt x="229" y="209"/>
                      <a:pt x="331" y="184"/>
                    </a:cubicBezTo>
                    <a:lnTo>
                      <a:pt x="610" y="82"/>
                    </a:lnTo>
                    <a:cubicBezTo>
                      <a:pt x="654" y="60"/>
                      <a:pt x="641" y="1"/>
                      <a:pt x="6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7" name="Google Shape;9782;p71">
                <a:extLst>
                  <a:ext uri="{FF2B5EF4-FFF2-40B4-BE49-F238E27FC236}">
                    <a16:creationId xmlns:a16="http://schemas.microsoft.com/office/drawing/2014/main" id="{EB81C9AC-2359-DDC3-531A-DE7D58F7A606}"/>
                  </a:ext>
                </a:extLst>
              </p:cNvPr>
              <p:cNvSpPr/>
              <p:nvPr/>
            </p:nvSpPr>
            <p:spPr>
              <a:xfrm>
                <a:off x="6564450" y="2767200"/>
                <a:ext cx="14800" cy="13600"/>
              </a:xfrm>
              <a:custGeom>
                <a:avLst/>
                <a:gdLst/>
                <a:ahLst/>
                <a:cxnLst/>
                <a:rect l="l" t="t" r="r" b="b"/>
                <a:pathLst>
                  <a:path w="592" h="544" extrusionOk="0">
                    <a:moveTo>
                      <a:pt x="71" y="1"/>
                    </a:moveTo>
                    <a:cubicBezTo>
                      <a:pt x="32" y="1"/>
                      <a:pt x="0" y="61"/>
                      <a:pt x="38" y="79"/>
                    </a:cubicBezTo>
                    <a:cubicBezTo>
                      <a:pt x="114" y="155"/>
                      <a:pt x="216" y="232"/>
                      <a:pt x="292" y="308"/>
                    </a:cubicBezTo>
                    <a:lnTo>
                      <a:pt x="419" y="435"/>
                    </a:lnTo>
                    <a:lnTo>
                      <a:pt x="546" y="537"/>
                    </a:lnTo>
                    <a:cubicBezTo>
                      <a:pt x="551" y="542"/>
                      <a:pt x="556" y="544"/>
                      <a:pt x="560" y="544"/>
                    </a:cubicBezTo>
                    <a:cubicBezTo>
                      <a:pt x="579" y="544"/>
                      <a:pt x="592" y="506"/>
                      <a:pt x="571" y="486"/>
                    </a:cubicBezTo>
                    <a:cubicBezTo>
                      <a:pt x="521" y="384"/>
                      <a:pt x="444" y="308"/>
                      <a:pt x="368" y="232"/>
                    </a:cubicBezTo>
                    <a:cubicBezTo>
                      <a:pt x="266" y="155"/>
                      <a:pt x="190" y="79"/>
                      <a:pt x="114" y="28"/>
                    </a:cubicBezTo>
                    <a:cubicBezTo>
                      <a:pt x="101" y="8"/>
                      <a:pt x="85" y="1"/>
                      <a:pt x="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8" name="Google Shape;9783;p71">
                <a:extLst>
                  <a:ext uri="{FF2B5EF4-FFF2-40B4-BE49-F238E27FC236}">
                    <a16:creationId xmlns:a16="http://schemas.microsoft.com/office/drawing/2014/main" id="{1D04CD3D-F9F4-2E36-0A3C-401681A591FC}"/>
                  </a:ext>
                </a:extLst>
              </p:cNvPr>
              <p:cNvSpPr/>
              <p:nvPr/>
            </p:nvSpPr>
            <p:spPr>
              <a:xfrm>
                <a:off x="6593975" y="2854950"/>
                <a:ext cx="147425" cy="67375"/>
              </a:xfrm>
              <a:custGeom>
                <a:avLst/>
                <a:gdLst/>
                <a:ahLst/>
                <a:cxnLst/>
                <a:rect l="l" t="t" r="r" b="b"/>
                <a:pathLst>
                  <a:path w="5897" h="2695" extrusionOk="0">
                    <a:moveTo>
                      <a:pt x="102" y="0"/>
                    </a:moveTo>
                    <a:cubicBezTo>
                      <a:pt x="77" y="0"/>
                      <a:pt x="0" y="77"/>
                      <a:pt x="77" y="102"/>
                    </a:cubicBezTo>
                    <a:cubicBezTo>
                      <a:pt x="483" y="280"/>
                      <a:pt x="915" y="458"/>
                      <a:pt x="1347" y="585"/>
                    </a:cubicBezTo>
                    <a:cubicBezTo>
                      <a:pt x="2898" y="1169"/>
                      <a:pt x="4397" y="1881"/>
                      <a:pt x="5821" y="2694"/>
                    </a:cubicBezTo>
                    <a:cubicBezTo>
                      <a:pt x="5871" y="2694"/>
                      <a:pt x="5897" y="2644"/>
                      <a:pt x="5871" y="2618"/>
                    </a:cubicBezTo>
                    <a:cubicBezTo>
                      <a:pt x="5465" y="2364"/>
                      <a:pt x="5084" y="2135"/>
                      <a:pt x="4677" y="1907"/>
                    </a:cubicBezTo>
                    <a:cubicBezTo>
                      <a:pt x="3965" y="1500"/>
                      <a:pt x="3203" y="1119"/>
                      <a:pt x="2440" y="814"/>
                    </a:cubicBezTo>
                    <a:cubicBezTo>
                      <a:pt x="2085" y="661"/>
                      <a:pt x="1703" y="509"/>
                      <a:pt x="1297" y="356"/>
                    </a:cubicBezTo>
                    <a:cubicBezTo>
                      <a:pt x="915" y="204"/>
                      <a:pt x="509" y="77"/>
                      <a:pt x="10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9" name="Google Shape;9784;p71">
                <a:extLst>
                  <a:ext uri="{FF2B5EF4-FFF2-40B4-BE49-F238E27FC236}">
                    <a16:creationId xmlns:a16="http://schemas.microsoft.com/office/drawing/2014/main" id="{72758A7E-C444-D76E-30F5-FA4191238383}"/>
                  </a:ext>
                </a:extLst>
              </p:cNvPr>
              <p:cNvSpPr/>
              <p:nvPr/>
            </p:nvSpPr>
            <p:spPr>
              <a:xfrm>
                <a:off x="6557750" y="2833350"/>
                <a:ext cx="24500" cy="19500"/>
              </a:xfrm>
              <a:custGeom>
                <a:avLst/>
                <a:gdLst/>
                <a:ahLst/>
                <a:cxnLst/>
                <a:rect l="l" t="t" r="r" b="b"/>
                <a:pathLst>
                  <a:path w="980" h="780" extrusionOk="0">
                    <a:moveTo>
                      <a:pt x="52" y="0"/>
                    </a:moveTo>
                    <a:cubicBezTo>
                      <a:pt x="1" y="0"/>
                      <a:pt x="1" y="51"/>
                      <a:pt x="1" y="51"/>
                    </a:cubicBezTo>
                    <a:cubicBezTo>
                      <a:pt x="52" y="127"/>
                      <a:pt x="128" y="204"/>
                      <a:pt x="204" y="254"/>
                    </a:cubicBezTo>
                    <a:lnTo>
                      <a:pt x="433" y="432"/>
                    </a:lnTo>
                    <a:cubicBezTo>
                      <a:pt x="585" y="559"/>
                      <a:pt x="738" y="661"/>
                      <a:pt x="890" y="763"/>
                    </a:cubicBezTo>
                    <a:cubicBezTo>
                      <a:pt x="902" y="775"/>
                      <a:pt x="915" y="780"/>
                      <a:pt x="926" y="780"/>
                    </a:cubicBezTo>
                    <a:cubicBezTo>
                      <a:pt x="960" y="780"/>
                      <a:pt x="980" y="731"/>
                      <a:pt x="941" y="712"/>
                    </a:cubicBezTo>
                    <a:lnTo>
                      <a:pt x="509" y="331"/>
                    </a:lnTo>
                    <a:lnTo>
                      <a:pt x="280" y="153"/>
                    </a:lnTo>
                    <a:cubicBezTo>
                      <a:pt x="204" y="102"/>
                      <a:pt x="128" y="51"/>
                      <a:pt x="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0" name="Google Shape;9785;p71">
                <a:extLst>
                  <a:ext uri="{FF2B5EF4-FFF2-40B4-BE49-F238E27FC236}">
                    <a16:creationId xmlns:a16="http://schemas.microsoft.com/office/drawing/2014/main" id="{0CD45317-34A8-0A0C-AC03-20F63F31798B}"/>
                  </a:ext>
                </a:extLst>
              </p:cNvPr>
              <p:cNvSpPr/>
              <p:nvPr/>
            </p:nvSpPr>
            <p:spPr>
              <a:xfrm>
                <a:off x="6605400" y="3100725"/>
                <a:ext cx="31175" cy="11575"/>
              </a:xfrm>
              <a:custGeom>
                <a:avLst/>
                <a:gdLst/>
                <a:ahLst/>
                <a:cxnLst/>
                <a:rect l="l" t="t" r="r" b="b"/>
                <a:pathLst>
                  <a:path w="1247" h="463" extrusionOk="0">
                    <a:moveTo>
                      <a:pt x="69" y="0"/>
                    </a:moveTo>
                    <a:cubicBezTo>
                      <a:pt x="55" y="0"/>
                      <a:pt x="41" y="2"/>
                      <a:pt x="26" y="5"/>
                    </a:cubicBezTo>
                    <a:cubicBezTo>
                      <a:pt x="1" y="31"/>
                      <a:pt x="1" y="31"/>
                      <a:pt x="1" y="56"/>
                    </a:cubicBezTo>
                    <a:cubicBezTo>
                      <a:pt x="26" y="158"/>
                      <a:pt x="179" y="209"/>
                      <a:pt x="255" y="234"/>
                    </a:cubicBezTo>
                    <a:cubicBezTo>
                      <a:pt x="357" y="285"/>
                      <a:pt x="458" y="310"/>
                      <a:pt x="560" y="361"/>
                    </a:cubicBezTo>
                    <a:cubicBezTo>
                      <a:pt x="763" y="412"/>
                      <a:pt x="992" y="437"/>
                      <a:pt x="1195" y="463"/>
                    </a:cubicBezTo>
                    <a:cubicBezTo>
                      <a:pt x="1246" y="463"/>
                      <a:pt x="1246" y="361"/>
                      <a:pt x="1195" y="361"/>
                    </a:cubicBezTo>
                    <a:cubicBezTo>
                      <a:pt x="992" y="310"/>
                      <a:pt x="789" y="259"/>
                      <a:pt x="611" y="209"/>
                    </a:cubicBezTo>
                    <a:cubicBezTo>
                      <a:pt x="509" y="158"/>
                      <a:pt x="382" y="132"/>
                      <a:pt x="306" y="82"/>
                    </a:cubicBezTo>
                    <a:cubicBezTo>
                      <a:pt x="240" y="60"/>
                      <a:pt x="156" y="0"/>
                      <a:pt x="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1" name="Google Shape;9786;p71">
                <a:extLst>
                  <a:ext uri="{FF2B5EF4-FFF2-40B4-BE49-F238E27FC236}">
                    <a16:creationId xmlns:a16="http://schemas.microsoft.com/office/drawing/2014/main" id="{2D2D5BF9-8794-719C-8F6E-2658D0799060}"/>
                  </a:ext>
                </a:extLst>
              </p:cNvPr>
              <p:cNvSpPr/>
              <p:nvPr/>
            </p:nvSpPr>
            <p:spPr>
              <a:xfrm>
                <a:off x="6475800" y="3049375"/>
                <a:ext cx="10625" cy="15175"/>
              </a:xfrm>
              <a:custGeom>
                <a:avLst/>
                <a:gdLst/>
                <a:ahLst/>
                <a:cxnLst/>
                <a:rect l="l" t="t" r="r" b="b"/>
                <a:pathLst>
                  <a:path w="425" h="607" extrusionOk="0">
                    <a:moveTo>
                      <a:pt x="51" y="1"/>
                    </a:moveTo>
                    <a:cubicBezTo>
                      <a:pt x="25" y="1"/>
                      <a:pt x="0" y="26"/>
                      <a:pt x="0" y="51"/>
                    </a:cubicBezTo>
                    <a:cubicBezTo>
                      <a:pt x="0" y="102"/>
                      <a:pt x="25" y="153"/>
                      <a:pt x="51" y="204"/>
                    </a:cubicBezTo>
                    <a:cubicBezTo>
                      <a:pt x="76" y="255"/>
                      <a:pt x="102" y="280"/>
                      <a:pt x="127" y="331"/>
                    </a:cubicBezTo>
                    <a:lnTo>
                      <a:pt x="330" y="585"/>
                    </a:lnTo>
                    <a:cubicBezTo>
                      <a:pt x="338" y="600"/>
                      <a:pt x="350" y="606"/>
                      <a:pt x="362" y="606"/>
                    </a:cubicBezTo>
                    <a:cubicBezTo>
                      <a:pt x="392" y="606"/>
                      <a:pt x="425" y="570"/>
                      <a:pt x="407" y="534"/>
                    </a:cubicBezTo>
                    <a:cubicBezTo>
                      <a:pt x="356" y="433"/>
                      <a:pt x="305" y="356"/>
                      <a:pt x="254" y="255"/>
                    </a:cubicBezTo>
                    <a:cubicBezTo>
                      <a:pt x="229" y="204"/>
                      <a:pt x="203" y="153"/>
                      <a:pt x="178" y="128"/>
                    </a:cubicBezTo>
                    <a:cubicBezTo>
                      <a:pt x="153" y="77"/>
                      <a:pt x="102" y="26"/>
                      <a:pt x="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2" name="Google Shape;9787;p71">
                <a:extLst>
                  <a:ext uri="{FF2B5EF4-FFF2-40B4-BE49-F238E27FC236}">
                    <a16:creationId xmlns:a16="http://schemas.microsoft.com/office/drawing/2014/main" id="{B5FE58B5-3DAD-0566-4A55-763172293AD3}"/>
                  </a:ext>
                </a:extLst>
              </p:cNvPr>
              <p:cNvSpPr/>
              <p:nvPr/>
            </p:nvSpPr>
            <p:spPr>
              <a:xfrm>
                <a:off x="6757275" y="2610075"/>
                <a:ext cx="3282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1313" h="1873" extrusionOk="0">
                    <a:moveTo>
                      <a:pt x="41" y="0"/>
                    </a:moveTo>
                    <a:cubicBezTo>
                      <a:pt x="14" y="0"/>
                      <a:pt x="0" y="24"/>
                      <a:pt x="0" y="61"/>
                    </a:cubicBezTo>
                    <a:cubicBezTo>
                      <a:pt x="26" y="137"/>
                      <a:pt x="51" y="214"/>
                      <a:pt x="102" y="290"/>
                    </a:cubicBezTo>
                    <a:cubicBezTo>
                      <a:pt x="153" y="366"/>
                      <a:pt x="204" y="442"/>
                      <a:pt x="229" y="519"/>
                    </a:cubicBezTo>
                    <a:cubicBezTo>
                      <a:pt x="331" y="671"/>
                      <a:pt x="432" y="824"/>
                      <a:pt x="559" y="976"/>
                    </a:cubicBezTo>
                    <a:cubicBezTo>
                      <a:pt x="763" y="1281"/>
                      <a:pt x="966" y="1586"/>
                      <a:pt x="1220" y="1866"/>
                    </a:cubicBezTo>
                    <a:cubicBezTo>
                      <a:pt x="1225" y="1870"/>
                      <a:pt x="1232" y="1873"/>
                      <a:pt x="1239" y="1873"/>
                    </a:cubicBezTo>
                    <a:cubicBezTo>
                      <a:pt x="1270" y="1873"/>
                      <a:pt x="1312" y="1835"/>
                      <a:pt x="1271" y="1815"/>
                    </a:cubicBezTo>
                    <a:cubicBezTo>
                      <a:pt x="1042" y="1510"/>
                      <a:pt x="839" y="1230"/>
                      <a:pt x="636" y="900"/>
                    </a:cubicBezTo>
                    <a:cubicBezTo>
                      <a:pt x="534" y="747"/>
                      <a:pt x="458" y="595"/>
                      <a:pt x="356" y="442"/>
                    </a:cubicBezTo>
                    <a:lnTo>
                      <a:pt x="204" y="214"/>
                    </a:lnTo>
                    <a:cubicBezTo>
                      <a:pt x="178" y="137"/>
                      <a:pt x="127" y="61"/>
                      <a:pt x="77" y="10"/>
                    </a:cubicBezTo>
                    <a:cubicBezTo>
                      <a:pt x="63" y="3"/>
                      <a:pt x="51" y="0"/>
                      <a:pt x="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3" name="Google Shape;9788;p71">
                <a:extLst>
                  <a:ext uri="{FF2B5EF4-FFF2-40B4-BE49-F238E27FC236}">
                    <a16:creationId xmlns:a16="http://schemas.microsoft.com/office/drawing/2014/main" id="{378DF951-4A66-6EE6-702D-4BA9679954AC}"/>
                  </a:ext>
                </a:extLst>
              </p:cNvPr>
              <p:cNvSpPr/>
              <p:nvPr/>
            </p:nvSpPr>
            <p:spPr>
              <a:xfrm>
                <a:off x="6757450" y="2621875"/>
                <a:ext cx="1552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621" h="806" extrusionOk="0">
                    <a:moveTo>
                      <a:pt x="52" y="0"/>
                    </a:moveTo>
                    <a:cubicBezTo>
                      <a:pt x="21" y="0"/>
                      <a:pt x="1" y="36"/>
                      <a:pt x="19" y="72"/>
                    </a:cubicBezTo>
                    <a:cubicBezTo>
                      <a:pt x="44" y="123"/>
                      <a:pt x="95" y="199"/>
                      <a:pt x="146" y="250"/>
                    </a:cubicBezTo>
                    <a:cubicBezTo>
                      <a:pt x="171" y="326"/>
                      <a:pt x="222" y="377"/>
                      <a:pt x="247" y="428"/>
                    </a:cubicBezTo>
                    <a:lnTo>
                      <a:pt x="527" y="784"/>
                    </a:lnTo>
                    <a:cubicBezTo>
                      <a:pt x="535" y="799"/>
                      <a:pt x="548" y="805"/>
                      <a:pt x="561" y="805"/>
                    </a:cubicBezTo>
                    <a:cubicBezTo>
                      <a:pt x="590" y="805"/>
                      <a:pt x="621" y="776"/>
                      <a:pt x="603" y="758"/>
                    </a:cubicBezTo>
                    <a:cubicBezTo>
                      <a:pt x="527" y="631"/>
                      <a:pt x="425" y="504"/>
                      <a:pt x="349" y="377"/>
                    </a:cubicBezTo>
                    <a:lnTo>
                      <a:pt x="222" y="199"/>
                    </a:lnTo>
                    <a:cubicBezTo>
                      <a:pt x="171" y="123"/>
                      <a:pt x="146" y="72"/>
                      <a:pt x="95" y="21"/>
                    </a:cubicBezTo>
                    <a:cubicBezTo>
                      <a:pt x="80" y="6"/>
                      <a:pt x="65" y="0"/>
                      <a:pt x="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4" name="Google Shape;9789;p71">
                <a:extLst>
                  <a:ext uri="{FF2B5EF4-FFF2-40B4-BE49-F238E27FC236}">
                    <a16:creationId xmlns:a16="http://schemas.microsoft.com/office/drawing/2014/main" id="{F6694EEC-EA65-2C7A-DE28-C3152D903771}"/>
                  </a:ext>
                </a:extLst>
              </p:cNvPr>
              <p:cNvSpPr/>
              <p:nvPr/>
            </p:nvSpPr>
            <p:spPr>
              <a:xfrm>
                <a:off x="6644175" y="2414300"/>
                <a:ext cx="6375" cy="343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373" extrusionOk="0">
                    <a:moveTo>
                      <a:pt x="204" y="217"/>
                    </a:moveTo>
                    <a:cubicBezTo>
                      <a:pt x="196" y="217"/>
                      <a:pt x="198" y="217"/>
                      <a:pt x="203" y="217"/>
                    </a:cubicBezTo>
                    <a:lnTo>
                      <a:pt x="203" y="217"/>
                    </a:lnTo>
                    <a:cubicBezTo>
                      <a:pt x="204" y="217"/>
                      <a:pt x="204" y="217"/>
                      <a:pt x="204" y="217"/>
                    </a:cubicBezTo>
                    <a:close/>
                    <a:moveTo>
                      <a:pt x="102" y="0"/>
                    </a:moveTo>
                    <a:cubicBezTo>
                      <a:pt x="77" y="0"/>
                      <a:pt x="51" y="13"/>
                      <a:pt x="51" y="39"/>
                    </a:cubicBezTo>
                    <a:cubicBezTo>
                      <a:pt x="26" y="217"/>
                      <a:pt x="0" y="394"/>
                      <a:pt x="0" y="572"/>
                    </a:cubicBezTo>
                    <a:lnTo>
                      <a:pt x="0" y="852"/>
                    </a:lnTo>
                    <a:cubicBezTo>
                      <a:pt x="0" y="928"/>
                      <a:pt x="26" y="1004"/>
                      <a:pt x="26" y="1081"/>
                    </a:cubicBezTo>
                    <a:cubicBezTo>
                      <a:pt x="38" y="1106"/>
                      <a:pt x="57" y="1119"/>
                      <a:pt x="73" y="1119"/>
                    </a:cubicBezTo>
                    <a:cubicBezTo>
                      <a:pt x="89" y="1119"/>
                      <a:pt x="102" y="1106"/>
                      <a:pt x="102" y="1081"/>
                    </a:cubicBezTo>
                    <a:cubicBezTo>
                      <a:pt x="102" y="1081"/>
                      <a:pt x="102" y="1081"/>
                      <a:pt x="102" y="1055"/>
                    </a:cubicBezTo>
                    <a:cubicBezTo>
                      <a:pt x="102" y="1157"/>
                      <a:pt x="102" y="1259"/>
                      <a:pt x="127" y="1335"/>
                    </a:cubicBezTo>
                    <a:cubicBezTo>
                      <a:pt x="127" y="1360"/>
                      <a:pt x="140" y="1373"/>
                      <a:pt x="153" y="1373"/>
                    </a:cubicBezTo>
                    <a:cubicBezTo>
                      <a:pt x="165" y="1373"/>
                      <a:pt x="178" y="1360"/>
                      <a:pt x="178" y="1335"/>
                    </a:cubicBezTo>
                    <a:cubicBezTo>
                      <a:pt x="204" y="1157"/>
                      <a:pt x="204" y="979"/>
                      <a:pt x="204" y="801"/>
                    </a:cubicBezTo>
                    <a:cubicBezTo>
                      <a:pt x="229" y="598"/>
                      <a:pt x="229" y="420"/>
                      <a:pt x="254" y="242"/>
                    </a:cubicBezTo>
                    <a:cubicBezTo>
                      <a:pt x="254" y="224"/>
                      <a:pt x="217" y="219"/>
                      <a:pt x="203" y="217"/>
                    </a:cubicBezTo>
                    <a:lnTo>
                      <a:pt x="203" y="217"/>
                    </a:lnTo>
                    <a:cubicBezTo>
                      <a:pt x="178" y="395"/>
                      <a:pt x="127" y="573"/>
                      <a:pt x="127" y="750"/>
                    </a:cubicBezTo>
                    <a:lnTo>
                      <a:pt x="127" y="572"/>
                    </a:lnTo>
                    <a:cubicBezTo>
                      <a:pt x="127" y="394"/>
                      <a:pt x="153" y="217"/>
                      <a:pt x="153" y="39"/>
                    </a:cubicBezTo>
                    <a:cubicBezTo>
                      <a:pt x="153" y="13"/>
                      <a:pt x="127" y="0"/>
                      <a:pt x="10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5" name="Google Shape;9790;p71">
                <a:extLst>
                  <a:ext uri="{FF2B5EF4-FFF2-40B4-BE49-F238E27FC236}">
                    <a16:creationId xmlns:a16="http://schemas.microsoft.com/office/drawing/2014/main" id="{B6D60969-BB0B-8F86-6D81-B8CD519E11E8}"/>
                  </a:ext>
                </a:extLst>
              </p:cNvPr>
              <p:cNvSpPr/>
              <p:nvPr/>
            </p:nvSpPr>
            <p:spPr>
              <a:xfrm>
                <a:off x="6625750" y="2084200"/>
                <a:ext cx="5100" cy="18475"/>
              </a:xfrm>
              <a:custGeom>
                <a:avLst/>
                <a:gdLst/>
                <a:ahLst/>
                <a:cxnLst/>
                <a:rect l="l" t="t" r="r" b="b"/>
                <a:pathLst>
                  <a:path w="204" h="739" extrusionOk="0">
                    <a:moveTo>
                      <a:pt x="153" y="1"/>
                    </a:moveTo>
                    <a:cubicBezTo>
                      <a:pt x="127" y="1"/>
                      <a:pt x="102" y="26"/>
                      <a:pt x="102" y="52"/>
                    </a:cubicBezTo>
                    <a:cubicBezTo>
                      <a:pt x="76" y="153"/>
                      <a:pt x="51" y="281"/>
                      <a:pt x="26" y="382"/>
                    </a:cubicBezTo>
                    <a:lnTo>
                      <a:pt x="0" y="560"/>
                    </a:lnTo>
                    <a:cubicBezTo>
                      <a:pt x="0" y="611"/>
                      <a:pt x="0" y="687"/>
                      <a:pt x="0" y="738"/>
                    </a:cubicBezTo>
                    <a:lnTo>
                      <a:pt x="51" y="738"/>
                    </a:lnTo>
                    <a:cubicBezTo>
                      <a:pt x="76" y="687"/>
                      <a:pt x="102" y="636"/>
                      <a:pt x="102" y="586"/>
                    </a:cubicBezTo>
                    <a:lnTo>
                      <a:pt x="153" y="408"/>
                    </a:lnTo>
                    <a:lnTo>
                      <a:pt x="204" y="77"/>
                    </a:lnTo>
                    <a:cubicBezTo>
                      <a:pt x="204" y="52"/>
                      <a:pt x="178" y="26"/>
                      <a:pt x="1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6" name="Google Shape;9791;p71">
                <a:extLst>
                  <a:ext uri="{FF2B5EF4-FFF2-40B4-BE49-F238E27FC236}">
                    <a16:creationId xmlns:a16="http://schemas.microsoft.com/office/drawing/2014/main" id="{D1866058-B616-659E-DA9F-173266E99B1F}"/>
                  </a:ext>
                </a:extLst>
              </p:cNvPr>
              <p:cNvSpPr/>
              <p:nvPr/>
            </p:nvSpPr>
            <p:spPr>
              <a:xfrm>
                <a:off x="6620025" y="2084150"/>
                <a:ext cx="5500" cy="13700"/>
              </a:xfrm>
              <a:custGeom>
                <a:avLst/>
                <a:gdLst/>
                <a:ahLst/>
                <a:cxnLst/>
                <a:rect l="l" t="t" r="r" b="b"/>
                <a:pathLst>
                  <a:path w="220" h="548" extrusionOk="0">
                    <a:moveTo>
                      <a:pt x="170" y="1"/>
                    </a:moveTo>
                    <a:cubicBezTo>
                      <a:pt x="154" y="1"/>
                      <a:pt x="137" y="9"/>
                      <a:pt x="128" y="28"/>
                    </a:cubicBezTo>
                    <a:cubicBezTo>
                      <a:pt x="77" y="181"/>
                      <a:pt x="26" y="359"/>
                      <a:pt x="0" y="537"/>
                    </a:cubicBezTo>
                    <a:cubicBezTo>
                      <a:pt x="0" y="537"/>
                      <a:pt x="23" y="548"/>
                      <a:pt x="38" y="548"/>
                    </a:cubicBezTo>
                    <a:cubicBezTo>
                      <a:pt x="46" y="548"/>
                      <a:pt x="51" y="545"/>
                      <a:pt x="51" y="537"/>
                    </a:cubicBezTo>
                    <a:cubicBezTo>
                      <a:pt x="128" y="384"/>
                      <a:pt x="178" y="206"/>
                      <a:pt x="204" y="54"/>
                    </a:cubicBezTo>
                    <a:cubicBezTo>
                      <a:pt x="219" y="22"/>
                      <a:pt x="196" y="1"/>
                      <a:pt x="1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7" name="Google Shape;9792;p71">
                <a:extLst>
                  <a:ext uri="{FF2B5EF4-FFF2-40B4-BE49-F238E27FC236}">
                    <a16:creationId xmlns:a16="http://schemas.microsoft.com/office/drawing/2014/main" id="{83BCA9D5-94A3-27A0-0C04-53F17581AF0E}"/>
                  </a:ext>
                </a:extLst>
              </p:cNvPr>
              <p:cNvSpPr/>
              <p:nvPr/>
            </p:nvSpPr>
            <p:spPr>
              <a:xfrm>
                <a:off x="6354425" y="2219375"/>
                <a:ext cx="35500" cy="31500"/>
              </a:xfrm>
              <a:custGeom>
                <a:avLst/>
                <a:gdLst/>
                <a:ahLst/>
                <a:cxnLst/>
                <a:rect l="l" t="t" r="r" b="b"/>
                <a:pathLst>
                  <a:path w="1420" h="1260" extrusionOk="0">
                    <a:moveTo>
                      <a:pt x="37" y="1"/>
                    </a:moveTo>
                    <a:cubicBezTo>
                      <a:pt x="17" y="1"/>
                      <a:pt x="1" y="38"/>
                      <a:pt x="1" y="58"/>
                    </a:cubicBezTo>
                    <a:cubicBezTo>
                      <a:pt x="102" y="185"/>
                      <a:pt x="204" y="287"/>
                      <a:pt x="331" y="389"/>
                    </a:cubicBezTo>
                    <a:cubicBezTo>
                      <a:pt x="407" y="490"/>
                      <a:pt x="534" y="592"/>
                      <a:pt x="636" y="694"/>
                    </a:cubicBezTo>
                    <a:cubicBezTo>
                      <a:pt x="865" y="897"/>
                      <a:pt x="1119" y="1075"/>
                      <a:pt x="1348" y="1253"/>
                    </a:cubicBezTo>
                    <a:cubicBezTo>
                      <a:pt x="1353" y="1258"/>
                      <a:pt x="1358" y="1260"/>
                      <a:pt x="1364" y="1260"/>
                    </a:cubicBezTo>
                    <a:cubicBezTo>
                      <a:pt x="1390" y="1260"/>
                      <a:pt x="1419" y="1223"/>
                      <a:pt x="1399" y="1202"/>
                    </a:cubicBezTo>
                    <a:cubicBezTo>
                      <a:pt x="1144" y="1024"/>
                      <a:pt x="941" y="821"/>
                      <a:pt x="712" y="618"/>
                    </a:cubicBezTo>
                    <a:lnTo>
                      <a:pt x="382" y="287"/>
                    </a:lnTo>
                    <a:cubicBezTo>
                      <a:pt x="280" y="185"/>
                      <a:pt x="179" y="109"/>
                      <a:pt x="51" y="8"/>
                    </a:cubicBezTo>
                    <a:cubicBezTo>
                      <a:pt x="47" y="3"/>
                      <a:pt x="42" y="1"/>
                      <a:pt x="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8" name="Google Shape;9793;p71">
                <a:extLst>
                  <a:ext uri="{FF2B5EF4-FFF2-40B4-BE49-F238E27FC236}">
                    <a16:creationId xmlns:a16="http://schemas.microsoft.com/office/drawing/2014/main" id="{0CCFBD31-3985-9DEA-D85F-0E67632D9B2A}"/>
                  </a:ext>
                </a:extLst>
              </p:cNvPr>
              <p:cNvSpPr/>
              <p:nvPr/>
            </p:nvSpPr>
            <p:spPr>
              <a:xfrm>
                <a:off x="6355300" y="2235900"/>
                <a:ext cx="17475" cy="14350"/>
              </a:xfrm>
              <a:custGeom>
                <a:avLst/>
                <a:gdLst/>
                <a:ahLst/>
                <a:cxnLst/>
                <a:rect l="l" t="t" r="r" b="b"/>
                <a:pathLst>
                  <a:path w="699" h="574" extrusionOk="0">
                    <a:moveTo>
                      <a:pt x="64" y="0"/>
                    </a:moveTo>
                    <a:cubicBezTo>
                      <a:pt x="26" y="0"/>
                      <a:pt x="1" y="38"/>
                      <a:pt x="42" y="58"/>
                    </a:cubicBezTo>
                    <a:cubicBezTo>
                      <a:pt x="67" y="84"/>
                      <a:pt x="93" y="109"/>
                      <a:pt x="118" y="134"/>
                    </a:cubicBezTo>
                    <a:lnTo>
                      <a:pt x="194" y="211"/>
                    </a:lnTo>
                    <a:lnTo>
                      <a:pt x="321" y="312"/>
                    </a:lnTo>
                    <a:cubicBezTo>
                      <a:pt x="423" y="389"/>
                      <a:pt x="525" y="490"/>
                      <a:pt x="601" y="566"/>
                    </a:cubicBezTo>
                    <a:cubicBezTo>
                      <a:pt x="610" y="571"/>
                      <a:pt x="620" y="573"/>
                      <a:pt x="629" y="573"/>
                    </a:cubicBezTo>
                    <a:cubicBezTo>
                      <a:pt x="668" y="573"/>
                      <a:pt x="698" y="532"/>
                      <a:pt x="677" y="490"/>
                    </a:cubicBezTo>
                    <a:cubicBezTo>
                      <a:pt x="576" y="414"/>
                      <a:pt x="499" y="312"/>
                      <a:pt x="398" y="236"/>
                    </a:cubicBezTo>
                    <a:lnTo>
                      <a:pt x="245" y="109"/>
                    </a:lnTo>
                    <a:lnTo>
                      <a:pt x="169" y="58"/>
                    </a:lnTo>
                    <a:cubicBezTo>
                      <a:pt x="144" y="33"/>
                      <a:pt x="118" y="33"/>
                      <a:pt x="93" y="7"/>
                    </a:cubicBezTo>
                    <a:cubicBezTo>
                      <a:pt x="83" y="2"/>
                      <a:pt x="73" y="0"/>
                      <a:pt x="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9" name="Google Shape;9794;p71">
                <a:extLst>
                  <a:ext uri="{FF2B5EF4-FFF2-40B4-BE49-F238E27FC236}">
                    <a16:creationId xmlns:a16="http://schemas.microsoft.com/office/drawing/2014/main" id="{95DBEA15-0E0D-9BB7-4F39-2679D5BB8FFE}"/>
                  </a:ext>
                </a:extLst>
              </p:cNvPr>
              <p:cNvSpPr/>
              <p:nvPr/>
            </p:nvSpPr>
            <p:spPr>
              <a:xfrm>
                <a:off x="6202575" y="2378725"/>
                <a:ext cx="5100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204" h="852" extrusionOk="0">
                    <a:moveTo>
                      <a:pt x="153" y="0"/>
                    </a:moveTo>
                    <a:cubicBezTo>
                      <a:pt x="140" y="0"/>
                      <a:pt x="127" y="13"/>
                      <a:pt x="127" y="38"/>
                    </a:cubicBezTo>
                    <a:cubicBezTo>
                      <a:pt x="127" y="165"/>
                      <a:pt x="102" y="318"/>
                      <a:pt x="77" y="445"/>
                    </a:cubicBezTo>
                    <a:cubicBezTo>
                      <a:pt x="51" y="572"/>
                      <a:pt x="26" y="699"/>
                      <a:pt x="0" y="826"/>
                    </a:cubicBezTo>
                    <a:cubicBezTo>
                      <a:pt x="0" y="852"/>
                      <a:pt x="51" y="852"/>
                      <a:pt x="51" y="852"/>
                    </a:cubicBezTo>
                    <a:cubicBezTo>
                      <a:pt x="127" y="725"/>
                      <a:pt x="178" y="597"/>
                      <a:pt x="178" y="445"/>
                    </a:cubicBezTo>
                    <a:cubicBezTo>
                      <a:pt x="204" y="318"/>
                      <a:pt x="204" y="165"/>
                      <a:pt x="178" y="38"/>
                    </a:cubicBezTo>
                    <a:cubicBezTo>
                      <a:pt x="178" y="13"/>
                      <a:pt x="165" y="0"/>
                      <a:pt x="1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0" name="Google Shape;9795;p71">
                <a:extLst>
                  <a:ext uri="{FF2B5EF4-FFF2-40B4-BE49-F238E27FC236}">
                    <a16:creationId xmlns:a16="http://schemas.microsoft.com/office/drawing/2014/main" id="{450F8D6E-ADD1-7469-A77C-059AD8D8EE8F}"/>
                  </a:ext>
                </a:extLst>
              </p:cNvPr>
              <p:cNvSpPr/>
              <p:nvPr/>
            </p:nvSpPr>
            <p:spPr>
              <a:xfrm>
                <a:off x="6196850" y="2377075"/>
                <a:ext cx="5100" cy="17075"/>
              </a:xfrm>
              <a:custGeom>
                <a:avLst/>
                <a:gdLst/>
                <a:ahLst/>
                <a:cxnLst/>
                <a:rect l="l" t="t" r="r" b="b"/>
                <a:pathLst>
                  <a:path w="204" h="683" extrusionOk="0">
                    <a:moveTo>
                      <a:pt x="152" y="0"/>
                    </a:moveTo>
                    <a:cubicBezTo>
                      <a:pt x="139" y="0"/>
                      <a:pt x="128" y="9"/>
                      <a:pt x="128" y="28"/>
                    </a:cubicBezTo>
                    <a:lnTo>
                      <a:pt x="51" y="333"/>
                    </a:lnTo>
                    <a:cubicBezTo>
                      <a:pt x="26" y="435"/>
                      <a:pt x="1" y="562"/>
                      <a:pt x="26" y="663"/>
                    </a:cubicBezTo>
                    <a:cubicBezTo>
                      <a:pt x="26" y="676"/>
                      <a:pt x="32" y="683"/>
                      <a:pt x="39" y="683"/>
                    </a:cubicBezTo>
                    <a:cubicBezTo>
                      <a:pt x="45" y="683"/>
                      <a:pt x="51" y="676"/>
                      <a:pt x="51" y="663"/>
                    </a:cubicBezTo>
                    <a:cubicBezTo>
                      <a:pt x="102" y="562"/>
                      <a:pt x="128" y="460"/>
                      <a:pt x="153" y="358"/>
                    </a:cubicBezTo>
                    <a:cubicBezTo>
                      <a:pt x="153" y="257"/>
                      <a:pt x="178" y="155"/>
                      <a:pt x="204" y="53"/>
                    </a:cubicBezTo>
                    <a:cubicBezTo>
                      <a:pt x="204" y="22"/>
                      <a:pt x="175" y="0"/>
                      <a:pt x="1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1" name="Google Shape;9796;p71">
                <a:extLst>
                  <a:ext uri="{FF2B5EF4-FFF2-40B4-BE49-F238E27FC236}">
                    <a16:creationId xmlns:a16="http://schemas.microsoft.com/office/drawing/2014/main" id="{0A100B01-E57F-801A-A3E8-0B83DA37232E}"/>
                  </a:ext>
                </a:extLst>
              </p:cNvPr>
              <p:cNvSpPr/>
              <p:nvPr/>
            </p:nvSpPr>
            <p:spPr>
              <a:xfrm>
                <a:off x="6186050" y="2357150"/>
                <a:ext cx="9350" cy="22200"/>
              </a:xfrm>
              <a:custGeom>
                <a:avLst/>
                <a:gdLst/>
                <a:ahLst/>
                <a:cxnLst/>
                <a:rect l="l" t="t" r="r" b="b"/>
                <a:pathLst>
                  <a:path w="374" h="888" extrusionOk="0">
                    <a:moveTo>
                      <a:pt x="324" y="0"/>
                    </a:moveTo>
                    <a:cubicBezTo>
                      <a:pt x="314" y="0"/>
                      <a:pt x="305" y="3"/>
                      <a:pt x="305" y="12"/>
                    </a:cubicBezTo>
                    <a:cubicBezTo>
                      <a:pt x="255" y="139"/>
                      <a:pt x="178" y="291"/>
                      <a:pt x="128" y="418"/>
                    </a:cubicBezTo>
                    <a:cubicBezTo>
                      <a:pt x="51" y="571"/>
                      <a:pt x="0" y="723"/>
                      <a:pt x="0" y="876"/>
                    </a:cubicBezTo>
                    <a:cubicBezTo>
                      <a:pt x="0" y="876"/>
                      <a:pt x="23" y="887"/>
                      <a:pt x="38" y="887"/>
                    </a:cubicBezTo>
                    <a:cubicBezTo>
                      <a:pt x="46" y="887"/>
                      <a:pt x="51" y="884"/>
                      <a:pt x="51" y="876"/>
                    </a:cubicBezTo>
                    <a:cubicBezTo>
                      <a:pt x="102" y="749"/>
                      <a:pt x="153" y="596"/>
                      <a:pt x="204" y="444"/>
                    </a:cubicBezTo>
                    <a:cubicBezTo>
                      <a:pt x="255" y="317"/>
                      <a:pt x="305" y="164"/>
                      <a:pt x="356" y="12"/>
                    </a:cubicBezTo>
                    <a:cubicBezTo>
                      <a:pt x="373" y="12"/>
                      <a:pt x="345" y="0"/>
                      <a:pt x="3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2" name="Google Shape;9797;p71">
                <a:extLst>
                  <a:ext uri="{FF2B5EF4-FFF2-40B4-BE49-F238E27FC236}">
                    <a16:creationId xmlns:a16="http://schemas.microsoft.com/office/drawing/2014/main" id="{E917D5F9-92C7-E03D-3370-49FBAEAA7F0E}"/>
                  </a:ext>
                </a:extLst>
              </p:cNvPr>
              <p:cNvSpPr/>
              <p:nvPr/>
            </p:nvSpPr>
            <p:spPr>
              <a:xfrm>
                <a:off x="6126950" y="2159550"/>
                <a:ext cx="10825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546" extrusionOk="0">
                    <a:moveTo>
                      <a:pt x="39" y="1"/>
                    </a:moveTo>
                    <a:cubicBezTo>
                      <a:pt x="13" y="1"/>
                      <a:pt x="1" y="19"/>
                      <a:pt x="1" y="37"/>
                    </a:cubicBezTo>
                    <a:cubicBezTo>
                      <a:pt x="26" y="139"/>
                      <a:pt x="77" y="215"/>
                      <a:pt x="128" y="291"/>
                    </a:cubicBezTo>
                    <a:lnTo>
                      <a:pt x="280" y="520"/>
                    </a:lnTo>
                    <a:cubicBezTo>
                      <a:pt x="306" y="545"/>
                      <a:pt x="357" y="545"/>
                      <a:pt x="382" y="545"/>
                    </a:cubicBezTo>
                    <a:cubicBezTo>
                      <a:pt x="407" y="520"/>
                      <a:pt x="433" y="469"/>
                      <a:pt x="407" y="444"/>
                    </a:cubicBezTo>
                    <a:lnTo>
                      <a:pt x="255" y="215"/>
                    </a:lnTo>
                    <a:cubicBezTo>
                      <a:pt x="230" y="164"/>
                      <a:pt x="204" y="139"/>
                      <a:pt x="179" y="113"/>
                    </a:cubicBezTo>
                    <a:cubicBezTo>
                      <a:pt x="128" y="62"/>
                      <a:pt x="102" y="37"/>
                      <a:pt x="77" y="11"/>
                    </a:cubicBezTo>
                    <a:cubicBezTo>
                      <a:pt x="62" y="4"/>
                      <a:pt x="49" y="1"/>
                      <a:pt x="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3" name="Google Shape;9798;p71">
                <a:extLst>
                  <a:ext uri="{FF2B5EF4-FFF2-40B4-BE49-F238E27FC236}">
                    <a16:creationId xmlns:a16="http://schemas.microsoft.com/office/drawing/2014/main" id="{1413A2B8-04ED-2928-4EDC-FC00DF7E09BD}"/>
                  </a:ext>
                </a:extLst>
              </p:cNvPr>
              <p:cNvSpPr/>
              <p:nvPr/>
            </p:nvSpPr>
            <p:spPr>
              <a:xfrm>
                <a:off x="6160350" y="2186975"/>
                <a:ext cx="21275" cy="9100"/>
              </a:xfrm>
              <a:custGeom>
                <a:avLst/>
                <a:gdLst/>
                <a:ahLst/>
                <a:cxnLst/>
                <a:rect l="l" t="t" r="r" b="b"/>
                <a:pathLst>
                  <a:path w="851" h="364" extrusionOk="0">
                    <a:moveTo>
                      <a:pt x="61" y="1"/>
                    </a:moveTo>
                    <a:cubicBezTo>
                      <a:pt x="23" y="1"/>
                      <a:pt x="0" y="42"/>
                      <a:pt x="63" y="84"/>
                    </a:cubicBezTo>
                    <a:cubicBezTo>
                      <a:pt x="113" y="109"/>
                      <a:pt x="164" y="160"/>
                      <a:pt x="215" y="185"/>
                    </a:cubicBezTo>
                    <a:cubicBezTo>
                      <a:pt x="291" y="236"/>
                      <a:pt x="342" y="261"/>
                      <a:pt x="418" y="261"/>
                    </a:cubicBezTo>
                    <a:cubicBezTo>
                      <a:pt x="469" y="287"/>
                      <a:pt x="546" y="312"/>
                      <a:pt x="596" y="338"/>
                    </a:cubicBezTo>
                    <a:cubicBezTo>
                      <a:pt x="635" y="350"/>
                      <a:pt x="679" y="350"/>
                      <a:pt x="717" y="350"/>
                    </a:cubicBezTo>
                    <a:cubicBezTo>
                      <a:pt x="755" y="350"/>
                      <a:pt x="787" y="350"/>
                      <a:pt x="800" y="363"/>
                    </a:cubicBezTo>
                    <a:cubicBezTo>
                      <a:pt x="851" y="363"/>
                      <a:pt x="851" y="287"/>
                      <a:pt x="800" y="287"/>
                    </a:cubicBezTo>
                    <a:cubicBezTo>
                      <a:pt x="673" y="236"/>
                      <a:pt x="571" y="211"/>
                      <a:pt x="444" y="160"/>
                    </a:cubicBezTo>
                    <a:cubicBezTo>
                      <a:pt x="317" y="109"/>
                      <a:pt x="215" y="58"/>
                      <a:pt x="88" y="7"/>
                    </a:cubicBezTo>
                    <a:cubicBezTo>
                      <a:pt x="79" y="3"/>
                      <a:pt x="69" y="1"/>
                      <a:pt x="6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4" name="Google Shape;9799;p71">
                <a:extLst>
                  <a:ext uri="{FF2B5EF4-FFF2-40B4-BE49-F238E27FC236}">
                    <a16:creationId xmlns:a16="http://schemas.microsoft.com/office/drawing/2014/main" id="{B063476A-EE22-7EB3-BB61-632917C3EE67}"/>
                  </a:ext>
                </a:extLst>
              </p:cNvPr>
              <p:cNvSpPr/>
              <p:nvPr/>
            </p:nvSpPr>
            <p:spPr>
              <a:xfrm>
                <a:off x="6142850" y="2164650"/>
                <a:ext cx="11300" cy="9925"/>
              </a:xfrm>
              <a:custGeom>
                <a:avLst/>
                <a:gdLst/>
                <a:ahLst/>
                <a:cxnLst/>
                <a:rect l="l" t="t" r="r" b="b"/>
                <a:pathLst>
                  <a:path w="452" h="397" extrusionOk="0">
                    <a:moveTo>
                      <a:pt x="29" y="0"/>
                    </a:moveTo>
                    <a:cubicBezTo>
                      <a:pt x="13" y="0"/>
                      <a:pt x="0" y="18"/>
                      <a:pt x="0" y="36"/>
                    </a:cubicBezTo>
                    <a:cubicBezTo>
                      <a:pt x="26" y="62"/>
                      <a:pt x="51" y="112"/>
                      <a:pt x="76" y="138"/>
                    </a:cubicBezTo>
                    <a:cubicBezTo>
                      <a:pt x="102" y="163"/>
                      <a:pt x="127" y="189"/>
                      <a:pt x="153" y="240"/>
                    </a:cubicBezTo>
                    <a:cubicBezTo>
                      <a:pt x="203" y="290"/>
                      <a:pt x="280" y="341"/>
                      <a:pt x="356" y="392"/>
                    </a:cubicBezTo>
                    <a:cubicBezTo>
                      <a:pt x="359" y="395"/>
                      <a:pt x="362" y="396"/>
                      <a:pt x="366" y="396"/>
                    </a:cubicBezTo>
                    <a:cubicBezTo>
                      <a:pt x="397" y="396"/>
                      <a:pt x="452" y="316"/>
                      <a:pt x="407" y="316"/>
                    </a:cubicBezTo>
                    <a:cubicBezTo>
                      <a:pt x="331" y="265"/>
                      <a:pt x="280" y="214"/>
                      <a:pt x="229" y="163"/>
                    </a:cubicBezTo>
                    <a:cubicBezTo>
                      <a:pt x="203" y="138"/>
                      <a:pt x="178" y="112"/>
                      <a:pt x="153" y="87"/>
                    </a:cubicBezTo>
                    <a:lnTo>
                      <a:pt x="51" y="11"/>
                    </a:lnTo>
                    <a:cubicBezTo>
                      <a:pt x="44" y="3"/>
                      <a:pt x="36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5" name="Google Shape;9800;p71">
                <a:extLst>
                  <a:ext uri="{FF2B5EF4-FFF2-40B4-BE49-F238E27FC236}">
                    <a16:creationId xmlns:a16="http://schemas.microsoft.com/office/drawing/2014/main" id="{CAE6BAFE-3D4E-E914-3C30-29A4C5907CFA}"/>
                  </a:ext>
                </a:extLst>
              </p:cNvPr>
              <p:cNvSpPr/>
              <p:nvPr/>
            </p:nvSpPr>
            <p:spPr>
              <a:xfrm>
                <a:off x="6093925" y="2167275"/>
                <a:ext cx="12900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516" h="466" extrusionOk="0">
                    <a:moveTo>
                      <a:pt x="14" y="1"/>
                    </a:moveTo>
                    <a:cubicBezTo>
                      <a:pt x="0" y="1"/>
                      <a:pt x="0" y="38"/>
                      <a:pt x="0" y="58"/>
                    </a:cubicBezTo>
                    <a:cubicBezTo>
                      <a:pt x="26" y="84"/>
                      <a:pt x="51" y="135"/>
                      <a:pt x="102" y="160"/>
                    </a:cubicBezTo>
                    <a:cubicBezTo>
                      <a:pt x="102" y="160"/>
                      <a:pt x="102" y="185"/>
                      <a:pt x="102" y="185"/>
                    </a:cubicBezTo>
                    <a:lnTo>
                      <a:pt x="127" y="211"/>
                    </a:lnTo>
                    <a:lnTo>
                      <a:pt x="203" y="262"/>
                    </a:lnTo>
                    <a:lnTo>
                      <a:pt x="432" y="440"/>
                    </a:lnTo>
                    <a:cubicBezTo>
                      <a:pt x="450" y="458"/>
                      <a:pt x="468" y="466"/>
                      <a:pt x="482" y="466"/>
                    </a:cubicBezTo>
                    <a:cubicBezTo>
                      <a:pt x="506" y="466"/>
                      <a:pt x="516" y="438"/>
                      <a:pt x="483" y="389"/>
                    </a:cubicBezTo>
                    <a:cubicBezTo>
                      <a:pt x="407" y="312"/>
                      <a:pt x="331" y="262"/>
                      <a:pt x="280" y="185"/>
                    </a:cubicBezTo>
                    <a:cubicBezTo>
                      <a:pt x="254" y="160"/>
                      <a:pt x="229" y="135"/>
                      <a:pt x="203" y="135"/>
                    </a:cubicBezTo>
                    <a:lnTo>
                      <a:pt x="153" y="84"/>
                    </a:lnTo>
                    <a:lnTo>
                      <a:pt x="102" y="33"/>
                    </a:lnTo>
                    <a:cubicBezTo>
                      <a:pt x="76" y="33"/>
                      <a:pt x="51" y="7"/>
                      <a:pt x="26" y="7"/>
                    </a:cubicBezTo>
                    <a:cubicBezTo>
                      <a:pt x="21" y="3"/>
                      <a:pt x="17" y="1"/>
                      <a:pt x="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6" name="Google Shape;9801;p71">
                <a:extLst>
                  <a:ext uri="{FF2B5EF4-FFF2-40B4-BE49-F238E27FC236}">
                    <a16:creationId xmlns:a16="http://schemas.microsoft.com/office/drawing/2014/main" id="{4635E057-4F35-2738-A414-A54F035414C1}"/>
                  </a:ext>
                </a:extLst>
              </p:cNvPr>
              <p:cNvSpPr/>
              <p:nvPr/>
            </p:nvSpPr>
            <p:spPr>
              <a:xfrm>
                <a:off x="6213550" y="2019500"/>
                <a:ext cx="15100" cy="32600"/>
              </a:xfrm>
              <a:custGeom>
                <a:avLst/>
                <a:gdLst/>
                <a:ahLst/>
                <a:cxnLst/>
                <a:rect l="l" t="t" r="r" b="b"/>
                <a:pathLst>
                  <a:path w="604" h="1304" extrusionOk="0">
                    <a:moveTo>
                      <a:pt x="72" y="1"/>
                    </a:moveTo>
                    <a:cubicBezTo>
                      <a:pt x="34" y="1"/>
                      <a:pt x="1" y="37"/>
                      <a:pt x="19" y="73"/>
                    </a:cubicBezTo>
                    <a:cubicBezTo>
                      <a:pt x="120" y="276"/>
                      <a:pt x="222" y="505"/>
                      <a:pt x="298" y="683"/>
                    </a:cubicBezTo>
                    <a:cubicBezTo>
                      <a:pt x="375" y="886"/>
                      <a:pt x="451" y="1089"/>
                      <a:pt x="552" y="1293"/>
                    </a:cubicBezTo>
                    <a:cubicBezTo>
                      <a:pt x="552" y="1300"/>
                      <a:pt x="557" y="1303"/>
                      <a:pt x="563" y="1303"/>
                    </a:cubicBezTo>
                    <a:cubicBezTo>
                      <a:pt x="578" y="1303"/>
                      <a:pt x="603" y="1285"/>
                      <a:pt x="603" y="1267"/>
                    </a:cubicBezTo>
                    <a:cubicBezTo>
                      <a:pt x="502" y="835"/>
                      <a:pt x="324" y="429"/>
                      <a:pt x="120" y="22"/>
                    </a:cubicBezTo>
                    <a:cubicBezTo>
                      <a:pt x="106" y="7"/>
                      <a:pt x="88" y="1"/>
                      <a:pt x="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7" name="Google Shape;9802;p71">
                <a:extLst>
                  <a:ext uri="{FF2B5EF4-FFF2-40B4-BE49-F238E27FC236}">
                    <a16:creationId xmlns:a16="http://schemas.microsoft.com/office/drawing/2014/main" id="{0FECACB6-7825-65F4-D122-CD96D7781842}"/>
                  </a:ext>
                </a:extLst>
              </p:cNvPr>
              <p:cNvSpPr/>
              <p:nvPr/>
            </p:nvSpPr>
            <p:spPr>
              <a:xfrm>
                <a:off x="6209250" y="2020200"/>
                <a:ext cx="10500" cy="28775"/>
              </a:xfrm>
              <a:custGeom>
                <a:avLst/>
                <a:gdLst/>
                <a:ahLst/>
                <a:cxnLst/>
                <a:rect l="l" t="t" r="r" b="b"/>
                <a:pathLst>
                  <a:path w="420" h="1151" extrusionOk="0">
                    <a:moveTo>
                      <a:pt x="19" y="0"/>
                    </a:moveTo>
                    <a:cubicBezTo>
                      <a:pt x="6" y="0"/>
                      <a:pt x="0" y="7"/>
                      <a:pt x="13" y="19"/>
                    </a:cubicBezTo>
                    <a:cubicBezTo>
                      <a:pt x="89" y="197"/>
                      <a:pt x="140" y="401"/>
                      <a:pt x="191" y="579"/>
                    </a:cubicBezTo>
                    <a:cubicBezTo>
                      <a:pt x="242" y="756"/>
                      <a:pt x="292" y="934"/>
                      <a:pt x="369" y="1112"/>
                    </a:cubicBezTo>
                    <a:cubicBezTo>
                      <a:pt x="369" y="1138"/>
                      <a:pt x="381" y="1150"/>
                      <a:pt x="394" y="1150"/>
                    </a:cubicBezTo>
                    <a:cubicBezTo>
                      <a:pt x="407" y="1150"/>
                      <a:pt x="419" y="1138"/>
                      <a:pt x="419" y="1112"/>
                    </a:cubicBezTo>
                    <a:cubicBezTo>
                      <a:pt x="394" y="934"/>
                      <a:pt x="343" y="756"/>
                      <a:pt x="267" y="579"/>
                    </a:cubicBezTo>
                    <a:cubicBezTo>
                      <a:pt x="216" y="375"/>
                      <a:pt x="140" y="197"/>
                      <a:pt x="64" y="19"/>
                    </a:cubicBezTo>
                    <a:cubicBezTo>
                      <a:pt x="51" y="7"/>
                      <a:pt x="32" y="0"/>
                      <a:pt x="1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8" name="Google Shape;9803;p71">
                <a:extLst>
                  <a:ext uri="{FF2B5EF4-FFF2-40B4-BE49-F238E27FC236}">
                    <a16:creationId xmlns:a16="http://schemas.microsoft.com/office/drawing/2014/main" id="{B6842062-AEED-D45C-6242-E3F938849BF1}"/>
                  </a:ext>
                </a:extLst>
              </p:cNvPr>
              <p:cNvSpPr/>
              <p:nvPr/>
            </p:nvSpPr>
            <p:spPr>
              <a:xfrm>
                <a:off x="6199000" y="2017025"/>
                <a:ext cx="8675" cy="23150"/>
              </a:xfrm>
              <a:custGeom>
                <a:avLst/>
                <a:gdLst/>
                <a:ahLst/>
                <a:cxnLst/>
                <a:rect l="l" t="t" r="r" b="b"/>
                <a:pathLst>
                  <a:path w="347" h="926" extrusionOk="0">
                    <a:moveTo>
                      <a:pt x="81" y="0"/>
                    </a:moveTo>
                    <a:cubicBezTo>
                      <a:pt x="41" y="0"/>
                      <a:pt x="1" y="34"/>
                      <a:pt x="16" y="96"/>
                    </a:cubicBezTo>
                    <a:cubicBezTo>
                      <a:pt x="42" y="223"/>
                      <a:pt x="92" y="375"/>
                      <a:pt x="143" y="502"/>
                    </a:cubicBezTo>
                    <a:cubicBezTo>
                      <a:pt x="143" y="578"/>
                      <a:pt x="169" y="629"/>
                      <a:pt x="194" y="706"/>
                    </a:cubicBezTo>
                    <a:cubicBezTo>
                      <a:pt x="220" y="782"/>
                      <a:pt x="245" y="833"/>
                      <a:pt x="296" y="909"/>
                    </a:cubicBezTo>
                    <a:cubicBezTo>
                      <a:pt x="296" y="919"/>
                      <a:pt x="304" y="926"/>
                      <a:pt x="315" y="926"/>
                    </a:cubicBezTo>
                    <a:cubicBezTo>
                      <a:pt x="329" y="926"/>
                      <a:pt x="347" y="913"/>
                      <a:pt x="347" y="883"/>
                    </a:cubicBezTo>
                    <a:cubicBezTo>
                      <a:pt x="321" y="731"/>
                      <a:pt x="296" y="604"/>
                      <a:pt x="245" y="477"/>
                    </a:cubicBezTo>
                    <a:cubicBezTo>
                      <a:pt x="220" y="324"/>
                      <a:pt x="169" y="197"/>
                      <a:pt x="143" y="45"/>
                    </a:cubicBezTo>
                    <a:cubicBezTo>
                      <a:pt x="133" y="15"/>
                      <a:pt x="107" y="0"/>
                      <a:pt x="8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9" name="Google Shape;9804;p71">
                <a:extLst>
                  <a:ext uri="{FF2B5EF4-FFF2-40B4-BE49-F238E27FC236}">
                    <a16:creationId xmlns:a16="http://schemas.microsoft.com/office/drawing/2014/main" id="{237FA18F-CA25-BB34-D683-31531EA399FD}"/>
                  </a:ext>
                </a:extLst>
              </p:cNvPr>
              <p:cNvSpPr/>
              <p:nvPr/>
            </p:nvSpPr>
            <p:spPr>
              <a:xfrm>
                <a:off x="6190775" y="2014450"/>
                <a:ext cx="10550" cy="2572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1029" extrusionOk="0">
                    <a:moveTo>
                      <a:pt x="59" y="0"/>
                    </a:moveTo>
                    <a:cubicBezTo>
                      <a:pt x="28" y="0"/>
                      <a:pt x="0" y="27"/>
                      <a:pt x="15" y="71"/>
                    </a:cubicBezTo>
                    <a:cubicBezTo>
                      <a:pt x="66" y="224"/>
                      <a:pt x="116" y="376"/>
                      <a:pt x="167" y="554"/>
                    </a:cubicBezTo>
                    <a:cubicBezTo>
                      <a:pt x="193" y="631"/>
                      <a:pt x="218" y="707"/>
                      <a:pt x="269" y="783"/>
                    </a:cubicBezTo>
                    <a:cubicBezTo>
                      <a:pt x="294" y="859"/>
                      <a:pt x="320" y="936"/>
                      <a:pt x="371" y="1012"/>
                    </a:cubicBezTo>
                    <a:cubicBezTo>
                      <a:pt x="371" y="1022"/>
                      <a:pt x="379" y="1029"/>
                      <a:pt x="390" y="1029"/>
                    </a:cubicBezTo>
                    <a:cubicBezTo>
                      <a:pt x="404" y="1029"/>
                      <a:pt x="421" y="1016"/>
                      <a:pt x="421" y="986"/>
                    </a:cubicBezTo>
                    <a:cubicBezTo>
                      <a:pt x="396" y="834"/>
                      <a:pt x="345" y="656"/>
                      <a:pt x="294" y="504"/>
                    </a:cubicBezTo>
                    <a:cubicBezTo>
                      <a:pt x="218" y="351"/>
                      <a:pt x="167" y="199"/>
                      <a:pt x="116" y="46"/>
                    </a:cubicBezTo>
                    <a:cubicBezTo>
                      <a:pt x="106" y="14"/>
                      <a:pt x="82" y="0"/>
                      <a:pt x="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0" name="Google Shape;9805;p71">
                <a:extLst>
                  <a:ext uri="{FF2B5EF4-FFF2-40B4-BE49-F238E27FC236}">
                    <a16:creationId xmlns:a16="http://schemas.microsoft.com/office/drawing/2014/main" id="{20DC6C0E-38DB-D245-FBD6-89F4ED7E0832}"/>
                  </a:ext>
                </a:extLst>
              </p:cNvPr>
              <p:cNvSpPr/>
              <p:nvPr/>
            </p:nvSpPr>
            <p:spPr>
              <a:xfrm>
                <a:off x="6182475" y="2011725"/>
                <a:ext cx="12500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500" h="1191" extrusionOk="0">
                    <a:moveTo>
                      <a:pt x="50" y="0"/>
                    </a:moveTo>
                    <a:cubicBezTo>
                      <a:pt x="24" y="0"/>
                      <a:pt x="1" y="22"/>
                      <a:pt x="16" y="53"/>
                    </a:cubicBezTo>
                    <a:cubicBezTo>
                      <a:pt x="67" y="257"/>
                      <a:pt x="143" y="435"/>
                      <a:pt x="220" y="638"/>
                    </a:cubicBezTo>
                    <a:cubicBezTo>
                      <a:pt x="245" y="714"/>
                      <a:pt x="271" y="816"/>
                      <a:pt x="321" y="918"/>
                    </a:cubicBezTo>
                    <a:cubicBezTo>
                      <a:pt x="347" y="994"/>
                      <a:pt x="372" y="1095"/>
                      <a:pt x="448" y="1172"/>
                    </a:cubicBezTo>
                    <a:cubicBezTo>
                      <a:pt x="448" y="1184"/>
                      <a:pt x="461" y="1191"/>
                      <a:pt x="474" y="1191"/>
                    </a:cubicBezTo>
                    <a:cubicBezTo>
                      <a:pt x="487" y="1191"/>
                      <a:pt x="499" y="1184"/>
                      <a:pt x="499" y="1172"/>
                    </a:cubicBezTo>
                    <a:cubicBezTo>
                      <a:pt x="474" y="1070"/>
                      <a:pt x="448" y="968"/>
                      <a:pt x="423" y="867"/>
                    </a:cubicBezTo>
                    <a:cubicBezTo>
                      <a:pt x="398" y="790"/>
                      <a:pt x="347" y="689"/>
                      <a:pt x="321" y="613"/>
                    </a:cubicBezTo>
                    <a:cubicBezTo>
                      <a:pt x="245" y="409"/>
                      <a:pt x="169" y="231"/>
                      <a:pt x="93" y="28"/>
                    </a:cubicBezTo>
                    <a:cubicBezTo>
                      <a:pt x="83" y="9"/>
                      <a:pt x="66" y="0"/>
                      <a:pt x="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1" name="Google Shape;9806;p71">
                <a:extLst>
                  <a:ext uri="{FF2B5EF4-FFF2-40B4-BE49-F238E27FC236}">
                    <a16:creationId xmlns:a16="http://schemas.microsoft.com/office/drawing/2014/main" id="{D90FD5C1-9D60-1790-C7C6-940A8008DAEB}"/>
                  </a:ext>
                </a:extLst>
              </p:cNvPr>
              <p:cNvSpPr/>
              <p:nvPr/>
            </p:nvSpPr>
            <p:spPr>
              <a:xfrm>
                <a:off x="5758425" y="3222800"/>
                <a:ext cx="28950" cy="50575"/>
              </a:xfrm>
              <a:custGeom>
                <a:avLst/>
                <a:gdLst/>
                <a:ahLst/>
                <a:cxnLst/>
                <a:rect l="l" t="t" r="r" b="b"/>
                <a:pathLst>
                  <a:path w="1158" h="2023" extrusionOk="0">
                    <a:moveTo>
                      <a:pt x="1062" y="1"/>
                    </a:moveTo>
                    <a:cubicBezTo>
                      <a:pt x="1046" y="1"/>
                      <a:pt x="1030" y="8"/>
                      <a:pt x="1017" y="28"/>
                    </a:cubicBezTo>
                    <a:cubicBezTo>
                      <a:pt x="738" y="307"/>
                      <a:pt x="509" y="612"/>
                      <a:pt x="356" y="942"/>
                    </a:cubicBezTo>
                    <a:cubicBezTo>
                      <a:pt x="255" y="1095"/>
                      <a:pt x="179" y="1273"/>
                      <a:pt x="128" y="1451"/>
                    </a:cubicBezTo>
                    <a:cubicBezTo>
                      <a:pt x="51" y="1629"/>
                      <a:pt x="1" y="1807"/>
                      <a:pt x="26" y="1985"/>
                    </a:cubicBezTo>
                    <a:cubicBezTo>
                      <a:pt x="39" y="2010"/>
                      <a:pt x="58" y="2023"/>
                      <a:pt x="77" y="2023"/>
                    </a:cubicBezTo>
                    <a:cubicBezTo>
                      <a:pt x="96" y="2023"/>
                      <a:pt x="115" y="2010"/>
                      <a:pt x="128" y="1985"/>
                    </a:cubicBezTo>
                    <a:cubicBezTo>
                      <a:pt x="204" y="1832"/>
                      <a:pt x="280" y="1680"/>
                      <a:pt x="306" y="1502"/>
                    </a:cubicBezTo>
                    <a:cubicBezTo>
                      <a:pt x="356" y="1324"/>
                      <a:pt x="433" y="1171"/>
                      <a:pt x="509" y="1019"/>
                    </a:cubicBezTo>
                    <a:cubicBezTo>
                      <a:pt x="661" y="688"/>
                      <a:pt x="865" y="383"/>
                      <a:pt x="1119" y="129"/>
                    </a:cubicBezTo>
                    <a:cubicBezTo>
                      <a:pt x="1157" y="72"/>
                      <a:pt x="1109" y="1"/>
                      <a:pt x="10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2" name="Google Shape;9807;p71">
                <a:extLst>
                  <a:ext uri="{FF2B5EF4-FFF2-40B4-BE49-F238E27FC236}">
                    <a16:creationId xmlns:a16="http://schemas.microsoft.com/office/drawing/2014/main" id="{C633E3AE-C130-63F8-6612-DA7CEC6F9C8B}"/>
                  </a:ext>
                </a:extLst>
              </p:cNvPr>
              <p:cNvSpPr/>
              <p:nvPr/>
            </p:nvSpPr>
            <p:spPr>
              <a:xfrm>
                <a:off x="5765425" y="3241100"/>
                <a:ext cx="17425" cy="28150"/>
              </a:xfrm>
              <a:custGeom>
                <a:avLst/>
                <a:gdLst/>
                <a:ahLst/>
                <a:cxnLst/>
                <a:rect l="l" t="t" r="r" b="b"/>
                <a:pathLst>
                  <a:path w="697" h="1126" extrusionOk="0">
                    <a:moveTo>
                      <a:pt x="614" y="0"/>
                    </a:moveTo>
                    <a:cubicBezTo>
                      <a:pt x="595" y="0"/>
                      <a:pt x="575" y="9"/>
                      <a:pt x="559" y="33"/>
                    </a:cubicBezTo>
                    <a:cubicBezTo>
                      <a:pt x="458" y="185"/>
                      <a:pt x="356" y="363"/>
                      <a:pt x="254" y="541"/>
                    </a:cubicBezTo>
                    <a:cubicBezTo>
                      <a:pt x="204" y="643"/>
                      <a:pt x="153" y="719"/>
                      <a:pt x="102" y="820"/>
                    </a:cubicBezTo>
                    <a:cubicBezTo>
                      <a:pt x="26" y="897"/>
                      <a:pt x="0" y="998"/>
                      <a:pt x="0" y="1100"/>
                    </a:cubicBezTo>
                    <a:cubicBezTo>
                      <a:pt x="26" y="1125"/>
                      <a:pt x="51" y="1125"/>
                      <a:pt x="76" y="1125"/>
                    </a:cubicBezTo>
                    <a:cubicBezTo>
                      <a:pt x="102" y="1075"/>
                      <a:pt x="127" y="1049"/>
                      <a:pt x="153" y="998"/>
                    </a:cubicBezTo>
                    <a:cubicBezTo>
                      <a:pt x="178" y="973"/>
                      <a:pt x="178" y="922"/>
                      <a:pt x="204" y="871"/>
                    </a:cubicBezTo>
                    <a:cubicBezTo>
                      <a:pt x="254" y="770"/>
                      <a:pt x="305" y="693"/>
                      <a:pt x="356" y="592"/>
                    </a:cubicBezTo>
                    <a:cubicBezTo>
                      <a:pt x="432" y="414"/>
                      <a:pt x="534" y="236"/>
                      <a:pt x="661" y="83"/>
                    </a:cubicBezTo>
                    <a:cubicBezTo>
                      <a:pt x="696" y="48"/>
                      <a:pt x="658" y="0"/>
                      <a:pt x="6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3" name="Google Shape;9808;p71">
                <a:extLst>
                  <a:ext uri="{FF2B5EF4-FFF2-40B4-BE49-F238E27FC236}">
                    <a16:creationId xmlns:a16="http://schemas.microsoft.com/office/drawing/2014/main" id="{CE6F2B42-11EF-0C50-53F6-674B3901E629}"/>
                  </a:ext>
                </a:extLst>
              </p:cNvPr>
              <p:cNvSpPr/>
              <p:nvPr/>
            </p:nvSpPr>
            <p:spPr>
              <a:xfrm>
                <a:off x="5776225" y="3240375"/>
                <a:ext cx="133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534" h="977" extrusionOk="0">
                    <a:moveTo>
                      <a:pt x="485" y="0"/>
                    </a:moveTo>
                    <a:cubicBezTo>
                      <a:pt x="475" y="0"/>
                      <a:pt x="465" y="3"/>
                      <a:pt x="458" y="11"/>
                    </a:cubicBezTo>
                    <a:cubicBezTo>
                      <a:pt x="381" y="163"/>
                      <a:pt x="280" y="316"/>
                      <a:pt x="204" y="468"/>
                    </a:cubicBezTo>
                    <a:lnTo>
                      <a:pt x="76" y="722"/>
                    </a:lnTo>
                    <a:cubicBezTo>
                      <a:pt x="26" y="773"/>
                      <a:pt x="0" y="875"/>
                      <a:pt x="0" y="951"/>
                    </a:cubicBezTo>
                    <a:cubicBezTo>
                      <a:pt x="0" y="977"/>
                      <a:pt x="0" y="977"/>
                      <a:pt x="26" y="977"/>
                    </a:cubicBezTo>
                    <a:cubicBezTo>
                      <a:pt x="102" y="951"/>
                      <a:pt x="153" y="849"/>
                      <a:pt x="178" y="773"/>
                    </a:cubicBezTo>
                    <a:lnTo>
                      <a:pt x="305" y="519"/>
                    </a:lnTo>
                    <a:cubicBezTo>
                      <a:pt x="381" y="367"/>
                      <a:pt x="458" y="214"/>
                      <a:pt x="534" y="36"/>
                    </a:cubicBezTo>
                    <a:cubicBezTo>
                      <a:pt x="534" y="18"/>
                      <a:pt x="509" y="0"/>
                      <a:pt x="4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4" name="Google Shape;9809;p71">
                <a:extLst>
                  <a:ext uri="{FF2B5EF4-FFF2-40B4-BE49-F238E27FC236}">
                    <a16:creationId xmlns:a16="http://schemas.microsoft.com/office/drawing/2014/main" id="{2E713149-AEFE-69BE-5607-32BE0AFB4253}"/>
                  </a:ext>
                </a:extLst>
              </p:cNvPr>
              <p:cNvSpPr/>
              <p:nvPr/>
            </p:nvSpPr>
            <p:spPr>
              <a:xfrm>
                <a:off x="5783200" y="3236900"/>
                <a:ext cx="14450" cy="28825"/>
              </a:xfrm>
              <a:custGeom>
                <a:avLst/>
                <a:gdLst/>
                <a:ahLst/>
                <a:cxnLst/>
                <a:rect l="l" t="t" r="r" b="b"/>
                <a:pathLst>
                  <a:path w="578" h="1153" extrusionOk="0">
                    <a:moveTo>
                      <a:pt x="537" y="1"/>
                    </a:moveTo>
                    <a:cubicBezTo>
                      <a:pt x="527" y="1"/>
                      <a:pt x="517" y="7"/>
                      <a:pt x="509" y="23"/>
                    </a:cubicBezTo>
                    <a:cubicBezTo>
                      <a:pt x="407" y="201"/>
                      <a:pt x="306" y="378"/>
                      <a:pt x="204" y="556"/>
                    </a:cubicBezTo>
                    <a:cubicBezTo>
                      <a:pt x="153" y="658"/>
                      <a:pt x="128" y="760"/>
                      <a:pt x="77" y="861"/>
                    </a:cubicBezTo>
                    <a:cubicBezTo>
                      <a:pt x="26" y="938"/>
                      <a:pt x="1" y="1039"/>
                      <a:pt x="1" y="1141"/>
                    </a:cubicBezTo>
                    <a:cubicBezTo>
                      <a:pt x="1" y="1141"/>
                      <a:pt x="12" y="1152"/>
                      <a:pt x="27" y="1152"/>
                    </a:cubicBezTo>
                    <a:cubicBezTo>
                      <a:pt x="35" y="1152"/>
                      <a:pt x="43" y="1149"/>
                      <a:pt x="52" y="1141"/>
                    </a:cubicBezTo>
                    <a:cubicBezTo>
                      <a:pt x="102" y="1065"/>
                      <a:pt x="153" y="988"/>
                      <a:pt x="179" y="887"/>
                    </a:cubicBezTo>
                    <a:cubicBezTo>
                      <a:pt x="204" y="811"/>
                      <a:pt x="255" y="709"/>
                      <a:pt x="306" y="607"/>
                    </a:cubicBezTo>
                    <a:cubicBezTo>
                      <a:pt x="382" y="429"/>
                      <a:pt x="458" y="226"/>
                      <a:pt x="560" y="48"/>
                    </a:cubicBezTo>
                    <a:cubicBezTo>
                      <a:pt x="578" y="31"/>
                      <a:pt x="559" y="1"/>
                      <a:pt x="5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5" name="Google Shape;9810;p71">
                <a:extLst>
                  <a:ext uri="{FF2B5EF4-FFF2-40B4-BE49-F238E27FC236}">
                    <a16:creationId xmlns:a16="http://schemas.microsoft.com/office/drawing/2014/main" id="{00F71CC3-5333-3BE6-6007-8B06101FE837}"/>
                  </a:ext>
                </a:extLst>
              </p:cNvPr>
              <p:cNvSpPr/>
              <p:nvPr/>
            </p:nvSpPr>
            <p:spPr>
              <a:xfrm>
                <a:off x="5791475" y="3239100"/>
                <a:ext cx="15075" cy="28525"/>
              </a:xfrm>
              <a:custGeom>
                <a:avLst/>
                <a:gdLst/>
                <a:ahLst/>
                <a:cxnLst/>
                <a:rect l="l" t="t" r="r" b="b"/>
                <a:pathLst>
                  <a:path w="603" h="1141" extrusionOk="0">
                    <a:moveTo>
                      <a:pt x="569" y="0"/>
                    </a:moveTo>
                    <a:cubicBezTo>
                      <a:pt x="564" y="0"/>
                      <a:pt x="559" y="3"/>
                      <a:pt x="559" y="11"/>
                    </a:cubicBezTo>
                    <a:cubicBezTo>
                      <a:pt x="432" y="189"/>
                      <a:pt x="331" y="392"/>
                      <a:pt x="254" y="570"/>
                    </a:cubicBezTo>
                    <a:cubicBezTo>
                      <a:pt x="153" y="748"/>
                      <a:pt x="76" y="951"/>
                      <a:pt x="0" y="1129"/>
                    </a:cubicBezTo>
                    <a:cubicBezTo>
                      <a:pt x="0" y="1129"/>
                      <a:pt x="12" y="1140"/>
                      <a:pt x="19" y="1140"/>
                    </a:cubicBezTo>
                    <a:cubicBezTo>
                      <a:pt x="23" y="1140"/>
                      <a:pt x="26" y="1138"/>
                      <a:pt x="26" y="1129"/>
                    </a:cubicBezTo>
                    <a:cubicBezTo>
                      <a:pt x="153" y="951"/>
                      <a:pt x="229" y="773"/>
                      <a:pt x="305" y="570"/>
                    </a:cubicBezTo>
                    <a:cubicBezTo>
                      <a:pt x="407" y="392"/>
                      <a:pt x="509" y="214"/>
                      <a:pt x="585" y="36"/>
                    </a:cubicBezTo>
                    <a:cubicBezTo>
                      <a:pt x="603" y="18"/>
                      <a:pt x="583" y="0"/>
                      <a:pt x="5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6" name="Google Shape;9811;p71">
                <a:extLst>
                  <a:ext uri="{FF2B5EF4-FFF2-40B4-BE49-F238E27FC236}">
                    <a16:creationId xmlns:a16="http://schemas.microsoft.com/office/drawing/2014/main" id="{14C7CC13-A652-0D09-70C0-9BA934A13BFB}"/>
                  </a:ext>
                </a:extLst>
              </p:cNvPr>
              <p:cNvSpPr/>
              <p:nvPr/>
            </p:nvSpPr>
            <p:spPr>
              <a:xfrm>
                <a:off x="6788400" y="20257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7" name="Google Shape;9812;p71">
                <a:extLst>
                  <a:ext uri="{FF2B5EF4-FFF2-40B4-BE49-F238E27FC236}">
                    <a16:creationId xmlns:a16="http://schemas.microsoft.com/office/drawing/2014/main" id="{4782F0FA-3B5E-EB63-B097-CCC8221366FA}"/>
                  </a:ext>
                </a:extLst>
              </p:cNvPr>
              <p:cNvSpPr/>
              <p:nvPr/>
            </p:nvSpPr>
            <p:spPr>
              <a:xfrm>
                <a:off x="6888800" y="1531000"/>
                <a:ext cx="7000" cy="22375"/>
              </a:xfrm>
              <a:custGeom>
                <a:avLst/>
                <a:gdLst/>
                <a:ahLst/>
                <a:cxnLst/>
                <a:rect l="l" t="t" r="r" b="b"/>
                <a:pathLst>
                  <a:path w="280" h="895" extrusionOk="0">
                    <a:moveTo>
                      <a:pt x="214" y="1"/>
                    </a:moveTo>
                    <a:cubicBezTo>
                      <a:pt x="195" y="1"/>
                      <a:pt x="174" y="7"/>
                      <a:pt x="153" y="17"/>
                    </a:cubicBezTo>
                    <a:cubicBezTo>
                      <a:pt x="102" y="68"/>
                      <a:pt x="77" y="144"/>
                      <a:pt x="77" y="221"/>
                    </a:cubicBezTo>
                    <a:cubicBezTo>
                      <a:pt x="51" y="297"/>
                      <a:pt x="51" y="348"/>
                      <a:pt x="26" y="424"/>
                    </a:cubicBezTo>
                    <a:cubicBezTo>
                      <a:pt x="0" y="500"/>
                      <a:pt x="0" y="576"/>
                      <a:pt x="0" y="653"/>
                    </a:cubicBezTo>
                    <a:cubicBezTo>
                      <a:pt x="0" y="703"/>
                      <a:pt x="0" y="780"/>
                      <a:pt x="0" y="856"/>
                    </a:cubicBezTo>
                    <a:cubicBezTo>
                      <a:pt x="13" y="881"/>
                      <a:pt x="32" y="894"/>
                      <a:pt x="51" y="894"/>
                    </a:cubicBezTo>
                    <a:cubicBezTo>
                      <a:pt x="70" y="894"/>
                      <a:pt x="89" y="881"/>
                      <a:pt x="102" y="856"/>
                    </a:cubicBezTo>
                    <a:cubicBezTo>
                      <a:pt x="127" y="780"/>
                      <a:pt x="153" y="729"/>
                      <a:pt x="178" y="653"/>
                    </a:cubicBezTo>
                    <a:cubicBezTo>
                      <a:pt x="178" y="602"/>
                      <a:pt x="204" y="526"/>
                      <a:pt x="204" y="449"/>
                    </a:cubicBezTo>
                    <a:cubicBezTo>
                      <a:pt x="229" y="398"/>
                      <a:pt x="255" y="322"/>
                      <a:pt x="255" y="271"/>
                    </a:cubicBezTo>
                    <a:cubicBezTo>
                      <a:pt x="255" y="221"/>
                      <a:pt x="255" y="195"/>
                      <a:pt x="280" y="170"/>
                    </a:cubicBezTo>
                    <a:cubicBezTo>
                      <a:pt x="280" y="119"/>
                      <a:pt x="280" y="93"/>
                      <a:pt x="280" y="43"/>
                    </a:cubicBezTo>
                    <a:cubicBezTo>
                      <a:pt x="265" y="13"/>
                      <a:pt x="241" y="1"/>
                      <a:pt x="2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8" name="Google Shape;9813;p71">
                <a:extLst>
                  <a:ext uri="{FF2B5EF4-FFF2-40B4-BE49-F238E27FC236}">
                    <a16:creationId xmlns:a16="http://schemas.microsoft.com/office/drawing/2014/main" id="{67B37744-3032-4DAB-65EF-F704CE7AF172}"/>
                  </a:ext>
                </a:extLst>
              </p:cNvPr>
              <p:cNvSpPr/>
              <p:nvPr/>
            </p:nvSpPr>
            <p:spPr>
              <a:xfrm>
                <a:off x="6985125" y="1579400"/>
                <a:ext cx="10450" cy="202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808" extrusionOk="0">
                    <a:moveTo>
                      <a:pt x="379" y="0"/>
                    </a:moveTo>
                    <a:cubicBezTo>
                      <a:pt x="366" y="0"/>
                      <a:pt x="354" y="13"/>
                      <a:pt x="341" y="38"/>
                    </a:cubicBezTo>
                    <a:cubicBezTo>
                      <a:pt x="316" y="89"/>
                      <a:pt x="290" y="140"/>
                      <a:pt x="265" y="216"/>
                    </a:cubicBezTo>
                    <a:cubicBezTo>
                      <a:pt x="239" y="267"/>
                      <a:pt x="214" y="343"/>
                      <a:pt x="214" y="369"/>
                    </a:cubicBezTo>
                    <a:cubicBezTo>
                      <a:pt x="138" y="496"/>
                      <a:pt x="87" y="623"/>
                      <a:pt x="36" y="724"/>
                    </a:cubicBezTo>
                    <a:cubicBezTo>
                      <a:pt x="1" y="760"/>
                      <a:pt x="39" y="808"/>
                      <a:pt x="74" y="808"/>
                    </a:cubicBezTo>
                    <a:cubicBezTo>
                      <a:pt x="90" y="808"/>
                      <a:pt x="104" y="798"/>
                      <a:pt x="112" y="775"/>
                    </a:cubicBezTo>
                    <a:cubicBezTo>
                      <a:pt x="188" y="674"/>
                      <a:pt x="239" y="547"/>
                      <a:pt x="316" y="419"/>
                    </a:cubicBezTo>
                    <a:cubicBezTo>
                      <a:pt x="366" y="292"/>
                      <a:pt x="392" y="165"/>
                      <a:pt x="417" y="38"/>
                    </a:cubicBezTo>
                    <a:cubicBezTo>
                      <a:pt x="404" y="13"/>
                      <a:pt x="392" y="0"/>
                      <a:pt x="3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9" name="Google Shape;9814;p71">
                <a:extLst>
                  <a:ext uri="{FF2B5EF4-FFF2-40B4-BE49-F238E27FC236}">
                    <a16:creationId xmlns:a16="http://schemas.microsoft.com/office/drawing/2014/main" id="{A77C923D-C988-42B2-6589-69842BE4B109}"/>
                  </a:ext>
                </a:extLst>
              </p:cNvPr>
              <p:cNvSpPr/>
              <p:nvPr/>
            </p:nvSpPr>
            <p:spPr>
              <a:xfrm>
                <a:off x="6872725" y="1610600"/>
                <a:ext cx="27250" cy="63125"/>
              </a:xfrm>
              <a:custGeom>
                <a:avLst/>
                <a:gdLst/>
                <a:ahLst/>
                <a:cxnLst/>
                <a:rect l="l" t="t" r="r" b="b"/>
                <a:pathLst>
                  <a:path w="1090" h="2525" extrusionOk="0">
                    <a:moveTo>
                      <a:pt x="1036" y="0"/>
                    </a:moveTo>
                    <a:cubicBezTo>
                      <a:pt x="1012" y="0"/>
                      <a:pt x="985" y="13"/>
                      <a:pt x="974" y="36"/>
                    </a:cubicBezTo>
                    <a:cubicBezTo>
                      <a:pt x="796" y="417"/>
                      <a:pt x="643" y="823"/>
                      <a:pt x="491" y="1230"/>
                    </a:cubicBezTo>
                    <a:cubicBezTo>
                      <a:pt x="415" y="1408"/>
                      <a:pt x="338" y="1611"/>
                      <a:pt x="262" y="1815"/>
                    </a:cubicBezTo>
                    <a:cubicBezTo>
                      <a:pt x="186" y="2018"/>
                      <a:pt x="84" y="2196"/>
                      <a:pt x="33" y="2425"/>
                    </a:cubicBezTo>
                    <a:cubicBezTo>
                      <a:pt x="0" y="2475"/>
                      <a:pt x="54" y="2525"/>
                      <a:pt x="109" y="2525"/>
                    </a:cubicBezTo>
                    <a:cubicBezTo>
                      <a:pt x="139" y="2525"/>
                      <a:pt x="168" y="2511"/>
                      <a:pt x="186" y="2476"/>
                    </a:cubicBezTo>
                    <a:cubicBezTo>
                      <a:pt x="288" y="2298"/>
                      <a:pt x="338" y="2094"/>
                      <a:pt x="415" y="1891"/>
                    </a:cubicBezTo>
                    <a:cubicBezTo>
                      <a:pt x="491" y="1688"/>
                      <a:pt x="567" y="1484"/>
                      <a:pt x="643" y="1281"/>
                    </a:cubicBezTo>
                    <a:cubicBezTo>
                      <a:pt x="796" y="874"/>
                      <a:pt x="923" y="468"/>
                      <a:pt x="1075" y="61"/>
                    </a:cubicBezTo>
                    <a:cubicBezTo>
                      <a:pt x="1089" y="19"/>
                      <a:pt x="1065" y="0"/>
                      <a:pt x="10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0" name="Google Shape;9815;p71">
                <a:extLst>
                  <a:ext uri="{FF2B5EF4-FFF2-40B4-BE49-F238E27FC236}">
                    <a16:creationId xmlns:a16="http://schemas.microsoft.com/office/drawing/2014/main" id="{28CFC754-02BE-0E5B-9911-74656BCCFCA0}"/>
                  </a:ext>
                </a:extLst>
              </p:cNvPr>
              <p:cNvSpPr/>
              <p:nvPr/>
            </p:nvSpPr>
            <p:spPr>
              <a:xfrm>
                <a:off x="6907225" y="1593675"/>
                <a:ext cx="4475" cy="7300"/>
              </a:xfrm>
              <a:custGeom>
                <a:avLst/>
                <a:gdLst/>
                <a:ahLst/>
                <a:cxnLst/>
                <a:rect l="l" t="t" r="r" b="b"/>
                <a:pathLst>
                  <a:path w="179" h="292" extrusionOk="0">
                    <a:moveTo>
                      <a:pt x="102" y="1"/>
                    </a:moveTo>
                    <a:cubicBezTo>
                      <a:pt x="77" y="1"/>
                      <a:pt x="51" y="1"/>
                      <a:pt x="51" y="26"/>
                    </a:cubicBezTo>
                    <a:cubicBezTo>
                      <a:pt x="26" y="52"/>
                      <a:pt x="0" y="103"/>
                      <a:pt x="0" y="153"/>
                    </a:cubicBezTo>
                    <a:cubicBezTo>
                      <a:pt x="0" y="153"/>
                      <a:pt x="0" y="179"/>
                      <a:pt x="0" y="204"/>
                    </a:cubicBezTo>
                    <a:cubicBezTo>
                      <a:pt x="0" y="230"/>
                      <a:pt x="0" y="255"/>
                      <a:pt x="0" y="281"/>
                    </a:cubicBezTo>
                    <a:cubicBezTo>
                      <a:pt x="0" y="281"/>
                      <a:pt x="12" y="292"/>
                      <a:pt x="27" y="292"/>
                    </a:cubicBezTo>
                    <a:cubicBezTo>
                      <a:pt x="34" y="292"/>
                      <a:pt x="43" y="289"/>
                      <a:pt x="51" y="281"/>
                    </a:cubicBezTo>
                    <a:cubicBezTo>
                      <a:pt x="77" y="281"/>
                      <a:pt x="77" y="255"/>
                      <a:pt x="102" y="230"/>
                    </a:cubicBezTo>
                    <a:cubicBezTo>
                      <a:pt x="102" y="230"/>
                      <a:pt x="127" y="204"/>
                      <a:pt x="127" y="179"/>
                    </a:cubicBezTo>
                    <a:lnTo>
                      <a:pt x="153" y="52"/>
                    </a:lnTo>
                    <a:cubicBezTo>
                      <a:pt x="178" y="26"/>
                      <a:pt x="153" y="1"/>
                      <a:pt x="1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1" name="Google Shape;9816;p71">
                <a:extLst>
                  <a:ext uri="{FF2B5EF4-FFF2-40B4-BE49-F238E27FC236}">
                    <a16:creationId xmlns:a16="http://schemas.microsoft.com/office/drawing/2014/main" id="{4E421F9D-F268-7A47-E33D-7986F931C500}"/>
                  </a:ext>
                </a:extLst>
              </p:cNvPr>
              <p:cNvSpPr/>
              <p:nvPr/>
            </p:nvSpPr>
            <p:spPr>
              <a:xfrm>
                <a:off x="7020325" y="1185600"/>
                <a:ext cx="5750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230" h="1098" extrusionOk="0">
                    <a:moveTo>
                      <a:pt x="178" y="1"/>
                    </a:moveTo>
                    <a:cubicBezTo>
                      <a:pt x="153" y="1"/>
                      <a:pt x="127" y="20"/>
                      <a:pt x="127" y="58"/>
                    </a:cubicBezTo>
                    <a:cubicBezTo>
                      <a:pt x="102" y="236"/>
                      <a:pt x="77" y="388"/>
                      <a:pt x="51" y="566"/>
                    </a:cubicBezTo>
                    <a:cubicBezTo>
                      <a:pt x="26" y="719"/>
                      <a:pt x="0" y="897"/>
                      <a:pt x="0" y="1074"/>
                    </a:cubicBezTo>
                    <a:cubicBezTo>
                      <a:pt x="0" y="1074"/>
                      <a:pt x="23" y="1097"/>
                      <a:pt x="46" y="1097"/>
                    </a:cubicBezTo>
                    <a:cubicBezTo>
                      <a:pt x="57" y="1097"/>
                      <a:pt x="68" y="1091"/>
                      <a:pt x="77" y="1074"/>
                    </a:cubicBezTo>
                    <a:cubicBezTo>
                      <a:pt x="127" y="922"/>
                      <a:pt x="178" y="744"/>
                      <a:pt x="178" y="592"/>
                    </a:cubicBezTo>
                    <a:cubicBezTo>
                      <a:pt x="204" y="414"/>
                      <a:pt x="229" y="236"/>
                      <a:pt x="229" y="58"/>
                    </a:cubicBezTo>
                    <a:cubicBezTo>
                      <a:pt x="229" y="20"/>
                      <a:pt x="204" y="1"/>
                      <a:pt x="1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2" name="Google Shape;9817;p71">
                <a:extLst>
                  <a:ext uri="{FF2B5EF4-FFF2-40B4-BE49-F238E27FC236}">
                    <a16:creationId xmlns:a16="http://schemas.microsoft.com/office/drawing/2014/main" id="{EA451038-D5AE-DEC6-6070-347E4D6F1BAF}"/>
                  </a:ext>
                </a:extLst>
              </p:cNvPr>
              <p:cNvSpPr/>
              <p:nvPr/>
            </p:nvSpPr>
            <p:spPr>
              <a:xfrm>
                <a:off x="6801100" y="1888625"/>
                <a:ext cx="18275" cy="230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922" extrusionOk="0">
                    <a:moveTo>
                      <a:pt x="668" y="0"/>
                    </a:moveTo>
                    <a:cubicBezTo>
                      <a:pt x="656" y="0"/>
                      <a:pt x="644" y="6"/>
                      <a:pt x="636" y="21"/>
                    </a:cubicBezTo>
                    <a:lnTo>
                      <a:pt x="306" y="453"/>
                    </a:lnTo>
                    <a:cubicBezTo>
                      <a:pt x="230" y="504"/>
                      <a:pt x="179" y="580"/>
                      <a:pt x="128" y="657"/>
                    </a:cubicBezTo>
                    <a:cubicBezTo>
                      <a:pt x="77" y="733"/>
                      <a:pt x="52" y="809"/>
                      <a:pt x="1" y="885"/>
                    </a:cubicBezTo>
                    <a:cubicBezTo>
                      <a:pt x="1" y="903"/>
                      <a:pt x="14" y="921"/>
                      <a:pt x="30" y="921"/>
                    </a:cubicBezTo>
                    <a:cubicBezTo>
                      <a:pt x="37" y="921"/>
                      <a:pt x="44" y="918"/>
                      <a:pt x="52" y="911"/>
                    </a:cubicBezTo>
                    <a:cubicBezTo>
                      <a:pt x="128" y="860"/>
                      <a:pt x="179" y="784"/>
                      <a:pt x="230" y="733"/>
                    </a:cubicBezTo>
                    <a:cubicBezTo>
                      <a:pt x="281" y="657"/>
                      <a:pt x="331" y="580"/>
                      <a:pt x="382" y="504"/>
                    </a:cubicBezTo>
                    <a:lnTo>
                      <a:pt x="713" y="72"/>
                    </a:lnTo>
                    <a:cubicBezTo>
                      <a:pt x="731" y="36"/>
                      <a:pt x="698" y="0"/>
                      <a:pt x="66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3" name="Google Shape;9818;p71">
                <a:extLst>
                  <a:ext uri="{FF2B5EF4-FFF2-40B4-BE49-F238E27FC236}">
                    <a16:creationId xmlns:a16="http://schemas.microsoft.com/office/drawing/2014/main" id="{05BD44B8-283C-8209-C1A0-A6C8D226674E}"/>
                  </a:ext>
                </a:extLst>
              </p:cNvPr>
              <p:cNvSpPr/>
              <p:nvPr/>
            </p:nvSpPr>
            <p:spPr>
              <a:xfrm>
                <a:off x="7113300" y="1260225"/>
                <a:ext cx="68075" cy="120925"/>
              </a:xfrm>
              <a:custGeom>
                <a:avLst/>
                <a:gdLst/>
                <a:ahLst/>
                <a:cxnLst/>
                <a:rect l="l" t="t" r="r" b="b"/>
                <a:pathLst>
                  <a:path w="2723" h="4837" extrusionOk="0">
                    <a:moveTo>
                      <a:pt x="2646" y="0"/>
                    </a:moveTo>
                    <a:cubicBezTo>
                      <a:pt x="2631" y="0"/>
                      <a:pt x="2617" y="6"/>
                      <a:pt x="2610" y="21"/>
                    </a:cubicBezTo>
                    <a:cubicBezTo>
                      <a:pt x="2356" y="351"/>
                      <a:pt x="2127" y="682"/>
                      <a:pt x="1924" y="987"/>
                    </a:cubicBezTo>
                    <a:cubicBezTo>
                      <a:pt x="1517" y="1571"/>
                      <a:pt x="1161" y="2181"/>
                      <a:pt x="856" y="2817"/>
                    </a:cubicBezTo>
                    <a:cubicBezTo>
                      <a:pt x="704" y="3147"/>
                      <a:pt x="526" y="3452"/>
                      <a:pt x="399" y="3783"/>
                    </a:cubicBezTo>
                    <a:cubicBezTo>
                      <a:pt x="323" y="3935"/>
                      <a:pt x="246" y="4088"/>
                      <a:pt x="195" y="4240"/>
                    </a:cubicBezTo>
                    <a:cubicBezTo>
                      <a:pt x="170" y="4316"/>
                      <a:pt x="94" y="4443"/>
                      <a:pt x="94" y="4494"/>
                    </a:cubicBezTo>
                    <a:cubicBezTo>
                      <a:pt x="94" y="4545"/>
                      <a:pt x="43" y="4570"/>
                      <a:pt x="43" y="4621"/>
                    </a:cubicBezTo>
                    <a:cubicBezTo>
                      <a:pt x="43" y="4672"/>
                      <a:pt x="18" y="4698"/>
                      <a:pt x="18" y="4748"/>
                    </a:cubicBezTo>
                    <a:cubicBezTo>
                      <a:pt x="1" y="4798"/>
                      <a:pt x="38" y="4837"/>
                      <a:pt x="80" y="4837"/>
                    </a:cubicBezTo>
                    <a:cubicBezTo>
                      <a:pt x="103" y="4837"/>
                      <a:pt x="127" y="4826"/>
                      <a:pt x="145" y="4799"/>
                    </a:cubicBezTo>
                    <a:cubicBezTo>
                      <a:pt x="246" y="4621"/>
                      <a:pt x="323" y="4443"/>
                      <a:pt x="399" y="4266"/>
                    </a:cubicBezTo>
                    <a:cubicBezTo>
                      <a:pt x="475" y="4088"/>
                      <a:pt x="551" y="3910"/>
                      <a:pt x="653" y="3732"/>
                    </a:cubicBezTo>
                    <a:cubicBezTo>
                      <a:pt x="1212" y="2461"/>
                      <a:pt x="1898" y="1241"/>
                      <a:pt x="2686" y="72"/>
                    </a:cubicBezTo>
                    <a:cubicBezTo>
                      <a:pt x="2722" y="36"/>
                      <a:pt x="2682" y="0"/>
                      <a:pt x="26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4" name="Google Shape;9819;p71">
                <a:extLst>
                  <a:ext uri="{FF2B5EF4-FFF2-40B4-BE49-F238E27FC236}">
                    <a16:creationId xmlns:a16="http://schemas.microsoft.com/office/drawing/2014/main" id="{96BFDD31-D39F-AA22-2E58-EE5DE2DC37E1}"/>
                  </a:ext>
                </a:extLst>
              </p:cNvPr>
              <p:cNvSpPr/>
              <p:nvPr/>
            </p:nvSpPr>
            <p:spPr>
              <a:xfrm>
                <a:off x="7119450" y="1295150"/>
                <a:ext cx="28250" cy="45925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837" extrusionOk="0">
                    <a:moveTo>
                      <a:pt x="1064" y="1"/>
                    </a:moveTo>
                    <a:cubicBezTo>
                      <a:pt x="1049" y="1"/>
                      <a:pt x="1032" y="7"/>
                      <a:pt x="1017" y="22"/>
                    </a:cubicBezTo>
                    <a:cubicBezTo>
                      <a:pt x="839" y="302"/>
                      <a:pt x="636" y="581"/>
                      <a:pt x="458" y="911"/>
                    </a:cubicBezTo>
                    <a:cubicBezTo>
                      <a:pt x="382" y="1039"/>
                      <a:pt x="280" y="1216"/>
                      <a:pt x="204" y="1369"/>
                    </a:cubicBezTo>
                    <a:cubicBezTo>
                      <a:pt x="153" y="1445"/>
                      <a:pt x="127" y="1521"/>
                      <a:pt x="77" y="1598"/>
                    </a:cubicBezTo>
                    <a:cubicBezTo>
                      <a:pt x="51" y="1649"/>
                      <a:pt x="26" y="1725"/>
                      <a:pt x="0" y="1801"/>
                    </a:cubicBezTo>
                    <a:cubicBezTo>
                      <a:pt x="0" y="1819"/>
                      <a:pt x="26" y="1837"/>
                      <a:pt x="50" y="1837"/>
                    </a:cubicBezTo>
                    <a:cubicBezTo>
                      <a:pt x="59" y="1837"/>
                      <a:pt x="69" y="1834"/>
                      <a:pt x="77" y="1826"/>
                    </a:cubicBezTo>
                    <a:cubicBezTo>
                      <a:pt x="153" y="1776"/>
                      <a:pt x="204" y="1699"/>
                      <a:pt x="229" y="1623"/>
                    </a:cubicBezTo>
                    <a:cubicBezTo>
                      <a:pt x="280" y="1547"/>
                      <a:pt x="305" y="1471"/>
                      <a:pt x="356" y="1394"/>
                    </a:cubicBezTo>
                    <a:cubicBezTo>
                      <a:pt x="432" y="1242"/>
                      <a:pt x="509" y="1089"/>
                      <a:pt x="585" y="962"/>
                    </a:cubicBezTo>
                    <a:cubicBezTo>
                      <a:pt x="763" y="657"/>
                      <a:pt x="941" y="352"/>
                      <a:pt x="1093" y="73"/>
                    </a:cubicBezTo>
                    <a:cubicBezTo>
                      <a:pt x="1129" y="37"/>
                      <a:pt x="1102" y="1"/>
                      <a:pt x="10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5" name="Google Shape;9820;p71">
                <a:extLst>
                  <a:ext uri="{FF2B5EF4-FFF2-40B4-BE49-F238E27FC236}">
                    <a16:creationId xmlns:a16="http://schemas.microsoft.com/office/drawing/2014/main" id="{385D3D32-0D96-84BE-3E6B-221C59B05E82}"/>
                  </a:ext>
                </a:extLst>
              </p:cNvPr>
              <p:cNvSpPr/>
              <p:nvPr/>
            </p:nvSpPr>
            <p:spPr>
              <a:xfrm>
                <a:off x="6958800" y="1615875"/>
                <a:ext cx="71725" cy="107625"/>
              </a:xfrm>
              <a:custGeom>
                <a:avLst/>
                <a:gdLst/>
                <a:ahLst/>
                <a:cxnLst/>
                <a:rect l="l" t="t" r="r" b="b"/>
                <a:pathLst>
                  <a:path w="2869" h="4305" extrusionOk="0">
                    <a:moveTo>
                      <a:pt x="2845" y="0"/>
                    </a:moveTo>
                    <a:cubicBezTo>
                      <a:pt x="2837" y="0"/>
                      <a:pt x="2827" y="9"/>
                      <a:pt x="2817" y="28"/>
                    </a:cubicBezTo>
                    <a:cubicBezTo>
                      <a:pt x="2614" y="333"/>
                      <a:pt x="2436" y="663"/>
                      <a:pt x="2233" y="968"/>
                    </a:cubicBezTo>
                    <a:cubicBezTo>
                      <a:pt x="1877" y="1527"/>
                      <a:pt x="1521" y="2087"/>
                      <a:pt x="1140" y="2620"/>
                    </a:cubicBezTo>
                    <a:cubicBezTo>
                      <a:pt x="962" y="2874"/>
                      <a:pt x="784" y="3154"/>
                      <a:pt x="581" y="3408"/>
                    </a:cubicBezTo>
                    <a:cubicBezTo>
                      <a:pt x="377" y="3662"/>
                      <a:pt x="174" y="3942"/>
                      <a:pt x="21" y="4222"/>
                    </a:cubicBezTo>
                    <a:cubicBezTo>
                      <a:pt x="1" y="4263"/>
                      <a:pt x="31" y="4305"/>
                      <a:pt x="70" y="4305"/>
                    </a:cubicBezTo>
                    <a:cubicBezTo>
                      <a:pt x="79" y="4305"/>
                      <a:pt x="88" y="4302"/>
                      <a:pt x="98" y="4298"/>
                    </a:cubicBezTo>
                    <a:cubicBezTo>
                      <a:pt x="352" y="4018"/>
                      <a:pt x="581" y="3739"/>
                      <a:pt x="784" y="3434"/>
                    </a:cubicBezTo>
                    <a:cubicBezTo>
                      <a:pt x="1546" y="2341"/>
                      <a:pt x="2233" y="1222"/>
                      <a:pt x="2868" y="53"/>
                    </a:cubicBezTo>
                    <a:cubicBezTo>
                      <a:pt x="2868" y="22"/>
                      <a:pt x="2858" y="0"/>
                      <a:pt x="284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6" name="Google Shape;9821;p71">
                <a:extLst>
                  <a:ext uri="{FF2B5EF4-FFF2-40B4-BE49-F238E27FC236}">
                    <a16:creationId xmlns:a16="http://schemas.microsoft.com/office/drawing/2014/main" id="{6BE50932-262A-93EC-FE74-71BD6BB65F15}"/>
                  </a:ext>
                </a:extLst>
              </p:cNvPr>
              <p:cNvSpPr/>
              <p:nvPr/>
            </p:nvSpPr>
            <p:spPr>
              <a:xfrm>
                <a:off x="6983000" y="1667500"/>
                <a:ext cx="31625" cy="42100"/>
              </a:xfrm>
              <a:custGeom>
                <a:avLst/>
                <a:gdLst/>
                <a:ahLst/>
                <a:cxnLst/>
                <a:rect l="l" t="t" r="r" b="b"/>
                <a:pathLst>
                  <a:path w="1265" h="1684" extrusionOk="0">
                    <a:moveTo>
                      <a:pt x="1215" y="1"/>
                    </a:moveTo>
                    <a:cubicBezTo>
                      <a:pt x="1205" y="1"/>
                      <a:pt x="1196" y="7"/>
                      <a:pt x="1188" y="22"/>
                    </a:cubicBezTo>
                    <a:cubicBezTo>
                      <a:pt x="985" y="301"/>
                      <a:pt x="807" y="555"/>
                      <a:pt x="604" y="835"/>
                    </a:cubicBezTo>
                    <a:cubicBezTo>
                      <a:pt x="502" y="962"/>
                      <a:pt x="401" y="1114"/>
                      <a:pt x="273" y="1242"/>
                    </a:cubicBezTo>
                    <a:cubicBezTo>
                      <a:pt x="172" y="1369"/>
                      <a:pt x="96" y="1496"/>
                      <a:pt x="19" y="1623"/>
                    </a:cubicBezTo>
                    <a:cubicBezTo>
                      <a:pt x="1" y="1660"/>
                      <a:pt x="23" y="1684"/>
                      <a:pt x="46" y="1684"/>
                    </a:cubicBezTo>
                    <a:cubicBezTo>
                      <a:pt x="55" y="1684"/>
                      <a:pt x="63" y="1680"/>
                      <a:pt x="70" y="1674"/>
                    </a:cubicBezTo>
                    <a:cubicBezTo>
                      <a:pt x="197" y="1572"/>
                      <a:pt x="299" y="1419"/>
                      <a:pt x="401" y="1292"/>
                    </a:cubicBezTo>
                    <a:cubicBezTo>
                      <a:pt x="502" y="1165"/>
                      <a:pt x="604" y="1038"/>
                      <a:pt x="680" y="911"/>
                    </a:cubicBezTo>
                    <a:cubicBezTo>
                      <a:pt x="883" y="632"/>
                      <a:pt x="1087" y="352"/>
                      <a:pt x="1265" y="72"/>
                    </a:cubicBezTo>
                    <a:cubicBezTo>
                      <a:pt x="1265" y="36"/>
                      <a:pt x="1239" y="1"/>
                      <a:pt x="121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7" name="Google Shape;9822;p71">
                <a:extLst>
                  <a:ext uri="{FF2B5EF4-FFF2-40B4-BE49-F238E27FC236}">
                    <a16:creationId xmlns:a16="http://schemas.microsoft.com/office/drawing/2014/main" id="{53F59FD7-1025-A9B8-100F-38DF023BE5A7}"/>
                  </a:ext>
                </a:extLst>
              </p:cNvPr>
              <p:cNvSpPr/>
              <p:nvPr/>
            </p:nvSpPr>
            <p:spPr>
              <a:xfrm>
                <a:off x="6836300" y="1878075"/>
                <a:ext cx="62500" cy="78150"/>
              </a:xfrm>
              <a:custGeom>
                <a:avLst/>
                <a:gdLst/>
                <a:ahLst/>
                <a:cxnLst/>
                <a:rect l="l" t="t" r="r" b="b"/>
                <a:pathLst>
                  <a:path w="2500" h="3126" extrusionOk="0">
                    <a:moveTo>
                      <a:pt x="2466" y="1"/>
                    </a:moveTo>
                    <a:cubicBezTo>
                      <a:pt x="2461" y="1"/>
                      <a:pt x="2456" y="4"/>
                      <a:pt x="2456" y="11"/>
                    </a:cubicBezTo>
                    <a:cubicBezTo>
                      <a:pt x="2278" y="240"/>
                      <a:pt x="2100" y="469"/>
                      <a:pt x="1948" y="697"/>
                    </a:cubicBezTo>
                    <a:cubicBezTo>
                      <a:pt x="1643" y="1104"/>
                      <a:pt x="1338" y="1485"/>
                      <a:pt x="1007" y="1892"/>
                    </a:cubicBezTo>
                    <a:cubicBezTo>
                      <a:pt x="855" y="2070"/>
                      <a:pt x="702" y="2273"/>
                      <a:pt x="525" y="2451"/>
                    </a:cubicBezTo>
                    <a:cubicBezTo>
                      <a:pt x="448" y="2553"/>
                      <a:pt x="372" y="2629"/>
                      <a:pt x="270" y="2731"/>
                    </a:cubicBezTo>
                    <a:cubicBezTo>
                      <a:pt x="194" y="2807"/>
                      <a:pt x="92" y="2909"/>
                      <a:pt x="42" y="3010"/>
                    </a:cubicBezTo>
                    <a:cubicBezTo>
                      <a:pt x="1" y="3051"/>
                      <a:pt x="43" y="3126"/>
                      <a:pt x="101" y="3126"/>
                    </a:cubicBezTo>
                    <a:cubicBezTo>
                      <a:pt x="114" y="3126"/>
                      <a:pt x="129" y="3122"/>
                      <a:pt x="143" y="3112"/>
                    </a:cubicBezTo>
                    <a:cubicBezTo>
                      <a:pt x="245" y="3010"/>
                      <a:pt x="347" y="2909"/>
                      <a:pt x="448" y="2807"/>
                    </a:cubicBezTo>
                    <a:cubicBezTo>
                      <a:pt x="525" y="2680"/>
                      <a:pt x="626" y="2578"/>
                      <a:pt x="728" y="2477"/>
                    </a:cubicBezTo>
                    <a:cubicBezTo>
                      <a:pt x="1363" y="1714"/>
                      <a:pt x="1973" y="901"/>
                      <a:pt x="2482" y="37"/>
                    </a:cubicBezTo>
                    <a:cubicBezTo>
                      <a:pt x="2500" y="19"/>
                      <a:pt x="2479" y="1"/>
                      <a:pt x="24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8" name="Google Shape;9823;p71">
                <a:extLst>
                  <a:ext uri="{FF2B5EF4-FFF2-40B4-BE49-F238E27FC236}">
                    <a16:creationId xmlns:a16="http://schemas.microsoft.com/office/drawing/2014/main" id="{AF9DB2CE-8775-CF9A-585C-32E4518E0654}"/>
                  </a:ext>
                </a:extLst>
              </p:cNvPr>
              <p:cNvSpPr/>
              <p:nvPr/>
            </p:nvSpPr>
            <p:spPr>
              <a:xfrm>
                <a:off x="7004450" y="1717700"/>
                <a:ext cx="110225" cy="82525"/>
              </a:xfrm>
              <a:custGeom>
                <a:avLst/>
                <a:gdLst/>
                <a:ahLst/>
                <a:cxnLst/>
                <a:rect l="l" t="t" r="r" b="b"/>
                <a:pathLst>
                  <a:path w="4409" h="3301" extrusionOk="0">
                    <a:moveTo>
                      <a:pt x="4329" y="1"/>
                    </a:moveTo>
                    <a:cubicBezTo>
                      <a:pt x="4315" y="1"/>
                      <a:pt x="4302" y="7"/>
                      <a:pt x="4295" y="21"/>
                    </a:cubicBezTo>
                    <a:cubicBezTo>
                      <a:pt x="4067" y="326"/>
                      <a:pt x="3787" y="581"/>
                      <a:pt x="3533" y="860"/>
                    </a:cubicBezTo>
                    <a:cubicBezTo>
                      <a:pt x="2999" y="1292"/>
                      <a:pt x="2465" y="1673"/>
                      <a:pt x="1855" y="2004"/>
                    </a:cubicBezTo>
                    <a:lnTo>
                      <a:pt x="940" y="2563"/>
                    </a:lnTo>
                    <a:lnTo>
                      <a:pt x="458" y="2868"/>
                    </a:lnTo>
                    <a:lnTo>
                      <a:pt x="203" y="3021"/>
                    </a:lnTo>
                    <a:cubicBezTo>
                      <a:pt x="127" y="3071"/>
                      <a:pt x="51" y="3097"/>
                      <a:pt x="25" y="3173"/>
                    </a:cubicBezTo>
                    <a:cubicBezTo>
                      <a:pt x="0" y="3224"/>
                      <a:pt x="25" y="3300"/>
                      <a:pt x="76" y="3300"/>
                    </a:cubicBezTo>
                    <a:cubicBezTo>
                      <a:pt x="178" y="3275"/>
                      <a:pt x="280" y="3224"/>
                      <a:pt x="356" y="3173"/>
                    </a:cubicBezTo>
                    <a:lnTo>
                      <a:pt x="635" y="2995"/>
                    </a:lnTo>
                    <a:lnTo>
                      <a:pt x="1169" y="2690"/>
                    </a:lnTo>
                    <a:cubicBezTo>
                      <a:pt x="1805" y="2334"/>
                      <a:pt x="2389" y="1953"/>
                      <a:pt x="2974" y="1521"/>
                    </a:cubicBezTo>
                    <a:cubicBezTo>
                      <a:pt x="3228" y="1318"/>
                      <a:pt x="3482" y="1089"/>
                      <a:pt x="3736" y="860"/>
                    </a:cubicBezTo>
                    <a:cubicBezTo>
                      <a:pt x="3965" y="606"/>
                      <a:pt x="4168" y="352"/>
                      <a:pt x="4372" y="98"/>
                    </a:cubicBezTo>
                    <a:cubicBezTo>
                      <a:pt x="4408" y="43"/>
                      <a:pt x="4366" y="1"/>
                      <a:pt x="43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9" name="Google Shape;9824;p71">
                <a:extLst>
                  <a:ext uri="{FF2B5EF4-FFF2-40B4-BE49-F238E27FC236}">
                    <a16:creationId xmlns:a16="http://schemas.microsoft.com/office/drawing/2014/main" id="{BB382010-3451-466F-320D-C32D938B12B9}"/>
                  </a:ext>
                </a:extLst>
              </p:cNvPr>
              <p:cNvSpPr/>
              <p:nvPr/>
            </p:nvSpPr>
            <p:spPr>
              <a:xfrm>
                <a:off x="7036850" y="1759825"/>
                <a:ext cx="51125" cy="31500"/>
              </a:xfrm>
              <a:custGeom>
                <a:avLst/>
                <a:gdLst/>
                <a:ahLst/>
                <a:cxnLst/>
                <a:rect l="l" t="t" r="r" b="b"/>
                <a:pathLst>
                  <a:path w="2045" h="1260" extrusionOk="0">
                    <a:moveTo>
                      <a:pt x="1962" y="0"/>
                    </a:moveTo>
                    <a:cubicBezTo>
                      <a:pt x="1952" y="0"/>
                      <a:pt x="1942" y="4"/>
                      <a:pt x="1932" y="14"/>
                    </a:cubicBezTo>
                    <a:cubicBezTo>
                      <a:pt x="1601" y="243"/>
                      <a:pt x="1296" y="446"/>
                      <a:pt x="966" y="649"/>
                    </a:cubicBezTo>
                    <a:cubicBezTo>
                      <a:pt x="788" y="751"/>
                      <a:pt x="636" y="827"/>
                      <a:pt x="483" y="929"/>
                    </a:cubicBezTo>
                    <a:lnTo>
                      <a:pt x="229" y="1081"/>
                    </a:lnTo>
                    <a:cubicBezTo>
                      <a:pt x="153" y="1107"/>
                      <a:pt x="76" y="1132"/>
                      <a:pt x="0" y="1183"/>
                    </a:cubicBezTo>
                    <a:cubicBezTo>
                      <a:pt x="0" y="1208"/>
                      <a:pt x="0" y="1259"/>
                      <a:pt x="51" y="1259"/>
                    </a:cubicBezTo>
                    <a:cubicBezTo>
                      <a:pt x="127" y="1234"/>
                      <a:pt x="229" y="1208"/>
                      <a:pt x="305" y="1158"/>
                    </a:cubicBezTo>
                    <a:cubicBezTo>
                      <a:pt x="381" y="1132"/>
                      <a:pt x="458" y="1081"/>
                      <a:pt x="534" y="1031"/>
                    </a:cubicBezTo>
                    <a:cubicBezTo>
                      <a:pt x="712" y="954"/>
                      <a:pt x="864" y="853"/>
                      <a:pt x="1042" y="751"/>
                    </a:cubicBezTo>
                    <a:cubicBezTo>
                      <a:pt x="1347" y="573"/>
                      <a:pt x="1678" y="344"/>
                      <a:pt x="1983" y="116"/>
                    </a:cubicBezTo>
                    <a:cubicBezTo>
                      <a:pt x="2044" y="74"/>
                      <a:pt x="2006" y="0"/>
                      <a:pt x="19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0" name="Google Shape;9825;p71">
                <a:extLst>
                  <a:ext uri="{FF2B5EF4-FFF2-40B4-BE49-F238E27FC236}">
                    <a16:creationId xmlns:a16="http://schemas.microsoft.com/office/drawing/2014/main" id="{63639257-FB85-1BAF-5373-B3C889C04CAD}"/>
                  </a:ext>
                </a:extLst>
              </p:cNvPr>
              <p:cNvSpPr/>
              <p:nvPr/>
            </p:nvSpPr>
            <p:spPr>
              <a:xfrm>
                <a:off x="6782050" y="2047825"/>
                <a:ext cx="20875" cy="1227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491" extrusionOk="0">
                    <a:moveTo>
                      <a:pt x="780" y="0"/>
                    </a:moveTo>
                    <a:cubicBezTo>
                      <a:pt x="774" y="0"/>
                      <a:pt x="768" y="2"/>
                      <a:pt x="763" y="7"/>
                    </a:cubicBezTo>
                    <a:cubicBezTo>
                      <a:pt x="636" y="109"/>
                      <a:pt x="534" y="185"/>
                      <a:pt x="407" y="261"/>
                    </a:cubicBezTo>
                    <a:lnTo>
                      <a:pt x="204" y="338"/>
                    </a:lnTo>
                    <a:cubicBezTo>
                      <a:pt x="128" y="363"/>
                      <a:pt x="77" y="388"/>
                      <a:pt x="26" y="439"/>
                    </a:cubicBezTo>
                    <a:cubicBezTo>
                      <a:pt x="0" y="439"/>
                      <a:pt x="0" y="490"/>
                      <a:pt x="26" y="490"/>
                    </a:cubicBezTo>
                    <a:cubicBezTo>
                      <a:pt x="102" y="490"/>
                      <a:pt x="178" y="490"/>
                      <a:pt x="255" y="465"/>
                    </a:cubicBezTo>
                    <a:cubicBezTo>
                      <a:pt x="305" y="414"/>
                      <a:pt x="382" y="388"/>
                      <a:pt x="433" y="363"/>
                    </a:cubicBezTo>
                    <a:cubicBezTo>
                      <a:pt x="585" y="261"/>
                      <a:pt x="687" y="185"/>
                      <a:pt x="814" y="58"/>
                    </a:cubicBezTo>
                    <a:cubicBezTo>
                      <a:pt x="834" y="38"/>
                      <a:pt x="805" y="0"/>
                      <a:pt x="7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1" name="Google Shape;9826;p71">
                <a:extLst>
                  <a:ext uri="{FF2B5EF4-FFF2-40B4-BE49-F238E27FC236}">
                    <a16:creationId xmlns:a16="http://schemas.microsoft.com/office/drawing/2014/main" id="{771A0866-0118-0617-5A40-B6E6FBA1632A}"/>
                  </a:ext>
                </a:extLst>
              </p:cNvPr>
              <p:cNvSpPr/>
              <p:nvPr/>
            </p:nvSpPr>
            <p:spPr>
              <a:xfrm>
                <a:off x="6840500" y="2049275"/>
                <a:ext cx="46425" cy="8125"/>
              </a:xfrm>
              <a:custGeom>
                <a:avLst/>
                <a:gdLst/>
                <a:ahLst/>
                <a:cxnLst/>
                <a:rect l="l" t="t" r="r" b="b"/>
                <a:pathLst>
                  <a:path w="1857" h="325" extrusionOk="0">
                    <a:moveTo>
                      <a:pt x="1831" y="0"/>
                    </a:moveTo>
                    <a:cubicBezTo>
                      <a:pt x="1526" y="26"/>
                      <a:pt x="1246" y="51"/>
                      <a:pt x="916" y="76"/>
                    </a:cubicBezTo>
                    <a:lnTo>
                      <a:pt x="458" y="127"/>
                    </a:lnTo>
                    <a:cubicBezTo>
                      <a:pt x="331" y="127"/>
                      <a:pt x="179" y="153"/>
                      <a:pt x="26" y="229"/>
                    </a:cubicBezTo>
                    <a:cubicBezTo>
                      <a:pt x="1" y="229"/>
                      <a:pt x="1" y="305"/>
                      <a:pt x="26" y="305"/>
                    </a:cubicBezTo>
                    <a:cubicBezTo>
                      <a:pt x="102" y="318"/>
                      <a:pt x="179" y="324"/>
                      <a:pt x="255" y="324"/>
                    </a:cubicBezTo>
                    <a:cubicBezTo>
                      <a:pt x="331" y="324"/>
                      <a:pt x="407" y="318"/>
                      <a:pt x="484" y="305"/>
                    </a:cubicBezTo>
                    <a:lnTo>
                      <a:pt x="916" y="229"/>
                    </a:lnTo>
                    <a:cubicBezTo>
                      <a:pt x="1221" y="203"/>
                      <a:pt x="1526" y="127"/>
                      <a:pt x="1831" y="76"/>
                    </a:cubicBezTo>
                    <a:cubicBezTo>
                      <a:pt x="1856" y="76"/>
                      <a:pt x="1856" y="0"/>
                      <a:pt x="18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2" name="Google Shape;9827;p71">
                <a:extLst>
                  <a:ext uri="{FF2B5EF4-FFF2-40B4-BE49-F238E27FC236}">
                    <a16:creationId xmlns:a16="http://schemas.microsoft.com/office/drawing/2014/main" id="{CB7FCE36-7371-CACD-709C-9EB350F01C26}"/>
                  </a:ext>
                </a:extLst>
              </p:cNvPr>
              <p:cNvSpPr/>
              <p:nvPr/>
            </p:nvSpPr>
            <p:spPr>
              <a:xfrm>
                <a:off x="6849400" y="2035925"/>
                <a:ext cx="13375" cy="2575"/>
              </a:xfrm>
              <a:custGeom>
                <a:avLst/>
                <a:gdLst/>
                <a:ahLst/>
                <a:cxnLst/>
                <a:rect l="l" t="t" r="r" b="b"/>
                <a:pathLst>
                  <a:path w="535" h="103" extrusionOk="0">
                    <a:moveTo>
                      <a:pt x="280" y="0"/>
                    </a:moveTo>
                    <a:lnTo>
                      <a:pt x="153" y="26"/>
                    </a:lnTo>
                    <a:cubicBezTo>
                      <a:pt x="102" y="26"/>
                      <a:pt x="77" y="51"/>
                      <a:pt x="51" y="51"/>
                    </a:cubicBezTo>
                    <a:cubicBezTo>
                      <a:pt x="1" y="77"/>
                      <a:pt x="26" y="102"/>
                      <a:pt x="51" y="102"/>
                    </a:cubicBezTo>
                    <a:lnTo>
                      <a:pt x="280" y="102"/>
                    </a:lnTo>
                    <a:lnTo>
                      <a:pt x="509" y="77"/>
                    </a:lnTo>
                    <a:cubicBezTo>
                      <a:pt x="534" y="51"/>
                      <a:pt x="534" y="0"/>
                      <a:pt x="5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3" name="Google Shape;9828;p71">
                <a:extLst>
                  <a:ext uri="{FF2B5EF4-FFF2-40B4-BE49-F238E27FC236}">
                    <a16:creationId xmlns:a16="http://schemas.microsoft.com/office/drawing/2014/main" id="{07DD61EF-F939-ABBC-7BE5-353D746106BC}"/>
                  </a:ext>
                </a:extLst>
              </p:cNvPr>
              <p:cNvSpPr/>
              <p:nvPr/>
            </p:nvSpPr>
            <p:spPr>
              <a:xfrm>
                <a:off x="6839875" y="2115350"/>
                <a:ext cx="10825" cy="1925"/>
              </a:xfrm>
              <a:custGeom>
                <a:avLst/>
                <a:gdLst/>
                <a:ahLst/>
                <a:cxnLst/>
                <a:rect l="l" t="t" r="r" b="b"/>
                <a:pathLst>
                  <a:path w="433" h="77" extrusionOk="0">
                    <a:moveTo>
                      <a:pt x="26" y="0"/>
                    </a:moveTo>
                    <a:cubicBezTo>
                      <a:pt x="0" y="0"/>
                      <a:pt x="0" y="51"/>
                      <a:pt x="26" y="77"/>
                    </a:cubicBezTo>
                    <a:lnTo>
                      <a:pt x="382" y="77"/>
                    </a:lnTo>
                    <a:cubicBezTo>
                      <a:pt x="407" y="77"/>
                      <a:pt x="432" y="51"/>
                      <a:pt x="432" y="26"/>
                    </a:cubicBezTo>
                    <a:cubicBezTo>
                      <a:pt x="432" y="26"/>
                      <a:pt x="407" y="0"/>
                      <a:pt x="38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4" name="Google Shape;9829;p71">
                <a:extLst>
                  <a:ext uri="{FF2B5EF4-FFF2-40B4-BE49-F238E27FC236}">
                    <a16:creationId xmlns:a16="http://schemas.microsoft.com/office/drawing/2014/main" id="{10347C58-278A-6FD0-CAF7-D48F27AADED7}"/>
                  </a:ext>
                </a:extLst>
              </p:cNvPr>
              <p:cNvSpPr/>
              <p:nvPr/>
            </p:nvSpPr>
            <p:spPr>
              <a:xfrm>
                <a:off x="6810000" y="2194775"/>
                <a:ext cx="20850" cy="11550"/>
              </a:xfrm>
              <a:custGeom>
                <a:avLst/>
                <a:gdLst/>
                <a:ahLst/>
                <a:cxnLst/>
                <a:rect l="l" t="t" r="r" b="b"/>
                <a:pathLst>
                  <a:path w="834" h="462" extrusionOk="0">
                    <a:moveTo>
                      <a:pt x="77" y="0"/>
                    </a:moveTo>
                    <a:cubicBezTo>
                      <a:pt x="26" y="0"/>
                      <a:pt x="1" y="26"/>
                      <a:pt x="26" y="51"/>
                    </a:cubicBezTo>
                    <a:cubicBezTo>
                      <a:pt x="77" y="127"/>
                      <a:pt x="128" y="178"/>
                      <a:pt x="179" y="204"/>
                    </a:cubicBezTo>
                    <a:cubicBezTo>
                      <a:pt x="230" y="254"/>
                      <a:pt x="306" y="280"/>
                      <a:pt x="357" y="305"/>
                    </a:cubicBezTo>
                    <a:cubicBezTo>
                      <a:pt x="484" y="382"/>
                      <a:pt x="611" y="432"/>
                      <a:pt x="763" y="458"/>
                    </a:cubicBezTo>
                    <a:cubicBezTo>
                      <a:pt x="769" y="461"/>
                      <a:pt x="774" y="462"/>
                      <a:pt x="779" y="462"/>
                    </a:cubicBezTo>
                    <a:cubicBezTo>
                      <a:pt x="819" y="462"/>
                      <a:pt x="834" y="379"/>
                      <a:pt x="789" y="356"/>
                    </a:cubicBezTo>
                    <a:cubicBezTo>
                      <a:pt x="662" y="331"/>
                      <a:pt x="535" y="254"/>
                      <a:pt x="407" y="204"/>
                    </a:cubicBezTo>
                    <a:lnTo>
                      <a:pt x="255" y="102"/>
                    </a:lnTo>
                    <a:cubicBezTo>
                      <a:pt x="204" y="51"/>
                      <a:pt x="128" y="26"/>
                      <a:pt x="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5" name="Google Shape;9830;p71">
                <a:extLst>
                  <a:ext uri="{FF2B5EF4-FFF2-40B4-BE49-F238E27FC236}">
                    <a16:creationId xmlns:a16="http://schemas.microsoft.com/office/drawing/2014/main" id="{7D722B10-56BC-7A1B-BA63-24677E9B0B8D}"/>
                  </a:ext>
                </a:extLst>
              </p:cNvPr>
              <p:cNvSpPr/>
              <p:nvPr/>
            </p:nvSpPr>
            <p:spPr>
              <a:xfrm>
                <a:off x="6731850" y="2164725"/>
                <a:ext cx="25275" cy="18750"/>
              </a:xfrm>
              <a:custGeom>
                <a:avLst/>
                <a:gdLst/>
                <a:ahLst/>
                <a:cxnLst/>
                <a:rect l="l" t="t" r="r" b="b"/>
                <a:pathLst>
                  <a:path w="1011" h="750" extrusionOk="0">
                    <a:moveTo>
                      <a:pt x="53" y="1"/>
                    </a:moveTo>
                    <a:cubicBezTo>
                      <a:pt x="45" y="1"/>
                      <a:pt x="36" y="3"/>
                      <a:pt x="26" y="8"/>
                    </a:cubicBezTo>
                    <a:cubicBezTo>
                      <a:pt x="1" y="8"/>
                      <a:pt x="1" y="33"/>
                      <a:pt x="1" y="59"/>
                    </a:cubicBezTo>
                    <a:cubicBezTo>
                      <a:pt x="1" y="109"/>
                      <a:pt x="26" y="135"/>
                      <a:pt x="77" y="160"/>
                    </a:cubicBezTo>
                    <a:lnTo>
                      <a:pt x="204" y="237"/>
                    </a:lnTo>
                    <a:cubicBezTo>
                      <a:pt x="280" y="313"/>
                      <a:pt x="356" y="364"/>
                      <a:pt x="433" y="414"/>
                    </a:cubicBezTo>
                    <a:cubicBezTo>
                      <a:pt x="611" y="516"/>
                      <a:pt x="763" y="643"/>
                      <a:pt x="941" y="745"/>
                    </a:cubicBezTo>
                    <a:cubicBezTo>
                      <a:pt x="945" y="748"/>
                      <a:pt x="949" y="750"/>
                      <a:pt x="953" y="750"/>
                    </a:cubicBezTo>
                    <a:cubicBezTo>
                      <a:pt x="979" y="750"/>
                      <a:pt x="1010" y="690"/>
                      <a:pt x="966" y="669"/>
                    </a:cubicBezTo>
                    <a:cubicBezTo>
                      <a:pt x="814" y="567"/>
                      <a:pt x="661" y="440"/>
                      <a:pt x="484" y="313"/>
                    </a:cubicBezTo>
                    <a:lnTo>
                      <a:pt x="255" y="135"/>
                    </a:lnTo>
                    <a:lnTo>
                      <a:pt x="153" y="59"/>
                    </a:lnTo>
                    <a:cubicBezTo>
                      <a:pt x="112" y="38"/>
                      <a:pt x="88" y="1"/>
                      <a:pt x="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6" name="Google Shape;9831;p71">
                <a:extLst>
                  <a:ext uri="{FF2B5EF4-FFF2-40B4-BE49-F238E27FC236}">
                    <a16:creationId xmlns:a16="http://schemas.microsoft.com/office/drawing/2014/main" id="{FACF3D5B-5DA4-AEF0-EB6C-CB133C251C32}"/>
                  </a:ext>
                </a:extLst>
              </p:cNvPr>
              <p:cNvSpPr/>
              <p:nvPr/>
            </p:nvSpPr>
            <p:spPr>
              <a:xfrm>
                <a:off x="6768700" y="2233750"/>
                <a:ext cx="12550" cy="20675"/>
              </a:xfrm>
              <a:custGeom>
                <a:avLst/>
                <a:gdLst/>
                <a:ahLst/>
                <a:cxnLst/>
                <a:rect l="l" t="t" r="r" b="b"/>
                <a:pathLst>
                  <a:path w="502" h="827" extrusionOk="0">
                    <a:moveTo>
                      <a:pt x="22" y="0"/>
                    </a:moveTo>
                    <a:cubicBezTo>
                      <a:pt x="9" y="0"/>
                      <a:pt x="1" y="13"/>
                      <a:pt x="1" y="43"/>
                    </a:cubicBezTo>
                    <a:cubicBezTo>
                      <a:pt x="1" y="119"/>
                      <a:pt x="26" y="170"/>
                      <a:pt x="77" y="246"/>
                    </a:cubicBezTo>
                    <a:cubicBezTo>
                      <a:pt x="102" y="297"/>
                      <a:pt x="128" y="373"/>
                      <a:pt x="179" y="424"/>
                    </a:cubicBezTo>
                    <a:cubicBezTo>
                      <a:pt x="229" y="551"/>
                      <a:pt x="306" y="678"/>
                      <a:pt x="407" y="805"/>
                    </a:cubicBezTo>
                    <a:cubicBezTo>
                      <a:pt x="415" y="820"/>
                      <a:pt x="427" y="826"/>
                      <a:pt x="439" y="826"/>
                    </a:cubicBezTo>
                    <a:cubicBezTo>
                      <a:pt x="469" y="826"/>
                      <a:pt x="502" y="790"/>
                      <a:pt x="484" y="754"/>
                    </a:cubicBezTo>
                    <a:cubicBezTo>
                      <a:pt x="407" y="627"/>
                      <a:pt x="331" y="500"/>
                      <a:pt x="280" y="373"/>
                    </a:cubicBezTo>
                    <a:cubicBezTo>
                      <a:pt x="229" y="322"/>
                      <a:pt x="204" y="246"/>
                      <a:pt x="179" y="195"/>
                    </a:cubicBezTo>
                    <a:cubicBezTo>
                      <a:pt x="153" y="119"/>
                      <a:pt x="102" y="68"/>
                      <a:pt x="52" y="17"/>
                    </a:cubicBezTo>
                    <a:cubicBezTo>
                      <a:pt x="41" y="7"/>
                      <a:pt x="31" y="0"/>
                      <a:pt x="2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7" name="Google Shape;9832;p71">
                <a:extLst>
                  <a:ext uri="{FF2B5EF4-FFF2-40B4-BE49-F238E27FC236}">
                    <a16:creationId xmlns:a16="http://schemas.microsoft.com/office/drawing/2014/main" id="{79578023-D1FD-070B-40FF-92F5F9FA18D0}"/>
                  </a:ext>
                </a:extLst>
              </p:cNvPr>
              <p:cNvSpPr/>
              <p:nvPr/>
            </p:nvSpPr>
            <p:spPr>
              <a:xfrm>
                <a:off x="6794850" y="2224500"/>
                <a:ext cx="49200" cy="41250"/>
              </a:xfrm>
              <a:custGeom>
                <a:avLst/>
                <a:gdLst/>
                <a:ahLst/>
                <a:cxnLst/>
                <a:rect l="l" t="t" r="r" b="b"/>
                <a:pathLst>
                  <a:path w="1968" h="1650" extrusionOk="0">
                    <a:moveTo>
                      <a:pt x="77" y="1"/>
                    </a:moveTo>
                    <a:cubicBezTo>
                      <a:pt x="35" y="1"/>
                      <a:pt x="0" y="60"/>
                      <a:pt x="22" y="82"/>
                    </a:cubicBezTo>
                    <a:cubicBezTo>
                      <a:pt x="73" y="184"/>
                      <a:pt x="149" y="260"/>
                      <a:pt x="226" y="311"/>
                    </a:cubicBezTo>
                    <a:lnTo>
                      <a:pt x="480" y="489"/>
                    </a:lnTo>
                    <a:lnTo>
                      <a:pt x="937" y="845"/>
                    </a:lnTo>
                    <a:cubicBezTo>
                      <a:pt x="1242" y="1099"/>
                      <a:pt x="1547" y="1353"/>
                      <a:pt x="1852" y="1632"/>
                    </a:cubicBezTo>
                    <a:cubicBezTo>
                      <a:pt x="1864" y="1644"/>
                      <a:pt x="1877" y="1649"/>
                      <a:pt x="1890" y="1649"/>
                    </a:cubicBezTo>
                    <a:cubicBezTo>
                      <a:pt x="1932" y="1649"/>
                      <a:pt x="1967" y="1595"/>
                      <a:pt x="1928" y="1556"/>
                    </a:cubicBezTo>
                    <a:cubicBezTo>
                      <a:pt x="1623" y="1277"/>
                      <a:pt x="1344" y="997"/>
                      <a:pt x="1039" y="717"/>
                    </a:cubicBezTo>
                    <a:cubicBezTo>
                      <a:pt x="886" y="590"/>
                      <a:pt x="734" y="463"/>
                      <a:pt x="581" y="336"/>
                    </a:cubicBezTo>
                    <a:lnTo>
                      <a:pt x="353" y="158"/>
                    </a:lnTo>
                    <a:cubicBezTo>
                      <a:pt x="276" y="82"/>
                      <a:pt x="175" y="31"/>
                      <a:pt x="98" y="6"/>
                    </a:cubicBezTo>
                    <a:cubicBezTo>
                      <a:pt x="91" y="2"/>
                      <a:pt x="84" y="1"/>
                      <a:pt x="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8" name="Google Shape;9833;p71">
                <a:extLst>
                  <a:ext uri="{FF2B5EF4-FFF2-40B4-BE49-F238E27FC236}">
                    <a16:creationId xmlns:a16="http://schemas.microsoft.com/office/drawing/2014/main" id="{3BC17945-6F69-54AD-99CA-5E13BFAD2F6E}"/>
                  </a:ext>
                </a:extLst>
              </p:cNvPr>
              <p:cNvSpPr/>
              <p:nvPr/>
            </p:nvSpPr>
            <p:spPr>
              <a:xfrm>
                <a:off x="6783950" y="2211300"/>
                <a:ext cx="8925" cy="7275"/>
              </a:xfrm>
              <a:custGeom>
                <a:avLst/>
                <a:gdLst/>
                <a:ahLst/>
                <a:cxnLst/>
                <a:rect l="l" t="t" r="r" b="b"/>
                <a:pathLst>
                  <a:path w="357" h="291" extrusionOk="0">
                    <a:moveTo>
                      <a:pt x="77" y="0"/>
                    </a:moveTo>
                    <a:cubicBezTo>
                      <a:pt x="52" y="0"/>
                      <a:pt x="26" y="0"/>
                      <a:pt x="1" y="26"/>
                    </a:cubicBezTo>
                    <a:cubicBezTo>
                      <a:pt x="1" y="51"/>
                      <a:pt x="1" y="76"/>
                      <a:pt x="1" y="102"/>
                    </a:cubicBezTo>
                    <a:cubicBezTo>
                      <a:pt x="26" y="127"/>
                      <a:pt x="52" y="127"/>
                      <a:pt x="52" y="153"/>
                    </a:cubicBezTo>
                    <a:lnTo>
                      <a:pt x="77" y="178"/>
                    </a:lnTo>
                    <a:cubicBezTo>
                      <a:pt x="102" y="178"/>
                      <a:pt x="102" y="178"/>
                      <a:pt x="128" y="203"/>
                    </a:cubicBezTo>
                    <a:lnTo>
                      <a:pt x="229" y="280"/>
                    </a:lnTo>
                    <a:cubicBezTo>
                      <a:pt x="237" y="287"/>
                      <a:pt x="249" y="290"/>
                      <a:pt x="262" y="290"/>
                    </a:cubicBezTo>
                    <a:cubicBezTo>
                      <a:pt x="293" y="290"/>
                      <a:pt x="331" y="272"/>
                      <a:pt x="331" y="254"/>
                    </a:cubicBezTo>
                    <a:cubicBezTo>
                      <a:pt x="357" y="229"/>
                      <a:pt x="357" y="203"/>
                      <a:pt x="331" y="178"/>
                    </a:cubicBezTo>
                    <a:cubicBezTo>
                      <a:pt x="331" y="178"/>
                      <a:pt x="331" y="153"/>
                      <a:pt x="306" y="153"/>
                    </a:cubicBezTo>
                    <a:lnTo>
                      <a:pt x="229" y="102"/>
                    </a:lnTo>
                    <a:lnTo>
                      <a:pt x="204" y="76"/>
                    </a:lnTo>
                    <a:cubicBezTo>
                      <a:pt x="179" y="51"/>
                      <a:pt x="179" y="51"/>
                      <a:pt x="153" y="51"/>
                    </a:cubicBez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9" name="Google Shape;9834;p71">
                <a:extLst>
                  <a:ext uri="{FF2B5EF4-FFF2-40B4-BE49-F238E27FC236}">
                    <a16:creationId xmlns:a16="http://schemas.microsoft.com/office/drawing/2014/main" id="{F2D2B79C-F963-6AA2-A14C-66CC405A89F9}"/>
                  </a:ext>
                </a:extLst>
              </p:cNvPr>
              <p:cNvSpPr/>
              <p:nvPr/>
            </p:nvSpPr>
            <p:spPr>
              <a:xfrm>
                <a:off x="6749000" y="2135050"/>
                <a:ext cx="17200" cy="302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121" extrusionOk="0">
                    <a:moveTo>
                      <a:pt x="179" y="0"/>
                    </a:moveTo>
                    <a:cubicBezTo>
                      <a:pt x="128" y="0"/>
                      <a:pt x="77" y="26"/>
                      <a:pt x="26" y="51"/>
                    </a:cubicBezTo>
                    <a:cubicBezTo>
                      <a:pt x="1" y="51"/>
                      <a:pt x="1" y="102"/>
                      <a:pt x="26" y="102"/>
                    </a:cubicBezTo>
                    <a:cubicBezTo>
                      <a:pt x="52" y="115"/>
                      <a:pt x="77" y="121"/>
                      <a:pt x="103" y="121"/>
                    </a:cubicBezTo>
                    <a:cubicBezTo>
                      <a:pt x="128" y="121"/>
                      <a:pt x="153" y="115"/>
                      <a:pt x="179" y="102"/>
                    </a:cubicBezTo>
                    <a:lnTo>
                      <a:pt x="662" y="102"/>
                    </a:lnTo>
                    <a:cubicBezTo>
                      <a:pt x="687" y="76"/>
                      <a:pt x="687" y="26"/>
                      <a:pt x="6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0" name="Google Shape;9835;p71">
                <a:extLst>
                  <a:ext uri="{FF2B5EF4-FFF2-40B4-BE49-F238E27FC236}">
                    <a16:creationId xmlns:a16="http://schemas.microsoft.com/office/drawing/2014/main" id="{C4F1A726-147A-543E-0A5B-155413EF09FC}"/>
                  </a:ext>
                </a:extLst>
              </p:cNvPr>
              <p:cNvSpPr/>
              <p:nvPr/>
            </p:nvSpPr>
            <p:spPr>
              <a:xfrm>
                <a:off x="7209325" y="1632325"/>
                <a:ext cx="122925" cy="84425"/>
              </a:xfrm>
              <a:custGeom>
                <a:avLst/>
                <a:gdLst/>
                <a:ahLst/>
                <a:cxnLst/>
                <a:rect l="l" t="t" r="r" b="b"/>
                <a:pathLst>
                  <a:path w="4917" h="3377" extrusionOk="0">
                    <a:moveTo>
                      <a:pt x="4863" y="0"/>
                    </a:moveTo>
                    <a:cubicBezTo>
                      <a:pt x="4857" y="0"/>
                      <a:pt x="4850" y="2"/>
                      <a:pt x="4843" y="5"/>
                    </a:cubicBezTo>
                    <a:cubicBezTo>
                      <a:pt x="4437" y="234"/>
                      <a:pt x="4055" y="488"/>
                      <a:pt x="3674" y="717"/>
                    </a:cubicBezTo>
                    <a:cubicBezTo>
                      <a:pt x="3039" y="1124"/>
                      <a:pt x="2403" y="1505"/>
                      <a:pt x="1768" y="1937"/>
                    </a:cubicBezTo>
                    <a:cubicBezTo>
                      <a:pt x="1463" y="2140"/>
                      <a:pt x="1158" y="2344"/>
                      <a:pt x="853" y="2572"/>
                    </a:cubicBezTo>
                    <a:cubicBezTo>
                      <a:pt x="726" y="2674"/>
                      <a:pt x="573" y="2776"/>
                      <a:pt x="446" y="2903"/>
                    </a:cubicBezTo>
                    <a:cubicBezTo>
                      <a:pt x="294" y="3030"/>
                      <a:pt x="167" y="3157"/>
                      <a:pt x="40" y="3284"/>
                    </a:cubicBezTo>
                    <a:cubicBezTo>
                      <a:pt x="1" y="3323"/>
                      <a:pt x="22" y="3377"/>
                      <a:pt x="56" y="3377"/>
                    </a:cubicBezTo>
                    <a:cubicBezTo>
                      <a:pt x="67" y="3377"/>
                      <a:pt x="79" y="3372"/>
                      <a:pt x="91" y="3360"/>
                    </a:cubicBezTo>
                    <a:cubicBezTo>
                      <a:pt x="268" y="3259"/>
                      <a:pt x="421" y="3106"/>
                      <a:pt x="573" y="2979"/>
                    </a:cubicBezTo>
                    <a:cubicBezTo>
                      <a:pt x="751" y="2852"/>
                      <a:pt x="904" y="2750"/>
                      <a:pt x="1056" y="2623"/>
                    </a:cubicBezTo>
                    <a:cubicBezTo>
                      <a:pt x="1641" y="2191"/>
                      <a:pt x="2226" y="1810"/>
                      <a:pt x="2886" y="1403"/>
                    </a:cubicBezTo>
                    <a:cubicBezTo>
                      <a:pt x="3573" y="971"/>
                      <a:pt x="4233" y="539"/>
                      <a:pt x="4894" y="107"/>
                    </a:cubicBezTo>
                    <a:cubicBezTo>
                      <a:pt x="4916" y="63"/>
                      <a:pt x="4900" y="0"/>
                      <a:pt x="48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1" name="Google Shape;9836;p71">
                <a:extLst>
                  <a:ext uri="{FF2B5EF4-FFF2-40B4-BE49-F238E27FC236}">
                    <a16:creationId xmlns:a16="http://schemas.microsoft.com/office/drawing/2014/main" id="{A19B6BD3-663C-3BAD-17DC-AB7485B2F3FB}"/>
                  </a:ext>
                </a:extLst>
              </p:cNvPr>
              <p:cNvSpPr/>
              <p:nvPr/>
            </p:nvSpPr>
            <p:spPr>
              <a:xfrm>
                <a:off x="7144600" y="1735250"/>
                <a:ext cx="42675" cy="41350"/>
              </a:xfrm>
              <a:custGeom>
                <a:avLst/>
                <a:gdLst/>
                <a:ahLst/>
                <a:cxnLst/>
                <a:rect l="l" t="t" r="r" b="b"/>
                <a:pathLst>
                  <a:path w="1707" h="1654" extrusionOk="0">
                    <a:moveTo>
                      <a:pt x="1609" y="1"/>
                    </a:moveTo>
                    <a:cubicBezTo>
                      <a:pt x="1601" y="1"/>
                      <a:pt x="1594" y="2"/>
                      <a:pt x="1587" y="6"/>
                    </a:cubicBezTo>
                    <a:cubicBezTo>
                      <a:pt x="1282" y="234"/>
                      <a:pt x="1002" y="463"/>
                      <a:pt x="748" y="717"/>
                    </a:cubicBezTo>
                    <a:cubicBezTo>
                      <a:pt x="595" y="870"/>
                      <a:pt x="468" y="997"/>
                      <a:pt x="341" y="1149"/>
                    </a:cubicBezTo>
                    <a:cubicBezTo>
                      <a:pt x="214" y="1276"/>
                      <a:pt x="113" y="1429"/>
                      <a:pt x="36" y="1581"/>
                    </a:cubicBezTo>
                    <a:cubicBezTo>
                      <a:pt x="0" y="1617"/>
                      <a:pt x="28" y="1653"/>
                      <a:pt x="56" y="1653"/>
                    </a:cubicBezTo>
                    <a:cubicBezTo>
                      <a:pt x="68" y="1653"/>
                      <a:pt x="80" y="1647"/>
                      <a:pt x="87" y="1632"/>
                    </a:cubicBezTo>
                    <a:cubicBezTo>
                      <a:pt x="240" y="1505"/>
                      <a:pt x="367" y="1378"/>
                      <a:pt x="494" y="1226"/>
                    </a:cubicBezTo>
                    <a:cubicBezTo>
                      <a:pt x="595" y="1099"/>
                      <a:pt x="723" y="971"/>
                      <a:pt x="850" y="844"/>
                    </a:cubicBezTo>
                    <a:cubicBezTo>
                      <a:pt x="1104" y="565"/>
                      <a:pt x="1383" y="311"/>
                      <a:pt x="1663" y="82"/>
                    </a:cubicBezTo>
                    <a:cubicBezTo>
                      <a:pt x="1707" y="60"/>
                      <a:pt x="1656" y="1"/>
                      <a:pt x="16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2" name="Google Shape;9837;p71">
                <a:extLst>
                  <a:ext uri="{FF2B5EF4-FFF2-40B4-BE49-F238E27FC236}">
                    <a16:creationId xmlns:a16="http://schemas.microsoft.com/office/drawing/2014/main" id="{C86D9E3D-9757-EBD0-B3F9-85F968842DA6}"/>
                  </a:ext>
                </a:extLst>
              </p:cNvPr>
              <p:cNvSpPr/>
              <p:nvPr/>
            </p:nvSpPr>
            <p:spPr>
              <a:xfrm>
                <a:off x="7218125" y="1359050"/>
                <a:ext cx="109000" cy="120825"/>
              </a:xfrm>
              <a:custGeom>
                <a:avLst/>
                <a:gdLst/>
                <a:ahLst/>
                <a:cxnLst/>
                <a:rect l="l" t="t" r="r" b="b"/>
                <a:pathLst>
                  <a:path w="4360" h="4833" extrusionOk="0">
                    <a:moveTo>
                      <a:pt x="4328" y="0"/>
                    </a:moveTo>
                    <a:cubicBezTo>
                      <a:pt x="4324" y="0"/>
                      <a:pt x="4319" y="2"/>
                      <a:pt x="4313" y="8"/>
                    </a:cubicBezTo>
                    <a:cubicBezTo>
                      <a:pt x="3958" y="313"/>
                      <a:pt x="3602" y="617"/>
                      <a:pt x="3246" y="948"/>
                    </a:cubicBezTo>
                    <a:cubicBezTo>
                      <a:pt x="2636" y="1507"/>
                      <a:pt x="2077" y="2117"/>
                      <a:pt x="1543" y="2752"/>
                    </a:cubicBezTo>
                    <a:cubicBezTo>
                      <a:pt x="1264" y="3057"/>
                      <a:pt x="984" y="3413"/>
                      <a:pt x="730" y="3718"/>
                    </a:cubicBezTo>
                    <a:cubicBezTo>
                      <a:pt x="603" y="3896"/>
                      <a:pt x="476" y="4049"/>
                      <a:pt x="349" y="4227"/>
                    </a:cubicBezTo>
                    <a:cubicBezTo>
                      <a:pt x="221" y="4379"/>
                      <a:pt x="120" y="4557"/>
                      <a:pt x="18" y="4760"/>
                    </a:cubicBezTo>
                    <a:cubicBezTo>
                      <a:pt x="0" y="4796"/>
                      <a:pt x="46" y="4832"/>
                      <a:pt x="92" y="4832"/>
                    </a:cubicBezTo>
                    <a:cubicBezTo>
                      <a:pt x="111" y="4832"/>
                      <a:pt x="130" y="4826"/>
                      <a:pt x="145" y="4811"/>
                    </a:cubicBezTo>
                    <a:cubicBezTo>
                      <a:pt x="221" y="4735"/>
                      <a:pt x="298" y="4633"/>
                      <a:pt x="374" y="4532"/>
                    </a:cubicBezTo>
                    <a:cubicBezTo>
                      <a:pt x="425" y="4455"/>
                      <a:pt x="501" y="4354"/>
                      <a:pt x="577" y="4277"/>
                    </a:cubicBezTo>
                    <a:lnTo>
                      <a:pt x="984" y="3718"/>
                    </a:lnTo>
                    <a:cubicBezTo>
                      <a:pt x="1492" y="3057"/>
                      <a:pt x="2026" y="2422"/>
                      <a:pt x="2585" y="1812"/>
                    </a:cubicBezTo>
                    <a:cubicBezTo>
                      <a:pt x="2865" y="1507"/>
                      <a:pt x="3144" y="1202"/>
                      <a:pt x="3449" y="922"/>
                    </a:cubicBezTo>
                    <a:cubicBezTo>
                      <a:pt x="3754" y="617"/>
                      <a:pt x="4034" y="313"/>
                      <a:pt x="4339" y="33"/>
                    </a:cubicBezTo>
                    <a:cubicBezTo>
                      <a:pt x="4359" y="33"/>
                      <a:pt x="4347" y="0"/>
                      <a:pt x="43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3" name="Google Shape;9838;p71">
                <a:extLst>
                  <a:ext uri="{FF2B5EF4-FFF2-40B4-BE49-F238E27FC236}">
                    <a16:creationId xmlns:a16="http://schemas.microsoft.com/office/drawing/2014/main" id="{128DBFCE-181D-A234-5B21-43ECE5364A07}"/>
                  </a:ext>
                </a:extLst>
              </p:cNvPr>
              <p:cNvSpPr/>
              <p:nvPr/>
            </p:nvSpPr>
            <p:spPr>
              <a:xfrm>
                <a:off x="7206500" y="1488325"/>
                <a:ext cx="12100" cy="23050"/>
              </a:xfrm>
              <a:custGeom>
                <a:avLst/>
                <a:gdLst/>
                <a:ahLst/>
                <a:cxnLst/>
                <a:rect l="l" t="t" r="r" b="b"/>
                <a:pathLst>
                  <a:path w="484" h="922" extrusionOk="0">
                    <a:moveTo>
                      <a:pt x="425" y="0"/>
                    </a:moveTo>
                    <a:cubicBezTo>
                      <a:pt x="411" y="0"/>
                      <a:pt x="396" y="6"/>
                      <a:pt x="381" y="21"/>
                    </a:cubicBezTo>
                    <a:cubicBezTo>
                      <a:pt x="305" y="174"/>
                      <a:pt x="254" y="301"/>
                      <a:pt x="178" y="453"/>
                    </a:cubicBezTo>
                    <a:cubicBezTo>
                      <a:pt x="102" y="580"/>
                      <a:pt x="26" y="733"/>
                      <a:pt x="0" y="885"/>
                    </a:cubicBezTo>
                    <a:cubicBezTo>
                      <a:pt x="0" y="903"/>
                      <a:pt x="13" y="921"/>
                      <a:pt x="29" y="921"/>
                    </a:cubicBezTo>
                    <a:cubicBezTo>
                      <a:pt x="36" y="921"/>
                      <a:pt x="44" y="918"/>
                      <a:pt x="51" y="911"/>
                    </a:cubicBezTo>
                    <a:cubicBezTo>
                      <a:pt x="153" y="784"/>
                      <a:pt x="229" y="657"/>
                      <a:pt x="280" y="504"/>
                    </a:cubicBezTo>
                    <a:cubicBezTo>
                      <a:pt x="356" y="377"/>
                      <a:pt x="407" y="225"/>
                      <a:pt x="483" y="72"/>
                    </a:cubicBezTo>
                    <a:cubicBezTo>
                      <a:pt x="483" y="36"/>
                      <a:pt x="458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4" name="Google Shape;9839;p71">
                <a:extLst>
                  <a:ext uri="{FF2B5EF4-FFF2-40B4-BE49-F238E27FC236}">
                    <a16:creationId xmlns:a16="http://schemas.microsoft.com/office/drawing/2014/main" id="{D55F736B-A4F8-D97C-77B1-64ADEA816CEC}"/>
                  </a:ext>
                </a:extLst>
              </p:cNvPr>
              <p:cNvSpPr/>
              <p:nvPr/>
            </p:nvSpPr>
            <p:spPr>
              <a:xfrm>
                <a:off x="7107100" y="1901725"/>
                <a:ext cx="104325" cy="65950"/>
              </a:xfrm>
              <a:custGeom>
                <a:avLst/>
                <a:gdLst/>
                <a:ahLst/>
                <a:cxnLst/>
                <a:rect l="l" t="t" r="r" b="b"/>
                <a:pathLst>
                  <a:path w="4173" h="2638" extrusionOk="0">
                    <a:moveTo>
                      <a:pt x="4099" y="1"/>
                    </a:moveTo>
                    <a:cubicBezTo>
                      <a:pt x="4092" y="1"/>
                      <a:pt x="4085" y="2"/>
                      <a:pt x="4078" y="6"/>
                    </a:cubicBezTo>
                    <a:cubicBezTo>
                      <a:pt x="3748" y="184"/>
                      <a:pt x="3443" y="361"/>
                      <a:pt x="3112" y="539"/>
                    </a:cubicBezTo>
                    <a:cubicBezTo>
                      <a:pt x="2604" y="844"/>
                      <a:pt x="2045" y="1175"/>
                      <a:pt x="1536" y="1480"/>
                    </a:cubicBezTo>
                    <a:cubicBezTo>
                      <a:pt x="1257" y="1658"/>
                      <a:pt x="1003" y="1810"/>
                      <a:pt x="748" y="1988"/>
                    </a:cubicBezTo>
                    <a:cubicBezTo>
                      <a:pt x="647" y="2064"/>
                      <a:pt x="520" y="2141"/>
                      <a:pt x="393" y="2242"/>
                    </a:cubicBezTo>
                    <a:cubicBezTo>
                      <a:pt x="266" y="2318"/>
                      <a:pt x="138" y="2420"/>
                      <a:pt x="62" y="2547"/>
                    </a:cubicBezTo>
                    <a:cubicBezTo>
                      <a:pt x="1" y="2568"/>
                      <a:pt x="38" y="2637"/>
                      <a:pt x="82" y="2637"/>
                    </a:cubicBezTo>
                    <a:cubicBezTo>
                      <a:pt x="92" y="2637"/>
                      <a:pt x="103" y="2633"/>
                      <a:pt x="113" y="2623"/>
                    </a:cubicBezTo>
                    <a:cubicBezTo>
                      <a:pt x="266" y="2547"/>
                      <a:pt x="418" y="2471"/>
                      <a:pt x="571" y="2369"/>
                    </a:cubicBezTo>
                    <a:cubicBezTo>
                      <a:pt x="698" y="2268"/>
                      <a:pt x="825" y="2166"/>
                      <a:pt x="977" y="2064"/>
                    </a:cubicBezTo>
                    <a:cubicBezTo>
                      <a:pt x="1994" y="1378"/>
                      <a:pt x="3087" y="794"/>
                      <a:pt x="4129" y="82"/>
                    </a:cubicBezTo>
                    <a:cubicBezTo>
                      <a:pt x="4172" y="60"/>
                      <a:pt x="4141" y="1"/>
                      <a:pt x="40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5" name="Google Shape;9840;p71">
                <a:extLst>
                  <a:ext uri="{FF2B5EF4-FFF2-40B4-BE49-F238E27FC236}">
                    <a16:creationId xmlns:a16="http://schemas.microsoft.com/office/drawing/2014/main" id="{C30B4E97-AC00-2F10-2437-8DEC45596B37}"/>
                  </a:ext>
                </a:extLst>
              </p:cNvPr>
              <p:cNvSpPr/>
              <p:nvPr/>
            </p:nvSpPr>
            <p:spPr>
              <a:xfrm>
                <a:off x="7075100" y="1977475"/>
                <a:ext cx="21500" cy="19250"/>
              </a:xfrm>
              <a:custGeom>
                <a:avLst/>
                <a:gdLst/>
                <a:ahLst/>
                <a:cxnLst/>
                <a:rect l="l" t="t" r="r" b="b"/>
                <a:pathLst>
                  <a:path w="860" h="770" extrusionOk="0">
                    <a:moveTo>
                      <a:pt x="783" y="0"/>
                    </a:moveTo>
                    <a:cubicBezTo>
                      <a:pt x="605" y="76"/>
                      <a:pt x="478" y="178"/>
                      <a:pt x="351" y="305"/>
                    </a:cubicBezTo>
                    <a:cubicBezTo>
                      <a:pt x="275" y="356"/>
                      <a:pt x="199" y="407"/>
                      <a:pt x="148" y="483"/>
                    </a:cubicBezTo>
                    <a:cubicBezTo>
                      <a:pt x="97" y="534"/>
                      <a:pt x="46" y="610"/>
                      <a:pt x="21" y="712"/>
                    </a:cubicBezTo>
                    <a:cubicBezTo>
                      <a:pt x="0" y="732"/>
                      <a:pt x="29" y="770"/>
                      <a:pt x="55" y="770"/>
                    </a:cubicBezTo>
                    <a:cubicBezTo>
                      <a:pt x="61" y="770"/>
                      <a:pt x="67" y="767"/>
                      <a:pt x="71" y="763"/>
                    </a:cubicBezTo>
                    <a:cubicBezTo>
                      <a:pt x="148" y="712"/>
                      <a:pt x="199" y="661"/>
                      <a:pt x="275" y="585"/>
                    </a:cubicBezTo>
                    <a:cubicBezTo>
                      <a:pt x="326" y="534"/>
                      <a:pt x="376" y="458"/>
                      <a:pt x="427" y="407"/>
                    </a:cubicBezTo>
                    <a:cubicBezTo>
                      <a:pt x="554" y="280"/>
                      <a:pt x="681" y="178"/>
                      <a:pt x="834" y="102"/>
                    </a:cubicBezTo>
                    <a:cubicBezTo>
                      <a:pt x="859" y="51"/>
                      <a:pt x="834" y="0"/>
                      <a:pt x="7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6" name="Google Shape;9841;p71">
                <a:extLst>
                  <a:ext uri="{FF2B5EF4-FFF2-40B4-BE49-F238E27FC236}">
                    <a16:creationId xmlns:a16="http://schemas.microsoft.com/office/drawing/2014/main" id="{D64CA905-8980-B9AA-48A2-2AAADB3526D3}"/>
                  </a:ext>
                </a:extLst>
              </p:cNvPr>
              <p:cNvSpPr/>
              <p:nvPr/>
            </p:nvSpPr>
            <p:spPr>
              <a:xfrm>
                <a:off x="7031750" y="2011650"/>
                <a:ext cx="25275" cy="16025"/>
              </a:xfrm>
              <a:custGeom>
                <a:avLst/>
                <a:gdLst/>
                <a:ahLst/>
                <a:cxnLst/>
                <a:rect l="l" t="t" r="r" b="b"/>
                <a:pathLst>
                  <a:path w="1011" h="641" extrusionOk="0">
                    <a:moveTo>
                      <a:pt x="936" y="1"/>
                    </a:moveTo>
                    <a:cubicBezTo>
                      <a:pt x="930" y="1"/>
                      <a:pt x="923" y="2"/>
                      <a:pt x="916" y="6"/>
                    </a:cubicBezTo>
                    <a:lnTo>
                      <a:pt x="458" y="260"/>
                    </a:lnTo>
                    <a:lnTo>
                      <a:pt x="204" y="412"/>
                    </a:lnTo>
                    <a:cubicBezTo>
                      <a:pt x="179" y="438"/>
                      <a:pt x="153" y="463"/>
                      <a:pt x="103" y="463"/>
                    </a:cubicBezTo>
                    <a:cubicBezTo>
                      <a:pt x="77" y="488"/>
                      <a:pt x="52" y="539"/>
                      <a:pt x="26" y="565"/>
                    </a:cubicBezTo>
                    <a:cubicBezTo>
                      <a:pt x="1" y="590"/>
                      <a:pt x="26" y="616"/>
                      <a:pt x="52" y="641"/>
                    </a:cubicBezTo>
                    <a:cubicBezTo>
                      <a:pt x="128" y="616"/>
                      <a:pt x="230" y="565"/>
                      <a:pt x="280" y="514"/>
                    </a:cubicBezTo>
                    <a:lnTo>
                      <a:pt x="509" y="387"/>
                    </a:lnTo>
                    <a:lnTo>
                      <a:pt x="967" y="107"/>
                    </a:lnTo>
                    <a:cubicBezTo>
                      <a:pt x="1011" y="63"/>
                      <a:pt x="979" y="1"/>
                      <a:pt x="9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7" name="Google Shape;9842;p71">
                <a:extLst>
                  <a:ext uri="{FF2B5EF4-FFF2-40B4-BE49-F238E27FC236}">
                    <a16:creationId xmlns:a16="http://schemas.microsoft.com/office/drawing/2014/main" id="{D4C425EA-723E-9E97-EBB4-621E64B9DCFD}"/>
                  </a:ext>
                </a:extLst>
              </p:cNvPr>
              <p:cNvSpPr/>
              <p:nvPr/>
            </p:nvSpPr>
            <p:spPr>
              <a:xfrm>
                <a:off x="7099750" y="2017325"/>
                <a:ext cx="139575" cy="77075"/>
              </a:xfrm>
              <a:custGeom>
                <a:avLst/>
                <a:gdLst/>
                <a:ahLst/>
                <a:cxnLst/>
                <a:rect l="l" t="t" r="r" b="b"/>
                <a:pathLst>
                  <a:path w="5583" h="3083" extrusionOk="0">
                    <a:moveTo>
                      <a:pt x="5519" y="0"/>
                    </a:moveTo>
                    <a:cubicBezTo>
                      <a:pt x="5510" y="0"/>
                      <a:pt x="5500" y="2"/>
                      <a:pt x="5490" y="7"/>
                    </a:cubicBezTo>
                    <a:cubicBezTo>
                      <a:pt x="5185" y="287"/>
                      <a:pt x="4855" y="490"/>
                      <a:pt x="4474" y="643"/>
                    </a:cubicBezTo>
                    <a:cubicBezTo>
                      <a:pt x="3711" y="1024"/>
                      <a:pt x="2999" y="1431"/>
                      <a:pt x="2237" y="1786"/>
                    </a:cubicBezTo>
                    <a:lnTo>
                      <a:pt x="1119" y="2371"/>
                    </a:lnTo>
                    <a:cubicBezTo>
                      <a:pt x="737" y="2549"/>
                      <a:pt x="382" y="2752"/>
                      <a:pt x="51" y="2981"/>
                    </a:cubicBezTo>
                    <a:cubicBezTo>
                      <a:pt x="0" y="3032"/>
                      <a:pt x="51" y="3083"/>
                      <a:pt x="102" y="3083"/>
                    </a:cubicBezTo>
                    <a:cubicBezTo>
                      <a:pt x="305" y="3006"/>
                      <a:pt x="534" y="2905"/>
                      <a:pt x="737" y="2803"/>
                    </a:cubicBezTo>
                    <a:lnTo>
                      <a:pt x="1373" y="2473"/>
                    </a:lnTo>
                    <a:cubicBezTo>
                      <a:pt x="2110" y="2066"/>
                      <a:pt x="2872" y="1685"/>
                      <a:pt x="3609" y="1278"/>
                    </a:cubicBezTo>
                    <a:cubicBezTo>
                      <a:pt x="3965" y="1100"/>
                      <a:pt x="4346" y="897"/>
                      <a:pt x="4702" y="719"/>
                    </a:cubicBezTo>
                    <a:cubicBezTo>
                      <a:pt x="5033" y="541"/>
                      <a:pt x="5312" y="338"/>
                      <a:pt x="5541" y="58"/>
                    </a:cubicBezTo>
                    <a:cubicBezTo>
                      <a:pt x="5582" y="38"/>
                      <a:pt x="5557" y="0"/>
                      <a:pt x="551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8" name="Google Shape;9843;p71">
                <a:extLst>
                  <a:ext uri="{FF2B5EF4-FFF2-40B4-BE49-F238E27FC236}">
                    <a16:creationId xmlns:a16="http://schemas.microsoft.com/office/drawing/2014/main" id="{8DEB143A-6E6F-544E-954D-C5FD65B278DA}"/>
                  </a:ext>
                </a:extLst>
              </p:cNvPr>
              <p:cNvSpPr/>
              <p:nvPr/>
            </p:nvSpPr>
            <p:spPr>
              <a:xfrm>
                <a:off x="7048925" y="2100725"/>
                <a:ext cx="368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1475" h="448" extrusionOk="0">
                    <a:moveTo>
                      <a:pt x="1449" y="1"/>
                    </a:moveTo>
                    <a:lnTo>
                      <a:pt x="1449" y="1"/>
                    </a:lnTo>
                    <a:cubicBezTo>
                      <a:pt x="1195" y="26"/>
                      <a:pt x="941" y="52"/>
                      <a:pt x="712" y="102"/>
                    </a:cubicBezTo>
                    <a:cubicBezTo>
                      <a:pt x="585" y="128"/>
                      <a:pt x="458" y="153"/>
                      <a:pt x="331" y="179"/>
                    </a:cubicBezTo>
                    <a:cubicBezTo>
                      <a:pt x="229" y="204"/>
                      <a:pt x="51" y="230"/>
                      <a:pt x="26" y="331"/>
                    </a:cubicBezTo>
                    <a:cubicBezTo>
                      <a:pt x="0" y="357"/>
                      <a:pt x="0" y="382"/>
                      <a:pt x="26" y="407"/>
                    </a:cubicBezTo>
                    <a:cubicBezTo>
                      <a:pt x="55" y="437"/>
                      <a:pt x="97" y="448"/>
                      <a:pt x="141" y="448"/>
                    </a:cubicBezTo>
                    <a:cubicBezTo>
                      <a:pt x="210" y="448"/>
                      <a:pt x="284" y="423"/>
                      <a:pt x="331" y="407"/>
                    </a:cubicBezTo>
                    <a:lnTo>
                      <a:pt x="712" y="306"/>
                    </a:lnTo>
                    <a:cubicBezTo>
                      <a:pt x="941" y="255"/>
                      <a:pt x="1169" y="179"/>
                      <a:pt x="1423" y="153"/>
                    </a:cubicBezTo>
                    <a:cubicBezTo>
                      <a:pt x="1474" y="153"/>
                      <a:pt x="1474" y="26"/>
                      <a:pt x="14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9" name="Google Shape;9844;p71">
                <a:extLst>
                  <a:ext uri="{FF2B5EF4-FFF2-40B4-BE49-F238E27FC236}">
                    <a16:creationId xmlns:a16="http://schemas.microsoft.com/office/drawing/2014/main" id="{07AD3A0B-38F7-A44B-E750-E89748748F45}"/>
                  </a:ext>
                </a:extLst>
              </p:cNvPr>
              <p:cNvSpPr/>
              <p:nvPr/>
            </p:nvSpPr>
            <p:spPr>
              <a:xfrm>
                <a:off x="7146125" y="2135050"/>
                <a:ext cx="12457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4983" h="1685" extrusionOk="0">
                    <a:moveTo>
                      <a:pt x="4931" y="0"/>
                    </a:moveTo>
                    <a:cubicBezTo>
                      <a:pt x="4576" y="153"/>
                      <a:pt x="4220" y="305"/>
                      <a:pt x="3864" y="432"/>
                    </a:cubicBezTo>
                    <a:cubicBezTo>
                      <a:pt x="3254" y="712"/>
                      <a:pt x="2619" y="941"/>
                      <a:pt x="1983" y="1144"/>
                    </a:cubicBezTo>
                    <a:cubicBezTo>
                      <a:pt x="1678" y="1271"/>
                      <a:pt x="1348" y="1373"/>
                      <a:pt x="1043" y="1449"/>
                    </a:cubicBezTo>
                    <a:cubicBezTo>
                      <a:pt x="712" y="1525"/>
                      <a:pt x="382" y="1576"/>
                      <a:pt x="52" y="1627"/>
                    </a:cubicBezTo>
                    <a:cubicBezTo>
                      <a:pt x="1" y="1627"/>
                      <a:pt x="26" y="1678"/>
                      <a:pt x="52" y="1678"/>
                    </a:cubicBezTo>
                    <a:cubicBezTo>
                      <a:pt x="117" y="1682"/>
                      <a:pt x="182" y="1684"/>
                      <a:pt x="248" y="1684"/>
                    </a:cubicBezTo>
                    <a:cubicBezTo>
                      <a:pt x="564" y="1684"/>
                      <a:pt x="879" y="1635"/>
                      <a:pt x="1195" y="1551"/>
                    </a:cubicBezTo>
                    <a:cubicBezTo>
                      <a:pt x="1831" y="1373"/>
                      <a:pt x="2491" y="1144"/>
                      <a:pt x="3101" y="890"/>
                    </a:cubicBezTo>
                    <a:cubicBezTo>
                      <a:pt x="3432" y="763"/>
                      <a:pt x="3737" y="636"/>
                      <a:pt x="4042" y="509"/>
                    </a:cubicBezTo>
                    <a:cubicBezTo>
                      <a:pt x="4372" y="356"/>
                      <a:pt x="4652" y="204"/>
                      <a:pt x="4957" y="51"/>
                    </a:cubicBezTo>
                    <a:cubicBezTo>
                      <a:pt x="4982" y="26"/>
                      <a:pt x="4957" y="0"/>
                      <a:pt x="49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0" name="Google Shape;9845;p71">
                <a:extLst>
                  <a:ext uri="{FF2B5EF4-FFF2-40B4-BE49-F238E27FC236}">
                    <a16:creationId xmlns:a16="http://schemas.microsoft.com/office/drawing/2014/main" id="{3FE0A5EA-E07F-6FF9-F4F5-F0A43527E818}"/>
                  </a:ext>
                </a:extLst>
              </p:cNvPr>
              <p:cNvSpPr/>
              <p:nvPr/>
            </p:nvSpPr>
            <p:spPr>
              <a:xfrm>
                <a:off x="7109925" y="2236075"/>
                <a:ext cx="134075" cy="15900"/>
              </a:xfrm>
              <a:custGeom>
                <a:avLst/>
                <a:gdLst/>
                <a:ahLst/>
                <a:cxnLst/>
                <a:rect l="l" t="t" r="r" b="b"/>
                <a:pathLst>
                  <a:path w="5363" h="636" extrusionOk="0">
                    <a:moveTo>
                      <a:pt x="5287" y="0"/>
                    </a:moveTo>
                    <a:cubicBezTo>
                      <a:pt x="4905" y="77"/>
                      <a:pt x="4524" y="127"/>
                      <a:pt x="4143" y="204"/>
                    </a:cubicBezTo>
                    <a:cubicBezTo>
                      <a:pt x="3457" y="280"/>
                      <a:pt x="2796" y="356"/>
                      <a:pt x="2110" y="407"/>
                    </a:cubicBezTo>
                    <a:cubicBezTo>
                      <a:pt x="1754" y="432"/>
                      <a:pt x="1423" y="458"/>
                      <a:pt x="1068" y="458"/>
                    </a:cubicBezTo>
                    <a:lnTo>
                      <a:pt x="585" y="458"/>
                    </a:lnTo>
                    <a:cubicBezTo>
                      <a:pt x="533" y="450"/>
                      <a:pt x="480" y="447"/>
                      <a:pt x="429" y="447"/>
                    </a:cubicBezTo>
                    <a:cubicBezTo>
                      <a:pt x="305" y="447"/>
                      <a:pt x="184" y="465"/>
                      <a:pt x="76" y="483"/>
                    </a:cubicBezTo>
                    <a:cubicBezTo>
                      <a:pt x="0" y="509"/>
                      <a:pt x="0" y="585"/>
                      <a:pt x="76" y="610"/>
                    </a:cubicBezTo>
                    <a:cubicBezTo>
                      <a:pt x="153" y="636"/>
                      <a:pt x="254" y="636"/>
                      <a:pt x="356" y="636"/>
                    </a:cubicBezTo>
                    <a:lnTo>
                      <a:pt x="1220" y="636"/>
                    </a:lnTo>
                    <a:cubicBezTo>
                      <a:pt x="1906" y="636"/>
                      <a:pt x="2592" y="585"/>
                      <a:pt x="3279" y="483"/>
                    </a:cubicBezTo>
                    <a:cubicBezTo>
                      <a:pt x="3965" y="382"/>
                      <a:pt x="4651" y="254"/>
                      <a:pt x="5312" y="77"/>
                    </a:cubicBezTo>
                    <a:cubicBezTo>
                      <a:pt x="5363" y="77"/>
                      <a:pt x="5337" y="0"/>
                      <a:pt x="528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1" name="Google Shape;9846;p71">
                <a:extLst>
                  <a:ext uri="{FF2B5EF4-FFF2-40B4-BE49-F238E27FC236}">
                    <a16:creationId xmlns:a16="http://schemas.microsoft.com/office/drawing/2014/main" id="{5D244C84-5787-B68A-117F-7D34D8AEAEA2}"/>
                  </a:ext>
                </a:extLst>
              </p:cNvPr>
              <p:cNvSpPr/>
              <p:nvPr/>
            </p:nvSpPr>
            <p:spPr>
              <a:xfrm>
                <a:off x="7038750" y="2242425"/>
                <a:ext cx="36250" cy="7025"/>
              </a:xfrm>
              <a:custGeom>
                <a:avLst/>
                <a:gdLst/>
                <a:ahLst/>
                <a:cxnLst/>
                <a:rect l="l" t="t" r="r" b="b"/>
                <a:pathLst>
                  <a:path w="1450" h="281" extrusionOk="0">
                    <a:moveTo>
                      <a:pt x="51" y="0"/>
                    </a:moveTo>
                    <a:cubicBezTo>
                      <a:pt x="26" y="26"/>
                      <a:pt x="0" y="77"/>
                      <a:pt x="51" y="102"/>
                    </a:cubicBezTo>
                    <a:cubicBezTo>
                      <a:pt x="153" y="128"/>
                      <a:pt x="255" y="153"/>
                      <a:pt x="356" y="153"/>
                    </a:cubicBezTo>
                    <a:lnTo>
                      <a:pt x="687" y="204"/>
                    </a:lnTo>
                    <a:cubicBezTo>
                      <a:pt x="915" y="229"/>
                      <a:pt x="1144" y="255"/>
                      <a:pt x="1373" y="280"/>
                    </a:cubicBezTo>
                    <a:cubicBezTo>
                      <a:pt x="1424" y="280"/>
                      <a:pt x="1449" y="229"/>
                      <a:pt x="1398" y="204"/>
                    </a:cubicBezTo>
                    <a:cubicBezTo>
                      <a:pt x="1170" y="153"/>
                      <a:pt x="941" y="102"/>
                      <a:pt x="712" y="51"/>
                    </a:cubicBezTo>
                    <a:lnTo>
                      <a:pt x="38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2" name="Google Shape;9847;p71">
                <a:extLst>
                  <a:ext uri="{FF2B5EF4-FFF2-40B4-BE49-F238E27FC236}">
                    <a16:creationId xmlns:a16="http://schemas.microsoft.com/office/drawing/2014/main" id="{EB1AE01F-AF82-78F1-1520-27760363767A}"/>
                  </a:ext>
                </a:extLst>
              </p:cNvPr>
              <p:cNvSpPr/>
              <p:nvPr/>
            </p:nvSpPr>
            <p:spPr>
              <a:xfrm>
                <a:off x="7007625" y="2258950"/>
                <a:ext cx="15900" cy="5750"/>
              </a:xfrm>
              <a:custGeom>
                <a:avLst/>
                <a:gdLst/>
                <a:ahLst/>
                <a:cxnLst/>
                <a:rect l="l" t="t" r="r" b="b"/>
                <a:pathLst>
                  <a:path w="636" h="230" extrusionOk="0">
                    <a:moveTo>
                      <a:pt x="0" y="0"/>
                    </a:moveTo>
                    <a:lnTo>
                      <a:pt x="0" y="26"/>
                    </a:lnTo>
                    <a:cubicBezTo>
                      <a:pt x="203" y="127"/>
                      <a:pt x="407" y="204"/>
                      <a:pt x="635" y="229"/>
                    </a:cubicBezTo>
                    <a:cubicBezTo>
                      <a:pt x="635" y="229"/>
                      <a:pt x="635" y="204"/>
                      <a:pt x="610" y="204"/>
                    </a:cubicBezTo>
                    <a:cubicBezTo>
                      <a:pt x="407" y="153"/>
                      <a:pt x="203" y="77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3" name="Google Shape;9848;p71">
                <a:extLst>
                  <a:ext uri="{FF2B5EF4-FFF2-40B4-BE49-F238E27FC236}">
                    <a16:creationId xmlns:a16="http://schemas.microsoft.com/office/drawing/2014/main" id="{827C0314-875D-7BE0-14E7-C2E0D6214CEB}"/>
                  </a:ext>
                </a:extLst>
              </p:cNvPr>
              <p:cNvSpPr/>
              <p:nvPr/>
            </p:nvSpPr>
            <p:spPr>
              <a:xfrm>
                <a:off x="7032400" y="2292625"/>
                <a:ext cx="163325" cy="16550"/>
              </a:xfrm>
              <a:custGeom>
                <a:avLst/>
                <a:gdLst/>
                <a:ahLst/>
                <a:cxnLst/>
                <a:rect l="l" t="t" r="r" b="b"/>
                <a:pathLst>
                  <a:path w="6533" h="662" extrusionOk="0">
                    <a:moveTo>
                      <a:pt x="77" y="0"/>
                    </a:moveTo>
                    <a:cubicBezTo>
                      <a:pt x="26" y="0"/>
                      <a:pt x="0" y="77"/>
                      <a:pt x="51" y="127"/>
                    </a:cubicBezTo>
                    <a:cubicBezTo>
                      <a:pt x="280" y="204"/>
                      <a:pt x="509" y="280"/>
                      <a:pt x="737" y="305"/>
                    </a:cubicBezTo>
                    <a:cubicBezTo>
                      <a:pt x="992" y="356"/>
                      <a:pt x="1220" y="407"/>
                      <a:pt x="1449" y="432"/>
                    </a:cubicBezTo>
                    <a:cubicBezTo>
                      <a:pt x="2288" y="559"/>
                      <a:pt x="3152" y="636"/>
                      <a:pt x="3991" y="661"/>
                    </a:cubicBezTo>
                    <a:cubicBezTo>
                      <a:pt x="4397" y="661"/>
                      <a:pt x="4829" y="636"/>
                      <a:pt x="5261" y="610"/>
                    </a:cubicBezTo>
                    <a:cubicBezTo>
                      <a:pt x="5490" y="610"/>
                      <a:pt x="5693" y="585"/>
                      <a:pt x="5897" y="559"/>
                    </a:cubicBezTo>
                    <a:cubicBezTo>
                      <a:pt x="6126" y="534"/>
                      <a:pt x="6329" y="483"/>
                      <a:pt x="6532" y="458"/>
                    </a:cubicBezTo>
                    <a:lnTo>
                      <a:pt x="6532" y="432"/>
                    </a:lnTo>
                    <a:cubicBezTo>
                      <a:pt x="6418" y="445"/>
                      <a:pt x="6303" y="445"/>
                      <a:pt x="6186" y="445"/>
                    </a:cubicBezTo>
                    <a:cubicBezTo>
                      <a:pt x="6068" y="445"/>
                      <a:pt x="5948" y="445"/>
                      <a:pt x="5821" y="458"/>
                    </a:cubicBezTo>
                    <a:cubicBezTo>
                      <a:pt x="5592" y="483"/>
                      <a:pt x="5338" y="483"/>
                      <a:pt x="5109" y="483"/>
                    </a:cubicBezTo>
                    <a:cubicBezTo>
                      <a:pt x="4270" y="483"/>
                      <a:pt x="3431" y="458"/>
                      <a:pt x="2593" y="382"/>
                    </a:cubicBezTo>
                    <a:cubicBezTo>
                      <a:pt x="2161" y="331"/>
                      <a:pt x="1754" y="280"/>
                      <a:pt x="1322" y="204"/>
                    </a:cubicBezTo>
                    <a:cubicBezTo>
                      <a:pt x="1119" y="178"/>
                      <a:pt x="915" y="127"/>
                      <a:pt x="712" y="102"/>
                    </a:cubicBezTo>
                    <a:cubicBezTo>
                      <a:pt x="509" y="51"/>
                      <a:pt x="280" y="0"/>
                      <a:pt x="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4" name="Google Shape;9849;p71">
                <a:extLst>
                  <a:ext uri="{FF2B5EF4-FFF2-40B4-BE49-F238E27FC236}">
                    <a16:creationId xmlns:a16="http://schemas.microsoft.com/office/drawing/2014/main" id="{144782AA-8757-F632-CDA9-3424F086529C}"/>
                  </a:ext>
                </a:extLst>
              </p:cNvPr>
              <p:cNvSpPr/>
              <p:nvPr/>
            </p:nvSpPr>
            <p:spPr>
              <a:xfrm>
                <a:off x="6995550" y="2300350"/>
                <a:ext cx="18225" cy="8925"/>
              </a:xfrm>
              <a:custGeom>
                <a:avLst/>
                <a:gdLst/>
                <a:ahLst/>
                <a:cxnLst/>
                <a:rect l="l" t="t" r="r" b="b"/>
                <a:pathLst>
                  <a:path w="729" h="357" extrusionOk="0">
                    <a:moveTo>
                      <a:pt x="79" y="0"/>
                    </a:moveTo>
                    <a:cubicBezTo>
                      <a:pt x="60" y="0"/>
                      <a:pt x="41" y="6"/>
                      <a:pt x="26" y="22"/>
                    </a:cubicBezTo>
                    <a:cubicBezTo>
                      <a:pt x="0" y="22"/>
                      <a:pt x="0" y="47"/>
                      <a:pt x="26" y="47"/>
                    </a:cubicBezTo>
                    <a:cubicBezTo>
                      <a:pt x="26" y="123"/>
                      <a:pt x="102" y="149"/>
                      <a:pt x="153" y="174"/>
                    </a:cubicBezTo>
                    <a:lnTo>
                      <a:pt x="331" y="225"/>
                    </a:lnTo>
                    <a:lnTo>
                      <a:pt x="636" y="352"/>
                    </a:lnTo>
                    <a:cubicBezTo>
                      <a:pt x="644" y="355"/>
                      <a:pt x="652" y="356"/>
                      <a:pt x="659" y="356"/>
                    </a:cubicBezTo>
                    <a:cubicBezTo>
                      <a:pt x="716" y="356"/>
                      <a:pt x="729" y="273"/>
                      <a:pt x="661" y="250"/>
                    </a:cubicBezTo>
                    <a:lnTo>
                      <a:pt x="356" y="98"/>
                    </a:lnTo>
                    <a:lnTo>
                      <a:pt x="204" y="47"/>
                    </a:lnTo>
                    <a:cubicBezTo>
                      <a:pt x="168" y="30"/>
                      <a:pt x="121" y="0"/>
                      <a:pt x="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5" name="Google Shape;9850;p71">
                <a:extLst>
                  <a:ext uri="{FF2B5EF4-FFF2-40B4-BE49-F238E27FC236}">
                    <a16:creationId xmlns:a16="http://schemas.microsoft.com/office/drawing/2014/main" id="{567D9C03-059A-5205-520C-E93950F8A495}"/>
                  </a:ext>
                </a:extLst>
              </p:cNvPr>
              <p:cNvSpPr/>
              <p:nvPr/>
            </p:nvSpPr>
            <p:spPr>
              <a:xfrm>
                <a:off x="7038300" y="2364925"/>
                <a:ext cx="131375" cy="20025"/>
              </a:xfrm>
              <a:custGeom>
                <a:avLst/>
                <a:gdLst/>
                <a:ahLst/>
                <a:cxnLst/>
                <a:rect l="l" t="t" r="r" b="b"/>
                <a:pathLst>
                  <a:path w="5255" h="801" extrusionOk="0">
                    <a:moveTo>
                      <a:pt x="74" y="1"/>
                    </a:moveTo>
                    <a:cubicBezTo>
                      <a:pt x="32" y="1"/>
                      <a:pt x="0" y="60"/>
                      <a:pt x="44" y="82"/>
                    </a:cubicBezTo>
                    <a:cubicBezTo>
                      <a:pt x="222" y="184"/>
                      <a:pt x="400" y="260"/>
                      <a:pt x="578" y="311"/>
                    </a:cubicBezTo>
                    <a:cubicBezTo>
                      <a:pt x="756" y="362"/>
                      <a:pt x="959" y="412"/>
                      <a:pt x="1137" y="463"/>
                    </a:cubicBezTo>
                    <a:cubicBezTo>
                      <a:pt x="2060" y="694"/>
                      <a:pt x="3009" y="801"/>
                      <a:pt x="3956" y="801"/>
                    </a:cubicBezTo>
                    <a:cubicBezTo>
                      <a:pt x="4364" y="801"/>
                      <a:pt x="4772" y="781"/>
                      <a:pt x="5178" y="743"/>
                    </a:cubicBezTo>
                    <a:cubicBezTo>
                      <a:pt x="5254" y="743"/>
                      <a:pt x="5254" y="641"/>
                      <a:pt x="5178" y="641"/>
                    </a:cubicBezTo>
                    <a:lnTo>
                      <a:pt x="4034" y="641"/>
                    </a:lnTo>
                    <a:cubicBezTo>
                      <a:pt x="3373" y="641"/>
                      <a:pt x="2713" y="565"/>
                      <a:pt x="2052" y="463"/>
                    </a:cubicBezTo>
                    <a:cubicBezTo>
                      <a:pt x="1721" y="412"/>
                      <a:pt x="1366" y="336"/>
                      <a:pt x="1061" y="260"/>
                    </a:cubicBezTo>
                    <a:cubicBezTo>
                      <a:pt x="883" y="209"/>
                      <a:pt x="730" y="158"/>
                      <a:pt x="578" y="133"/>
                    </a:cubicBezTo>
                    <a:cubicBezTo>
                      <a:pt x="425" y="57"/>
                      <a:pt x="247" y="31"/>
                      <a:pt x="95" y="6"/>
                    </a:cubicBezTo>
                    <a:cubicBezTo>
                      <a:pt x="88" y="2"/>
                      <a:pt x="81" y="1"/>
                      <a:pt x="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6" name="Google Shape;9851;p71">
                <a:extLst>
                  <a:ext uri="{FF2B5EF4-FFF2-40B4-BE49-F238E27FC236}">
                    <a16:creationId xmlns:a16="http://schemas.microsoft.com/office/drawing/2014/main" id="{E42326BE-7FF6-CE66-33A0-468EE5126732}"/>
                  </a:ext>
                </a:extLst>
              </p:cNvPr>
              <p:cNvSpPr/>
              <p:nvPr/>
            </p:nvSpPr>
            <p:spPr>
              <a:xfrm>
                <a:off x="6966475" y="2318600"/>
                <a:ext cx="23375" cy="9000"/>
              </a:xfrm>
              <a:custGeom>
                <a:avLst/>
                <a:gdLst/>
                <a:ahLst/>
                <a:cxnLst/>
                <a:rect l="l" t="t" r="r" b="b"/>
                <a:pathLst>
                  <a:path w="935" h="360" extrusionOk="0">
                    <a:moveTo>
                      <a:pt x="96" y="0"/>
                    </a:moveTo>
                    <a:cubicBezTo>
                      <a:pt x="16" y="0"/>
                      <a:pt x="1" y="107"/>
                      <a:pt x="70" y="130"/>
                    </a:cubicBezTo>
                    <a:cubicBezTo>
                      <a:pt x="324" y="232"/>
                      <a:pt x="579" y="283"/>
                      <a:pt x="833" y="359"/>
                    </a:cubicBezTo>
                    <a:cubicBezTo>
                      <a:pt x="909" y="359"/>
                      <a:pt x="934" y="283"/>
                      <a:pt x="858" y="258"/>
                    </a:cubicBezTo>
                    <a:cubicBezTo>
                      <a:pt x="604" y="156"/>
                      <a:pt x="375" y="54"/>
                      <a:pt x="121" y="3"/>
                    </a:cubicBezTo>
                    <a:cubicBezTo>
                      <a:pt x="112" y="1"/>
                      <a:pt x="103" y="0"/>
                      <a:pt x="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7" name="Google Shape;9852;p71">
                <a:extLst>
                  <a:ext uri="{FF2B5EF4-FFF2-40B4-BE49-F238E27FC236}">
                    <a16:creationId xmlns:a16="http://schemas.microsoft.com/office/drawing/2014/main" id="{0A3AD249-546C-6BF9-F7F6-59FBB4A6580C}"/>
                  </a:ext>
                </a:extLst>
              </p:cNvPr>
              <p:cNvSpPr/>
              <p:nvPr/>
            </p:nvSpPr>
            <p:spPr>
              <a:xfrm>
                <a:off x="6996300" y="2418250"/>
                <a:ext cx="143500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5740" h="1787" extrusionOk="0">
                    <a:moveTo>
                      <a:pt x="32" y="1"/>
                    </a:moveTo>
                    <a:cubicBezTo>
                      <a:pt x="13" y="1"/>
                      <a:pt x="0" y="38"/>
                      <a:pt x="21" y="59"/>
                    </a:cubicBezTo>
                    <a:cubicBezTo>
                      <a:pt x="123" y="135"/>
                      <a:pt x="224" y="186"/>
                      <a:pt x="326" y="211"/>
                    </a:cubicBezTo>
                    <a:lnTo>
                      <a:pt x="631" y="338"/>
                    </a:lnTo>
                    <a:lnTo>
                      <a:pt x="1216" y="592"/>
                    </a:lnTo>
                    <a:cubicBezTo>
                      <a:pt x="1953" y="846"/>
                      <a:pt x="2690" y="1101"/>
                      <a:pt x="3427" y="1278"/>
                    </a:cubicBezTo>
                    <a:cubicBezTo>
                      <a:pt x="3808" y="1380"/>
                      <a:pt x="4189" y="1482"/>
                      <a:pt x="4570" y="1583"/>
                    </a:cubicBezTo>
                    <a:cubicBezTo>
                      <a:pt x="4952" y="1660"/>
                      <a:pt x="5358" y="1711"/>
                      <a:pt x="5740" y="1787"/>
                    </a:cubicBezTo>
                    <a:cubicBezTo>
                      <a:pt x="5308" y="1685"/>
                      <a:pt x="4901" y="1583"/>
                      <a:pt x="4469" y="1456"/>
                    </a:cubicBezTo>
                    <a:cubicBezTo>
                      <a:pt x="3732" y="1253"/>
                      <a:pt x="2969" y="1050"/>
                      <a:pt x="2232" y="796"/>
                    </a:cubicBezTo>
                    <a:cubicBezTo>
                      <a:pt x="1876" y="668"/>
                      <a:pt x="1521" y="541"/>
                      <a:pt x="1165" y="414"/>
                    </a:cubicBezTo>
                    <a:lnTo>
                      <a:pt x="606" y="186"/>
                    </a:lnTo>
                    <a:lnTo>
                      <a:pt x="326" y="84"/>
                    </a:lnTo>
                    <a:cubicBezTo>
                      <a:pt x="224" y="59"/>
                      <a:pt x="148" y="33"/>
                      <a:pt x="46" y="8"/>
                    </a:cubicBezTo>
                    <a:cubicBezTo>
                      <a:pt x="42" y="3"/>
                      <a:pt x="37" y="1"/>
                      <a:pt x="3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8" name="Google Shape;9853;p71">
                <a:extLst>
                  <a:ext uri="{FF2B5EF4-FFF2-40B4-BE49-F238E27FC236}">
                    <a16:creationId xmlns:a16="http://schemas.microsoft.com/office/drawing/2014/main" id="{7ABC63AE-BDAE-6D62-0118-BC39AE2D442E}"/>
                  </a:ext>
                </a:extLst>
              </p:cNvPr>
              <p:cNvSpPr/>
              <p:nvPr/>
            </p:nvSpPr>
            <p:spPr>
              <a:xfrm>
                <a:off x="7051450" y="2610075"/>
                <a:ext cx="22025" cy="20950"/>
              </a:xfrm>
              <a:custGeom>
                <a:avLst/>
                <a:gdLst/>
                <a:ahLst/>
                <a:cxnLst/>
                <a:rect l="l" t="t" r="r" b="b"/>
                <a:pathLst>
                  <a:path w="881" h="838" extrusionOk="0">
                    <a:moveTo>
                      <a:pt x="53" y="0"/>
                    </a:moveTo>
                    <a:cubicBezTo>
                      <a:pt x="28" y="0"/>
                      <a:pt x="1" y="24"/>
                      <a:pt x="1" y="61"/>
                    </a:cubicBezTo>
                    <a:cubicBezTo>
                      <a:pt x="102" y="188"/>
                      <a:pt x="230" y="315"/>
                      <a:pt x="382" y="442"/>
                    </a:cubicBezTo>
                    <a:lnTo>
                      <a:pt x="763" y="824"/>
                    </a:lnTo>
                    <a:cubicBezTo>
                      <a:pt x="773" y="833"/>
                      <a:pt x="784" y="838"/>
                      <a:pt x="795" y="838"/>
                    </a:cubicBezTo>
                    <a:cubicBezTo>
                      <a:pt x="839" y="838"/>
                      <a:pt x="880" y="768"/>
                      <a:pt x="840" y="747"/>
                    </a:cubicBezTo>
                    <a:lnTo>
                      <a:pt x="458" y="341"/>
                    </a:lnTo>
                    <a:lnTo>
                      <a:pt x="280" y="163"/>
                    </a:lnTo>
                    <a:cubicBezTo>
                      <a:pt x="204" y="112"/>
                      <a:pt x="153" y="61"/>
                      <a:pt x="77" y="10"/>
                    </a:cubicBezTo>
                    <a:cubicBezTo>
                      <a:pt x="70" y="3"/>
                      <a:pt x="62" y="0"/>
                      <a:pt x="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9" name="Google Shape;9854;p71">
                <a:extLst>
                  <a:ext uri="{FF2B5EF4-FFF2-40B4-BE49-F238E27FC236}">
                    <a16:creationId xmlns:a16="http://schemas.microsoft.com/office/drawing/2014/main" id="{637D4A7F-231A-1B7B-A631-8080DFCFD87E}"/>
                  </a:ext>
                </a:extLst>
              </p:cNvPr>
              <p:cNvSpPr/>
              <p:nvPr/>
            </p:nvSpPr>
            <p:spPr>
              <a:xfrm>
                <a:off x="6954875" y="2560575"/>
                <a:ext cx="1250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00" h="447" extrusionOk="0">
                    <a:moveTo>
                      <a:pt x="37" y="1"/>
                    </a:moveTo>
                    <a:cubicBezTo>
                      <a:pt x="17" y="1"/>
                      <a:pt x="1" y="38"/>
                      <a:pt x="1" y="59"/>
                    </a:cubicBezTo>
                    <a:cubicBezTo>
                      <a:pt x="128" y="186"/>
                      <a:pt x="255" y="313"/>
                      <a:pt x="407" y="440"/>
                    </a:cubicBezTo>
                    <a:cubicBezTo>
                      <a:pt x="412" y="445"/>
                      <a:pt x="418" y="447"/>
                      <a:pt x="425" y="447"/>
                    </a:cubicBezTo>
                    <a:cubicBezTo>
                      <a:pt x="456" y="447"/>
                      <a:pt x="500" y="405"/>
                      <a:pt x="458" y="364"/>
                    </a:cubicBezTo>
                    <a:cubicBezTo>
                      <a:pt x="331" y="237"/>
                      <a:pt x="204" y="109"/>
                      <a:pt x="51" y="8"/>
                    </a:cubicBezTo>
                    <a:cubicBezTo>
                      <a:pt x="47" y="3"/>
                      <a:pt x="42" y="1"/>
                      <a:pt x="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0" name="Google Shape;9855;p71">
                <a:extLst>
                  <a:ext uri="{FF2B5EF4-FFF2-40B4-BE49-F238E27FC236}">
                    <a16:creationId xmlns:a16="http://schemas.microsoft.com/office/drawing/2014/main" id="{CBB6350E-869F-090F-2FD1-6499726E4670}"/>
                  </a:ext>
                </a:extLst>
              </p:cNvPr>
              <p:cNvSpPr/>
              <p:nvPr/>
            </p:nvSpPr>
            <p:spPr>
              <a:xfrm>
                <a:off x="6905325" y="2525800"/>
                <a:ext cx="37500" cy="3562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425" extrusionOk="0">
                    <a:moveTo>
                      <a:pt x="76" y="1"/>
                    </a:moveTo>
                    <a:cubicBezTo>
                      <a:pt x="51" y="1"/>
                      <a:pt x="0" y="26"/>
                      <a:pt x="26" y="52"/>
                    </a:cubicBezTo>
                    <a:cubicBezTo>
                      <a:pt x="0" y="128"/>
                      <a:pt x="76" y="204"/>
                      <a:pt x="127" y="255"/>
                    </a:cubicBezTo>
                    <a:lnTo>
                      <a:pt x="305" y="433"/>
                    </a:lnTo>
                    <a:cubicBezTo>
                      <a:pt x="407" y="560"/>
                      <a:pt x="534" y="687"/>
                      <a:pt x="661" y="789"/>
                    </a:cubicBezTo>
                    <a:cubicBezTo>
                      <a:pt x="915" y="1018"/>
                      <a:pt x="1169" y="1221"/>
                      <a:pt x="1474" y="1424"/>
                    </a:cubicBezTo>
                    <a:cubicBezTo>
                      <a:pt x="1474" y="1424"/>
                      <a:pt x="1500" y="1399"/>
                      <a:pt x="1474" y="1373"/>
                    </a:cubicBezTo>
                    <a:cubicBezTo>
                      <a:pt x="1347" y="1272"/>
                      <a:pt x="1195" y="1170"/>
                      <a:pt x="1068" y="1068"/>
                    </a:cubicBezTo>
                    <a:cubicBezTo>
                      <a:pt x="941" y="941"/>
                      <a:pt x="839" y="840"/>
                      <a:pt x="712" y="713"/>
                    </a:cubicBezTo>
                    <a:cubicBezTo>
                      <a:pt x="585" y="611"/>
                      <a:pt x="483" y="484"/>
                      <a:pt x="381" y="357"/>
                    </a:cubicBezTo>
                    <a:lnTo>
                      <a:pt x="229" y="153"/>
                    </a:lnTo>
                    <a:cubicBezTo>
                      <a:pt x="178" y="103"/>
                      <a:pt x="127" y="26"/>
                      <a:pt x="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1" name="Google Shape;9856;p71">
                <a:extLst>
                  <a:ext uri="{FF2B5EF4-FFF2-40B4-BE49-F238E27FC236}">
                    <a16:creationId xmlns:a16="http://schemas.microsoft.com/office/drawing/2014/main" id="{3AADAF74-AF70-CC82-54A9-F0B79C1EF8BB}"/>
                  </a:ext>
                </a:extLst>
              </p:cNvPr>
              <p:cNvSpPr/>
              <p:nvPr/>
            </p:nvSpPr>
            <p:spPr>
              <a:xfrm>
                <a:off x="6141575" y="2763450"/>
                <a:ext cx="19350" cy="19600"/>
              </a:xfrm>
              <a:custGeom>
                <a:avLst/>
                <a:gdLst/>
                <a:ahLst/>
                <a:cxnLst/>
                <a:rect l="l" t="t" r="r" b="b"/>
                <a:pathLst>
                  <a:path w="774" h="784" extrusionOk="0">
                    <a:moveTo>
                      <a:pt x="127" y="0"/>
                    </a:moveTo>
                    <a:cubicBezTo>
                      <a:pt x="77" y="0"/>
                      <a:pt x="51" y="0"/>
                      <a:pt x="26" y="26"/>
                    </a:cubicBezTo>
                    <a:cubicBezTo>
                      <a:pt x="0" y="102"/>
                      <a:pt x="77" y="153"/>
                      <a:pt x="127" y="204"/>
                    </a:cubicBezTo>
                    <a:cubicBezTo>
                      <a:pt x="305" y="356"/>
                      <a:pt x="483" y="560"/>
                      <a:pt x="661" y="763"/>
                    </a:cubicBezTo>
                    <a:cubicBezTo>
                      <a:pt x="661" y="778"/>
                      <a:pt x="672" y="784"/>
                      <a:pt x="686" y="784"/>
                    </a:cubicBezTo>
                    <a:cubicBezTo>
                      <a:pt x="720" y="784"/>
                      <a:pt x="773" y="748"/>
                      <a:pt x="737" y="712"/>
                    </a:cubicBezTo>
                    <a:cubicBezTo>
                      <a:pt x="661" y="585"/>
                      <a:pt x="585" y="458"/>
                      <a:pt x="483" y="356"/>
                    </a:cubicBezTo>
                    <a:cubicBezTo>
                      <a:pt x="407" y="255"/>
                      <a:pt x="305" y="153"/>
                      <a:pt x="204" y="77"/>
                    </a:cubicBezTo>
                    <a:cubicBezTo>
                      <a:pt x="178" y="26"/>
                      <a:pt x="153" y="26"/>
                      <a:pt x="12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2" name="Google Shape;9857;p71">
                <a:extLst>
                  <a:ext uri="{FF2B5EF4-FFF2-40B4-BE49-F238E27FC236}">
                    <a16:creationId xmlns:a16="http://schemas.microsoft.com/office/drawing/2014/main" id="{FFF3C00F-47EB-10B1-644C-D0CAC850524F}"/>
                  </a:ext>
                </a:extLst>
              </p:cNvPr>
              <p:cNvSpPr/>
              <p:nvPr/>
            </p:nvSpPr>
            <p:spPr>
              <a:xfrm>
                <a:off x="6208275" y="2793400"/>
                <a:ext cx="31800" cy="11375"/>
              </a:xfrm>
              <a:custGeom>
                <a:avLst/>
                <a:gdLst/>
                <a:ahLst/>
                <a:cxnLst/>
                <a:rect l="l" t="t" r="r" b="b"/>
                <a:pathLst>
                  <a:path w="1272" h="455" extrusionOk="0">
                    <a:moveTo>
                      <a:pt x="110" y="1"/>
                    </a:moveTo>
                    <a:cubicBezTo>
                      <a:pt x="79" y="1"/>
                      <a:pt x="50" y="7"/>
                      <a:pt x="26" y="22"/>
                    </a:cubicBezTo>
                    <a:cubicBezTo>
                      <a:pt x="1" y="48"/>
                      <a:pt x="1" y="73"/>
                      <a:pt x="26" y="99"/>
                    </a:cubicBezTo>
                    <a:cubicBezTo>
                      <a:pt x="103" y="175"/>
                      <a:pt x="230" y="175"/>
                      <a:pt x="306" y="200"/>
                    </a:cubicBezTo>
                    <a:cubicBezTo>
                      <a:pt x="408" y="200"/>
                      <a:pt x="509" y="226"/>
                      <a:pt x="611" y="251"/>
                    </a:cubicBezTo>
                    <a:cubicBezTo>
                      <a:pt x="814" y="327"/>
                      <a:pt x="1018" y="378"/>
                      <a:pt x="1196" y="454"/>
                    </a:cubicBezTo>
                    <a:cubicBezTo>
                      <a:pt x="1246" y="454"/>
                      <a:pt x="1272" y="404"/>
                      <a:pt x="1221" y="378"/>
                    </a:cubicBezTo>
                    <a:cubicBezTo>
                      <a:pt x="1043" y="277"/>
                      <a:pt x="840" y="175"/>
                      <a:pt x="636" y="124"/>
                    </a:cubicBezTo>
                    <a:cubicBezTo>
                      <a:pt x="535" y="99"/>
                      <a:pt x="408" y="48"/>
                      <a:pt x="331" y="48"/>
                    </a:cubicBezTo>
                    <a:cubicBezTo>
                      <a:pt x="261" y="30"/>
                      <a:pt x="179" y="1"/>
                      <a:pt x="1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3" name="Google Shape;9858;p71">
                <a:extLst>
                  <a:ext uri="{FF2B5EF4-FFF2-40B4-BE49-F238E27FC236}">
                    <a16:creationId xmlns:a16="http://schemas.microsoft.com/office/drawing/2014/main" id="{3EFC3630-6693-3EB8-51D6-F6A6F0F8B71D}"/>
                  </a:ext>
                </a:extLst>
              </p:cNvPr>
              <p:cNvSpPr/>
              <p:nvPr/>
            </p:nvSpPr>
            <p:spPr>
              <a:xfrm>
                <a:off x="6123775" y="2916575"/>
                <a:ext cx="16275" cy="15050"/>
              </a:xfrm>
              <a:custGeom>
                <a:avLst/>
                <a:gdLst/>
                <a:ahLst/>
                <a:cxnLst/>
                <a:rect l="l" t="t" r="r" b="b"/>
                <a:pathLst>
                  <a:path w="651" h="602" extrusionOk="0">
                    <a:moveTo>
                      <a:pt x="102" y="1"/>
                    </a:moveTo>
                    <a:cubicBezTo>
                      <a:pt x="77" y="1"/>
                      <a:pt x="52" y="1"/>
                      <a:pt x="26" y="26"/>
                    </a:cubicBezTo>
                    <a:cubicBezTo>
                      <a:pt x="1" y="77"/>
                      <a:pt x="52" y="102"/>
                      <a:pt x="102" y="179"/>
                    </a:cubicBezTo>
                    <a:cubicBezTo>
                      <a:pt x="179" y="229"/>
                      <a:pt x="255" y="306"/>
                      <a:pt x="331" y="356"/>
                    </a:cubicBezTo>
                    <a:cubicBezTo>
                      <a:pt x="382" y="433"/>
                      <a:pt x="458" y="509"/>
                      <a:pt x="509" y="585"/>
                    </a:cubicBezTo>
                    <a:cubicBezTo>
                      <a:pt x="520" y="597"/>
                      <a:pt x="535" y="602"/>
                      <a:pt x="549" y="602"/>
                    </a:cubicBezTo>
                    <a:cubicBezTo>
                      <a:pt x="598" y="602"/>
                      <a:pt x="650" y="543"/>
                      <a:pt x="611" y="484"/>
                    </a:cubicBezTo>
                    <a:cubicBezTo>
                      <a:pt x="534" y="407"/>
                      <a:pt x="458" y="331"/>
                      <a:pt x="382" y="255"/>
                    </a:cubicBezTo>
                    <a:cubicBezTo>
                      <a:pt x="306" y="179"/>
                      <a:pt x="255" y="102"/>
                      <a:pt x="179" y="52"/>
                    </a:cubicBezTo>
                    <a:cubicBezTo>
                      <a:pt x="153" y="26"/>
                      <a:pt x="128" y="26"/>
                      <a:pt x="1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4" name="Google Shape;9859;p71">
                <a:extLst>
                  <a:ext uri="{FF2B5EF4-FFF2-40B4-BE49-F238E27FC236}">
                    <a16:creationId xmlns:a16="http://schemas.microsoft.com/office/drawing/2014/main" id="{CAD53F87-7470-B0BD-1519-185D26806D93}"/>
                  </a:ext>
                </a:extLst>
              </p:cNvPr>
              <p:cNvSpPr/>
              <p:nvPr/>
            </p:nvSpPr>
            <p:spPr>
              <a:xfrm>
                <a:off x="6129025" y="2991775"/>
                <a:ext cx="9400" cy="1512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605" extrusionOk="0">
                    <a:moveTo>
                      <a:pt x="49" y="0"/>
                    </a:moveTo>
                    <a:cubicBezTo>
                      <a:pt x="25" y="0"/>
                      <a:pt x="0" y="49"/>
                      <a:pt x="19" y="68"/>
                    </a:cubicBezTo>
                    <a:cubicBezTo>
                      <a:pt x="70" y="144"/>
                      <a:pt x="147" y="220"/>
                      <a:pt x="197" y="322"/>
                    </a:cubicBezTo>
                    <a:cubicBezTo>
                      <a:pt x="223" y="398"/>
                      <a:pt x="274" y="500"/>
                      <a:pt x="324" y="576"/>
                    </a:cubicBezTo>
                    <a:cubicBezTo>
                      <a:pt x="324" y="596"/>
                      <a:pt x="332" y="604"/>
                      <a:pt x="341" y="604"/>
                    </a:cubicBezTo>
                    <a:cubicBezTo>
                      <a:pt x="356" y="604"/>
                      <a:pt x="375" y="582"/>
                      <a:pt x="375" y="551"/>
                    </a:cubicBezTo>
                    <a:cubicBezTo>
                      <a:pt x="350" y="449"/>
                      <a:pt x="324" y="348"/>
                      <a:pt x="274" y="271"/>
                    </a:cubicBezTo>
                    <a:cubicBezTo>
                      <a:pt x="197" y="170"/>
                      <a:pt x="147" y="93"/>
                      <a:pt x="70" y="17"/>
                    </a:cubicBezTo>
                    <a:cubicBezTo>
                      <a:pt x="64" y="5"/>
                      <a:pt x="57" y="0"/>
                      <a:pt x="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5" name="Google Shape;9860;p71">
                <a:extLst>
                  <a:ext uri="{FF2B5EF4-FFF2-40B4-BE49-F238E27FC236}">
                    <a16:creationId xmlns:a16="http://schemas.microsoft.com/office/drawing/2014/main" id="{89AC50F1-1B9C-3733-4A29-B6853D6D6CE7}"/>
                  </a:ext>
                </a:extLst>
              </p:cNvPr>
              <p:cNvSpPr/>
              <p:nvPr/>
            </p:nvSpPr>
            <p:spPr>
              <a:xfrm>
                <a:off x="6008775" y="3168675"/>
                <a:ext cx="5100" cy="39725"/>
              </a:xfrm>
              <a:custGeom>
                <a:avLst/>
                <a:gdLst/>
                <a:ahLst/>
                <a:cxnLst/>
                <a:rect l="l" t="t" r="r" b="b"/>
                <a:pathLst>
                  <a:path w="204" h="1589" extrusionOk="0">
                    <a:moveTo>
                      <a:pt x="64" y="0"/>
                    </a:moveTo>
                    <a:cubicBezTo>
                      <a:pt x="32" y="0"/>
                      <a:pt x="0" y="19"/>
                      <a:pt x="0" y="58"/>
                    </a:cubicBezTo>
                    <a:cubicBezTo>
                      <a:pt x="26" y="312"/>
                      <a:pt x="26" y="566"/>
                      <a:pt x="26" y="795"/>
                    </a:cubicBezTo>
                    <a:lnTo>
                      <a:pt x="26" y="1176"/>
                    </a:lnTo>
                    <a:cubicBezTo>
                      <a:pt x="0" y="1303"/>
                      <a:pt x="26" y="1405"/>
                      <a:pt x="51" y="1532"/>
                    </a:cubicBezTo>
                    <a:cubicBezTo>
                      <a:pt x="51" y="1570"/>
                      <a:pt x="77" y="1589"/>
                      <a:pt x="102" y="1589"/>
                    </a:cubicBezTo>
                    <a:cubicBezTo>
                      <a:pt x="128" y="1589"/>
                      <a:pt x="153" y="1570"/>
                      <a:pt x="153" y="1532"/>
                    </a:cubicBezTo>
                    <a:cubicBezTo>
                      <a:pt x="178" y="1405"/>
                      <a:pt x="204" y="1303"/>
                      <a:pt x="178" y="1176"/>
                    </a:cubicBezTo>
                    <a:cubicBezTo>
                      <a:pt x="178" y="1049"/>
                      <a:pt x="178" y="922"/>
                      <a:pt x="178" y="795"/>
                    </a:cubicBezTo>
                    <a:cubicBezTo>
                      <a:pt x="153" y="566"/>
                      <a:pt x="128" y="312"/>
                      <a:pt x="128" y="58"/>
                    </a:cubicBezTo>
                    <a:cubicBezTo>
                      <a:pt x="128" y="19"/>
                      <a:pt x="96" y="0"/>
                      <a:pt x="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6" name="Google Shape;9861;p71">
                <a:extLst>
                  <a:ext uri="{FF2B5EF4-FFF2-40B4-BE49-F238E27FC236}">
                    <a16:creationId xmlns:a16="http://schemas.microsoft.com/office/drawing/2014/main" id="{E5541A2C-CE96-72FE-E69A-C4C6D2573147}"/>
                  </a:ext>
                </a:extLst>
              </p:cNvPr>
              <p:cNvSpPr/>
              <p:nvPr/>
            </p:nvSpPr>
            <p:spPr>
              <a:xfrm>
                <a:off x="6083750" y="2864225"/>
                <a:ext cx="8100" cy="15150"/>
              </a:xfrm>
              <a:custGeom>
                <a:avLst/>
                <a:gdLst/>
                <a:ahLst/>
                <a:cxnLst/>
                <a:rect l="l" t="t" r="r" b="b"/>
                <a:pathLst>
                  <a:path w="324" h="606" extrusionOk="0">
                    <a:moveTo>
                      <a:pt x="30" y="0"/>
                    </a:moveTo>
                    <a:cubicBezTo>
                      <a:pt x="13" y="0"/>
                      <a:pt x="0" y="18"/>
                      <a:pt x="0" y="36"/>
                    </a:cubicBezTo>
                    <a:cubicBezTo>
                      <a:pt x="26" y="61"/>
                      <a:pt x="26" y="112"/>
                      <a:pt x="51" y="163"/>
                    </a:cubicBezTo>
                    <a:cubicBezTo>
                      <a:pt x="77" y="214"/>
                      <a:pt x="102" y="265"/>
                      <a:pt x="128" y="316"/>
                    </a:cubicBezTo>
                    <a:cubicBezTo>
                      <a:pt x="153" y="392"/>
                      <a:pt x="204" y="493"/>
                      <a:pt x="255" y="595"/>
                    </a:cubicBezTo>
                    <a:cubicBezTo>
                      <a:pt x="255" y="603"/>
                      <a:pt x="261" y="606"/>
                      <a:pt x="270" y="606"/>
                    </a:cubicBezTo>
                    <a:cubicBezTo>
                      <a:pt x="291" y="606"/>
                      <a:pt x="323" y="588"/>
                      <a:pt x="305" y="570"/>
                    </a:cubicBezTo>
                    <a:lnTo>
                      <a:pt x="178" y="290"/>
                    </a:lnTo>
                    <a:lnTo>
                      <a:pt x="128" y="138"/>
                    </a:lnTo>
                    <a:cubicBezTo>
                      <a:pt x="102" y="87"/>
                      <a:pt x="77" y="36"/>
                      <a:pt x="51" y="11"/>
                    </a:cubicBezTo>
                    <a:cubicBezTo>
                      <a:pt x="44" y="3"/>
                      <a:pt x="36" y="0"/>
                      <a:pt x="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7" name="Google Shape;9862;p71">
                <a:extLst>
                  <a:ext uri="{FF2B5EF4-FFF2-40B4-BE49-F238E27FC236}">
                    <a16:creationId xmlns:a16="http://schemas.microsoft.com/office/drawing/2014/main" id="{79D2F082-5EF1-0D69-39FE-BFE26853E0C5}"/>
                  </a:ext>
                </a:extLst>
              </p:cNvPr>
              <p:cNvSpPr/>
              <p:nvPr/>
            </p:nvSpPr>
            <p:spPr>
              <a:xfrm>
                <a:off x="6010050" y="2977575"/>
                <a:ext cx="12725" cy="14650"/>
              </a:xfrm>
              <a:custGeom>
                <a:avLst/>
                <a:gdLst/>
                <a:ahLst/>
                <a:cxnLst/>
                <a:rect l="l" t="t" r="r" b="b"/>
                <a:pathLst>
                  <a:path w="509" h="586" extrusionOk="0">
                    <a:moveTo>
                      <a:pt x="102" y="1"/>
                    </a:moveTo>
                    <a:cubicBezTo>
                      <a:pt x="77" y="1"/>
                      <a:pt x="26" y="1"/>
                      <a:pt x="0" y="51"/>
                    </a:cubicBezTo>
                    <a:cubicBezTo>
                      <a:pt x="0" y="77"/>
                      <a:pt x="0" y="128"/>
                      <a:pt x="26" y="153"/>
                    </a:cubicBezTo>
                    <a:lnTo>
                      <a:pt x="102" y="179"/>
                    </a:lnTo>
                    <a:lnTo>
                      <a:pt x="127" y="204"/>
                    </a:lnTo>
                    <a:cubicBezTo>
                      <a:pt x="178" y="229"/>
                      <a:pt x="204" y="255"/>
                      <a:pt x="229" y="306"/>
                    </a:cubicBezTo>
                    <a:cubicBezTo>
                      <a:pt x="305" y="382"/>
                      <a:pt x="356" y="458"/>
                      <a:pt x="382" y="534"/>
                    </a:cubicBezTo>
                    <a:cubicBezTo>
                      <a:pt x="382" y="560"/>
                      <a:pt x="432" y="585"/>
                      <a:pt x="458" y="585"/>
                    </a:cubicBezTo>
                    <a:cubicBezTo>
                      <a:pt x="483" y="585"/>
                      <a:pt x="509" y="560"/>
                      <a:pt x="509" y="534"/>
                    </a:cubicBezTo>
                    <a:cubicBezTo>
                      <a:pt x="483" y="433"/>
                      <a:pt x="432" y="331"/>
                      <a:pt x="356" y="229"/>
                    </a:cubicBezTo>
                    <a:cubicBezTo>
                      <a:pt x="331" y="204"/>
                      <a:pt x="280" y="153"/>
                      <a:pt x="254" y="102"/>
                    </a:cubicBezTo>
                    <a:cubicBezTo>
                      <a:pt x="204" y="77"/>
                      <a:pt x="153" y="26"/>
                      <a:pt x="1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8" name="Google Shape;9863;p71">
                <a:extLst>
                  <a:ext uri="{FF2B5EF4-FFF2-40B4-BE49-F238E27FC236}">
                    <a16:creationId xmlns:a16="http://schemas.microsoft.com/office/drawing/2014/main" id="{2E793C69-4728-9943-6D50-7E737C6C9500}"/>
                  </a:ext>
                </a:extLst>
              </p:cNvPr>
              <p:cNvSpPr/>
              <p:nvPr/>
            </p:nvSpPr>
            <p:spPr>
              <a:xfrm>
                <a:off x="5976375" y="3020775"/>
                <a:ext cx="8275" cy="8925"/>
              </a:xfrm>
              <a:custGeom>
                <a:avLst/>
                <a:gdLst/>
                <a:ahLst/>
                <a:cxnLst/>
                <a:rect l="l" t="t" r="r" b="b"/>
                <a:pathLst>
                  <a:path w="331" h="357" extrusionOk="0">
                    <a:moveTo>
                      <a:pt x="51" y="1"/>
                    </a:moveTo>
                    <a:cubicBezTo>
                      <a:pt x="26" y="1"/>
                      <a:pt x="0" y="1"/>
                      <a:pt x="0" y="26"/>
                    </a:cubicBezTo>
                    <a:cubicBezTo>
                      <a:pt x="0" y="77"/>
                      <a:pt x="26" y="103"/>
                      <a:pt x="51" y="153"/>
                    </a:cubicBezTo>
                    <a:lnTo>
                      <a:pt x="127" y="204"/>
                    </a:lnTo>
                    <a:lnTo>
                      <a:pt x="229" y="357"/>
                    </a:lnTo>
                    <a:lnTo>
                      <a:pt x="305" y="357"/>
                    </a:lnTo>
                    <a:cubicBezTo>
                      <a:pt x="331" y="331"/>
                      <a:pt x="331" y="280"/>
                      <a:pt x="305" y="280"/>
                    </a:cubicBezTo>
                    <a:lnTo>
                      <a:pt x="204" y="128"/>
                    </a:lnTo>
                    <a:lnTo>
                      <a:pt x="153" y="52"/>
                    </a:lnTo>
                    <a:cubicBezTo>
                      <a:pt x="127" y="26"/>
                      <a:pt x="102" y="1"/>
                      <a:pt x="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9" name="Google Shape;9864;p71">
                <a:extLst>
                  <a:ext uri="{FF2B5EF4-FFF2-40B4-BE49-F238E27FC236}">
                    <a16:creationId xmlns:a16="http://schemas.microsoft.com/office/drawing/2014/main" id="{F1090946-9901-8E63-B3E9-E984EA2154EE}"/>
                  </a:ext>
                </a:extLst>
              </p:cNvPr>
              <p:cNvSpPr/>
              <p:nvPr/>
            </p:nvSpPr>
            <p:spPr>
              <a:xfrm>
                <a:off x="5941425" y="3056375"/>
                <a:ext cx="16550" cy="17175"/>
              </a:xfrm>
              <a:custGeom>
                <a:avLst/>
                <a:gdLst/>
                <a:ahLst/>
                <a:cxnLst/>
                <a:rect l="l" t="t" r="r" b="b"/>
                <a:pathLst>
                  <a:path w="662" h="687" extrusionOk="0">
                    <a:moveTo>
                      <a:pt x="77" y="0"/>
                    </a:moveTo>
                    <a:cubicBezTo>
                      <a:pt x="51" y="0"/>
                      <a:pt x="0" y="26"/>
                      <a:pt x="26" y="76"/>
                    </a:cubicBezTo>
                    <a:cubicBezTo>
                      <a:pt x="51" y="102"/>
                      <a:pt x="77" y="153"/>
                      <a:pt x="102" y="153"/>
                    </a:cubicBezTo>
                    <a:lnTo>
                      <a:pt x="178" y="229"/>
                    </a:lnTo>
                    <a:lnTo>
                      <a:pt x="331" y="356"/>
                    </a:lnTo>
                    <a:cubicBezTo>
                      <a:pt x="432" y="458"/>
                      <a:pt x="534" y="559"/>
                      <a:pt x="610" y="686"/>
                    </a:cubicBezTo>
                    <a:cubicBezTo>
                      <a:pt x="636" y="686"/>
                      <a:pt x="661" y="686"/>
                      <a:pt x="636" y="661"/>
                    </a:cubicBezTo>
                    <a:cubicBezTo>
                      <a:pt x="585" y="534"/>
                      <a:pt x="509" y="407"/>
                      <a:pt x="432" y="280"/>
                    </a:cubicBezTo>
                    <a:cubicBezTo>
                      <a:pt x="382" y="229"/>
                      <a:pt x="331" y="178"/>
                      <a:pt x="280" y="127"/>
                    </a:cubicBezTo>
                    <a:lnTo>
                      <a:pt x="204" y="51"/>
                    </a:lnTo>
                    <a:cubicBezTo>
                      <a:pt x="178" y="26"/>
                      <a:pt x="127" y="0"/>
                      <a:pt x="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0" name="Google Shape;9865;p71">
                <a:extLst>
                  <a:ext uri="{FF2B5EF4-FFF2-40B4-BE49-F238E27FC236}">
                    <a16:creationId xmlns:a16="http://schemas.microsoft.com/office/drawing/2014/main" id="{4684DEA2-FF1B-9081-6629-0D90D31C6120}"/>
                  </a:ext>
                </a:extLst>
              </p:cNvPr>
              <p:cNvSpPr/>
              <p:nvPr/>
            </p:nvSpPr>
            <p:spPr>
              <a:xfrm>
                <a:off x="5912200" y="3131825"/>
                <a:ext cx="3200" cy="17800"/>
              </a:xfrm>
              <a:custGeom>
                <a:avLst/>
                <a:gdLst/>
                <a:ahLst/>
                <a:cxnLst/>
                <a:rect l="l" t="t" r="r" b="b"/>
                <a:pathLst>
                  <a:path w="128" h="712" extrusionOk="0">
                    <a:moveTo>
                      <a:pt x="64" y="0"/>
                    </a:moveTo>
                    <a:cubicBezTo>
                      <a:pt x="32" y="0"/>
                      <a:pt x="0" y="19"/>
                      <a:pt x="0" y="57"/>
                    </a:cubicBezTo>
                    <a:lnTo>
                      <a:pt x="0" y="388"/>
                    </a:lnTo>
                    <a:cubicBezTo>
                      <a:pt x="0" y="490"/>
                      <a:pt x="26" y="591"/>
                      <a:pt x="51" y="693"/>
                    </a:cubicBezTo>
                    <a:cubicBezTo>
                      <a:pt x="51" y="706"/>
                      <a:pt x="64" y="712"/>
                      <a:pt x="76" y="712"/>
                    </a:cubicBezTo>
                    <a:cubicBezTo>
                      <a:pt x="89" y="712"/>
                      <a:pt x="102" y="706"/>
                      <a:pt x="102" y="693"/>
                    </a:cubicBezTo>
                    <a:cubicBezTo>
                      <a:pt x="127" y="591"/>
                      <a:pt x="127" y="490"/>
                      <a:pt x="127" y="388"/>
                    </a:cubicBezTo>
                    <a:lnTo>
                      <a:pt x="127" y="57"/>
                    </a:lnTo>
                    <a:cubicBezTo>
                      <a:pt x="127" y="19"/>
                      <a:pt x="96" y="0"/>
                      <a:pt x="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1" name="Google Shape;9866;p71">
                <a:extLst>
                  <a:ext uri="{FF2B5EF4-FFF2-40B4-BE49-F238E27FC236}">
                    <a16:creationId xmlns:a16="http://schemas.microsoft.com/office/drawing/2014/main" id="{E100235E-3A33-2160-6275-D6744ADD6641}"/>
                  </a:ext>
                </a:extLst>
              </p:cNvPr>
              <p:cNvSpPr/>
              <p:nvPr/>
            </p:nvSpPr>
            <p:spPr>
              <a:xfrm>
                <a:off x="5855000" y="3190275"/>
                <a:ext cx="3200" cy="19100"/>
              </a:xfrm>
              <a:custGeom>
                <a:avLst/>
                <a:gdLst/>
                <a:ahLst/>
                <a:cxnLst/>
                <a:rect l="l" t="t" r="r" b="b"/>
                <a:pathLst>
                  <a:path w="128" h="764" extrusionOk="0">
                    <a:moveTo>
                      <a:pt x="52" y="1"/>
                    </a:moveTo>
                    <a:cubicBezTo>
                      <a:pt x="26" y="1"/>
                      <a:pt x="1" y="20"/>
                      <a:pt x="1" y="58"/>
                    </a:cubicBezTo>
                    <a:cubicBezTo>
                      <a:pt x="26" y="286"/>
                      <a:pt x="1" y="515"/>
                      <a:pt x="1" y="744"/>
                    </a:cubicBezTo>
                    <a:cubicBezTo>
                      <a:pt x="1" y="757"/>
                      <a:pt x="14" y="763"/>
                      <a:pt x="26" y="763"/>
                    </a:cubicBezTo>
                    <a:cubicBezTo>
                      <a:pt x="39" y="763"/>
                      <a:pt x="52" y="757"/>
                      <a:pt x="52" y="744"/>
                    </a:cubicBezTo>
                    <a:cubicBezTo>
                      <a:pt x="102" y="515"/>
                      <a:pt x="128" y="286"/>
                      <a:pt x="102" y="58"/>
                    </a:cubicBezTo>
                    <a:cubicBezTo>
                      <a:pt x="102" y="20"/>
                      <a:pt x="77" y="1"/>
                      <a:pt x="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2" name="Google Shape;9867;p71">
                <a:extLst>
                  <a:ext uri="{FF2B5EF4-FFF2-40B4-BE49-F238E27FC236}">
                    <a16:creationId xmlns:a16="http://schemas.microsoft.com/office/drawing/2014/main" id="{E03D6BF0-D13B-A3D2-B30F-A806B6C26EBC}"/>
                  </a:ext>
                </a:extLst>
              </p:cNvPr>
              <p:cNvSpPr/>
              <p:nvPr/>
            </p:nvSpPr>
            <p:spPr>
              <a:xfrm>
                <a:off x="5863275" y="3144375"/>
                <a:ext cx="1300" cy="17325"/>
              </a:xfrm>
              <a:custGeom>
                <a:avLst/>
                <a:gdLst/>
                <a:ahLst/>
                <a:cxnLst/>
                <a:rect l="l" t="t" r="r" b="b"/>
                <a:pathLst>
                  <a:path w="52" h="693" extrusionOk="0">
                    <a:moveTo>
                      <a:pt x="26" y="0"/>
                    </a:moveTo>
                    <a:cubicBezTo>
                      <a:pt x="13" y="0"/>
                      <a:pt x="0" y="13"/>
                      <a:pt x="0" y="38"/>
                    </a:cubicBezTo>
                    <a:lnTo>
                      <a:pt x="0" y="369"/>
                    </a:lnTo>
                    <a:cubicBezTo>
                      <a:pt x="0" y="470"/>
                      <a:pt x="0" y="572"/>
                      <a:pt x="26" y="674"/>
                    </a:cubicBezTo>
                    <a:cubicBezTo>
                      <a:pt x="26" y="686"/>
                      <a:pt x="32" y="693"/>
                      <a:pt x="38" y="693"/>
                    </a:cubicBezTo>
                    <a:cubicBezTo>
                      <a:pt x="45" y="693"/>
                      <a:pt x="51" y="686"/>
                      <a:pt x="51" y="674"/>
                    </a:cubicBezTo>
                    <a:cubicBezTo>
                      <a:pt x="51" y="572"/>
                      <a:pt x="51" y="470"/>
                      <a:pt x="51" y="369"/>
                    </a:cubicBezTo>
                    <a:lnTo>
                      <a:pt x="51" y="38"/>
                    </a:lnTo>
                    <a:cubicBezTo>
                      <a:pt x="51" y="13"/>
                      <a:pt x="38" y="0"/>
                      <a:pt x="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3" name="Google Shape;9868;p71">
                <a:extLst>
                  <a:ext uri="{FF2B5EF4-FFF2-40B4-BE49-F238E27FC236}">
                    <a16:creationId xmlns:a16="http://schemas.microsoft.com/office/drawing/2014/main" id="{34D2C5BD-BB06-2E9F-D532-CE703E209C79}"/>
                  </a:ext>
                </a:extLst>
              </p:cNvPr>
              <p:cNvSpPr/>
              <p:nvPr/>
            </p:nvSpPr>
            <p:spPr>
              <a:xfrm>
                <a:off x="5964925" y="3218250"/>
                <a:ext cx="7650" cy="29875"/>
              </a:xfrm>
              <a:custGeom>
                <a:avLst/>
                <a:gdLst/>
                <a:ahLst/>
                <a:cxnLst/>
                <a:rect l="l" t="t" r="r" b="b"/>
                <a:pathLst>
                  <a:path w="306" h="1195" extrusionOk="0">
                    <a:moveTo>
                      <a:pt x="223" y="0"/>
                    </a:moveTo>
                    <a:cubicBezTo>
                      <a:pt x="199" y="0"/>
                      <a:pt x="179" y="16"/>
                      <a:pt x="179" y="57"/>
                    </a:cubicBezTo>
                    <a:cubicBezTo>
                      <a:pt x="153" y="235"/>
                      <a:pt x="102" y="413"/>
                      <a:pt x="77" y="616"/>
                    </a:cubicBezTo>
                    <a:cubicBezTo>
                      <a:pt x="52" y="718"/>
                      <a:pt x="26" y="794"/>
                      <a:pt x="26" y="896"/>
                    </a:cubicBezTo>
                    <a:cubicBezTo>
                      <a:pt x="1" y="997"/>
                      <a:pt x="1" y="1074"/>
                      <a:pt x="1" y="1175"/>
                    </a:cubicBezTo>
                    <a:cubicBezTo>
                      <a:pt x="13" y="1188"/>
                      <a:pt x="33" y="1194"/>
                      <a:pt x="52" y="1194"/>
                    </a:cubicBezTo>
                    <a:cubicBezTo>
                      <a:pt x="71" y="1194"/>
                      <a:pt x="90" y="1188"/>
                      <a:pt x="102" y="1175"/>
                    </a:cubicBezTo>
                    <a:cubicBezTo>
                      <a:pt x="128" y="1074"/>
                      <a:pt x="153" y="997"/>
                      <a:pt x="179" y="896"/>
                    </a:cubicBezTo>
                    <a:lnTo>
                      <a:pt x="204" y="642"/>
                    </a:lnTo>
                    <a:cubicBezTo>
                      <a:pt x="255" y="464"/>
                      <a:pt x="280" y="260"/>
                      <a:pt x="306" y="82"/>
                    </a:cubicBezTo>
                    <a:cubicBezTo>
                      <a:pt x="306" y="37"/>
                      <a:pt x="260" y="0"/>
                      <a:pt x="2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4" name="Google Shape;9869;p71">
                <a:extLst>
                  <a:ext uri="{FF2B5EF4-FFF2-40B4-BE49-F238E27FC236}">
                    <a16:creationId xmlns:a16="http://schemas.microsoft.com/office/drawing/2014/main" id="{00A757E3-2166-7207-E089-5665049B87A2}"/>
                  </a:ext>
                </a:extLst>
              </p:cNvPr>
              <p:cNvSpPr/>
              <p:nvPr/>
            </p:nvSpPr>
            <p:spPr>
              <a:xfrm>
                <a:off x="5890225" y="3269375"/>
                <a:ext cx="9025" cy="28350"/>
              </a:xfrm>
              <a:custGeom>
                <a:avLst/>
                <a:gdLst/>
                <a:ahLst/>
                <a:cxnLst/>
                <a:rect l="l" t="t" r="r" b="b"/>
                <a:pathLst>
                  <a:path w="361" h="1134" extrusionOk="0">
                    <a:moveTo>
                      <a:pt x="280" y="1"/>
                    </a:moveTo>
                    <a:cubicBezTo>
                      <a:pt x="254" y="1"/>
                      <a:pt x="228" y="15"/>
                      <a:pt x="218" y="45"/>
                    </a:cubicBezTo>
                    <a:cubicBezTo>
                      <a:pt x="142" y="376"/>
                      <a:pt x="66" y="706"/>
                      <a:pt x="15" y="1062"/>
                    </a:cubicBezTo>
                    <a:cubicBezTo>
                      <a:pt x="0" y="1106"/>
                      <a:pt x="37" y="1133"/>
                      <a:pt x="75" y="1133"/>
                    </a:cubicBezTo>
                    <a:cubicBezTo>
                      <a:pt x="103" y="1133"/>
                      <a:pt x="132" y="1119"/>
                      <a:pt x="142" y="1087"/>
                    </a:cubicBezTo>
                    <a:cubicBezTo>
                      <a:pt x="218" y="757"/>
                      <a:pt x="295" y="427"/>
                      <a:pt x="345" y="96"/>
                    </a:cubicBezTo>
                    <a:cubicBezTo>
                      <a:pt x="361" y="35"/>
                      <a:pt x="320" y="1"/>
                      <a:pt x="28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5" name="Google Shape;9870;p71">
                <a:extLst>
                  <a:ext uri="{FF2B5EF4-FFF2-40B4-BE49-F238E27FC236}">
                    <a16:creationId xmlns:a16="http://schemas.microsoft.com/office/drawing/2014/main" id="{56A49518-3455-FCB0-9F88-4D15086F10D8}"/>
                  </a:ext>
                </a:extLst>
              </p:cNvPr>
              <p:cNvSpPr/>
              <p:nvPr/>
            </p:nvSpPr>
            <p:spPr>
              <a:xfrm>
                <a:off x="5796550" y="3388775"/>
                <a:ext cx="20800" cy="49275"/>
              </a:xfrm>
              <a:custGeom>
                <a:avLst/>
                <a:gdLst/>
                <a:ahLst/>
                <a:cxnLst/>
                <a:rect l="l" t="t" r="r" b="b"/>
                <a:pathLst>
                  <a:path w="832" h="1971" extrusionOk="0">
                    <a:moveTo>
                      <a:pt x="729" y="1"/>
                    </a:moveTo>
                    <a:cubicBezTo>
                      <a:pt x="710" y="1"/>
                      <a:pt x="694" y="7"/>
                      <a:pt x="687" y="22"/>
                    </a:cubicBezTo>
                    <a:cubicBezTo>
                      <a:pt x="534" y="327"/>
                      <a:pt x="407" y="632"/>
                      <a:pt x="280" y="962"/>
                    </a:cubicBezTo>
                    <a:cubicBezTo>
                      <a:pt x="229" y="1115"/>
                      <a:pt x="178" y="1267"/>
                      <a:pt x="128" y="1445"/>
                    </a:cubicBezTo>
                    <a:lnTo>
                      <a:pt x="51" y="1674"/>
                    </a:lnTo>
                    <a:cubicBezTo>
                      <a:pt x="26" y="1750"/>
                      <a:pt x="1" y="1852"/>
                      <a:pt x="26" y="1928"/>
                    </a:cubicBezTo>
                    <a:cubicBezTo>
                      <a:pt x="26" y="1958"/>
                      <a:pt x="43" y="1970"/>
                      <a:pt x="68" y="1970"/>
                    </a:cubicBezTo>
                    <a:cubicBezTo>
                      <a:pt x="86" y="1970"/>
                      <a:pt x="107" y="1964"/>
                      <a:pt x="128" y="1954"/>
                    </a:cubicBezTo>
                    <a:cubicBezTo>
                      <a:pt x="178" y="1903"/>
                      <a:pt x="204" y="1827"/>
                      <a:pt x="229" y="1725"/>
                    </a:cubicBezTo>
                    <a:cubicBezTo>
                      <a:pt x="255" y="1649"/>
                      <a:pt x="280" y="1572"/>
                      <a:pt x="306" y="1496"/>
                    </a:cubicBezTo>
                    <a:cubicBezTo>
                      <a:pt x="356" y="1369"/>
                      <a:pt x="407" y="1191"/>
                      <a:pt x="458" y="1039"/>
                    </a:cubicBezTo>
                    <a:cubicBezTo>
                      <a:pt x="560" y="734"/>
                      <a:pt x="687" y="403"/>
                      <a:pt x="814" y="73"/>
                    </a:cubicBezTo>
                    <a:cubicBezTo>
                      <a:pt x="832" y="37"/>
                      <a:pt x="774" y="1"/>
                      <a:pt x="7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6" name="Google Shape;9871;p71">
                <a:extLst>
                  <a:ext uri="{FF2B5EF4-FFF2-40B4-BE49-F238E27FC236}">
                    <a16:creationId xmlns:a16="http://schemas.microsoft.com/office/drawing/2014/main" id="{6737DC40-5F21-7B95-6027-B53C08566CBD}"/>
                  </a:ext>
                </a:extLst>
              </p:cNvPr>
              <p:cNvSpPr/>
              <p:nvPr/>
            </p:nvSpPr>
            <p:spPr>
              <a:xfrm>
                <a:off x="6897700" y="982375"/>
                <a:ext cx="69675" cy="233800"/>
              </a:xfrm>
              <a:custGeom>
                <a:avLst/>
                <a:gdLst/>
                <a:ahLst/>
                <a:cxnLst/>
                <a:rect l="l" t="t" r="r" b="b"/>
                <a:pathLst>
                  <a:path w="2787" h="9352" extrusionOk="0">
                    <a:moveTo>
                      <a:pt x="2720" y="1"/>
                    </a:moveTo>
                    <a:cubicBezTo>
                      <a:pt x="2699" y="1"/>
                      <a:pt x="2679" y="9"/>
                      <a:pt x="2669" y="28"/>
                    </a:cubicBezTo>
                    <a:cubicBezTo>
                      <a:pt x="2389" y="664"/>
                      <a:pt x="2135" y="1325"/>
                      <a:pt x="1881" y="1985"/>
                    </a:cubicBezTo>
                    <a:cubicBezTo>
                      <a:pt x="1449" y="3180"/>
                      <a:pt x="1093" y="4374"/>
                      <a:pt x="763" y="5569"/>
                    </a:cubicBezTo>
                    <a:cubicBezTo>
                      <a:pt x="610" y="6204"/>
                      <a:pt x="458" y="6814"/>
                      <a:pt x="331" y="7424"/>
                    </a:cubicBezTo>
                    <a:cubicBezTo>
                      <a:pt x="254" y="7729"/>
                      <a:pt x="203" y="8034"/>
                      <a:pt x="127" y="8339"/>
                    </a:cubicBezTo>
                    <a:cubicBezTo>
                      <a:pt x="102" y="8492"/>
                      <a:pt x="76" y="8670"/>
                      <a:pt x="51" y="8822"/>
                    </a:cubicBezTo>
                    <a:cubicBezTo>
                      <a:pt x="26" y="8975"/>
                      <a:pt x="0" y="9127"/>
                      <a:pt x="26" y="9280"/>
                    </a:cubicBezTo>
                    <a:cubicBezTo>
                      <a:pt x="26" y="9316"/>
                      <a:pt x="64" y="9352"/>
                      <a:pt x="95" y="9352"/>
                    </a:cubicBezTo>
                    <a:cubicBezTo>
                      <a:pt x="108" y="9352"/>
                      <a:pt x="120" y="9345"/>
                      <a:pt x="127" y="9331"/>
                    </a:cubicBezTo>
                    <a:cubicBezTo>
                      <a:pt x="203" y="9153"/>
                      <a:pt x="229" y="9000"/>
                      <a:pt x="254" y="8822"/>
                    </a:cubicBezTo>
                    <a:cubicBezTo>
                      <a:pt x="305" y="8644"/>
                      <a:pt x="331" y="8466"/>
                      <a:pt x="381" y="8288"/>
                    </a:cubicBezTo>
                    <a:cubicBezTo>
                      <a:pt x="432" y="7958"/>
                      <a:pt x="508" y="7602"/>
                      <a:pt x="585" y="7272"/>
                    </a:cubicBezTo>
                    <a:cubicBezTo>
                      <a:pt x="839" y="6026"/>
                      <a:pt x="1169" y="4807"/>
                      <a:pt x="1525" y="3612"/>
                    </a:cubicBezTo>
                    <a:cubicBezTo>
                      <a:pt x="1906" y="2417"/>
                      <a:pt x="2313" y="1223"/>
                      <a:pt x="2770" y="54"/>
                    </a:cubicBezTo>
                    <a:cubicBezTo>
                      <a:pt x="2786" y="22"/>
                      <a:pt x="2753" y="1"/>
                      <a:pt x="27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7" name="Google Shape;9872;p71">
                <a:extLst>
                  <a:ext uri="{FF2B5EF4-FFF2-40B4-BE49-F238E27FC236}">
                    <a16:creationId xmlns:a16="http://schemas.microsoft.com/office/drawing/2014/main" id="{00B58AA5-30BB-5B66-9B03-5758E9C56A0F}"/>
                  </a:ext>
                </a:extLst>
              </p:cNvPr>
              <p:cNvSpPr/>
              <p:nvPr/>
            </p:nvSpPr>
            <p:spPr>
              <a:xfrm>
                <a:off x="6986000" y="1072750"/>
                <a:ext cx="136650" cy="354550"/>
              </a:xfrm>
              <a:custGeom>
                <a:avLst/>
                <a:gdLst/>
                <a:ahLst/>
                <a:cxnLst/>
                <a:rect l="l" t="t" r="r" b="b"/>
                <a:pathLst>
                  <a:path w="5466" h="14182" extrusionOk="0">
                    <a:moveTo>
                      <a:pt x="5418" y="1"/>
                    </a:moveTo>
                    <a:cubicBezTo>
                      <a:pt x="5407" y="1"/>
                      <a:pt x="5397" y="7"/>
                      <a:pt x="5389" y="22"/>
                    </a:cubicBezTo>
                    <a:lnTo>
                      <a:pt x="5237" y="353"/>
                    </a:lnTo>
                    <a:cubicBezTo>
                      <a:pt x="4830" y="1242"/>
                      <a:pt x="4423" y="2132"/>
                      <a:pt x="4042" y="3047"/>
                    </a:cubicBezTo>
                    <a:cubicBezTo>
                      <a:pt x="3661" y="3962"/>
                      <a:pt x="3280" y="4877"/>
                      <a:pt x="2924" y="5792"/>
                    </a:cubicBezTo>
                    <a:cubicBezTo>
                      <a:pt x="2568" y="6681"/>
                      <a:pt x="2212" y="7622"/>
                      <a:pt x="1856" y="8537"/>
                    </a:cubicBezTo>
                    <a:cubicBezTo>
                      <a:pt x="1526" y="9452"/>
                      <a:pt x="1196" y="10392"/>
                      <a:pt x="865" y="11332"/>
                    </a:cubicBezTo>
                    <a:cubicBezTo>
                      <a:pt x="713" y="11790"/>
                      <a:pt x="560" y="12273"/>
                      <a:pt x="408" y="12730"/>
                    </a:cubicBezTo>
                    <a:cubicBezTo>
                      <a:pt x="255" y="13188"/>
                      <a:pt x="128" y="13671"/>
                      <a:pt x="1" y="14128"/>
                    </a:cubicBezTo>
                    <a:cubicBezTo>
                      <a:pt x="1" y="14160"/>
                      <a:pt x="20" y="14181"/>
                      <a:pt x="41" y="14181"/>
                    </a:cubicBezTo>
                    <a:cubicBezTo>
                      <a:pt x="54" y="14181"/>
                      <a:pt x="68" y="14173"/>
                      <a:pt x="77" y="14154"/>
                    </a:cubicBezTo>
                    <a:cubicBezTo>
                      <a:pt x="128" y="14052"/>
                      <a:pt x="179" y="13925"/>
                      <a:pt x="230" y="13823"/>
                    </a:cubicBezTo>
                    <a:cubicBezTo>
                      <a:pt x="408" y="13366"/>
                      <a:pt x="535" y="12908"/>
                      <a:pt x="713" y="12425"/>
                    </a:cubicBezTo>
                    <a:cubicBezTo>
                      <a:pt x="865" y="11968"/>
                      <a:pt x="1018" y="11510"/>
                      <a:pt x="1196" y="11027"/>
                    </a:cubicBezTo>
                    <a:cubicBezTo>
                      <a:pt x="1500" y="10112"/>
                      <a:pt x="1831" y="9198"/>
                      <a:pt x="2187" y="8257"/>
                    </a:cubicBezTo>
                    <a:cubicBezTo>
                      <a:pt x="2517" y="7342"/>
                      <a:pt x="2873" y="6427"/>
                      <a:pt x="3229" y="5512"/>
                    </a:cubicBezTo>
                    <a:cubicBezTo>
                      <a:pt x="3585" y="4597"/>
                      <a:pt x="3940" y="3682"/>
                      <a:pt x="4322" y="2793"/>
                    </a:cubicBezTo>
                    <a:cubicBezTo>
                      <a:pt x="4677" y="1878"/>
                      <a:pt x="5059" y="963"/>
                      <a:pt x="5465" y="48"/>
                    </a:cubicBezTo>
                    <a:cubicBezTo>
                      <a:pt x="5465" y="30"/>
                      <a:pt x="5441" y="1"/>
                      <a:pt x="5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8" name="Google Shape;9873;p71">
                <a:extLst>
                  <a:ext uri="{FF2B5EF4-FFF2-40B4-BE49-F238E27FC236}">
                    <a16:creationId xmlns:a16="http://schemas.microsoft.com/office/drawing/2014/main" id="{BE3F0495-AB46-65B5-F83D-ACEC592A566B}"/>
                  </a:ext>
                </a:extLst>
              </p:cNvPr>
              <p:cNvSpPr/>
              <p:nvPr/>
            </p:nvSpPr>
            <p:spPr>
              <a:xfrm>
                <a:off x="5570350" y="936525"/>
                <a:ext cx="1805175" cy="3475800"/>
              </a:xfrm>
              <a:custGeom>
                <a:avLst/>
                <a:gdLst/>
                <a:ahLst/>
                <a:cxnLst/>
                <a:rect l="l" t="t" r="r" b="b"/>
                <a:pathLst>
                  <a:path w="72207" h="139032" extrusionOk="0">
                    <a:moveTo>
                      <a:pt x="49438" y="8651"/>
                    </a:moveTo>
                    <a:cubicBezTo>
                      <a:pt x="49468" y="8651"/>
                      <a:pt x="49502" y="8662"/>
                      <a:pt x="49536" y="8674"/>
                    </a:cubicBezTo>
                    <a:cubicBezTo>
                      <a:pt x="49587" y="8725"/>
                      <a:pt x="49638" y="8750"/>
                      <a:pt x="49688" y="8801"/>
                    </a:cubicBezTo>
                    <a:cubicBezTo>
                      <a:pt x="49765" y="8877"/>
                      <a:pt x="49816" y="8979"/>
                      <a:pt x="49866" y="9080"/>
                    </a:cubicBezTo>
                    <a:cubicBezTo>
                      <a:pt x="49790" y="9487"/>
                      <a:pt x="49714" y="9868"/>
                      <a:pt x="49638" y="10275"/>
                    </a:cubicBezTo>
                    <a:cubicBezTo>
                      <a:pt x="49536" y="10682"/>
                      <a:pt x="49460" y="11114"/>
                      <a:pt x="49358" y="11520"/>
                    </a:cubicBezTo>
                    <a:lnTo>
                      <a:pt x="49282" y="11978"/>
                    </a:lnTo>
                    <a:cubicBezTo>
                      <a:pt x="49256" y="11978"/>
                      <a:pt x="49231" y="11978"/>
                      <a:pt x="49231" y="12003"/>
                    </a:cubicBezTo>
                    <a:cubicBezTo>
                      <a:pt x="49129" y="12130"/>
                      <a:pt x="49028" y="12257"/>
                      <a:pt x="48926" y="12385"/>
                    </a:cubicBezTo>
                    <a:cubicBezTo>
                      <a:pt x="48926" y="12334"/>
                      <a:pt x="48951" y="12257"/>
                      <a:pt x="48951" y="12181"/>
                    </a:cubicBezTo>
                    <a:cubicBezTo>
                      <a:pt x="48977" y="12003"/>
                      <a:pt x="49002" y="11825"/>
                      <a:pt x="49028" y="11647"/>
                    </a:cubicBezTo>
                    <a:cubicBezTo>
                      <a:pt x="49104" y="11012"/>
                      <a:pt x="49155" y="10351"/>
                      <a:pt x="49231" y="9690"/>
                    </a:cubicBezTo>
                    <a:cubicBezTo>
                      <a:pt x="49231" y="9538"/>
                      <a:pt x="49256" y="9360"/>
                      <a:pt x="49282" y="9208"/>
                    </a:cubicBezTo>
                    <a:cubicBezTo>
                      <a:pt x="49282" y="9030"/>
                      <a:pt x="49307" y="8877"/>
                      <a:pt x="49358" y="8725"/>
                    </a:cubicBezTo>
                    <a:cubicBezTo>
                      <a:pt x="49372" y="8668"/>
                      <a:pt x="49402" y="8651"/>
                      <a:pt x="49438" y="8651"/>
                    </a:cubicBezTo>
                    <a:close/>
                    <a:moveTo>
                      <a:pt x="48657" y="9858"/>
                    </a:moveTo>
                    <a:cubicBezTo>
                      <a:pt x="48702" y="9858"/>
                      <a:pt x="48738" y="9876"/>
                      <a:pt x="48773" y="9894"/>
                    </a:cubicBezTo>
                    <a:cubicBezTo>
                      <a:pt x="48875" y="9945"/>
                      <a:pt x="48977" y="9995"/>
                      <a:pt x="49053" y="10097"/>
                    </a:cubicBezTo>
                    <a:cubicBezTo>
                      <a:pt x="49053" y="10250"/>
                      <a:pt x="49028" y="10402"/>
                      <a:pt x="49002" y="10529"/>
                    </a:cubicBezTo>
                    <a:cubicBezTo>
                      <a:pt x="48977" y="10910"/>
                      <a:pt x="48926" y="11266"/>
                      <a:pt x="48875" y="11647"/>
                    </a:cubicBezTo>
                    <a:cubicBezTo>
                      <a:pt x="48850" y="11825"/>
                      <a:pt x="48824" y="12003"/>
                      <a:pt x="48799" y="12207"/>
                    </a:cubicBezTo>
                    <a:cubicBezTo>
                      <a:pt x="48799" y="12283"/>
                      <a:pt x="48773" y="12385"/>
                      <a:pt x="48773" y="12486"/>
                    </a:cubicBezTo>
                    <a:cubicBezTo>
                      <a:pt x="48748" y="12537"/>
                      <a:pt x="48748" y="12613"/>
                      <a:pt x="48748" y="12664"/>
                    </a:cubicBezTo>
                    <a:cubicBezTo>
                      <a:pt x="48697" y="12715"/>
                      <a:pt x="48672" y="12766"/>
                      <a:pt x="48646" y="12817"/>
                    </a:cubicBezTo>
                    <a:lnTo>
                      <a:pt x="48596" y="12893"/>
                    </a:lnTo>
                    <a:lnTo>
                      <a:pt x="48596" y="12512"/>
                    </a:lnTo>
                    <a:cubicBezTo>
                      <a:pt x="48596" y="11952"/>
                      <a:pt x="48545" y="11393"/>
                      <a:pt x="48545" y="10834"/>
                    </a:cubicBezTo>
                    <a:cubicBezTo>
                      <a:pt x="48545" y="10555"/>
                      <a:pt x="48519" y="10275"/>
                      <a:pt x="48545" y="9995"/>
                    </a:cubicBezTo>
                    <a:cubicBezTo>
                      <a:pt x="48545" y="9970"/>
                      <a:pt x="48545" y="9894"/>
                      <a:pt x="48596" y="9868"/>
                    </a:cubicBezTo>
                    <a:cubicBezTo>
                      <a:pt x="48618" y="9861"/>
                      <a:pt x="48638" y="9858"/>
                      <a:pt x="48657" y="9858"/>
                    </a:cubicBezTo>
                    <a:close/>
                    <a:moveTo>
                      <a:pt x="47477" y="11241"/>
                    </a:moveTo>
                    <a:cubicBezTo>
                      <a:pt x="47503" y="11241"/>
                      <a:pt x="47528" y="11266"/>
                      <a:pt x="47554" y="11292"/>
                    </a:cubicBezTo>
                    <a:cubicBezTo>
                      <a:pt x="47681" y="11393"/>
                      <a:pt x="47782" y="11520"/>
                      <a:pt x="47833" y="11647"/>
                    </a:cubicBezTo>
                    <a:cubicBezTo>
                      <a:pt x="47909" y="11800"/>
                      <a:pt x="47986" y="11978"/>
                      <a:pt x="48062" y="12130"/>
                    </a:cubicBezTo>
                    <a:cubicBezTo>
                      <a:pt x="48113" y="12308"/>
                      <a:pt x="48189" y="12486"/>
                      <a:pt x="48214" y="12664"/>
                    </a:cubicBezTo>
                    <a:cubicBezTo>
                      <a:pt x="48265" y="12842"/>
                      <a:pt x="48341" y="12994"/>
                      <a:pt x="48367" y="13172"/>
                    </a:cubicBezTo>
                    <a:lnTo>
                      <a:pt x="48392" y="13198"/>
                    </a:lnTo>
                    <a:cubicBezTo>
                      <a:pt x="48392" y="13198"/>
                      <a:pt x="48392" y="13223"/>
                      <a:pt x="48392" y="13223"/>
                    </a:cubicBezTo>
                    <a:cubicBezTo>
                      <a:pt x="48291" y="13376"/>
                      <a:pt x="48214" y="13503"/>
                      <a:pt x="48113" y="13655"/>
                    </a:cubicBezTo>
                    <a:lnTo>
                      <a:pt x="47986" y="13859"/>
                    </a:lnTo>
                    <a:lnTo>
                      <a:pt x="47986" y="13782"/>
                    </a:lnTo>
                    <a:cubicBezTo>
                      <a:pt x="47986" y="13579"/>
                      <a:pt x="47986" y="13376"/>
                      <a:pt x="47960" y="13172"/>
                    </a:cubicBezTo>
                    <a:cubicBezTo>
                      <a:pt x="47909" y="12817"/>
                      <a:pt x="47833" y="12486"/>
                      <a:pt x="47731" y="12130"/>
                    </a:cubicBezTo>
                    <a:cubicBezTo>
                      <a:pt x="47681" y="11952"/>
                      <a:pt x="47604" y="11800"/>
                      <a:pt x="47554" y="11622"/>
                    </a:cubicBezTo>
                    <a:cubicBezTo>
                      <a:pt x="47503" y="11546"/>
                      <a:pt x="47477" y="11444"/>
                      <a:pt x="47477" y="11368"/>
                    </a:cubicBezTo>
                    <a:cubicBezTo>
                      <a:pt x="47477" y="11317"/>
                      <a:pt x="47426" y="11266"/>
                      <a:pt x="47477" y="11241"/>
                    </a:cubicBezTo>
                    <a:close/>
                    <a:moveTo>
                      <a:pt x="56633" y="236"/>
                    </a:moveTo>
                    <a:cubicBezTo>
                      <a:pt x="56740" y="236"/>
                      <a:pt x="56847" y="270"/>
                      <a:pt x="56932" y="337"/>
                    </a:cubicBezTo>
                    <a:cubicBezTo>
                      <a:pt x="57034" y="439"/>
                      <a:pt x="57084" y="566"/>
                      <a:pt x="57135" y="693"/>
                    </a:cubicBezTo>
                    <a:cubicBezTo>
                      <a:pt x="57237" y="1049"/>
                      <a:pt x="57313" y="1379"/>
                      <a:pt x="57364" y="1735"/>
                    </a:cubicBezTo>
                    <a:cubicBezTo>
                      <a:pt x="57466" y="2472"/>
                      <a:pt x="57517" y="3209"/>
                      <a:pt x="57491" y="3946"/>
                    </a:cubicBezTo>
                    <a:cubicBezTo>
                      <a:pt x="57440" y="5421"/>
                      <a:pt x="57339" y="6920"/>
                      <a:pt x="57135" y="8394"/>
                    </a:cubicBezTo>
                    <a:cubicBezTo>
                      <a:pt x="56932" y="9919"/>
                      <a:pt x="56678" y="11393"/>
                      <a:pt x="56398" y="12893"/>
                    </a:cubicBezTo>
                    <a:cubicBezTo>
                      <a:pt x="56093" y="14392"/>
                      <a:pt x="55763" y="15841"/>
                      <a:pt x="55432" y="17315"/>
                    </a:cubicBezTo>
                    <a:cubicBezTo>
                      <a:pt x="55127" y="18662"/>
                      <a:pt x="54797" y="19984"/>
                      <a:pt x="54441" y="21331"/>
                    </a:cubicBezTo>
                    <a:cubicBezTo>
                      <a:pt x="53730" y="23872"/>
                      <a:pt x="52764" y="26363"/>
                      <a:pt x="51137" y="28473"/>
                    </a:cubicBezTo>
                    <a:cubicBezTo>
                      <a:pt x="51137" y="28498"/>
                      <a:pt x="51112" y="28524"/>
                      <a:pt x="51112" y="28549"/>
                    </a:cubicBezTo>
                    <a:lnTo>
                      <a:pt x="50985" y="28498"/>
                    </a:lnTo>
                    <a:cubicBezTo>
                      <a:pt x="51061" y="28422"/>
                      <a:pt x="51137" y="28295"/>
                      <a:pt x="51188" y="28193"/>
                    </a:cubicBezTo>
                    <a:cubicBezTo>
                      <a:pt x="51264" y="28066"/>
                      <a:pt x="51366" y="27939"/>
                      <a:pt x="51442" y="27786"/>
                    </a:cubicBezTo>
                    <a:cubicBezTo>
                      <a:pt x="51722" y="27329"/>
                      <a:pt x="51976" y="26846"/>
                      <a:pt x="52205" y="26363"/>
                    </a:cubicBezTo>
                    <a:cubicBezTo>
                      <a:pt x="52306" y="26109"/>
                      <a:pt x="52408" y="25880"/>
                      <a:pt x="52510" y="25626"/>
                    </a:cubicBezTo>
                    <a:cubicBezTo>
                      <a:pt x="52637" y="25372"/>
                      <a:pt x="52713" y="25118"/>
                      <a:pt x="52738" y="24864"/>
                    </a:cubicBezTo>
                    <a:cubicBezTo>
                      <a:pt x="52738" y="24832"/>
                      <a:pt x="52709" y="24811"/>
                      <a:pt x="52681" y="24811"/>
                    </a:cubicBezTo>
                    <a:cubicBezTo>
                      <a:pt x="52664" y="24811"/>
                      <a:pt x="52646" y="24819"/>
                      <a:pt x="52637" y="24838"/>
                    </a:cubicBezTo>
                    <a:cubicBezTo>
                      <a:pt x="52484" y="25092"/>
                      <a:pt x="52357" y="25372"/>
                      <a:pt x="52281" y="25652"/>
                    </a:cubicBezTo>
                    <a:cubicBezTo>
                      <a:pt x="52078" y="26160"/>
                      <a:pt x="51874" y="26643"/>
                      <a:pt x="51620" y="27100"/>
                    </a:cubicBezTo>
                    <a:cubicBezTo>
                      <a:pt x="51493" y="27354"/>
                      <a:pt x="51366" y="27583"/>
                      <a:pt x="51213" y="27812"/>
                    </a:cubicBezTo>
                    <a:cubicBezTo>
                      <a:pt x="51163" y="27914"/>
                      <a:pt x="51086" y="28041"/>
                      <a:pt x="51010" y="28142"/>
                    </a:cubicBezTo>
                    <a:cubicBezTo>
                      <a:pt x="50934" y="28244"/>
                      <a:pt x="50883" y="28371"/>
                      <a:pt x="50832" y="28473"/>
                    </a:cubicBezTo>
                    <a:lnTo>
                      <a:pt x="50756" y="28473"/>
                    </a:lnTo>
                    <a:cubicBezTo>
                      <a:pt x="50858" y="28269"/>
                      <a:pt x="50959" y="28091"/>
                      <a:pt x="51035" y="27888"/>
                    </a:cubicBezTo>
                    <a:cubicBezTo>
                      <a:pt x="51239" y="27456"/>
                      <a:pt x="51442" y="27024"/>
                      <a:pt x="51645" y="26592"/>
                    </a:cubicBezTo>
                    <a:cubicBezTo>
                      <a:pt x="51849" y="26134"/>
                      <a:pt x="52001" y="25702"/>
                      <a:pt x="52179" y="25245"/>
                    </a:cubicBezTo>
                    <a:cubicBezTo>
                      <a:pt x="52195" y="25213"/>
                      <a:pt x="52161" y="25181"/>
                      <a:pt x="52126" y="25181"/>
                    </a:cubicBezTo>
                    <a:cubicBezTo>
                      <a:pt x="52107" y="25181"/>
                      <a:pt x="52087" y="25191"/>
                      <a:pt x="52078" y="25219"/>
                    </a:cubicBezTo>
                    <a:cubicBezTo>
                      <a:pt x="51823" y="25753"/>
                      <a:pt x="51544" y="26312"/>
                      <a:pt x="51290" y="26872"/>
                    </a:cubicBezTo>
                    <a:cubicBezTo>
                      <a:pt x="51035" y="27431"/>
                      <a:pt x="50781" y="27914"/>
                      <a:pt x="50527" y="28447"/>
                    </a:cubicBezTo>
                    <a:lnTo>
                      <a:pt x="50400" y="28447"/>
                    </a:lnTo>
                    <a:cubicBezTo>
                      <a:pt x="50527" y="28193"/>
                      <a:pt x="50654" y="27888"/>
                      <a:pt x="50781" y="27609"/>
                    </a:cubicBezTo>
                    <a:cubicBezTo>
                      <a:pt x="50908" y="27253"/>
                      <a:pt x="51035" y="26897"/>
                      <a:pt x="51137" y="26516"/>
                    </a:cubicBezTo>
                    <a:cubicBezTo>
                      <a:pt x="51137" y="26471"/>
                      <a:pt x="51111" y="26444"/>
                      <a:pt x="51085" y="26444"/>
                    </a:cubicBezTo>
                    <a:cubicBezTo>
                      <a:pt x="51066" y="26444"/>
                      <a:pt x="51046" y="26458"/>
                      <a:pt x="51035" y="26490"/>
                    </a:cubicBezTo>
                    <a:cubicBezTo>
                      <a:pt x="50908" y="26846"/>
                      <a:pt x="50756" y="27202"/>
                      <a:pt x="50603" y="27532"/>
                    </a:cubicBezTo>
                    <a:cubicBezTo>
                      <a:pt x="50451" y="27888"/>
                      <a:pt x="50324" y="28142"/>
                      <a:pt x="50171" y="28447"/>
                    </a:cubicBezTo>
                    <a:cubicBezTo>
                      <a:pt x="49943" y="28447"/>
                      <a:pt x="49714" y="28447"/>
                      <a:pt x="49511" y="28473"/>
                    </a:cubicBezTo>
                    <a:lnTo>
                      <a:pt x="49511" y="28371"/>
                    </a:lnTo>
                    <a:cubicBezTo>
                      <a:pt x="49460" y="27507"/>
                      <a:pt x="49383" y="26668"/>
                      <a:pt x="49256" y="25829"/>
                    </a:cubicBezTo>
                    <a:cubicBezTo>
                      <a:pt x="49206" y="25397"/>
                      <a:pt x="49129" y="24991"/>
                      <a:pt x="49078" y="24559"/>
                    </a:cubicBezTo>
                    <a:cubicBezTo>
                      <a:pt x="49053" y="24457"/>
                      <a:pt x="49028" y="24355"/>
                      <a:pt x="49002" y="24279"/>
                    </a:cubicBezTo>
                    <a:cubicBezTo>
                      <a:pt x="49053" y="23949"/>
                      <a:pt x="49078" y="23644"/>
                      <a:pt x="49104" y="23339"/>
                    </a:cubicBezTo>
                    <a:cubicBezTo>
                      <a:pt x="49155" y="22703"/>
                      <a:pt x="49206" y="22093"/>
                      <a:pt x="49231" y="21458"/>
                    </a:cubicBezTo>
                    <a:lnTo>
                      <a:pt x="49307" y="20518"/>
                    </a:lnTo>
                    <a:cubicBezTo>
                      <a:pt x="49307" y="20365"/>
                      <a:pt x="49333" y="20213"/>
                      <a:pt x="49333" y="20060"/>
                    </a:cubicBezTo>
                    <a:lnTo>
                      <a:pt x="49333" y="19908"/>
                    </a:lnTo>
                    <a:cubicBezTo>
                      <a:pt x="49358" y="19908"/>
                      <a:pt x="49383" y="19882"/>
                      <a:pt x="49383" y="19882"/>
                    </a:cubicBezTo>
                    <a:cubicBezTo>
                      <a:pt x="49358" y="19653"/>
                      <a:pt x="49383" y="19450"/>
                      <a:pt x="49460" y="19247"/>
                    </a:cubicBezTo>
                    <a:cubicBezTo>
                      <a:pt x="49511" y="19043"/>
                      <a:pt x="49612" y="18840"/>
                      <a:pt x="49765" y="18688"/>
                    </a:cubicBezTo>
                    <a:cubicBezTo>
                      <a:pt x="49917" y="18510"/>
                      <a:pt x="50095" y="18357"/>
                      <a:pt x="50248" y="18179"/>
                    </a:cubicBezTo>
                    <a:cubicBezTo>
                      <a:pt x="50426" y="18001"/>
                      <a:pt x="50578" y="17849"/>
                      <a:pt x="50730" y="17671"/>
                    </a:cubicBezTo>
                    <a:cubicBezTo>
                      <a:pt x="51315" y="17036"/>
                      <a:pt x="51849" y="16375"/>
                      <a:pt x="52383" y="15714"/>
                    </a:cubicBezTo>
                    <a:cubicBezTo>
                      <a:pt x="52637" y="15384"/>
                      <a:pt x="52916" y="15053"/>
                      <a:pt x="53170" y="14697"/>
                    </a:cubicBezTo>
                    <a:cubicBezTo>
                      <a:pt x="53425" y="14367"/>
                      <a:pt x="53704" y="14087"/>
                      <a:pt x="53730" y="13706"/>
                    </a:cubicBezTo>
                    <a:cubicBezTo>
                      <a:pt x="53730" y="13540"/>
                      <a:pt x="53663" y="13373"/>
                      <a:pt x="53488" y="13373"/>
                    </a:cubicBezTo>
                    <a:cubicBezTo>
                      <a:pt x="53476" y="13373"/>
                      <a:pt x="53463" y="13374"/>
                      <a:pt x="53450" y="13376"/>
                    </a:cubicBezTo>
                    <a:cubicBezTo>
                      <a:pt x="53348" y="13376"/>
                      <a:pt x="53272" y="13427"/>
                      <a:pt x="53196" y="13477"/>
                    </a:cubicBezTo>
                    <a:lnTo>
                      <a:pt x="52942" y="13681"/>
                    </a:lnTo>
                    <a:lnTo>
                      <a:pt x="51874" y="14469"/>
                    </a:lnTo>
                    <a:lnTo>
                      <a:pt x="50832" y="15256"/>
                    </a:lnTo>
                    <a:cubicBezTo>
                      <a:pt x="50680" y="15384"/>
                      <a:pt x="50527" y="15460"/>
                      <a:pt x="50324" y="15485"/>
                    </a:cubicBezTo>
                    <a:cubicBezTo>
                      <a:pt x="50222" y="15485"/>
                      <a:pt x="50146" y="15434"/>
                      <a:pt x="50070" y="15358"/>
                    </a:cubicBezTo>
                    <a:cubicBezTo>
                      <a:pt x="50095" y="15333"/>
                      <a:pt x="50095" y="15333"/>
                      <a:pt x="50070" y="15333"/>
                    </a:cubicBezTo>
                    <a:cubicBezTo>
                      <a:pt x="50070" y="14850"/>
                      <a:pt x="50095" y="14392"/>
                      <a:pt x="50146" y="13935"/>
                    </a:cubicBezTo>
                    <a:cubicBezTo>
                      <a:pt x="50171" y="13477"/>
                      <a:pt x="50222" y="13020"/>
                      <a:pt x="50298" y="12562"/>
                    </a:cubicBezTo>
                    <a:cubicBezTo>
                      <a:pt x="50400" y="11749"/>
                      <a:pt x="50553" y="10936"/>
                      <a:pt x="50654" y="10122"/>
                    </a:cubicBezTo>
                    <a:cubicBezTo>
                      <a:pt x="50654" y="10097"/>
                      <a:pt x="50654" y="10072"/>
                      <a:pt x="50680" y="10021"/>
                    </a:cubicBezTo>
                    <a:cubicBezTo>
                      <a:pt x="51010" y="8775"/>
                      <a:pt x="51417" y="7555"/>
                      <a:pt x="51950" y="6386"/>
                    </a:cubicBezTo>
                    <a:cubicBezTo>
                      <a:pt x="52484" y="5217"/>
                      <a:pt x="53120" y="4099"/>
                      <a:pt x="53857" y="3057"/>
                    </a:cubicBezTo>
                    <a:cubicBezTo>
                      <a:pt x="54238" y="2523"/>
                      <a:pt x="54645" y="2015"/>
                      <a:pt x="55051" y="1532"/>
                    </a:cubicBezTo>
                    <a:cubicBezTo>
                      <a:pt x="55280" y="1303"/>
                      <a:pt x="55483" y="1049"/>
                      <a:pt x="55687" y="820"/>
                    </a:cubicBezTo>
                    <a:cubicBezTo>
                      <a:pt x="55915" y="592"/>
                      <a:pt x="56169" y="388"/>
                      <a:pt x="56474" y="261"/>
                    </a:cubicBezTo>
                    <a:cubicBezTo>
                      <a:pt x="56525" y="244"/>
                      <a:pt x="56579" y="236"/>
                      <a:pt x="56633" y="236"/>
                    </a:cubicBezTo>
                    <a:close/>
                    <a:moveTo>
                      <a:pt x="62676" y="2879"/>
                    </a:moveTo>
                    <a:cubicBezTo>
                      <a:pt x="62854" y="2879"/>
                      <a:pt x="63006" y="2879"/>
                      <a:pt x="63083" y="3031"/>
                    </a:cubicBezTo>
                    <a:cubicBezTo>
                      <a:pt x="63133" y="3209"/>
                      <a:pt x="63210" y="3362"/>
                      <a:pt x="63260" y="3540"/>
                    </a:cubicBezTo>
                    <a:cubicBezTo>
                      <a:pt x="63286" y="3718"/>
                      <a:pt x="63337" y="3896"/>
                      <a:pt x="63362" y="4074"/>
                    </a:cubicBezTo>
                    <a:cubicBezTo>
                      <a:pt x="63413" y="4455"/>
                      <a:pt x="63438" y="4836"/>
                      <a:pt x="63438" y="5192"/>
                    </a:cubicBezTo>
                    <a:cubicBezTo>
                      <a:pt x="63413" y="5980"/>
                      <a:pt x="63311" y="6742"/>
                      <a:pt x="63235" y="7530"/>
                    </a:cubicBezTo>
                    <a:cubicBezTo>
                      <a:pt x="63057" y="9131"/>
                      <a:pt x="62803" y="10707"/>
                      <a:pt x="62473" y="12257"/>
                    </a:cubicBezTo>
                    <a:cubicBezTo>
                      <a:pt x="62320" y="13045"/>
                      <a:pt x="62142" y="13833"/>
                      <a:pt x="61939" y="14596"/>
                    </a:cubicBezTo>
                    <a:cubicBezTo>
                      <a:pt x="61837" y="15002"/>
                      <a:pt x="61736" y="15384"/>
                      <a:pt x="61634" y="15765"/>
                    </a:cubicBezTo>
                    <a:cubicBezTo>
                      <a:pt x="61507" y="16146"/>
                      <a:pt x="61405" y="16527"/>
                      <a:pt x="61303" y="16934"/>
                    </a:cubicBezTo>
                    <a:cubicBezTo>
                      <a:pt x="60998" y="17747"/>
                      <a:pt x="60668" y="18561"/>
                      <a:pt x="60363" y="19374"/>
                    </a:cubicBezTo>
                    <a:cubicBezTo>
                      <a:pt x="59956" y="20365"/>
                      <a:pt x="59575" y="21356"/>
                      <a:pt x="59143" y="22322"/>
                    </a:cubicBezTo>
                    <a:cubicBezTo>
                      <a:pt x="58736" y="23288"/>
                      <a:pt x="58304" y="24254"/>
                      <a:pt x="57847" y="25219"/>
                    </a:cubicBezTo>
                    <a:cubicBezTo>
                      <a:pt x="57389" y="26160"/>
                      <a:pt x="56881" y="27126"/>
                      <a:pt x="56398" y="28015"/>
                    </a:cubicBezTo>
                    <a:cubicBezTo>
                      <a:pt x="55941" y="28879"/>
                      <a:pt x="55458" y="29718"/>
                      <a:pt x="54950" y="30531"/>
                    </a:cubicBezTo>
                    <a:cubicBezTo>
                      <a:pt x="54924" y="30531"/>
                      <a:pt x="54924" y="30557"/>
                      <a:pt x="54924" y="30557"/>
                    </a:cubicBezTo>
                    <a:cubicBezTo>
                      <a:pt x="54873" y="30633"/>
                      <a:pt x="54848" y="30684"/>
                      <a:pt x="54797" y="30760"/>
                    </a:cubicBezTo>
                    <a:cubicBezTo>
                      <a:pt x="54746" y="30684"/>
                      <a:pt x="54695" y="30633"/>
                      <a:pt x="54645" y="30582"/>
                    </a:cubicBezTo>
                    <a:cubicBezTo>
                      <a:pt x="54822" y="30379"/>
                      <a:pt x="54975" y="30176"/>
                      <a:pt x="55102" y="29947"/>
                    </a:cubicBezTo>
                    <a:cubicBezTo>
                      <a:pt x="55356" y="29540"/>
                      <a:pt x="55610" y="29108"/>
                      <a:pt x="55814" y="28676"/>
                    </a:cubicBezTo>
                    <a:cubicBezTo>
                      <a:pt x="55915" y="28447"/>
                      <a:pt x="55992" y="28244"/>
                      <a:pt x="56093" y="28015"/>
                    </a:cubicBezTo>
                    <a:cubicBezTo>
                      <a:pt x="56119" y="27888"/>
                      <a:pt x="56169" y="27786"/>
                      <a:pt x="56195" y="27685"/>
                    </a:cubicBezTo>
                    <a:cubicBezTo>
                      <a:pt x="56246" y="27583"/>
                      <a:pt x="56297" y="27456"/>
                      <a:pt x="56246" y="27380"/>
                    </a:cubicBezTo>
                    <a:cubicBezTo>
                      <a:pt x="56246" y="27350"/>
                      <a:pt x="56228" y="27338"/>
                      <a:pt x="56209" y="27338"/>
                    </a:cubicBezTo>
                    <a:cubicBezTo>
                      <a:pt x="56195" y="27338"/>
                      <a:pt x="56180" y="27344"/>
                      <a:pt x="56169" y="27354"/>
                    </a:cubicBezTo>
                    <a:cubicBezTo>
                      <a:pt x="56119" y="27380"/>
                      <a:pt x="56093" y="27431"/>
                      <a:pt x="56068" y="27507"/>
                    </a:cubicBezTo>
                    <a:cubicBezTo>
                      <a:pt x="56042" y="27558"/>
                      <a:pt x="56017" y="27634"/>
                      <a:pt x="55992" y="27685"/>
                    </a:cubicBezTo>
                    <a:lnTo>
                      <a:pt x="55864" y="28066"/>
                    </a:lnTo>
                    <a:cubicBezTo>
                      <a:pt x="55687" y="28498"/>
                      <a:pt x="55483" y="28905"/>
                      <a:pt x="55255" y="29337"/>
                    </a:cubicBezTo>
                    <a:cubicBezTo>
                      <a:pt x="55127" y="29540"/>
                      <a:pt x="55026" y="29744"/>
                      <a:pt x="54899" y="29947"/>
                    </a:cubicBezTo>
                    <a:cubicBezTo>
                      <a:pt x="54772" y="30150"/>
                      <a:pt x="54619" y="30303"/>
                      <a:pt x="54517" y="30506"/>
                    </a:cubicBezTo>
                    <a:cubicBezTo>
                      <a:pt x="54467" y="30481"/>
                      <a:pt x="54390" y="30430"/>
                      <a:pt x="54340" y="30379"/>
                    </a:cubicBezTo>
                    <a:lnTo>
                      <a:pt x="54975" y="29134"/>
                    </a:lnTo>
                    <a:cubicBezTo>
                      <a:pt x="55178" y="28727"/>
                      <a:pt x="55382" y="28295"/>
                      <a:pt x="55585" y="27863"/>
                    </a:cubicBezTo>
                    <a:cubicBezTo>
                      <a:pt x="55618" y="27813"/>
                      <a:pt x="55586" y="27774"/>
                      <a:pt x="55546" y="27774"/>
                    </a:cubicBezTo>
                    <a:cubicBezTo>
                      <a:pt x="55525" y="27774"/>
                      <a:pt x="55501" y="27785"/>
                      <a:pt x="55483" y="27812"/>
                    </a:cubicBezTo>
                    <a:cubicBezTo>
                      <a:pt x="55255" y="28219"/>
                      <a:pt x="55026" y="28625"/>
                      <a:pt x="54797" y="29032"/>
                    </a:cubicBezTo>
                    <a:lnTo>
                      <a:pt x="54212" y="30226"/>
                    </a:lnTo>
                    <a:lnTo>
                      <a:pt x="54085" y="30150"/>
                    </a:lnTo>
                    <a:cubicBezTo>
                      <a:pt x="54263" y="29845"/>
                      <a:pt x="54416" y="29515"/>
                      <a:pt x="54594" y="29210"/>
                    </a:cubicBezTo>
                    <a:cubicBezTo>
                      <a:pt x="54746" y="28879"/>
                      <a:pt x="54950" y="28473"/>
                      <a:pt x="55102" y="28117"/>
                    </a:cubicBezTo>
                    <a:cubicBezTo>
                      <a:pt x="55120" y="28081"/>
                      <a:pt x="55087" y="28045"/>
                      <a:pt x="55057" y="28045"/>
                    </a:cubicBezTo>
                    <a:cubicBezTo>
                      <a:pt x="55045" y="28045"/>
                      <a:pt x="55033" y="28051"/>
                      <a:pt x="55026" y="28066"/>
                    </a:cubicBezTo>
                    <a:cubicBezTo>
                      <a:pt x="54822" y="28422"/>
                      <a:pt x="54645" y="28778"/>
                      <a:pt x="54441" y="29134"/>
                    </a:cubicBezTo>
                    <a:cubicBezTo>
                      <a:pt x="54238" y="29464"/>
                      <a:pt x="54085" y="29769"/>
                      <a:pt x="53933" y="30074"/>
                    </a:cubicBezTo>
                    <a:cubicBezTo>
                      <a:pt x="53577" y="29871"/>
                      <a:pt x="53196" y="29769"/>
                      <a:pt x="52815" y="29769"/>
                    </a:cubicBezTo>
                    <a:cubicBezTo>
                      <a:pt x="52484" y="29769"/>
                      <a:pt x="52154" y="29871"/>
                      <a:pt x="51874" y="30074"/>
                    </a:cubicBezTo>
                    <a:lnTo>
                      <a:pt x="51874" y="29896"/>
                    </a:lnTo>
                    <a:cubicBezTo>
                      <a:pt x="51925" y="29515"/>
                      <a:pt x="51798" y="29134"/>
                      <a:pt x="51569" y="28829"/>
                    </a:cubicBezTo>
                    <a:cubicBezTo>
                      <a:pt x="51493" y="28752"/>
                      <a:pt x="51391" y="28676"/>
                      <a:pt x="51290" y="28625"/>
                    </a:cubicBezTo>
                    <a:cubicBezTo>
                      <a:pt x="51493" y="28371"/>
                      <a:pt x="51671" y="28117"/>
                      <a:pt x="51849" y="27837"/>
                    </a:cubicBezTo>
                    <a:cubicBezTo>
                      <a:pt x="53374" y="25601"/>
                      <a:pt x="54212" y="22957"/>
                      <a:pt x="54899" y="20340"/>
                    </a:cubicBezTo>
                    <a:cubicBezTo>
                      <a:pt x="55661" y="17417"/>
                      <a:pt x="56347" y="14443"/>
                      <a:pt x="56856" y="11444"/>
                    </a:cubicBezTo>
                    <a:cubicBezTo>
                      <a:pt x="57034" y="10453"/>
                      <a:pt x="57186" y="9462"/>
                      <a:pt x="57313" y="8470"/>
                    </a:cubicBezTo>
                    <a:lnTo>
                      <a:pt x="57364" y="8343"/>
                    </a:lnTo>
                    <a:cubicBezTo>
                      <a:pt x="57466" y="8038"/>
                      <a:pt x="57593" y="7759"/>
                      <a:pt x="57771" y="7479"/>
                    </a:cubicBezTo>
                    <a:lnTo>
                      <a:pt x="57771" y="7555"/>
                    </a:lnTo>
                    <a:lnTo>
                      <a:pt x="57745" y="8038"/>
                    </a:lnTo>
                    <a:cubicBezTo>
                      <a:pt x="57745" y="8369"/>
                      <a:pt x="57720" y="8699"/>
                      <a:pt x="57694" y="9030"/>
                    </a:cubicBezTo>
                    <a:cubicBezTo>
                      <a:pt x="57593" y="10199"/>
                      <a:pt x="57440" y="11342"/>
                      <a:pt x="57212" y="12486"/>
                    </a:cubicBezTo>
                    <a:cubicBezTo>
                      <a:pt x="57110" y="13071"/>
                      <a:pt x="56983" y="13655"/>
                      <a:pt x="56856" y="14214"/>
                    </a:cubicBezTo>
                    <a:lnTo>
                      <a:pt x="56627" y="15079"/>
                    </a:lnTo>
                    <a:cubicBezTo>
                      <a:pt x="56551" y="15358"/>
                      <a:pt x="56500" y="15638"/>
                      <a:pt x="56424" y="15917"/>
                    </a:cubicBezTo>
                    <a:cubicBezTo>
                      <a:pt x="56409" y="15947"/>
                      <a:pt x="56429" y="15959"/>
                      <a:pt x="56448" y="15959"/>
                    </a:cubicBezTo>
                    <a:cubicBezTo>
                      <a:pt x="56461" y="15959"/>
                      <a:pt x="56474" y="15953"/>
                      <a:pt x="56474" y="15943"/>
                    </a:cubicBezTo>
                    <a:cubicBezTo>
                      <a:pt x="56602" y="15612"/>
                      <a:pt x="56729" y="15307"/>
                      <a:pt x="56805" y="14977"/>
                    </a:cubicBezTo>
                    <a:cubicBezTo>
                      <a:pt x="56881" y="14672"/>
                      <a:pt x="56983" y="14342"/>
                      <a:pt x="57084" y="14037"/>
                    </a:cubicBezTo>
                    <a:cubicBezTo>
                      <a:pt x="57364" y="12893"/>
                      <a:pt x="57593" y="11724"/>
                      <a:pt x="57745" y="10555"/>
                    </a:cubicBezTo>
                    <a:cubicBezTo>
                      <a:pt x="57822" y="9970"/>
                      <a:pt x="57872" y="9385"/>
                      <a:pt x="57923" y="8801"/>
                    </a:cubicBezTo>
                    <a:cubicBezTo>
                      <a:pt x="57949" y="8496"/>
                      <a:pt x="57949" y="8216"/>
                      <a:pt x="57974" y="7911"/>
                    </a:cubicBezTo>
                    <a:lnTo>
                      <a:pt x="57974" y="7479"/>
                    </a:lnTo>
                    <a:cubicBezTo>
                      <a:pt x="57974" y="7352"/>
                      <a:pt x="57974" y="7251"/>
                      <a:pt x="57974" y="7123"/>
                    </a:cubicBezTo>
                    <a:cubicBezTo>
                      <a:pt x="57999" y="7073"/>
                      <a:pt x="58050" y="7022"/>
                      <a:pt x="58076" y="6971"/>
                    </a:cubicBezTo>
                    <a:lnTo>
                      <a:pt x="58076" y="7327"/>
                    </a:lnTo>
                    <a:lnTo>
                      <a:pt x="58076" y="7962"/>
                    </a:lnTo>
                    <a:cubicBezTo>
                      <a:pt x="58076" y="8165"/>
                      <a:pt x="58076" y="8369"/>
                      <a:pt x="58050" y="8598"/>
                    </a:cubicBezTo>
                    <a:lnTo>
                      <a:pt x="58050" y="8903"/>
                    </a:lnTo>
                    <a:cubicBezTo>
                      <a:pt x="58050" y="9004"/>
                      <a:pt x="58050" y="9106"/>
                      <a:pt x="58050" y="9233"/>
                    </a:cubicBezTo>
                    <a:cubicBezTo>
                      <a:pt x="58063" y="9246"/>
                      <a:pt x="58082" y="9252"/>
                      <a:pt x="58101" y="9252"/>
                    </a:cubicBezTo>
                    <a:cubicBezTo>
                      <a:pt x="58120" y="9252"/>
                      <a:pt x="58139" y="9246"/>
                      <a:pt x="58152" y="9233"/>
                    </a:cubicBezTo>
                    <a:cubicBezTo>
                      <a:pt x="58177" y="9131"/>
                      <a:pt x="58203" y="9030"/>
                      <a:pt x="58203" y="8928"/>
                    </a:cubicBezTo>
                    <a:cubicBezTo>
                      <a:pt x="58228" y="8801"/>
                      <a:pt x="58228" y="8699"/>
                      <a:pt x="58228" y="8598"/>
                    </a:cubicBezTo>
                    <a:cubicBezTo>
                      <a:pt x="58228" y="8394"/>
                      <a:pt x="58254" y="8165"/>
                      <a:pt x="58254" y="7962"/>
                    </a:cubicBezTo>
                    <a:cubicBezTo>
                      <a:pt x="58254" y="7759"/>
                      <a:pt x="58254" y="7530"/>
                      <a:pt x="58254" y="7301"/>
                    </a:cubicBezTo>
                    <a:lnTo>
                      <a:pt x="58254" y="6996"/>
                    </a:lnTo>
                    <a:cubicBezTo>
                      <a:pt x="58254" y="6895"/>
                      <a:pt x="58254" y="6844"/>
                      <a:pt x="58228" y="6768"/>
                    </a:cubicBezTo>
                    <a:lnTo>
                      <a:pt x="58431" y="6513"/>
                    </a:lnTo>
                    <a:cubicBezTo>
                      <a:pt x="58889" y="5878"/>
                      <a:pt x="59397" y="5293"/>
                      <a:pt x="59906" y="4709"/>
                    </a:cubicBezTo>
                    <a:cubicBezTo>
                      <a:pt x="60338" y="4201"/>
                      <a:pt x="60821" y="3743"/>
                      <a:pt x="61354" y="3362"/>
                    </a:cubicBezTo>
                    <a:cubicBezTo>
                      <a:pt x="61634" y="3184"/>
                      <a:pt x="61913" y="3057"/>
                      <a:pt x="62218" y="2981"/>
                    </a:cubicBezTo>
                    <a:cubicBezTo>
                      <a:pt x="62371" y="2930"/>
                      <a:pt x="62523" y="2904"/>
                      <a:pt x="62676" y="2879"/>
                    </a:cubicBezTo>
                    <a:close/>
                    <a:moveTo>
                      <a:pt x="66482" y="9364"/>
                    </a:moveTo>
                    <a:cubicBezTo>
                      <a:pt x="66649" y="9364"/>
                      <a:pt x="66815" y="9400"/>
                      <a:pt x="66971" y="9487"/>
                    </a:cubicBezTo>
                    <a:cubicBezTo>
                      <a:pt x="67302" y="9741"/>
                      <a:pt x="67556" y="10097"/>
                      <a:pt x="67632" y="10504"/>
                    </a:cubicBezTo>
                    <a:cubicBezTo>
                      <a:pt x="67785" y="10987"/>
                      <a:pt x="67835" y="11520"/>
                      <a:pt x="67785" y="12054"/>
                    </a:cubicBezTo>
                    <a:cubicBezTo>
                      <a:pt x="67734" y="12639"/>
                      <a:pt x="67683" y="13198"/>
                      <a:pt x="67556" y="13782"/>
                    </a:cubicBezTo>
                    <a:cubicBezTo>
                      <a:pt x="67378" y="14901"/>
                      <a:pt x="67149" y="15994"/>
                      <a:pt x="66844" y="17112"/>
                    </a:cubicBezTo>
                    <a:cubicBezTo>
                      <a:pt x="66666" y="17747"/>
                      <a:pt x="66488" y="18383"/>
                      <a:pt x="66285" y="19018"/>
                    </a:cubicBezTo>
                    <a:lnTo>
                      <a:pt x="66209" y="19145"/>
                    </a:lnTo>
                    <a:cubicBezTo>
                      <a:pt x="66183" y="19171"/>
                      <a:pt x="66183" y="19196"/>
                      <a:pt x="66209" y="19221"/>
                    </a:cubicBezTo>
                    <a:cubicBezTo>
                      <a:pt x="65726" y="20695"/>
                      <a:pt x="65141" y="22119"/>
                      <a:pt x="64531" y="23542"/>
                    </a:cubicBezTo>
                    <a:cubicBezTo>
                      <a:pt x="63769" y="25347"/>
                      <a:pt x="62854" y="27100"/>
                      <a:pt x="61812" y="28778"/>
                    </a:cubicBezTo>
                    <a:cubicBezTo>
                      <a:pt x="60821" y="30353"/>
                      <a:pt x="59601" y="31802"/>
                      <a:pt x="58177" y="33022"/>
                    </a:cubicBezTo>
                    <a:cubicBezTo>
                      <a:pt x="57898" y="33200"/>
                      <a:pt x="57618" y="33353"/>
                      <a:pt x="57313" y="33505"/>
                    </a:cubicBezTo>
                    <a:cubicBezTo>
                      <a:pt x="57262" y="33327"/>
                      <a:pt x="57161" y="33175"/>
                      <a:pt x="57034" y="33048"/>
                    </a:cubicBezTo>
                    <a:cubicBezTo>
                      <a:pt x="56881" y="32895"/>
                      <a:pt x="56729" y="32768"/>
                      <a:pt x="56525" y="32666"/>
                    </a:cubicBezTo>
                    <a:cubicBezTo>
                      <a:pt x="56347" y="32539"/>
                      <a:pt x="56144" y="32412"/>
                      <a:pt x="55941" y="32311"/>
                    </a:cubicBezTo>
                    <a:cubicBezTo>
                      <a:pt x="55636" y="32107"/>
                      <a:pt x="55280" y="31955"/>
                      <a:pt x="54899" y="31878"/>
                    </a:cubicBezTo>
                    <a:cubicBezTo>
                      <a:pt x="54950" y="31777"/>
                      <a:pt x="54975" y="31675"/>
                      <a:pt x="55000" y="31573"/>
                    </a:cubicBezTo>
                    <a:lnTo>
                      <a:pt x="55000" y="31548"/>
                    </a:lnTo>
                    <a:cubicBezTo>
                      <a:pt x="55013" y="31561"/>
                      <a:pt x="55026" y="31567"/>
                      <a:pt x="55042" y="31567"/>
                    </a:cubicBezTo>
                    <a:cubicBezTo>
                      <a:pt x="55058" y="31567"/>
                      <a:pt x="55077" y="31561"/>
                      <a:pt x="55102" y="31548"/>
                    </a:cubicBezTo>
                    <a:cubicBezTo>
                      <a:pt x="55127" y="31523"/>
                      <a:pt x="55153" y="31497"/>
                      <a:pt x="55204" y="31446"/>
                    </a:cubicBezTo>
                    <a:cubicBezTo>
                      <a:pt x="55229" y="31421"/>
                      <a:pt x="55255" y="31370"/>
                      <a:pt x="55280" y="31345"/>
                    </a:cubicBezTo>
                    <a:lnTo>
                      <a:pt x="55432" y="31141"/>
                    </a:lnTo>
                    <a:cubicBezTo>
                      <a:pt x="55534" y="30989"/>
                      <a:pt x="55636" y="30836"/>
                      <a:pt x="55712" y="30684"/>
                    </a:cubicBezTo>
                    <a:cubicBezTo>
                      <a:pt x="56449" y="29642"/>
                      <a:pt x="57084" y="28549"/>
                      <a:pt x="57720" y="27456"/>
                    </a:cubicBezTo>
                    <a:cubicBezTo>
                      <a:pt x="57736" y="27407"/>
                      <a:pt x="57710" y="27379"/>
                      <a:pt x="57676" y="27379"/>
                    </a:cubicBezTo>
                    <a:cubicBezTo>
                      <a:pt x="57657" y="27379"/>
                      <a:pt x="57636" y="27387"/>
                      <a:pt x="57618" y="27405"/>
                    </a:cubicBezTo>
                    <a:lnTo>
                      <a:pt x="57034" y="28295"/>
                    </a:lnTo>
                    <a:cubicBezTo>
                      <a:pt x="56703" y="28803"/>
                      <a:pt x="56347" y="29337"/>
                      <a:pt x="55992" y="29871"/>
                    </a:cubicBezTo>
                    <a:cubicBezTo>
                      <a:pt x="55814" y="30125"/>
                      <a:pt x="55661" y="30404"/>
                      <a:pt x="55483" y="30658"/>
                    </a:cubicBezTo>
                    <a:cubicBezTo>
                      <a:pt x="55382" y="30786"/>
                      <a:pt x="55305" y="30913"/>
                      <a:pt x="55204" y="31040"/>
                    </a:cubicBezTo>
                    <a:lnTo>
                      <a:pt x="55051" y="31243"/>
                    </a:lnTo>
                    <a:lnTo>
                      <a:pt x="55026" y="31294"/>
                    </a:lnTo>
                    <a:cubicBezTo>
                      <a:pt x="55026" y="31167"/>
                      <a:pt x="55000" y="31065"/>
                      <a:pt x="54975" y="30938"/>
                    </a:cubicBezTo>
                    <a:cubicBezTo>
                      <a:pt x="55000" y="30938"/>
                      <a:pt x="55026" y="30913"/>
                      <a:pt x="55051" y="30887"/>
                    </a:cubicBezTo>
                    <a:lnTo>
                      <a:pt x="55255" y="30557"/>
                    </a:lnTo>
                    <a:cubicBezTo>
                      <a:pt x="55814" y="29642"/>
                      <a:pt x="56347" y="28727"/>
                      <a:pt x="56856" y="27812"/>
                    </a:cubicBezTo>
                    <a:cubicBezTo>
                      <a:pt x="57364" y="26872"/>
                      <a:pt x="57822" y="25931"/>
                      <a:pt x="58279" y="24940"/>
                    </a:cubicBezTo>
                    <a:cubicBezTo>
                      <a:pt x="58736" y="23974"/>
                      <a:pt x="59169" y="23034"/>
                      <a:pt x="59575" y="22043"/>
                    </a:cubicBezTo>
                    <a:cubicBezTo>
                      <a:pt x="59982" y="21051"/>
                      <a:pt x="60389" y="20085"/>
                      <a:pt x="60770" y="19094"/>
                    </a:cubicBezTo>
                    <a:cubicBezTo>
                      <a:pt x="60948" y="18611"/>
                      <a:pt x="61151" y="18103"/>
                      <a:pt x="61329" y="17620"/>
                    </a:cubicBezTo>
                    <a:cubicBezTo>
                      <a:pt x="61507" y="17112"/>
                      <a:pt x="61685" y="16604"/>
                      <a:pt x="61812" y="16095"/>
                    </a:cubicBezTo>
                    <a:cubicBezTo>
                      <a:pt x="61837" y="16095"/>
                      <a:pt x="61837" y="16070"/>
                      <a:pt x="61812" y="16070"/>
                    </a:cubicBezTo>
                    <a:cubicBezTo>
                      <a:pt x="62015" y="15384"/>
                      <a:pt x="62193" y="14697"/>
                      <a:pt x="62346" y="14011"/>
                    </a:cubicBezTo>
                    <a:cubicBezTo>
                      <a:pt x="62498" y="13401"/>
                      <a:pt x="62625" y="12791"/>
                      <a:pt x="62752" y="12156"/>
                    </a:cubicBezTo>
                    <a:lnTo>
                      <a:pt x="63184" y="11673"/>
                    </a:lnTo>
                    <a:cubicBezTo>
                      <a:pt x="63870" y="10885"/>
                      <a:pt x="64658" y="10199"/>
                      <a:pt x="65548" y="9665"/>
                    </a:cubicBezTo>
                    <a:cubicBezTo>
                      <a:pt x="65832" y="9498"/>
                      <a:pt x="66160" y="9364"/>
                      <a:pt x="66482" y="9364"/>
                    </a:cubicBezTo>
                    <a:close/>
                    <a:moveTo>
                      <a:pt x="71000" y="15848"/>
                    </a:moveTo>
                    <a:cubicBezTo>
                      <a:pt x="71135" y="15848"/>
                      <a:pt x="71267" y="15868"/>
                      <a:pt x="71394" y="15917"/>
                    </a:cubicBezTo>
                    <a:cubicBezTo>
                      <a:pt x="71826" y="16121"/>
                      <a:pt x="71953" y="16680"/>
                      <a:pt x="71902" y="17112"/>
                    </a:cubicBezTo>
                    <a:cubicBezTo>
                      <a:pt x="71876" y="17391"/>
                      <a:pt x="71826" y="17646"/>
                      <a:pt x="71749" y="17925"/>
                    </a:cubicBezTo>
                    <a:cubicBezTo>
                      <a:pt x="71673" y="18179"/>
                      <a:pt x="71597" y="18408"/>
                      <a:pt x="71521" y="18662"/>
                    </a:cubicBezTo>
                    <a:cubicBezTo>
                      <a:pt x="71190" y="19653"/>
                      <a:pt x="70809" y="20645"/>
                      <a:pt x="70377" y="21585"/>
                    </a:cubicBezTo>
                    <a:cubicBezTo>
                      <a:pt x="69462" y="23491"/>
                      <a:pt x="68420" y="25321"/>
                      <a:pt x="67276" y="27075"/>
                    </a:cubicBezTo>
                    <a:cubicBezTo>
                      <a:pt x="67047" y="27431"/>
                      <a:pt x="66819" y="27786"/>
                      <a:pt x="66615" y="28142"/>
                    </a:cubicBezTo>
                    <a:lnTo>
                      <a:pt x="66463" y="28219"/>
                    </a:lnTo>
                    <a:cubicBezTo>
                      <a:pt x="66412" y="28244"/>
                      <a:pt x="66412" y="28320"/>
                      <a:pt x="66463" y="28346"/>
                    </a:cubicBezTo>
                    <a:cubicBezTo>
                      <a:pt x="65650" y="29667"/>
                      <a:pt x="64709" y="30887"/>
                      <a:pt x="63667" y="32031"/>
                    </a:cubicBezTo>
                    <a:cubicBezTo>
                      <a:pt x="62930" y="32768"/>
                      <a:pt x="62117" y="33403"/>
                      <a:pt x="61253" y="33963"/>
                    </a:cubicBezTo>
                    <a:cubicBezTo>
                      <a:pt x="60363" y="34522"/>
                      <a:pt x="59423" y="35030"/>
                      <a:pt x="58482" y="35513"/>
                    </a:cubicBezTo>
                    <a:cubicBezTo>
                      <a:pt x="58431" y="35462"/>
                      <a:pt x="58381" y="35411"/>
                      <a:pt x="58330" y="35360"/>
                    </a:cubicBezTo>
                    <a:cubicBezTo>
                      <a:pt x="57999" y="35081"/>
                      <a:pt x="57618" y="34903"/>
                      <a:pt x="57186" y="34877"/>
                    </a:cubicBezTo>
                    <a:cubicBezTo>
                      <a:pt x="57288" y="34674"/>
                      <a:pt x="57339" y="34471"/>
                      <a:pt x="57389" y="34242"/>
                    </a:cubicBezTo>
                    <a:cubicBezTo>
                      <a:pt x="57440" y="34217"/>
                      <a:pt x="57491" y="34191"/>
                      <a:pt x="57542" y="34166"/>
                    </a:cubicBezTo>
                    <a:lnTo>
                      <a:pt x="57771" y="34013"/>
                    </a:lnTo>
                    <a:lnTo>
                      <a:pt x="58177" y="33759"/>
                    </a:lnTo>
                    <a:cubicBezTo>
                      <a:pt x="59143" y="33098"/>
                      <a:pt x="60058" y="32387"/>
                      <a:pt x="60922" y="31573"/>
                    </a:cubicBezTo>
                    <a:cubicBezTo>
                      <a:pt x="60961" y="31534"/>
                      <a:pt x="60925" y="31480"/>
                      <a:pt x="60884" y="31480"/>
                    </a:cubicBezTo>
                    <a:cubicBezTo>
                      <a:pt x="60871" y="31480"/>
                      <a:pt x="60858" y="31485"/>
                      <a:pt x="60846" y="31497"/>
                    </a:cubicBezTo>
                    <a:cubicBezTo>
                      <a:pt x="60592" y="31701"/>
                      <a:pt x="60338" y="31904"/>
                      <a:pt x="60058" y="32133"/>
                    </a:cubicBezTo>
                    <a:cubicBezTo>
                      <a:pt x="59601" y="32488"/>
                      <a:pt x="59143" y="32819"/>
                      <a:pt x="58686" y="33175"/>
                    </a:cubicBezTo>
                    <a:cubicBezTo>
                      <a:pt x="58431" y="33327"/>
                      <a:pt x="58203" y="33480"/>
                      <a:pt x="57949" y="33658"/>
                    </a:cubicBezTo>
                    <a:lnTo>
                      <a:pt x="57593" y="33886"/>
                    </a:lnTo>
                    <a:lnTo>
                      <a:pt x="57389" y="34013"/>
                    </a:lnTo>
                    <a:cubicBezTo>
                      <a:pt x="57389" y="33912"/>
                      <a:pt x="57389" y="33810"/>
                      <a:pt x="57364" y="33708"/>
                    </a:cubicBezTo>
                    <a:cubicBezTo>
                      <a:pt x="57593" y="33607"/>
                      <a:pt x="57796" y="33480"/>
                      <a:pt x="57999" y="33353"/>
                    </a:cubicBezTo>
                    <a:cubicBezTo>
                      <a:pt x="58025" y="33378"/>
                      <a:pt x="58050" y="33391"/>
                      <a:pt x="58076" y="33391"/>
                    </a:cubicBezTo>
                    <a:cubicBezTo>
                      <a:pt x="58101" y="33391"/>
                      <a:pt x="58126" y="33378"/>
                      <a:pt x="58152" y="33353"/>
                    </a:cubicBezTo>
                    <a:cubicBezTo>
                      <a:pt x="58355" y="33200"/>
                      <a:pt x="58533" y="33048"/>
                      <a:pt x="58711" y="32870"/>
                    </a:cubicBezTo>
                    <a:cubicBezTo>
                      <a:pt x="60211" y="31523"/>
                      <a:pt x="61481" y="29921"/>
                      <a:pt x="62473" y="28193"/>
                    </a:cubicBezTo>
                    <a:cubicBezTo>
                      <a:pt x="63515" y="26389"/>
                      <a:pt x="64430" y="24508"/>
                      <a:pt x="65192" y="22576"/>
                    </a:cubicBezTo>
                    <a:cubicBezTo>
                      <a:pt x="65675" y="21407"/>
                      <a:pt x="66132" y="20238"/>
                      <a:pt x="66514" y="19018"/>
                    </a:cubicBezTo>
                    <a:cubicBezTo>
                      <a:pt x="66615" y="18916"/>
                      <a:pt x="66692" y="18815"/>
                      <a:pt x="66793" y="18713"/>
                    </a:cubicBezTo>
                    <a:cubicBezTo>
                      <a:pt x="67378" y="17976"/>
                      <a:pt x="68064" y="17341"/>
                      <a:pt x="68801" y="16781"/>
                    </a:cubicBezTo>
                    <a:cubicBezTo>
                      <a:pt x="69157" y="16502"/>
                      <a:pt x="69564" y="16273"/>
                      <a:pt x="69970" y="16095"/>
                    </a:cubicBezTo>
                    <a:cubicBezTo>
                      <a:pt x="70283" y="15985"/>
                      <a:pt x="70648" y="15848"/>
                      <a:pt x="71000" y="15848"/>
                    </a:cubicBezTo>
                    <a:close/>
                    <a:moveTo>
                      <a:pt x="26433" y="36860"/>
                    </a:moveTo>
                    <a:cubicBezTo>
                      <a:pt x="26636" y="36860"/>
                      <a:pt x="26814" y="36911"/>
                      <a:pt x="26967" y="37012"/>
                    </a:cubicBezTo>
                    <a:cubicBezTo>
                      <a:pt x="27145" y="37114"/>
                      <a:pt x="27297" y="37241"/>
                      <a:pt x="27424" y="37394"/>
                    </a:cubicBezTo>
                    <a:cubicBezTo>
                      <a:pt x="27577" y="37521"/>
                      <a:pt x="27729" y="37622"/>
                      <a:pt x="27907" y="37699"/>
                    </a:cubicBezTo>
                    <a:cubicBezTo>
                      <a:pt x="28009" y="37749"/>
                      <a:pt x="28085" y="37775"/>
                      <a:pt x="28187" y="37775"/>
                    </a:cubicBezTo>
                    <a:lnTo>
                      <a:pt x="28339" y="37775"/>
                    </a:lnTo>
                    <a:cubicBezTo>
                      <a:pt x="28339" y="37775"/>
                      <a:pt x="28339" y="37800"/>
                      <a:pt x="28339" y="37800"/>
                    </a:cubicBezTo>
                    <a:cubicBezTo>
                      <a:pt x="28263" y="37927"/>
                      <a:pt x="28136" y="38029"/>
                      <a:pt x="27983" y="38080"/>
                    </a:cubicBezTo>
                    <a:cubicBezTo>
                      <a:pt x="27887" y="38128"/>
                      <a:pt x="27790" y="38146"/>
                      <a:pt x="27693" y="38146"/>
                    </a:cubicBezTo>
                    <a:cubicBezTo>
                      <a:pt x="27637" y="38146"/>
                      <a:pt x="27582" y="38140"/>
                      <a:pt x="27526" y="38131"/>
                    </a:cubicBezTo>
                    <a:lnTo>
                      <a:pt x="27500" y="38131"/>
                    </a:lnTo>
                    <a:cubicBezTo>
                      <a:pt x="27323" y="38054"/>
                      <a:pt x="27145" y="37953"/>
                      <a:pt x="26967" y="37902"/>
                    </a:cubicBezTo>
                    <a:cubicBezTo>
                      <a:pt x="26763" y="37800"/>
                      <a:pt x="26535" y="37724"/>
                      <a:pt x="26306" y="37648"/>
                    </a:cubicBezTo>
                    <a:cubicBezTo>
                      <a:pt x="26180" y="37606"/>
                      <a:pt x="26054" y="37587"/>
                      <a:pt x="25928" y="37587"/>
                    </a:cubicBezTo>
                    <a:cubicBezTo>
                      <a:pt x="25825" y="37587"/>
                      <a:pt x="25722" y="37600"/>
                      <a:pt x="25620" y="37622"/>
                    </a:cubicBezTo>
                    <a:lnTo>
                      <a:pt x="25569" y="37622"/>
                    </a:lnTo>
                    <a:cubicBezTo>
                      <a:pt x="25670" y="37546"/>
                      <a:pt x="25747" y="37444"/>
                      <a:pt x="25747" y="37343"/>
                    </a:cubicBezTo>
                    <a:cubicBezTo>
                      <a:pt x="25765" y="37288"/>
                      <a:pt x="25731" y="37246"/>
                      <a:pt x="25691" y="37246"/>
                    </a:cubicBezTo>
                    <a:cubicBezTo>
                      <a:pt x="25675" y="37246"/>
                      <a:pt x="25659" y="37252"/>
                      <a:pt x="25645" y="37267"/>
                    </a:cubicBezTo>
                    <a:cubicBezTo>
                      <a:pt x="25569" y="37368"/>
                      <a:pt x="25493" y="37419"/>
                      <a:pt x="25391" y="37495"/>
                    </a:cubicBezTo>
                    <a:cubicBezTo>
                      <a:pt x="25289" y="37546"/>
                      <a:pt x="25188" y="37622"/>
                      <a:pt x="25061" y="37673"/>
                    </a:cubicBezTo>
                    <a:cubicBezTo>
                      <a:pt x="24908" y="37724"/>
                      <a:pt x="24730" y="37826"/>
                      <a:pt x="24578" y="37927"/>
                    </a:cubicBezTo>
                    <a:lnTo>
                      <a:pt x="24603" y="37877"/>
                    </a:lnTo>
                    <a:cubicBezTo>
                      <a:pt x="24679" y="37800"/>
                      <a:pt x="24781" y="37724"/>
                      <a:pt x="24857" y="37648"/>
                    </a:cubicBezTo>
                    <a:cubicBezTo>
                      <a:pt x="25010" y="37495"/>
                      <a:pt x="25188" y="37343"/>
                      <a:pt x="25366" y="37216"/>
                    </a:cubicBezTo>
                    <a:cubicBezTo>
                      <a:pt x="25696" y="36987"/>
                      <a:pt x="26052" y="36860"/>
                      <a:pt x="26433" y="36860"/>
                    </a:cubicBezTo>
                    <a:close/>
                    <a:moveTo>
                      <a:pt x="70731" y="27074"/>
                    </a:moveTo>
                    <a:cubicBezTo>
                      <a:pt x="70977" y="27074"/>
                      <a:pt x="71224" y="27102"/>
                      <a:pt x="71470" y="27151"/>
                    </a:cubicBezTo>
                    <a:cubicBezTo>
                      <a:pt x="71622" y="27177"/>
                      <a:pt x="71749" y="27253"/>
                      <a:pt x="71826" y="27380"/>
                    </a:cubicBezTo>
                    <a:cubicBezTo>
                      <a:pt x="71851" y="27532"/>
                      <a:pt x="71851" y="27685"/>
                      <a:pt x="71826" y="27812"/>
                    </a:cubicBezTo>
                    <a:cubicBezTo>
                      <a:pt x="71775" y="27990"/>
                      <a:pt x="71724" y="28142"/>
                      <a:pt x="71648" y="28295"/>
                    </a:cubicBezTo>
                    <a:cubicBezTo>
                      <a:pt x="71571" y="28473"/>
                      <a:pt x="71495" y="28651"/>
                      <a:pt x="71419" y="28829"/>
                    </a:cubicBezTo>
                    <a:cubicBezTo>
                      <a:pt x="71139" y="29540"/>
                      <a:pt x="70834" y="30226"/>
                      <a:pt x="70453" y="30887"/>
                    </a:cubicBezTo>
                    <a:cubicBezTo>
                      <a:pt x="70250" y="31218"/>
                      <a:pt x="70047" y="31548"/>
                      <a:pt x="69818" y="31828"/>
                    </a:cubicBezTo>
                    <a:cubicBezTo>
                      <a:pt x="69589" y="32158"/>
                      <a:pt x="69309" y="32438"/>
                      <a:pt x="69055" y="32743"/>
                    </a:cubicBezTo>
                    <a:cubicBezTo>
                      <a:pt x="68801" y="33048"/>
                      <a:pt x="68572" y="33378"/>
                      <a:pt x="68369" y="33708"/>
                    </a:cubicBezTo>
                    <a:cubicBezTo>
                      <a:pt x="68140" y="34039"/>
                      <a:pt x="67937" y="34395"/>
                      <a:pt x="67708" y="34725"/>
                    </a:cubicBezTo>
                    <a:cubicBezTo>
                      <a:pt x="66870" y="35818"/>
                      <a:pt x="65751" y="36707"/>
                      <a:pt x="64480" y="37267"/>
                    </a:cubicBezTo>
                    <a:cubicBezTo>
                      <a:pt x="63032" y="37902"/>
                      <a:pt x="61481" y="38309"/>
                      <a:pt x="59880" y="38461"/>
                    </a:cubicBezTo>
                    <a:cubicBezTo>
                      <a:pt x="59855" y="38461"/>
                      <a:pt x="59829" y="38487"/>
                      <a:pt x="59804" y="38512"/>
                    </a:cubicBezTo>
                    <a:cubicBezTo>
                      <a:pt x="59575" y="38258"/>
                      <a:pt x="59321" y="38054"/>
                      <a:pt x="59016" y="37902"/>
                    </a:cubicBezTo>
                    <a:lnTo>
                      <a:pt x="58991" y="37902"/>
                    </a:lnTo>
                    <a:cubicBezTo>
                      <a:pt x="59118" y="37699"/>
                      <a:pt x="59219" y="37470"/>
                      <a:pt x="59270" y="37241"/>
                    </a:cubicBezTo>
                    <a:cubicBezTo>
                      <a:pt x="59346" y="36987"/>
                      <a:pt x="59321" y="36733"/>
                      <a:pt x="59219" y="36504"/>
                    </a:cubicBezTo>
                    <a:cubicBezTo>
                      <a:pt x="59169" y="36377"/>
                      <a:pt x="59118" y="36275"/>
                      <a:pt x="59041" y="36174"/>
                    </a:cubicBezTo>
                    <a:cubicBezTo>
                      <a:pt x="59092" y="36148"/>
                      <a:pt x="59143" y="36123"/>
                      <a:pt x="59194" y="36097"/>
                    </a:cubicBezTo>
                    <a:lnTo>
                      <a:pt x="59448" y="35970"/>
                    </a:lnTo>
                    <a:lnTo>
                      <a:pt x="59931" y="35716"/>
                    </a:lnTo>
                    <a:cubicBezTo>
                      <a:pt x="60084" y="35640"/>
                      <a:pt x="60236" y="35538"/>
                      <a:pt x="60414" y="35437"/>
                    </a:cubicBezTo>
                    <a:cubicBezTo>
                      <a:pt x="60566" y="35360"/>
                      <a:pt x="60719" y="35233"/>
                      <a:pt x="60871" y="35132"/>
                    </a:cubicBezTo>
                    <a:cubicBezTo>
                      <a:pt x="60915" y="35110"/>
                      <a:pt x="60884" y="35050"/>
                      <a:pt x="60842" y="35050"/>
                    </a:cubicBezTo>
                    <a:cubicBezTo>
                      <a:pt x="60835" y="35050"/>
                      <a:pt x="60828" y="35052"/>
                      <a:pt x="60821" y="35055"/>
                    </a:cubicBezTo>
                    <a:cubicBezTo>
                      <a:pt x="60668" y="35157"/>
                      <a:pt x="60516" y="35233"/>
                      <a:pt x="60338" y="35310"/>
                    </a:cubicBezTo>
                    <a:cubicBezTo>
                      <a:pt x="60160" y="35386"/>
                      <a:pt x="60007" y="35462"/>
                      <a:pt x="59855" y="35564"/>
                    </a:cubicBezTo>
                    <a:lnTo>
                      <a:pt x="59346" y="35792"/>
                    </a:lnTo>
                    <a:lnTo>
                      <a:pt x="59118" y="35920"/>
                    </a:lnTo>
                    <a:cubicBezTo>
                      <a:pt x="59041" y="35945"/>
                      <a:pt x="58991" y="35970"/>
                      <a:pt x="58914" y="36021"/>
                    </a:cubicBezTo>
                    <a:lnTo>
                      <a:pt x="58838" y="35920"/>
                    </a:lnTo>
                    <a:cubicBezTo>
                      <a:pt x="59092" y="35843"/>
                      <a:pt x="59321" y="35767"/>
                      <a:pt x="59524" y="35640"/>
                    </a:cubicBezTo>
                    <a:cubicBezTo>
                      <a:pt x="59779" y="35513"/>
                      <a:pt x="60007" y="35360"/>
                      <a:pt x="60261" y="35233"/>
                    </a:cubicBezTo>
                    <a:cubicBezTo>
                      <a:pt x="60490" y="35081"/>
                      <a:pt x="60744" y="34928"/>
                      <a:pt x="60973" y="34776"/>
                    </a:cubicBezTo>
                    <a:cubicBezTo>
                      <a:pt x="61100" y="34700"/>
                      <a:pt x="61202" y="34623"/>
                      <a:pt x="61329" y="34547"/>
                    </a:cubicBezTo>
                    <a:cubicBezTo>
                      <a:pt x="61456" y="34471"/>
                      <a:pt x="61558" y="34395"/>
                      <a:pt x="61634" y="34293"/>
                    </a:cubicBezTo>
                    <a:cubicBezTo>
                      <a:pt x="61659" y="34242"/>
                      <a:pt x="61634" y="34217"/>
                      <a:pt x="61608" y="34217"/>
                    </a:cubicBezTo>
                    <a:cubicBezTo>
                      <a:pt x="61532" y="34242"/>
                      <a:pt x="61456" y="34268"/>
                      <a:pt x="61405" y="34318"/>
                    </a:cubicBezTo>
                    <a:lnTo>
                      <a:pt x="61227" y="34420"/>
                    </a:lnTo>
                    <a:lnTo>
                      <a:pt x="60897" y="34623"/>
                    </a:lnTo>
                    <a:cubicBezTo>
                      <a:pt x="60643" y="34750"/>
                      <a:pt x="60414" y="34903"/>
                      <a:pt x="60160" y="35030"/>
                    </a:cubicBezTo>
                    <a:cubicBezTo>
                      <a:pt x="59931" y="35182"/>
                      <a:pt x="59702" y="35310"/>
                      <a:pt x="59448" y="35437"/>
                    </a:cubicBezTo>
                    <a:cubicBezTo>
                      <a:pt x="59219" y="35564"/>
                      <a:pt x="58991" y="35665"/>
                      <a:pt x="58736" y="35716"/>
                    </a:cubicBezTo>
                    <a:lnTo>
                      <a:pt x="58711" y="35716"/>
                    </a:lnTo>
                    <a:lnTo>
                      <a:pt x="58660" y="35665"/>
                    </a:lnTo>
                    <a:cubicBezTo>
                      <a:pt x="58864" y="35564"/>
                      <a:pt x="59092" y="35437"/>
                      <a:pt x="59296" y="35335"/>
                    </a:cubicBezTo>
                    <a:cubicBezTo>
                      <a:pt x="60261" y="34852"/>
                      <a:pt x="61176" y="34293"/>
                      <a:pt x="62066" y="33683"/>
                    </a:cubicBezTo>
                    <a:cubicBezTo>
                      <a:pt x="62930" y="33048"/>
                      <a:pt x="63693" y="32361"/>
                      <a:pt x="64379" y="31573"/>
                    </a:cubicBezTo>
                    <a:cubicBezTo>
                      <a:pt x="65065" y="30760"/>
                      <a:pt x="65675" y="29921"/>
                      <a:pt x="66260" y="29057"/>
                    </a:cubicBezTo>
                    <a:lnTo>
                      <a:pt x="66819" y="28219"/>
                    </a:lnTo>
                    <a:lnTo>
                      <a:pt x="67022" y="28091"/>
                    </a:lnTo>
                    <a:cubicBezTo>
                      <a:pt x="67734" y="27736"/>
                      <a:pt x="68445" y="27456"/>
                      <a:pt x="69208" y="27278"/>
                    </a:cubicBezTo>
                    <a:cubicBezTo>
                      <a:pt x="69589" y="27177"/>
                      <a:pt x="69945" y="27126"/>
                      <a:pt x="70326" y="27100"/>
                    </a:cubicBezTo>
                    <a:cubicBezTo>
                      <a:pt x="70461" y="27082"/>
                      <a:pt x="70596" y="27074"/>
                      <a:pt x="70731" y="27074"/>
                    </a:cubicBezTo>
                    <a:close/>
                    <a:moveTo>
                      <a:pt x="30855" y="39529"/>
                    </a:moveTo>
                    <a:lnTo>
                      <a:pt x="30855" y="39529"/>
                    </a:lnTo>
                    <a:cubicBezTo>
                      <a:pt x="30830" y="39707"/>
                      <a:pt x="30779" y="39859"/>
                      <a:pt x="30728" y="40011"/>
                    </a:cubicBezTo>
                    <a:cubicBezTo>
                      <a:pt x="30728" y="39986"/>
                      <a:pt x="30728" y="39961"/>
                      <a:pt x="30728" y="39935"/>
                    </a:cubicBezTo>
                    <a:cubicBezTo>
                      <a:pt x="30728" y="39834"/>
                      <a:pt x="30728" y="39757"/>
                      <a:pt x="30703" y="39656"/>
                    </a:cubicBezTo>
                    <a:cubicBezTo>
                      <a:pt x="30754" y="39605"/>
                      <a:pt x="30804" y="39554"/>
                      <a:pt x="30855" y="39529"/>
                    </a:cubicBezTo>
                    <a:close/>
                    <a:moveTo>
                      <a:pt x="30652" y="39707"/>
                    </a:moveTo>
                    <a:lnTo>
                      <a:pt x="30652" y="39935"/>
                    </a:lnTo>
                    <a:lnTo>
                      <a:pt x="30652" y="40189"/>
                    </a:lnTo>
                    <a:cubicBezTo>
                      <a:pt x="30652" y="40247"/>
                      <a:pt x="30608" y="40261"/>
                      <a:pt x="30576" y="40287"/>
                    </a:cubicBezTo>
                    <a:lnTo>
                      <a:pt x="30576" y="40287"/>
                    </a:lnTo>
                    <a:lnTo>
                      <a:pt x="30576" y="40139"/>
                    </a:lnTo>
                    <a:lnTo>
                      <a:pt x="30576" y="39986"/>
                    </a:lnTo>
                    <a:cubicBezTo>
                      <a:pt x="30576" y="39935"/>
                      <a:pt x="30550" y="39884"/>
                      <a:pt x="30550" y="39834"/>
                    </a:cubicBezTo>
                    <a:lnTo>
                      <a:pt x="30652" y="39707"/>
                    </a:lnTo>
                    <a:close/>
                    <a:moveTo>
                      <a:pt x="54848" y="32006"/>
                    </a:moveTo>
                    <a:lnTo>
                      <a:pt x="54950" y="32056"/>
                    </a:lnTo>
                    <a:cubicBezTo>
                      <a:pt x="55382" y="32209"/>
                      <a:pt x="55763" y="32387"/>
                      <a:pt x="56144" y="32641"/>
                    </a:cubicBezTo>
                    <a:cubicBezTo>
                      <a:pt x="56525" y="32793"/>
                      <a:pt x="56856" y="33073"/>
                      <a:pt x="57084" y="33429"/>
                    </a:cubicBezTo>
                    <a:cubicBezTo>
                      <a:pt x="57237" y="33810"/>
                      <a:pt x="57212" y="34242"/>
                      <a:pt x="57059" y="34598"/>
                    </a:cubicBezTo>
                    <a:cubicBezTo>
                      <a:pt x="56881" y="35005"/>
                      <a:pt x="56652" y="35386"/>
                      <a:pt x="56373" y="35742"/>
                    </a:cubicBezTo>
                    <a:cubicBezTo>
                      <a:pt x="55864" y="36428"/>
                      <a:pt x="55331" y="37089"/>
                      <a:pt x="54746" y="37724"/>
                    </a:cubicBezTo>
                    <a:cubicBezTo>
                      <a:pt x="54162" y="38359"/>
                      <a:pt x="53552" y="38969"/>
                      <a:pt x="52916" y="39529"/>
                    </a:cubicBezTo>
                    <a:cubicBezTo>
                      <a:pt x="52306" y="40062"/>
                      <a:pt x="51645" y="40571"/>
                      <a:pt x="50985" y="41054"/>
                    </a:cubicBezTo>
                    <a:cubicBezTo>
                      <a:pt x="50883" y="40926"/>
                      <a:pt x="50756" y="40825"/>
                      <a:pt x="50629" y="40723"/>
                    </a:cubicBezTo>
                    <a:lnTo>
                      <a:pt x="50502" y="40647"/>
                    </a:lnTo>
                    <a:cubicBezTo>
                      <a:pt x="50756" y="40342"/>
                      <a:pt x="50985" y="40037"/>
                      <a:pt x="51239" y="39732"/>
                    </a:cubicBezTo>
                    <a:cubicBezTo>
                      <a:pt x="51671" y="39198"/>
                      <a:pt x="52078" y="38639"/>
                      <a:pt x="52459" y="38054"/>
                    </a:cubicBezTo>
                    <a:cubicBezTo>
                      <a:pt x="52662" y="37775"/>
                      <a:pt x="52840" y="37470"/>
                      <a:pt x="53018" y="37190"/>
                    </a:cubicBezTo>
                    <a:cubicBezTo>
                      <a:pt x="53196" y="36885"/>
                      <a:pt x="53348" y="36555"/>
                      <a:pt x="53526" y="36250"/>
                    </a:cubicBezTo>
                    <a:cubicBezTo>
                      <a:pt x="53526" y="36220"/>
                      <a:pt x="53509" y="36208"/>
                      <a:pt x="53489" y="36208"/>
                    </a:cubicBezTo>
                    <a:cubicBezTo>
                      <a:pt x="53475" y="36208"/>
                      <a:pt x="53461" y="36214"/>
                      <a:pt x="53450" y="36225"/>
                    </a:cubicBezTo>
                    <a:cubicBezTo>
                      <a:pt x="53247" y="36555"/>
                      <a:pt x="53018" y="36885"/>
                      <a:pt x="52815" y="37216"/>
                    </a:cubicBezTo>
                    <a:cubicBezTo>
                      <a:pt x="52433" y="37775"/>
                      <a:pt x="52052" y="38359"/>
                      <a:pt x="51620" y="38919"/>
                    </a:cubicBezTo>
                    <a:cubicBezTo>
                      <a:pt x="51213" y="39452"/>
                      <a:pt x="50756" y="39986"/>
                      <a:pt x="50324" y="40520"/>
                    </a:cubicBezTo>
                    <a:lnTo>
                      <a:pt x="50146" y="40393"/>
                    </a:lnTo>
                    <a:cubicBezTo>
                      <a:pt x="50553" y="39884"/>
                      <a:pt x="50959" y="39376"/>
                      <a:pt x="51315" y="38842"/>
                    </a:cubicBezTo>
                    <a:cubicBezTo>
                      <a:pt x="52586" y="37063"/>
                      <a:pt x="53628" y="35132"/>
                      <a:pt x="54441" y="33098"/>
                    </a:cubicBezTo>
                    <a:cubicBezTo>
                      <a:pt x="54543" y="32844"/>
                      <a:pt x="54645" y="32590"/>
                      <a:pt x="54721" y="32336"/>
                    </a:cubicBezTo>
                    <a:lnTo>
                      <a:pt x="54848" y="32006"/>
                    </a:lnTo>
                    <a:close/>
                    <a:moveTo>
                      <a:pt x="50248" y="28625"/>
                    </a:moveTo>
                    <a:lnTo>
                      <a:pt x="50502" y="28651"/>
                    </a:lnTo>
                    <a:cubicBezTo>
                      <a:pt x="50514" y="28663"/>
                      <a:pt x="50534" y="28670"/>
                      <a:pt x="50553" y="28670"/>
                    </a:cubicBezTo>
                    <a:cubicBezTo>
                      <a:pt x="50572" y="28670"/>
                      <a:pt x="50591" y="28663"/>
                      <a:pt x="50603" y="28651"/>
                    </a:cubicBezTo>
                    <a:lnTo>
                      <a:pt x="50756" y="28676"/>
                    </a:lnTo>
                    <a:cubicBezTo>
                      <a:pt x="51112" y="28701"/>
                      <a:pt x="51442" y="28930"/>
                      <a:pt x="51595" y="29261"/>
                    </a:cubicBezTo>
                    <a:cubicBezTo>
                      <a:pt x="51645" y="29439"/>
                      <a:pt x="51671" y="29616"/>
                      <a:pt x="51645" y="29820"/>
                    </a:cubicBezTo>
                    <a:cubicBezTo>
                      <a:pt x="51645" y="29998"/>
                      <a:pt x="51645" y="30176"/>
                      <a:pt x="51620" y="30379"/>
                    </a:cubicBezTo>
                    <a:cubicBezTo>
                      <a:pt x="51620" y="30379"/>
                      <a:pt x="51620" y="30404"/>
                      <a:pt x="51620" y="30430"/>
                    </a:cubicBezTo>
                    <a:lnTo>
                      <a:pt x="51620" y="30455"/>
                    </a:lnTo>
                    <a:cubicBezTo>
                      <a:pt x="51595" y="30862"/>
                      <a:pt x="51518" y="31268"/>
                      <a:pt x="51442" y="31675"/>
                    </a:cubicBezTo>
                    <a:cubicBezTo>
                      <a:pt x="51290" y="32463"/>
                      <a:pt x="51086" y="33251"/>
                      <a:pt x="50858" y="34039"/>
                    </a:cubicBezTo>
                    <a:cubicBezTo>
                      <a:pt x="50629" y="34801"/>
                      <a:pt x="50375" y="35564"/>
                      <a:pt x="50070" y="36301"/>
                    </a:cubicBezTo>
                    <a:cubicBezTo>
                      <a:pt x="49892" y="36657"/>
                      <a:pt x="49739" y="37038"/>
                      <a:pt x="49561" y="37394"/>
                    </a:cubicBezTo>
                    <a:cubicBezTo>
                      <a:pt x="49485" y="37572"/>
                      <a:pt x="49383" y="37749"/>
                      <a:pt x="49307" y="37927"/>
                    </a:cubicBezTo>
                    <a:cubicBezTo>
                      <a:pt x="49180" y="38105"/>
                      <a:pt x="49104" y="38283"/>
                      <a:pt x="49028" y="38487"/>
                    </a:cubicBezTo>
                    <a:cubicBezTo>
                      <a:pt x="48994" y="38554"/>
                      <a:pt x="49062" y="38611"/>
                      <a:pt x="49126" y="38611"/>
                    </a:cubicBezTo>
                    <a:cubicBezTo>
                      <a:pt x="49158" y="38611"/>
                      <a:pt x="49189" y="38597"/>
                      <a:pt x="49206" y="38563"/>
                    </a:cubicBezTo>
                    <a:cubicBezTo>
                      <a:pt x="49333" y="38359"/>
                      <a:pt x="49460" y="38156"/>
                      <a:pt x="49536" y="37953"/>
                    </a:cubicBezTo>
                    <a:cubicBezTo>
                      <a:pt x="49663" y="37749"/>
                      <a:pt x="49765" y="37521"/>
                      <a:pt x="49866" y="37317"/>
                    </a:cubicBezTo>
                    <a:cubicBezTo>
                      <a:pt x="50070" y="36885"/>
                      <a:pt x="50248" y="36453"/>
                      <a:pt x="50426" y="36021"/>
                    </a:cubicBezTo>
                    <a:cubicBezTo>
                      <a:pt x="51035" y="34471"/>
                      <a:pt x="51493" y="32870"/>
                      <a:pt x="51747" y="31218"/>
                    </a:cubicBezTo>
                    <a:cubicBezTo>
                      <a:pt x="51798" y="30938"/>
                      <a:pt x="51849" y="30633"/>
                      <a:pt x="51874" y="30353"/>
                    </a:cubicBezTo>
                    <a:cubicBezTo>
                      <a:pt x="51925" y="30303"/>
                      <a:pt x="51950" y="30277"/>
                      <a:pt x="52001" y="30226"/>
                    </a:cubicBezTo>
                    <a:cubicBezTo>
                      <a:pt x="52261" y="30053"/>
                      <a:pt x="52556" y="29963"/>
                      <a:pt x="52854" y="29963"/>
                    </a:cubicBezTo>
                    <a:cubicBezTo>
                      <a:pt x="52994" y="29963"/>
                      <a:pt x="53134" y="29983"/>
                      <a:pt x="53272" y="30023"/>
                    </a:cubicBezTo>
                    <a:cubicBezTo>
                      <a:pt x="53501" y="30099"/>
                      <a:pt x="53755" y="30201"/>
                      <a:pt x="53984" y="30353"/>
                    </a:cubicBezTo>
                    <a:cubicBezTo>
                      <a:pt x="54187" y="30481"/>
                      <a:pt x="54416" y="30633"/>
                      <a:pt x="54619" y="30811"/>
                    </a:cubicBezTo>
                    <a:cubicBezTo>
                      <a:pt x="54695" y="30887"/>
                      <a:pt x="54772" y="30989"/>
                      <a:pt x="54797" y="31091"/>
                    </a:cubicBezTo>
                    <a:cubicBezTo>
                      <a:pt x="54822" y="31218"/>
                      <a:pt x="54822" y="31345"/>
                      <a:pt x="54797" y="31472"/>
                    </a:cubicBezTo>
                    <a:cubicBezTo>
                      <a:pt x="54772" y="31599"/>
                      <a:pt x="54746" y="31726"/>
                      <a:pt x="54695" y="31828"/>
                    </a:cubicBezTo>
                    <a:cubicBezTo>
                      <a:pt x="54594" y="31828"/>
                      <a:pt x="54568" y="31955"/>
                      <a:pt x="54645" y="31980"/>
                    </a:cubicBezTo>
                    <a:lnTo>
                      <a:pt x="54568" y="32234"/>
                    </a:lnTo>
                    <a:cubicBezTo>
                      <a:pt x="54390" y="32717"/>
                      <a:pt x="54187" y="33200"/>
                      <a:pt x="53984" y="33683"/>
                    </a:cubicBezTo>
                    <a:cubicBezTo>
                      <a:pt x="53577" y="34649"/>
                      <a:pt x="53094" y="35589"/>
                      <a:pt x="52586" y="36504"/>
                    </a:cubicBezTo>
                    <a:cubicBezTo>
                      <a:pt x="52052" y="37419"/>
                      <a:pt x="51493" y="38283"/>
                      <a:pt x="50883" y="39147"/>
                    </a:cubicBezTo>
                    <a:cubicBezTo>
                      <a:pt x="50273" y="39935"/>
                      <a:pt x="49638" y="40698"/>
                      <a:pt x="48977" y="41435"/>
                    </a:cubicBezTo>
                    <a:cubicBezTo>
                      <a:pt x="48977" y="41282"/>
                      <a:pt x="48977" y="41155"/>
                      <a:pt x="49002" y="41003"/>
                    </a:cubicBezTo>
                    <a:cubicBezTo>
                      <a:pt x="49002" y="41003"/>
                      <a:pt x="49028" y="40977"/>
                      <a:pt x="49053" y="40977"/>
                    </a:cubicBezTo>
                    <a:cubicBezTo>
                      <a:pt x="49256" y="40698"/>
                      <a:pt x="49460" y="40444"/>
                      <a:pt x="49663" y="40189"/>
                    </a:cubicBezTo>
                    <a:cubicBezTo>
                      <a:pt x="49993" y="39732"/>
                      <a:pt x="50349" y="39249"/>
                      <a:pt x="50680" y="38792"/>
                    </a:cubicBezTo>
                    <a:cubicBezTo>
                      <a:pt x="50985" y="38309"/>
                      <a:pt x="51315" y="37826"/>
                      <a:pt x="51620" y="37343"/>
                    </a:cubicBezTo>
                    <a:cubicBezTo>
                      <a:pt x="51657" y="37288"/>
                      <a:pt x="51614" y="37246"/>
                      <a:pt x="51578" y="37246"/>
                    </a:cubicBezTo>
                    <a:cubicBezTo>
                      <a:pt x="51564" y="37246"/>
                      <a:pt x="51551" y="37252"/>
                      <a:pt x="51544" y="37267"/>
                    </a:cubicBezTo>
                    <a:cubicBezTo>
                      <a:pt x="51340" y="37546"/>
                      <a:pt x="51163" y="37800"/>
                      <a:pt x="50959" y="38054"/>
                    </a:cubicBezTo>
                    <a:cubicBezTo>
                      <a:pt x="50324" y="38944"/>
                      <a:pt x="49688" y="39808"/>
                      <a:pt x="49028" y="40647"/>
                    </a:cubicBezTo>
                    <a:lnTo>
                      <a:pt x="49028" y="40316"/>
                    </a:lnTo>
                    <a:cubicBezTo>
                      <a:pt x="49053" y="40316"/>
                      <a:pt x="49053" y="40291"/>
                      <a:pt x="49078" y="40266"/>
                    </a:cubicBezTo>
                    <a:cubicBezTo>
                      <a:pt x="49383" y="39859"/>
                      <a:pt x="49688" y="39478"/>
                      <a:pt x="49993" y="39071"/>
                    </a:cubicBezTo>
                    <a:cubicBezTo>
                      <a:pt x="50121" y="38868"/>
                      <a:pt x="50273" y="38664"/>
                      <a:pt x="50426" y="38461"/>
                    </a:cubicBezTo>
                    <a:cubicBezTo>
                      <a:pt x="50553" y="38258"/>
                      <a:pt x="50680" y="38080"/>
                      <a:pt x="50807" y="37877"/>
                    </a:cubicBezTo>
                    <a:cubicBezTo>
                      <a:pt x="50825" y="37822"/>
                      <a:pt x="50777" y="37780"/>
                      <a:pt x="50740" y="37780"/>
                    </a:cubicBezTo>
                    <a:cubicBezTo>
                      <a:pt x="50725" y="37780"/>
                      <a:pt x="50712" y="37786"/>
                      <a:pt x="50705" y="37800"/>
                    </a:cubicBezTo>
                    <a:cubicBezTo>
                      <a:pt x="50578" y="38004"/>
                      <a:pt x="50426" y="38207"/>
                      <a:pt x="50273" y="38385"/>
                    </a:cubicBezTo>
                    <a:cubicBezTo>
                      <a:pt x="50121" y="38588"/>
                      <a:pt x="49968" y="38792"/>
                      <a:pt x="49816" y="38969"/>
                    </a:cubicBezTo>
                    <a:lnTo>
                      <a:pt x="49002" y="40037"/>
                    </a:lnTo>
                    <a:lnTo>
                      <a:pt x="49002" y="38969"/>
                    </a:lnTo>
                    <a:lnTo>
                      <a:pt x="49002" y="38283"/>
                    </a:lnTo>
                    <a:cubicBezTo>
                      <a:pt x="49231" y="37851"/>
                      <a:pt x="49460" y="37368"/>
                      <a:pt x="49663" y="36911"/>
                    </a:cubicBezTo>
                    <a:cubicBezTo>
                      <a:pt x="49765" y="36682"/>
                      <a:pt x="49841" y="36453"/>
                      <a:pt x="49943" y="36225"/>
                    </a:cubicBezTo>
                    <a:cubicBezTo>
                      <a:pt x="49968" y="36097"/>
                      <a:pt x="50019" y="35996"/>
                      <a:pt x="50070" y="35869"/>
                    </a:cubicBezTo>
                    <a:cubicBezTo>
                      <a:pt x="50095" y="35742"/>
                      <a:pt x="50121" y="35640"/>
                      <a:pt x="50121" y="35487"/>
                    </a:cubicBezTo>
                    <a:cubicBezTo>
                      <a:pt x="50121" y="35458"/>
                      <a:pt x="50094" y="35445"/>
                      <a:pt x="50068" y="35445"/>
                    </a:cubicBezTo>
                    <a:cubicBezTo>
                      <a:pt x="50049" y="35445"/>
                      <a:pt x="50029" y="35452"/>
                      <a:pt x="50019" y="35462"/>
                    </a:cubicBezTo>
                    <a:cubicBezTo>
                      <a:pt x="49968" y="35589"/>
                      <a:pt x="49917" y="35691"/>
                      <a:pt x="49866" y="35818"/>
                    </a:cubicBezTo>
                    <a:cubicBezTo>
                      <a:pt x="49841" y="35945"/>
                      <a:pt x="49790" y="36047"/>
                      <a:pt x="49765" y="36174"/>
                    </a:cubicBezTo>
                    <a:cubicBezTo>
                      <a:pt x="49663" y="36402"/>
                      <a:pt x="49587" y="36631"/>
                      <a:pt x="49485" y="36860"/>
                    </a:cubicBezTo>
                    <a:cubicBezTo>
                      <a:pt x="49333" y="37241"/>
                      <a:pt x="49155" y="37597"/>
                      <a:pt x="49002" y="37978"/>
                    </a:cubicBezTo>
                    <a:lnTo>
                      <a:pt x="49002" y="37546"/>
                    </a:lnTo>
                    <a:cubicBezTo>
                      <a:pt x="49155" y="37267"/>
                      <a:pt x="49282" y="37012"/>
                      <a:pt x="49383" y="36733"/>
                    </a:cubicBezTo>
                    <a:cubicBezTo>
                      <a:pt x="49460" y="36580"/>
                      <a:pt x="49511" y="36428"/>
                      <a:pt x="49561" y="36301"/>
                    </a:cubicBezTo>
                    <a:cubicBezTo>
                      <a:pt x="49587" y="36225"/>
                      <a:pt x="49612" y="36148"/>
                      <a:pt x="49638" y="36072"/>
                    </a:cubicBezTo>
                    <a:cubicBezTo>
                      <a:pt x="49663" y="35996"/>
                      <a:pt x="49688" y="35920"/>
                      <a:pt x="49688" y="35843"/>
                    </a:cubicBezTo>
                    <a:cubicBezTo>
                      <a:pt x="49688" y="35812"/>
                      <a:pt x="49669" y="35790"/>
                      <a:pt x="49642" y="35790"/>
                    </a:cubicBezTo>
                    <a:cubicBezTo>
                      <a:pt x="49626" y="35790"/>
                      <a:pt x="49606" y="35798"/>
                      <a:pt x="49587" y="35818"/>
                    </a:cubicBezTo>
                    <a:cubicBezTo>
                      <a:pt x="49561" y="35869"/>
                      <a:pt x="49511" y="35920"/>
                      <a:pt x="49511" y="35996"/>
                    </a:cubicBezTo>
                    <a:cubicBezTo>
                      <a:pt x="49485" y="36072"/>
                      <a:pt x="49460" y="36123"/>
                      <a:pt x="49434" y="36199"/>
                    </a:cubicBezTo>
                    <a:cubicBezTo>
                      <a:pt x="49383" y="36352"/>
                      <a:pt x="49333" y="36479"/>
                      <a:pt x="49282" y="36631"/>
                    </a:cubicBezTo>
                    <a:cubicBezTo>
                      <a:pt x="49180" y="36860"/>
                      <a:pt x="49078" y="37063"/>
                      <a:pt x="49002" y="37292"/>
                    </a:cubicBezTo>
                    <a:cubicBezTo>
                      <a:pt x="49002" y="36860"/>
                      <a:pt x="48977" y="36402"/>
                      <a:pt x="48951" y="35970"/>
                    </a:cubicBezTo>
                    <a:cubicBezTo>
                      <a:pt x="48977" y="35818"/>
                      <a:pt x="49028" y="35665"/>
                      <a:pt x="49053" y="35513"/>
                    </a:cubicBezTo>
                    <a:cubicBezTo>
                      <a:pt x="49104" y="35284"/>
                      <a:pt x="49129" y="35055"/>
                      <a:pt x="49180" y="34827"/>
                    </a:cubicBezTo>
                    <a:cubicBezTo>
                      <a:pt x="49256" y="34344"/>
                      <a:pt x="49307" y="33861"/>
                      <a:pt x="49358" y="33403"/>
                    </a:cubicBezTo>
                    <a:cubicBezTo>
                      <a:pt x="49511" y="31802"/>
                      <a:pt x="49561" y="30226"/>
                      <a:pt x="49485" y="28625"/>
                    </a:cubicBezTo>
                    <a:lnTo>
                      <a:pt x="50095" y="28625"/>
                    </a:lnTo>
                    <a:cubicBezTo>
                      <a:pt x="50121" y="28651"/>
                      <a:pt x="50146" y="28663"/>
                      <a:pt x="50171" y="28663"/>
                    </a:cubicBezTo>
                    <a:cubicBezTo>
                      <a:pt x="50197" y="28663"/>
                      <a:pt x="50222" y="28651"/>
                      <a:pt x="50248" y="28625"/>
                    </a:cubicBezTo>
                    <a:close/>
                    <a:moveTo>
                      <a:pt x="50044" y="40520"/>
                    </a:moveTo>
                    <a:cubicBezTo>
                      <a:pt x="50197" y="40672"/>
                      <a:pt x="50349" y="40774"/>
                      <a:pt x="50502" y="40901"/>
                    </a:cubicBezTo>
                    <a:cubicBezTo>
                      <a:pt x="50629" y="41003"/>
                      <a:pt x="50730" y="41104"/>
                      <a:pt x="50832" y="41231"/>
                    </a:cubicBezTo>
                    <a:cubicBezTo>
                      <a:pt x="50832" y="41282"/>
                      <a:pt x="50883" y="41359"/>
                      <a:pt x="50934" y="41359"/>
                    </a:cubicBezTo>
                    <a:cubicBezTo>
                      <a:pt x="50985" y="41460"/>
                      <a:pt x="51010" y="41562"/>
                      <a:pt x="51035" y="41689"/>
                    </a:cubicBezTo>
                    <a:lnTo>
                      <a:pt x="50959" y="41714"/>
                    </a:lnTo>
                    <a:cubicBezTo>
                      <a:pt x="50908" y="41791"/>
                      <a:pt x="50959" y="41867"/>
                      <a:pt x="51035" y="41867"/>
                    </a:cubicBezTo>
                    <a:cubicBezTo>
                      <a:pt x="51010" y="41969"/>
                      <a:pt x="50985" y="42070"/>
                      <a:pt x="50959" y="42172"/>
                    </a:cubicBezTo>
                    <a:cubicBezTo>
                      <a:pt x="50807" y="42451"/>
                      <a:pt x="50603" y="42706"/>
                      <a:pt x="50349" y="42883"/>
                    </a:cubicBezTo>
                    <a:cubicBezTo>
                      <a:pt x="50095" y="43087"/>
                      <a:pt x="49841" y="43239"/>
                      <a:pt x="49536" y="43366"/>
                    </a:cubicBezTo>
                    <a:cubicBezTo>
                      <a:pt x="49383" y="43417"/>
                      <a:pt x="49231" y="43468"/>
                      <a:pt x="49078" y="43519"/>
                    </a:cubicBezTo>
                    <a:cubicBezTo>
                      <a:pt x="49002" y="43544"/>
                      <a:pt x="48926" y="43544"/>
                      <a:pt x="48850" y="43570"/>
                    </a:cubicBezTo>
                    <a:lnTo>
                      <a:pt x="48748" y="43595"/>
                    </a:lnTo>
                    <a:lnTo>
                      <a:pt x="48723" y="43595"/>
                    </a:lnTo>
                    <a:cubicBezTo>
                      <a:pt x="48748" y="43316"/>
                      <a:pt x="48799" y="43061"/>
                      <a:pt x="48824" y="42782"/>
                    </a:cubicBezTo>
                    <a:lnTo>
                      <a:pt x="48824" y="42680"/>
                    </a:lnTo>
                    <a:cubicBezTo>
                      <a:pt x="48901" y="42680"/>
                      <a:pt x="48977" y="42629"/>
                      <a:pt x="49028" y="42578"/>
                    </a:cubicBezTo>
                    <a:cubicBezTo>
                      <a:pt x="49104" y="42528"/>
                      <a:pt x="49180" y="42477"/>
                      <a:pt x="49231" y="42426"/>
                    </a:cubicBezTo>
                    <a:cubicBezTo>
                      <a:pt x="49383" y="42324"/>
                      <a:pt x="49511" y="42223"/>
                      <a:pt x="49612" y="42096"/>
                    </a:cubicBezTo>
                    <a:cubicBezTo>
                      <a:pt x="49652" y="42037"/>
                      <a:pt x="49615" y="41977"/>
                      <a:pt x="49572" y="41977"/>
                    </a:cubicBezTo>
                    <a:cubicBezTo>
                      <a:pt x="49560" y="41977"/>
                      <a:pt x="49547" y="41982"/>
                      <a:pt x="49536" y="41994"/>
                    </a:cubicBezTo>
                    <a:cubicBezTo>
                      <a:pt x="49409" y="42121"/>
                      <a:pt x="49282" y="42223"/>
                      <a:pt x="49155" y="42324"/>
                    </a:cubicBezTo>
                    <a:lnTo>
                      <a:pt x="48951" y="42451"/>
                    </a:lnTo>
                    <a:lnTo>
                      <a:pt x="48850" y="42528"/>
                    </a:lnTo>
                    <a:lnTo>
                      <a:pt x="48850" y="42451"/>
                    </a:lnTo>
                    <a:lnTo>
                      <a:pt x="48926" y="42401"/>
                    </a:lnTo>
                    <a:cubicBezTo>
                      <a:pt x="48977" y="42375"/>
                      <a:pt x="49002" y="42350"/>
                      <a:pt x="49053" y="42299"/>
                    </a:cubicBezTo>
                    <a:cubicBezTo>
                      <a:pt x="49155" y="42248"/>
                      <a:pt x="49231" y="42172"/>
                      <a:pt x="49333" y="42096"/>
                    </a:cubicBezTo>
                    <a:cubicBezTo>
                      <a:pt x="49485" y="41943"/>
                      <a:pt x="49638" y="41765"/>
                      <a:pt x="49790" y="41587"/>
                    </a:cubicBezTo>
                    <a:cubicBezTo>
                      <a:pt x="49858" y="41565"/>
                      <a:pt x="49825" y="41482"/>
                      <a:pt x="49763" y="41482"/>
                    </a:cubicBezTo>
                    <a:cubicBezTo>
                      <a:pt x="49756" y="41482"/>
                      <a:pt x="49748" y="41483"/>
                      <a:pt x="49739" y="41486"/>
                    </a:cubicBezTo>
                    <a:cubicBezTo>
                      <a:pt x="49587" y="41638"/>
                      <a:pt x="49409" y="41791"/>
                      <a:pt x="49231" y="41918"/>
                    </a:cubicBezTo>
                    <a:lnTo>
                      <a:pt x="48951" y="42121"/>
                    </a:lnTo>
                    <a:lnTo>
                      <a:pt x="48901" y="42172"/>
                    </a:lnTo>
                    <a:cubicBezTo>
                      <a:pt x="48901" y="42019"/>
                      <a:pt x="48926" y="41892"/>
                      <a:pt x="48926" y="41740"/>
                    </a:cubicBezTo>
                    <a:cubicBezTo>
                      <a:pt x="48951" y="41740"/>
                      <a:pt x="48977" y="41740"/>
                      <a:pt x="49002" y="41714"/>
                    </a:cubicBezTo>
                    <a:lnTo>
                      <a:pt x="49282" y="41409"/>
                    </a:lnTo>
                    <a:cubicBezTo>
                      <a:pt x="49536" y="41130"/>
                      <a:pt x="49790" y="40825"/>
                      <a:pt x="50044" y="40520"/>
                    </a:cubicBezTo>
                    <a:close/>
                    <a:moveTo>
                      <a:pt x="57084" y="35030"/>
                    </a:moveTo>
                    <a:cubicBezTo>
                      <a:pt x="57186" y="35055"/>
                      <a:pt x="57288" y="35055"/>
                      <a:pt x="57364" y="35081"/>
                    </a:cubicBezTo>
                    <a:cubicBezTo>
                      <a:pt x="57796" y="35208"/>
                      <a:pt x="58177" y="35462"/>
                      <a:pt x="58457" y="35792"/>
                    </a:cubicBezTo>
                    <a:cubicBezTo>
                      <a:pt x="58787" y="36123"/>
                      <a:pt x="59143" y="36555"/>
                      <a:pt x="59092" y="37038"/>
                    </a:cubicBezTo>
                    <a:cubicBezTo>
                      <a:pt x="59067" y="37267"/>
                      <a:pt x="58965" y="37521"/>
                      <a:pt x="58838" y="37724"/>
                    </a:cubicBezTo>
                    <a:cubicBezTo>
                      <a:pt x="58711" y="37953"/>
                      <a:pt x="58609" y="38156"/>
                      <a:pt x="58457" y="38359"/>
                    </a:cubicBezTo>
                    <a:cubicBezTo>
                      <a:pt x="58203" y="38766"/>
                      <a:pt x="57898" y="39147"/>
                      <a:pt x="57567" y="39503"/>
                    </a:cubicBezTo>
                    <a:cubicBezTo>
                      <a:pt x="56881" y="40189"/>
                      <a:pt x="56144" y="40825"/>
                      <a:pt x="55356" y="41359"/>
                    </a:cubicBezTo>
                    <a:cubicBezTo>
                      <a:pt x="53755" y="42451"/>
                      <a:pt x="51976" y="43214"/>
                      <a:pt x="50095" y="43621"/>
                    </a:cubicBezTo>
                    <a:cubicBezTo>
                      <a:pt x="49993" y="43570"/>
                      <a:pt x="49892" y="43519"/>
                      <a:pt x="49816" y="43468"/>
                    </a:cubicBezTo>
                    <a:cubicBezTo>
                      <a:pt x="50044" y="43341"/>
                      <a:pt x="50273" y="43188"/>
                      <a:pt x="50502" y="43011"/>
                    </a:cubicBezTo>
                    <a:cubicBezTo>
                      <a:pt x="50756" y="42833"/>
                      <a:pt x="50959" y="42578"/>
                      <a:pt x="51112" y="42324"/>
                    </a:cubicBezTo>
                    <a:cubicBezTo>
                      <a:pt x="51188" y="42299"/>
                      <a:pt x="51290" y="42248"/>
                      <a:pt x="51366" y="42197"/>
                    </a:cubicBezTo>
                    <a:lnTo>
                      <a:pt x="51722" y="42045"/>
                    </a:lnTo>
                    <a:cubicBezTo>
                      <a:pt x="52560" y="41638"/>
                      <a:pt x="53323" y="41130"/>
                      <a:pt x="54035" y="40520"/>
                    </a:cubicBezTo>
                    <a:cubicBezTo>
                      <a:pt x="54076" y="40499"/>
                      <a:pt x="54034" y="40462"/>
                      <a:pt x="54003" y="40462"/>
                    </a:cubicBezTo>
                    <a:cubicBezTo>
                      <a:pt x="53995" y="40462"/>
                      <a:pt x="53989" y="40464"/>
                      <a:pt x="53984" y="40469"/>
                    </a:cubicBezTo>
                    <a:cubicBezTo>
                      <a:pt x="53780" y="40621"/>
                      <a:pt x="53552" y="40774"/>
                      <a:pt x="53348" y="40926"/>
                    </a:cubicBezTo>
                    <a:cubicBezTo>
                      <a:pt x="52967" y="41155"/>
                      <a:pt x="52586" y="41409"/>
                      <a:pt x="52179" y="41613"/>
                    </a:cubicBezTo>
                    <a:cubicBezTo>
                      <a:pt x="51976" y="41714"/>
                      <a:pt x="51773" y="41816"/>
                      <a:pt x="51569" y="41918"/>
                    </a:cubicBezTo>
                    <a:lnTo>
                      <a:pt x="51239" y="42045"/>
                    </a:lnTo>
                    <a:lnTo>
                      <a:pt x="51213" y="42070"/>
                    </a:lnTo>
                    <a:cubicBezTo>
                      <a:pt x="51239" y="41994"/>
                      <a:pt x="51239" y="41892"/>
                      <a:pt x="51239" y="41791"/>
                    </a:cubicBezTo>
                    <a:lnTo>
                      <a:pt x="51290" y="41765"/>
                    </a:lnTo>
                    <a:lnTo>
                      <a:pt x="51493" y="41664"/>
                    </a:lnTo>
                    <a:cubicBezTo>
                      <a:pt x="51620" y="41587"/>
                      <a:pt x="51773" y="41511"/>
                      <a:pt x="51900" y="41435"/>
                    </a:cubicBezTo>
                    <a:cubicBezTo>
                      <a:pt x="52383" y="41155"/>
                      <a:pt x="52840" y="40850"/>
                      <a:pt x="53247" y="40494"/>
                    </a:cubicBezTo>
                    <a:cubicBezTo>
                      <a:pt x="53679" y="40139"/>
                      <a:pt x="54060" y="39732"/>
                      <a:pt x="54390" y="39300"/>
                    </a:cubicBezTo>
                    <a:cubicBezTo>
                      <a:pt x="54408" y="39264"/>
                      <a:pt x="54388" y="39228"/>
                      <a:pt x="54366" y="39228"/>
                    </a:cubicBezTo>
                    <a:cubicBezTo>
                      <a:pt x="54357" y="39228"/>
                      <a:pt x="54347" y="39234"/>
                      <a:pt x="54340" y="39249"/>
                    </a:cubicBezTo>
                    <a:cubicBezTo>
                      <a:pt x="54136" y="39478"/>
                      <a:pt x="53907" y="39681"/>
                      <a:pt x="53679" y="39884"/>
                    </a:cubicBezTo>
                    <a:cubicBezTo>
                      <a:pt x="53272" y="40240"/>
                      <a:pt x="52840" y="40571"/>
                      <a:pt x="52383" y="40876"/>
                    </a:cubicBezTo>
                    <a:cubicBezTo>
                      <a:pt x="52154" y="41028"/>
                      <a:pt x="51925" y="41181"/>
                      <a:pt x="51696" y="41308"/>
                    </a:cubicBezTo>
                    <a:cubicBezTo>
                      <a:pt x="51569" y="41384"/>
                      <a:pt x="51442" y="41435"/>
                      <a:pt x="51340" y="41511"/>
                    </a:cubicBezTo>
                    <a:lnTo>
                      <a:pt x="51213" y="41562"/>
                    </a:lnTo>
                    <a:cubicBezTo>
                      <a:pt x="51188" y="41460"/>
                      <a:pt x="51163" y="41359"/>
                      <a:pt x="51112" y="41257"/>
                    </a:cubicBezTo>
                    <a:lnTo>
                      <a:pt x="51290" y="41155"/>
                    </a:lnTo>
                    <a:cubicBezTo>
                      <a:pt x="52001" y="40621"/>
                      <a:pt x="52688" y="40062"/>
                      <a:pt x="53348" y="39478"/>
                    </a:cubicBezTo>
                    <a:cubicBezTo>
                      <a:pt x="54009" y="38868"/>
                      <a:pt x="54619" y="38232"/>
                      <a:pt x="55204" y="37572"/>
                    </a:cubicBezTo>
                    <a:cubicBezTo>
                      <a:pt x="55788" y="36911"/>
                      <a:pt x="56347" y="36199"/>
                      <a:pt x="56830" y="35462"/>
                    </a:cubicBezTo>
                    <a:cubicBezTo>
                      <a:pt x="56932" y="35335"/>
                      <a:pt x="57008" y="35182"/>
                      <a:pt x="57084" y="35055"/>
                    </a:cubicBezTo>
                    <a:lnTo>
                      <a:pt x="57084" y="35030"/>
                    </a:lnTo>
                    <a:close/>
                    <a:moveTo>
                      <a:pt x="23739" y="42248"/>
                    </a:moveTo>
                    <a:cubicBezTo>
                      <a:pt x="23739" y="42350"/>
                      <a:pt x="23739" y="42451"/>
                      <a:pt x="23764" y="42553"/>
                    </a:cubicBezTo>
                    <a:cubicBezTo>
                      <a:pt x="23917" y="43036"/>
                      <a:pt x="24273" y="43392"/>
                      <a:pt x="24400" y="43849"/>
                    </a:cubicBezTo>
                    <a:cubicBezTo>
                      <a:pt x="24476" y="44078"/>
                      <a:pt x="24425" y="44332"/>
                      <a:pt x="24298" y="44536"/>
                    </a:cubicBezTo>
                    <a:cubicBezTo>
                      <a:pt x="24247" y="44612"/>
                      <a:pt x="24171" y="44688"/>
                      <a:pt x="24095" y="44764"/>
                    </a:cubicBezTo>
                    <a:cubicBezTo>
                      <a:pt x="24120" y="44713"/>
                      <a:pt x="24120" y="44663"/>
                      <a:pt x="24120" y="44612"/>
                    </a:cubicBezTo>
                    <a:cubicBezTo>
                      <a:pt x="24095" y="44332"/>
                      <a:pt x="24018" y="44027"/>
                      <a:pt x="23866" y="43773"/>
                    </a:cubicBezTo>
                    <a:lnTo>
                      <a:pt x="23866" y="43773"/>
                    </a:lnTo>
                    <a:lnTo>
                      <a:pt x="23891" y="43798"/>
                    </a:lnTo>
                    <a:cubicBezTo>
                      <a:pt x="23739" y="43544"/>
                      <a:pt x="23637" y="43290"/>
                      <a:pt x="23561" y="43036"/>
                    </a:cubicBezTo>
                    <a:cubicBezTo>
                      <a:pt x="23510" y="42833"/>
                      <a:pt x="23510" y="42629"/>
                      <a:pt x="23561" y="42426"/>
                    </a:cubicBezTo>
                    <a:cubicBezTo>
                      <a:pt x="23612" y="42375"/>
                      <a:pt x="23688" y="42299"/>
                      <a:pt x="23739" y="42248"/>
                    </a:cubicBezTo>
                    <a:close/>
                    <a:moveTo>
                      <a:pt x="67448" y="36511"/>
                    </a:moveTo>
                    <a:cubicBezTo>
                      <a:pt x="67848" y="36511"/>
                      <a:pt x="68248" y="36544"/>
                      <a:pt x="68649" y="36606"/>
                    </a:cubicBezTo>
                    <a:cubicBezTo>
                      <a:pt x="68928" y="36657"/>
                      <a:pt x="69233" y="36758"/>
                      <a:pt x="69513" y="36860"/>
                    </a:cubicBezTo>
                    <a:cubicBezTo>
                      <a:pt x="69742" y="36936"/>
                      <a:pt x="69945" y="37089"/>
                      <a:pt x="70072" y="37292"/>
                    </a:cubicBezTo>
                    <a:cubicBezTo>
                      <a:pt x="70199" y="37597"/>
                      <a:pt x="70174" y="37902"/>
                      <a:pt x="70047" y="38182"/>
                    </a:cubicBezTo>
                    <a:cubicBezTo>
                      <a:pt x="69919" y="38436"/>
                      <a:pt x="69792" y="38715"/>
                      <a:pt x="69665" y="38944"/>
                    </a:cubicBezTo>
                    <a:cubicBezTo>
                      <a:pt x="69386" y="39427"/>
                      <a:pt x="69081" y="39884"/>
                      <a:pt x="68699" y="40316"/>
                    </a:cubicBezTo>
                    <a:cubicBezTo>
                      <a:pt x="67937" y="41155"/>
                      <a:pt x="67047" y="41892"/>
                      <a:pt x="66056" y="42451"/>
                    </a:cubicBezTo>
                    <a:lnTo>
                      <a:pt x="66082" y="42451"/>
                    </a:lnTo>
                    <a:cubicBezTo>
                      <a:pt x="64938" y="43087"/>
                      <a:pt x="63743" y="43621"/>
                      <a:pt x="62498" y="44027"/>
                    </a:cubicBezTo>
                    <a:cubicBezTo>
                      <a:pt x="61863" y="44231"/>
                      <a:pt x="61253" y="44434"/>
                      <a:pt x="60643" y="44612"/>
                    </a:cubicBezTo>
                    <a:cubicBezTo>
                      <a:pt x="60033" y="44840"/>
                      <a:pt x="59423" y="44968"/>
                      <a:pt x="58813" y="45044"/>
                    </a:cubicBezTo>
                    <a:cubicBezTo>
                      <a:pt x="58762" y="44713"/>
                      <a:pt x="58660" y="44383"/>
                      <a:pt x="58482" y="44103"/>
                    </a:cubicBezTo>
                    <a:cubicBezTo>
                      <a:pt x="58787" y="44027"/>
                      <a:pt x="59067" y="43875"/>
                      <a:pt x="59296" y="43646"/>
                    </a:cubicBezTo>
                    <a:lnTo>
                      <a:pt x="60109" y="42960"/>
                    </a:lnTo>
                    <a:cubicBezTo>
                      <a:pt x="60150" y="42918"/>
                      <a:pt x="60107" y="42877"/>
                      <a:pt x="60062" y="42877"/>
                    </a:cubicBezTo>
                    <a:cubicBezTo>
                      <a:pt x="60052" y="42877"/>
                      <a:pt x="60042" y="42879"/>
                      <a:pt x="60033" y="42883"/>
                    </a:cubicBezTo>
                    <a:cubicBezTo>
                      <a:pt x="59753" y="43087"/>
                      <a:pt x="59499" y="43290"/>
                      <a:pt x="59219" y="43493"/>
                    </a:cubicBezTo>
                    <a:cubicBezTo>
                      <a:pt x="59092" y="43570"/>
                      <a:pt x="58991" y="43671"/>
                      <a:pt x="58864" y="43748"/>
                    </a:cubicBezTo>
                    <a:cubicBezTo>
                      <a:pt x="58762" y="43798"/>
                      <a:pt x="58660" y="43849"/>
                      <a:pt x="58559" y="43875"/>
                    </a:cubicBezTo>
                    <a:cubicBezTo>
                      <a:pt x="58533" y="43849"/>
                      <a:pt x="58533" y="43849"/>
                      <a:pt x="58508" y="43849"/>
                    </a:cubicBezTo>
                    <a:cubicBezTo>
                      <a:pt x="58457" y="43875"/>
                      <a:pt x="58406" y="43900"/>
                      <a:pt x="58406" y="43951"/>
                    </a:cubicBezTo>
                    <a:cubicBezTo>
                      <a:pt x="58279" y="43798"/>
                      <a:pt x="58101" y="43671"/>
                      <a:pt x="57898" y="43570"/>
                    </a:cubicBezTo>
                    <a:cubicBezTo>
                      <a:pt x="58381" y="43265"/>
                      <a:pt x="58813" y="42909"/>
                      <a:pt x="59245" y="42528"/>
                    </a:cubicBezTo>
                    <a:cubicBezTo>
                      <a:pt x="59601" y="42223"/>
                      <a:pt x="59956" y="41867"/>
                      <a:pt x="60287" y="41486"/>
                    </a:cubicBezTo>
                    <a:cubicBezTo>
                      <a:pt x="60439" y="41308"/>
                      <a:pt x="60566" y="41104"/>
                      <a:pt x="60643" y="40876"/>
                    </a:cubicBezTo>
                    <a:cubicBezTo>
                      <a:pt x="60719" y="40647"/>
                      <a:pt x="60744" y="40393"/>
                      <a:pt x="60693" y="40139"/>
                    </a:cubicBezTo>
                    <a:cubicBezTo>
                      <a:pt x="60592" y="39656"/>
                      <a:pt x="60389" y="39198"/>
                      <a:pt x="60058" y="38817"/>
                    </a:cubicBezTo>
                    <a:cubicBezTo>
                      <a:pt x="60033" y="38766"/>
                      <a:pt x="59982" y="38715"/>
                      <a:pt x="59956" y="38664"/>
                    </a:cubicBezTo>
                    <a:cubicBezTo>
                      <a:pt x="60134" y="38664"/>
                      <a:pt x="60312" y="38639"/>
                      <a:pt x="60490" y="38588"/>
                    </a:cubicBezTo>
                    <a:cubicBezTo>
                      <a:pt x="62091" y="38410"/>
                      <a:pt x="63642" y="37927"/>
                      <a:pt x="65090" y="37216"/>
                    </a:cubicBezTo>
                    <a:cubicBezTo>
                      <a:pt x="65421" y="37038"/>
                      <a:pt x="65751" y="36835"/>
                      <a:pt x="66082" y="36606"/>
                    </a:cubicBezTo>
                    <a:cubicBezTo>
                      <a:pt x="66107" y="36631"/>
                      <a:pt x="66132" y="36657"/>
                      <a:pt x="66158" y="36657"/>
                    </a:cubicBezTo>
                    <a:lnTo>
                      <a:pt x="66666" y="36555"/>
                    </a:lnTo>
                    <a:cubicBezTo>
                      <a:pt x="66927" y="36525"/>
                      <a:pt x="67188" y="36511"/>
                      <a:pt x="67448" y="36511"/>
                    </a:cubicBezTo>
                    <a:close/>
                    <a:moveTo>
                      <a:pt x="24044" y="45095"/>
                    </a:moveTo>
                    <a:lnTo>
                      <a:pt x="23942" y="45120"/>
                    </a:lnTo>
                    <a:lnTo>
                      <a:pt x="23993" y="45095"/>
                    </a:lnTo>
                    <a:close/>
                    <a:moveTo>
                      <a:pt x="23866" y="45171"/>
                    </a:moveTo>
                    <a:cubicBezTo>
                      <a:pt x="23853" y="45171"/>
                      <a:pt x="23841" y="45173"/>
                      <a:pt x="23830" y="45176"/>
                    </a:cubicBezTo>
                    <a:lnTo>
                      <a:pt x="23830" y="45176"/>
                    </a:lnTo>
                    <a:cubicBezTo>
                      <a:pt x="23834" y="45174"/>
                      <a:pt x="23837" y="45173"/>
                      <a:pt x="23841" y="45171"/>
                    </a:cubicBezTo>
                    <a:close/>
                    <a:moveTo>
                      <a:pt x="58940" y="37953"/>
                    </a:moveTo>
                    <a:lnTo>
                      <a:pt x="58940" y="37978"/>
                    </a:lnTo>
                    <a:cubicBezTo>
                      <a:pt x="59016" y="38054"/>
                      <a:pt x="59118" y="38131"/>
                      <a:pt x="59194" y="38207"/>
                    </a:cubicBezTo>
                    <a:cubicBezTo>
                      <a:pt x="59550" y="38512"/>
                      <a:pt x="59829" y="38842"/>
                      <a:pt x="60084" y="39224"/>
                    </a:cubicBezTo>
                    <a:cubicBezTo>
                      <a:pt x="60363" y="39630"/>
                      <a:pt x="60516" y="40113"/>
                      <a:pt x="60490" y="40596"/>
                    </a:cubicBezTo>
                    <a:cubicBezTo>
                      <a:pt x="60363" y="41054"/>
                      <a:pt x="60109" y="41435"/>
                      <a:pt x="59753" y="41740"/>
                    </a:cubicBezTo>
                    <a:cubicBezTo>
                      <a:pt x="59423" y="42070"/>
                      <a:pt x="59067" y="42401"/>
                      <a:pt x="58686" y="42680"/>
                    </a:cubicBezTo>
                    <a:cubicBezTo>
                      <a:pt x="57949" y="43290"/>
                      <a:pt x="57135" y="43824"/>
                      <a:pt x="56297" y="44256"/>
                    </a:cubicBezTo>
                    <a:cubicBezTo>
                      <a:pt x="55407" y="44713"/>
                      <a:pt x="54441" y="45044"/>
                      <a:pt x="53475" y="45273"/>
                    </a:cubicBezTo>
                    <a:cubicBezTo>
                      <a:pt x="52762" y="45404"/>
                      <a:pt x="52035" y="45480"/>
                      <a:pt x="51314" y="45480"/>
                    </a:cubicBezTo>
                    <a:cubicBezTo>
                      <a:pt x="51059" y="45480"/>
                      <a:pt x="50805" y="45470"/>
                      <a:pt x="50553" y="45450"/>
                    </a:cubicBezTo>
                    <a:cubicBezTo>
                      <a:pt x="50578" y="45400"/>
                      <a:pt x="50603" y="45349"/>
                      <a:pt x="50603" y="45273"/>
                    </a:cubicBezTo>
                    <a:cubicBezTo>
                      <a:pt x="50934" y="45273"/>
                      <a:pt x="51213" y="45222"/>
                      <a:pt x="51518" y="45196"/>
                    </a:cubicBezTo>
                    <a:cubicBezTo>
                      <a:pt x="52078" y="45145"/>
                      <a:pt x="52637" y="45069"/>
                      <a:pt x="53196" y="44993"/>
                    </a:cubicBezTo>
                    <a:cubicBezTo>
                      <a:pt x="53450" y="44942"/>
                      <a:pt x="53730" y="44917"/>
                      <a:pt x="53984" y="44866"/>
                    </a:cubicBezTo>
                    <a:cubicBezTo>
                      <a:pt x="54187" y="44815"/>
                      <a:pt x="54340" y="44713"/>
                      <a:pt x="54441" y="44536"/>
                    </a:cubicBezTo>
                    <a:cubicBezTo>
                      <a:pt x="54477" y="44482"/>
                      <a:pt x="54424" y="44428"/>
                      <a:pt x="54381" y="44428"/>
                    </a:cubicBezTo>
                    <a:cubicBezTo>
                      <a:pt x="54363" y="44428"/>
                      <a:pt x="54347" y="44437"/>
                      <a:pt x="54340" y="44459"/>
                    </a:cubicBezTo>
                    <a:cubicBezTo>
                      <a:pt x="54212" y="44663"/>
                      <a:pt x="53933" y="44663"/>
                      <a:pt x="53730" y="44713"/>
                    </a:cubicBezTo>
                    <a:cubicBezTo>
                      <a:pt x="53221" y="44790"/>
                      <a:pt x="52688" y="44840"/>
                      <a:pt x="52154" y="44917"/>
                    </a:cubicBezTo>
                    <a:cubicBezTo>
                      <a:pt x="51900" y="44942"/>
                      <a:pt x="51620" y="44968"/>
                      <a:pt x="51366" y="44993"/>
                    </a:cubicBezTo>
                    <a:cubicBezTo>
                      <a:pt x="51112" y="45018"/>
                      <a:pt x="50883" y="45018"/>
                      <a:pt x="50654" y="45044"/>
                    </a:cubicBezTo>
                    <a:cubicBezTo>
                      <a:pt x="50730" y="44586"/>
                      <a:pt x="50578" y="44129"/>
                      <a:pt x="50298" y="43773"/>
                    </a:cubicBezTo>
                    <a:lnTo>
                      <a:pt x="50451" y="43748"/>
                    </a:lnTo>
                    <a:cubicBezTo>
                      <a:pt x="51442" y="43493"/>
                      <a:pt x="52408" y="43163"/>
                      <a:pt x="53323" y="42731"/>
                    </a:cubicBezTo>
                    <a:cubicBezTo>
                      <a:pt x="54238" y="42299"/>
                      <a:pt x="55102" y="41791"/>
                      <a:pt x="55915" y="41206"/>
                    </a:cubicBezTo>
                    <a:cubicBezTo>
                      <a:pt x="56729" y="40596"/>
                      <a:pt x="57466" y="39910"/>
                      <a:pt x="58101" y="39147"/>
                    </a:cubicBezTo>
                    <a:cubicBezTo>
                      <a:pt x="58431" y="38766"/>
                      <a:pt x="58711" y="38385"/>
                      <a:pt x="58940" y="37953"/>
                    </a:cubicBezTo>
                    <a:close/>
                    <a:moveTo>
                      <a:pt x="23612" y="45069"/>
                    </a:moveTo>
                    <a:lnTo>
                      <a:pt x="23612" y="45069"/>
                    </a:lnTo>
                    <a:cubicBezTo>
                      <a:pt x="23586" y="45145"/>
                      <a:pt x="23663" y="45196"/>
                      <a:pt x="23739" y="45196"/>
                    </a:cubicBezTo>
                    <a:cubicBezTo>
                      <a:pt x="23758" y="45196"/>
                      <a:pt x="23778" y="45196"/>
                      <a:pt x="23809" y="45185"/>
                    </a:cubicBezTo>
                    <a:lnTo>
                      <a:pt x="23809" y="45185"/>
                    </a:lnTo>
                    <a:cubicBezTo>
                      <a:pt x="23792" y="45194"/>
                      <a:pt x="23778" y="45208"/>
                      <a:pt x="23764" y="45222"/>
                    </a:cubicBezTo>
                    <a:cubicBezTo>
                      <a:pt x="23637" y="45323"/>
                      <a:pt x="23561" y="45476"/>
                      <a:pt x="23536" y="45628"/>
                    </a:cubicBezTo>
                    <a:cubicBezTo>
                      <a:pt x="23561" y="45933"/>
                      <a:pt x="23713" y="46213"/>
                      <a:pt x="23942" y="46416"/>
                    </a:cubicBezTo>
                    <a:cubicBezTo>
                      <a:pt x="24171" y="46645"/>
                      <a:pt x="24451" y="46823"/>
                      <a:pt x="24756" y="46899"/>
                    </a:cubicBezTo>
                    <a:cubicBezTo>
                      <a:pt x="24796" y="46906"/>
                      <a:pt x="24839" y="46909"/>
                      <a:pt x="24883" y="46909"/>
                    </a:cubicBezTo>
                    <a:cubicBezTo>
                      <a:pt x="25002" y="46909"/>
                      <a:pt x="25127" y="46886"/>
                      <a:pt x="25238" y="46848"/>
                    </a:cubicBezTo>
                    <a:cubicBezTo>
                      <a:pt x="25366" y="46772"/>
                      <a:pt x="25518" y="46721"/>
                      <a:pt x="25670" y="46721"/>
                    </a:cubicBezTo>
                    <a:cubicBezTo>
                      <a:pt x="25696" y="46709"/>
                      <a:pt x="25728" y="46702"/>
                      <a:pt x="25759" y="46702"/>
                    </a:cubicBezTo>
                    <a:cubicBezTo>
                      <a:pt x="25791" y="46702"/>
                      <a:pt x="25823" y="46709"/>
                      <a:pt x="25848" y="46721"/>
                    </a:cubicBezTo>
                    <a:cubicBezTo>
                      <a:pt x="25772" y="46747"/>
                      <a:pt x="25721" y="46798"/>
                      <a:pt x="25645" y="46823"/>
                    </a:cubicBezTo>
                    <a:cubicBezTo>
                      <a:pt x="25569" y="46899"/>
                      <a:pt x="25467" y="46950"/>
                      <a:pt x="25366" y="46975"/>
                    </a:cubicBezTo>
                    <a:cubicBezTo>
                      <a:pt x="25188" y="47052"/>
                      <a:pt x="24984" y="47103"/>
                      <a:pt x="24781" y="47103"/>
                    </a:cubicBezTo>
                    <a:cubicBezTo>
                      <a:pt x="24400" y="47103"/>
                      <a:pt x="24044" y="47001"/>
                      <a:pt x="23739" y="46798"/>
                    </a:cubicBezTo>
                    <a:cubicBezTo>
                      <a:pt x="23408" y="46594"/>
                      <a:pt x="23154" y="46315"/>
                      <a:pt x="22976" y="45984"/>
                    </a:cubicBezTo>
                    <a:cubicBezTo>
                      <a:pt x="22875" y="45806"/>
                      <a:pt x="22900" y="45603"/>
                      <a:pt x="23027" y="45425"/>
                    </a:cubicBezTo>
                    <a:cubicBezTo>
                      <a:pt x="23103" y="45298"/>
                      <a:pt x="23231" y="45196"/>
                      <a:pt x="23383" y="45145"/>
                    </a:cubicBezTo>
                    <a:cubicBezTo>
                      <a:pt x="23459" y="45120"/>
                      <a:pt x="23536" y="45095"/>
                      <a:pt x="23612" y="45069"/>
                    </a:cubicBezTo>
                    <a:close/>
                    <a:moveTo>
                      <a:pt x="25931" y="37791"/>
                    </a:moveTo>
                    <a:cubicBezTo>
                      <a:pt x="26098" y="37791"/>
                      <a:pt x="26258" y="37824"/>
                      <a:pt x="26433" y="37902"/>
                    </a:cubicBezTo>
                    <a:cubicBezTo>
                      <a:pt x="26636" y="37978"/>
                      <a:pt x="26840" y="38054"/>
                      <a:pt x="27018" y="38131"/>
                    </a:cubicBezTo>
                    <a:cubicBezTo>
                      <a:pt x="27221" y="38207"/>
                      <a:pt x="27399" y="38309"/>
                      <a:pt x="27602" y="38410"/>
                    </a:cubicBezTo>
                    <a:cubicBezTo>
                      <a:pt x="27678" y="38461"/>
                      <a:pt x="27780" y="38512"/>
                      <a:pt x="27882" y="38563"/>
                    </a:cubicBezTo>
                    <a:lnTo>
                      <a:pt x="28009" y="38664"/>
                    </a:lnTo>
                    <a:cubicBezTo>
                      <a:pt x="27958" y="38766"/>
                      <a:pt x="28034" y="38842"/>
                      <a:pt x="28110" y="38893"/>
                    </a:cubicBezTo>
                    <a:cubicBezTo>
                      <a:pt x="28212" y="38944"/>
                      <a:pt x="28365" y="39020"/>
                      <a:pt x="28466" y="39071"/>
                    </a:cubicBezTo>
                    <a:cubicBezTo>
                      <a:pt x="28695" y="39198"/>
                      <a:pt x="28924" y="39300"/>
                      <a:pt x="29178" y="39351"/>
                    </a:cubicBezTo>
                    <a:cubicBezTo>
                      <a:pt x="29432" y="39402"/>
                      <a:pt x="29686" y="39452"/>
                      <a:pt x="29940" y="39452"/>
                    </a:cubicBezTo>
                    <a:cubicBezTo>
                      <a:pt x="30169" y="39452"/>
                      <a:pt x="30372" y="39478"/>
                      <a:pt x="30576" y="39503"/>
                    </a:cubicBezTo>
                    <a:cubicBezTo>
                      <a:pt x="30499" y="39579"/>
                      <a:pt x="30423" y="39681"/>
                      <a:pt x="30347" y="39757"/>
                    </a:cubicBezTo>
                    <a:cubicBezTo>
                      <a:pt x="30296" y="39834"/>
                      <a:pt x="30169" y="40011"/>
                      <a:pt x="30067" y="40139"/>
                    </a:cubicBezTo>
                    <a:cubicBezTo>
                      <a:pt x="30017" y="40189"/>
                      <a:pt x="29966" y="40240"/>
                      <a:pt x="29915" y="40316"/>
                    </a:cubicBezTo>
                    <a:cubicBezTo>
                      <a:pt x="29864" y="40367"/>
                      <a:pt x="29839" y="40444"/>
                      <a:pt x="29839" y="40494"/>
                    </a:cubicBezTo>
                    <a:cubicBezTo>
                      <a:pt x="29839" y="40545"/>
                      <a:pt x="29864" y="40571"/>
                      <a:pt x="29915" y="40571"/>
                    </a:cubicBezTo>
                    <a:cubicBezTo>
                      <a:pt x="29966" y="40545"/>
                      <a:pt x="30017" y="40494"/>
                      <a:pt x="30067" y="40444"/>
                    </a:cubicBezTo>
                    <a:lnTo>
                      <a:pt x="30169" y="40291"/>
                    </a:lnTo>
                    <a:lnTo>
                      <a:pt x="30220" y="40215"/>
                    </a:lnTo>
                    <a:cubicBezTo>
                      <a:pt x="30245" y="40266"/>
                      <a:pt x="30245" y="40316"/>
                      <a:pt x="30245" y="40342"/>
                    </a:cubicBezTo>
                    <a:cubicBezTo>
                      <a:pt x="30271" y="40444"/>
                      <a:pt x="30296" y="40520"/>
                      <a:pt x="30347" y="40596"/>
                    </a:cubicBezTo>
                    <a:cubicBezTo>
                      <a:pt x="30347" y="40605"/>
                      <a:pt x="30350" y="40607"/>
                      <a:pt x="30354" y="40607"/>
                    </a:cubicBezTo>
                    <a:cubicBezTo>
                      <a:pt x="30361" y="40607"/>
                      <a:pt x="30372" y="40596"/>
                      <a:pt x="30372" y="40596"/>
                    </a:cubicBezTo>
                    <a:cubicBezTo>
                      <a:pt x="30372" y="40520"/>
                      <a:pt x="30347" y="40418"/>
                      <a:pt x="30347" y="40342"/>
                    </a:cubicBezTo>
                    <a:cubicBezTo>
                      <a:pt x="30322" y="40266"/>
                      <a:pt x="30347" y="40266"/>
                      <a:pt x="30322" y="40215"/>
                    </a:cubicBezTo>
                    <a:cubicBezTo>
                      <a:pt x="30322" y="40189"/>
                      <a:pt x="30322" y="40164"/>
                      <a:pt x="30296" y="40139"/>
                    </a:cubicBezTo>
                    <a:lnTo>
                      <a:pt x="30423" y="39986"/>
                    </a:lnTo>
                    <a:cubicBezTo>
                      <a:pt x="30423" y="39986"/>
                      <a:pt x="30423" y="40011"/>
                      <a:pt x="30423" y="40037"/>
                    </a:cubicBezTo>
                    <a:cubicBezTo>
                      <a:pt x="30423" y="40088"/>
                      <a:pt x="30423" y="40139"/>
                      <a:pt x="30423" y="40189"/>
                    </a:cubicBezTo>
                    <a:cubicBezTo>
                      <a:pt x="30423" y="40291"/>
                      <a:pt x="30449" y="40367"/>
                      <a:pt x="30449" y="40469"/>
                    </a:cubicBezTo>
                    <a:cubicBezTo>
                      <a:pt x="30423" y="40520"/>
                      <a:pt x="30398" y="40571"/>
                      <a:pt x="30372" y="40621"/>
                    </a:cubicBezTo>
                    <a:cubicBezTo>
                      <a:pt x="30329" y="40665"/>
                      <a:pt x="30379" y="40728"/>
                      <a:pt x="30443" y="40728"/>
                    </a:cubicBezTo>
                    <a:cubicBezTo>
                      <a:pt x="30453" y="40728"/>
                      <a:pt x="30464" y="40727"/>
                      <a:pt x="30474" y="40723"/>
                    </a:cubicBezTo>
                    <a:cubicBezTo>
                      <a:pt x="30499" y="40799"/>
                      <a:pt x="30550" y="40876"/>
                      <a:pt x="30627" y="40926"/>
                    </a:cubicBezTo>
                    <a:lnTo>
                      <a:pt x="30525" y="41054"/>
                    </a:lnTo>
                    <a:cubicBezTo>
                      <a:pt x="30499" y="41104"/>
                      <a:pt x="30474" y="41155"/>
                      <a:pt x="30449" y="41181"/>
                    </a:cubicBezTo>
                    <a:cubicBezTo>
                      <a:pt x="30423" y="41231"/>
                      <a:pt x="30398" y="41257"/>
                      <a:pt x="30398" y="41308"/>
                    </a:cubicBezTo>
                    <a:cubicBezTo>
                      <a:pt x="30398" y="41326"/>
                      <a:pt x="30411" y="41344"/>
                      <a:pt x="30427" y="41344"/>
                    </a:cubicBezTo>
                    <a:cubicBezTo>
                      <a:pt x="30434" y="41344"/>
                      <a:pt x="30441" y="41341"/>
                      <a:pt x="30449" y="41333"/>
                    </a:cubicBezTo>
                    <a:cubicBezTo>
                      <a:pt x="30474" y="41308"/>
                      <a:pt x="30499" y="41282"/>
                      <a:pt x="30525" y="41231"/>
                    </a:cubicBezTo>
                    <a:lnTo>
                      <a:pt x="30601" y="41104"/>
                    </a:lnTo>
                    <a:cubicBezTo>
                      <a:pt x="30652" y="41054"/>
                      <a:pt x="30677" y="41003"/>
                      <a:pt x="30703" y="40952"/>
                    </a:cubicBezTo>
                    <a:cubicBezTo>
                      <a:pt x="30754" y="40977"/>
                      <a:pt x="30804" y="41003"/>
                      <a:pt x="30855" y="41003"/>
                    </a:cubicBezTo>
                    <a:lnTo>
                      <a:pt x="30957" y="41028"/>
                    </a:lnTo>
                    <a:lnTo>
                      <a:pt x="30982" y="41028"/>
                    </a:lnTo>
                    <a:cubicBezTo>
                      <a:pt x="30982" y="41054"/>
                      <a:pt x="30982" y="41079"/>
                      <a:pt x="30982" y="41104"/>
                    </a:cubicBezTo>
                    <a:lnTo>
                      <a:pt x="30982" y="41257"/>
                    </a:lnTo>
                    <a:cubicBezTo>
                      <a:pt x="30957" y="41257"/>
                      <a:pt x="30957" y="41282"/>
                      <a:pt x="30932" y="41282"/>
                    </a:cubicBezTo>
                    <a:cubicBezTo>
                      <a:pt x="30906" y="41333"/>
                      <a:pt x="30881" y="41359"/>
                      <a:pt x="30906" y="41409"/>
                    </a:cubicBezTo>
                    <a:cubicBezTo>
                      <a:pt x="30830" y="41460"/>
                      <a:pt x="30779" y="41536"/>
                      <a:pt x="30728" y="41613"/>
                    </a:cubicBezTo>
                    <a:cubicBezTo>
                      <a:pt x="30677" y="41638"/>
                      <a:pt x="30627" y="41689"/>
                      <a:pt x="30601" y="41740"/>
                    </a:cubicBezTo>
                    <a:cubicBezTo>
                      <a:pt x="30550" y="41791"/>
                      <a:pt x="30499" y="41841"/>
                      <a:pt x="30499" y="41892"/>
                    </a:cubicBezTo>
                    <a:cubicBezTo>
                      <a:pt x="30499" y="41929"/>
                      <a:pt x="30513" y="41953"/>
                      <a:pt x="30530" y="41953"/>
                    </a:cubicBezTo>
                    <a:cubicBezTo>
                      <a:pt x="30537" y="41953"/>
                      <a:pt x="30544" y="41950"/>
                      <a:pt x="30550" y="41943"/>
                    </a:cubicBezTo>
                    <a:cubicBezTo>
                      <a:pt x="30601" y="41918"/>
                      <a:pt x="30652" y="41867"/>
                      <a:pt x="30703" y="41816"/>
                    </a:cubicBezTo>
                    <a:cubicBezTo>
                      <a:pt x="30728" y="41765"/>
                      <a:pt x="30779" y="41714"/>
                      <a:pt x="30804" y="41689"/>
                    </a:cubicBezTo>
                    <a:cubicBezTo>
                      <a:pt x="30855" y="41638"/>
                      <a:pt x="30906" y="41536"/>
                      <a:pt x="30957" y="41486"/>
                    </a:cubicBezTo>
                    <a:cubicBezTo>
                      <a:pt x="30982" y="41486"/>
                      <a:pt x="31008" y="41460"/>
                      <a:pt x="31033" y="41460"/>
                    </a:cubicBezTo>
                    <a:lnTo>
                      <a:pt x="31160" y="41511"/>
                    </a:lnTo>
                    <a:cubicBezTo>
                      <a:pt x="31237" y="41562"/>
                      <a:pt x="31287" y="41587"/>
                      <a:pt x="31364" y="41638"/>
                    </a:cubicBezTo>
                    <a:lnTo>
                      <a:pt x="31389" y="41664"/>
                    </a:lnTo>
                    <a:lnTo>
                      <a:pt x="31414" y="41689"/>
                    </a:lnTo>
                    <a:cubicBezTo>
                      <a:pt x="31364" y="41689"/>
                      <a:pt x="31313" y="41689"/>
                      <a:pt x="31287" y="41714"/>
                    </a:cubicBezTo>
                    <a:cubicBezTo>
                      <a:pt x="31237" y="41714"/>
                      <a:pt x="31186" y="41740"/>
                      <a:pt x="31135" y="41765"/>
                    </a:cubicBezTo>
                    <a:cubicBezTo>
                      <a:pt x="31033" y="41816"/>
                      <a:pt x="30932" y="41867"/>
                      <a:pt x="30855" y="41918"/>
                    </a:cubicBezTo>
                    <a:cubicBezTo>
                      <a:pt x="30754" y="41969"/>
                      <a:pt x="30677" y="42045"/>
                      <a:pt x="30576" y="42096"/>
                    </a:cubicBezTo>
                    <a:lnTo>
                      <a:pt x="30449" y="42172"/>
                    </a:lnTo>
                    <a:cubicBezTo>
                      <a:pt x="30398" y="42197"/>
                      <a:pt x="30372" y="42223"/>
                      <a:pt x="30322" y="42248"/>
                    </a:cubicBezTo>
                    <a:cubicBezTo>
                      <a:pt x="30296" y="42273"/>
                      <a:pt x="30296" y="42299"/>
                      <a:pt x="30322" y="42324"/>
                    </a:cubicBezTo>
                    <a:cubicBezTo>
                      <a:pt x="30345" y="42336"/>
                      <a:pt x="30370" y="42341"/>
                      <a:pt x="30396" y="42341"/>
                    </a:cubicBezTo>
                    <a:cubicBezTo>
                      <a:pt x="30480" y="42341"/>
                      <a:pt x="30568" y="42287"/>
                      <a:pt x="30627" y="42248"/>
                    </a:cubicBezTo>
                    <a:cubicBezTo>
                      <a:pt x="30703" y="42197"/>
                      <a:pt x="30804" y="42146"/>
                      <a:pt x="30881" y="42096"/>
                    </a:cubicBezTo>
                    <a:cubicBezTo>
                      <a:pt x="30982" y="42045"/>
                      <a:pt x="31084" y="41969"/>
                      <a:pt x="31186" y="41918"/>
                    </a:cubicBezTo>
                    <a:lnTo>
                      <a:pt x="31338" y="41841"/>
                    </a:lnTo>
                    <a:cubicBezTo>
                      <a:pt x="31338" y="41867"/>
                      <a:pt x="31338" y="41867"/>
                      <a:pt x="31364" y="41892"/>
                    </a:cubicBezTo>
                    <a:lnTo>
                      <a:pt x="31440" y="41892"/>
                    </a:lnTo>
                    <a:cubicBezTo>
                      <a:pt x="31592" y="41994"/>
                      <a:pt x="31770" y="42096"/>
                      <a:pt x="31974" y="42146"/>
                    </a:cubicBezTo>
                    <a:cubicBezTo>
                      <a:pt x="32380" y="42248"/>
                      <a:pt x="32787" y="42426"/>
                      <a:pt x="33168" y="42655"/>
                    </a:cubicBezTo>
                    <a:cubicBezTo>
                      <a:pt x="33270" y="42706"/>
                      <a:pt x="33346" y="42807"/>
                      <a:pt x="33397" y="42934"/>
                    </a:cubicBezTo>
                    <a:cubicBezTo>
                      <a:pt x="33448" y="43061"/>
                      <a:pt x="33448" y="43214"/>
                      <a:pt x="33448" y="43341"/>
                    </a:cubicBezTo>
                    <a:cubicBezTo>
                      <a:pt x="33422" y="43417"/>
                      <a:pt x="33422" y="43493"/>
                      <a:pt x="33397" y="43570"/>
                    </a:cubicBezTo>
                    <a:cubicBezTo>
                      <a:pt x="33397" y="43570"/>
                      <a:pt x="33397" y="43570"/>
                      <a:pt x="33397" y="43595"/>
                    </a:cubicBezTo>
                    <a:cubicBezTo>
                      <a:pt x="33371" y="43646"/>
                      <a:pt x="33346" y="43671"/>
                      <a:pt x="33321" y="43722"/>
                    </a:cubicBezTo>
                    <a:cubicBezTo>
                      <a:pt x="33117" y="43875"/>
                      <a:pt x="32939" y="44053"/>
                      <a:pt x="32736" y="44231"/>
                    </a:cubicBezTo>
                    <a:lnTo>
                      <a:pt x="32024" y="44840"/>
                    </a:lnTo>
                    <a:cubicBezTo>
                      <a:pt x="31211" y="45578"/>
                      <a:pt x="30322" y="46264"/>
                      <a:pt x="29407" y="46899"/>
                    </a:cubicBezTo>
                    <a:cubicBezTo>
                      <a:pt x="29178" y="47052"/>
                      <a:pt x="28949" y="47179"/>
                      <a:pt x="28695" y="47306"/>
                    </a:cubicBezTo>
                    <a:cubicBezTo>
                      <a:pt x="28498" y="47404"/>
                      <a:pt x="28301" y="47442"/>
                      <a:pt x="28092" y="47442"/>
                    </a:cubicBezTo>
                    <a:cubicBezTo>
                      <a:pt x="28031" y="47442"/>
                      <a:pt x="27970" y="47439"/>
                      <a:pt x="27907" y="47433"/>
                    </a:cubicBezTo>
                    <a:cubicBezTo>
                      <a:pt x="27653" y="47382"/>
                      <a:pt x="27373" y="47306"/>
                      <a:pt x="27145" y="47179"/>
                    </a:cubicBezTo>
                    <a:cubicBezTo>
                      <a:pt x="26916" y="47077"/>
                      <a:pt x="26713" y="46950"/>
                      <a:pt x="26484" y="46848"/>
                    </a:cubicBezTo>
                    <a:cubicBezTo>
                      <a:pt x="26408" y="46747"/>
                      <a:pt x="26331" y="46670"/>
                      <a:pt x="26230" y="46645"/>
                    </a:cubicBezTo>
                    <a:cubicBezTo>
                      <a:pt x="26077" y="46569"/>
                      <a:pt x="25925" y="46518"/>
                      <a:pt x="25798" y="46518"/>
                    </a:cubicBezTo>
                    <a:cubicBezTo>
                      <a:pt x="25645" y="46518"/>
                      <a:pt x="25493" y="46518"/>
                      <a:pt x="25366" y="46569"/>
                    </a:cubicBezTo>
                    <a:cubicBezTo>
                      <a:pt x="25238" y="46620"/>
                      <a:pt x="25086" y="46670"/>
                      <a:pt x="24933" y="46696"/>
                    </a:cubicBezTo>
                    <a:cubicBezTo>
                      <a:pt x="24628" y="46670"/>
                      <a:pt x="24349" y="46543"/>
                      <a:pt x="24171" y="46315"/>
                    </a:cubicBezTo>
                    <a:cubicBezTo>
                      <a:pt x="23968" y="46137"/>
                      <a:pt x="23739" y="45908"/>
                      <a:pt x="23764" y="45628"/>
                    </a:cubicBezTo>
                    <a:cubicBezTo>
                      <a:pt x="23790" y="45501"/>
                      <a:pt x="23866" y="45400"/>
                      <a:pt x="23968" y="45374"/>
                    </a:cubicBezTo>
                    <a:cubicBezTo>
                      <a:pt x="24095" y="45323"/>
                      <a:pt x="24222" y="45273"/>
                      <a:pt x="24323" y="45222"/>
                    </a:cubicBezTo>
                    <a:cubicBezTo>
                      <a:pt x="24374" y="45222"/>
                      <a:pt x="24425" y="45120"/>
                      <a:pt x="24374" y="45095"/>
                    </a:cubicBezTo>
                    <a:cubicBezTo>
                      <a:pt x="24323" y="45018"/>
                      <a:pt x="24247" y="44993"/>
                      <a:pt x="24171" y="44942"/>
                    </a:cubicBezTo>
                    <a:lnTo>
                      <a:pt x="24222" y="44917"/>
                    </a:lnTo>
                    <a:cubicBezTo>
                      <a:pt x="24323" y="44815"/>
                      <a:pt x="24400" y="44713"/>
                      <a:pt x="24476" y="44586"/>
                    </a:cubicBezTo>
                    <a:cubicBezTo>
                      <a:pt x="24576" y="44436"/>
                      <a:pt x="24627" y="44237"/>
                      <a:pt x="24604" y="44037"/>
                    </a:cubicBezTo>
                    <a:lnTo>
                      <a:pt x="24604" y="44037"/>
                    </a:lnTo>
                    <a:cubicBezTo>
                      <a:pt x="24609" y="44059"/>
                      <a:pt x="24632" y="44081"/>
                      <a:pt x="24654" y="44103"/>
                    </a:cubicBezTo>
                    <a:cubicBezTo>
                      <a:pt x="24654" y="44119"/>
                      <a:pt x="24661" y="44125"/>
                      <a:pt x="24671" y="44125"/>
                    </a:cubicBezTo>
                    <a:cubicBezTo>
                      <a:pt x="24694" y="44125"/>
                      <a:pt x="24730" y="44096"/>
                      <a:pt x="24730" y="44078"/>
                    </a:cubicBezTo>
                    <a:cubicBezTo>
                      <a:pt x="24705" y="43926"/>
                      <a:pt x="24654" y="43773"/>
                      <a:pt x="24603" y="43646"/>
                    </a:cubicBezTo>
                    <a:lnTo>
                      <a:pt x="24425" y="43239"/>
                    </a:lnTo>
                    <a:cubicBezTo>
                      <a:pt x="24425" y="43214"/>
                      <a:pt x="24374" y="43188"/>
                      <a:pt x="24349" y="43188"/>
                    </a:cubicBezTo>
                    <a:cubicBezTo>
                      <a:pt x="24349" y="43188"/>
                      <a:pt x="24323" y="43214"/>
                      <a:pt x="24323" y="43214"/>
                    </a:cubicBezTo>
                    <a:cubicBezTo>
                      <a:pt x="24095" y="42833"/>
                      <a:pt x="23764" y="42350"/>
                      <a:pt x="23968" y="41867"/>
                    </a:cubicBezTo>
                    <a:cubicBezTo>
                      <a:pt x="23993" y="41791"/>
                      <a:pt x="24018" y="41740"/>
                      <a:pt x="24044" y="41664"/>
                    </a:cubicBezTo>
                    <a:cubicBezTo>
                      <a:pt x="24120" y="41282"/>
                      <a:pt x="24146" y="40876"/>
                      <a:pt x="24069" y="40494"/>
                    </a:cubicBezTo>
                    <a:cubicBezTo>
                      <a:pt x="24095" y="40494"/>
                      <a:pt x="24120" y="40469"/>
                      <a:pt x="24120" y="40444"/>
                    </a:cubicBezTo>
                    <a:cubicBezTo>
                      <a:pt x="24120" y="40266"/>
                      <a:pt x="24095" y="40088"/>
                      <a:pt x="24120" y="39910"/>
                    </a:cubicBezTo>
                    <a:cubicBezTo>
                      <a:pt x="24120" y="39757"/>
                      <a:pt x="24120" y="39579"/>
                      <a:pt x="24146" y="39402"/>
                    </a:cubicBezTo>
                    <a:cubicBezTo>
                      <a:pt x="24196" y="39122"/>
                      <a:pt x="24273" y="38842"/>
                      <a:pt x="24349" y="38588"/>
                    </a:cubicBezTo>
                    <a:cubicBezTo>
                      <a:pt x="24425" y="38359"/>
                      <a:pt x="24578" y="38182"/>
                      <a:pt x="24781" y="38080"/>
                    </a:cubicBezTo>
                    <a:cubicBezTo>
                      <a:pt x="24857" y="38029"/>
                      <a:pt x="24959" y="37978"/>
                      <a:pt x="25035" y="37953"/>
                    </a:cubicBezTo>
                    <a:lnTo>
                      <a:pt x="25035" y="37953"/>
                    </a:lnTo>
                    <a:cubicBezTo>
                      <a:pt x="24984" y="38004"/>
                      <a:pt x="25035" y="38054"/>
                      <a:pt x="25086" y="38054"/>
                    </a:cubicBezTo>
                    <a:cubicBezTo>
                      <a:pt x="25188" y="38029"/>
                      <a:pt x="25315" y="37978"/>
                      <a:pt x="25416" y="37927"/>
                    </a:cubicBezTo>
                    <a:cubicBezTo>
                      <a:pt x="25518" y="37851"/>
                      <a:pt x="25645" y="37826"/>
                      <a:pt x="25772" y="37800"/>
                    </a:cubicBezTo>
                    <a:cubicBezTo>
                      <a:pt x="25826" y="37794"/>
                      <a:pt x="25879" y="37791"/>
                      <a:pt x="25931" y="37791"/>
                    </a:cubicBezTo>
                    <a:close/>
                    <a:moveTo>
                      <a:pt x="46816" y="48399"/>
                    </a:moveTo>
                    <a:cubicBezTo>
                      <a:pt x="46865" y="48423"/>
                      <a:pt x="46908" y="48447"/>
                      <a:pt x="46951" y="48469"/>
                    </a:cubicBezTo>
                    <a:lnTo>
                      <a:pt x="46951" y="48469"/>
                    </a:lnTo>
                    <a:cubicBezTo>
                      <a:pt x="46907" y="48452"/>
                      <a:pt x="46862" y="48435"/>
                      <a:pt x="46816" y="48424"/>
                    </a:cubicBezTo>
                    <a:lnTo>
                      <a:pt x="46816" y="48399"/>
                    </a:lnTo>
                    <a:close/>
                    <a:moveTo>
                      <a:pt x="57771" y="43722"/>
                    </a:moveTo>
                    <a:cubicBezTo>
                      <a:pt x="58101" y="43900"/>
                      <a:pt x="58381" y="44205"/>
                      <a:pt x="58508" y="44561"/>
                    </a:cubicBezTo>
                    <a:cubicBezTo>
                      <a:pt x="58559" y="44739"/>
                      <a:pt x="58609" y="44917"/>
                      <a:pt x="58609" y="45095"/>
                    </a:cubicBezTo>
                    <a:cubicBezTo>
                      <a:pt x="58533" y="45145"/>
                      <a:pt x="58533" y="45247"/>
                      <a:pt x="58609" y="45298"/>
                    </a:cubicBezTo>
                    <a:cubicBezTo>
                      <a:pt x="58609" y="45501"/>
                      <a:pt x="58609" y="45730"/>
                      <a:pt x="58584" y="45933"/>
                    </a:cubicBezTo>
                    <a:cubicBezTo>
                      <a:pt x="58584" y="46010"/>
                      <a:pt x="58559" y="46086"/>
                      <a:pt x="58559" y="46137"/>
                    </a:cubicBezTo>
                    <a:cubicBezTo>
                      <a:pt x="58559" y="46162"/>
                      <a:pt x="58559" y="46162"/>
                      <a:pt x="58559" y="46188"/>
                    </a:cubicBezTo>
                    <a:cubicBezTo>
                      <a:pt x="58533" y="46289"/>
                      <a:pt x="58508" y="46391"/>
                      <a:pt x="58457" y="46493"/>
                    </a:cubicBezTo>
                    <a:cubicBezTo>
                      <a:pt x="58381" y="46670"/>
                      <a:pt x="58254" y="46823"/>
                      <a:pt x="58126" y="46950"/>
                    </a:cubicBezTo>
                    <a:cubicBezTo>
                      <a:pt x="57822" y="47204"/>
                      <a:pt x="57491" y="47407"/>
                      <a:pt x="57135" y="47585"/>
                    </a:cubicBezTo>
                    <a:cubicBezTo>
                      <a:pt x="56449" y="47967"/>
                      <a:pt x="55687" y="48246"/>
                      <a:pt x="54899" y="48399"/>
                    </a:cubicBezTo>
                    <a:cubicBezTo>
                      <a:pt x="54073" y="48538"/>
                      <a:pt x="53240" y="48608"/>
                      <a:pt x="52408" y="48608"/>
                    </a:cubicBezTo>
                    <a:cubicBezTo>
                      <a:pt x="51576" y="48608"/>
                      <a:pt x="50743" y="48538"/>
                      <a:pt x="49917" y="48399"/>
                    </a:cubicBezTo>
                    <a:cubicBezTo>
                      <a:pt x="49968" y="48348"/>
                      <a:pt x="50019" y="48297"/>
                      <a:pt x="50070" y="48246"/>
                    </a:cubicBezTo>
                    <a:cubicBezTo>
                      <a:pt x="50146" y="48272"/>
                      <a:pt x="50248" y="48272"/>
                      <a:pt x="50324" y="48272"/>
                    </a:cubicBezTo>
                    <a:cubicBezTo>
                      <a:pt x="50629" y="48297"/>
                      <a:pt x="50927" y="48310"/>
                      <a:pt x="51226" y="48310"/>
                    </a:cubicBezTo>
                    <a:cubicBezTo>
                      <a:pt x="51525" y="48310"/>
                      <a:pt x="51823" y="48297"/>
                      <a:pt x="52128" y="48272"/>
                    </a:cubicBezTo>
                    <a:cubicBezTo>
                      <a:pt x="52764" y="48246"/>
                      <a:pt x="53374" y="48195"/>
                      <a:pt x="53984" y="48145"/>
                    </a:cubicBezTo>
                    <a:cubicBezTo>
                      <a:pt x="54035" y="48145"/>
                      <a:pt x="54035" y="48043"/>
                      <a:pt x="53984" y="48043"/>
                    </a:cubicBezTo>
                    <a:lnTo>
                      <a:pt x="53094" y="48043"/>
                    </a:lnTo>
                    <a:cubicBezTo>
                      <a:pt x="52586" y="48043"/>
                      <a:pt x="52078" y="48068"/>
                      <a:pt x="51569" y="48094"/>
                    </a:cubicBezTo>
                    <a:lnTo>
                      <a:pt x="50807" y="48094"/>
                    </a:lnTo>
                    <a:cubicBezTo>
                      <a:pt x="50680" y="48094"/>
                      <a:pt x="50553" y="48094"/>
                      <a:pt x="50426" y="48068"/>
                    </a:cubicBezTo>
                    <a:lnTo>
                      <a:pt x="50248" y="48043"/>
                    </a:lnTo>
                    <a:cubicBezTo>
                      <a:pt x="50298" y="47941"/>
                      <a:pt x="50349" y="47840"/>
                      <a:pt x="50400" y="47738"/>
                    </a:cubicBezTo>
                    <a:cubicBezTo>
                      <a:pt x="50400" y="47763"/>
                      <a:pt x="50426" y="47789"/>
                      <a:pt x="50451" y="47789"/>
                    </a:cubicBezTo>
                    <a:lnTo>
                      <a:pt x="50959" y="47789"/>
                    </a:lnTo>
                    <a:lnTo>
                      <a:pt x="51468" y="47763"/>
                    </a:lnTo>
                    <a:cubicBezTo>
                      <a:pt x="51823" y="47738"/>
                      <a:pt x="52154" y="47687"/>
                      <a:pt x="52484" y="47636"/>
                    </a:cubicBezTo>
                    <a:cubicBezTo>
                      <a:pt x="52535" y="47636"/>
                      <a:pt x="52535" y="47535"/>
                      <a:pt x="52484" y="47535"/>
                    </a:cubicBezTo>
                    <a:cubicBezTo>
                      <a:pt x="52154" y="47560"/>
                      <a:pt x="51798" y="47585"/>
                      <a:pt x="51468" y="47611"/>
                    </a:cubicBezTo>
                    <a:lnTo>
                      <a:pt x="50959" y="47636"/>
                    </a:lnTo>
                    <a:lnTo>
                      <a:pt x="50705" y="47636"/>
                    </a:lnTo>
                    <a:cubicBezTo>
                      <a:pt x="50680" y="47628"/>
                      <a:pt x="50654" y="47625"/>
                      <a:pt x="50629" y="47625"/>
                    </a:cubicBezTo>
                    <a:cubicBezTo>
                      <a:pt x="50578" y="47625"/>
                      <a:pt x="50527" y="47636"/>
                      <a:pt x="50476" y="47636"/>
                    </a:cubicBezTo>
                    <a:lnTo>
                      <a:pt x="50451" y="47636"/>
                    </a:lnTo>
                    <a:cubicBezTo>
                      <a:pt x="50476" y="47509"/>
                      <a:pt x="50502" y="47382"/>
                      <a:pt x="50502" y="47255"/>
                    </a:cubicBezTo>
                    <a:cubicBezTo>
                      <a:pt x="50502" y="47052"/>
                      <a:pt x="50476" y="46848"/>
                      <a:pt x="50426" y="46645"/>
                    </a:cubicBezTo>
                    <a:cubicBezTo>
                      <a:pt x="50400" y="46543"/>
                      <a:pt x="50349" y="46416"/>
                      <a:pt x="50298" y="46315"/>
                    </a:cubicBezTo>
                    <a:cubicBezTo>
                      <a:pt x="50273" y="46238"/>
                      <a:pt x="50222" y="46162"/>
                      <a:pt x="50146" y="46111"/>
                    </a:cubicBezTo>
                    <a:cubicBezTo>
                      <a:pt x="50138" y="46104"/>
                      <a:pt x="50131" y="46101"/>
                      <a:pt x="50124" y="46101"/>
                    </a:cubicBezTo>
                    <a:cubicBezTo>
                      <a:pt x="50124" y="46101"/>
                      <a:pt x="50123" y="46101"/>
                      <a:pt x="50122" y="46101"/>
                    </a:cubicBezTo>
                    <a:lnTo>
                      <a:pt x="50122" y="46101"/>
                    </a:lnTo>
                    <a:cubicBezTo>
                      <a:pt x="50255" y="45983"/>
                      <a:pt x="50374" y="45849"/>
                      <a:pt x="50476" y="45705"/>
                    </a:cubicBezTo>
                    <a:cubicBezTo>
                      <a:pt x="50603" y="45705"/>
                      <a:pt x="50730" y="45730"/>
                      <a:pt x="50858" y="45730"/>
                    </a:cubicBezTo>
                    <a:cubicBezTo>
                      <a:pt x="51031" y="45739"/>
                      <a:pt x="51206" y="45743"/>
                      <a:pt x="51380" y="45743"/>
                    </a:cubicBezTo>
                    <a:cubicBezTo>
                      <a:pt x="52254" y="45743"/>
                      <a:pt x="53137" y="45637"/>
                      <a:pt x="53984" y="45425"/>
                    </a:cubicBezTo>
                    <a:cubicBezTo>
                      <a:pt x="55000" y="45171"/>
                      <a:pt x="55941" y="44764"/>
                      <a:pt x="56856" y="44281"/>
                    </a:cubicBezTo>
                    <a:cubicBezTo>
                      <a:pt x="57161" y="44103"/>
                      <a:pt x="57466" y="43900"/>
                      <a:pt x="57771" y="43722"/>
                    </a:cubicBezTo>
                    <a:close/>
                    <a:moveTo>
                      <a:pt x="49714" y="43519"/>
                    </a:moveTo>
                    <a:cubicBezTo>
                      <a:pt x="49714" y="43519"/>
                      <a:pt x="49714" y="43544"/>
                      <a:pt x="49739" y="43544"/>
                    </a:cubicBezTo>
                    <a:cubicBezTo>
                      <a:pt x="49816" y="43595"/>
                      <a:pt x="49892" y="43671"/>
                      <a:pt x="49968" y="43722"/>
                    </a:cubicBezTo>
                    <a:cubicBezTo>
                      <a:pt x="49943" y="43798"/>
                      <a:pt x="50019" y="43875"/>
                      <a:pt x="50095" y="43875"/>
                    </a:cubicBezTo>
                    <a:cubicBezTo>
                      <a:pt x="50248" y="44002"/>
                      <a:pt x="50349" y="44180"/>
                      <a:pt x="50426" y="44358"/>
                    </a:cubicBezTo>
                    <a:cubicBezTo>
                      <a:pt x="50527" y="44663"/>
                      <a:pt x="50527" y="45018"/>
                      <a:pt x="50426" y="45349"/>
                    </a:cubicBezTo>
                    <a:cubicBezTo>
                      <a:pt x="50298" y="45628"/>
                      <a:pt x="50095" y="45883"/>
                      <a:pt x="49841" y="46035"/>
                    </a:cubicBezTo>
                    <a:cubicBezTo>
                      <a:pt x="49587" y="46213"/>
                      <a:pt x="49307" y="46340"/>
                      <a:pt x="49002" y="46442"/>
                    </a:cubicBezTo>
                    <a:cubicBezTo>
                      <a:pt x="48824" y="46493"/>
                      <a:pt x="48646" y="46518"/>
                      <a:pt x="48468" y="46543"/>
                    </a:cubicBezTo>
                    <a:cubicBezTo>
                      <a:pt x="48341" y="46569"/>
                      <a:pt x="48240" y="46569"/>
                      <a:pt x="48138" y="46569"/>
                    </a:cubicBezTo>
                    <a:cubicBezTo>
                      <a:pt x="48070" y="46569"/>
                      <a:pt x="48014" y="46557"/>
                      <a:pt x="47954" y="46557"/>
                    </a:cubicBezTo>
                    <a:cubicBezTo>
                      <a:pt x="47923" y="46557"/>
                      <a:pt x="47892" y="46560"/>
                      <a:pt x="47859" y="46569"/>
                    </a:cubicBezTo>
                    <a:cubicBezTo>
                      <a:pt x="47757" y="46569"/>
                      <a:pt x="47731" y="46721"/>
                      <a:pt x="47833" y="46747"/>
                    </a:cubicBezTo>
                    <a:cubicBezTo>
                      <a:pt x="47960" y="46772"/>
                      <a:pt x="48087" y="46798"/>
                      <a:pt x="48189" y="46798"/>
                    </a:cubicBezTo>
                    <a:cubicBezTo>
                      <a:pt x="48316" y="46772"/>
                      <a:pt x="48443" y="46772"/>
                      <a:pt x="48570" y="46747"/>
                    </a:cubicBezTo>
                    <a:cubicBezTo>
                      <a:pt x="48773" y="46721"/>
                      <a:pt x="49002" y="46670"/>
                      <a:pt x="49206" y="46594"/>
                    </a:cubicBezTo>
                    <a:cubicBezTo>
                      <a:pt x="49533" y="46512"/>
                      <a:pt x="49840" y="46346"/>
                      <a:pt x="50098" y="46122"/>
                    </a:cubicBezTo>
                    <a:lnTo>
                      <a:pt x="50098" y="46122"/>
                    </a:lnTo>
                    <a:cubicBezTo>
                      <a:pt x="50096" y="46127"/>
                      <a:pt x="50095" y="46132"/>
                      <a:pt x="50095" y="46137"/>
                    </a:cubicBezTo>
                    <a:cubicBezTo>
                      <a:pt x="50095" y="46238"/>
                      <a:pt x="50095" y="46340"/>
                      <a:pt x="50146" y="46442"/>
                    </a:cubicBezTo>
                    <a:cubicBezTo>
                      <a:pt x="50171" y="46543"/>
                      <a:pt x="50197" y="46645"/>
                      <a:pt x="50222" y="46747"/>
                    </a:cubicBezTo>
                    <a:cubicBezTo>
                      <a:pt x="50273" y="46950"/>
                      <a:pt x="50298" y="47179"/>
                      <a:pt x="50273" y="47382"/>
                    </a:cubicBezTo>
                    <a:cubicBezTo>
                      <a:pt x="50197" y="47967"/>
                      <a:pt x="49663" y="48348"/>
                      <a:pt x="49129" y="48526"/>
                    </a:cubicBezTo>
                    <a:lnTo>
                      <a:pt x="49104" y="48526"/>
                    </a:lnTo>
                    <a:cubicBezTo>
                      <a:pt x="49090" y="48512"/>
                      <a:pt x="49074" y="48505"/>
                      <a:pt x="49057" y="48505"/>
                    </a:cubicBezTo>
                    <a:cubicBezTo>
                      <a:pt x="49014" y="48505"/>
                      <a:pt x="48970" y="48547"/>
                      <a:pt x="48951" y="48602"/>
                    </a:cubicBezTo>
                    <a:cubicBezTo>
                      <a:pt x="48695" y="48660"/>
                      <a:pt x="48428" y="48692"/>
                      <a:pt x="48161" y="48692"/>
                    </a:cubicBezTo>
                    <a:cubicBezTo>
                      <a:pt x="47844" y="48692"/>
                      <a:pt x="47526" y="48648"/>
                      <a:pt x="47223" y="48551"/>
                    </a:cubicBezTo>
                    <a:lnTo>
                      <a:pt x="47223" y="48551"/>
                    </a:lnTo>
                    <a:cubicBezTo>
                      <a:pt x="47410" y="48593"/>
                      <a:pt x="47597" y="48634"/>
                      <a:pt x="47783" y="48634"/>
                    </a:cubicBezTo>
                    <a:cubicBezTo>
                      <a:pt x="47825" y="48634"/>
                      <a:pt x="47867" y="48632"/>
                      <a:pt x="47909" y="48627"/>
                    </a:cubicBezTo>
                    <a:cubicBezTo>
                      <a:pt x="48316" y="48627"/>
                      <a:pt x="48723" y="48500"/>
                      <a:pt x="49053" y="48272"/>
                    </a:cubicBezTo>
                    <a:cubicBezTo>
                      <a:pt x="49097" y="48250"/>
                      <a:pt x="49065" y="48190"/>
                      <a:pt x="49023" y="48190"/>
                    </a:cubicBezTo>
                    <a:cubicBezTo>
                      <a:pt x="49016" y="48190"/>
                      <a:pt x="49009" y="48192"/>
                      <a:pt x="49002" y="48195"/>
                    </a:cubicBezTo>
                    <a:cubicBezTo>
                      <a:pt x="48672" y="48373"/>
                      <a:pt x="48291" y="48475"/>
                      <a:pt x="47909" y="48475"/>
                    </a:cubicBezTo>
                    <a:cubicBezTo>
                      <a:pt x="47579" y="48450"/>
                      <a:pt x="47249" y="48373"/>
                      <a:pt x="46944" y="48246"/>
                    </a:cubicBezTo>
                    <a:cubicBezTo>
                      <a:pt x="47376" y="47509"/>
                      <a:pt x="47731" y="46772"/>
                      <a:pt x="48036" y="45984"/>
                    </a:cubicBezTo>
                    <a:cubicBezTo>
                      <a:pt x="48214" y="45578"/>
                      <a:pt x="48367" y="45171"/>
                      <a:pt x="48468" y="44739"/>
                    </a:cubicBezTo>
                    <a:lnTo>
                      <a:pt x="48570" y="44713"/>
                    </a:lnTo>
                    <a:cubicBezTo>
                      <a:pt x="48672" y="44663"/>
                      <a:pt x="48773" y="44637"/>
                      <a:pt x="48875" y="44561"/>
                    </a:cubicBezTo>
                    <a:cubicBezTo>
                      <a:pt x="48951" y="44510"/>
                      <a:pt x="49053" y="44459"/>
                      <a:pt x="49129" y="44383"/>
                    </a:cubicBezTo>
                    <a:cubicBezTo>
                      <a:pt x="49206" y="44307"/>
                      <a:pt x="49282" y="44256"/>
                      <a:pt x="49383" y="44231"/>
                    </a:cubicBezTo>
                    <a:cubicBezTo>
                      <a:pt x="49383" y="44209"/>
                      <a:pt x="49365" y="44149"/>
                      <a:pt x="49327" y="44149"/>
                    </a:cubicBezTo>
                    <a:cubicBezTo>
                      <a:pt x="49321" y="44149"/>
                      <a:pt x="49314" y="44151"/>
                      <a:pt x="49307" y="44154"/>
                    </a:cubicBezTo>
                    <a:cubicBezTo>
                      <a:pt x="49129" y="44205"/>
                      <a:pt x="48951" y="44281"/>
                      <a:pt x="48773" y="44408"/>
                    </a:cubicBezTo>
                    <a:cubicBezTo>
                      <a:pt x="48697" y="44459"/>
                      <a:pt x="48596" y="44510"/>
                      <a:pt x="48494" y="44536"/>
                    </a:cubicBezTo>
                    <a:cubicBezTo>
                      <a:pt x="48545" y="44281"/>
                      <a:pt x="48621" y="44027"/>
                      <a:pt x="48672" y="43773"/>
                    </a:cubicBezTo>
                    <a:cubicBezTo>
                      <a:pt x="48773" y="43773"/>
                      <a:pt x="48875" y="43773"/>
                      <a:pt x="48977" y="43748"/>
                    </a:cubicBezTo>
                    <a:cubicBezTo>
                      <a:pt x="49180" y="43697"/>
                      <a:pt x="49383" y="43646"/>
                      <a:pt x="49587" y="43570"/>
                    </a:cubicBezTo>
                    <a:lnTo>
                      <a:pt x="49714" y="43519"/>
                    </a:lnTo>
                    <a:close/>
                    <a:moveTo>
                      <a:pt x="49439" y="48661"/>
                    </a:moveTo>
                    <a:cubicBezTo>
                      <a:pt x="49414" y="48676"/>
                      <a:pt x="49390" y="48710"/>
                      <a:pt x="49409" y="48729"/>
                    </a:cubicBezTo>
                    <a:lnTo>
                      <a:pt x="49358" y="48704"/>
                    </a:lnTo>
                    <a:cubicBezTo>
                      <a:pt x="49383" y="48687"/>
                      <a:pt x="49410" y="48673"/>
                      <a:pt x="49439" y="48661"/>
                    </a:cubicBezTo>
                    <a:close/>
                    <a:moveTo>
                      <a:pt x="68064" y="41282"/>
                    </a:moveTo>
                    <a:lnTo>
                      <a:pt x="68394" y="41333"/>
                    </a:lnTo>
                    <a:cubicBezTo>
                      <a:pt x="68928" y="41333"/>
                      <a:pt x="69437" y="41562"/>
                      <a:pt x="69818" y="41943"/>
                    </a:cubicBezTo>
                    <a:cubicBezTo>
                      <a:pt x="70199" y="42375"/>
                      <a:pt x="70072" y="42985"/>
                      <a:pt x="69919" y="43493"/>
                    </a:cubicBezTo>
                    <a:cubicBezTo>
                      <a:pt x="69614" y="44536"/>
                      <a:pt x="69030" y="45476"/>
                      <a:pt x="68242" y="46238"/>
                    </a:cubicBezTo>
                    <a:lnTo>
                      <a:pt x="68267" y="46238"/>
                    </a:lnTo>
                    <a:cubicBezTo>
                      <a:pt x="67429" y="47001"/>
                      <a:pt x="66488" y="47636"/>
                      <a:pt x="65446" y="48068"/>
                    </a:cubicBezTo>
                    <a:cubicBezTo>
                      <a:pt x="64379" y="48551"/>
                      <a:pt x="63235" y="48856"/>
                      <a:pt x="62066" y="49034"/>
                    </a:cubicBezTo>
                    <a:cubicBezTo>
                      <a:pt x="61481" y="49110"/>
                      <a:pt x="60897" y="49136"/>
                      <a:pt x="60312" y="49136"/>
                    </a:cubicBezTo>
                    <a:cubicBezTo>
                      <a:pt x="60007" y="49136"/>
                      <a:pt x="59728" y="49110"/>
                      <a:pt x="59423" y="49085"/>
                    </a:cubicBezTo>
                    <a:lnTo>
                      <a:pt x="59016" y="49034"/>
                    </a:lnTo>
                    <a:cubicBezTo>
                      <a:pt x="58940" y="49034"/>
                      <a:pt x="58762" y="49034"/>
                      <a:pt x="58762" y="48932"/>
                    </a:cubicBezTo>
                    <a:cubicBezTo>
                      <a:pt x="58736" y="48907"/>
                      <a:pt x="58736" y="48882"/>
                      <a:pt x="58711" y="48882"/>
                    </a:cubicBezTo>
                    <a:lnTo>
                      <a:pt x="58711" y="48551"/>
                    </a:lnTo>
                    <a:cubicBezTo>
                      <a:pt x="58711" y="48373"/>
                      <a:pt x="58686" y="48170"/>
                      <a:pt x="58660" y="47992"/>
                    </a:cubicBezTo>
                    <a:cubicBezTo>
                      <a:pt x="58635" y="47662"/>
                      <a:pt x="58482" y="47357"/>
                      <a:pt x="58228" y="47153"/>
                    </a:cubicBezTo>
                    <a:cubicBezTo>
                      <a:pt x="58355" y="47052"/>
                      <a:pt x="58482" y="46899"/>
                      <a:pt x="58559" y="46772"/>
                    </a:cubicBezTo>
                    <a:cubicBezTo>
                      <a:pt x="58660" y="46620"/>
                      <a:pt x="58711" y="46442"/>
                      <a:pt x="58736" y="46289"/>
                    </a:cubicBezTo>
                    <a:cubicBezTo>
                      <a:pt x="58991" y="46264"/>
                      <a:pt x="59245" y="46238"/>
                      <a:pt x="59499" y="46188"/>
                    </a:cubicBezTo>
                    <a:cubicBezTo>
                      <a:pt x="59779" y="46137"/>
                      <a:pt x="60058" y="46060"/>
                      <a:pt x="60338" y="45984"/>
                    </a:cubicBezTo>
                    <a:cubicBezTo>
                      <a:pt x="60414" y="45959"/>
                      <a:pt x="60389" y="45857"/>
                      <a:pt x="60312" y="45857"/>
                    </a:cubicBezTo>
                    <a:cubicBezTo>
                      <a:pt x="59804" y="45959"/>
                      <a:pt x="59296" y="46035"/>
                      <a:pt x="58787" y="46086"/>
                    </a:cubicBezTo>
                    <a:cubicBezTo>
                      <a:pt x="58787" y="46010"/>
                      <a:pt x="58787" y="45908"/>
                      <a:pt x="58813" y="45832"/>
                    </a:cubicBezTo>
                    <a:cubicBezTo>
                      <a:pt x="58838" y="45832"/>
                      <a:pt x="58889" y="45832"/>
                      <a:pt x="58914" y="45806"/>
                    </a:cubicBezTo>
                    <a:cubicBezTo>
                      <a:pt x="58991" y="45806"/>
                      <a:pt x="59092" y="45781"/>
                      <a:pt x="59169" y="45781"/>
                    </a:cubicBezTo>
                    <a:cubicBezTo>
                      <a:pt x="59372" y="45730"/>
                      <a:pt x="59550" y="45679"/>
                      <a:pt x="59728" y="45628"/>
                    </a:cubicBezTo>
                    <a:cubicBezTo>
                      <a:pt x="59779" y="45628"/>
                      <a:pt x="59753" y="45552"/>
                      <a:pt x="59728" y="45552"/>
                    </a:cubicBezTo>
                    <a:cubicBezTo>
                      <a:pt x="59550" y="45578"/>
                      <a:pt x="59346" y="45578"/>
                      <a:pt x="59169" y="45603"/>
                    </a:cubicBezTo>
                    <a:lnTo>
                      <a:pt x="58889" y="45654"/>
                    </a:lnTo>
                    <a:lnTo>
                      <a:pt x="58813" y="45654"/>
                    </a:lnTo>
                    <a:lnTo>
                      <a:pt x="58813" y="45527"/>
                    </a:lnTo>
                    <a:lnTo>
                      <a:pt x="58813" y="45298"/>
                    </a:lnTo>
                    <a:cubicBezTo>
                      <a:pt x="58940" y="45298"/>
                      <a:pt x="59067" y="45273"/>
                      <a:pt x="59169" y="45247"/>
                    </a:cubicBezTo>
                    <a:cubicBezTo>
                      <a:pt x="59524" y="45196"/>
                      <a:pt x="59880" y="45095"/>
                      <a:pt x="60211" y="44993"/>
                    </a:cubicBezTo>
                    <a:lnTo>
                      <a:pt x="61151" y="44688"/>
                    </a:lnTo>
                    <a:cubicBezTo>
                      <a:pt x="61812" y="44485"/>
                      <a:pt x="62473" y="44281"/>
                      <a:pt x="63108" y="44053"/>
                    </a:cubicBezTo>
                    <a:cubicBezTo>
                      <a:pt x="64353" y="43646"/>
                      <a:pt x="65548" y="43061"/>
                      <a:pt x="66666" y="42375"/>
                    </a:cubicBezTo>
                    <a:cubicBezTo>
                      <a:pt x="67149" y="42045"/>
                      <a:pt x="67632" y="41689"/>
                      <a:pt x="68064" y="41282"/>
                    </a:cubicBezTo>
                    <a:close/>
                    <a:moveTo>
                      <a:pt x="46715" y="48602"/>
                    </a:moveTo>
                    <a:cubicBezTo>
                      <a:pt x="47121" y="48805"/>
                      <a:pt x="47579" y="48907"/>
                      <a:pt x="48036" y="48932"/>
                    </a:cubicBezTo>
                    <a:cubicBezTo>
                      <a:pt x="48341" y="48932"/>
                      <a:pt x="48646" y="48907"/>
                      <a:pt x="48951" y="48805"/>
                    </a:cubicBezTo>
                    <a:cubicBezTo>
                      <a:pt x="48977" y="48856"/>
                      <a:pt x="48977" y="48882"/>
                      <a:pt x="48977" y="48932"/>
                    </a:cubicBezTo>
                    <a:cubicBezTo>
                      <a:pt x="48977" y="48983"/>
                      <a:pt x="49002" y="49060"/>
                      <a:pt x="49028" y="49110"/>
                    </a:cubicBezTo>
                    <a:cubicBezTo>
                      <a:pt x="49028" y="49237"/>
                      <a:pt x="49028" y="49390"/>
                      <a:pt x="49028" y="49517"/>
                    </a:cubicBezTo>
                    <a:cubicBezTo>
                      <a:pt x="49028" y="49720"/>
                      <a:pt x="48977" y="49898"/>
                      <a:pt x="48926" y="50102"/>
                    </a:cubicBezTo>
                    <a:cubicBezTo>
                      <a:pt x="48875" y="50127"/>
                      <a:pt x="48850" y="50152"/>
                      <a:pt x="48799" y="50178"/>
                    </a:cubicBezTo>
                    <a:cubicBezTo>
                      <a:pt x="48646" y="50254"/>
                      <a:pt x="48494" y="50279"/>
                      <a:pt x="48316" y="50305"/>
                    </a:cubicBezTo>
                    <a:cubicBezTo>
                      <a:pt x="47935" y="50305"/>
                      <a:pt x="47554" y="50203"/>
                      <a:pt x="47249" y="50000"/>
                    </a:cubicBezTo>
                    <a:cubicBezTo>
                      <a:pt x="47236" y="49987"/>
                      <a:pt x="47217" y="49981"/>
                      <a:pt x="47201" y="49981"/>
                    </a:cubicBezTo>
                    <a:cubicBezTo>
                      <a:pt x="47185" y="49981"/>
                      <a:pt x="47172" y="49987"/>
                      <a:pt x="47172" y="50000"/>
                    </a:cubicBezTo>
                    <a:cubicBezTo>
                      <a:pt x="47045" y="49924"/>
                      <a:pt x="46944" y="49873"/>
                      <a:pt x="46842" y="49797"/>
                    </a:cubicBezTo>
                    <a:cubicBezTo>
                      <a:pt x="46740" y="49720"/>
                      <a:pt x="46613" y="49619"/>
                      <a:pt x="46511" y="49517"/>
                    </a:cubicBezTo>
                    <a:lnTo>
                      <a:pt x="46359" y="49390"/>
                    </a:lnTo>
                    <a:cubicBezTo>
                      <a:pt x="46334" y="49365"/>
                      <a:pt x="46308" y="49314"/>
                      <a:pt x="46283" y="49288"/>
                    </a:cubicBezTo>
                    <a:cubicBezTo>
                      <a:pt x="46359" y="49187"/>
                      <a:pt x="46435" y="49060"/>
                      <a:pt x="46511" y="48932"/>
                    </a:cubicBezTo>
                    <a:cubicBezTo>
                      <a:pt x="46588" y="48805"/>
                      <a:pt x="46639" y="48704"/>
                      <a:pt x="46715" y="48602"/>
                    </a:cubicBezTo>
                    <a:close/>
                    <a:moveTo>
                      <a:pt x="58101" y="47255"/>
                    </a:moveTo>
                    <a:cubicBezTo>
                      <a:pt x="58152" y="47306"/>
                      <a:pt x="58203" y="47331"/>
                      <a:pt x="58254" y="47382"/>
                    </a:cubicBezTo>
                    <a:cubicBezTo>
                      <a:pt x="58431" y="47687"/>
                      <a:pt x="58508" y="48017"/>
                      <a:pt x="58482" y="48373"/>
                    </a:cubicBezTo>
                    <a:cubicBezTo>
                      <a:pt x="58533" y="48780"/>
                      <a:pt x="58457" y="49187"/>
                      <a:pt x="58254" y="49542"/>
                    </a:cubicBezTo>
                    <a:cubicBezTo>
                      <a:pt x="58254" y="49593"/>
                      <a:pt x="58228" y="49619"/>
                      <a:pt x="58203" y="49644"/>
                    </a:cubicBezTo>
                    <a:cubicBezTo>
                      <a:pt x="58152" y="49670"/>
                      <a:pt x="58101" y="49695"/>
                      <a:pt x="58101" y="49746"/>
                    </a:cubicBezTo>
                    <a:cubicBezTo>
                      <a:pt x="57949" y="49873"/>
                      <a:pt x="57771" y="50000"/>
                      <a:pt x="57567" y="50076"/>
                    </a:cubicBezTo>
                    <a:cubicBezTo>
                      <a:pt x="57542" y="50076"/>
                      <a:pt x="57517" y="50076"/>
                      <a:pt x="57491" y="50102"/>
                    </a:cubicBezTo>
                    <a:lnTo>
                      <a:pt x="57440" y="50127"/>
                    </a:lnTo>
                    <a:cubicBezTo>
                      <a:pt x="57110" y="50229"/>
                      <a:pt x="56729" y="50305"/>
                      <a:pt x="56373" y="50330"/>
                    </a:cubicBezTo>
                    <a:cubicBezTo>
                      <a:pt x="56005" y="50375"/>
                      <a:pt x="55632" y="50395"/>
                      <a:pt x="55259" y="50395"/>
                    </a:cubicBezTo>
                    <a:cubicBezTo>
                      <a:pt x="54781" y="50395"/>
                      <a:pt x="54302" y="50362"/>
                      <a:pt x="53831" y="50305"/>
                    </a:cubicBezTo>
                    <a:cubicBezTo>
                      <a:pt x="52993" y="50203"/>
                      <a:pt x="52154" y="50000"/>
                      <a:pt x="51366" y="49695"/>
                    </a:cubicBezTo>
                    <a:cubicBezTo>
                      <a:pt x="50832" y="49492"/>
                      <a:pt x="50324" y="49263"/>
                      <a:pt x="49841" y="48983"/>
                    </a:cubicBezTo>
                    <a:lnTo>
                      <a:pt x="49841" y="48983"/>
                    </a:lnTo>
                    <a:lnTo>
                      <a:pt x="50298" y="49161"/>
                    </a:lnTo>
                    <a:cubicBezTo>
                      <a:pt x="51391" y="49593"/>
                      <a:pt x="52510" y="49873"/>
                      <a:pt x="53679" y="50000"/>
                    </a:cubicBezTo>
                    <a:cubicBezTo>
                      <a:pt x="53730" y="50000"/>
                      <a:pt x="53755" y="49924"/>
                      <a:pt x="53679" y="49898"/>
                    </a:cubicBezTo>
                    <a:cubicBezTo>
                      <a:pt x="53348" y="49847"/>
                      <a:pt x="53043" y="49771"/>
                      <a:pt x="52713" y="49695"/>
                    </a:cubicBezTo>
                    <a:cubicBezTo>
                      <a:pt x="52179" y="49568"/>
                      <a:pt x="51620" y="49415"/>
                      <a:pt x="51086" y="49237"/>
                    </a:cubicBezTo>
                    <a:cubicBezTo>
                      <a:pt x="50807" y="49136"/>
                      <a:pt x="50527" y="49034"/>
                      <a:pt x="50248" y="48932"/>
                    </a:cubicBezTo>
                    <a:cubicBezTo>
                      <a:pt x="50121" y="48882"/>
                      <a:pt x="49993" y="48831"/>
                      <a:pt x="49866" y="48780"/>
                    </a:cubicBezTo>
                    <a:cubicBezTo>
                      <a:pt x="49739" y="48704"/>
                      <a:pt x="49612" y="48653"/>
                      <a:pt x="49460" y="48653"/>
                    </a:cubicBezTo>
                    <a:cubicBezTo>
                      <a:pt x="49458" y="48653"/>
                      <a:pt x="49456" y="48653"/>
                      <a:pt x="49454" y="48654"/>
                    </a:cubicBezTo>
                    <a:lnTo>
                      <a:pt x="49454" y="48654"/>
                    </a:lnTo>
                    <a:cubicBezTo>
                      <a:pt x="49509" y="48630"/>
                      <a:pt x="49565" y="48608"/>
                      <a:pt x="49612" y="48577"/>
                    </a:cubicBezTo>
                    <a:cubicBezTo>
                      <a:pt x="50654" y="48755"/>
                      <a:pt x="51722" y="48831"/>
                      <a:pt x="52764" y="48856"/>
                    </a:cubicBezTo>
                    <a:cubicBezTo>
                      <a:pt x="52809" y="48857"/>
                      <a:pt x="52855" y="48857"/>
                      <a:pt x="52900" y="48857"/>
                    </a:cubicBezTo>
                    <a:cubicBezTo>
                      <a:pt x="54582" y="48857"/>
                      <a:pt x="56234" y="48401"/>
                      <a:pt x="57669" y="47560"/>
                    </a:cubicBezTo>
                    <a:cubicBezTo>
                      <a:pt x="57822" y="47458"/>
                      <a:pt x="57974" y="47357"/>
                      <a:pt x="58101" y="47255"/>
                    </a:cubicBezTo>
                    <a:close/>
                    <a:moveTo>
                      <a:pt x="45190" y="50864"/>
                    </a:moveTo>
                    <a:cubicBezTo>
                      <a:pt x="45215" y="50915"/>
                      <a:pt x="45266" y="50966"/>
                      <a:pt x="45317" y="51017"/>
                    </a:cubicBezTo>
                    <a:lnTo>
                      <a:pt x="45317" y="51042"/>
                    </a:lnTo>
                    <a:cubicBezTo>
                      <a:pt x="45309" y="51035"/>
                      <a:pt x="45300" y="51031"/>
                      <a:pt x="45290" y="51031"/>
                    </a:cubicBezTo>
                    <a:cubicBezTo>
                      <a:pt x="45266" y="51031"/>
                      <a:pt x="45241" y="51049"/>
                      <a:pt x="45241" y="51067"/>
                    </a:cubicBezTo>
                    <a:lnTo>
                      <a:pt x="45164" y="50889"/>
                    </a:lnTo>
                    <a:cubicBezTo>
                      <a:pt x="45164" y="50889"/>
                      <a:pt x="45190" y="50864"/>
                      <a:pt x="45190" y="50864"/>
                    </a:cubicBezTo>
                    <a:close/>
                    <a:moveTo>
                      <a:pt x="69081" y="45991"/>
                    </a:moveTo>
                    <a:cubicBezTo>
                      <a:pt x="69125" y="45991"/>
                      <a:pt x="69170" y="45997"/>
                      <a:pt x="69208" y="46010"/>
                    </a:cubicBezTo>
                    <a:cubicBezTo>
                      <a:pt x="69284" y="46010"/>
                      <a:pt x="69360" y="46035"/>
                      <a:pt x="69437" y="46035"/>
                    </a:cubicBezTo>
                    <a:lnTo>
                      <a:pt x="69487" y="46035"/>
                    </a:lnTo>
                    <a:cubicBezTo>
                      <a:pt x="69513" y="46060"/>
                      <a:pt x="69538" y="46060"/>
                      <a:pt x="69538" y="46086"/>
                    </a:cubicBezTo>
                    <a:lnTo>
                      <a:pt x="69589" y="46086"/>
                    </a:lnTo>
                    <a:cubicBezTo>
                      <a:pt x="69869" y="46162"/>
                      <a:pt x="70072" y="46365"/>
                      <a:pt x="70148" y="46620"/>
                    </a:cubicBezTo>
                    <a:cubicBezTo>
                      <a:pt x="70148" y="46874"/>
                      <a:pt x="70123" y="47128"/>
                      <a:pt x="69996" y="47382"/>
                    </a:cubicBezTo>
                    <a:cubicBezTo>
                      <a:pt x="69919" y="47585"/>
                      <a:pt x="69818" y="47814"/>
                      <a:pt x="69691" y="48017"/>
                    </a:cubicBezTo>
                    <a:cubicBezTo>
                      <a:pt x="69157" y="48932"/>
                      <a:pt x="68267" y="49542"/>
                      <a:pt x="67403" y="50102"/>
                    </a:cubicBezTo>
                    <a:lnTo>
                      <a:pt x="67429" y="50102"/>
                    </a:lnTo>
                    <a:cubicBezTo>
                      <a:pt x="66971" y="50407"/>
                      <a:pt x="66488" y="50686"/>
                      <a:pt x="66005" y="50915"/>
                    </a:cubicBezTo>
                    <a:cubicBezTo>
                      <a:pt x="65522" y="51144"/>
                      <a:pt x="65014" y="51322"/>
                      <a:pt x="64480" y="51449"/>
                    </a:cubicBezTo>
                    <a:cubicBezTo>
                      <a:pt x="63388" y="51703"/>
                      <a:pt x="62295" y="51830"/>
                      <a:pt x="61176" y="51855"/>
                    </a:cubicBezTo>
                    <a:cubicBezTo>
                      <a:pt x="60617" y="51855"/>
                      <a:pt x="60058" y="51830"/>
                      <a:pt x="59499" y="51779"/>
                    </a:cubicBezTo>
                    <a:cubicBezTo>
                      <a:pt x="59219" y="51754"/>
                      <a:pt x="58940" y="51703"/>
                      <a:pt x="58660" y="51652"/>
                    </a:cubicBezTo>
                    <a:lnTo>
                      <a:pt x="58254" y="51576"/>
                    </a:lnTo>
                    <a:cubicBezTo>
                      <a:pt x="58177" y="51576"/>
                      <a:pt x="58126" y="51576"/>
                      <a:pt x="58076" y="51550"/>
                    </a:cubicBezTo>
                    <a:lnTo>
                      <a:pt x="58101" y="51449"/>
                    </a:lnTo>
                    <a:cubicBezTo>
                      <a:pt x="58152" y="51245"/>
                      <a:pt x="58152" y="51017"/>
                      <a:pt x="58126" y="50813"/>
                    </a:cubicBezTo>
                    <a:cubicBezTo>
                      <a:pt x="58126" y="50686"/>
                      <a:pt x="58076" y="50559"/>
                      <a:pt x="58025" y="50457"/>
                    </a:cubicBezTo>
                    <a:cubicBezTo>
                      <a:pt x="58228" y="50407"/>
                      <a:pt x="58431" y="50381"/>
                      <a:pt x="58660" y="50381"/>
                    </a:cubicBezTo>
                    <a:cubicBezTo>
                      <a:pt x="59143" y="50356"/>
                      <a:pt x="59626" y="50305"/>
                      <a:pt x="60109" y="50229"/>
                    </a:cubicBezTo>
                    <a:cubicBezTo>
                      <a:pt x="60338" y="50178"/>
                      <a:pt x="60592" y="50152"/>
                      <a:pt x="60821" y="50102"/>
                    </a:cubicBezTo>
                    <a:cubicBezTo>
                      <a:pt x="61075" y="50051"/>
                      <a:pt x="61303" y="49974"/>
                      <a:pt x="61558" y="49924"/>
                    </a:cubicBezTo>
                    <a:cubicBezTo>
                      <a:pt x="61634" y="49898"/>
                      <a:pt x="61583" y="49797"/>
                      <a:pt x="61507" y="49797"/>
                    </a:cubicBezTo>
                    <a:cubicBezTo>
                      <a:pt x="61227" y="49847"/>
                      <a:pt x="60948" y="49873"/>
                      <a:pt x="60668" y="49924"/>
                    </a:cubicBezTo>
                    <a:cubicBezTo>
                      <a:pt x="60185" y="50000"/>
                      <a:pt x="59728" y="50076"/>
                      <a:pt x="59219" y="50127"/>
                    </a:cubicBezTo>
                    <a:cubicBezTo>
                      <a:pt x="58762" y="50127"/>
                      <a:pt x="58330" y="50178"/>
                      <a:pt x="57898" y="50254"/>
                    </a:cubicBezTo>
                    <a:cubicBezTo>
                      <a:pt x="57872" y="50229"/>
                      <a:pt x="57847" y="50203"/>
                      <a:pt x="57822" y="50178"/>
                    </a:cubicBezTo>
                    <a:cubicBezTo>
                      <a:pt x="57872" y="50152"/>
                      <a:pt x="57923" y="50127"/>
                      <a:pt x="57999" y="50102"/>
                    </a:cubicBezTo>
                    <a:cubicBezTo>
                      <a:pt x="58043" y="50134"/>
                      <a:pt x="58096" y="50144"/>
                      <a:pt x="58152" y="50144"/>
                    </a:cubicBezTo>
                    <a:cubicBezTo>
                      <a:pt x="58227" y="50144"/>
                      <a:pt x="58308" y="50127"/>
                      <a:pt x="58381" y="50127"/>
                    </a:cubicBezTo>
                    <a:lnTo>
                      <a:pt x="58813" y="50025"/>
                    </a:lnTo>
                    <a:cubicBezTo>
                      <a:pt x="59118" y="49974"/>
                      <a:pt x="59397" y="49924"/>
                      <a:pt x="59702" y="49847"/>
                    </a:cubicBezTo>
                    <a:cubicBezTo>
                      <a:pt x="59753" y="49847"/>
                      <a:pt x="59753" y="49746"/>
                      <a:pt x="59702" y="49746"/>
                    </a:cubicBezTo>
                    <a:cubicBezTo>
                      <a:pt x="59423" y="49797"/>
                      <a:pt x="59118" y="49822"/>
                      <a:pt x="58838" y="49873"/>
                    </a:cubicBezTo>
                    <a:lnTo>
                      <a:pt x="58431" y="49924"/>
                    </a:lnTo>
                    <a:cubicBezTo>
                      <a:pt x="58355" y="49924"/>
                      <a:pt x="58279" y="49949"/>
                      <a:pt x="58228" y="49949"/>
                    </a:cubicBezTo>
                    <a:lnTo>
                      <a:pt x="58177" y="49949"/>
                    </a:lnTo>
                    <a:cubicBezTo>
                      <a:pt x="58254" y="49898"/>
                      <a:pt x="58304" y="49847"/>
                      <a:pt x="58381" y="49771"/>
                    </a:cubicBezTo>
                    <a:lnTo>
                      <a:pt x="58609" y="49720"/>
                    </a:lnTo>
                    <a:cubicBezTo>
                      <a:pt x="58787" y="49670"/>
                      <a:pt x="58965" y="49619"/>
                      <a:pt x="59143" y="49593"/>
                    </a:cubicBezTo>
                    <a:cubicBezTo>
                      <a:pt x="59189" y="49593"/>
                      <a:pt x="59173" y="49488"/>
                      <a:pt x="59112" y="49488"/>
                    </a:cubicBezTo>
                    <a:cubicBezTo>
                      <a:pt x="59106" y="49488"/>
                      <a:pt x="59099" y="49489"/>
                      <a:pt x="59092" y="49492"/>
                    </a:cubicBezTo>
                    <a:lnTo>
                      <a:pt x="58559" y="49542"/>
                    </a:lnTo>
                    <a:lnTo>
                      <a:pt x="58533" y="49542"/>
                    </a:lnTo>
                    <a:cubicBezTo>
                      <a:pt x="58584" y="49441"/>
                      <a:pt x="58635" y="49339"/>
                      <a:pt x="58660" y="49212"/>
                    </a:cubicBezTo>
                    <a:cubicBezTo>
                      <a:pt x="58660" y="49187"/>
                      <a:pt x="58660" y="49161"/>
                      <a:pt x="58660" y="49136"/>
                    </a:cubicBezTo>
                    <a:cubicBezTo>
                      <a:pt x="58686" y="49161"/>
                      <a:pt x="58736" y="49187"/>
                      <a:pt x="58787" y="49187"/>
                    </a:cubicBezTo>
                    <a:cubicBezTo>
                      <a:pt x="58914" y="49237"/>
                      <a:pt x="59067" y="49237"/>
                      <a:pt x="59219" y="49263"/>
                    </a:cubicBezTo>
                    <a:lnTo>
                      <a:pt x="59677" y="49288"/>
                    </a:lnTo>
                    <a:cubicBezTo>
                      <a:pt x="59982" y="49314"/>
                      <a:pt x="60287" y="49314"/>
                      <a:pt x="60592" y="49314"/>
                    </a:cubicBezTo>
                    <a:cubicBezTo>
                      <a:pt x="61202" y="49314"/>
                      <a:pt x="61837" y="49263"/>
                      <a:pt x="62447" y="49161"/>
                    </a:cubicBezTo>
                    <a:cubicBezTo>
                      <a:pt x="63667" y="48983"/>
                      <a:pt x="64836" y="48602"/>
                      <a:pt x="65929" y="48068"/>
                    </a:cubicBezTo>
                    <a:cubicBezTo>
                      <a:pt x="66997" y="47560"/>
                      <a:pt x="67962" y="46874"/>
                      <a:pt x="68776" y="46010"/>
                    </a:cubicBezTo>
                    <a:lnTo>
                      <a:pt x="68954" y="46010"/>
                    </a:lnTo>
                    <a:cubicBezTo>
                      <a:pt x="68992" y="45997"/>
                      <a:pt x="69036" y="45991"/>
                      <a:pt x="69081" y="45991"/>
                    </a:cubicBezTo>
                    <a:close/>
                    <a:moveTo>
                      <a:pt x="46130" y="49441"/>
                    </a:moveTo>
                    <a:cubicBezTo>
                      <a:pt x="46130" y="49466"/>
                      <a:pt x="46156" y="49492"/>
                      <a:pt x="46181" y="49517"/>
                    </a:cubicBezTo>
                    <a:cubicBezTo>
                      <a:pt x="46232" y="49593"/>
                      <a:pt x="46308" y="49670"/>
                      <a:pt x="46384" y="49720"/>
                    </a:cubicBezTo>
                    <a:cubicBezTo>
                      <a:pt x="46461" y="49797"/>
                      <a:pt x="46537" y="49847"/>
                      <a:pt x="46613" y="49924"/>
                    </a:cubicBezTo>
                    <a:cubicBezTo>
                      <a:pt x="46766" y="50025"/>
                      <a:pt x="46944" y="50152"/>
                      <a:pt x="47096" y="50229"/>
                    </a:cubicBezTo>
                    <a:lnTo>
                      <a:pt x="47223" y="50305"/>
                    </a:lnTo>
                    <a:cubicBezTo>
                      <a:pt x="47299" y="50381"/>
                      <a:pt x="47376" y="50457"/>
                      <a:pt x="47477" y="50508"/>
                    </a:cubicBezTo>
                    <a:cubicBezTo>
                      <a:pt x="47604" y="50559"/>
                      <a:pt x="47731" y="50610"/>
                      <a:pt x="47859" y="50661"/>
                    </a:cubicBezTo>
                    <a:cubicBezTo>
                      <a:pt x="47909" y="50661"/>
                      <a:pt x="47960" y="50686"/>
                      <a:pt x="48011" y="50686"/>
                    </a:cubicBezTo>
                    <a:cubicBezTo>
                      <a:pt x="48011" y="50686"/>
                      <a:pt x="48011" y="50712"/>
                      <a:pt x="48011" y="50712"/>
                    </a:cubicBezTo>
                    <a:cubicBezTo>
                      <a:pt x="48011" y="50762"/>
                      <a:pt x="48011" y="50788"/>
                      <a:pt x="47986" y="50839"/>
                    </a:cubicBezTo>
                    <a:cubicBezTo>
                      <a:pt x="47960" y="50940"/>
                      <a:pt x="47935" y="51017"/>
                      <a:pt x="47909" y="51118"/>
                    </a:cubicBezTo>
                    <a:cubicBezTo>
                      <a:pt x="47859" y="51296"/>
                      <a:pt x="47757" y="51474"/>
                      <a:pt x="47630" y="51627"/>
                    </a:cubicBezTo>
                    <a:lnTo>
                      <a:pt x="47579" y="51677"/>
                    </a:lnTo>
                    <a:cubicBezTo>
                      <a:pt x="47565" y="51664"/>
                      <a:pt x="47546" y="51657"/>
                      <a:pt x="47526" y="51657"/>
                    </a:cubicBezTo>
                    <a:cubicBezTo>
                      <a:pt x="47471" y="51657"/>
                      <a:pt x="47408" y="51705"/>
                      <a:pt x="47426" y="51779"/>
                    </a:cubicBezTo>
                    <a:cubicBezTo>
                      <a:pt x="47426" y="51779"/>
                      <a:pt x="47426" y="51804"/>
                      <a:pt x="47452" y="51804"/>
                    </a:cubicBezTo>
                    <a:lnTo>
                      <a:pt x="47376" y="51855"/>
                    </a:lnTo>
                    <a:lnTo>
                      <a:pt x="47325" y="51804"/>
                    </a:lnTo>
                    <a:cubicBezTo>
                      <a:pt x="47302" y="51775"/>
                      <a:pt x="47278" y="51762"/>
                      <a:pt x="47255" y="51762"/>
                    </a:cubicBezTo>
                    <a:cubicBezTo>
                      <a:pt x="47200" y="51762"/>
                      <a:pt x="47154" y="51834"/>
                      <a:pt x="47172" y="51906"/>
                    </a:cubicBezTo>
                    <a:cubicBezTo>
                      <a:pt x="47135" y="51911"/>
                      <a:pt x="47098" y="51913"/>
                      <a:pt x="47061" y="51913"/>
                    </a:cubicBezTo>
                    <a:cubicBezTo>
                      <a:pt x="46895" y="51913"/>
                      <a:pt x="46733" y="51871"/>
                      <a:pt x="46588" y="51830"/>
                    </a:cubicBezTo>
                    <a:cubicBezTo>
                      <a:pt x="46308" y="51703"/>
                      <a:pt x="46079" y="51550"/>
                      <a:pt x="45876" y="51347"/>
                    </a:cubicBezTo>
                    <a:cubicBezTo>
                      <a:pt x="45774" y="51220"/>
                      <a:pt x="45647" y="51118"/>
                      <a:pt x="45546" y="50991"/>
                    </a:cubicBezTo>
                    <a:lnTo>
                      <a:pt x="45419" y="50813"/>
                    </a:lnTo>
                    <a:cubicBezTo>
                      <a:pt x="45393" y="50762"/>
                      <a:pt x="45342" y="50712"/>
                      <a:pt x="45292" y="50686"/>
                    </a:cubicBezTo>
                    <a:lnTo>
                      <a:pt x="45444" y="50457"/>
                    </a:lnTo>
                    <a:lnTo>
                      <a:pt x="45444" y="50483"/>
                    </a:lnTo>
                    <a:cubicBezTo>
                      <a:pt x="45469" y="50534"/>
                      <a:pt x="45495" y="50559"/>
                      <a:pt x="45520" y="50610"/>
                    </a:cubicBezTo>
                    <a:cubicBezTo>
                      <a:pt x="45571" y="50712"/>
                      <a:pt x="45647" y="50813"/>
                      <a:pt x="45698" y="50915"/>
                    </a:cubicBezTo>
                    <a:cubicBezTo>
                      <a:pt x="45825" y="51093"/>
                      <a:pt x="45978" y="51271"/>
                      <a:pt x="46156" y="51423"/>
                    </a:cubicBezTo>
                    <a:cubicBezTo>
                      <a:pt x="46169" y="51443"/>
                      <a:pt x="46185" y="51451"/>
                      <a:pt x="46201" y="51451"/>
                    </a:cubicBezTo>
                    <a:cubicBezTo>
                      <a:pt x="46247" y="51451"/>
                      <a:pt x="46289" y="51385"/>
                      <a:pt x="46232" y="51347"/>
                    </a:cubicBezTo>
                    <a:cubicBezTo>
                      <a:pt x="46079" y="51169"/>
                      <a:pt x="45952" y="50991"/>
                      <a:pt x="45825" y="50813"/>
                    </a:cubicBezTo>
                    <a:cubicBezTo>
                      <a:pt x="45774" y="50712"/>
                      <a:pt x="45724" y="50610"/>
                      <a:pt x="45673" y="50534"/>
                    </a:cubicBezTo>
                    <a:cubicBezTo>
                      <a:pt x="45622" y="50457"/>
                      <a:pt x="45596" y="50381"/>
                      <a:pt x="45546" y="50305"/>
                    </a:cubicBezTo>
                    <a:cubicBezTo>
                      <a:pt x="45749" y="50025"/>
                      <a:pt x="45952" y="49746"/>
                      <a:pt x="46130" y="49441"/>
                    </a:cubicBezTo>
                    <a:close/>
                    <a:moveTo>
                      <a:pt x="49307" y="48932"/>
                    </a:moveTo>
                    <a:cubicBezTo>
                      <a:pt x="50044" y="49390"/>
                      <a:pt x="50832" y="49771"/>
                      <a:pt x="51671" y="50051"/>
                    </a:cubicBezTo>
                    <a:cubicBezTo>
                      <a:pt x="52510" y="50330"/>
                      <a:pt x="53399" y="50508"/>
                      <a:pt x="54289" y="50584"/>
                    </a:cubicBezTo>
                    <a:cubicBezTo>
                      <a:pt x="54599" y="50612"/>
                      <a:pt x="54912" y="50626"/>
                      <a:pt x="55227" y="50626"/>
                    </a:cubicBezTo>
                    <a:cubicBezTo>
                      <a:pt x="55788" y="50626"/>
                      <a:pt x="56353" y="50581"/>
                      <a:pt x="56907" y="50483"/>
                    </a:cubicBezTo>
                    <a:cubicBezTo>
                      <a:pt x="57161" y="50457"/>
                      <a:pt x="57389" y="50381"/>
                      <a:pt x="57618" y="50305"/>
                    </a:cubicBezTo>
                    <a:cubicBezTo>
                      <a:pt x="57669" y="50330"/>
                      <a:pt x="57720" y="50381"/>
                      <a:pt x="57745" y="50432"/>
                    </a:cubicBezTo>
                    <a:cubicBezTo>
                      <a:pt x="57745" y="50457"/>
                      <a:pt x="57771" y="50483"/>
                      <a:pt x="57796" y="50508"/>
                    </a:cubicBezTo>
                    <a:cubicBezTo>
                      <a:pt x="57923" y="50712"/>
                      <a:pt x="57949" y="50915"/>
                      <a:pt x="57923" y="51144"/>
                    </a:cubicBezTo>
                    <a:cubicBezTo>
                      <a:pt x="57923" y="51245"/>
                      <a:pt x="57898" y="51347"/>
                      <a:pt x="57872" y="51423"/>
                    </a:cubicBezTo>
                    <a:cubicBezTo>
                      <a:pt x="57771" y="51423"/>
                      <a:pt x="57720" y="51525"/>
                      <a:pt x="57771" y="51601"/>
                    </a:cubicBezTo>
                    <a:cubicBezTo>
                      <a:pt x="57771" y="51601"/>
                      <a:pt x="57796" y="51627"/>
                      <a:pt x="57796" y="51627"/>
                    </a:cubicBezTo>
                    <a:lnTo>
                      <a:pt x="57745" y="51779"/>
                    </a:lnTo>
                    <a:cubicBezTo>
                      <a:pt x="57694" y="51982"/>
                      <a:pt x="57618" y="52160"/>
                      <a:pt x="57466" y="52287"/>
                    </a:cubicBezTo>
                    <a:cubicBezTo>
                      <a:pt x="57313" y="52389"/>
                      <a:pt x="57135" y="52440"/>
                      <a:pt x="56983" y="52465"/>
                    </a:cubicBezTo>
                    <a:cubicBezTo>
                      <a:pt x="56779" y="52516"/>
                      <a:pt x="56576" y="52567"/>
                      <a:pt x="56373" y="52592"/>
                    </a:cubicBezTo>
                    <a:cubicBezTo>
                      <a:pt x="55966" y="52669"/>
                      <a:pt x="55559" y="52694"/>
                      <a:pt x="55153" y="52694"/>
                    </a:cubicBezTo>
                    <a:cubicBezTo>
                      <a:pt x="54314" y="52694"/>
                      <a:pt x="53501" y="52567"/>
                      <a:pt x="52713" y="52287"/>
                    </a:cubicBezTo>
                    <a:cubicBezTo>
                      <a:pt x="52001" y="52084"/>
                      <a:pt x="51290" y="51804"/>
                      <a:pt x="50629" y="51474"/>
                    </a:cubicBezTo>
                    <a:cubicBezTo>
                      <a:pt x="50349" y="51347"/>
                      <a:pt x="50121" y="51194"/>
                      <a:pt x="49866" y="51042"/>
                    </a:cubicBezTo>
                    <a:lnTo>
                      <a:pt x="49866" y="51042"/>
                    </a:lnTo>
                    <a:cubicBezTo>
                      <a:pt x="50807" y="51550"/>
                      <a:pt x="51798" y="51881"/>
                      <a:pt x="52865" y="51982"/>
                    </a:cubicBezTo>
                    <a:cubicBezTo>
                      <a:pt x="52942" y="51982"/>
                      <a:pt x="52967" y="51830"/>
                      <a:pt x="52865" y="51830"/>
                    </a:cubicBezTo>
                    <a:cubicBezTo>
                      <a:pt x="52586" y="51779"/>
                      <a:pt x="52281" y="51728"/>
                      <a:pt x="52001" y="51652"/>
                    </a:cubicBezTo>
                    <a:cubicBezTo>
                      <a:pt x="51493" y="51525"/>
                      <a:pt x="50985" y="51347"/>
                      <a:pt x="50527" y="51144"/>
                    </a:cubicBezTo>
                    <a:cubicBezTo>
                      <a:pt x="50273" y="51042"/>
                      <a:pt x="50044" y="50915"/>
                      <a:pt x="49841" y="50788"/>
                    </a:cubicBezTo>
                    <a:cubicBezTo>
                      <a:pt x="49612" y="50661"/>
                      <a:pt x="49383" y="50508"/>
                      <a:pt x="49180" y="50356"/>
                    </a:cubicBezTo>
                    <a:cubicBezTo>
                      <a:pt x="49511" y="50000"/>
                      <a:pt x="49409" y="49415"/>
                      <a:pt x="49307" y="48932"/>
                    </a:cubicBezTo>
                    <a:close/>
                    <a:moveTo>
                      <a:pt x="68674" y="49517"/>
                    </a:moveTo>
                    <a:lnTo>
                      <a:pt x="68979" y="49720"/>
                    </a:lnTo>
                    <a:cubicBezTo>
                      <a:pt x="69437" y="50025"/>
                      <a:pt x="69869" y="50381"/>
                      <a:pt x="70224" y="50813"/>
                    </a:cubicBezTo>
                    <a:cubicBezTo>
                      <a:pt x="70428" y="50966"/>
                      <a:pt x="70504" y="51245"/>
                      <a:pt x="70428" y="51474"/>
                    </a:cubicBezTo>
                    <a:cubicBezTo>
                      <a:pt x="70275" y="51677"/>
                      <a:pt x="70097" y="51855"/>
                      <a:pt x="69869" y="51982"/>
                    </a:cubicBezTo>
                    <a:cubicBezTo>
                      <a:pt x="69004" y="52567"/>
                      <a:pt x="68013" y="52974"/>
                      <a:pt x="66971" y="53177"/>
                    </a:cubicBezTo>
                    <a:cubicBezTo>
                      <a:pt x="66463" y="53279"/>
                      <a:pt x="65929" y="53380"/>
                      <a:pt x="65395" y="53456"/>
                    </a:cubicBezTo>
                    <a:cubicBezTo>
                      <a:pt x="64785" y="53558"/>
                      <a:pt x="64175" y="53660"/>
                      <a:pt x="63565" y="53736"/>
                    </a:cubicBezTo>
                    <a:cubicBezTo>
                      <a:pt x="62988" y="53807"/>
                      <a:pt x="62410" y="53845"/>
                      <a:pt x="61834" y="53845"/>
                    </a:cubicBezTo>
                    <a:cubicBezTo>
                      <a:pt x="61170" y="53845"/>
                      <a:pt x="60509" y="53794"/>
                      <a:pt x="59855" y="53685"/>
                    </a:cubicBezTo>
                    <a:cubicBezTo>
                      <a:pt x="59270" y="53584"/>
                      <a:pt x="58686" y="53431"/>
                      <a:pt x="58101" y="53228"/>
                    </a:cubicBezTo>
                    <a:cubicBezTo>
                      <a:pt x="57644" y="53101"/>
                      <a:pt x="57212" y="52923"/>
                      <a:pt x="56779" y="52770"/>
                    </a:cubicBezTo>
                    <a:cubicBezTo>
                      <a:pt x="56856" y="52745"/>
                      <a:pt x="56957" y="52719"/>
                      <a:pt x="57034" y="52694"/>
                    </a:cubicBezTo>
                    <a:lnTo>
                      <a:pt x="57161" y="52669"/>
                    </a:lnTo>
                    <a:cubicBezTo>
                      <a:pt x="57796" y="52821"/>
                      <a:pt x="58482" y="52897"/>
                      <a:pt x="59118" y="52974"/>
                    </a:cubicBezTo>
                    <a:cubicBezTo>
                      <a:pt x="59194" y="52974"/>
                      <a:pt x="59219" y="52897"/>
                      <a:pt x="59143" y="52897"/>
                    </a:cubicBezTo>
                    <a:cubicBezTo>
                      <a:pt x="58609" y="52770"/>
                      <a:pt x="58050" y="52643"/>
                      <a:pt x="57491" y="52541"/>
                    </a:cubicBezTo>
                    <a:lnTo>
                      <a:pt x="57567" y="52491"/>
                    </a:lnTo>
                    <a:cubicBezTo>
                      <a:pt x="57720" y="52389"/>
                      <a:pt x="57847" y="52236"/>
                      <a:pt x="57898" y="52059"/>
                    </a:cubicBezTo>
                    <a:cubicBezTo>
                      <a:pt x="57949" y="51957"/>
                      <a:pt x="57974" y="51855"/>
                      <a:pt x="57999" y="51754"/>
                    </a:cubicBezTo>
                    <a:lnTo>
                      <a:pt x="58050" y="51779"/>
                    </a:lnTo>
                    <a:cubicBezTo>
                      <a:pt x="58635" y="51881"/>
                      <a:pt x="59194" y="51982"/>
                      <a:pt x="59779" y="52008"/>
                    </a:cubicBezTo>
                    <a:cubicBezTo>
                      <a:pt x="60206" y="52045"/>
                      <a:pt x="60648" y="52069"/>
                      <a:pt x="61083" y="52069"/>
                    </a:cubicBezTo>
                    <a:cubicBezTo>
                      <a:pt x="61243" y="52069"/>
                      <a:pt x="61401" y="52065"/>
                      <a:pt x="61558" y="52059"/>
                    </a:cubicBezTo>
                    <a:cubicBezTo>
                      <a:pt x="62727" y="52033"/>
                      <a:pt x="63870" y="51855"/>
                      <a:pt x="64989" y="51525"/>
                    </a:cubicBezTo>
                    <a:cubicBezTo>
                      <a:pt x="65548" y="51372"/>
                      <a:pt x="66082" y="51169"/>
                      <a:pt x="66590" y="50889"/>
                    </a:cubicBezTo>
                    <a:cubicBezTo>
                      <a:pt x="67073" y="50610"/>
                      <a:pt x="67530" y="50305"/>
                      <a:pt x="68039" y="49974"/>
                    </a:cubicBezTo>
                    <a:cubicBezTo>
                      <a:pt x="68242" y="49822"/>
                      <a:pt x="68445" y="49670"/>
                      <a:pt x="68674" y="49517"/>
                    </a:cubicBezTo>
                    <a:close/>
                    <a:moveTo>
                      <a:pt x="48951" y="50534"/>
                    </a:moveTo>
                    <a:cubicBezTo>
                      <a:pt x="49485" y="51093"/>
                      <a:pt x="50121" y="51550"/>
                      <a:pt x="50832" y="51830"/>
                    </a:cubicBezTo>
                    <a:cubicBezTo>
                      <a:pt x="51188" y="51982"/>
                      <a:pt x="51544" y="52135"/>
                      <a:pt x="51900" y="52262"/>
                    </a:cubicBezTo>
                    <a:cubicBezTo>
                      <a:pt x="52306" y="52414"/>
                      <a:pt x="52738" y="52567"/>
                      <a:pt x="53170" y="52669"/>
                    </a:cubicBezTo>
                    <a:cubicBezTo>
                      <a:pt x="53845" y="52852"/>
                      <a:pt x="54535" y="52938"/>
                      <a:pt x="55229" y="52938"/>
                    </a:cubicBezTo>
                    <a:cubicBezTo>
                      <a:pt x="55398" y="52938"/>
                      <a:pt x="55568" y="52933"/>
                      <a:pt x="55737" y="52923"/>
                    </a:cubicBezTo>
                    <a:lnTo>
                      <a:pt x="55966" y="52897"/>
                    </a:lnTo>
                    <a:lnTo>
                      <a:pt x="55992" y="52923"/>
                    </a:lnTo>
                    <a:cubicBezTo>
                      <a:pt x="56297" y="53126"/>
                      <a:pt x="56703" y="53355"/>
                      <a:pt x="56652" y="53787"/>
                    </a:cubicBezTo>
                    <a:cubicBezTo>
                      <a:pt x="56627" y="54016"/>
                      <a:pt x="56551" y="54244"/>
                      <a:pt x="56424" y="54448"/>
                    </a:cubicBezTo>
                    <a:cubicBezTo>
                      <a:pt x="56398" y="54549"/>
                      <a:pt x="56347" y="54600"/>
                      <a:pt x="56297" y="54676"/>
                    </a:cubicBezTo>
                    <a:cubicBezTo>
                      <a:pt x="56271" y="54702"/>
                      <a:pt x="56271" y="54727"/>
                      <a:pt x="56246" y="54753"/>
                    </a:cubicBezTo>
                    <a:cubicBezTo>
                      <a:pt x="56195" y="54829"/>
                      <a:pt x="56119" y="54905"/>
                      <a:pt x="56042" y="54956"/>
                    </a:cubicBezTo>
                    <a:cubicBezTo>
                      <a:pt x="55749" y="55103"/>
                      <a:pt x="55420" y="55198"/>
                      <a:pt x="55086" y="55198"/>
                    </a:cubicBezTo>
                    <a:cubicBezTo>
                      <a:pt x="55015" y="55198"/>
                      <a:pt x="54944" y="55194"/>
                      <a:pt x="54873" y="55185"/>
                    </a:cubicBezTo>
                    <a:cubicBezTo>
                      <a:pt x="54441" y="55134"/>
                      <a:pt x="53984" y="55058"/>
                      <a:pt x="53552" y="54905"/>
                    </a:cubicBezTo>
                    <a:cubicBezTo>
                      <a:pt x="52840" y="54676"/>
                      <a:pt x="52154" y="54371"/>
                      <a:pt x="51518" y="53990"/>
                    </a:cubicBezTo>
                    <a:cubicBezTo>
                      <a:pt x="50858" y="53609"/>
                      <a:pt x="50273" y="53151"/>
                      <a:pt x="49714" y="52643"/>
                    </a:cubicBezTo>
                    <a:cubicBezTo>
                      <a:pt x="49180" y="52135"/>
                      <a:pt x="48723" y="51601"/>
                      <a:pt x="48291" y="50991"/>
                    </a:cubicBezTo>
                    <a:cubicBezTo>
                      <a:pt x="48316" y="50915"/>
                      <a:pt x="48316" y="50813"/>
                      <a:pt x="48316" y="50712"/>
                    </a:cubicBezTo>
                    <a:cubicBezTo>
                      <a:pt x="48545" y="50712"/>
                      <a:pt x="48748" y="50635"/>
                      <a:pt x="48951" y="50534"/>
                    </a:cubicBezTo>
                    <a:close/>
                    <a:moveTo>
                      <a:pt x="56347" y="52846"/>
                    </a:moveTo>
                    <a:cubicBezTo>
                      <a:pt x="56500" y="52923"/>
                      <a:pt x="56627" y="52974"/>
                      <a:pt x="56779" y="53024"/>
                    </a:cubicBezTo>
                    <a:cubicBezTo>
                      <a:pt x="57923" y="53507"/>
                      <a:pt x="59118" y="53838"/>
                      <a:pt x="60363" y="54016"/>
                    </a:cubicBezTo>
                    <a:cubicBezTo>
                      <a:pt x="60829" y="54062"/>
                      <a:pt x="61299" y="54085"/>
                      <a:pt x="61769" y="54085"/>
                    </a:cubicBezTo>
                    <a:cubicBezTo>
                      <a:pt x="62581" y="54085"/>
                      <a:pt x="63396" y="54017"/>
                      <a:pt x="64201" y="53889"/>
                    </a:cubicBezTo>
                    <a:cubicBezTo>
                      <a:pt x="64811" y="53812"/>
                      <a:pt x="65395" y="53711"/>
                      <a:pt x="66005" y="53609"/>
                    </a:cubicBezTo>
                    <a:cubicBezTo>
                      <a:pt x="66565" y="53507"/>
                      <a:pt x="67098" y="53380"/>
                      <a:pt x="67657" y="53253"/>
                    </a:cubicBezTo>
                    <a:lnTo>
                      <a:pt x="67861" y="53177"/>
                    </a:lnTo>
                    <a:cubicBezTo>
                      <a:pt x="67861" y="53202"/>
                      <a:pt x="67886" y="53228"/>
                      <a:pt x="67886" y="53228"/>
                    </a:cubicBezTo>
                    <a:cubicBezTo>
                      <a:pt x="68039" y="53304"/>
                      <a:pt x="68166" y="53355"/>
                      <a:pt x="68293" y="53431"/>
                    </a:cubicBezTo>
                    <a:cubicBezTo>
                      <a:pt x="68547" y="53558"/>
                      <a:pt x="68827" y="53685"/>
                      <a:pt x="69081" y="53812"/>
                    </a:cubicBezTo>
                    <a:cubicBezTo>
                      <a:pt x="69259" y="53889"/>
                      <a:pt x="69437" y="54016"/>
                      <a:pt x="69589" y="54194"/>
                    </a:cubicBezTo>
                    <a:cubicBezTo>
                      <a:pt x="69716" y="54371"/>
                      <a:pt x="69742" y="54600"/>
                      <a:pt x="69665" y="54803"/>
                    </a:cubicBezTo>
                    <a:cubicBezTo>
                      <a:pt x="69564" y="55007"/>
                      <a:pt x="69411" y="55185"/>
                      <a:pt x="69208" y="55337"/>
                    </a:cubicBezTo>
                    <a:cubicBezTo>
                      <a:pt x="69004" y="55490"/>
                      <a:pt x="68776" y="55617"/>
                      <a:pt x="68547" y="55744"/>
                    </a:cubicBezTo>
                    <a:cubicBezTo>
                      <a:pt x="68318" y="55871"/>
                      <a:pt x="68089" y="55998"/>
                      <a:pt x="67861" y="56100"/>
                    </a:cubicBezTo>
                    <a:cubicBezTo>
                      <a:pt x="67352" y="56303"/>
                      <a:pt x="66844" y="56456"/>
                      <a:pt x="66336" y="56557"/>
                    </a:cubicBezTo>
                    <a:cubicBezTo>
                      <a:pt x="65644" y="56686"/>
                      <a:pt x="64941" y="56754"/>
                      <a:pt x="64242" y="56754"/>
                    </a:cubicBezTo>
                    <a:cubicBezTo>
                      <a:pt x="63837" y="56754"/>
                      <a:pt x="63433" y="56731"/>
                      <a:pt x="63032" y="56684"/>
                    </a:cubicBezTo>
                    <a:cubicBezTo>
                      <a:pt x="61863" y="56557"/>
                      <a:pt x="60693" y="56303"/>
                      <a:pt x="59550" y="55947"/>
                    </a:cubicBezTo>
                    <a:cubicBezTo>
                      <a:pt x="58508" y="55668"/>
                      <a:pt x="57491" y="55261"/>
                      <a:pt x="56525" y="54727"/>
                    </a:cubicBezTo>
                    <a:cubicBezTo>
                      <a:pt x="56627" y="54575"/>
                      <a:pt x="56703" y="54397"/>
                      <a:pt x="56754" y="54219"/>
                    </a:cubicBezTo>
                    <a:cubicBezTo>
                      <a:pt x="56754" y="54244"/>
                      <a:pt x="56779" y="54270"/>
                      <a:pt x="56805" y="54295"/>
                    </a:cubicBezTo>
                    <a:cubicBezTo>
                      <a:pt x="56856" y="54321"/>
                      <a:pt x="56907" y="54346"/>
                      <a:pt x="56957" y="54346"/>
                    </a:cubicBezTo>
                    <a:lnTo>
                      <a:pt x="57110" y="54397"/>
                    </a:lnTo>
                    <a:lnTo>
                      <a:pt x="57466" y="54499"/>
                    </a:lnTo>
                    <a:cubicBezTo>
                      <a:pt x="57669" y="54549"/>
                      <a:pt x="57898" y="54600"/>
                      <a:pt x="58126" y="54626"/>
                    </a:cubicBezTo>
                    <a:cubicBezTo>
                      <a:pt x="58203" y="54626"/>
                      <a:pt x="58203" y="54524"/>
                      <a:pt x="58126" y="54524"/>
                    </a:cubicBezTo>
                    <a:cubicBezTo>
                      <a:pt x="57923" y="54448"/>
                      <a:pt x="57694" y="54397"/>
                      <a:pt x="57466" y="54346"/>
                    </a:cubicBezTo>
                    <a:cubicBezTo>
                      <a:pt x="57364" y="54321"/>
                      <a:pt x="57262" y="54270"/>
                      <a:pt x="57161" y="54244"/>
                    </a:cubicBezTo>
                    <a:cubicBezTo>
                      <a:pt x="57059" y="54194"/>
                      <a:pt x="56957" y="54168"/>
                      <a:pt x="56830" y="54143"/>
                    </a:cubicBezTo>
                    <a:cubicBezTo>
                      <a:pt x="56830" y="54143"/>
                      <a:pt x="56805" y="54168"/>
                      <a:pt x="56805" y="54168"/>
                    </a:cubicBezTo>
                    <a:cubicBezTo>
                      <a:pt x="56805" y="54117"/>
                      <a:pt x="56830" y="54066"/>
                      <a:pt x="56856" y="54016"/>
                    </a:cubicBezTo>
                    <a:cubicBezTo>
                      <a:pt x="56881" y="54041"/>
                      <a:pt x="56907" y="54041"/>
                      <a:pt x="56957" y="54066"/>
                    </a:cubicBezTo>
                    <a:cubicBezTo>
                      <a:pt x="57059" y="54117"/>
                      <a:pt x="57161" y="54143"/>
                      <a:pt x="57262" y="54143"/>
                    </a:cubicBezTo>
                    <a:cubicBezTo>
                      <a:pt x="57542" y="54219"/>
                      <a:pt x="57822" y="54244"/>
                      <a:pt x="58101" y="54295"/>
                    </a:cubicBezTo>
                    <a:cubicBezTo>
                      <a:pt x="58177" y="54295"/>
                      <a:pt x="58228" y="54194"/>
                      <a:pt x="58126" y="54168"/>
                    </a:cubicBezTo>
                    <a:cubicBezTo>
                      <a:pt x="57872" y="54117"/>
                      <a:pt x="57618" y="54041"/>
                      <a:pt x="57364" y="53990"/>
                    </a:cubicBezTo>
                    <a:cubicBezTo>
                      <a:pt x="57262" y="53965"/>
                      <a:pt x="57161" y="53939"/>
                      <a:pt x="57059" y="53914"/>
                    </a:cubicBezTo>
                    <a:cubicBezTo>
                      <a:pt x="57008" y="53889"/>
                      <a:pt x="56957" y="53838"/>
                      <a:pt x="56881" y="53812"/>
                    </a:cubicBezTo>
                    <a:cubicBezTo>
                      <a:pt x="56907" y="53711"/>
                      <a:pt x="56881" y="53584"/>
                      <a:pt x="56856" y="53482"/>
                    </a:cubicBezTo>
                    <a:cubicBezTo>
                      <a:pt x="56754" y="53202"/>
                      <a:pt x="56525" y="52974"/>
                      <a:pt x="56246" y="52846"/>
                    </a:cubicBezTo>
                    <a:close/>
                    <a:moveTo>
                      <a:pt x="48214" y="51296"/>
                    </a:moveTo>
                    <a:cubicBezTo>
                      <a:pt x="48672" y="51957"/>
                      <a:pt x="49231" y="52541"/>
                      <a:pt x="49816" y="53075"/>
                    </a:cubicBezTo>
                    <a:cubicBezTo>
                      <a:pt x="50426" y="53584"/>
                      <a:pt x="51086" y="54041"/>
                      <a:pt x="51798" y="54422"/>
                    </a:cubicBezTo>
                    <a:cubicBezTo>
                      <a:pt x="52535" y="54829"/>
                      <a:pt x="53323" y="55108"/>
                      <a:pt x="54136" y="55312"/>
                    </a:cubicBezTo>
                    <a:cubicBezTo>
                      <a:pt x="54416" y="55388"/>
                      <a:pt x="54721" y="55413"/>
                      <a:pt x="55026" y="55439"/>
                    </a:cubicBezTo>
                    <a:cubicBezTo>
                      <a:pt x="55051" y="55464"/>
                      <a:pt x="55077" y="55464"/>
                      <a:pt x="55102" y="55490"/>
                    </a:cubicBezTo>
                    <a:cubicBezTo>
                      <a:pt x="55305" y="55515"/>
                      <a:pt x="55382" y="55769"/>
                      <a:pt x="55356" y="55947"/>
                    </a:cubicBezTo>
                    <a:cubicBezTo>
                      <a:pt x="55305" y="56176"/>
                      <a:pt x="55229" y="56405"/>
                      <a:pt x="55127" y="56633"/>
                    </a:cubicBezTo>
                    <a:cubicBezTo>
                      <a:pt x="55077" y="56710"/>
                      <a:pt x="55026" y="56811"/>
                      <a:pt x="54975" y="56913"/>
                    </a:cubicBezTo>
                    <a:cubicBezTo>
                      <a:pt x="54899" y="56913"/>
                      <a:pt x="54848" y="56964"/>
                      <a:pt x="54848" y="57015"/>
                    </a:cubicBezTo>
                    <a:cubicBezTo>
                      <a:pt x="54848" y="57040"/>
                      <a:pt x="54848" y="57066"/>
                      <a:pt x="54873" y="57091"/>
                    </a:cubicBezTo>
                    <a:cubicBezTo>
                      <a:pt x="54746" y="57320"/>
                      <a:pt x="54568" y="57498"/>
                      <a:pt x="54340" y="57625"/>
                    </a:cubicBezTo>
                    <a:cubicBezTo>
                      <a:pt x="54289" y="57650"/>
                      <a:pt x="54263" y="57675"/>
                      <a:pt x="54212" y="57675"/>
                    </a:cubicBezTo>
                    <a:lnTo>
                      <a:pt x="54187" y="57675"/>
                    </a:lnTo>
                    <a:cubicBezTo>
                      <a:pt x="53984" y="57752"/>
                      <a:pt x="53780" y="57752"/>
                      <a:pt x="53577" y="57752"/>
                    </a:cubicBezTo>
                    <a:lnTo>
                      <a:pt x="53526" y="57752"/>
                    </a:lnTo>
                    <a:cubicBezTo>
                      <a:pt x="53450" y="57752"/>
                      <a:pt x="53374" y="57726"/>
                      <a:pt x="53272" y="57726"/>
                    </a:cubicBezTo>
                    <a:cubicBezTo>
                      <a:pt x="52916" y="57650"/>
                      <a:pt x="52535" y="57523"/>
                      <a:pt x="52205" y="57370"/>
                    </a:cubicBezTo>
                    <a:cubicBezTo>
                      <a:pt x="51518" y="57040"/>
                      <a:pt x="50883" y="56583"/>
                      <a:pt x="50375" y="56023"/>
                    </a:cubicBezTo>
                    <a:cubicBezTo>
                      <a:pt x="49790" y="55413"/>
                      <a:pt x="49282" y="54753"/>
                      <a:pt x="48850" y="54066"/>
                    </a:cubicBezTo>
                    <a:cubicBezTo>
                      <a:pt x="48596" y="53685"/>
                      <a:pt x="48367" y="53329"/>
                      <a:pt x="48113" y="52948"/>
                    </a:cubicBezTo>
                    <a:lnTo>
                      <a:pt x="47757" y="52389"/>
                    </a:lnTo>
                    <a:lnTo>
                      <a:pt x="47528" y="52059"/>
                    </a:lnTo>
                    <a:lnTo>
                      <a:pt x="47554" y="52059"/>
                    </a:lnTo>
                    <a:cubicBezTo>
                      <a:pt x="47630" y="52211"/>
                      <a:pt x="47731" y="52338"/>
                      <a:pt x="47808" y="52465"/>
                    </a:cubicBezTo>
                    <a:cubicBezTo>
                      <a:pt x="48087" y="52872"/>
                      <a:pt x="48418" y="53228"/>
                      <a:pt x="48697" y="53634"/>
                    </a:cubicBezTo>
                    <a:cubicBezTo>
                      <a:pt x="48850" y="53812"/>
                      <a:pt x="49002" y="53990"/>
                      <a:pt x="49155" y="54168"/>
                    </a:cubicBezTo>
                    <a:cubicBezTo>
                      <a:pt x="49282" y="54346"/>
                      <a:pt x="49460" y="54499"/>
                      <a:pt x="49638" y="54626"/>
                    </a:cubicBezTo>
                    <a:cubicBezTo>
                      <a:pt x="49647" y="54630"/>
                      <a:pt x="49655" y="54632"/>
                      <a:pt x="49663" y="54632"/>
                    </a:cubicBezTo>
                    <a:cubicBezTo>
                      <a:pt x="49696" y="54632"/>
                      <a:pt x="49709" y="54591"/>
                      <a:pt x="49688" y="54549"/>
                    </a:cubicBezTo>
                    <a:cubicBezTo>
                      <a:pt x="49511" y="54397"/>
                      <a:pt x="49333" y="54194"/>
                      <a:pt x="49180" y="53990"/>
                    </a:cubicBezTo>
                    <a:cubicBezTo>
                      <a:pt x="48875" y="53609"/>
                      <a:pt x="48596" y="53228"/>
                      <a:pt x="48316" y="52846"/>
                    </a:cubicBezTo>
                    <a:cubicBezTo>
                      <a:pt x="48163" y="52669"/>
                      <a:pt x="48036" y="52491"/>
                      <a:pt x="47909" y="52287"/>
                    </a:cubicBezTo>
                    <a:cubicBezTo>
                      <a:pt x="47859" y="52186"/>
                      <a:pt x="47782" y="52084"/>
                      <a:pt x="47731" y="51982"/>
                    </a:cubicBezTo>
                    <a:cubicBezTo>
                      <a:pt x="47935" y="51855"/>
                      <a:pt x="48087" y="51652"/>
                      <a:pt x="48163" y="51423"/>
                    </a:cubicBezTo>
                    <a:cubicBezTo>
                      <a:pt x="48189" y="51398"/>
                      <a:pt x="48214" y="51347"/>
                      <a:pt x="48214" y="51296"/>
                    </a:cubicBezTo>
                    <a:close/>
                    <a:moveTo>
                      <a:pt x="51417" y="59709"/>
                    </a:moveTo>
                    <a:lnTo>
                      <a:pt x="51442" y="59734"/>
                    </a:lnTo>
                    <a:cubicBezTo>
                      <a:pt x="51468" y="59760"/>
                      <a:pt x="51468" y="59785"/>
                      <a:pt x="51468" y="59785"/>
                    </a:cubicBezTo>
                    <a:lnTo>
                      <a:pt x="51417" y="59709"/>
                    </a:lnTo>
                    <a:close/>
                    <a:moveTo>
                      <a:pt x="56398" y="54931"/>
                    </a:moveTo>
                    <a:cubicBezTo>
                      <a:pt x="56474" y="54981"/>
                      <a:pt x="56576" y="55032"/>
                      <a:pt x="56678" y="55083"/>
                    </a:cubicBezTo>
                    <a:cubicBezTo>
                      <a:pt x="57720" y="55617"/>
                      <a:pt x="58838" y="56023"/>
                      <a:pt x="60007" y="56328"/>
                    </a:cubicBezTo>
                    <a:cubicBezTo>
                      <a:pt x="61176" y="56659"/>
                      <a:pt x="62396" y="56888"/>
                      <a:pt x="63642" y="56964"/>
                    </a:cubicBezTo>
                    <a:cubicBezTo>
                      <a:pt x="63815" y="56972"/>
                      <a:pt x="63990" y="56977"/>
                      <a:pt x="64165" y="56977"/>
                    </a:cubicBezTo>
                    <a:cubicBezTo>
                      <a:pt x="65039" y="56977"/>
                      <a:pt x="65925" y="56871"/>
                      <a:pt x="66793" y="56659"/>
                    </a:cubicBezTo>
                    <a:lnTo>
                      <a:pt x="67073" y="56811"/>
                    </a:lnTo>
                    <a:cubicBezTo>
                      <a:pt x="67480" y="56964"/>
                      <a:pt x="67785" y="57269"/>
                      <a:pt x="68013" y="57650"/>
                    </a:cubicBezTo>
                    <a:cubicBezTo>
                      <a:pt x="68039" y="57752"/>
                      <a:pt x="68064" y="57853"/>
                      <a:pt x="68089" y="57955"/>
                    </a:cubicBezTo>
                    <a:cubicBezTo>
                      <a:pt x="68089" y="58082"/>
                      <a:pt x="68039" y="58209"/>
                      <a:pt x="67937" y="58260"/>
                    </a:cubicBezTo>
                    <a:cubicBezTo>
                      <a:pt x="67835" y="58336"/>
                      <a:pt x="67734" y="58413"/>
                      <a:pt x="67632" y="58463"/>
                    </a:cubicBezTo>
                    <a:lnTo>
                      <a:pt x="67251" y="58667"/>
                    </a:lnTo>
                    <a:cubicBezTo>
                      <a:pt x="66336" y="59251"/>
                      <a:pt x="65294" y="59658"/>
                      <a:pt x="64226" y="59810"/>
                    </a:cubicBezTo>
                    <a:cubicBezTo>
                      <a:pt x="64011" y="59825"/>
                      <a:pt x="63796" y="59832"/>
                      <a:pt x="63579" y="59832"/>
                    </a:cubicBezTo>
                    <a:cubicBezTo>
                      <a:pt x="62670" y="59832"/>
                      <a:pt x="61754" y="59706"/>
                      <a:pt x="60871" y="59480"/>
                    </a:cubicBezTo>
                    <a:cubicBezTo>
                      <a:pt x="59829" y="59226"/>
                      <a:pt x="58787" y="58895"/>
                      <a:pt x="57796" y="58463"/>
                    </a:cubicBezTo>
                    <a:cubicBezTo>
                      <a:pt x="57288" y="58235"/>
                      <a:pt x="56805" y="58006"/>
                      <a:pt x="56322" y="57752"/>
                    </a:cubicBezTo>
                    <a:cubicBezTo>
                      <a:pt x="56068" y="57625"/>
                      <a:pt x="55839" y="57498"/>
                      <a:pt x="55585" y="57370"/>
                    </a:cubicBezTo>
                    <a:cubicBezTo>
                      <a:pt x="55483" y="57320"/>
                      <a:pt x="55356" y="57243"/>
                      <a:pt x="55280" y="57193"/>
                    </a:cubicBezTo>
                    <a:cubicBezTo>
                      <a:pt x="55229" y="57167"/>
                      <a:pt x="55178" y="57116"/>
                      <a:pt x="55153" y="57091"/>
                    </a:cubicBezTo>
                    <a:lnTo>
                      <a:pt x="55255" y="56862"/>
                    </a:lnTo>
                    <a:cubicBezTo>
                      <a:pt x="55305" y="56761"/>
                      <a:pt x="55356" y="56659"/>
                      <a:pt x="55382" y="56557"/>
                    </a:cubicBezTo>
                    <a:lnTo>
                      <a:pt x="55382" y="56583"/>
                    </a:lnTo>
                    <a:cubicBezTo>
                      <a:pt x="55483" y="56633"/>
                      <a:pt x="55559" y="56684"/>
                      <a:pt x="55661" y="56735"/>
                    </a:cubicBezTo>
                    <a:lnTo>
                      <a:pt x="55915" y="56888"/>
                    </a:lnTo>
                    <a:cubicBezTo>
                      <a:pt x="56093" y="56989"/>
                      <a:pt x="56271" y="57091"/>
                      <a:pt x="56449" y="57167"/>
                    </a:cubicBezTo>
                    <a:cubicBezTo>
                      <a:pt x="56460" y="57171"/>
                      <a:pt x="56469" y="57172"/>
                      <a:pt x="56478" y="57172"/>
                    </a:cubicBezTo>
                    <a:cubicBezTo>
                      <a:pt x="56531" y="57172"/>
                      <a:pt x="56547" y="57113"/>
                      <a:pt x="56525" y="57091"/>
                    </a:cubicBezTo>
                    <a:cubicBezTo>
                      <a:pt x="56347" y="56964"/>
                      <a:pt x="56169" y="56862"/>
                      <a:pt x="55992" y="56761"/>
                    </a:cubicBezTo>
                    <a:lnTo>
                      <a:pt x="55737" y="56608"/>
                    </a:lnTo>
                    <a:cubicBezTo>
                      <a:pt x="55661" y="56557"/>
                      <a:pt x="55559" y="56506"/>
                      <a:pt x="55458" y="56456"/>
                    </a:cubicBezTo>
                    <a:lnTo>
                      <a:pt x="55407" y="56456"/>
                    </a:lnTo>
                    <a:cubicBezTo>
                      <a:pt x="55458" y="56379"/>
                      <a:pt x="55483" y="56303"/>
                      <a:pt x="55509" y="56227"/>
                    </a:cubicBezTo>
                    <a:cubicBezTo>
                      <a:pt x="55509" y="56227"/>
                      <a:pt x="55509" y="56201"/>
                      <a:pt x="55509" y="56201"/>
                    </a:cubicBezTo>
                    <a:lnTo>
                      <a:pt x="55585" y="56252"/>
                    </a:lnTo>
                    <a:lnTo>
                      <a:pt x="55839" y="56379"/>
                    </a:lnTo>
                    <a:cubicBezTo>
                      <a:pt x="55992" y="56456"/>
                      <a:pt x="56169" y="56506"/>
                      <a:pt x="56322" y="56583"/>
                    </a:cubicBezTo>
                    <a:cubicBezTo>
                      <a:pt x="56678" y="56684"/>
                      <a:pt x="57034" y="56786"/>
                      <a:pt x="57389" y="56811"/>
                    </a:cubicBezTo>
                    <a:cubicBezTo>
                      <a:pt x="57466" y="56811"/>
                      <a:pt x="57491" y="56684"/>
                      <a:pt x="57415" y="56684"/>
                    </a:cubicBezTo>
                    <a:cubicBezTo>
                      <a:pt x="57059" y="56608"/>
                      <a:pt x="56729" y="56532"/>
                      <a:pt x="56398" y="56405"/>
                    </a:cubicBezTo>
                    <a:cubicBezTo>
                      <a:pt x="56220" y="56328"/>
                      <a:pt x="56068" y="56252"/>
                      <a:pt x="55915" y="56176"/>
                    </a:cubicBezTo>
                    <a:lnTo>
                      <a:pt x="55687" y="56074"/>
                    </a:lnTo>
                    <a:cubicBezTo>
                      <a:pt x="55636" y="56049"/>
                      <a:pt x="55585" y="56023"/>
                      <a:pt x="55559" y="55998"/>
                    </a:cubicBezTo>
                    <a:cubicBezTo>
                      <a:pt x="55559" y="55846"/>
                      <a:pt x="55559" y="55718"/>
                      <a:pt x="55509" y="55591"/>
                    </a:cubicBezTo>
                    <a:cubicBezTo>
                      <a:pt x="55490" y="55573"/>
                      <a:pt x="55485" y="55554"/>
                      <a:pt x="55473" y="55545"/>
                    </a:cubicBezTo>
                    <a:lnTo>
                      <a:pt x="55473" y="55545"/>
                    </a:lnTo>
                    <a:cubicBezTo>
                      <a:pt x="55722" y="55620"/>
                      <a:pt x="55971" y="55695"/>
                      <a:pt x="56220" y="55795"/>
                    </a:cubicBezTo>
                    <a:cubicBezTo>
                      <a:pt x="56474" y="55871"/>
                      <a:pt x="56779" y="55973"/>
                      <a:pt x="57084" y="56049"/>
                    </a:cubicBezTo>
                    <a:cubicBezTo>
                      <a:pt x="57090" y="56052"/>
                      <a:pt x="57095" y="56053"/>
                      <a:pt x="57100" y="56053"/>
                    </a:cubicBezTo>
                    <a:cubicBezTo>
                      <a:pt x="57140" y="56053"/>
                      <a:pt x="57155" y="55970"/>
                      <a:pt x="57110" y="55947"/>
                    </a:cubicBezTo>
                    <a:cubicBezTo>
                      <a:pt x="56830" y="55846"/>
                      <a:pt x="56551" y="55744"/>
                      <a:pt x="56271" y="55642"/>
                    </a:cubicBezTo>
                    <a:lnTo>
                      <a:pt x="55534" y="55363"/>
                    </a:lnTo>
                    <a:cubicBezTo>
                      <a:pt x="55864" y="55312"/>
                      <a:pt x="56169" y="55159"/>
                      <a:pt x="56398" y="54931"/>
                    </a:cubicBezTo>
                    <a:close/>
                    <a:moveTo>
                      <a:pt x="55026" y="57294"/>
                    </a:moveTo>
                    <a:lnTo>
                      <a:pt x="55051" y="57320"/>
                    </a:lnTo>
                    <a:cubicBezTo>
                      <a:pt x="55153" y="57396"/>
                      <a:pt x="55255" y="57447"/>
                      <a:pt x="55356" y="57523"/>
                    </a:cubicBezTo>
                    <a:lnTo>
                      <a:pt x="55737" y="57726"/>
                    </a:lnTo>
                    <a:cubicBezTo>
                      <a:pt x="55992" y="57853"/>
                      <a:pt x="56246" y="57980"/>
                      <a:pt x="56500" y="58108"/>
                    </a:cubicBezTo>
                    <a:cubicBezTo>
                      <a:pt x="57008" y="58362"/>
                      <a:pt x="57542" y="58590"/>
                      <a:pt x="58050" y="58819"/>
                    </a:cubicBezTo>
                    <a:cubicBezTo>
                      <a:pt x="59118" y="59251"/>
                      <a:pt x="60211" y="59582"/>
                      <a:pt x="61329" y="59810"/>
                    </a:cubicBezTo>
                    <a:cubicBezTo>
                      <a:pt x="62049" y="59972"/>
                      <a:pt x="62794" y="60058"/>
                      <a:pt x="63538" y="60058"/>
                    </a:cubicBezTo>
                    <a:cubicBezTo>
                      <a:pt x="63845" y="60058"/>
                      <a:pt x="64151" y="60043"/>
                      <a:pt x="64455" y="60014"/>
                    </a:cubicBezTo>
                    <a:lnTo>
                      <a:pt x="64735" y="60166"/>
                    </a:lnTo>
                    <a:cubicBezTo>
                      <a:pt x="65116" y="60420"/>
                      <a:pt x="65573" y="60802"/>
                      <a:pt x="65421" y="61335"/>
                    </a:cubicBezTo>
                    <a:cubicBezTo>
                      <a:pt x="65268" y="61793"/>
                      <a:pt x="64811" y="62072"/>
                      <a:pt x="64404" y="62276"/>
                    </a:cubicBezTo>
                    <a:cubicBezTo>
                      <a:pt x="63918" y="62484"/>
                      <a:pt x="63386" y="62563"/>
                      <a:pt x="62854" y="62563"/>
                    </a:cubicBezTo>
                    <a:cubicBezTo>
                      <a:pt x="62413" y="62563"/>
                      <a:pt x="61972" y="62509"/>
                      <a:pt x="61558" y="62428"/>
                    </a:cubicBezTo>
                    <a:lnTo>
                      <a:pt x="61583" y="62428"/>
                    </a:lnTo>
                    <a:cubicBezTo>
                      <a:pt x="60566" y="62250"/>
                      <a:pt x="59550" y="61971"/>
                      <a:pt x="58609" y="61590"/>
                    </a:cubicBezTo>
                    <a:cubicBezTo>
                      <a:pt x="57644" y="61208"/>
                      <a:pt x="56703" y="60725"/>
                      <a:pt x="55839" y="60192"/>
                    </a:cubicBezTo>
                    <a:cubicBezTo>
                      <a:pt x="55407" y="59912"/>
                      <a:pt x="54975" y="59607"/>
                      <a:pt x="54568" y="59302"/>
                    </a:cubicBezTo>
                    <a:cubicBezTo>
                      <a:pt x="54365" y="59124"/>
                      <a:pt x="54162" y="58972"/>
                      <a:pt x="53958" y="58794"/>
                    </a:cubicBezTo>
                    <a:cubicBezTo>
                      <a:pt x="53806" y="58667"/>
                      <a:pt x="53679" y="58463"/>
                      <a:pt x="53653" y="58260"/>
                    </a:cubicBezTo>
                    <a:lnTo>
                      <a:pt x="53653" y="58260"/>
                    </a:lnTo>
                    <a:cubicBezTo>
                      <a:pt x="53755" y="58311"/>
                      <a:pt x="53857" y="58387"/>
                      <a:pt x="53958" y="58463"/>
                    </a:cubicBezTo>
                    <a:cubicBezTo>
                      <a:pt x="54187" y="58590"/>
                      <a:pt x="54416" y="58718"/>
                      <a:pt x="54670" y="58845"/>
                    </a:cubicBezTo>
                    <a:cubicBezTo>
                      <a:pt x="54677" y="58848"/>
                      <a:pt x="54684" y="58850"/>
                      <a:pt x="54691" y="58850"/>
                    </a:cubicBezTo>
                    <a:cubicBezTo>
                      <a:pt x="54732" y="58850"/>
                      <a:pt x="54761" y="58790"/>
                      <a:pt x="54695" y="58768"/>
                    </a:cubicBezTo>
                    <a:cubicBezTo>
                      <a:pt x="54492" y="58641"/>
                      <a:pt x="54289" y="58489"/>
                      <a:pt x="54060" y="58362"/>
                    </a:cubicBezTo>
                    <a:lnTo>
                      <a:pt x="53780" y="58133"/>
                    </a:lnTo>
                    <a:lnTo>
                      <a:pt x="53628" y="58031"/>
                    </a:lnTo>
                    <a:cubicBezTo>
                      <a:pt x="53602" y="58006"/>
                      <a:pt x="53577" y="58006"/>
                      <a:pt x="53577" y="57980"/>
                    </a:cubicBezTo>
                    <a:lnTo>
                      <a:pt x="53628" y="57980"/>
                    </a:lnTo>
                    <a:lnTo>
                      <a:pt x="53704" y="58006"/>
                    </a:lnTo>
                    <a:lnTo>
                      <a:pt x="53907" y="58133"/>
                    </a:lnTo>
                    <a:cubicBezTo>
                      <a:pt x="54060" y="58209"/>
                      <a:pt x="54212" y="58285"/>
                      <a:pt x="54340" y="58362"/>
                    </a:cubicBezTo>
                    <a:lnTo>
                      <a:pt x="55229" y="58870"/>
                    </a:lnTo>
                    <a:cubicBezTo>
                      <a:pt x="55236" y="58873"/>
                      <a:pt x="55243" y="58875"/>
                      <a:pt x="55250" y="58875"/>
                    </a:cubicBezTo>
                    <a:cubicBezTo>
                      <a:pt x="55292" y="58875"/>
                      <a:pt x="55324" y="58812"/>
                      <a:pt x="55280" y="58768"/>
                    </a:cubicBezTo>
                    <a:cubicBezTo>
                      <a:pt x="55000" y="58590"/>
                      <a:pt x="54721" y="58387"/>
                      <a:pt x="54441" y="58235"/>
                    </a:cubicBezTo>
                    <a:cubicBezTo>
                      <a:pt x="54289" y="58133"/>
                      <a:pt x="54136" y="58057"/>
                      <a:pt x="53984" y="57955"/>
                    </a:cubicBezTo>
                    <a:cubicBezTo>
                      <a:pt x="54085" y="57955"/>
                      <a:pt x="54162" y="57930"/>
                      <a:pt x="54238" y="57904"/>
                    </a:cubicBezTo>
                    <a:cubicBezTo>
                      <a:pt x="54568" y="58108"/>
                      <a:pt x="54924" y="58311"/>
                      <a:pt x="55280" y="58514"/>
                    </a:cubicBezTo>
                    <a:cubicBezTo>
                      <a:pt x="55610" y="58692"/>
                      <a:pt x="56017" y="58870"/>
                      <a:pt x="56398" y="59023"/>
                    </a:cubicBezTo>
                    <a:cubicBezTo>
                      <a:pt x="56405" y="59026"/>
                      <a:pt x="56412" y="59028"/>
                      <a:pt x="56418" y="59028"/>
                    </a:cubicBezTo>
                    <a:cubicBezTo>
                      <a:pt x="56455" y="59028"/>
                      <a:pt x="56467" y="58968"/>
                      <a:pt x="56424" y="58946"/>
                    </a:cubicBezTo>
                    <a:cubicBezTo>
                      <a:pt x="55788" y="58565"/>
                      <a:pt x="55127" y="58209"/>
                      <a:pt x="54492" y="57803"/>
                    </a:cubicBezTo>
                    <a:cubicBezTo>
                      <a:pt x="54645" y="57701"/>
                      <a:pt x="54797" y="57574"/>
                      <a:pt x="54924" y="57421"/>
                    </a:cubicBezTo>
                    <a:cubicBezTo>
                      <a:pt x="54950" y="57370"/>
                      <a:pt x="54975" y="57320"/>
                      <a:pt x="55026" y="57294"/>
                    </a:cubicBezTo>
                    <a:close/>
                    <a:moveTo>
                      <a:pt x="53425" y="58540"/>
                    </a:moveTo>
                    <a:cubicBezTo>
                      <a:pt x="53425" y="58540"/>
                      <a:pt x="53425" y="58565"/>
                      <a:pt x="53450" y="58565"/>
                    </a:cubicBezTo>
                    <a:cubicBezTo>
                      <a:pt x="53577" y="58794"/>
                      <a:pt x="53755" y="58972"/>
                      <a:pt x="53958" y="59124"/>
                    </a:cubicBezTo>
                    <a:cubicBezTo>
                      <a:pt x="54162" y="59302"/>
                      <a:pt x="54390" y="59480"/>
                      <a:pt x="54594" y="59658"/>
                    </a:cubicBezTo>
                    <a:cubicBezTo>
                      <a:pt x="55915" y="60649"/>
                      <a:pt x="57389" y="61412"/>
                      <a:pt x="58965" y="61971"/>
                    </a:cubicBezTo>
                    <a:cubicBezTo>
                      <a:pt x="59956" y="62327"/>
                      <a:pt x="60973" y="62581"/>
                      <a:pt x="62041" y="62708"/>
                    </a:cubicBezTo>
                    <a:cubicBezTo>
                      <a:pt x="62091" y="62835"/>
                      <a:pt x="62168" y="62987"/>
                      <a:pt x="62218" y="63114"/>
                    </a:cubicBezTo>
                    <a:cubicBezTo>
                      <a:pt x="62346" y="63394"/>
                      <a:pt x="62473" y="63648"/>
                      <a:pt x="62625" y="63928"/>
                    </a:cubicBezTo>
                    <a:cubicBezTo>
                      <a:pt x="62752" y="64157"/>
                      <a:pt x="62854" y="64436"/>
                      <a:pt x="62930" y="64690"/>
                    </a:cubicBezTo>
                    <a:cubicBezTo>
                      <a:pt x="62956" y="64817"/>
                      <a:pt x="62981" y="64970"/>
                      <a:pt x="62981" y="65097"/>
                    </a:cubicBezTo>
                    <a:cubicBezTo>
                      <a:pt x="62956" y="65148"/>
                      <a:pt x="62956" y="65224"/>
                      <a:pt x="62930" y="65275"/>
                    </a:cubicBezTo>
                    <a:cubicBezTo>
                      <a:pt x="62905" y="65326"/>
                      <a:pt x="62854" y="65351"/>
                      <a:pt x="62828" y="65376"/>
                    </a:cubicBezTo>
                    <a:cubicBezTo>
                      <a:pt x="62574" y="65478"/>
                      <a:pt x="62295" y="65554"/>
                      <a:pt x="62041" y="65631"/>
                    </a:cubicBezTo>
                    <a:cubicBezTo>
                      <a:pt x="61761" y="65681"/>
                      <a:pt x="61481" y="65707"/>
                      <a:pt x="61202" y="65707"/>
                    </a:cubicBezTo>
                    <a:cubicBezTo>
                      <a:pt x="60922" y="65707"/>
                      <a:pt x="60643" y="65681"/>
                      <a:pt x="60363" y="65631"/>
                    </a:cubicBezTo>
                    <a:lnTo>
                      <a:pt x="60389" y="65631"/>
                    </a:lnTo>
                    <a:cubicBezTo>
                      <a:pt x="59804" y="65504"/>
                      <a:pt x="59245" y="65326"/>
                      <a:pt x="58711" y="65122"/>
                    </a:cubicBezTo>
                    <a:cubicBezTo>
                      <a:pt x="57694" y="64766"/>
                      <a:pt x="56754" y="64284"/>
                      <a:pt x="55890" y="63674"/>
                    </a:cubicBezTo>
                    <a:cubicBezTo>
                      <a:pt x="55051" y="63064"/>
                      <a:pt x="54263" y="62403"/>
                      <a:pt x="53552" y="61666"/>
                    </a:cubicBezTo>
                    <a:cubicBezTo>
                      <a:pt x="52916" y="61030"/>
                      <a:pt x="52357" y="60370"/>
                      <a:pt x="51773" y="59709"/>
                    </a:cubicBezTo>
                    <a:lnTo>
                      <a:pt x="51773" y="59709"/>
                    </a:lnTo>
                    <a:cubicBezTo>
                      <a:pt x="51836" y="59721"/>
                      <a:pt x="51900" y="59728"/>
                      <a:pt x="51963" y="59728"/>
                    </a:cubicBezTo>
                    <a:cubicBezTo>
                      <a:pt x="52027" y="59728"/>
                      <a:pt x="52090" y="59721"/>
                      <a:pt x="52154" y="59709"/>
                    </a:cubicBezTo>
                    <a:lnTo>
                      <a:pt x="52255" y="59810"/>
                    </a:lnTo>
                    <a:cubicBezTo>
                      <a:pt x="52357" y="59912"/>
                      <a:pt x="52459" y="60014"/>
                      <a:pt x="52586" y="60115"/>
                    </a:cubicBezTo>
                    <a:cubicBezTo>
                      <a:pt x="52789" y="60293"/>
                      <a:pt x="53018" y="60471"/>
                      <a:pt x="53247" y="60649"/>
                    </a:cubicBezTo>
                    <a:cubicBezTo>
                      <a:pt x="53253" y="60661"/>
                      <a:pt x="53262" y="60666"/>
                      <a:pt x="53271" y="60666"/>
                    </a:cubicBezTo>
                    <a:cubicBezTo>
                      <a:pt x="53301" y="60666"/>
                      <a:pt x="53336" y="60618"/>
                      <a:pt x="53297" y="60598"/>
                    </a:cubicBezTo>
                    <a:cubicBezTo>
                      <a:pt x="53094" y="60420"/>
                      <a:pt x="52891" y="60217"/>
                      <a:pt x="52662" y="60014"/>
                    </a:cubicBezTo>
                    <a:cubicBezTo>
                      <a:pt x="52560" y="59912"/>
                      <a:pt x="52459" y="59836"/>
                      <a:pt x="52332" y="59734"/>
                    </a:cubicBezTo>
                    <a:lnTo>
                      <a:pt x="52281" y="59658"/>
                    </a:lnTo>
                    <a:cubicBezTo>
                      <a:pt x="52357" y="59632"/>
                      <a:pt x="52433" y="59582"/>
                      <a:pt x="52510" y="59556"/>
                    </a:cubicBezTo>
                    <a:cubicBezTo>
                      <a:pt x="53094" y="60065"/>
                      <a:pt x="53730" y="60547"/>
                      <a:pt x="54416" y="60929"/>
                    </a:cubicBezTo>
                    <a:cubicBezTo>
                      <a:pt x="54430" y="60938"/>
                      <a:pt x="54444" y="60943"/>
                      <a:pt x="54456" y="60943"/>
                    </a:cubicBezTo>
                    <a:cubicBezTo>
                      <a:pt x="54507" y="60943"/>
                      <a:pt x="54528" y="60868"/>
                      <a:pt x="54467" y="60827"/>
                    </a:cubicBezTo>
                    <a:cubicBezTo>
                      <a:pt x="53831" y="60420"/>
                      <a:pt x="53196" y="59963"/>
                      <a:pt x="52637" y="59455"/>
                    </a:cubicBezTo>
                    <a:cubicBezTo>
                      <a:pt x="52688" y="59404"/>
                      <a:pt x="52764" y="59328"/>
                      <a:pt x="52815" y="59277"/>
                    </a:cubicBezTo>
                    <a:lnTo>
                      <a:pt x="52993" y="59429"/>
                    </a:lnTo>
                    <a:cubicBezTo>
                      <a:pt x="53120" y="59531"/>
                      <a:pt x="53221" y="59632"/>
                      <a:pt x="53348" y="59709"/>
                    </a:cubicBezTo>
                    <a:cubicBezTo>
                      <a:pt x="53577" y="59912"/>
                      <a:pt x="53831" y="60090"/>
                      <a:pt x="54085" y="60268"/>
                    </a:cubicBezTo>
                    <a:cubicBezTo>
                      <a:pt x="54517" y="60598"/>
                      <a:pt x="54975" y="60903"/>
                      <a:pt x="55432" y="61183"/>
                    </a:cubicBezTo>
                    <a:cubicBezTo>
                      <a:pt x="55915" y="61462"/>
                      <a:pt x="56398" y="61742"/>
                      <a:pt x="56856" y="61996"/>
                    </a:cubicBezTo>
                    <a:cubicBezTo>
                      <a:pt x="57313" y="62276"/>
                      <a:pt x="57822" y="62530"/>
                      <a:pt x="58304" y="62759"/>
                    </a:cubicBezTo>
                    <a:cubicBezTo>
                      <a:pt x="58559" y="62886"/>
                      <a:pt x="58813" y="63013"/>
                      <a:pt x="59041" y="63114"/>
                    </a:cubicBezTo>
                    <a:cubicBezTo>
                      <a:pt x="59296" y="63242"/>
                      <a:pt x="59550" y="63369"/>
                      <a:pt x="59804" y="63470"/>
                    </a:cubicBezTo>
                    <a:cubicBezTo>
                      <a:pt x="59813" y="63475"/>
                      <a:pt x="59823" y="63477"/>
                      <a:pt x="59831" y="63477"/>
                    </a:cubicBezTo>
                    <a:cubicBezTo>
                      <a:pt x="59870" y="63477"/>
                      <a:pt x="59896" y="63436"/>
                      <a:pt x="59855" y="63394"/>
                    </a:cubicBezTo>
                    <a:cubicBezTo>
                      <a:pt x="59575" y="63267"/>
                      <a:pt x="59296" y="63114"/>
                      <a:pt x="59016" y="62962"/>
                    </a:cubicBezTo>
                    <a:lnTo>
                      <a:pt x="58228" y="62555"/>
                    </a:lnTo>
                    <a:cubicBezTo>
                      <a:pt x="57237" y="62047"/>
                      <a:pt x="56322" y="61513"/>
                      <a:pt x="55356" y="60903"/>
                    </a:cubicBezTo>
                    <a:cubicBezTo>
                      <a:pt x="54899" y="60624"/>
                      <a:pt x="54441" y="60319"/>
                      <a:pt x="54009" y="59988"/>
                    </a:cubicBezTo>
                    <a:cubicBezTo>
                      <a:pt x="53780" y="59810"/>
                      <a:pt x="53577" y="59658"/>
                      <a:pt x="53374" y="59480"/>
                    </a:cubicBezTo>
                    <a:lnTo>
                      <a:pt x="53043" y="59226"/>
                    </a:lnTo>
                    <a:lnTo>
                      <a:pt x="52942" y="59124"/>
                    </a:lnTo>
                    <a:cubicBezTo>
                      <a:pt x="53043" y="58997"/>
                      <a:pt x="53170" y="58895"/>
                      <a:pt x="53247" y="58768"/>
                    </a:cubicBezTo>
                    <a:cubicBezTo>
                      <a:pt x="53323" y="58718"/>
                      <a:pt x="53374" y="58616"/>
                      <a:pt x="53425" y="58540"/>
                    </a:cubicBezTo>
                    <a:close/>
                    <a:moveTo>
                      <a:pt x="35268" y="67737"/>
                    </a:moveTo>
                    <a:cubicBezTo>
                      <a:pt x="35243" y="67752"/>
                      <a:pt x="35229" y="67781"/>
                      <a:pt x="35252" y="67816"/>
                    </a:cubicBezTo>
                    <a:cubicBezTo>
                      <a:pt x="35074" y="67816"/>
                      <a:pt x="34896" y="67816"/>
                      <a:pt x="34719" y="67791"/>
                    </a:cubicBezTo>
                    <a:cubicBezTo>
                      <a:pt x="34820" y="67791"/>
                      <a:pt x="34947" y="67791"/>
                      <a:pt x="35074" y="67766"/>
                    </a:cubicBezTo>
                    <a:cubicBezTo>
                      <a:pt x="35139" y="67757"/>
                      <a:pt x="35204" y="67748"/>
                      <a:pt x="35268" y="67737"/>
                    </a:cubicBezTo>
                    <a:close/>
                    <a:moveTo>
                      <a:pt x="54263" y="67410"/>
                    </a:moveTo>
                    <a:lnTo>
                      <a:pt x="54263" y="67410"/>
                    </a:lnTo>
                    <a:cubicBezTo>
                      <a:pt x="54289" y="67486"/>
                      <a:pt x="54314" y="67562"/>
                      <a:pt x="54340" y="67638"/>
                    </a:cubicBezTo>
                    <a:cubicBezTo>
                      <a:pt x="54340" y="67638"/>
                      <a:pt x="54340" y="67664"/>
                      <a:pt x="54340" y="67664"/>
                    </a:cubicBezTo>
                    <a:cubicBezTo>
                      <a:pt x="54340" y="67766"/>
                      <a:pt x="54340" y="67867"/>
                      <a:pt x="54314" y="67969"/>
                    </a:cubicBezTo>
                    <a:cubicBezTo>
                      <a:pt x="54314" y="67791"/>
                      <a:pt x="54289" y="67588"/>
                      <a:pt x="54263" y="67410"/>
                    </a:cubicBezTo>
                    <a:close/>
                    <a:moveTo>
                      <a:pt x="52103" y="60446"/>
                    </a:moveTo>
                    <a:cubicBezTo>
                      <a:pt x="52637" y="61030"/>
                      <a:pt x="53170" y="61615"/>
                      <a:pt x="53755" y="62174"/>
                    </a:cubicBezTo>
                    <a:cubicBezTo>
                      <a:pt x="54492" y="62911"/>
                      <a:pt x="55331" y="63572"/>
                      <a:pt x="56220" y="64157"/>
                    </a:cubicBezTo>
                    <a:cubicBezTo>
                      <a:pt x="56652" y="64462"/>
                      <a:pt x="57110" y="64716"/>
                      <a:pt x="57593" y="64919"/>
                    </a:cubicBezTo>
                    <a:cubicBezTo>
                      <a:pt x="58152" y="65173"/>
                      <a:pt x="58736" y="65376"/>
                      <a:pt x="59296" y="65554"/>
                    </a:cubicBezTo>
                    <a:cubicBezTo>
                      <a:pt x="59575" y="65656"/>
                      <a:pt x="59880" y="65732"/>
                      <a:pt x="60160" y="65809"/>
                    </a:cubicBezTo>
                    <a:cubicBezTo>
                      <a:pt x="60363" y="66114"/>
                      <a:pt x="60592" y="66469"/>
                      <a:pt x="60770" y="66800"/>
                    </a:cubicBezTo>
                    <a:cubicBezTo>
                      <a:pt x="60973" y="67181"/>
                      <a:pt x="61126" y="67562"/>
                      <a:pt x="61278" y="67969"/>
                    </a:cubicBezTo>
                    <a:cubicBezTo>
                      <a:pt x="61329" y="68096"/>
                      <a:pt x="61405" y="68299"/>
                      <a:pt x="61329" y="68426"/>
                    </a:cubicBezTo>
                    <a:cubicBezTo>
                      <a:pt x="61227" y="68553"/>
                      <a:pt x="60998" y="68553"/>
                      <a:pt x="60871" y="68579"/>
                    </a:cubicBezTo>
                    <a:cubicBezTo>
                      <a:pt x="60681" y="68604"/>
                      <a:pt x="60484" y="68617"/>
                      <a:pt x="60287" y="68617"/>
                    </a:cubicBezTo>
                    <a:cubicBezTo>
                      <a:pt x="60090" y="68617"/>
                      <a:pt x="59893" y="68604"/>
                      <a:pt x="59702" y="68579"/>
                    </a:cubicBezTo>
                    <a:cubicBezTo>
                      <a:pt x="58914" y="68452"/>
                      <a:pt x="58177" y="68198"/>
                      <a:pt x="57466" y="67816"/>
                    </a:cubicBezTo>
                    <a:cubicBezTo>
                      <a:pt x="56805" y="67486"/>
                      <a:pt x="56144" y="67105"/>
                      <a:pt x="55483" y="66698"/>
                    </a:cubicBezTo>
                    <a:cubicBezTo>
                      <a:pt x="55178" y="66520"/>
                      <a:pt x="54899" y="66317"/>
                      <a:pt x="54645" y="66088"/>
                    </a:cubicBezTo>
                    <a:cubicBezTo>
                      <a:pt x="54365" y="65859"/>
                      <a:pt x="54111" y="65605"/>
                      <a:pt x="53907" y="65326"/>
                    </a:cubicBezTo>
                    <a:cubicBezTo>
                      <a:pt x="53730" y="64589"/>
                      <a:pt x="53501" y="63877"/>
                      <a:pt x="53221" y="63191"/>
                    </a:cubicBezTo>
                    <a:lnTo>
                      <a:pt x="53221" y="63191"/>
                    </a:lnTo>
                    <a:cubicBezTo>
                      <a:pt x="53374" y="63343"/>
                      <a:pt x="53501" y="63496"/>
                      <a:pt x="53653" y="63648"/>
                    </a:cubicBezTo>
                    <a:cubicBezTo>
                      <a:pt x="53882" y="63877"/>
                      <a:pt x="54136" y="64106"/>
                      <a:pt x="54390" y="64309"/>
                    </a:cubicBezTo>
                    <a:cubicBezTo>
                      <a:pt x="54670" y="64512"/>
                      <a:pt x="54924" y="64716"/>
                      <a:pt x="55204" y="64919"/>
                    </a:cubicBezTo>
                    <a:cubicBezTo>
                      <a:pt x="55211" y="64923"/>
                      <a:pt x="55218" y="64924"/>
                      <a:pt x="55225" y="64924"/>
                    </a:cubicBezTo>
                    <a:cubicBezTo>
                      <a:pt x="55267" y="64924"/>
                      <a:pt x="55298" y="64865"/>
                      <a:pt x="55255" y="64843"/>
                    </a:cubicBezTo>
                    <a:cubicBezTo>
                      <a:pt x="54975" y="64589"/>
                      <a:pt x="54721" y="64334"/>
                      <a:pt x="54441" y="64106"/>
                    </a:cubicBezTo>
                    <a:cubicBezTo>
                      <a:pt x="53958" y="63699"/>
                      <a:pt x="53526" y="63242"/>
                      <a:pt x="53145" y="62733"/>
                    </a:cubicBezTo>
                    <a:cubicBezTo>
                      <a:pt x="53043" y="62606"/>
                      <a:pt x="52967" y="62454"/>
                      <a:pt x="52865" y="62327"/>
                    </a:cubicBezTo>
                    <a:cubicBezTo>
                      <a:pt x="52764" y="62047"/>
                      <a:pt x="52637" y="61793"/>
                      <a:pt x="52484" y="61539"/>
                    </a:cubicBezTo>
                    <a:lnTo>
                      <a:pt x="52459" y="61412"/>
                    </a:lnTo>
                    <a:lnTo>
                      <a:pt x="52459" y="61412"/>
                    </a:lnTo>
                    <a:cubicBezTo>
                      <a:pt x="52967" y="62149"/>
                      <a:pt x="53552" y="62835"/>
                      <a:pt x="54212" y="63470"/>
                    </a:cubicBezTo>
                    <a:cubicBezTo>
                      <a:pt x="54619" y="63852"/>
                      <a:pt x="55026" y="64207"/>
                      <a:pt x="55483" y="64563"/>
                    </a:cubicBezTo>
                    <a:lnTo>
                      <a:pt x="56169" y="65097"/>
                    </a:lnTo>
                    <a:cubicBezTo>
                      <a:pt x="56398" y="65300"/>
                      <a:pt x="56627" y="65453"/>
                      <a:pt x="56856" y="65656"/>
                    </a:cubicBezTo>
                    <a:cubicBezTo>
                      <a:pt x="56907" y="65656"/>
                      <a:pt x="56932" y="65656"/>
                      <a:pt x="56907" y="65605"/>
                    </a:cubicBezTo>
                    <a:cubicBezTo>
                      <a:pt x="56652" y="65402"/>
                      <a:pt x="56424" y="65173"/>
                      <a:pt x="56169" y="64944"/>
                    </a:cubicBezTo>
                    <a:lnTo>
                      <a:pt x="55432" y="64309"/>
                    </a:lnTo>
                    <a:cubicBezTo>
                      <a:pt x="54645" y="63648"/>
                      <a:pt x="53907" y="62886"/>
                      <a:pt x="53247" y="62098"/>
                    </a:cubicBezTo>
                    <a:cubicBezTo>
                      <a:pt x="52942" y="61691"/>
                      <a:pt x="52637" y="61285"/>
                      <a:pt x="52357" y="60878"/>
                    </a:cubicBezTo>
                    <a:cubicBezTo>
                      <a:pt x="52281" y="60725"/>
                      <a:pt x="52179" y="60598"/>
                      <a:pt x="52103" y="60446"/>
                    </a:cubicBezTo>
                    <a:close/>
                    <a:moveTo>
                      <a:pt x="28390" y="65656"/>
                    </a:moveTo>
                    <a:cubicBezTo>
                      <a:pt x="28441" y="65707"/>
                      <a:pt x="28492" y="65732"/>
                      <a:pt x="28542" y="65758"/>
                    </a:cubicBezTo>
                    <a:cubicBezTo>
                      <a:pt x="28593" y="65809"/>
                      <a:pt x="28644" y="65834"/>
                      <a:pt x="28695" y="65834"/>
                    </a:cubicBezTo>
                    <a:cubicBezTo>
                      <a:pt x="28695" y="65859"/>
                      <a:pt x="28720" y="65885"/>
                      <a:pt x="28746" y="65885"/>
                    </a:cubicBezTo>
                    <a:cubicBezTo>
                      <a:pt x="28873" y="65961"/>
                      <a:pt x="29051" y="66037"/>
                      <a:pt x="29203" y="66088"/>
                    </a:cubicBezTo>
                    <a:lnTo>
                      <a:pt x="29686" y="66266"/>
                    </a:lnTo>
                    <a:lnTo>
                      <a:pt x="30627" y="66622"/>
                    </a:lnTo>
                    <a:lnTo>
                      <a:pt x="31516" y="66978"/>
                    </a:lnTo>
                    <a:cubicBezTo>
                      <a:pt x="31516" y="66978"/>
                      <a:pt x="31542" y="67003"/>
                      <a:pt x="31542" y="67029"/>
                    </a:cubicBezTo>
                    <a:cubicBezTo>
                      <a:pt x="31516" y="67105"/>
                      <a:pt x="31567" y="67181"/>
                      <a:pt x="31643" y="67181"/>
                    </a:cubicBezTo>
                    <a:cubicBezTo>
                      <a:pt x="31694" y="67257"/>
                      <a:pt x="31719" y="67333"/>
                      <a:pt x="31745" y="67410"/>
                    </a:cubicBezTo>
                    <a:cubicBezTo>
                      <a:pt x="31745" y="67410"/>
                      <a:pt x="31745" y="67435"/>
                      <a:pt x="31745" y="67461"/>
                    </a:cubicBezTo>
                    <a:cubicBezTo>
                      <a:pt x="31745" y="67486"/>
                      <a:pt x="31770" y="67511"/>
                      <a:pt x="31796" y="67511"/>
                    </a:cubicBezTo>
                    <a:lnTo>
                      <a:pt x="31796" y="67537"/>
                    </a:lnTo>
                    <a:cubicBezTo>
                      <a:pt x="31796" y="67613"/>
                      <a:pt x="31821" y="67715"/>
                      <a:pt x="31796" y="67816"/>
                    </a:cubicBezTo>
                    <a:cubicBezTo>
                      <a:pt x="31770" y="68350"/>
                      <a:pt x="31364" y="68782"/>
                      <a:pt x="30830" y="68858"/>
                    </a:cubicBezTo>
                    <a:cubicBezTo>
                      <a:pt x="30762" y="68872"/>
                      <a:pt x="30692" y="68878"/>
                      <a:pt x="30622" y="68878"/>
                    </a:cubicBezTo>
                    <a:cubicBezTo>
                      <a:pt x="30430" y="68878"/>
                      <a:pt x="30235" y="68831"/>
                      <a:pt x="30067" y="68757"/>
                    </a:cubicBezTo>
                    <a:cubicBezTo>
                      <a:pt x="29940" y="68706"/>
                      <a:pt x="29839" y="68630"/>
                      <a:pt x="29737" y="68528"/>
                    </a:cubicBezTo>
                    <a:lnTo>
                      <a:pt x="29686" y="68477"/>
                    </a:lnTo>
                    <a:cubicBezTo>
                      <a:pt x="29635" y="68350"/>
                      <a:pt x="29610" y="68248"/>
                      <a:pt x="29559" y="68147"/>
                    </a:cubicBezTo>
                    <a:cubicBezTo>
                      <a:pt x="29407" y="67766"/>
                      <a:pt x="29203" y="67384"/>
                      <a:pt x="28924" y="67054"/>
                    </a:cubicBezTo>
                    <a:cubicBezTo>
                      <a:pt x="28797" y="66901"/>
                      <a:pt x="28670" y="66749"/>
                      <a:pt x="28517" y="66622"/>
                    </a:cubicBezTo>
                    <a:cubicBezTo>
                      <a:pt x="28415" y="66546"/>
                      <a:pt x="28339" y="66469"/>
                      <a:pt x="28263" y="66393"/>
                    </a:cubicBezTo>
                    <a:lnTo>
                      <a:pt x="28161" y="66342"/>
                    </a:lnTo>
                    <a:lnTo>
                      <a:pt x="28237" y="66114"/>
                    </a:lnTo>
                    <a:cubicBezTo>
                      <a:pt x="28593" y="66342"/>
                      <a:pt x="28898" y="66647"/>
                      <a:pt x="29152" y="66978"/>
                    </a:cubicBezTo>
                    <a:cubicBezTo>
                      <a:pt x="29407" y="67359"/>
                      <a:pt x="29610" y="67766"/>
                      <a:pt x="29737" y="68198"/>
                    </a:cubicBezTo>
                    <a:cubicBezTo>
                      <a:pt x="29748" y="68230"/>
                      <a:pt x="29776" y="68244"/>
                      <a:pt x="29804" y="68244"/>
                    </a:cubicBezTo>
                    <a:cubicBezTo>
                      <a:pt x="29842" y="68244"/>
                      <a:pt x="29879" y="68217"/>
                      <a:pt x="29864" y="68172"/>
                    </a:cubicBezTo>
                    <a:cubicBezTo>
                      <a:pt x="29788" y="67689"/>
                      <a:pt x="29585" y="67257"/>
                      <a:pt x="29330" y="66851"/>
                    </a:cubicBezTo>
                    <a:cubicBezTo>
                      <a:pt x="29051" y="66469"/>
                      <a:pt x="28720" y="66164"/>
                      <a:pt x="28314" y="65910"/>
                    </a:cubicBezTo>
                    <a:cubicBezTo>
                      <a:pt x="28339" y="65834"/>
                      <a:pt x="28365" y="65758"/>
                      <a:pt x="28390" y="65656"/>
                    </a:cubicBezTo>
                    <a:close/>
                    <a:moveTo>
                      <a:pt x="32653" y="67391"/>
                    </a:moveTo>
                    <a:cubicBezTo>
                      <a:pt x="33069" y="67547"/>
                      <a:pt x="33500" y="67712"/>
                      <a:pt x="33931" y="67842"/>
                    </a:cubicBezTo>
                    <a:cubicBezTo>
                      <a:pt x="34388" y="67969"/>
                      <a:pt x="34846" y="68045"/>
                      <a:pt x="35329" y="68045"/>
                    </a:cubicBezTo>
                    <a:cubicBezTo>
                      <a:pt x="35456" y="68223"/>
                      <a:pt x="35633" y="68376"/>
                      <a:pt x="35837" y="68503"/>
                    </a:cubicBezTo>
                    <a:cubicBezTo>
                      <a:pt x="36091" y="68655"/>
                      <a:pt x="36345" y="68782"/>
                      <a:pt x="36625" y="68858"/>
                    </a:cubicBezTo>
                    <a:cubicBezTo>
                      <a:pt x="36879" y="68960"/>
                      <a:pt x="37133" y="69036"/>
                      <a:pt x="37387" y="69113"/>
                    </a:cubicBezTo>
                    <a:cubicBezTo>
                      <a:pt x="37387" y="69138"/>
                      <a:pt x="37387" y="69138"/>
                      <a:pt x="37387" y="69163"/>
                    </a:cubicBezTo>
                    <a:cubicBezTo>
                      <a:pt x="37438" y="69214"/>
                      <a:pt x="37463" y="69291"/>
                      <a:pt x="37463" y="69392"/>
                    </a:cubicBezTo>
                    <a:cubicBezTo>
                      <a:pt x="37413" y="69418"/>
                      <a:pt x="37413" y="69468"/>
                      <a:pt x="37413" y="69519"/>
                    </a:cubicBezTo>
                    <a:cubicBezTo>
                      <a:pt x="37413" y="69545"/>
                      <a:pt x="37387" y="69570"/>
                      <a:pt x="37362" y="69595"/>
                    </a:cubicBezTo>
                    <a:cubicBezTo>
                      <a:pt x="37311" y="69672"/>
                      <a:pt x="37235" y="69748"/>
                      <a:pt x="37133" y="69799"/>
                    </a:cubicBezTo>
                    <a:cubicBezTo>
                      <a:pt x="37108" y="69824"/>
                      <a:pt x="37057" y="69824"/>
                      <a:pt x="37006" y="69850"/>
                    </a:cubicBezTo>
                    <a:cubicBezTo>
                      <a:pt x="36981" y="69748"/>
                      <a:pt x="36930" y="69672"/>
                      <a:pt x="36879" y="69570"/>
                    </a:cubicBezTo>
                    <a:cubicBezTo>
                      <a:pt x="36701" y="69316"/>
                      <a:pt x="36472" y="69087"/>
                      <a:pt x="36218" y="68909"/>
                    </a:cubicBezTo>
                    <a:cubicBezTo>
                      <a:pt x="35735" y="68553"/>
                      <a:pt x="35201" y="68299"/>
                      <a:pt x="34617" y="68096"/>
                    </a:cubicBezTo>
                    <a:cubicBezTo>
                      <a:pt x="34058" y="67893"/>
                      <a:pt x="33473" y="67715"/>
                      <a:pt x="32889" y="67486"/>
                    </a:cubicBezTo>
                    <a:cubicBezTo>
                      <a:pt x="32810" y="67460"/>
                      <a:pt x="32732" y="67427"/>
                      <a:pt x="32653" y="67391"/>
                    </a:cubicBezTo>
                    <a:close/>
                    <a:moveTo>
                      <a:pt x="28060" y="66520"/>
                    </a:moveTo>
                    <a:lnTo>
                      <a:pt x="28136" y="66571"/>
                    </a:lnTo>
                    <a:cubicBezTo>
                      <a:pt x="28237" y="66647"/>
                      <a:pt x="28314" y="66724"/>
                      <a:pt x="28390" y="66800"/>
                    </a:cubicBezTo>
                    <a:cubicBezTo>
                      <a:pt x="28822" y="67181"/>
                      <a:pt x="29127" y="67689"/>
                      <a:pt x="29356" y="68223"/>
                    </a:cubicBezTo>
                    <a:cubicBezTo>
                      <a:pt x="29305" y="68223"/>
                      <a:pt x="29305" y="68274"/>
                      <a:pt x="29305" y="68299"/>
                    </a:cubicBezTo>
                    <a:cubicBezTo>
                      <a:pt x="29330" y="68401"/>
                      <a:pt x="29381" y="68477"/>
                      <a:pt x="29457" y="68553"/>
                    </a:cubicBezTo>
                    <a:cubicBezTo>
                      <a:pt x="29483" y="68681"/>
                      <a:pt x="29508" y="68808"/>
                      <a:pt x="29534" y="68935"/>
                    </a:cubicBezTo>
                    <a:lnTo>
                      <a:pt x="29508" y="68935"/>
                    </a:lnTo>
                    <a:cubicBezTo>
                      <a:pt x="29457" y="68935"/>
                      <a:pt x="29432" y="69011"/>
                      <a:pt x="29483" y="69062"/>
                    </a:cubicBezTo>
                    <a:lnTo>
                      <a:pt x="29559" y="69087"/>
                    </a:lnTo>
                    <a:cubicBezTo>
                      <a:pt x="29559" y="69189"/>
                      <a:pt x="29585" y="69265"/>
                      <a:pt x="29585" y="69367"/>
                    </a:cubicBezTo>
                    <a:cubicBezTo>
                      <a:pt x="29585" y="69392"/>
                      <a:pt x="29585" y="69418"/>
                      <a:pt x="29585" y="69443"/>
                    </a:cubicBezTo>
                    <a:lnTo>
                      <a:pt x="29585" y="69468"/>
                    </a:lnTo>
                    <a:cubicBezTo>
                      <a:pt x="29585" y="69621"/>
                      <a:pt x="29559" y="69799"/>
                      <a:pt x="29483" y="69926"/>
                    </a:cubicBezTo>
                    <a:cubicBezTo>
                      <a:pt x="29381" y="70078"/>
                      <a:pt x="29229" y="70180"/>
                      <a:pt x="29051" y="70180"/>
                    </a:cubicBezTo>
                    <a:lnTo>
                      <a:pt x="28873" y="70180"/>
                    </a:lnTo>
                    <a:cubicBezTo>
                      <a:pt x="28568" y="70129"/>
                      <a:pt x="28263" y="69977"/>
                      <a:pt x="28060" y="69748"/>
                    </a:cubicBezTo>
                    <a:cubicBezTo>
                      <a:pt x="28042" y="69730"/>
                      <a:pt x="28024" y="69712"/>
                      <a:pt x="28006" y="69712"/>
                    </a:cubicBezTo>
                    <a:cubicBezTo>
                      <a:pt x="27998" y="69712"/>
                      <a:pt x="27991" y="69715"/>
                      <a:pt x="27983" y="69723"/>
                    </a:cubicBezTo>
                    <a:cubicBezTo>
                      <a:pt x="27856" y="69545"/>
                      <a:pt x="27729" y="69367"/>
                      <a:pt x="27577" y="69214"/>
                    </a:cubicBezTo>
                    <a:cubicBezTo>
                      <a:pt x="27450" y="69062"/>
                      <a:pt x="27297" y="68935"/>
                      <a:pt x="27145" y="68833"/>
                    </a:cubicBezTo>
                    <a:cubicBezTo>
                      <a:pt x="27043" y="68731"/>
                      <a:pt x="26916" y="68655"/>
                      <a:pt x="26789" y="68604"/>
                    </a:cubicBezTo>
                    <a:cubicBezTo>
                      <a:pt x="27043" y="68299"/>
                      <a:pt x="27297" y="67969"/>
                      <a:pt x="27526" y="67613"/>
                    </a:cubicBezTo>
                    <a:cubicBezTo>
                      <a:pt x="27653" y="67384"/>
                      <a:pt x="27780" y="67156"/>
                      <a:pt x="27882" y="66927"/>
                    </a:cubicBezTo>
                    <a:cubicBezTo>
                      <a:pt x="27882" y="66952"/>
                      <a:pt x="27882" y="66978"/>
                      <a:pt x="27907" y="67003"/>
                    </a:cubicBezTo>
                    <a:cubicBezTo>
                      <a:pt x="28161" y="67232"/>
                      <a:pt x="28390" y="67461"/>
                      <a:pt x="28593" y="67740"/>
                    </a:cubicBezTo>
                    <a:cubicBezTo>
                      <a:pt x="28822" y="67969"/>
                      <a:pt x="29025" y="68248"/>
                      <a:pt x="29203" y="68528"/>
                    </a:cubicBezTo>
                    <a:cubicBezTo>
                      <a:pt x="29213" y="68547"/>
                      <a:pt x="29230" y="68556"/>
                      <a:pt x="29246" y="68556"/>
                    </a:cubicBezTo>
                    <a:cubicBezTo>
                      <a:pt x="29272" y="68556"/>
                      <a:pt x="29295" y="68534"/>
                      <a:pt x="29280" y="68503"/>
                    </a:cubicBezTo>
                    <a:cubicBezTo>
                      <a:pt x="29127" y="68198"/>
                      <a:pt x="28949" y="67918"/>
                      <a:pt x="28746" y="67638"/>
                    </a:cubicBezTo>
                    <a:cubicBezTo>
                      <a:pt x="28542" y="67359"/>
                      <a:pt x="28314" y="67105"/>
                      <a:pt x="28060" y="66876"/>
                    </a:cubicBezTo>
                    <a:cubicBezTo>
                      <a:pt x="28034" y="66851"/>
                      <a:pt x="28009" y="66838"/>
                      <a:pt x="27983" y="66838"/>
                    </a:cubicBezTo>
                    <a:cubicBezTo>
                      <a:pt x="27958" y="66838"/>
                      <a:pt x="27933" y="66851"/>
                      <a:pt x="27907" y="66876"/>
                    </a:cubicBezTo>
                    <a:cubicBezTo>
                      <a:pt x="27958" y="66749"/>
                      <a:pt x="28009" y="66647"/>
                      <a:pt x="28060" y="66520"/>
                    </a:cubicBezTo>
                    <a:close/>
                    <a:moveTo>
                      <a:pt x="37667" y="69189"/>
                    </a:moveTo>
                    <a:cubicBezTo>
                      <a:pt x="37972" y="69265"/>
                      <a:pt x="38251" y="69341"/>
                      <a:pt x="38556" y="69468"/>
                    </a:cubicBezTo>
                    <a:cubicBezTo>
                      <a:pt x="38683" y="69545"/>
                      <a:pt x="38810" y="69621"/>
                      <a:pt x="38912" y="69723"/>
                    </a:cubicBezTo>
                    <a:cubicBezTo>
                      <a:pt x="39014" y="69850"/>
                      <a:pt x="39115" y="69951"/>
                      <a:pt x="39243" y="70028"/>
                    </a:cubicBezTo>
                    <a:cubicBezTo>
                      <a:pt x="39268" y="70205"/>
                      <a:pt x="39344" y="70383"/>
                      <a:pt x="39420" y="70561"/>
                    </a:cubicBezTo>
                    <a:cubicBezTo>
                      <a:pt x="39395" y="70510"/>
                      <a:pt x="39344" y="70485"/>
                      <a:pt x="39319" y="70434"/>
                    </a:cubicBezTo>
                    <a:cubicBezTo>
                      <a:pt x="39141" y="70282"/>
                      <a:pt x="38988" y="70129"/>
                      <a:pt x="38810" y="69951"/>
                    </a:cubicBezTo>
                    <a:cubicBezTo>
                      <a:pt x="38658" y="69824"/>
                      <a:pt x="38455" y="69697"/>
                      <a:pt x="38251" y="69621"/>
                    </a:cubicBezTo>
                    <a:lnTo>
                      <a:pt x="37692" y="69392"/>
                    </a:lnTo>
                    <a:cubicBezTo>
                      <a:pt x="37692" y="69341"/>
                      <a:pt x="37692" y="69265"/>
                      <a:pt x="37667" y="69189"/>
                    </a:cubicBezTo>
                    <a:close/>
                    <a:moveTo>
                      <a:pt x="31999" y="67333"/>
                    </a:moveTo>
                    <a:cubicBezTo>
                      <a:pt x="32126" y="67410"/>
                      <a:pt x="32279" y="67486"/>
                      <a:pt x="32406" y="67537"/>
                    </a:cubicBezTo>
                    <a:cubicBezTo>
                      <a:pt x="32685" y="67664"/>
                      <a:pt x="32990" y="67766"/>
                      <a:pt x="33270" y="67842"/>
                    </a:cubicBezTo>
                    <a:cubicBezTo>
                      <a:pt x="34286" y="68198"/>
                      <a:pt x="35354" y="68477"/>
                      <a:pt x="36193" y="69163"/>
                    </a:cubicBezTo>
                    <a:cubicBezTo>
                      <a:pt x="36447" y="69341"/>
                      <a:pt x="36625" y="69545"/>
                      <a:pt x="36777" y="69799"/>
                    </a:cubicBezTo>
                    <a:cubicBezTo>
                      <a:pt x="36879" y="70053"/>
                      <a:pt x="36853" y="70383"/>
                      <a:pt x="36676" y="70612"/>
                    </a:cubicBezTo>
                    <a:cubicBezTo>
                      <a:pt x="36625" y="70663"/>
                      <a:pt x="36574" y="70739"/>
                      <a:pt x="36498" y="70790"/>
                    </a:cubicBezTo>
                    <a:cubicBezTo>
                      <a:pt x="36493" y="70785"/>
                      <a:pt x="36487" y="70783"/>
                      <a:pt x="36482" y="70783"/>
                    </a:cubicBezTo>
                    <a:cubicBezTo>
                      <a:pt x="36455" y="70783"/>
                      <a:pt x="36421" y="70825"/>
                      <a:pt x="36421" y="70866"/>
                    </a:cubicBezTo>
                    <a:cubicBezTo>
                      <a:pt x="36320" y="70943"/>
                      <a:pt x="36193" y="71019"/>
                      <a:pt x="36066" y="71044"/>
                    </a:cubicBezTo>
                    <a:cubicBezTo>
                      <a:pt x="35938" y="71095"/>
                      <a:pt x="35811" y="71095"/>
                      <a:pt x="35659" y="71095"/>
                    </a:cubicBezTo>
                    <a:cubicBezTo>
                      <a:pt x="35633" y="71108"/>
                      <a:pt x="35608" y="71114"/>
                      <a:pt x="35583" y="71114"/>
                    </a:cubicBezTo>
                    <a:cubicBezTo>
                      <a:pt x="35557" y="71114"/>
                      <a:pt x="35532" y="71108"/>
                      <a:pt x="35506" y="71095"/>
                    </a:cubicBezTo>
                    <a:cubicBezTo>
                      <a:pt x="35430" y="70993"/>
                      <a:pt x="35354" y="70866"/>
                      <a:pt x="35278" y="70765"/>
                    </a:cubicBezTo>
                    <a:cubicBezTo>
                      <a:pt x="35151" y="70587"/>
                      <a:pt x="35024" y="70409"/>
                      <a:pt x="34871" y="70256"/>
                    </a:cubicBezTo>
                    <a:cubicBezTo>
                      <a:pt x="34591" y="69951"/>
                      <a:pt x="34286" y="69697"/>
                      <a:pt x="33931" y="69468"/>
                    </a:cubicBezTo>
                    <a:cubicBezTo>
                      <a:pt x="33575" y="69240"/>
                      <a:pt x="33194" y="69062"/>
                      <a:pt x="32787" y="68909"/>
                    </a:cubicBezTo>
                    <a:cubicBezTo>
                      <a:pt x="32431" y="68808"/>
                      <a:pt x="32050" y="68731"/>
                      <a:pt x="31669" y="68706"/>
                    </a:cubicBezTo>
                    <a:cubicBezTo>
                      <a:pt x="31694" y="68655"/>
                      <a:pt x="31745" y="68630"/>
                      <a:pt x="31770" y="68579"/>
                    </a:cubicBezTo>
                    <a:lnTo>
                      <a:pt x="31821" y="68503"/>
                    </a:lnTo>
                    <a:lnTo>
                      <a:pt x="31872" y="68503"/>
                    </a:lnTo>
                    <a:cubicBezTo>
                      <a:pt x="31948" y="68503"/>
                      <a:pt x="32024" y="68528"/>
                      <a:pt x="32126" y="68553"/>
                    </a:cubicBezTo>
                    <a:cubicBezTo>
                      <a:pt x="32279" y="68579"/>
                      <a:pt x="32457" y="68630"/>
                      <a:pt x="32609" y="68681"/>
                    </a:cubicBezTo>
                    <a:cubicBezTo>
                      <a:pt x="32965" y="68782"/>
                      <a:pt x="33270" y="68935"/>
                      <a:pt x="33600" y="69113"/>
                    </a:cubicBezTo>
                    <a:cubicBezTo>
                      <a:pt x="33604" y="69116"/>
                      <a:pt x="33608" y="69118"/>
                      <a:pt x="33612" y="69118"/>
                    </a:cubicBezTo>
                    <a:cubicBezTo>
                      <a:pt x="33638" y="69118"/>
                      <a:pt x="33669" y="69058"/>
                      <a:pt x="33626" y="69036"/>
                    </a:cubicBezTo>
                    <a:cubicBezTo>
                      <a:pt x="33321" y="68833"/>
                      <a:pt x="33016" y="68681"/>
                      <a:pt x="32685" y="68553"/>
                    </a:cubicBezTo>
                    <a:cubicBezTo>
                      <a:pt x="32507" y="68477"/>
                      <a:pt x="32329" y="68426"/>
                      <a:pt x="32152" y="68401"/>
                    </a:cubicBezTo>
                    <a:lnTo>
                      <a:pt x="31923" y="68350"/>
                    </a:lnTo>
                    <a:cubicBezTo>
                      <a:pt x="32024" y="68147"/>
                      <a:pt x="32075" y="67943"/>
                      <a:pt x="32050" y="67715"/>
                    </a:cubicBezTo>
                    <a:cubicBezTo>
                      <a:pt x="32075" y="67689"/>
                      <a:pt x="32075" y="67664"/>
                      <a:pt x="32050" y="67638"/>
                    </a:cubicBezTo>
                    <a:lnTo>
                      <a:pt x="32050" y="67638"/>
                    </a:lnTo>
                    <a:cubicBezTo>
                      <a:pt x="32711" y="67918"/>
                      <a:pt x="33371" y="68198"/>
                      <a:pt x="34007" y="68477"/>
                    </a:cubicBezTo>
                    <a:cubicBezTo>
                      <a:pt x="34014" y="68481"/>
                      <a:pt x="34021" y="68482"/>
                      <a:pt x="34027" y="68482"/>
                    </a:cubicBezTo>
                    <a:cubicBezTo>
                      <a:pt x="34069" y="68482"/>
                      <a:pt x="34098" y="68419"/>
                      <a:pt x="34032" y="68376"/>
                    </a:cubicBezTo>
                    <a:lnTo>
                      <a:pt x="34032" y="68376"/>
                    </a:lnTo>
                    <a:lnTo>
                      <a:pt x="34032" y="68401"/>
                    </a:lnTo>
                    <a:cubicBezTo>
                      <a:pt x="33676" y="68198"/>
                      <a:pt x="33346" y="68020"/>
                      <a:pt x="32990" y="67842"/>
                    </a:cubicBezTo>
                    <a:cubicBezTo>
                      <a:pt x="32609" y="67664"/>
                      <a:pt x="32329" y="67562"/>
                      <a:pt x="31999" y="67410"/>
                    </a:cubicBezTo>
                    <a:lnTo>
                      <a:pt x="31999" y="67333"/>
                    </a:lnTo>
                    <a:close/>
                    <a:moveTo>
                      <a:pt x="37616" y="69646"/>
                    </a:moveTo>
                    <a:lnTo>
                      <a:pt x="38150" y="69875"/>
                    </a:lnTo>
                    <a:cubicBezTo>
                      <a:pt x="38328" y="69926"/>
                      <a:pt x="38531" y="70028"/>
                      <a:pt x="38683" y="70129"/>
                    </a:cubicBezTo>
                    <a:lnTo>
                      <a:pt x="39166" y="70587"/>
                    </a:lnTo>
                    <a:cubicBezTo>
                      <a:pt x="39260" y="70680"/>
                      <a:pt x="39353" y="70795"/>
                      <a:pt x="39446" y="70892"/>
                    </a:cubicBezTo>
                    <a:lnTo>
                      <a:pt x="39446" y="70892"/>
                    </a:lnTo>
                    <a:cubicBezTo>
                      <a:pt x="39446" y="70892"/>
                      <a:pt x="39446" y="70892"/>
                      <a:pt x="39446" y="70892"/>
                    </a:cubicBezTo>
                    <a:cubicBezTo>
                      <a:pt x="39450" y="70896"/>
                      <a:pt x="39454" y="70900"/>
                      <a:pt x="39459" y="70905"/>
                    </a:cubicBezTo>
                    <a:lnTo>
                      <a:pt x="39459" y="70905"/>
                    </a:lnTo>
                    <a:cubicBezTo>
                      <a:pt x="39463" y="70909"/>
                      <a:pt x="39467" y="70913"/>
                      <a:pt x="39471" y="70917"/>
                    </a:cubicBezTo>
                    <a:cubicBezTo>
                      <a:pt x="39471" y="70917"/>
                      <a:pt x="39471" y="70916"/>
                      <a:pt x="39471" y="70916"/>
                    </a:cubicBezTo>
                    <a:lnTo>
                      <a:pt x="39471" y="70916"/>
                    </a:lnTo>
                    <a:cubicBezTo>
                      <a:pt x="39488" y="70931"/>
                      <a:pt x="39505" y="70943"/>
                      <a:pt x="39522" y="70943"/>
                    </a:cubicBezTo>
                    <a:cubicBezTo>
                      <a:pt x="39573" y="71044"/>
                      <a:pt x="39700" y="71146"/>
                      <a:pt x="39751" y="71273"/>
                    </a:cubicBezTo>
                    <a:cubicBezTo>
                      <a:pt x="39802" y="71349"/>
                      <a:pt x="39802" y="71451"/>
                      <a:pt x="39776" y="71553"/>
                    </a:cubicBezTo>
                    <a:cubicBezTo>
                      <a:pt x="39776" y="71578"/>
                      <a:pt x="39751" y="71603"/>
                      <a:pt x="39725" y="71629"/>
                    </a:cubicBezTo>
                    <a:lnTo>
                      <a:pt x="39700" y="71654"/>
                    </a:lnTo>
                    <a:cubicBezTo>
                      <a:pt x="39548" y="71769"/>
                      <a:pt x="39366" y="71826"/>
                      <a:pt x="39178" y="71826"/>
                    </a:cubicBezTo>
                    <a:cubicBezTo>
                      <a:pt x="39115" y="71826"/>
                      <a:pt x="39052" y="71819"/>
                      <a:pt x="38988" y="71807"/>
                    </a:cubicBezTo>
                    <a:cubicBezTo>
                      <a:pt x="38658" y="71781"/>
                      <a:pt x="38353" y="71705"/>
                      <a:pt x="38048" y="71603"/>
                    </a:cubicBezTo>
                    <a:cubicBezTo>
                      <a:pt x="37743" y="71502"/>
                      <a:pt x="37463" y="71400"/>
                      <a:pt x="37209" y="71248"/>
                    </a:cubicBezTo>
                    <a:cubicBezTo>
                      <a:pt x="37082" y="71197"/>
                      <a:pt x="36955" y="71120"/>
                      <a:pt x="36828" y="71019"/>
                    </a:cubicBezTo>
                    <a:lnTo>
                      <a:pt x="36701" y="70917"/>
                    </a:lnTo>
                    <a:cubicBezTo>
                      <a:pt x="36803" y="70815"/>
                      <a:pt x="36879" y="70688"/>
                      <a:pt x="36955" y="70536"/>
                    </a:cubicBezTo>
                    <a:cubicBezTo>
                      <a:pt x="37006" y="70409"/>
                      <a:pt x="37057" y="70256"/>
                      <a:pt x="37057" y="70104"/>
                    </a:cubicBezTo>
                    <a:lnTo>
                      <a:pt x="37209" y="70129"/>
                    </a:lnTo>
                    <a:lnTo>
                      <a:pt x="37463" y="70205"/>
                    </a:lnTo>
                    <a:cubicBezTo>
                      <a:pt x="37616" y="70282"/>
                      <a:pt x="37794" y="70358"/>
                      <a:pt x="37946" y="70434"/>
                    </a:cubicBezTo>
                    <a:cubicBezTo>
                      <a:pt x="38277" y="70612"/>
                      <a:pt x="38582" y="70815"/>
                      <a:pt x="38861" y="71070"/>
                    </a:cubicBezTo>
                    <a:cubicBezTo>
                      <a:pt x="38866" y="71074"/>
                      <a:pt x="38871" y="71076"/>
                      <a:pt x="38877" y="71076"/>
                    </a:cubicBezTo>
                    <a:cubicBezTo>
                      <a:pt x="38903" y="71076"/>
                      <a:pt x="38933" y="71035"/>
                      <a:pt x="38912" y="70993"/>
                    </a:cubicBezTo>
                    <a:cubicBezTo>
                      <a:pt x="38658" y="70739"/>
                      <a:pt x="38353" y="70485"/>
                      <a:pt x="38023" y="70307"/>
                    </a:cubicBezTo>
                    <a:cubicBezTo>
                      <a:pt x="37870" y="70231"/>
                      <a:pt x="37692" y="70129"/>
                      <a:pt x="37514" y="70078"/>
                    </a:cubicBezTo>
                    <a:cubicBezTo>
                      <a:pt x="37438" y="70053"/>
                      <a:pt x="37336" y="70002"/>
                      <a:pt x="37260" y="69977"/>
                    </a:cubicBezTo>
                    <a:lnTo>
                      <a:pt x="37286" y="69977"/>
                    </a:lnTo>
                    <a:cubicBezTo>
                      <a:pt x="37387" y="69926"/>
                      <a:pt x="37489" y="69850"/>
                      <a:pt x="37565" y="69748"/>
                    </a:cubicBezTo>
                    <a:cubicBezTo>
                      <a:pt x="37591" y="69723"/>
                      <a:pt x="37591" y="69672"/>
                      <a:pt x="37616" y="69646"/>
                    </a:cubicBezTo>
                    <a:close/>
                    <a:moveTo>
                      <a:pt x="26687" y="68757"/>
                    </a:moveTo>
                    <a:cubicBezTo>
                      <a:pt x="26814" y="68858"/>
                      <a:pt x="26941" y="68935"/>
                      <a:pt x="27068" y="69036"/>
                    </a:cubicBezTo>
                    <a:cubicBezTo>
                      <a:pt x="27221" y="69138"/>
                      <a:pt x="27348" y="69291"/>
                      <a:pt x="27500" y="69418"/>
                    </a:cubicBezTo>
                    <a:cubicBezTo>
                      <a:pt x="27729" y="69697"/>
                      <a:pt x="27907" y="69977"/>
                      <a:pt x="28034" y="70282"/>
                    </a:cubicBezTo>
                    <a:cubicBezTo>
                      <a:pt x="28110" y="70460"/>
                      <a:pt x="28161" y="70612"/>
                      <a:pt x="28212" y="70790"/>
                    </a:cubicBezTo>
                    <a:cubicBezTo>
                      <a:pt x="28263" y="70968"/>
                      <a:pt x="28263" y="71171"/>
                      <a:pt x="28212" y="71375"/>
                    </a:cubicBezTo>
                    <a:cubicBezTo>
                      <a:pt x="28085" y="71680"/>
                      <a:pt x="27805" y="71883"/>
                      <a:pt x="27475" y="71908"/>
                    </a:cubicBezTo>
                    <a:cubicBezTo>
                      <a:pt x="27297" y="71908"/>
                      <a:pt x="27119" y="71883"/>
                      <a:pt x="26941" y="71807"/>
                    </a:cubicBezTo>
                    <a:cubicBezTo>
                      <a:pt x="26840" y="71756"/>
                      <a:pt x="26763" y="71705"/>
                      <a:pt x="26662" y="71654"/>
                    </a:cubicBezTo>
                    <a:lnTo>
                      <a:pt x="26509" y="71553"/>
                    </a:lnTo>
                    <a:cubicBezTo>
                      <a:pt x="26408" y="71400"/>
                      <a:pt x="26306" y="71222"/>
                      <a:pt x="26204" y="71070"/>
                    </a:cubicBezTo>
                    <a:cubicBezTo>
                      <a:pt x="26077" y="70892"/>
                      <a:pt x="25950" y="70739"/>
                      <a:pt x="25798" y="70612"/>
                    </a:cubicBezTo>
                    <a:cubicBezTo>
                      <a:pt x="25670" y="70460"/>
                      <a:pt x="25493" y="70358"/>
                      <a:pt x="25315" y="70282"/>
                    </a:cubicBezTo>
                    <a:cubicBezTo>
                      <a:pt x="25620" y="69926"/>
                      <a:pt x="25950" y="69545"/>
                      <a:pt x="26280" y="69189"/>
                    </a:cubicBezTo>
                    <a:cubicBezTo>
                      <a:pt x="26331" y="69240"/>
                      <a:pt x="26382" y="69291"/>
                      <a:pt x="26433" y="69316"/>
                    </a:cubicBezTo>
                    <a:lnTo>
                      <a:pt x="26585" y="69443"/>
                    </a:lnTo>
                    <a:cubicBezTo>
                      <a:pt x="26662" y="69519"/>
                      <a:pt x="26763" y="69595"/>
                      <a:pt x="26865" y="69672"/>
                    </a:cubicBezTo>
                    <a:cubicBezTo>
                      <a:pt x="26877" y="69684"/>
                      <a:pt x="26890" y="69689"/>
                      <a:pt x="26903" y="69689"/>
                    </a:cubicBezTo>
                    <a:cubicBezTo>
                      <a:pt x="26944" y="69689"/>
                      <a:pt x="26980" y="69635"/>
                      <a:pt x="26941" y="69595"/>
                    </a:cubicBezTo>
                    <a:cubicBezTo>
                      <a:pt x="26890" y="69570"/>
                      <a:pt x="26738" y="69418"/>
                      <a:pt x="26662" y="69341"/>
                    </a:cubicBezTo>
                    <a:lnTo>
                      <a:pt x="26509" y="69214"/>
                    </a:lnTo>
                    <a:cubicBezTo>
                      <a:pt x="26458" y="69189"/>
                      <a:pt x="26382" y="69138"/>
                      <a:pt x="26331" y="69138"/>
                    </a:cubicBezTo>
                    <a:lnTo>
                      <a:pt x="26382" y="69062"/>
                    </a:lnTo>
                    <a:lnTo>
                      <a:pt x="26408" y="69062"/>
                    </a:lnTo>
                    <a:cubicBezTo>
                      <a:pt x="26408" y="69062"/>
                      <a:pt x="26433" y="69062"/>
                      <a:pt x="26458" y="69036"/>
                    </a:cubicBezTo>
                    <a:lnTo>
                      <a:pt x="26535" y="69062"/>
                    </a:lnTo>
                    <a:cubicBezTo>
                      <a:pt x="26560" y="69087"/>
                      <a:pt x="26611" y="69087"/>
                      <a:pt x="26662" y="69113"/>
                    </a:cubicBezTo>
                    <a:cubicBezTo>
                      <a:pt x="26738" y="69163"/>
                      <a:pt x="26840" y="69214"/>
                      <a:pt x="26916" y="69291"/>
                    </a:cubicBezTo>
                    <a:cubicBezTo>
                      <a:pt x="27068" y="69418"/>
                      <a:pt x="27221" y="69595"/>
                      <a:pt x="27348" y="69773"/>
                    </a:cubicBezTo>
                    <a:cubicBezTo>
                      <a:pt x="27363" y="69788"/>
                      <a:pt x="27382" y="69794"/>
                      <a:pt x="27401" y="69794"/>
                    </a:cubicBezTo>
                    <a:cubicBezTo>
                      <a:pt x="27447" y="69794"/>
                      <a:pt x="27493" y="69759"/>
                      <a:pt x="27475" y="69723"/>
                    </a:cubicBezTo>
                    <a:cubicBezTo>
                      <a:pt x="27348" y="69468"/>
                      <a:pt x="27170" y="69240"/>
                      <a:pt x="26967" y="69062"/>
                    </a:cubicBezTo>
                    <a:cubicBezTo>
                      <a:pt x="26865" y="68986"/>
                      <a:pt x="26738" y="68909"/>
                      <a:pt x="26585" y="68858"/>
                    </a:cubicBezTo>
                    <a:lnTo>
                      <a:pt x="26687" y="68757"/>
                    </a:lnTo>
                    <a:close/>
                    <a:moveTo>
                      <a:pt x="29762" y="68782"/>
                    </a:moveTo>
                    <a:cubicBezTo>
                      <a:pt x="29890" y="68858"/>
                      <a:pt x="29991" y="68935"/>
                      <a:pt x="30118" y="68986"/>
                    </a:cubicBezTo>
                    <a:cubicBezTo>
                      <a:pt x="30264" y="69027"/>
                      <a:pt x="30409" y="69069"/>
                      <a:pt x="30554" y="69069"/>
                    </a:cubicBezTo>
                    <a:cubicBezTo>
                      <a:pt x="30587" y="69069"/>
                      <a:pt x="30619" y="69066"/>
                      <a:pt x="30652" y="69062"/>
                    </a:cubicBezTo>
                    <a:cubicBezTo>
                      <a:pt x="30779" y="69138"/>
                      <a:pt x="30906" y="69189"/>
                      <a:pt x="31059" y="69189"/>
                    </a:cubicBezTo>
                    <a:cubicBezTo>
                      <a:pt x="31262" y="69214"/>
                      <a:pt x="31491" y="69240"/>
                      <a:pt x="31694" y="69291"/>
                    </a:cubicBezTo>
                    <a:cubicBezTo>
                      <a:pt x="32126" y="69392"/>
                      <a:pt x="32558" y="69519"/>
                      <a:pt x="32965" y="69672"/>
                    </a:cubicBezTo>
                    <a:cubicBezTo>
                      <a:pt x="32971" y="69684"/>
                      <a:pt x="32977" y="69689"/>
                      <a:pt x="32982" y="69689"/>
                    </a:cubicBezTo>
                    <a:cubicBezTo>
                      <a:pt x="33000" y="69689"/>
                      <a:pt x="33010" y="69640"/>
                      <a:pt x="32990" y="69621"/>
                    </a:cubicBezTo>
                    <a:cubicBezTo>
                      <a:pt x="32584" y="69443"/>
                      <a:pt x="32202" y="69291"/>
                      <a:pt x="31796" y="69189"/>
                    </a:cubicBezTo>
                    <a:cubicBezTo>
                      <a:pt x="31592" y="69138"/>
                      <a:pt x="31364" y="69087"/>
                      <a:pt x="31160" y="69062"/>
                    </a:cubicBezTo>
                    <a:lnTo>
                      <a:pt x="31033" y="69062"/>
                    </a:lnTo>
                    <a:cubicBezTo>
                      <a:pt x="31160" y="69011"/>
                      <a:pt x="31313" y="68960"/>
                      <a:pt x="31440" y="68858"/>
                    </a:cubicBezTo>
                    <a:cubicBezTo>
                      <a:pt x="31440" y="68884"/>
                      <a:pt x="31465" y="68909"/>
                      <a:pt x="31465" y="68909"/>
                    </a:cubicBezTo>
                    <a:cubicBezTo>
                      <a:pt x="31516" y="68935"/>
                      <a:pt x="31592" y="68960"/>
                      <a:pt x="31643" y="68960"/>
                    </a:cubicBezTo>
                    <a:cubicBezTo>
                      <a:pt x="31651" y="68968"/>
                      <a:pt x="31660" y="68971"/>
                      <a:pt x="31670" y="68971"/>
                    </a:cubicBezTo>
                    <a:cubicBezTo>
                      <a:pt x="31694" y="68971"/>
                      <a:pt x="31719" y="68953"/>
                      <a:pt x="31719" y="68935"/>
                    </a:cubicBezTo>
                    <a:cubicBezTo>
                      <a:pt x="31872" y="68960"/>
                      <a:pt x="32024" y="68960"/>
                      <a:pt x="32152" y="69011"/>
                    </a:cubicBezTo>
                    <a:cubicBezTo>
                      <a:pt x="32380" y="69036"/>
                      <a:pt x="32584" y="69087"/>
                      <a:pt x="32787" y="69163"/>
                    </a:cubicBezTo>
                    <a:cubicBezTo>
                      <a:pt x="33524" y="69418"/>
                      <a:pt x="34159" y="69824"/>
                      <a:pt x="34693" y="70383"/>
                    </a:cubicBezTo>
                    <a:lnTo>
                      <a:pt x="34744" y="70434"/>
                    </a:lnTo>
                    <a:cubicBezTo>
                      <a:pt x="34795" y="70510"/>
                      <a:pt x="34846" y="70561"/>
                      <a:pt x="34896" y="70638"/>
                    </a:cubicBezTo>
                    <a:cubicBezTo>
                      <a:pt x="34973" y="70765"/>
                      <a:pt x="35074" y="70892"/>
                      <a:pt x="35151" y="71019"/>
                    </a:cubicBezTo>
                    <a:cubicBezTo>
                      <a:pt x="35227" y="71171"/>
                      <a:pt x="35278" y="71298"/>
                      <a:pt x="35354" y="71451"/>
                    </a:cubicBezTo>
                    <a:cubicBezTo>
                      <a:pt x="35379" y="71553"/>
                      <a:pt x="35405" y="71654"/>
                      <a:pt x="35456" y="71756"/>
                    </a:cubicBezTo>
                    <a:cubicBezTo>
                      <a:pt x="35456" y="71807"/>
                      <a:pt x="35430" y="71858"/>
                      <a:pt x="35430" y="71883"/>
                    </a:cubicBezTo>
                    <a:cubicBezTo>
                      <a:pt x="35354" y="72061"/>
                      <a:pt x="35201" y="72137"/>
                      <a:pt x="35024" y="72137"/>
                    </a:cubicBezTo>
                    <a:lnTo>
                      <a:pt x="34973" y="72137"/>
                    </a:lnTo>
                    <a:lnTo>
                      <a:pt x="34922" y="72061"/>
                    </a:lnTo>
                    <a:cubicBezTo>
                      <a:pt x="34744" y="71832"/>
                      <a:pt x="34566" y="71629"/>
                      <a:pt x="34388" y="71451"/>
                    </a:cubicBezTo>
                    <a:cubicBezTo>
                      <a:pt x="34007" y="71070"/>
                      <a:pt x="33575" y="70739"/>
                      <a:pt x="33117" y="70485"/>
                    </a:cubicBezTo>
                    <a:cubicBezTo>
                      <a:pt x="32075" y="69977"/>
                      <a:pt x="30982" y="69570"/>
                      <a:pt x="29839" y="69341"/>
                    </a:cubicBezTo>
                    <a:cubicBezTo>
                      <a:pt x="29839" y="69265"/>
                      <a:pt x="29839" y="69214"/>
                      <a:pt x="29813" y="69138"/>
                    </a:cubicBezTo>
                    <a:lnTo>
                      <a:pt x="29813" y="69138"/>
                    </a:lnTo>
                    <a:lnTo>
                      <a:pt x="29915" y="69163"/>
                    </a:lnTo>
                    <a:lnTo>
                      <a:pt x="30322" y="69291"/>
                    </a:lnTo>
                    <a:cubicBezTo>
                      <a:pt x="30779" y="69418"/>
                      <a:pt x="31262" y="69519"/>
                      <a:pt x="31719" y="69672"/>
                    </a:cubicBezTo>
                    <a:cubicBezTo>
                      <a:pt x="32152" y="69773"/>
                      <a:pt x="32558" y="69926"/>
                      <a:pt x="32939" y="70155"/>
                    </a:cubicBezTo>
                    <a:cubicBezTo>
                      <a:pt x="32947" y="70158"/>
                      <a:pt x="32954" y="70160"/>
                      <a:pt x="32960" y="70160"/>
                    </a:cubicBezTo>
                    <a:cubicBezTo>
                      <a:pt x="33002" y="70160"/>
                      <a:pt x="33034" y="70100"/>
                      <a:pt x="32990" y="70078"/>
                    </a:cubicBezTo>
                    <a:cubicBezTo>
                      <a:pt x="32787" y="69926"/>
                      <a:pt x="32558" y="69799"/>
                      <a:pt x="32329" y="69723"/>
                    </a:cubicBezTo>
                    <a:cubicBezTo>
                      <a:pt x="31897" y="69545"/>
                      <a:pt x="31440" y="69418"/>
                      <a:pt x="31008" y="69291"/>
                    </a:cubicBezTo>
                    <a:lnTo>
                      <a:pt x="30271" y="69087"/>
                    </a:lnTo>
                    <a:lnTo>
                      <a:pt x="29915" y="68986"/>
                    </a:lnTo>
                    <a:lnTo>
                      <a:pt x="29788" y="68960"/>
                    </a:lnTo>
                    <a:cubicBezTo>
                      <a:pt x="29788" y="68884"/>
                      <a:pt x="29788" y="68833"/>
                      <a:pt x="29762" y="68782"/>
                    </a:cubicBezTo>
                    <a:close/>
                    <a:moveTo>
                      <a:pt x="29813" y="69595"/>
                    </a:moveTo>
                    <a:cubicBezTo>
                      <a:pt x="30398" y="69748"/>
                      <a:pt x="30957" y="69900"/>
                      <a:pt x="31516" y="70078"/>
                    </a:cubicBezTo>
                    <a:cubicBezTo>
                      <a:pt x="32507" y="70383"/>
                      <a:pt x="33422" y="70892"/>
                      <a:pt x="34185" y="71578"/>
                    </a:cubicBezTo>
                    <a:cubicBezTo>
                      <a:pt x="34363" y="71730"/>
                      <a:pt x="34515" y="71934"/>
                      <a:pt x="34668" y="72112"/>
                    </a:cubicBezTo>
                    <a:cubicBezTo>
                      <a:pt x="34795" y="72315"/>
                      <a:pt x="34922" y="72518"/>
                      <a:pt x="34820" y="72747"/>
                    </a:cubicBezTo>
                    <a:cubicBezTo>
                      <a:pt x="34693" y="72950"/>
                      <a:pt x="34515" y="73103"/>
                      <a:pt x="34286" y="73205"/>
                    </a:cubicBezTo>
                    <a:cubicBezTo>
                      <a:pt x="34109" y="73332"/>
                      <a:pt x="33905" y="73382"/>
                      <a:pt x="33702" y="73382"/>
                    </a:cubicBezTo>
                    <a:cubicBezTo>
                      <a:pt x="33600" y="73281"/>
                      <a:pt x="33524" y="73205"/>
                      <a:pt x="33422" y="73103"/>
                    </a:cubicBezTo>
                    <a:cubicBezTo>
                      <a:pt x="33016" y="72747"/>
                      <a:pt x="32533" y="72417"/>
                      <a:pt x="32024" y="72188"/>
                    </a:cubicBezTo>
                    <a:cubicBezTo>
                      <a:pt x="31465" y="71908"/>
                      <a:pt x="30881" y="71654"/>
                      <a:pt x="30322" y="71425"/>
                    </a:cubicBezTo>
                    <a:lnTo>
                      <a:pt x="29356" y="70993"/>
                    </a:lnTo>
                    <a:lnTo>
                      <a:pt x="28898" y="70790"/>
                    </a:lnTo>
                    <a:cubicBezTo>
                      <a:pt x="28746" y="70714"/>
                      <a:pt x="28593" y="70638"/>
                      <a:pt x="28415" y="70612"/>
                    </a:cubicBezTo>
                    <a:cubicBezTo>
                      <a:pt x="28403" y="70599"/>
                      <a:pt x="28396" y="70593"/>
                      <a:pt x="28390" y="70593"/>
                    </a:cubicBezTo>
                    <a:cubicBezTo>
                      <a:pt x="28384" y="70593"/>
                      <a:pt x="28377" y="70599"/>
                      <a:pt x="28365" y="70612"/>
                    </a:cubicBezTo>
                    <a:cubicBezTo>
                      <a:pt x="28365" y="70587"/>
                      <a:pt x="28365" y="70561"/>
                      <a:pt x="28365" y="70536"/>
                    </a:cubicBezTo>
                    <a:lnTo>
                      <a:pt x="28415" y="70561"/>
                    </a:lnTo>
                    <a:lnTo>
                      <a:pt x="28593" y="70612"/>
                    </a:lnTo>
                    <a:lnTo>
                      <a:pt x="28975" y="70714"/>
                    </a:lnTo>
                    <a:cubicBezTo>
                      <a:pt x="29229" y="70815"/>
                      <a:pt x="29483" y="70892"/>
                      <a:pt x="29737" y="70968"/>
                    </a:cubicBezTo>
                    <a:cubicBezTo>
                      <a:pt x="30245" y="71146"/>
                      <a:pt x="30754" y="71349"/>
                      <a:pt x="31237" y="71603"/>
                    </a:cubicBezTo>
                    <a:cubicBezTo>
                      <a:pt x="31251" y="71613"/>
                      <a:pt x="31265" y="71617"/>
                      <a:pt x="31277" y="71617"/>
                    </a:cubicBezTo>
                    <a:cubicBezTo>
                      <a:pt x="31328" y="71617"/>
                      <a:pt x="31349" y="71543"/>
                      <a:pt x="31287" y="71502"/>
                    </a:cubicBezTo>
                    <a:lnTo>
                      <a:pt x="31287" y="71502"/>
                    </a:lnTo>
                    <a:lnTo>
                      <a:pt x="31287" y="71527"/>
                    </a:lnTo>
                    <a:cubicBezTo>
                      <a:pt x="30830" y="71248"/>
                      <a:pt x="30347" y="70993"/>
                      <a:pt x="29839" y="70790"/>
                    </a:cubicBezTo>
                    <a:cubicBezTo>
                      <a:pt x="29585" y="70714"/>
                      <a:pt x="29330" y="70612"/>
                      <a:pt x="29051" y="70536"/>
                    </a:cubicBezTo>
                    <a:lnTo>
                      <a:pt x="28670" y="70409"/>
                    </a:lnTo>
                    <a:lnTo>
                      <a:pt x="28466" y="70358"/>
                    </a:lnTo>
                    <a:cubicBezTo>
                      <a:pt x="28415" y="70333"/>
                      <a:pt x="28339" y="70307"/>
                      <a:pt x="28288" y="70307"/>
                    </a:cubicBezTo>
                    <a:lnTo>
                      <a:pt x="28237" y="70180"/>
                    </a:lnTo>
                    <a:lnTo>
                      <a:pt x="28187" y="70078"/>
                    </a:lnTo>
                    <a:lnTo>
                      <a:pt x="28187" y="70078"/>
                    </a:lnTo>
                    <a:cubicBezTo>
                      <a:pt x="28415" y="70307"/>
                      <a:pt x="28695" y="70434"/>
                      <a:pt x="29025" y="70434"/>
                    </a:cubicBezTo>
                    <a:cubicBezTo>
                      <a:pt x="29102" y="70460"/>
                      <a:pt x="29178" y="70485"/>
                      <a:pt x="29254" y="70485"/>
                    </a:cubicBezTo>
                    <a:cubicBezTo>
                      <a:pt x="29407" y="70510"/>
                      <a:pt x="29585" y="70561"/>
                      <a:pt x="29762" y="70612"/>
                    </a:cubicBezTo>
                    <a:cubicBezTo>
                      <a:pt x="30118" y="70714"/>
                      <a:pt x="30474" y="70841"/>
                      <a:pt x="30830" y="70993"/>
                    </a:cubicBezTo>
                    <a:cubicBezTo>
                      <a:pt x="30881" y="70993"/>
                      <a:pt x="30906" y="70943"/>
                      <a:pt x="30855" y="70917"/>
                    </a:cubicBezTo>
                    <a:cubicBezTo>
                      <a:pt x="30550" y="70739"/>
                      <a:pt x="30220" y="70587"/>
                      <a:pt x="29890" y="70485"/>
                    </a:cubicBezTo>
                    <a:cubicBezTo>
                      <a:pt x="29712" y="70434"/>
                      <a:pt x="29534" y="70383"/>
                      <a:pt x="29356" y="70358"/>
                    </a:cubicBezTo>
                    <a:cubicBezTo>
                      <a:pt x="29483" y="70282"/>
                      <a:pt x="29610" y="70180"/>
                      <a:pt x="29686" y="70028"/>
                    </a:cubicBezTo>
                    <a:cubicBezTo>
                      <a:pt x="29762" y="69900"/>
                      <a:pt x="29813" y="69748"/>
                      <a:pt x="29813" y="69595"/>
                    </a:cubicBezTo>
                    <a:close/>
                    <a:moveTo>
                      <a:pt x="37845" y="71756"/>
                    </a:moveTo>
                    <a:lnTo>
                      <a:pt x="37845" y="71756"/>
                    </a:lnTo>
                    <a:cubicBezTo>
                      <a:pt x="37972" y="71807"/>
                      <a:pt x="38124" y="71858"/>
                      <a:pt x="38251" y="71883"/>
                    </a:cubicBezTo>
                    <a:cubicBezTo>
                      <a:pt x="38527" y="71981"/>
                      <a:pt x="38803" y="72019"/>
                      <a:pt x="39091" y="72019"/>
                    </a:cubicBezTo>
                    <a:cubicBezTo>
                      <a:pt x="39174" y="72019"/>
                      <a:pt x="39259" y="72016"/>
                      <a:pt x="39344" y="72010"/>
                    </a:cubicBezTo>
                    <a:cubicBezTo>
                      <a:pt x="39395" y="72010"/>
                      <a:pt x="39446" y="72010"/>
                      <a:pt x="39522" y="71985"/>
                    </a:cubicBezTo>
                    <a:lnTo>
                      <a:pt x="39522" y="71985"/>
                    </a:lnTo>
                    <a:cubicBezTo>
                      <a:pt x="39370" y="72213"/>
                      <a:pt x="39243" y="72442"/>
                      <a:pt x="39166" y="72696"/>
                    </a:cubicBezTo>
                    <a:cubicBezTo>
                      <a:pt x="39090" y="72900"/>
                      <a:pt x="39090" y="73103"/>
                      <a:pt x="39141" y="73306"/>
                    </a:cubicBezTo>
                    <a:lnTo>
                      <a:pt x="39141" y="73332"/>
                    </a:lnTo>
                    <a:cubicBezTo>
                      <a:pt x="39141" y="73382"/>
                      <a:pt x="39166" y="73433"/>
                      <a:pt x="39192" y="73484"/>
                    </a:cubicBezTo>
                    <a:cubicBezTo>
                      <a:pt x="39192" y="73510"/>
                      <a:pt x="39166" y="73560"/>
                      <a:pt x="39166" y="73586"/>
                    </a:cubicBezTo>
                    <a:cubicBezTo>
                      <a:pt x="39141" y="73484"/>
                      <a:pt x="39090" y="73408"/>
                      <a:pt x="39065" y="73332"/>
                    </a:cubicBezTo>
                    <a:cubicBezTo>
                      <a:pt x="38836" y="72798"/>
                      <a:pt x="38480" y="72315"/>
                      <a:pt x="38023" y="71908"/>
                    </a:cubicBezTo>
                    <a:cubicBezTo>
                      <a:pt x="37972" y="71858"/>
                      <a:pt x="37896" y="71807"/>
                      <a:pt x="37845" y="71756"/>
                    </a:cubicBezTo>
                    <a:close/>
                    <a:moveTo>
                      <a:pt x="25213" y="70383"/>
                    </a:moveTo>
                    <a:cubicBezTo>
                      <a:pt x="25213" y="70409"/>
                      <a:pt x="25213" y="70434"/>
                      <a:pt x="25238" y="70434"/>
                    </a:cubicBezTo>
                    <a:cubicBezTo>
                      <a:pt x="25315" y="70485"/>
                      <a:pt x="25416" y="70536"/>
                      <a:pt x="25493" y="70587"/>
                    </a:cubicBezTo>
                    <a:cubicBezTo>
                      <a:pt x="25569" y="70638"/>
                      <a:pt x="25645" y="70714"/>
                      <a:pt x="25721" y="70765"/>
                    </a:cubicBezTo>
                    <a:cubicBezTo>
                      <a:pt x="25848" y="70917"/>
                      <a:pt x="25975" y="71070"/>
                      <a:pt x="26077" y="71222"/>
                    </a:cubicBezTo>
                    <a:cubicBezTo>
                      <a:pt x="26179" y="71375"/>
                      <a:pt x="26280" y="71553"/>
                      <a:pt x="26382" y="71705"/>
                    </a:cubicBezTo>
                    <a:cubicBezTo>
                      <a:pt x="26509" y="71858"/>
                      <a:pt x="26585" y="72061"/>
                      <a:pt x="26636" y="72239"/>
                    </a:cubicBezTo>
                    <a:cubicBezTo>
                      <a:pt x="26687" y="72467"/>
                      <a:pt x="26687" y="72671"/>
                      <a:pt x="26636" y="72874"/>
                    </a:cubicBezTo>
                    <a:cubicBezTo>
                      <a:pt x="26611" y="73077"/>
                      <a:pt x="26560" y="73255"/>
                      <a:pt x="26458" y="73433"/>
                    </a:cubicBezTo>
                    <a:cubicBezTo>
                      <a:pt x="26326" y="73622"/>
                      <a:pt x="26111" y="73726"/>
                      <a:pt x="25883" y="73726"/>
                    </a:cubicBezTo>
                    <a:cubicBezTo>
                      <a:pt x="25804" y="73726"/>
                      <a:pt x="25724" y="73714"/>
                      <a:pt x="25645" y="73687"/>
                    </a:cubicBezTo>
                    <a:cubicBezTo>
                      <a:pt x="25569" y="73662"/>
                      <a:pt x="25493" y="73637"/>
                      <a:pt x="25416" y="73586"/>
                    </a:cubicBezTo>
                    <a:cubicBezTo>
                      <a:pt x="25315" y="73459"/>
                      <a:pt x="25238" y="73332"/>
                      <a:pt x="25111" y="73205"/>
                    </a:cubicBezTo>
                    <a:cubicBezTo>
                      <a:pt x="24984" y="73052"/>
                      <a:pt x="24832" y="72925"/>
                      <a:pt x="24679" y="72772"/>
                    </a:cubicBezTo>
                    <a:cubicBezTo>
                      <a:pt x="24400" y="72544"/>
                      <a:pt x="24095" y="72340"/>
                      <a:pt x="23764" y="72137"/>
                    </a:cubicBezTo>
                    <a:lnTo>
                      <a:pt x="23764" y="72137"/>
                    </a:lnTo>
                    <a:cubicBezTo>
                      <a:pt x="24018" y="72213"/>
                      <a:pt x="24273" y="72315"/>
                      <a:pt x="24501" y="72442"/>
                    </a:cubicBezTo>
                    <a:cubicBezTo>
                      <a:pt x="24756" y="72620"/>
                      <a:pt x="24984" y="72798"/>
                      <a:pt x="25213" y="73001"/>
                    </a:cubicBezTo>
                    <a:cubicBezTo>
                      <a:pt x="25230" y="73013"/>
                      <a:pt x="25247" y="73018"/>
                      <a:pt x="25263" y="73018"/>
                    </a:cubicBezTo>
                    <a:cubicBezTo>
                      <a:pt x="25317" y="73018"/>
                      <a:pt x="25354" y="72959"/>
                      <a:pt x="25315" y="72900"/>
                    </a:cubicBezTo>
                    <a:cubicBezTo>
                      <a:pt x="25086" y="72671"/>
                      <a:pt x="24832" y="72467"/>
                      <a:pt x="24578" y="72264"/>
                    </a:cubicBezTo>
                    <a:cubicBezTo>
                      <a:pt x="24323" y="72112"/>
                      <a:pt x="24044" y="72010"/>
                      <a:pt x="23739" y="71959"/>
                    </a:cubicBezTo>
                    <a:lnTo>
                      <a:pt x="23841" y="71858"/>
                    </a:lnTo>
                    <a:cubicBezTo>
                      <a:pt x="24323" y="71934"/>
                      <a:pt x="24756" y="72162"/>
                      <a:pt x="25111" y="72493"/>
                    </a:cubicBezTo>
                    <a:cubicBezTo>
                      <a:pt x="25138" y="72519"/>
                      <a:pt x="25165" y="72531"/>
                      <a:pt x="25186" y="72531"/>
                    </a:cubicBezTo>
                    <a:cubicBezTo>
                      <a:pt x="25225" y="72531"/>
                      <a:pt x="25246" y="72492"/>
                      <a:pt x="25213" y="72442"/>
                    </a:cubicBezTo>
                    <a:cubicBezTo>
                      <a:pt x="24883" y="72061"/>
                      <a:pt x="24451" y="71807"/>
                      <a:pt x="23968" y="71705"/>
                    </a:cubicBezTo>
                    <a:cubicBezTo>
                      <a:pt x="24247" y="71451"/>
                      <a:pt x="24501" y="71171"/>
                      <a:pt x="24756" y="70892"/>
                    </a:cubicBezTo>
                    <a:lnTo>
                      <a:pt x="25213" y="70383"/>
                    </a:lnTo>
                    <a:close/>
                    <a:moveTo>
                      <a:pt x="23536" y="74526"/>
                    </a:moveTo>
                    <a:lnTo>
                      <a:pt x="23713" y="74653"/>
                    </a:lnTo>
                    <a:cubicBezTo>
                      <a:pt x="23637" y="74602"/>
                      <a:pt x="23586" y="74577"/>
                      <a:pt x="23510" y="74526"/>
                    </a:cubicBezTo>
                    <a:close/>
                    <a:moveTo>
                      <a:pt x="23485" y="72264"/>
                    </a:moveTo>
                    <a:cubicBezTo>
                      <a:pt x="23485" y="72290"/>
                      <a:pt x="23510" y="72290"/>
                      <a:pt x="23536" y="72290"/>
                    </a:cubicBezTo>
                    <a:cubicBezTo>
                      <a:pt x="23891" y="72493"/>
                      <a:pt x="24247" y="72722"/>
                      <a:pt x="24578" y="73001"/>
                    </a:cubicBezTo>
                    <a:cubicBezTo>
                      <a:pt x="24679" y="73077"/>
                      <a:pt x="24756" y="73179"/>
                      <a:pt x="24857" y="73281"/>
                    </a:cubicBezTo>
                    <a:cubicBezTo>
                      <a:pt x="24933" y="73408"/>
                      <a:pt x="25035" y="73535"/>
                      <a:pt x="25137" y="73662"/>
                    </a:cubicBezTo>
                    <a:lnTo>
                      <a:pt x="25238" y="73738"/>
                    </a:lnTo>
                    <a:cubicBezTo>
                      <a:pt x="25238" y="73764"/>
                      <a:pt x="25264" y="73789"/>
                      <a:pt x="25264" y="73815"/>
                    </a:cubicBezTo>
                    <a:cubicBezTo>
                      <a:pt x="25416" y="74120"/>
                      <a:pt x="25315" y="74450"/>
                      <a:pt x="25035" y="74653"/>
                    </a:cubicBezTo>
                    <a:cubicBezTo>
                      <a:pt x="24933" y="74729"/>
                      <a:pt x="24781" y="74806"/>
                      <a:pt x="24628" y="74831"/>
                    </a:cubicBezTo>
                    <a:lnTo>
                      <a:pt x="24374" y="74729"/>
                    </a:lnTo>
                    <a:cubicBezTo>
                      <a:pt x="24247" y="74679"/>
                      <a:pt x="24120" y="74628"/>
                      <a:pt x="23993" y="74552"/>
                    </a:cubicBezTo>
                    <a:cubicBezTo>
                      <a:pt x="23815" y="74475"/>
                      <a:pt x="23637" y="74348"/>
                      <a:pt x="23485" y="74196"/>
                    </a:cubicBezTo>
                    <a:cubicBezTo>
                      <a:pt x="23154" y="73916"/>
                      <a:pt x="22900" y="73560"/>
                      <a:pt x="22671" y="73179"/>
                    </a:cubicBezTo>
                    <a:cubicBezTo>
                      <a:pt x="22671" y="73161"/>
                      <a:pt x="22658" y="73142"/>
                      <a:pt x="22641" y="73133"/>
                    </a:cubicBezTo>
                    <a:lnTo>
                      <a:pt x="22641" y="73133"/>
                    </a:lnTo>
                    <a:lnTo>
                      <a:pt x="22773" y="73001"/>
                    </a:lnTo>
                    <a:lnTo>
                      <a:pt x="23485" y="72264"/>
                    </a:lnTo>
                    <a:close/>
                    <a:moveTo>
                      <a:pt x="36523" y="71044"/>
                    </a:moveTo>
                    <a:lnTo>
                      <a:pt x="36548" y="71070"/>
                    </a:lnTo>
                    <a:cubicBezTo>
                      <a:pt x="36625" y="71146"/>
                      <a:pt x="36701" y="71197"/>
                      <a:pt x="36803" y="71273"/>
                    </a:cubicBezTo>
                    <a:cubicBezTo>
                      <a:pt x="36879" y="71324"/>
                      <a:pt x="37006" y="71400"/>
                      <a:pt x="37108" y="71451"/>
                    </a:cubicBezTo>
                    <a:cubicBezTo>
                      <a:pt x="37235" y="71502"/>
                      <a:pt x="37209" y="71527"/>
                      <a:pt x="37286" y="71553"/>
                    </a:cubicBezTo>
                    <a:cubicBezTo>
                      <a:pt x="37743" y="71883"/>
                      <a:pt x="38175" y="72290"/>
                      <a:pt x="38505" y="72747"/>
                    </a:cubicBezTo>
                    <a:cubicBezTo>
                      <a:pt x="38658" y="72976"/>
                      <a:pt x="38810" y="73230"/>
                      <a:pt x="38912" y="73484"/>
                    </a:cubicBezTo>
                    <a:cubicBezTo>
                      <a:pt x="38963" y="73611"/>
                      <a:pt x="38988" y="73738"/>
                      <a:pt x="39039" y="73865"/>
                    </a:cubicBezTo>
                    <a:cubicBezTo>
                      <a:pt x="39039" y="73891"/>
                      <a:pt x="39039" y="73916"/>
                      <a:pt x="39039" y="73942"/>
                    </a:cubicBezTo>
                    <a:cubicBezTo>
                      <a:pt x="38938" y="74272"/>
                      <a:pt x="38836" y="74602"/>
                      <a:pt x="38785" y="74933"/>
                    </a:cubicBezTo>
                    <a:cubicBezTo>
                      <a:pt x="38709" y="74933"/>
                      <a:pt x="38658" y="74882"/>
                      <a:pt x="38607" y="74882"/>
                    </a:cubicBezTo>
                    <a:cubicBezTo>
                      <a:pt x="38429" y="74857"/>
                      <a:pt x="38251" y="74806"/>
                      <a:pt x="38073" y="74729"/>
                    </a:cubicBezTo>
                    <a:cubicBezTo>
                      <a:pt x="37921" y="74679"/>
                      <a:pt x="37768" y="74602"/>
                      <a:pt x="37641" y="74501"/>
                    </a:cubicBezTo>
                    <a:cubicBezTo>
                      <a:pt x="37616" y="74475"/>
                      <a:pt x="37616" y="74475"/>
                      <a:pt x="37616" y="74450"/>
                    </a:cubicBezTo>
                    <a:cubicBezTo>
                      <a:pt x="37286" y="73992"/>
                      <a:pt x="36904" y="73560"/>
                      <a:pt x="36498" y="73179"/>
                    </a:cubicBezTo>
                    <a:cubicBezTo>
                      <a:pt x="36116" y="72823"/>
                      <a:pt x="35684" y="72544"/>
                      <a:pt x="35227" y="72315"/>
                    </a:cubicBezTo>
                    <a:cubicBezTo>
                      <a:pt x="35354" y="72264"/>
                      <a:pt x="35481" y="72188"/>
                      <a:pt x="35557" y="72061"/>
                    </a:cubicBezTo>
                    <a:cubicBezTo>
                      <a:pt x="35633" y="71959"/>
                      <a:pt x="35684" y="71807"/>
                      <a:pt x="35684" y="71680"/>
                    </a:cubicBezTo>
                    <a:lnTo>
                      <a:pt x="35786" y="71730"/>
                    </a:lnTo>
                    <a:cubicBezTo>
                      <a:pt x="35913" y="71781"/>
                      <a:pt x="36015" y="71858"/>
                      <a:pt x="36116" y="71908"/>
                    </a:cubicBezTo>
                    <a:cubicBezTo>
                      <a:pt x="36904" y="72391"/>
                      <a:pt x="37641" y="72976"/>
                      <a:pt x="38251" y="73637"/>
                    </a:cubicBezTo>
                    <a:cubicBezTo>
                      <a:pt x="38266" y="73651"/>
                      <a:pt x="38281" y="73658"/>
                      <a:pt x="38294" y="73658"/>
                    </a:cubicBezTo>
                    <a:cubicBezTo>
                      <a:pt x="38325" y="73658"/>
                      <a:pt x="38346" y="73622"/>
                      <a:pt x="38328" y="73586"/>
                    </a:cubicBezTo>
                    <a:cubicBezTo>
                      <a:pt x="38150" y="73382"/>
                      <a:pt x="37972" y="73179"/>
                      <a:pt x="37794" y="72976"/>
                    </a:cubicBezTo>
                    <a:cubicBezTo>
                      <a:pt x="37463" y="72645"/>
                      <a:pt x="37082" y="72340"/>
                      <a:pt x="36701" y="72086"/>
                    </a:cubicBezTo>
                    <a:cubicBezTo>
                      <a:pt x="36523" y="71959"/>
                      <a:pt x="36320" y="71832"/>
                      <a:pt x="36116" y="71705"/>
                    </a:cubicBezTo>
                    <a:cubicBezTo>
                      <a:pt x="36015" y="71654"/>
                      <a:pt x="35913" y="71603"/>
                      <a:pt x="35786" y="71527"/>
                    </a:cubicBezTo>
                    <a:cubicBezTo>
                      <a:pt x="35735" y="71502"/>
                      <a:pt x="35684" y="71476"/>
                      <a:pt x="35633" y="71451"/>
                    </a:cubicBezTo>
                    <a:cubicBezTo>
                      <a:pt x="35633" y="71425"/>
                      <a:pt x="35608" y="71375"/>
                      <a:pt x="35608" y="71349"/>
                    </a:cubicBezTo>
                    <a:lnTo>
                      <a:pt x="35608" y="71349"/>
                    </a:lnTo>
                    <a:lnTo>
                      <a:pt x="35633" y="71375"/>
                    </a:lnTo>
                    <a:lnTo>
                      <a:pt x="35888" y="71502"/>
                    </a:lnTo>
                    <a:cubicBezTo>
                      <a:pt x="36066" y="71603"/>
                      <a:pt x="36243" y="71705"/>
                      <a:pt x="36396" y="71807"/>
                    </a:cubicBezTo>
                    <a:cubicBezTo>
                      <a:pt x="36726" y="72010"/>
                      <a:pt x="37057" y="72239"/>
                      <a:pt x="37362" y="72493"/>
                    </a:cubicBezTo>
                    <a:cubicBezTo>
                      <a:pt x="37374" y="72505"/>
                      <a:pt x="37388" y="72510"/>
                      <a:pt x="37401" y="72510"/>
                    </a:cubicBezTo>
                    <a:cubicBezTo>
                      <a:pt x="37442" y="72510"/>
                      <a:pt x="37477" y="72461"/>
                      <a:pt x="37438" y="72442"/>
                    </a:cubicBezTo>
                    <a:cubicBezTo>
                      <a:pt x="37133" y="72162"/>
                      <a:pt x="36828" y="71908"/>
                      <a:pt x="36472" y="71680"/>
                    </a:cubicBezTo>
                    <a:cubicBezTo>
                      <a:pt x="36320" y="71553"/>
                      <a:pt x="36142" y="71451"/>
                      <a:pt x="35964" y="71349"/>
                    </a:cubicBezTo>
                    <a:lnTo>
                      <a:pt x="35862" y="71298"/>
                    </a:lnTo>
                    <a:cubicBezTo>
                      <a:pt x="35964" y="71298"/>
                      <a:pt x="36091" y="71248"/>
                      <a:pt x="36193" y="71222"/>
                    </a:cubicBezTo>
                    <a:cubicBezTo>
                      <a:pt x="36625" y="71400"/>
                      <a:pt x="37006" y="71654"/>
                      <a:pt x="37362" y="71985"/>
                    </a:cubicBezTo>
                    <a:cubicBezTo>
                      <a:pt x="37369" y="71991"/>
                      <a:pt x="37375" y="71995"/>
                      <a:pt x="37381" y="71995"/>
                    </a:cubicBezTo>
                    <a:cubicBezTo>
                      <a:pt x="37397" y="71995"/>
                      <a:pt x="37406" y="71971"/>
                      <a:pt x="37387" y="71934"/>
                    </a:cubicBezTo>
                    <a:cubicBezTo>
                      <a:pt x="37108" y="71603"/>
                      <a:pt x="36777" y="71324"/>
                      <a:pt x="36371" y="71146"/>
                    </a:cubicBezTo>
                    <a:cubicBezTo>
                      <a:pt x="36421" y="71120"/>
                      <a:pt x="36472" y="71070"/>
                      <a:pt x="36523" y="71044"/>
                    </a:cubicBezTo>
                    <a:close/>
                    <a:moveTo>
                      <a:pt x="28466" y="70815"/>
                    </a:moveTo>
                    <a:lnTo>
                      <a:pt x="28466" y="70815"/>
                    </a:lnTo>
                    <a:cubicBezTo>
                      <a:pt x="28593" y="70892"/>
                      <a:pt x="28746" y="70943"/>
                      <a:pt x="28873" y="71019"/>
                    </a:cubicBezTo>
                    <a:lnTo>
                      <a:pt x="29356" y="71222"/>
                    </a:lnTo>
                    <a:lnTo>
                      <a:pt x="30347" y="71654"/>
                    </a:lnTo>
                    <a:cubicBezTo>
                      <a:pt x="30855" y="71883"/>
                      <a:pt x="31389" y="72112"/>
                      <a:pt x="31923" y="72366"/>
                    </a:cubicBezTo>
                    <a:cubicBezTo>
                      <a:pt x="32406" y="72595"/>
                      <a:pt x="32838" y="72874"/>
                      <a:pt x="33244" y="73205"/>
                    </a:cubicBezTo>
                    <a:cubicBezTo>
                      <a:pt x="33346" y="73306"/>
                      <a:pt x="33448" y="73382"/>
                      <a:pt x="33549" y="73484"/>
                    </a:cubicBezTo>
                    <a:cubicBezTo>
                      <a:pt x="33626" y="73586"/>
                      <a:pt x="33702" y="73687"/>
                      <a:pt x="33778" y="73815"/>
                    </a:cubicBezTo>
                    <a:cubicBezTo>
                      <a:pt x="33804" y="73942"/>
                      <a:pt x="33778" y="74069"/>
                      <a:pt x="33702" y="74196"/>
                    </a:cubicBezTo>
                    <a:cubicBezTo>
                      <a:pt x="33651" y="74323"/>
                      <a:pt x="33600" y="74425"/>
                      <a:pt x="33524" y="74552"/>
                    </a:cubicBezTo>
                    <a:cubicBezTo>
                      <a:pt x="33397" y="74780"/>
                      <a:pt x="33194" y="74958"/>
                      <a:pt x="32965" y="75085"/>
                    </a:cubicBezTo>
                    <a:cubicBezTo>
                      <a:pt x="32822" y="75165"/>
                      <a:pt x="32659" y="75204"/>
                      <a:pt x="32501" y="75204"/>
                    </a:cubicBezTo>
                    <a:cubicBezTo>
                      <a:pt x="32406" y="75204"/>
                      <a:pt x="32314" y="75190"/>
                      <a:pt x="32228" y="75162"/>
                    </a:cubicBezTo>
                    <a:cubicBezTo>
                      <a:pt x="32050" y="75009"/>
                      <a:pt x="31897" y="74882"/>
                      <a:pt x="31745" y="74729"/>
                    </a:cubicBezTo>
                    <a:cubicBezTo>
                      <a:pt x="31262" y="74323"/>
                      <a:pt x="30728" y="73967"/>
                      <a:pt x="30220" y="73637"/>
                    </a:cubicBezTo>
                    <a:cubicBezTo>
                      <a:pt x="29152" y="72950"/>
                      <a:pt x="27983" y="72391"/>
                      <a:pt x="26789" y="72010"/>
                    </a:cubicBezTo>
                    <a:cubicBezTo>
                      <a:pt x="26789" y="71985"/>
                      <a:pt x="26763" y="71959"/>
                      <a:pt x="26738" y="71908"/>
                    </a:cubicBezTo>
                    <a:lnTo>
                      <a:pt x="26738" y="71908"/>
                    </a:lnTo>
                    <a:cubicBezTo>
                      <a:pt x="26814" y="71959"/>
                      <a:pt x="26890" y="71985"/>
                      <a:pt x="26967" y="72010"/>
                    </a:cubicBezTo>
                    <a:cubicBezTo>
                      <a:pt x="27119" y="72061"/>
                      <a:pt x="27272" y="72086"/>
                      <a:pt x="27450" y="72112"/>
                    </a:cubicBezTo>
                    <a:cubicBezTo>
                      <a:pt x="27577" y="72162"/>
                      <a:pt x="27729" y="72188"/>
                      <a:pt x="27882" y="72239"/>
                    </a:cubicBezTo>
                    <a:lnTo>
                      <a:pt x="28390" y="72391"/>
                    </a:lnTo>
                    <a:cubicBezTo>
                      <a:pt x="28720" y="72518"/>
                      <a:pt x="29051" y="72620"/>
                      <a:pt x="29407" y="72747"/>
                    </a:cubicBezTo>
                    <a:cubicBezTo>
                      <a:pt x="29412" y="72750"/>
                      <a:pt x="29418" y="72751"/>
                      <a:pt x="29423" y="72751"/>
                    </a:cubicBezTo>
                    <a:cubicBezTo>
                      <a:pt x="29467" y="72751"/>
                      <a:pt x="29500" y="72668"/>
                      <a:pt x="29432" y="72645"/>
                    </a:cubicBezTo>
                    <a:cubicBezTo>
                      <a:pt x="29127" y="72493"/>
                      <a:pt x="28797" y="72366"/>
                      <a:pt x="28466" y="72239"/>
                    </a:cubicBezTo>
                    <a:cubicBezTo>
                      <a:pt x="28288" y="72162"/>
                      <a:pt x="28110" y="72112"/>
                      <a:pt x="27933" y="72061"/>
                    </a:cubicBezTo>
                    <a:lnTo>
                      <a:pt x="27856" y="72010"/>
                    </a:lnTo>
                    <a:cubicBezTo>
                      <a:pt x="27958" y="71985"/>
                      <a:pt x="28060" y="71934"/>
                      <a:pt x="28161" y="71832"/>
                    </a:cubicBezTo>
                    <a:cubicBezTo>
                      <a:pt x="28161" y="71858"/>
                      <a:pt x="28161" y="71858"/>
                      <a:pt x="28187" y="71883"/>
                    </a:cubicBezTo>
                    <a:cubicBezTo>
                      <a:pt x="28237" y="71908"/>
                      <a:pt x="28314" y="71934"/>
                      <a:pt x="28390" y="71934"/>
                    </a:cubicBezTo>
                    <a:cubicBezTo>
                      <a:pt x="28466" y="71959"/>
                      <a:pt x="28542" y="71985"/>
                      <a:pt x="28593" y="71985"/>
                    </a:cubicBezTo>
                    <a:cubicBezTo>
                      <a:pt x="28746" y="72035"/>
                      <a:pt x="28873" y="72086"/>
                      <a:pt x="29000" y="72162"/>
                    </a:cubicBezTo>
                    <a:cubicBezTo>
                      <a:pt x="29007" y="72166"/>
                      <a:pt x="29014" y="72168"/>
                      <a:pt x="29021" y="72168"/>
                    </a:cubicBezTo>
                    <a:cubicBezTo>
                      <a:pt x="29063" y="72168"/>
                      <a:pt x="29095" y="72108"/>
                      <a:pt x="29051" y="72086"/>
                    </a:cubicBezTo>
                    <a:cubicBezTo>
                      <a:pt x="28924" y="71985"/>
                      <a:pt x="28797" y="71934"/>
                      <a:pt x="28644" y="71883"/>
                    </a:cubicBezTo>
                    <a:cubicBezTo>
                      <a:pt x="28568" y="71832"/>
                      <a:pt x="28492" y="71832"/>
                      <a:pt x="28415" y="71807"/>
                    </a:cubicBezTo>
                    <a:cubicBezTo>
                      <a:pt x="28365" y="71781"/>
                      <a:pt x="28288" y="71781"/>
                      <a:pt x="28237" y="71781"/>
                    </a:cubicBezTo>
                    <a:cubicBezTo>
                      <a:pt x="28339" y="71680"/>
                      <a:pt x="28415" y="71527"/>
                      <a:pt x="28466" y="71375"/>
                    </a:cubicBezTo>
                    <a:cubicBezTo>
                      <a:pt x="28492" y="71197"/>
                      <a:pt x="28492" y="70993"/>
                      <a:pt x="28466" y="70815"/>
                    </a:cubicBezTo>
                    <a:close/>
                    <a:moveTo>
                      <a:pt x="37845" y="74857"/>
                    </a:moveTo>
                    <a:lnTo>
                      <a:pt x="37972" y="74907"/>
                    </a:lnTo>
                    <a:cubicBezTo>
                      <a:pt x="38175" y="74984"/>
                      <a:pt x="38353" y="75034"/>
                      <a:pt x="38556" y="75060"/>
                    </a:cubicBezTo>
                    <a:cubicBezTo>
                      <a:pt x="38607" y="75085"/>
                      <a:pt x="38683" y="75085"/>
                      <a:pt x="38760" y="75085"/>
                    </a:cubicBezTo>
                    <a:cubicBezTo>
                      <a:pt x="38734" y="75212"/>
                      <a:pt x="38734" y="75314"/>
                      <a:pt x="38760" y="75416"/>
                    </a:cubicBezTo>
                    <a:cubicBezTo>
                      <a:pt x="38760" y="75467"/>
                      <a:pt x="38785" y="75543"/>
                      <a:pt x="38810" y="75594"/>
                    </a:cubicBezTo>
                    <a:cubicBezTo>
                      <a:pt x="38709" y="75924"/>
                      <a:pt x="38633" y="76204"/>
                      <a:pt x="38531" y="76509"/>
                    </a:cubicBezTo>
                    <a:cubicBezTo>
                      <a:pt x="38480" y="76305"/>
                      <a:pt x="38429" y="76127"/>
                      <a:pt x="38353" y="75949"/>
                    </a:cubicBezTo>
                    <a:cubicBezTo>
                      <a:pt x="38226" y="75568"/>
                      <a:pt x="38048" y="75212"/>
                      <a:pt x="37845" y="74857"/>
                    </a:cubicBezTo>
                    <a:close/>
                    <a:moveTo>
                      <a:pt x="26865" y="72264"/>
                    </a:moveTo>
                    <a:lnTo>
                      <a:pt x="26865" y="72264"/>
                    </a:lnTo>
                    <a:cubicBezTo>
                      <a:pt x="27450" y="72467"/>
                      <a:pt x="28034" y="72696"/>
                      <a:pt x="28593" y="72976"/>
                    </a:cubicBezTo>
                    <a:cubicBezTo>
                      <a:pt x="29686" y="73484"/>
                      <a:pt x="30677" y="74145"/>
                      <a:pt x="31592" y="74907"/>
                    </a:cubicBezTo>
                    <a:cubicBezTo>
                      <a:pt x="31847" y="75085"/>
                      <a:pt x="32050" y="75289"/>
                      <a:pt x="32279" y="75492"/>
                    </a:cubicBezTo>
                    <a:cubicBezTo>
                      <a:pt x="32482" y="75670"/>
                      <a:pt x="32584" y="75924"/>
                      <a:pt x="32609" y="76204"/>
                    </a:cubicBezTo>
                    <a:cubicBezTo>
                      <a:pt x="32609" y="76356"/>
                      <a:pt x="32533" y="76509"/>
                      <a:pt x="32431" y="76610"/>
                    </a:cubicBezTo>
                    <a:cubicBezTo>
                      <a:pt x="32228" y="76788"/>
                      <a:pt x="31999" y="76915"/>
                      <a:pt x="31770" y="77017"/>
                    </a:cubicBezTo>
                    <a:cubicBezTo>
                      <a:pt x="31745" y="76991"/>
                      <a:pt x="31719" y="76966"/>
                      <a:pt x="31694" y="76966"/>
                    </a:cubicBezTo>
                    <a:cubicBezTo>
                      <a:pt x="31592" y="76814"/>
                      <a:pt x="31465" y="76661"/>
                      <a:pt x="31338" y="76509"/>
                    </a:cubicBezTo>
                    <a:cubicBezTo>
                      <a:pt x="31160" y="76280"/>
                      <a:pt x="30957" y="76077"/>
                      <a:pt x="30754" y="75873"/>
                    </a:cubicBezTo>
                    <a:cubicBezTo>
                      <a:pt x="30322" y="75492"/>
                      <a:pt x="29864" y="75136"/>
                      <a:pt x="29356" y="74882"/>
                    </a:cubicBezTo>
                    <a:cubicBezTo>
                      <a:pt x="28390" y="74348"/>
                      <a:pt x="27323" y="74018"/>
                      <a:pt x="26230" y="73891"/>
                    </a:cubicBezTo>
                    <a:cubicBezTo>
                      <a:pt x="26255" y="73865"/>
                      <a:pt x="26306" y="73840"/>
                      <a:pt x="26357" y="73815"/>
                    </a:cubicBezTo>
                    <a:lnTo>
                      <a:pt x="26484" y="73840"/>
                    </a:lnTo>
                    <a:lnTo>
                      <a:pt x="26814" y="73891"/>
                    </a:lnTo>
                    <a:cubicBezTo>
                      <a:pt x="27018" y="73916"/>
                      <a:pt x="27221" y="73942"/>
                      <a:pt x="27450" y="73992"/>
                    </a:cubicBezTo>
                    <a:cubicBezTo>
                      <a:pt x="27856" y="74094"/>
                      <a:pt x="28263" y="74221"/>
                      <a:pt x="28670" y="74425"/>
                    </a:cubicBezTo>
                    <a:cubicBezTo>
                      <a:pt x="28677" y="74428"/>
                      <a:pt x="28683" y="74430"/>
                      <a:pt x="28689" y="74430"/>
                    </a:cubicBezTo>
                    <a:cubicBezTo>
                      <a:pt x="28726" y="74430"/>
                      <a:pt x="28739" y="74370"/>
                      <a:pt x="28695" y="74348"/>
                    </a:cubicBezTo>
                    <a:cubicBezTo>
                      <a:pt x="28339" y="74120"/>
                      <a:pt x="27907" y="73967"/>
                      <a:pt x="27500" y="73865"/>
                    </a:cubicBezTo>
                    <a:cubicBezTo>
                      <a:pt x="27272" y="73815"/>
                      <a:pt x="27043" y="73764"/>
                      <a:pt x="26840" y="73738"/>
                    </a:cubicBezTo>
                    <a:lnTo>
                      <a:pt x="26535" y="73687"/>
                    </a:lnTo>
                    <a:cubicBezTo>
                      <a:pt x="26585" y="73662"/>
                      <a:pt x="26611" y="73611"/>
                      <a:pt x="26636" y="73586"/>
                    </a:cubicBezTo>
                    <a:cubicBezTo>
                      <a:pt x="26738" y="73611"/>
                      <a:pt x="26840" y="73637"/>
                      <a:pt x="26941" y="73637"/>
                    </a:cubicBezTo>
                    <a:lnTo>
                      <a:pt x="27297" y="73687"/>
                    </a:lnTo>
                    <a:cubicBezTo>
                      <a:pt x="27551" y="73713"/>
                      <a:pt x="27780" y="73764"/>
                      <a:pt x="28034" y="73789"/>
                    </a:cubicBezTo>
                    <a:cubicBezTo>
                      <a:pt x="28060" y="73789"/>
                      <a:pt x="28085" y="73738"/>
                      <a:pt x="28034" y="73738"/>
                    </a:cubicBezTo>
                    <a:cubicBezTo>
                      <a:pt x="27805" y="73662"/>
                      <a:pt x="27551" y="73611"/>
                      <a:pt x="27323" y="73560"/>
                    </a:cubicBezTo>
                    <a:lnTo>
                      <a:pt x="26967" y="73510"/>
                    </a:lnTo>
                    <a:cubicBezTo>
                      <a:pt x="26890" y="73510"/>
                      <a:pt x="26789" y="73484"/>
                      <a:pt x="26687" y="73484"/>
                    </a:cubicBezTo>
                    <a:cubicBezTo>
                      <a:pt x="26789" y="73306"/>
                      <a:pt x="26840" y="73103"/>
                      <a:pt x="26865" y="72874"/>
                    </a:cubicBezTo>
                    <a:cubicBezTo>
                      <a:pt x="26890" y="72671"/>
                      <a:pt x="26890" y="72467"/>
                      <a:pt x="26865" y="72264"/>
                    </a:cubicBezTo>
                    <a:close/>
                    <a:moveTo>
                      <a:pt x="22468" y="73281"/>
                    </a:moveTo>
                    <a:cubicBezTo>
                      <a:pt x="22544" y="73535"/>
                      <a:pt x="22646" y="73764"/>
                      <a:pt x="22799" y="73992"/>
                    </a:cubicBezTo>
                    <a:cubicBezTo>
                      <a:pt x="22875" y="74170"/>
                      <a:pt x="22951" y="74348"/>
                      <a:pt x="23027" y="74526"/>
                    </a:cubicBezTo>
                    <a:cubicBezTo>
                      <a:pt x="23078" y="74653"/>
                      <a:pt x="23129" y="74806"/>
                      <a:pt x="23180" y="74933"/>
                    </a:cubicBezTo>
                    <a:cubicBezTo>
                      <a:pt x="23154" y="74984"/>
                      <a:pt x="23180" y="75009"/>
                      <a:pt x="23205" y="75034"/>
                    </a:cubicBezTo>
                    <a:cubicBezTo>
                      <a:pt x="23281" y="75238"/>
                      <a:pt x="23307" y="75441"/>
                      <a:pt x="23358" y="75644"/>
                    </a:cubicBezTo>
                    <a:cubicBezTo>
                      <a:pt x="23408" y="76000"/>
                      <a:pt x="23358" y="76382"/>
                      <a:pt x="23180" y="76687"/>
                    </a:cubicBezTo>
                    <a:cubicBezTo>
                      <a:pt x="23025" y="76930"/>
                      <a:pt x="22754" y="77077"/>
                      <a:pt x="22468" y="77077"/>
                    </a:cubicBezTo>
                    <a:cubicBezTo>
                      <a:pt x="22426" y="77077"/>
                      <a:pt x="22383" y="77074"/>
                      <a:pt x="22341" y="77068"/>
                    </a:cubicBezTo>
                    <a:cubicBezTo>
                      <a:pt x="22189" y="77042"/>
                      <a:pt x="22061" y="76966"/>
                      <a:pt x="21960" y="76839"/>
                    </a:cubicBezTo>
                    <a:cubicBezTo>
                      <a:pt x="21858" y="76737"/>
                      <a:pt x="21782" y="76610"/>
                      <a:pt x="21731" y="76458"/>
                    </a:cubicBezTo>
                    <a:cubicBezTo>
                      <a:pt x="21731" y="76445"/>
                      <a:pt x="21718" y="76439"/>
                      <a:pt x="21706" y="76439"/>
                    </a:cubicBezTo>
                    <a:cubicBezTo>
                      <a:pt x="21693" y="76439"/>
                      <a:pt x="21680" y="76445"/>
                      <a:pt x="21680" y="76458"/>
                    </a:cubicBezTo>
                    <a:cubicBezTo>
                      <a:pt x="21604" y="76280"/>
                      <a:pt x="21528" y="76127"/>
                      <a:pt x="21451" y="75949"/>
                    </a:cubicBezTo>
                    <a:lnTo>
                      <a:pt x="21324" y="75695"/>
                    </a:lnTo>
                    <a:cubicBezTo>
                      <a:pt x="21299" y="75619"/>
                      <a:pt x="21248" y="75543"/>
                      <a:pt x="21197" y="75492"/>
                    </a:cubicBezTo>
                    <a:lnTo>
                      <a:pt x="21324" y="75238"/>
                    </a:lnTo>
                    <a:lnTo>
                      <a:pt x="21401" y="75365"/>
                    </a:lnTo>
                    <a:cubicBezTo>
                      <a:pt x="21477" y="75467"/>
                      <a:pt x="21528" y="75568"/>
                      <a:pt x="21579" y="75670"/>
                    </a:cubicBezTo>
                    <a:cubicBezTo>
                      <a:pt x="21680" y="75848"/>
                      <a:pt x="21782" y="76051"/>
                      <a:pt x="21858" y="76280"/>
                    </a:cubicBezTo>
                    <a:cubicBezTo>
                      <a:pt x="21867" y="76298"/>
                      <a:pt x="21886" y="76306"/>
                      <a:pt x="21905" y="76306"/>
                    </a:cubicBezTo>
                    <a:cubicBezTo>
                      <a:pt x="21940" y="76306"/>
                      <a:pt x="21976" y="76278"/>
                      <a:pt x="21960" y="76229"/>
                    </a:cubicBezTo>
                    <a:cubicBezTo>
                      <a:pt x="21909" y="76000"/>
                      <a:pt x="21858" y="75772"/>
                      <a:pt x="21756" y="75568"/>
                    </a:cubicBezTo>
                    <a:cubicBezTo>
                      <a:pt x="21706" y="75467"/>
                      <a:pt x="21629" y="75365"/>
                      <a:pt x="21579" y="75238"/>
                    </a:cubicBezTo>
                    <a:cubicBezTo>
                      <a:pt x="21553" y="75187"/>
                      <a:pt x="21528" y="75162"/>
                      <a:pt x="21477" y="75111"/>
                    </a:cubicBezTo>
                    <a:lnTo>
                      <a:pt x="21426" y="75034"/>
                    </a:lnTo>
                    <a:lnTo>
                      <a:pt x="21502" y="74907"/>
                    </a:lnTo>
                    <a:cubicBezTo>
                      <a:pt x="21502" y="74907"/>
                      <a:pt x="21528" y="74882"/>
                      <a:pt x="21528" y="74882"/>
                    </a:cubicBezTo>
                    <a:lnTo>
                      <a:pt x="21553" y="74907"/>
                    </a:lnTo>
                    <a:lnTo>
                      <a:pt x="21680" y="75060"/>
                    </a:lnTo>
                    <a:cubicBezTo>
                      <a:pt x="21756" y="75187"/>
                      <a:pt x="21807" y="75314"/>
                      <a:pt x="21858" y="75441"/>
                    </a:cubicBezTo>
                    <a:cubicBezTo>
                      <a:pt x="21867" y="75469"/>
                      <a:pt x="21887" y="75480"/>
                      <a:pt x="21907" y="75480"/>
                    </a:cubicBezTo>
                    <a:cubicBezTo>
                      <a:pt x="21941" y="75480"/>
                      <a:pt x="21976" y="75448"/>
                      <a:pt x="21960" y="75416"/>
                    </a:cubicBezTo>
                    <a:cubicBezTo>
                      <a:pt x="21909" y="75263"/>
                      <a:pt x="21858" y="75136"/>
                      <a:pt x="21807" y="75009"/>
                    </a:cubicBezTo>
                    <a:cubicBezTo>
                      <a:pt x="21756" y="74933"/>
                      <a:pt x="21706" y="74882"/>
                      <a:pt x="21680" y="74806"/>
                    </a:cubicBezTo>
                    <a:lnTo>
                      <a:pt x="21604" y="74729"/>
                    </a:lnTo>
                    <a:cubicBezTo>
                      <a:pt x="21858" y="74297"/>
                      <a:pt x="22138" y="73891"/>
                      <a:pt x="22443" y="73484"/>
                    </a:cubicBezTo>
                    <a:cubicBezTo>
                      <a:pt x="22501" y="73445"/>
                      <a:pt x="22455" y="73391"/>
                      <a:pt x="22407" y="73391"/>
                    </a:cubicBezTo>
                    <a:cubicBezTo>
                      <a:pt x="22393" y="73391"/>
                      <a:pt x="22378" y="73396"/>
                      <a:pt x="22366" y="73408"/>
                    </a:cubicBezTo>
                    <a:lnTo>
                      <a:pt x="22468" y="73281"/>
                    </a:lnTo>
                    <a:close/>
                    <a:moveTo>
                      <a:pt x="35074" y="72391"/>
                    </a:moveTo>
                    <a:lnTo>
                      <a:pt x="35074" y="72391"/>
                    </a:lnTo>
                    <a:cubicBezTo>
                      <a:pt x="35329" y="72544"/>
                      <a:pt x="35583" y="72696"/>
                      <a:pt x="35811" y="72849"/>
                    </a:cubicBezTo>
                    <a:cubicBezTo>
                      <a:pt x="36040" y="73027"/>
                      <a:pt x="36269" y="73205"/>
                      <a:pt x="36498" y="73408"/>
                    </a:cubicBezTo>
                    <a:cubicBezTo>
                      <a:pt x="36777" y="73687"/>
                      <a:pt x="37031" y="73967"/>
                      <a:pt x="37260" y="74272"/>
                    </a:cubicBezTo>
                    <a:cubicBezTo>
                      <a:pt x="37260" y="74399"/>
                      <a:pt x="37387" y="74526"/>
                      <a:pt x="37489" y="74628"/>
                    </a:cubicBezTo>
                    <a:cubicBezTo>
                      <a:pt x="37768" y="75060"/>
                      <a:pt x="38023" y="75517"/>
                      <a:pt x="38175" y="76026"/>
                    </a:cubicBezTo>
                    <a:cubicBezTo>
                      <a:pt x="38277" y="76254"/>
                      <a:pt x="38353" y="76509"/>
                      <a:pt x="38378" y="76763"/>
                    </a:cubicBezTo>
                    <a:cubicBezTo>
                      <a:pt x="38378" y="76814"/>
                      <a:pt x="38378" y="76839"/>
                      <a:pt x="38378" y="76890"/>
                    </a:cubicBezTo>
                    <a:cubicBezTo>
                      <a:pt x="38328" y="76991"/>
                      <a:pt x="38302" y="77093"/>
                      <a:pt x="38251" y="77195"/>
                    </a:cubicBezTo>
                    <a:cubicBezTo>
                      <a:pt x="38200" y="77220"/>
                      <a:pt x="38124" y="77220"/>
                      <a:pt x="38048" y="77220"/>
                    </a:cubicBezTo>
                    <a:cubicBezTo>
                      <a:pt x="37768" y="77220"/>
                      <a:pt x="37463" y="77195"/>
                      <a:pt x="37209" y="77093"/>
                    </a:cubicBezTo>
                    <a:cubicBezTo>
                      <a:pt x="37057" y="77042"/>
                      <a:pt x="36930" y="76966"/>
                      <a:pt x="36828" y="76890"/>
                    </a:cubicBezTo>
                    <a:cubicBezTo>
                      <a:pt x="36701" y="76814"/>
                      <a:pt x="36574" y="76737"/>
                      <a:pt x="36447" y="76687"/>
                    </a:cubicBezTo>
                    <a:cubicBezTo>
                      <a:pt x="36421" y="76636"/>
                      <a:pt x="36396" y="76559"/>
                      <a:pt x="36345" y="76509"/>
                    </a:cubicBezTo>
                    <a:cubicBezTo>
                      <a:pt x="35989" y="75924"/>
                      <a:pt x="35583" y="75390"/>
                      <a:pt x="35151" y="74882"/>
                    </a:cubicBezTo>
                    <a:cubicBezTo>
                      <a:pt x="34769" y="74425"/>
                      <a:pt x="34363" y="74018"/>
                      <a:pt x="33905" y="73662"/>
                    </a:cubicBezTo>
                    <a:cubicBezTo>
                      <a:pt x="33905" y="73611"/>
                      <a:pt x="33880" y="73586"/>
                      <a:pt x="33854" y="73560"/>
                    </a:cubicBezTo>
                    <a:cubicBezTo>
                      <a:pt x="34058" y="73560"/>
                      <a:pt x="34236" y="73484"/>
                      <a:pt x="34414" y="73382"/>
                    </a:cubicBezTo>
                    <a:cubicBezTo>
                      <a:pt x="34515" y="73332"/>
                      <a:pt x="34591" y="73281"/>
                      <a:pt x="34668" y="73205"/>
                    </a:cubicBezTo>
                    <a:cubicBezTo>
                      <a:pt x="34668" y="73230"/>
                      <a:pt x="34693" y="73255"/>
                      <a:pt x="34719" y="73281"/>
                    </a:cubicBezTo>
                    <a:cubicBezTo>
                      <a:pt x="34922" y="73433"/>
                      <a:pt x="35125" y="73611"/>
                      <a:pt x="35329" y="73738"/>
                    </a:cubicBezTo>
                    <a:cubicBezTo>
                      <a:pt x="35989" y="74323"/>
                      <a:pt x="36574" y="75009"/>
                      <a:pt x="37031" y="75797"/>
                    </a:cubicBezTo>
                    <a:cubicBezTo>
                      <a:pt x="37038" y="75804"/>
                      <a:pt x="37049" y="75807"/>
                      <a:pt x="37060" y="75807"/>
                    </a:cubicBezTo>
                    <a:cubicBezTo>
                      <a:pt x="37090" y="75807"/>
                      <a:pt x="37126" y="75783"/>
                      <a:pt x="37108" y="75746"/>
                    </a:cubicBezTo>
                    <a:cubicBezTo>
                      <a:pt x="36981" y="75517"/>
                      <a:pt x="36853" y="75289"/>
                      <a:pt x="36701" y="75085"/>
                    </a:cubicBezTo>
                    <a:cubicBezTo>
                      <a:pt x="36447" y="74704"/>
                      <a:pt x="36167" y="74323"/>
                      <a:pt x="35837" y="74018"/>
                    </a:cubicBezTo>
                    <a:cubicBezTo>
                      <a:pt x="35532" y="73687"/>
                      <a:pt x="35176" y="73382"/>
                      <a:pt x="34795" y="73128"/>
                    </a:cubicBezTo>
                    <a:lnTo>
                      <a:pt x="34896" y="73027"/>
                    </a:lnTo>
                    <a:cubicBezTo>
                      <a:pt x="34947" y="73052"/>
                      <a:pt x="34973" y="73077"/>
                      <a:pt x="35024" y="73077"/>
                    </a:cubicBezTo>
                    <a:lnTo>
                      <a:pt x="35176" y="73179"/>
                    </a:lnTo>
                    <a:cubicBezTo>
                      <a:pt x="35278" y="73255"/>
                      <a:pt x="35379" y="73306"/>
                      <a:pt x="35506" y="73382"/>
                    </a:cubicBezTo>
                    <a:cubicBezTo>
                      <a:pt x="35710" y="73535"/>
                      <a:pt x="35888" y="73713"/>
                      <a:pt x="36066" y="73916"/>
                    </a:cubicBezTo>
                    <a:cubicBezTo>
                      <a:pt x="36072" y="73923"/>
                      <a:pt x="36081" y="73926"/>
                      <a:pt x="36090" y="73926"/>
                    </a:cubicBezTo>
                    <a:cubicBezTo>
                      <a:pt x="36115" y="73926"/>
                      <a:pt x="36142" y="73903"/>
                      <a:pt x="36142" y="73865"/>
                    </a:cubicBezTo>
                    <a:cubicBezTo>
                      <a:pt x="35989" y="73637"/>
                      <a:pt x="35811" y="73433"/>
                      <a:pt x="35608" y="73281"/>
                    </a:cubicBezTo>
                    <a:cubicBezTo>
                      <a:pt x="35506" y="73179"/>
                      <a:pt x="35379" y="73103"/>
                      <a:pt x="35278" y="73052"/>
                    </a:cubicBezTo>
                    <a:cubicBezTo>
                      <a:pt x="35227" y="73001"/>
                      <a:pt x="35176" y="72976"/>
                      <a:pt x="35100" y="72950"/>
                    </a:cubicBezTo>
                    <a:cubicBezTo>
                      <a:pt x="35074" y="72925"/>
                      <a:pt x="35049" y="72900"/>
                      <a:pt x="34998" y="72900"/>
                    </a:cubicBezTo>
                    <a:cubicBezTo>
                      <a:pt x="35024" y="72874"/>
                      <a:pt x="35049" y="72823"/>
                      <a:pt x="35049" y="72798"/>
                    </a:cubicBezTo>
                    <a:cubicBezTo>
                      <a:pt x="35074" y="72747"/>
                      <a:pt x="35100" y="72671"/>
                      <a:pt x="35100" y="72620"/>
                    </a:cubicBezTo>
                    <a:cubicBezTo>
                      <a:pt x="35151" y="72645"/>
                      <a:pt x="35201" y="72696"/>
                      <a:pt x="35227" y="72722"/>
                    </a:cubicBezTo>
                    <a:cubicBezTo>
                      <a:pt x="35278" y="72747"/>
                      <a:pt x="35379" y="72823"/>
                      <a:pt x="35430" y="72874"/>
                    </a:cubicBezTo>
                    <a:cubicBezTo>
                      <a:pt x="35583" y="72976"/>
                      <a:pt x="35710" y="73103"/>
                      <a:pt x="35811" y="73230"/>
                    </a:cubicBezTo>
                    <a:cubicBezTo>
                      <a:pt x="35823" y="73242"/>
                      <a:pt x="35836" y="73247"/>
                      <a:pt x="35849" y="73247"/>
                    </a:cubicBezTo>
                    <a:cubicBezTo>
                      <a:pt x="35891" y="73247"/>
                      <a:pt x="35927" y="73193"/>
                      <a:pt x="35888" y="73154"/>
                    </a:cubicBezTo>
                    <a:cubicBezTo>
                      <a:pt x="35786" y="73027"/>
                      <a:pt x="35659" y="72874"/>
                      <a:pt x="35506" y="72772"/>
                    </a:cubicBezTo>
                    <a:cubicBezTo>
                      <a:pt x="35456" y="72722"/>
                      <a:pt x="35379" y="72645"/>
                      <a:pt x="35303" y="72595"/>
                    </a:cubicBezTo>
                    <a:cubicBezTo>
                      <a:pt x="35252" y="72544"/>
                      <a:pt x="35176" y="72518"/>
                      <a:pt x="35100" y="72493"/>
                    </a:cubicBezTo>
                    <a:cubicBezTo>
                      <a:pt x="35100" y="72467"/>
                      <a:pt x="35100" y="72417"/>
                      <a:pt x="35074" y="72391"/>
                    </a:cubicBezTo>
                    <a:close/>
                    <a:moveTo>
                      <a:pt x="25543" y="73891"/>
                    </a:moveTo>
                    <a:lnTo>
                      <a:pt x="25645" y="73916"/>
                    </a:lnTo>
                    <a:cubicBezTo>
                      <a:pt x="25645" y="73916"/>
                      <a:pt x="25645" y="73942"/>
                      <a:pt x="25645" y="73942"/>
                    </a:cubicBezTo>
                    <a:cubicBezTo>
                      <a:pt x="25645" y="73992"/>
                      <a:pt x="25696" y="74043"/>
                      <a:pt x="25772" y="74043"/>
                    </a:cubicBezTo>
                    <a:cubicBezTo>
                      <a:pt x="26433" y="74120"/>
                      <a:pt x="27094" y="74247"/>
                      <a:pt x="27755" y="74450"/>
                    </a:cubicBezTo>
                    <a:cubicBezTo>
                      <a:pt x="28847" y="74755"/>
                      <a:pt x="29839" y="75314"/>
                      <a:pt x="30652" y="76077"/>
                    </a:cubicBezTo>
                    <a:cubicBezTo>
                      <a:pt x="30855" y="76254"/>
                      <a:pt x="31033" y="76458"/>
                      <a:pt x="31211" y="76661"/>
                    </a:cubicBezTo>
                    <a:cubicBezTo>
                      <a:pt x="31389" y="76890"/>
                      <a:pt x="31542" y="77119"/>
                      <a:pt x="31643" y="77373"/>
                    </a:cubicBezTo>
                    <a:cubicBezTo>
                      <a:pt x="31694" y="77652"/>
                      <a:pt x="31618" y="77932"/>
                      <a:pt x="31440" y="78135"/>
                    </a:cubicBezTo>
                    <a:cubicBezTo>
                      <a:pt x="31364" y="78262"/>
                      <a:pt x="31262" y="78364"/>
                      <a:pt x="31160" y="78440"/>
                    </a:cubicBezTo>
                    <a:lnTo>
                      <a:pt x="31059" y="78516"/>
                    </a:lnTo>
                    <a:cubicBezTo>
                      <a:pt x="30881" y="78339"/>
                      <a:pt x="30703" y="78161"/>
                      <a:pt x="30499" y="78008"/>
                    </a:cubicBezTo>
                    <a:lnTo>
                      <a:pt x="30423" y="78008"/>
                    </a:lnTo>
                    <a:cubicBezTo>
                      <a:pt x="30271" y="77830"/>
                      <a:pt x="30093" y="77678"/>
                      <a:pt x="29915" y="77500"/>
                    </a:cubicBezTo>
                    <a:cubicBezTo>
                      <a:pt x="29407" y="77068"/>
                      <a:pt x="28847" y="76687"/>
                      <a:pt x="28263" y="76356"/>
                    </a:cubicBezTo>
                    <a:cubicBezTo>
                      <a:pt x="27628" y="76026"/>
                      <a:pt x="26967" y="75695"/>
                      <a:pt x="26306" y="75416"/>
                    </a:cubicBezTo>
                    <a:cubicBezTo>
                      <a:pt x="25975" y="75263"/>
                      <a:pt x="25620" y="75136"/>
                      <a:pt x="25264" y="75009"/>
                    </a:cubicBezTo>
                    <a:lnTo>
                      <a:pt x="24984" y="74907"/>
                    </a:lnTo>
                    <a:cubicBezTo>
                      <a:pt x="25061" y="74857"/>
                      <a:pt x="25137" y="74806"/>
                      <a:pt x="25213" y="74755"/>
                    </a:cubicBezTo>
                    <a:cubicBezTo>
                      <a:pt x="25289" y="74806"/>
                      <a:pt x="25416" y="74780"/>
                      <a:pt x="25493" y="74806"/>
                    </a:cubicBezTo>
                    <a:cubicBezTo>
                      <a:pt x="25569" y="74806"/>
                      <a:pt x="25670" y="74806"/>
                      <a:pt x="25747" y="74831"/>
                    </a:cubicBezTo>
                    <a:cubicBezTo>
                      <a:pt x="26280" y="74933"/>
                      <a:pt x="26789" y="75136"/>
                      <a:pt x="27246" y="75467"/>
                    </a:cubicBezTo>
                    <a:cubicBezTo>
                      <a:pt x="27256" y="75476"/>
                      <a:pt x="27267" y="75480"/>
                      <a:pt x="27277" y="75480"/>
                    </a:cubicBezTo>
                    <a:cubicBezTo>
                      <a:pt x="27322" y="75480"/>
                      <a:pt x="27364" y="75406"/>
                      <a:pt x="27323" y="75365"/>
                    </a:cubicBezTo>
                    <a:cubicBezTo>
                      <a:pt x="27043" y="75111"/>
                      <a:pt x="26687" y="74907"/>
                      <a:pt x="26331" y="74780"/>
                    </a:cubicBezTo>
                    <a:cubicBezTo>
                      <a:pt x="26153" y="74729"/>
                      <a:pt x="25975" y="74679"/>
                      <a:pt x="25772" y="74628"/>
                    </a:cubicBezTo>
                    <a:cubicBezTo>
                      <a:pt x="25670" y="74628"/>
                      <a:pt x="25594" y="74602"/>
                      <a:pt x="25493" y="74602"/>
                    </a:cubicBezTo>
                    <a:lnTo>
                      <a:pt x="25366" y="74602"/>
                    </a:lnTo>
                    <a:cubicBezTo>
                      <a:pt x="25518" y="74399"/>
                      <a:pt x="25594" y="74145"/>
                      <a:pt x="25543" y="73891"/>
                    </a:cubicBezTo>
                    <a:close/>
                    <a:moveTo>
                      <a:pt x="30779" y="78516"/>
                    </a:moveTo>
                    <a:lnTo>
                      <a:pt x="30779" y="78516"/>
                    </a:lnTo>
                    <a:cubicBezTo>
                      <a:pt x="30830" y="78542"/>
                      <a:pt x="30881" y="78593"/>
                      <a:pt x="30906" y="78644"/>
                    </a:cubicBezTo>
                    <a:lnTo>
                      <a:pt x="30881" y="78669"/>
                    </a:lnTo>
                    <a:cubicBezTo>
                      <a:pt x="30855" y="78618"/>
                      <a:pt x="30830" y="78567"/>
                      <a:pt x="30779" y="78516"/>
                    </a:cubicBezTo>
                    <a:close/>
                    <a:moveTo>
                      <a:pt x="33981" y="73891"/>
                    </a:moveTo>
                    <a:cubicBezTo>
                      <a:pt x="34388" y="74272"/>
                      <a:pt x="34744" y="74679"/>
                      <a:pt x="35100" y="75085"/>
                    </a:cubicBezTo>
                    <a:cubicBezTo>
                      <a:pt x="35506" y="75568"/>
                      <a:pt x="35888" y="76077"/>
                      <a:pt x="36218" y="76610"/>
                    </a:cubicBezTo>
                    <a:cubicBezTo>
                      <a:pt x="36599" y="77169"/>
                      <a:pt x="36828" y="77779"/>
                      <a:pt x="36930" y="78415"/>
                    </a:cubicBezTo>
                    <a:cubicBezTo>
                      <a:pt x="36955" y="78567"/>
                      <a:pt x="36955" y="78745"/>
                      <a:pt x="36930" y="78898"/>
                    </a:cubicBezTo>
                    <a:cubicBezTo>
                      <a:pt x="36930" y="78949"/>
                      <a:pt x="36930" y="79076"/>
                      <a:pt x="36879" y="79126"/>
                    </a:cubicBezTo>
                    <a:cubicBezTo>
                      <a:pt x="36869" y="79131"/>
                      <a:pt x="36859" y="79133"/>
                      <a:pt x="36847" y="79133"/>
                    </a:cubicBezTo>
                    <a:cubicBezTo>
                      <a:pt x="36801" y="79133"/>
                      <a:pt x="36747" y="79096"/>
                      <a:pt x="36726" y="79076"/>
                    </a:cubicBezTo>
                    <a:cubicBezTo>
                      <a:pt x="36599" y="78974"/>
                      <a:pt x="36472" y="78847"/>
                      <a:pt x="36345" y="78720"/>
                    </a:cubicBezTo>
                    <a:lnTo>
                      <a:pt x="35938" y="78364"/>
                    </a:lnTo>
                    <a:lnTo>
                      <a:pt x="35125" y="77627"/>
                    </a:lnTo>
                    <a:cubicBezTo>
                      <a:pt x="34846" y="77398"/>
                      <a:pt x="34566" y="77169"/>
                      <a:pt x="34286" y="76966"/>
                    </a:cubicBezTo>
                    <a:cubicBezTo>
                      <a:pt x="34274" y="76953"/>
                      <a:pt x="34255" y="76947"/>
                      <a:pt x="34236" y="76947"/>
                    </a:cubicBezTo>
                    <a:cubicBezTo>
                      <a:pt x="34217" y="76947"/>
                      <a:pt x="34197" y="76953"/>
                      <a:pt x="34185" y="76966"/>
                    </a:cubicBezTo>
                    <a:cubicBezTo>
                      <a:pt x="33702" y="76382"/>
                      <a:pt x="33168" y="75873"/>
                      <a:pt x="32609" y="75365"/>
                    </a:cubicBezTo>
                    <a:cubicBezTo>
                      <a:pt x="32762" y="75365"/>
                      <a:pt x="32914" y="75314"/>
                      <a:pt x="33066" y="75238"/>
                    </a:cubicBezTo>
                    <a:cubicBezTo>
                      <a:pt x="33295" y="75111"/>
                      <a:pt x="33473" y="74933"/>
                      <a:pt x="33626" y="74704"/>
                    </a:cubicBezTo>
                    <a:cubicBezTo>
                      <a:pt x="33626" y="74729"/>
                      <a:pt x="33651" y="74755"/>
                      <a:pt x="33676" y="74780"/>
                    </a:cubicBezTo>
                    <a:cubicBezTo>
                      <a:pt x="33702" y="74806"/>
                      <a:pt x="33753" y="74857"/>
                      <a:pt x="33829" y="74882"/>
                    </a:cubicBezTo>
                    <a:lnTo>
                      <a:pt x="33956" y="75009"/>
                    </a:lnTo>
                    <a:cubicBezTo>
                      <a:pt x="34058" y="75085"/>
                      <a:pt x="34159" y="75162"/>
                      <a:pt x="34261" y="75238"/>
                    </a:cubicBezTo>
                    <a:cubicBezTo>
                      <a:pt x="34439" y="75390"/>
                      <a:pt x="34617" y="75543"/>
                      <a:pt x="34795" y="75746"/>
                    </a:cubicBezTo>
                    <a:cubicBezTo>
                      <a:pt x="34973" y="75949"/>
                      <a:pt x="35100" y="76127"/>
                      <a:pt x="35278" y="76331"/>
                    </a:cubicBezTo>
                    <a:cubicBezTo>
                      <a:pt x="35430" y="76509"/>
                      <a:pt x="35583" y="76712"/>
                      <a:pt x="35710" y="76941"/>
                    </a:cubicBezTo>
                    <a:cubicBezTo>
                      <a:pt x="35717" y="76948"/>
                      <a:pt x="35727" y="76951"/>
                      <a:pt x="35736" y="76951"/>
                    </a:cubicBezTo>
                    <a:cubicBezTo>
                      <a:pt x="35758" y="76951"/>
                      <a:pt x="35779" y="76933"/>
                      <a:pt x="35761" y="76915"/>
                    </a:cubicBezTo>
                    <a:cubicBezTo>
                      <a:pt x="35659" y="76687"/>
                      <a:pt x="35532" y="76458"/>
                      <a:pt x="35379" y="76229"/>
                    </a:cubicBezTo>
                    <a:cubicBezTo>
                      <a:pt x="35252" y="76026"/>
                      <a:pt x="35100" y="75822"/>
                      <a:pt x="34922" y="75644"/>
                    </a:cubicBezTo>
                    <a:cubicBezTo>
                      <a:pt x="34769" y="75441"/>
                      <a:pt x="34591" y="75263"/>
                      <a:pt x="34388" y="75111"/>
                    </a:cubicBezTo>
                    <a:cubicBezTo>
                      <a:pt x="34312" y="75034"/>
                      <a:pt x="34210" y="74933"/>
                      <a:pt x="34109" y="74857"/>
                    </a:cubicBezTo>
                    <a:lnTo>
                      <a:pt x="33956" y="74755"/>
                    </a:lnTo>
                    <a:lnTo>
                      <a:pt x="33880" y="74679"/>
                    </a:lnTo>
                    <a:lnTo>
                      <a:pt x="33829" y="74653"/>
                    </a:lnTo>
                    <a:cubicBezTo>
                      <a:pt x="33854" y="74628"/>
                      <a:pt x="33829" y="74577"/>
                      <a:pt x="33804" y="74552"/>
                    </a:cubicBezTo>
                    <a:cubicBezTo>
                      <a:pt x="33787" y="74552"/>
                      <a:pt x="33770" y="74540"/>
                      <a:pt x="33753" y="74540"/>
                    </a:cubicBezTo>
                    <a:cubicBezTo>
                      <a:pt x="33744" y="74540"/>
                      <a:pt x="33736" y="74543"/>
                      <a:pt x="33727" y="74552"/>
                    </a:cubicBezTo>
                    <a:cubicBezTo>
                      <a:pt x="33804" y="74425"/>
                      <a:pt x="33854" y="74297"/>
                      <a:pt x="33905" y="74196"/>
                    </a:cubicBezTo>
                    <a:cubicBezTo>
                      <a:pt x="33956" y="74094"/>
                      <a:pt x="33981" y="73992"/>
                      <a:pt x="33981" y="73891"/>
                    </a:cubicBezTo>
                    <a:close/>
                    <a:moveTo>
                      <a:pt x="21121" y="75721"/>
                    </a:moveTo>
                    <a:lnTo>
                      <a:pt x="21172" y="75822"/>
                    </a:lnTo>
                    <a:cubicBezTo>
                      <a:pt x="21223" y="75899"/>
                      <a:pt x="21248" y="76000"/>
                      <a:pt x="21299" y="76077"/>
                    </a:cubicBezTo>
                    <a:cubicBezTo>
                      <a:pt x="21375" y="76229"/>
                      <a:pt x="21451" y="76407"/>
                      <a:pt x="21528" y="76585"/>
                    </a:cubicBezTo>
                    <a:cubicBezTo>
                      <a:pt x="21782" y="77195"/>
                      <a:pt x="21884" y="77881"/>
                      <a:pt x="21833" y="78567"/>
                    </a:cubicBezTo>
                    <a:cubicBezTo>
                      <a:pt x="21833" y="78796"/>
                      <a:pt x="21756" y="79025"/>
                      <a:pt x="21604" y="79203"/>
                    </a:cubicBezTo>
                    <a:cubicBezTo>
                      <a:pt x="21570" y="79209"/>
                      <a:pt x="21538" y="79213"/>
                      <a:pt x="21507" y="79213"/>
                    </a:cubicBezTo>
                    <a:cubicBezTo>
                      <a:pt x="21422" y="79213"/>
                      <a:pt x="21348" y="79189"/>
                      <a:pt x="21274" y="79152"/>
                    </a:cubicBezTo>
                    <a:lnTo>
                      <a:pt x="21223" y="79126"/>
                    </a:lnTo>
                    <a:cubicBezTo>
                      <a:pt x="21045" y="78999"/>
                      <a:pt x="20918" y="78847"/>
                      <a:pt x="20791" y="78669"/>
                    </a:cubicBezTo>
                    <a:cubicBezTo>
                      <a:pt x="20664" y="78516"/>
                      <a:pt x="20562" y="78389"/>
                      <a:pt x="20460" y="78237"/>
                    </a:cubicBezTo>
                    <a:cubicBezTo>
                      <a:pt x="20409" y="78135"/>
                      <a:pt x="20359" y="78059"/>
                      <a:pt x="20308" y="77983"/>
                    </a:cubicBezTo>
                    <a:lnTo>
                      <a:pt x="20282" y="77906"/>
                    </a:lnTo>
                    <a:cubicBezTo>
                      <a:pt x="20257" y="77881"/>
                      <a:pt x="20232" y="77830"/>
                      <a:pt x="20206" y="77805"/>
                    </a:cubicBezTo>
                    <a:lnTo>
                      <a:pt x="20181" y="77805"/>
                    </a:lnTo>
                    <a:cubicBezTo>
                      <a:pt x="20232" y="77703"/>
                      <a:pt x="20257" y="77627"/>
                      <a:pt x="20308" y="77551"/>
                    </a:cubicBezTo>
                    <a:cubicBezTo>
                      <a:pt x="20359" y="77627"/>
                      <a:pt x="20409" y="77703"/>
                      <a:pt x="20460" y="77779"/>
                    </a:cubicBezTo>
                    <a:cubicBezTo>
                      <a:pt x="20562" y="77932"/>
                      <a:pt x="20689" y="78084"/>
                      <a:pt x="20791" y="78262"/>
                    </a:cubicBezTo>
                    <a:cubicBezTo>
                      <a:pt x="20798" y="78276"/>
                      <a:pt x="20809" y="78283"/>
                      <a:pt x="20821" y="78283"/>
                    </a:cubicBezTo>
                    <a:cubicBezTo>
                      <a:pt x="20851" y="78283"/>
                      <a:pt x="20885" y="78241"/>
                      <a:pt x="20867" y="78186"/>
                    </a:cubicBezTo>
                    <a:cubicBezTo>
                      <a:pt x="20765" y="78034"/>
                      <a:pt x="20689" y="77856"/>
                      <a:pt x="20587" y="77678"/>
                    </a:cubicBezTo>
                    <a:cubicBezTo>
                      <a:pt x="20536" y="77601"/>
                      <a:pt x="20486" y="77525"/>
                      <a:pt x="20409" y="77449"/>
                    </a:cubicBezTo>
                    <a:cubicBezTo>
                      <a:pt x="20409" y="77424"/>
                      <a:pt x="20384" y="77398"/>
                      <a:pt x="20359" y="77373"/>
                    </a:cubicBezTo>
                    <a:cubicBezTo>
                      <a:pt x="20511" y="77042"/>
                      <a:pt x="20638" y="76763"/>
                      <a:pt x="20765" y="76458"/>
                    </a:cubicBezTo>
                    <a:cubicBezTo>
                      <a:pt x="20892" y="76204"/>
                      <a:pt x="20994" y="75949"/>
                      <a:pt x="21121" y="75721"/>
                    </a:cubicBezTo>
                    <a:close/>
                    <a:moveTo>
                      <a:pt x="23332" y="74577"/>
                    </a:moveTo>
                    <a:lnTo>
                      <a:pt x="23332" y="74577"/>
                    </a:lnTo>
                    <a:cubicBezTo>
                      <a:pt x="23561" y="74780"/>
                      <a:pt x="23841" y="74933"/>
                      <a:pt x="24146" y="74984"/>
                    </a:cubicBezTo>
                    <a:cubicBezTo>
                      <a:pt x="24253" y="75002"/>
                      <a:pt x="24348" y="75020"/>
                      <a:pt x="24449" y="75020"/>
                    </a:cubicBezTo>
                    <a:cubicBezTo>
                      <a:pt x="24490" y="75020"/>
                      <a:pt x="24533" y="75017"/>
                      <a:pt x="24578" y="75009"/>
                    </a:cubicBezTo>
                    <a:cubicBezTo>
                      <a:pt x="24806" y="75085"/>
                      <a:pt x="25061" y="75162"/>
                      <a:pt x="25289" y="75263"/>
                    </a:cubicBezTo>
                    <a:cubicBezTo>
                      <a:pt x="25670" y="75390"/>
                      <a:pt x="26052" y="75543"/>
                      <a:pt x="26408" y="75695"/>
                    </a:cubicBezTo>
                    <a:cubicBezTo>
                      <a:pt x="27043" y="75975"/>
                      <a:pt x="27653" y="76254"/>
                      <a:pt x="28263" y="76585"/>
                    </a:cubicBezTo>
                    <a:cubicBezTo>
                      <a:pt x="28822" y="76890"/>
                      <a:pt x="29330" y="77271"/>
                      <a:pt x="29813" y="77678"/>
                    </a:cubicBezTo>
                    <a:cubicBezTo>
                      <a:pt x="30042" y="77906"/>
                      <a:pt x="30271" y="78135"/>
                      <a:pt x="30449" y="78364"/>
                    </a:cubicBezTo>
                    <a:cubicBezTo>
                      <a:pt x="30677" y="78618"/>
                      <a:pt x="30779" y="78923"/>
                      <a:pt x="30779" y="79228"/>
                    </a:cubicBezTo>
                    <a:cubicBezTo>
                      <a:pt x="30779" y="79381"/>
                      <a:pt x="30728" y="79508"/>
                      <a:pt x="30627" y="79635"/>
                    </a:cubicBezTo>
                    <a:cubicBezTo>
                      <a:pt x="30612" y="79625"/>
                      <a:pt x="30597" y="79621"/>
                      <a:pt x="30582" y="79621"/>
                    </a:cubicBezTo>
                    <a:cubicBezTo>
                      <a:pt x="30518" y="79621"/>
                      <a:pt x="30458" y="79700"/>
                      <a:pt x="30499" y="79762"/>
                    </a:cubicBezTo>
                    <a:lnTo>
                      <a:pt x="30499" y="79787"/>
                    </a:lnTo>
                    <a:cubicBezTo>
                      <a:pt x="30449" y="79838"/>
                      <a:pt x="30398" y="79889"/>
                      <a:pt x="30322" y="79940"/>
                    </a:cubicBezTo>
                    <a:cubicBezTo>
                      <a:pt x="30195" y="80016"/>
                      <a:pt x="30067" y="80092"/>
                      <a:pt x="29915" y="80168"/>
                    </a:cubicBezTo>
                    <a:cubicBezTo>
                      <a:pt x="29864" y="80067"/>
                      <a:pt x="29813" y="79965"/>
                      <a:pt x="29762" y="79838"/>
                    </a:cubicBezTo>
                    <a:cubicBezTo>
                      <a:pt x="29754" y="79811"/>
                      <a:pt x="29732" y="79800"/>
                      <a:pt x="29710" y="79800"/>
                    </a:cubicBezTo>
                    <a:cubicBezTo>
                      <a:pt x="29667" y="79800"/>
                      <a:pt x="29619" y="79839"/>
                      <a:pt x="29635" y="79889"/>
                    </a:cubicBezTo>
                    <a:cubicBezTo>
                      <a:pt x="29635" y="79931"/>
                      <a:pt x="29653" y="79974"/>
                      <a:pt x="29674" y="80001"/>
                    </a:cubicBezTo>
                    <a:lnTo>
                      <a:pt x="29674" y="80001"/>
                    </a:lnTo>
                    <a:cubicBezTo>
                      <a:pt x="29525" y="79828"/>
                      <a:pt x="29376" y="79655"/>
                      <a:pt x="29203" y="79457"/>
                    </a:cubicBezTo>
                    <a:cubicBezTo>
                      <a:pt x="29102" y="79355"/>
                      <a:pt x="29000" y="79254"/>
                      <a:pt x="28898" y="79152"/>
                    </a:cubicBezTo>
                    <a:cubicBezTo>
                      <a:pt x="28822" y="79025"/>
                      <a:pt x="28695" y="78949"/>
                      <a:pt x="28593" y="78872"/>
                    </a:cubicBezTo>
                    <a:lnTo>
                      <a:pt x="28568" y="78872"/>
                    </a:lnTo>
                    <a:cubicBezTo>
                      <a:pt x="28110" y="78415"/>
                      <a:pt x="27653" y="78008"/>
                      <a:pt x="27145" y="77627"/>
                    </a:cubicBezTo>
                    <a:cubicBezTo>
                      <a:pt x="26585" y="77195"/>
                      <a:pt x="26026" y="76788"/>
                      <a:pt x="25467" y="76356"/>
                    </a:cubicBezTo>
                    <a:cubicBezTo>
                      <a:pt x="25162" y="76153"/>
                      <a:pt x="24883" y="75975"/>
                      <a:pt x="24552" y="75797"/>
                    </a:cubicBezTo>
                    <a:lnTo>
                      <a:pt x="24425" y="75721"/>
                    </a:lnTo>
                    <a:lnTo>
                      <a:pt x="24425" y="75721"/>
                    </a:lnTo>
                    <a:cubicBezTo>
                      <a:pt x="24832" y="75848"/>
                      <a:pt x="25188" y="76000"/>
                      <a:pt x="25569" y="76153"/>
                    </a:cubicBezTo>
                    <a:cubicBezTo>
                      <a:pt x="26052" y="76382"/>
                      <a:pt x="26509" y="76661"/>
                      <a:pt x="26941" y="76941"/>
                    </a:cubicBezTo>
                    <a:cubicBezTo>
                      <a:pt x="26946" y="76946"/>
                      <a:pt x="26952" y="76948"/>
                      <a:pt x="26958" y="76948"/>
                    </a:cubicBezTo>
                    <a:cubicBezTo>
                      <a:pt x="26982" y="76948"/>
                      <a:pt x="27008" y="76910"/>
                      <a:pt x="26967" y="76890"/>
                    </a:cubicBezTo>
                    <a:cubicBezTo>
                      <a:pt x="26230" y="76254"/>
                      <a:pt x="25366" y="75797"/>
                      <a:pt x="24425" y="75492"/>
                    </a:cubicBezTo>
                    <a:lnTo>
                      <a:pt x="24095" y="75390"/>
                    </a:lnTo>
                    <a:lnTo>
                      <a:pt x="23917" y="75365"/>
                    </a:lnTo>
                    <a:lnTo>
                      <a:pt x="23866" y="75365"/>
                    </a:lnTo>
                    <a:cubicBezTo>
                      <a:pt x="23866" y="75314"/>
                      <a:pt x="23841" y="75263"/>
                      <a:pt x="23815" y="75263"/>
                    </a:cubicBezTo>
                    <a:lnTo>
                      <a:pt x="23688" y="75263"/>
                    </a:lnTo>
                    <a:cubicBezTo>
                      <a:pt x="23673" y="75233"/>
                      <a:pt x="23641" y="75221"/>
                      <a:pt x="23606" y="75221"/>
                    </a:cubicBezTo>
                    <a:cubicBezTo>
                      <a:pt x="23582" y="75221"/>
                      <a:pt x="23557" y="75227"/>
                      <a:pt x="23536" y="75238"/>
                    </a:cubicBezTo>
                    <a:cubicBezTo>
                      <a:pt x="23536" y="75187"/>
                      <a:pt x="23510" y="75136"/>
                      <a:pt x="23485" y="75085"/>
                    </a:cubicBezTo>
                    <a:cubicBezTo>
                      <a:pt x="23637" y="75085"/>
                      <a:pt x="23790" y="75111"/>
                      <a:pt x="23917" y="75136"/>
                    </a:cubicBezTo>
                    <a:cubicBezTo>
                      <a:pt x="24120" y="75187"/>
                      <a:pt x="24323" y="75263"/>
                      <a:pt x="24527" y="75314"/>
                    </a:cubicBezTo>
                    <a:cubicBezTo>
                      <a:pt x="24883" y="75492"/>
                      <a:pt x="25289" y="75644"/>
                      <a:pt x="25670" y="75772"/>
                    </a:cubicBezTo>
                    <a:cubicBezTo>
                      <a:pt x="25721" y="75772"/>
                      <a:pt x="25747" y="75695"/>
                      <a:pt x="25696" y="75670"/>
                    </a:cubicBezTo>
                    <a:cubicBezTo>
                      <a:pt x="25493" y="75619"/>
                      <a:pt x="25289" y="75517"/>
                      <a:pt x="25111" y="75416"/>
                    </a:cubicBezTo>
                    <a:cubicBezTo>
                      <a:pt x="24933" y="75314"/>
                      <a:pt x="24756" y="75212"/>
                      <a:pt x="24552" y="75136"/>
                    </a:cubicBezTo>
                    <a:cubicBezTo>
                      <a:pt x="24349" y="75060"/>
                      <a:pt x="24146" y="75009"/>
                      <a:pt x="23942" y="74958"/>
                    </a:cubicBezTo>
                    <a:cubicBezTo>
                      <a:pt x="23764" y="74907"/>
                      <a:pt x="23612" y="74882"/>
                      <a:pt x="23434" y="74857"/>
                    </a:cubicBezTo>
                    <a:cubicBezTo>
                      <a:pt x="23408" y="74780"/>
                      <a:pt x="23383" y="74679"/>
                      <a:pt x="23332" y="74577"/>
                    </a:cubicBezTo>
                    <a:close/>
                    <a:moveTo>
                      <a:pt x="36676" y="77042"/>
                    </a:moveTo>
                    <a:lnTo>
                      <a:pt x="36803" y="77093"/>
                    </a:lnTo>
                    <a:cubicBezTo>
                      <a:pt x="36955" y="77195"/>
                      <a:pt x="37108" y="77271"/>
                      <a:pt x="37286" y="77322"/>
                    </a:cubicBezTo>
                    <a:cubicBezTo>
                      <a:pt x="37463" y="77373"/>
                      <a:pt x="37616" y="77398"/>
                      <a:pt x="37794" y="77424"/>
                    </a:cubicBezTo>
                    <a:cubicBezTo>
                      <a:pt x="37921" y="77449"/>
                      <a:pt x="38023" y="77449"/>
                      <a:pt x="38150" y="77449"/>
                    </a:cubicBezTo>
                    <a:lnTo>
                      <a:pt x="38099" y="77551"/>
                    </a:lnTo>
                    <a:cubicBezTo>
                      <a:pt x="37870" y="78034"/>
                      <a:pt x="37616" y="78491"/>
                      <a:pt x="37311" y="78923"/>
                    </a:cubicBezTo>
                    <a:cubicBezTo>
                      <a:pt x="37006" y="79355"/>
                      <a:pt x="36701" y="79787"/>
                      <a:pt x="36345" y="80168"/>
                    </a:cubicBezTo>
                    <a:cubicBezTo>
                      <a:pt x="36218" y="80321"/>
                      <a:pt x="36091" y="80499"/>
                      <a:pt x="35989" y="80651"/>
                    </a:cubicBezTo>
                    <a:cubicBezTo>
                      <a:pt x="35989" y="80575"/>
                      <a:pt x="35989" y="80524"/>
                      <a:pt x="35964" y="80473"/>
                    </a:cubicBezTo>
                    <a:cubicBezTo>
                      <a:pt x="35862" y="79762"/>
                      <a:pt x="35633" y="79101"/>
                      <a:pt x="35278" y="78491"/>
                    </a:cubicBezTo>
                    <a:cubicBezTo>
                      <a:pt x="35074" y="78135"/>
                      <a:pt x="34871" y="77779"/>
                      <a:pt x="34617" y="77474"/>
                    </a:cubicBezTo>
                    <a:lnTo>
                      <a:pt x="34617" y="77474"/>
                    </a:lnTo>
                    <a:lnTo>
                      <a:pt x="34668" y="77525"/>
                    </a:lnTo>
                    <a:lnTo>
                      <a:pt x="35151" y="77957"/>
                    </a:lnTo>
                    <a:lnTo>
                      <a:pt x="36142" y="78821"/>
                    </a:lnTo>
                    <a:lnTo>
                      <a:pt x="36574" y="79203"/>
                    </a:lnTo>
                    <a:cubicBezTo>
                      <a:pt x="36651" y="79280"/>
                      <a:pt x="36757" y="79356"/>
                      <a:pt x="36859" y="79356"/>
                    </a:cubicBezTo>
                    <a:cubicBezTo>
                      <a:pt x="36892" y="79356"/>
                      <a:pt x="36924" y="79348"/>
                      <a:pt x="36955" y="79330"/>
                    </a:cubicBezTo>
                    <a:cubicBezTo>
                      <a:pt x="37108" y="79254"/>
                      <a:pt x="37133" y="79050"/>
                      <a:pt x="37133" y="78898"/>
                    </a:cubicBezTo>
                    <a:cubicBezTo>
                      <a:pt x="37158" y="78720"/>
                      <a:pt x="37158" y="78567"/>
                      <a:pt x="37133" y="78389"/>
                    </a:cubicBezTo>
                    <a:cubicBezTo>
                      <a:pt x="37057" y="77906"/>
                      <a:pt x="36904" y="77449"/>
                      <a:pt x="36676" y="77042"/>
                    </a:cubicBezTo>
                    <a:close/>
                    <a:moveTo>
                      <a:pt x="32584" y="75594"/>
                    </a:moveTo>
                    <a:cubicBezTo>
                      <a:pt x="32863" y="75873"/>
                      <a:pt x="33168" y="76153"/>
                      <a:pt x="33448" y="76432"/>
                    </a:cubicBezTo>
                    <a:cubicBezTo>
                      <a:pt x="34109" y="77093"/>
                      <a:pt x="34668" y="77830"/>
                      <a:pt x="35125" y="78618"/>
                    </a:cubicBezTo>
                    <a:cubicBezTo>
                      <a:pt x="35506" y="79330"/>
                      <a:pt x="35735" y="80118"/>
                      <a:pt x="35786" y="80931"/>
                    </a:cubicBezTo>
                    <a:cubicBezTo>
                      <a:pt x="35761" y="80982"/>
                      <a:pt x="35710" y="81033"/>
                      <a:pt x="35684" y="81109"/>
                    </a:cubicBezTo>
                    <a:cubicBezTo>
                      <a:pt x="35633" y="81083"/>
                      <a:pt x="35608" y="81058"/>
                      <a:pt x="35557" y="81007"/>
                    </a:cubicBezTo>
                    <a:lnTo>
                      <a:pt x="35252" y="80778"/>
                    </a:lnTo>
                    <a:cubicBezTo>
                      <a:pt x="34896" y="80499"/>
                      <a:pt x="34566" y="80219"/>
                      <a:pt x="34236" y="79889"/>
                    </a:cubicBezTo>
                    <a:cubicBezTo>
                      <a:pt x="34083" y="79762"/>
                      <a:pt x="33956" y="79584"/>
                      <a:pt x="33804" y="79431"/>
                    </a:cubicBezTo>
                    <a:cubicBezTo>
                      <a:pt x="33549" y="79050"/>
                      <a:pt x="33270" y="78669"/>
                      <a:pt x="32990" y="78313"/>
                    </a:cubicBezTo>
                    <a:cubicBezTo>
                      <a:pt x="32787" y="78059"/>
                      <a:pt x="32584" y="77830"/>
                      <a:pt x="32355" y="77601"/>
                    </a:cubicBezTo>
                    <a:cubicBezTo>
                      <a:pt x="32202" y="77449"/>
                      <a:pt x="32050" y="77296"/>
                      <a:pt x="31897" y="77144"/>
                    </a:cubicBezTo>
                    <a:cubicBezTo>
                      <a:pt x="32126" y="77093"/>
                      <a:pt x="32329" y="76991"/>
                      <a:pt x="32507" y="76839"/>
                    </a:cubicBezTo>
                    <a:cubicBezTo>
                      <a:pt x="32558" y="76890"/>
                      <a:pt x="32609" y="76915"/>
                      <a:pt x="32660" y="76966"/>
                    </a:cubicBezTo>
                    <a:cubicBezTo>
                      <a:pt x="32762" y="77068"/>
                      <a:pt x="32838" y="77144"/>
                      <a:pt x="32939" y="77246"/>
                    </a:cubicBezTo>
                    <a:cubicBezTo>
                      <a:pt x="33575" y="77957"/>
                      <a:pt x="34159" y="78694"/>
                      <a:pt x="34668" y="79508"/>
                    </a:cubicBezTo>
                    <a:cubicBezTo>
                      <a:pt x="34683" y="79523"/>
                      <a:pt x="34700" y="79529"/>
                      <a:pt x="34716" y="79529"/>
                    </a:cubicBezTo>
                    <a:cubicBezTo>
                      <a:pt x="34754" y="79529"/>
                      <a:pt x="34787" y="79493"/>
                      <a:pt x="34769" y="79457"/>
                    </a:cubicBezTo>
                    <a:cubicBezTo>
                      <a:pt x="34617" y="79228"/>
                      <a:pt x="34464" y="78974"/>
                      <a:pt x="34337" y="78745"/>
                    </a:cubicBezTo>
                    <a:cubicBezTo>
                      <a:pt x="34083" y="78339"/>
                      <a:pt x="33804" y="77957"/>
                      <a:pt x="33499" y="77576"/>
                    </a:cubicBezTo>
                    <a:cubicBezTo>
                      <a:pt x="33346" y="77398"/>
                      <a:pt x="33168" y="77220"/>
                      <a:pt x="33016" y="77042"/>
                    </a:cubicBezTo>
                    <a:cubicBezTo>
                      <a:pt x="32939" y="76966"/>
                      <a:pt x="32838" y="76890"/>
                      <a:pt x="32762" y="76788"/>
                    </a:cubicBezTo>
                    <a:cubicBezTo>
                      <a:pt x="32711" y="76763"/>
                      <a:pt x="32685" y="76737"/>
                      <a:pt x="32634" y="76687"/>
                    </a:cubicBezTo>
                    <a:cubicBezTo>
                      <a:pt x="32762" y="76534"/>
                      <a:pt x="32812" y="76331"/>
                      <a:pt x="32812" y="76153"/>
                    </a:cubicBezTo>
                    <a:cubicBezTo>
                      <a:pt x="32787" y="75949"/>
                      <a:pt x="32711" y="75746"/>
                      <a:pt x="32584" y="75594"/>
                    </a:cubicBezTo>
                    <a:close/>
                    <a:moveTo>
                      <a:pt x="20028" y="78110"/>
                    </a:moveTo>
                    <a:cubicBezTo>
                      <a:pt x="20028" y="78135"/>
                      <a:pt x="20028" y="78161"/>
                      <a:pt x="20028" y="78161"/>
                    </a:cubicBezTo>
                    <a:cubicBezTo>
                      <a:pt x="20181" y="78516"/>
                      <a:pt x="20359" y="78872"/>
                      <a:pt x="20460" y="79254"/>
                    </a:cubicBezTo>
                    <a:cubicBezTo>
                      <a:pt x="20689" y="79889"/>
                      <a:pt x="20740" y="80575"/>
                      <a:pt x="20587" y="81236"/>
                    </a:cubicBezTo>
                    <a:cubicBezTo>
                      <a:pt x="20511" y="81490"/>
                      <a:pt x="20333" y="81795"/>
                      <a:pt x="20028" y="81821"/>
                    </a:cubicBezTo>
                    <a:cubicBezTo>
                      <a:pt x="19850" y="81821"/>
                      <a:pt x="19698" y="81770"/>
                      <a:pt x="19596" y="81668"/>
                    </a:cubicBezTo>
                    <a:cubicBezTo>
                      <a:pt x="19494" y="81592"/>
                      <a:pt x="19393" y="81516"/>
                      <a:pt x="19317" y="81414"/>
                    </a:cubicBezTo>
                    <a:cubicBezTo>
                      <a:pt x="19266" y="81312"/>
                      <a:pt x="19240" y="81236"/>
                      <a:pt x="19215" y="81134"/>
                    </a:cubicBezTo>
                    <a:cubicBezTo>
                      <a:pt x="19139" y="80956"/>
                      <a:pt x="19062" y="80778"/>
                      <a:pt x="18961" y="80601"/>
                    </a:cubicBezTo>
                    <a:cubicBezTo>
                      <a:pt x="18910" y="80499"/>
                      <a:pt x="18859" y="80423"/>
                      <a:pt x="18808" y="80346"/>
                    </a:cubicBezTo>
                    <a:cubicBezTo>
                      <a:pt x="18783" y="80296"/>
                      <a:pt x="18732" y="80245"/>
                      <a:pt x="18707" y="80219"/>
                    </a:cubicBezTo>
                    <a:cubicBezTo>
                      <a:pt x="18783" y="80118"/>
                      <a:pt x="18884" y="79991"/>
                      <a:pt x="18961" y="79889"/>
                    </a:cubicBezTo>
                    <a:lnTo>
                      <a:pt x="19012" y="79940"/>
                    </a:lnTo>
                    <a:cubicBezTo>
                      <a:pt x="19037" y="79991"/>
                      <a:pt x="19062" y="80041"/>
                      <a:pt x="19088" y="80092"/>
                    </a:cubicBezTo>
                    <a:cubicBezTo>
                      <a:pt x="19113" y="80143"/>
                      <a:pt x="19215" y="80296"/>
                      <a:pt x="19266" y="80372"/>
                    </a:cubicBezTo>
                    <a:cubicBezTo>
                      <a:pt x="19393" y="80575"/>
                      <a:pt x="19494" y="80778"/>
                      <a:pt x="19596" y="80982"/>
                    </a:cubicBezTo>
                    <a:cubicBezTo>
                      <a:pt x="19604" y="80997"/>
                      <a:pt x="19618" y="81003"/>
                      <a:pt x="19633" y="81003"/>
                    </a:cubicBezTo>
                    <a:cubicBezTo>
                      <a:pt x="19670" y="81003"/>
                      <a:pt x="19716" y="80967"/>
                      <a:pt x="19698" y="80931"/>
                    </a:cubicBezTo>
                    <a:cubicBezTo>
                      <a:pt x="19647" y="80702"/>
                      <a:pt x="19545" y="80499"/>
                      <a:pt x="19444" y="80296"/>
                    </a:cubicBezTo>
                    <a:cubicBezTo>
                      <a:pt x="19367" y="80194"/>
                      <a:pt x="19317" y="80092"/>
                      <a:pt x="19266" y="79965"/>
                    </a:cubicBezTo>
                    <a:lnTo>
                      <a:pt x="19164" y="79813"/>
                    </a:lnTo>
                    <a:cubicBezTo>
                      <a:pt x="19139" y="79762"/>
                      <a:pt x="19113" y="79736"/>
                      <a:pt x="19062" y="79711"/>
                    </a:cubicBezTo>
                    <a:lnTo>
                      <a:pt x="19139" y="79609"/>
                    </a:lnTo>
                    <a:cubicBezTo>
                      <a:pt x="19189" y="79660"/>
                      <a:pt x="19240" y="79711"/>
                      <a:pt x="19291" y="79787"/>
                    </a:cubicBezTo>
                    <a:lnTo>
                      <a:pt x="19418" y="79965"/>
                    </a:lnTo>
                    <a:cubicBezTo>
                      <a:pt x="19494" y="80092"/>
                      <a:pt x="19571" y="80219"/>
                      <a:pt x="19622" y="80372"/>
                    </a:cubicBezTo>
                    <a:cubicBezTo>
                      <a:pt x="19644" y="80406"/>
                      <a:pt x="19678" y="80420"/>
                      <a:pt x="19705" y="80420"/>
                    </a:cubicBezTo>
                    <a:cubicBezTo>
                      <a:pt x="19738" y="80420"/>
                      <a:pt x="19763" y="80400"/>
                      <a:pt x="19749" y="80372"/>
                    </a:cubicBezTo>
                    <a:cubicBezTo>
                      <a:pt x="19698" y="80194"/>
                      <a:pt x="19622" y="80041"/>
                      <a:pt x="19545" y="79914"/>
                    </a:cubicBezTo>
                    <a:cubicBezTo>
                      <a:pt x="19520" y="79838"/>
                      <a:pt x="19469" y="79762"/>
                      <a:pt x="19418" y="79686"/>
                    </a:cubicBezTo>
                    <a:cubicBezTo>
                      <a:pt x="19367" y="79635"/>
                      <a:pt x="19317" y="79558"/>
                      <a:pt x="19266" y="79508"/>
                    </a:cubicBezTo>
                    <a:cubicBezTo>
                      <a:pt x="19545" y="79050"/>
                      <a:pt x="19799" y="78593"/>
                      <a:pt x="20028" y="78110"/>
                    </a:cubicBezTo>
                    <a:close/>
                    <a:moveTo>
                      <a:pt x="23612" y="75594"/>
                    </a:moveTo>
                    <a:lnTo>
                      <a:pt x="23713" y="75619"/>
                    </a:lnTo>
                    <a:lnTo>
                      <a:pt x="23993" y="75746"/>
                    </a:lnTo>
                    <a:cubicBezTo>
                      <a:pt x="24349" y="75924"/>
                      <a:pt x="24705" y="76127"/>
                      <a:pt x="25035" y="76356"/>
                    </a:cubicBezTo>
                    <a:cubicBezTo>
                      <a:pt x="25645" y="76763"/>
                      <a:pt x="26204" y="77195"/>
                      <a:pt x="26789" y="77627"/>
                    </a:cubicBezTo>
                    <a:cubicBezTo>
                      <a:pt x="27348" y="78034"/>
                      <a:pt x="27907" y="78516"/>
                      <a:pt x="28415" y="78999"/>
                    </a:cubicBezTo>
                    <a:cubicBezTo>
                      <a:pt x="28542" y="79152"/>
                      <a:pt x="28670" y="79304"/>
                      <a:pt x="28797" y="79457"/>
                    </a:cubicBezTo>
                    <a:cubicBezTo>
                      <a:pt x="28771" y="79482"/>
                      <a:pt x="28771" y="79533"/>
                      <a:pt x="28822" y="79558"/>
                    </a:cubicBezTo>
                    <a:lnTo>
                      <a:pt x="29076" y="79813"/>
                    </a:lnTo>
                    <a:cubicBezTo>
                      <a:pt x="29229" y="80016"/>
                      <a:pt x="29356" y="80219"/>
                      <a:pt x="29432" y="80473"/>
                    </a:cubicBezTo>
                    <a:cubicBezTo>
                      <a:pt x="29432" y="80473"/>
                      <a:pt x="29432" y="80499"/>
                      <a:pt x="29432" y="80499"/>
                    </a:cubicBezTo>
                    <a:cubicBezTo>
                      <a:pt x="29457" y="80575"/>
                      <a:pt x="29457" y="80651"/>
                      <a:pt x="29483" y="80728"/>
                    </a:cubicBezTo>
                    <a:cubicBezTo>
                      <a:pt x="29534" y="81007"/>
                      <a:pt x="29457" y="81287"/>
                      <a:pt x="29305" y="81541"/>
                    </a:cubicBezTo>
                    <a:cubicBezTo>
                      <a:pt x="29203" y="81693"/>
                      <a:pt x="29051" y="81821"/>
                      <a:pt x="28873" y="81897"/>
                    </a:cubicBezTo>
                    <a:lnTo>
                      <a:pt x="28822" y="81897"/>
                    </a:lnTo>
                    <a:cubicBezTo>
                      <a:pt x="28808" y="81890"/>
                      <a:pt x="28793" y="81887"/>
                      <a:pt x="28777" y="81887"/>
                    </a:cubicBezTo>
                    <a:cubicBezTo>
                      <a:pt x="28734" y="81887"/>
                      <a:pt x="28688" y="81910"/>
                      <a:pt x="28670" y="81948"/>
                    </a:cubicBezTo>
                    <a:cubicBezTo>
                      <a:pt x="28568" y="81617"/>
                      <a:pt x="28390" y="81287"/>
                      <a:pt x="28187" y="81007"/>
                    </a:cubicBezTo>
                    <a:cubicBezTo>
                      <a:pt x="27780" y="80423"/>
                      <a:pt x="27348" y="79863"/>
                      <a:pt x="26865" y="79330"/>
                    </a:cubicBezTo>
                    <a:cubicBezTo>
                      <a:pt x="26382" y="78796"/>
                      <a:pt x="25874" y="78288"/>
                      <a:pt x="25315" y="77856"/>
                    </a:cubicBezTo>
                    <a:cubicBezTo>
                      <a:pt x="24984" y="77601"/>
                      <a:pt x="24705" y="77373"/>
                      <a:pt x="24400" y="77144"/>
                    </a:cubicBezTo>
                    <a:cubicBezTo>
                      <a:pt x="24247" y="77017"/>
                      <a:pt x="24095" y="76890"/>
                      <a:pt x="23942" y="76763"/>
                    </a:cubicBezTo>
                    <a:cubicBezTo>
                      <a:pt x="23790" y="76636"/>
                      <a:pt x="23688" y="76559"/>
                      <a:pt x="23561" y="76458"/>
                    </a:cubicBezTo>
                    <a:lnTo>
                      <a:pt x="23561" y="76356"/>
                    </a:lnTo>
                    <a:lnTo>
                      <a:pt x="23663" y="76432"/>
                    </a:lnTo>
                    <a:lnTo>
                      <a:pt x="23841" y="76509"/>
                    </a:lnTo>
                    <a:lnTo>
                      <a:pt x="24146" y="76712"/>
                    </a:lnTo>
                    <a:cubicBezTo>
                      <a:pt x="24349" y="76839"/>
                      <a:pt x="24552" y="76966"/>
                      <a:pt x="24730" y="77119"/>
                    </a:cubicBezTo>
                    <a:cubicBezTo>
                      <a:pt x="25111" y="77398"/>
                      <a:pt x="25493" y="77729"/>
                      <a:pt x="25848" y="78059"/>
                    </a:cubicBezTo>
                    <a:cubicBezTo>
                      <a:pt x="25861" y="78071"/>
                      <a:pt x="25873" y="78076"/>
                      <a:pt x="25884" y="78076"/>
                    </a:cubicBezTo>
                    <a:cubicBezTo>
                      <a:pt x="25919" y="78076"/>
                      <a:pt x="25944" y="78027"/>
                      <a:pt x="25925" y="78008"/>
                    </a:cubicBezTo>
                    <a:cubicBezTo>
                      <a:pt x="25594" y="77601"/>
                      <a:pt x="25238" y="77271"/>
                      <a:pt x="24857" y="76966"/>
                    </a:cubicBezTo>
                    <a:cubicBezTo>
                      <a:pt x="24654" y="76814"/>
                      <a:pt x="24451" y="76661"/>
                      <a:pt x="24247" y="76509"/>
                    </a:cubicBezTo>
                    <a:cubicBezTo>
                      <a:pt x="24146" y="76458"/>
                      <a:pt x="24044" y="76382"/>
                      <a:pt x="23942" y="76331"/>
                    </a:cubicBezTo>
                    <a:lnTo>
                      <a:pt x="23790" y="76229"/>
                    </a:lnTo>
                    <a:cubicBezTo>
                      <a:pt x="23739" y="76204"/>
                      <a:pt x="23663" y="76153"/>
                      <a:pt x="23612" y="76153"/>
                    </a:cubicBezTo>
                    <a:cubicBezTo>
                      <a:pt x="23637" y="76000"/>
                      <a:pt x="23637" y="75848"/>
                      <a:pt x="23612" y="75695"/>
                    </a:cubicBezTo>
                    <a:lnTo>
                      <a:pt x="23612" y="75594"/>
                    </a:lnTo>
                    <a:close/>
                    <a:moveTo>
                      <a:pt x="31847" y="77347"/>
                    </a:moveTo>
                    <a:lnTo>
                      <a:pt x="31847" y="77347"/>
                    </a:lnTo>
                    <a:cubicBezTo>
                      <a:pt x="31999" y="77500"/>
                      <a:pt x="32152" y="77652"/>
                      <a:pt x="32279" y="77805"/>
                    </a:cubicBezTo>
                    <a:cubicBezTo>
                      <a:pt x="32507" y="78034"/>
                      <a:pt x="32711" y="78288"/>
                      <a:pt x="32914" y="78542"/>
                    </a:cubicBezTo>
                    <a:cubicBezTo>
                      <a:pt x="33016" y="78669"/>
                      <a:pt x="33092" y="78796"/>
                      <a:pt x="33194" y="78898"/>
                    </a:cubicBezTo>
                    <a:cubicBezTo>
                      <a:pt x="33168" y="78923"/>
                      <a:pt x="33168" y="78974"/>
                      <a:pt x="33194" y="78999"/>
                    </a:cubicBezTo>
                    <a:cubicBezTo>
                      <a:pt x="33321" y="79177"/>
                      <a:pt x="33448" y="79330"/>
                      <a:pt x="33600" y="79482"/>
                    </a:cubicBezTo>
                    <a:cubicBezTo>
                      <a:pt x="34032" y="80143"/>
                      <a:pt x="34414" y="80855"/>
                      <a:pt x="34719" y="81617"/>
                    </a:cubicBezTo>
                    <a:cubicBezTo>
                      <a:pt x="34820" y="81897"/>
                      <a:pt x="34922" y="82176"/>
                      <a:pt x="35024" y="82456"/>
                    </a:cubicBezTo>
                    <a:cubicBezTo>
                      <a:pt x="35049" y="82608"/>
                      <a:pt x="35049" y="82761"/>
                      <a:pt x="34973" y="82863"/>
                    </a:cubicBezTo>
                    <a:cubicBezTo>
                      <a:pt x="34928" y="82930"/>
                      <a:pt x="34873" y="82953"/>
                      <a:pt x="34815" y="82953"/>
                    </a:cubicBezTo>
                    <a:cubicBezTo>
                      <a:pt x="34741" y="82953"/>
                      <a:pt x="34662" y="82916"/>
                      <a:pt x="34591" y="82888"/>
                    </a:cubicBezTo>
                    <a:cubicBezTo>
                      <a:pt x="34312" y="82735"/>
                      <a:pt x="34058" y="82583"/>
                      <a:pt x="33829" y="82405"/>
                    </a:cubicBezTo>
                    <a:cubicBezTo>
                      <a:pt x="33702" y="82303"/>
                      <a:pt x="33575" y="82202"/>
                      <a:pt x="33473" y="82100"/>
                    </a:cubicBezTo>
                    <a:lnTo>
                      <a:pt x="33321" y="81973"/>
                    </a:lnTo>
                    <a:cubicBezTo>
                      <a:pt x="33092" y="81439"/>
                      <a:pt x="32812" y="80931"/>
                      <a:pt x="32507" y="80423"/>
                    </a:cubicBezTo>
                    <a:cubicBezTo>
                      <a:pt x="32126" y="79787"/>
                      <a:pt x="31694" y="79203"/>
                      <a:pt x="31186" y="78669"/>
                    </a:cubicBezTo>
                    <a:cubicBezTo>
                      <a:pt x="31237" y="78644"/>
                      <a:pt x="31262" y="78593"/>
                      <a:pt x="31313" y="78567"/>
                    </a:cubicBezTo>
                    <a:cubicBezTo>
                      <a:pt x="31389" y="78516"/>
                      <a:pt x="31440" y="78440"/>
                      <a:pt x="31516" y="78364"/>
                    </a:cubicBezTo>
                    <a:cubicBezTo>
                      <a:pt x="31542" y="78415"/>
                      <a:pt x="31542" y="78440"/>
                      <a:pt x="31567" y="78491"/>
                    </a:cubicBezTo>
                    <a:cubicBezTo>
                      <a:pt x="31643" y="78567"/>
                      <a:pt x="31745" y="78669"/>
                      <a:pt x="31821" y="78771"/>
                    </a:cubicBezTo>
                    <a:cubicBezTo>
                      <a:pt x="32457" y="79482"/>
                      <a:pt x="33041" y="80270"/>
                      <a:pt x="33600" y="81058"/>
                    </a:cubicBezTo>
                    <a:cubicBezTo>
                      <a:pt x="33608" y="81074"/>
                      <a:pt x="33621" y="81080"/>
                      <a:pt x="33633" y="81080"/>
                    </a:cubicBezTo>
                    <a:cubicBezTo>
                      <a:pt x="33661" y="81080"/>
                      <a:pt x="33686" y="81050"/>
                      <a:pt x="33651" y="81033"/>
                    </a:cubicBezTo>
                    <a:cubicBezTo>
                      <a:pt x="33524" y="80804"/>
                      <a:pt x="33397" y="80550"/>
                      <a:pt x="33244" y="80321"/>
                    </a:cubicBezTo>
                    <a:cubicBezTo>
                      <a:pt x="32990" y="79940"/>
                      <a:pt x="32711" y="79558"/>
                      <a:pt x="32406" y="79177"/>
                    </a:cubicBezTo>
                    <a:cubicBezTo>
                      <a:pt x="32253" y="78999"/>
                      <a:pt x="32101" y="78796"/>
                      <a:pt x="31948" y="78618"/>
                    </a:cubicBezTo>
                    <a:cubicBezTo>
                      <a:pt x="31872" y="78542"/>
                      <a:pt x="31821" y="78466"/>
                      <a:pt x="31745" y="78389"/>
                    </a:cubicBezTo>
                    <a:cubicBezTo>
                      <a:pt x="31694" y="78288"/>
                      <a:pt x="31694" y="78288"/>
                      <a:pt x="31669" y="78237"/>
                    </a:cubicBezTo>
                    <a:lnTo>
                      <a:pt x="31669" y="78211"/>
                    </a:lnTo>
                    <a:cubicBezTo>
                      <a:pt x="31847" y="77957"/>
                      <a:pt x="31897" y="77652"/>
                      <a:pt x="31847" y="77347"/>
                    </a:cubicBezTo>
                    <a:close/>
                    <a:moveTo>
                      <a:pt x="23485" y="76636"/>
                    </a:moveTo>
                    <a:cubicBezTo>
                      <a:pt x="23612" y="76763"/>
                      <a:pt x="23739" y="76864"/>
                      <a:pt x="23841" y="76966"/>
                    </a:cubicBezTo>
                    <a:cubicBezTo>
                      <a:pt x="23968" y="77042"/>
                      <a:pt x="24171" y="77220"/>
                      <a:pt x="24323" y="77322"/>
                    </a:cubicBezTo>
                    <a:cubicBezTo>
                      <a:pt x="24628" y="77601"/>
                      <a:pt x="24959" y="77830"/>
                      <a:pt x="25264" y="78084"/>
                    </a:cubicBezTo>
                    <a:cubicBezTo>
                      <a:pt x="26331" y="78949"/>
                      <a:pt x="27246" y="79965"/>
                      <a:pt x="28009" y="81083"/>
                    </a:cubicBezTo>
                    <a:cubicBezTo>
                      <a:pt x="28339" y="81617"/>
                      <a:pt x="28670" y="82202"/>
                      <a:pt x="28517" y="82837"/>
                    </a:cubicBezTo>
                    <a:cubicBezTo>
                      <a:pt x="28492" y="82939"/>
                      <a:pt x="28441" y="83066"/>
                      <a:pt x="28390" y="83168"/>
                    </a:cubicBezTo>
                    <a:cubicBezTo>
                      <a:pt x="28314" y="83295"/>
                      <a:pt x="28212" y="83422"/>
                      <a:pt x="28085" y="83498"/>
                    </a:cubicBezTo>
                    <a:cubicBezTo>
                      <a:pt x="27856" y="83625"/>
                      <a:pt x="27628" y="83701"/>
                      <a:pt x="27373" y="83727"/>
                    </a:cubicBezTo>
                    <a:lnTo>
                      <a:pt x="27272" y="83549"/>
                    </a:lnTo>
                    <a:cubicBezTo>
                      <a:pt x="27254" y="83531"/>
                      <a:pt x="27223" y="83513"/>
                      <a:pt x="27198" y="83513"/>
                    </a:cubicBezTo>
                    <a:cubicBezTo>
                      <a:pt x="27187" y="83513"/>
                      <a:pt x="27177" y="83516"/>
                      <a:pt x="27170" y="83523"/>
                    </a:cubicBezTo>
                    <a:cubicBezTo>
                      <a:pt x="27145" y="83473"/>
                      <a:pt x="27094" y="83396"/>
                      <a:pt x="27068" y="83320"/>
                    </a:cubicBezTo>
                    <a:lnTo>
                      <a:pt x="26865" y="82964"/>
                    </a:lnTo>
                    <a:cubicBezTo>
                      <a:pt x="26814" y="82913"/>
                      <a:pt x="26789" y="82863"/>
                      <a:pt x="26738" y="82786"/>
                    </a:cubicBezTo>
                    <a:cubicBezTo>
                      <a:pt x="26713" y="82761"/>
                      <a:pt x="26662" y="82685"/>
                      <a:pt x="26611" y="82685"/>
                    </a:cubicBezTo>
                    <a:cubicBezTo>
                      <a:pt x="26509" y="82507"/>
                      <a:pt x="26382" y="82329"/>
                      <a:pt x="26280" y="82151"/>
                    </a:cubicBezTo>
                    <a:cubicBezTo>
                      <a:pt x="25848" y="81516"/>
                      <a:pt x="25391" y="80906"/>
                      <a:pt x="24883" y="80321"/>
                    </a:cubicBezTo>
                    <a:cubicBezTo>
                      <a:pt x="24400" y="79736"/>
                      <a:pt x="23891" y="79152"/>
                      <a:pt x="23383" y="78567"/>
                    </a:cubicBezTo>
                    <a:cubicBezTo>
                      <a:pt x="23129" y="78288"/>
                      <a:pt x="22875" y="78008"/>
                      <a:pt x="22621" y="77703"/>
                    </a:cubicBezTo>
                    <a:lnTo>
                      <a:pt x="22265" y="77271"/>
                    </a:lnTo>
                    <a:lnTo>
                      <a:pt x="22214" y="77220"/>
                    </a:lnTo>
                    <a:lnTo>
                      <a:pt x="22316" y="77246"/>
                    </a:lnTo>
                    <a:cubicBezTo>
                      <a:pt x="22366" y="77322"/>
                      <a:pt x="22443" y="77373"/>
                      <a:pt x="22519" y="77449"/>
                    </a:cubicBezTo>
                    <a:cubicBezTo>
                      <a:pt x="22570" y="77500"/>
                      <a:pt x="22722" y="77627"/>
                      <a:pt x="22824" y="77703"/>
                    </a:cubicBezTo>
                    <a:cubicBezTo>
                      <a:pt x="23027" y="77881"/>
                      <a:pt x="23256" y="78059"/>
                      <a:pt x="23434" y="78237"/>
                    </a:cubicBezTo>
                    <a:cubicBezTo>
                      <a:pt x="23637" y="78415"/>
                      <a:pt x="23790" y="78593"/>
                      <a:pt x="23968" y="78796"/>
                    </a:cubicBezTo>
                    <a:cubicBezTo>
                      <a:pt x="24044" y="78898"/>
                      <a:pt x="24095" y="78999"/>
                      <a:pt x="24171" y="79101"/>
                    </a:cubicBezTo>
                    <a:cubicBezTo>
                      <a:pt x="24222" y="79228"/>
                      <a:pt x="24298" y="79330"/>
                      <a:pt x="24374" y="79431"/>
                    </a:cubicBezTo>
                    <a:cubicBezTo>
                      <a:pt x="24388" y="79438"/>
                      <a:pt x="24402" y="79441"/>
                      <a:pt x="24414" y="79441"/>
                    </a:cubicBezTo>
                    <a:cubicBezTo>
                      <a:pt x="24449" y="79441"/>
                      <a:pt x="24476" y="79418"/>
                      <a:pt x="24476" y="79381"/>
                    </a:cubicBezTo>
                    <a:cubicBezTo>
                      <a:pt x="24451" y="79254"/>
                      <a:pt x="24400" y="79126"/>
                      <a:pt x="24349" y="79025"/>
                    </a:cubicBezTo>
                    <a:cubicBezTo>
                      <a:pt x="24273" y="78923"/>
                      <a:pt x="24196" y="78796"/>
                      <a:pt x="24120" y="78720"/>
                    </a:cubicBezTo>
                    <a:cubicBezTo>
                      <a:pt x="23968" y="78516"/>
                      <a:pt x="23790" y="78313"/>
                      <a:pt x="23612" y="78161"/>
                    </a:cubicBezTo>
                    <a:cubicBezTo>
                      <a:pt x="23408" y="77957"/>
                      <a:pt x="23205" y="77805"/>
                      <a:pt x="22976" y="77627"/>
                    </a:cubicBezTo>
                    <a:lnTo>
                      <a:pt x="22671" y="77347"/>
                    </a:lnTo>
                    <a:lnTo>
                      <a:pt x="22595" y="77296"/>
                    </a:lnTo>
                    <a:cubicBezTo>
                      <a:pt x="22646" y="77296"/>
                      <a:pt x="22697" y="77271"/>
                      <a:pt x="22748" y="77271"/>
                    </a:cubicBezTo>
                    <a:lnTo>
                      <a:pt x="23078" y="77576"/>
                    </a:lnTo>
                    <a:cubicBezTo>
                      <a:pt x="23180" y="77678"/>
                      <a:pt x="23281" y="77754"/>
                      <a:pt x="23408" y="77856"/>
                    </a:cubicBezTo>
                    <a:cubicBezTo>
                      <a:pt x="23434" y="77856"/>
                      <a:pt x="23459" y="77830"/>
                      <a:pt x="23434" y="77805"/>
                    </a:cubicBezTo>
                    <a:cubicBezTo>
                      <a:pt x="23256" y="77576"/>
                      <a:pt x="23053" y="77398"/>
                      <a:pt x="22849" y="77220"/>
                    </a:cubicBezTo>
                    <a:cubicBezTo>
                      <a:pt x="23129" y="77119"/>
                      <a:pt x="23358" y="76915"/>
                      <a:pt x="23485" y="76636"/>
                    </a:cubicBezTo>
                    <a:close/>
                    <a:moveTo>
                      <a:pt x="18579" y="80397"/>
                    </a:moveTo>
                    <a:lnTo>
                      <a:pt x="18656" y="80499"/>
                    </a:lnTo>
                    <a:cubicBezTo>
                      <a:pt x="18707" y="80575"/>
                      <a:pt x="18757" y="80651"/>
                      <a:pt x="18808" y="80728"/>
                    </a:cubicBezTo>
                    <a:cubicBezTo>
                      <a:pt x="18910" y="80906"/>
                      <a:pt x="18986" y="81083"/>
                      <a:pt x="19037" y="81261"/>
                    </a:cubicBezTo>
                    <a:cubicBezTo>
                      <a:pt x="19291" y="81922"/>
                      <a:pt x="19317" y="82634"/>
                      <a:pt x="19164" y="83320"/>
                    </a:cubicBezTo>
                    <a:cubicBezTo>
                      <a:pt x="19113" y="83600"/>
                      <a:pt x="18961" y="83828"/>
                      <a:pt x="18732" y="83981"/>
                    </a:cubicBezTo>
                    <a:cubicBezTo>
                      <a:pt x="18427" y="83727"/>
                      <a:pt x="18122" y="83422"/>
                      <a:pt x="17868" y="83117"/>
                    </a:cubicBezTo>
                    <a:cubicBezTo>
                      <a:pt x="17741" y="82939"/>
                      <a:pt x="17614" y="82761"/>
                      <a:pt x="17537" y="82558"/>
                    </a:cubicBezTo>
                    <a:cubicBezTo>
                      <a:pt x="17487" y="82481"/>
                      <a:pt x="17436" y="82380"/>
                      <a:pt x="17410" y="82303"/>
                    </a:cubicBezTo>
                    <a:cubicBezTo>
                      <a:pt x="17385" y="82253"/>
                      <a:pt x="17360" y="82202"/>
                      <a:pt x="17334" y="82151"/>
                    </a:cubicBezTo>
                    <a:cubicBezTo>
                      <a:pt x="17309" y="82100"/>
                      <a:pt x="17309" y="82024"/>
                      <a:pt x="17258" y="81998"/>
                    </a:cubicBezTo>
                    <a:lnTo>
                      <a:pt x="17232" y="81998"/>
                    </a:lnTo>
                    <a:lnTo>
                      <a:pt x="17309" y="81897"/>
                    </a:lnTo>
                    <a:lnTo>
                      <a:pt x="17334" y="81897"/>
                    </a:lnTo>
                    <a:cubicBezTo>
                      <a:pt x="17385" y="81948"/>
                      <a:pt x="17410" y="81973"/>
                      <a:pt x="17461" y="82024"/>
                    </a:cubicBezTo>
                    <a:cubicBezTo>
                      <a:pt x="17512" y="82100"/>
                      <a:pt x="17588" y="82202"/>
                      <a:pt x="17639" y="82303"/>
                    </a:cubicBezTo>
                    <a:cubicBezTo>
                      <a:pt x="17766" y="82558"/>
                      <a:pt x="17893" y="82786"/>
                      <a:pt x="18046" y="83040"/>
                    </a:cubicBezTo>
                    <a:cubicBezTo>
                      <a:pt x="18055" y="83076"/>
                      <a:pt x="18075" y="83089"/>
                      <a:pt x="18097" y="83089"/>
                    </a:cubicBezTo>
                    <a:cubicBezTo>
                      <a:pt x="18138" y="83089"/>
                      <a:pt x="18181" y="83040"/>
                      <a:pt x="18147" y="82990"/>
                    </a:cubicBezTo>
                    <a:cubicBezTo>
                      <a:pt x="18046" y="82710"/>
                      <a:pt x="17919" y="82430"/>
                      <a:pt x="17792" y="82176"/>
                    </a:cubicBezTo>
                    <a:cubicBezTo>
                      <a:pt x="17715" y="82049"/>
                      <a:pt x="17665" y="81948"/>
                      <a:pt x="17588" y="81846"/>
                    </a:cubicBezTo>
                    <a:cubicBezTo>
                      <a:pt x="17537" y="81821"/>
                      <a:pt x="17512" y="81770"/>
                      <a:pt x="17461" y="81719"/>
                    </a:cubicBezTo>
                    <a:lnTo>
                      <a:pt x="18046" y="81058"/>
                    </a:lnTo>
                    <a:cubicBezTo>
                      <a:pt x="18224" y="80829"/>
                      <a:pt x="18402" y="80626"/>
                      <a:pt x="18579" y="80397"/>
                    </a:cubicBezTo>
                    <a:close/>
                    <a:moveTo>
                      <a:pt x="18300" y="83879"/>
                    </a:moveTo>
                    <a:lnTo>
                      <a:pt x="18376" y="83955"/>
                    </a:lnTo>
                    <a:cubicBezTo>
                      <a:pt x="18427" y="83981"/>
                      <a:pt x="18452" y="84006"/>
                      <a:pt x="18503" y="84032"/>
                    </a:cubicBezTo>
                    <a:cubicBezTo>
                      <a:pt x="18452" y="84032"/>
                      <a:pt x="18376" y="84006"/>
                      <a:pt x="18325" y="83981"/>
                    </a:cubicBezTo>
                    <a:lnTo>
                      <a:pt x="18300" y="83879"/>
                    </a:lnTo>
                    <a:close/>
                    <a:moveTo>
                      <a:pt x="21985" y="77322"/>
                    </a:moveTo>
                    <a:lnTo>
                      <a:pt x="22087" y="77474"/>
                    </a:lnTo>
                    <a:lnTo>
                      <a:pt x="22494" y="77957"/>
                    </a:lnTo>
                    <a:cubicBezTo>
                      <a:pt x="22773" y="78262"/>
                      <a:pt x="23053" y="78593"/>
                      <a:pt x="23307" y="78898"/>
                    </a:cubicBezTo>
                    <a:cubicBezTo>
                      <a:pt x="24323" y="79991"/>
                      <a:pt x="25264" y="81134"/>
                      <a:pt x="26103" y="82354"/>
                    </a:cubicBezTo>
                    <a:cubicBezTo>
                      <a:pt x="26306" y="82634"/>
                      <a:pt x="26484" y="82939"/>
                      <a:pt x="26662" y="83269"/>
                    </a:cubicBezTo>
                    <a:cubicBezTo>
                      <a:pt x="26840" y="83600"/>
                      <a:pt x="27018" y="83930"/>
                      <a:pt x="27145" y="84286"/>
                    </a:cubicBezTo>
                    <a:cubicBezTo>
                      <a:pt x="27221" y="84438"/>
                      <a:pt x="27246" y="84642"/>
                      <a:pt x="27221" y="84845"/>
                    </a:cubicBezTo>
                    <a:cubicBezTo>
                      <a:pt x="27170" y="84972"/>
                      <a:pt x="27094" y="85074"/>
                      <a:pt x="26992" y="85150"/>
                    </a:cubicBezTo>
                    <a:cubicBezTo>
                      <a:pt x="26738" y="85302"/>
                      <a:pt x="26458" y="85430"/>
                      <a:pt x="26179" y="85506"/>
                    </a:cubicBezTo>
                    <a:cubicBezTo>
                      <a:pt x="26052" y="85175"/>
                      <a:pt x="25874" y="84845"/>
                      <a:pt x="25670" y="84540"/>
                    </a:cubicBezTo>
                    <a:cubicBezTo>
                      <a:pt x="25238" y="83879"/>
                      <a:pt x="24806" y="83244"/>
                      <a:pt x="24349" y="82634"/>
                    </a:cubicBezTo>
                    <a:cubicBezTo>
                      <a:pt x="23485" y="81490"/>
                      <a:pt x="22570" y="80448"/>
                      <a:pt x="21579" y="79457"/>
                    </a:cubicBezTo>
                    <a:lnTo>
                      <a:pt x="21604" y="79457"/>
                    </a:lnTo>
                    <a:lnTo>
                      <a:pt x="21629" y="79431"/>
                    </a:lnTo>
                    <a:cubicBezTo>
                      <a:pt x="21629" y="79457"/>
                      <a:pt x="21629" y="79457"/>
                      <a:pt x="21655" y="79482"/>
                    </a:cubicBezTo>
                    <a:cubicBezTo>
                      <a:pt x="21731" y="79558"/>
                      <a:pt x="21833" y="79609"/>
                      <a:pt x="21909" y="79686"/>
                    </a:cubicBezTo>
                    <a:cubicBezTo>
                      <a:pt x="21985" y="79736"/>
                      <a:pt x="22061" y="79813"/>
                      <a:pt x="22138" y="79863"/>
                    </a:cubicBezTo>
                    <a:cubicBezTo>
                      <a:pt x="22316" y="80016"/>
                      <a:pt x="22468" y="80143"/>
                      <a:pt x="22621" y="80296"/>
                    </a:cubicBezTo>
                    <a:cubicBezTo>
                      <a:pt x="22926" y="80575"/>
                      <a:pt x="23205" y="80880"/>
                      <a:pt x="23459" y="81211"/>
                    </a:cubicBezTo>
                    <a:cubicBezTo>
                      <a:pt x="23475" y="81234"/>
                      <a:pt x="23495" y="81243"/>
                      <a:pt x="23514" y="81243"/>
                    </a:cubicBezTo>
                    <a:cubicBezTo>
                      <a:pt x="23558" y="81243"/>
                      <a:pt x="23596" y="81195"/>
                      <a:pt x="23561" y="81160"/>
                    </a:cubicBezTo>
                    <a:cubicBezTo>
                      <a:pt x="23332" y="80804"/>
                      <a:pt x="23053" y="80473"/>
                      <a:pt x="22748" y="80168"/>
                    </a:cubicBezTo>
                    <a:cubicBezTo>
                      <a:pt x="22595" y="80016"/>
                      <a:pt x="22443" y="79863"/>
                      <a:pt x="22290" y="79711"/>
                    </a:cubicBezTo>
                    <a:cubicBezTo>
                      <a:pt x="22112" y="79584"/>
                      <a:pt x="21960" y="79457"/>
                      <a:pt x="21782" y="79330"/>
                    </a:cubicBezTo>
                    <a:cubicBezTo>
                      <a:pt x="21934" y="79126"/>
                      <a:pt x="22036" y="78898"/>
                      <a:pt x="22036" y="78644"/>
                    </a:cubicBezTo>
                    <a:cubicBezTo>
                      <a:pt x="22087" y="78262"/>
                      <a:pt x="22087" y="77881"/>
                      <a:pt x="22011" y="77525"/>
                    </a:cubicBezTo>
                    <a:cubicBezTo>
                      <a:pt x="22011" y="77449"/>
                      <a:pt x="21985" y="77398"/>
                      <a:pt x="21985" y="77322"/>
                    </a:cubicBezTo>
                    <a:close/>
                    <a:moveTo>
                      <a:pt x="31033" y="78771"/>
                    </a:moveTo>
                    <a:cubicBezTo>
                      <a:pt x="31592" y="79381"/>
                      <a:pt x="32075" y="80067"/>
                      <a:pt x="32482" y="80804"/>
                    </a:cubicBezTo>
                    <a:cubicBezTo>
                      <a:pt x="32685" y="81134"/>
                      <a:pt x="32863" y="81465"/>
                      <a:pt x="33016" y="81821"/>
                    </a:cubicBezTo>
                    <a:cubicBezTo>
                      <a:pt x="33016" y="81846"/>
                      <a:pt x="33016" y="81871"/>
                      <a:pt x="33016" y="81897"/>
                    </a:cubicBezTo>
                    <a:cubicBezTo>
                      <a:pt x="33066" y="81948"/>
                      <a:pt x="33092" y="81998"/>
                      <a:pt x="33117" y="82024"/>
                    </a:cubicBezTo>
                    <a:cubicBezTo>
                      <a:pt x="33346" y="82532"/>
                      <a:pt x="33549" y="83066"/>
                      <a:pt x="33753" y="83574"/>
                    </a:cubicBezTo>
                    <a:cubicBezTo>
                      <a:pt x="33981" y="84083"/>
                      <a:pt x="34109" y="84616"/>
                      <a:pt x="34134" y="85175"/>
                    </a:cubicBezTo>
                    <a:cubicBezTo>
                      <a:pt x="34134" y="85312"/>
                      <a:pt x="34093" y="85674"/>
                      <a:pt x="33883" y="85674"/>
                    </a:cubicBezTo>
                    <a:cubicBezTo>
                      <a:pt x="33859" y="85674"/>
                      <a:pt x="33832" y="85669"/>
                      <a:pt x="33804" y="85658"/>
                    </a:cubicBezTo>
                    <a:cubicBezTo>
                      <a:pt x="33702" y="85607"/>
                      <a:pt x="33600" y="85557"/>
                      <a:pt x="33499" y="85480"/>
                    </a:cubicBezTo>
                    <a:cubicBezTo>
                      <a:pt x="33397" y="85404"/>
                      <a:pt x="33270" y="85328"/>
                      <a:pt x="33168" y="85252"/>
                    </a:cubicBezTo>
                    <a:cubicBezTo>
                      <a:pt x="32380" y="84642"/>
                      <a:pt x="31719" y="83854"/>
                      <a:pt x="31262" y="82990"/>
                    </a:cubicBezTo>
                    <a:cubicBezTo>
                      <a:pt x="31084" y="82710"/>
                      <a:pt x="30932" y="82405"/>
                      <a:pt x="30804" y="82125"/>
                    </a:cubicBezTo>
                    <a:cubicBezTo>
                      <a:pt x="30728" y="81998"/>
                      <a:pt x="30677" y="81871"/>
                      <a:pt x="30627" y="81770"/>
                    </a:cubicBezTo>
                    <a:lnTo>
                      <a:pt x="30474" y="81439"/>
                    </a:lnTo>
                    <a:cubicBezTo>
                      <a:pt x="30372" y="81185"/>
                      <a:pt x="30245" y="80906"/>
                      <a:pt x="30144" y="80651"/>
                    </a:cubicBezTo>
                    <a:lnTo>
                      <a:pt x="30017" y="80372"/>
                    </a:lnTo>
                    <a:lnTo>
                      <a:pt x="30067" y="80346"/>
                    </a:lnTo>
                    <a:cubicBezTo>
                      <a:pt x="30245" y="80270"/>
                      <a:pt x="30398" y="80168"/>
                      <a:pt x="30550" y="80067"/>
                    </a:cubicBezTo>
                    <a:lnTo>
                      <a:pt x="30627" y="79965"/>
                    </a:lnTo>
                    <a:lnTo>
                      <a:pt x="30652" y="79991"/>
                    </a:lnTo>
                    <a:cubicBezTo>
                      <a:pt x="30703" y="80067"/>
                      <a:pt x="30754" y="80118"/>
                      <a:pt x="30804" y="80194"/>
                    </a:cubicBezTo>
                    <a:cubicBezTo>
                      <a:pt x="30906" y="80321"/>
                      <a:pt x="31008" y="80473"/>
                      <a:pt x="31135" y="80601"/>
                    </a:cubicBezTo>
                    <a:cubicBezTo>
                      <a:pt x="31847" y="81617"/>
                      <a:pt x="32457" y="82685"/>
                      <a:pt x="32939" y="83828"/>
                    </a:cubicBezTo>
                    <a:cubicBezTo>
                      <a:pt x="32950" y="83860"/>
                      <a:pt x="32970" y="83874"/>
                      <a:pt x="32987" y="83874"/>
                    </a:cubicBezTo>
                    <a:cubicBezTo>
                      <a:pt x="33011" y="83874"/>
                      <a:pt x="33030" y="83847"/>
                      <a:pt x="33016" y="83803"/>
                    </a:cubicBezTo>
                    <a:cubicBezTo>
                      <a:pt x="32914" y="83498"/>
                      <a:pt x="32787" y="83142"/>
                      <a:pt x="32634" y="82837"/>
                    </a:cubicBezTo>
                    <a:cubicBezTo>
                      <a:pt x="32380" y="82253"/>
                      <a:pt x="32101" y="81693"/>
                      <a:pt x="31770" y="81185"/>
                    </a:cubicBezTo>
                    <a:cubicBezTo>
                      <a:pt x="31592" y="80906"/>
                      <a:pt x="31414" y="80651"/>
                      <a:pt x="31237" y="80397"/>
                    </a:cubicBezTo>
                    <a:cubicBezTo>
                      <a:pt x="31135" y="80270"/>
                      <a:pt x="31059" y="80143"/>
                      <a:pt x="30957" y="80016"/>
                    </a:cubicBezTo>
                    <a:cubicBezTo>
                      <a:pt x="30906" y="79940"/>
                      <a:pt x="30855" y="79863"/>
                      <a:pt x="30779" y="79813"/>
                    </a:cubicBezTo>
                    <a:cubicBezTo>
                      <a:pt x="31008" y="79533"/>
                      <a:pt x="31059" y="79152"/>
                      <a:pt x="30957" y="78821"/>
                    </a:cubicBezTo>
                    <a:lnTo>
                      <a:pt x="31033" y="78771"/>
                    </a:lnTo>
                    <a:close/>
                    <a:moveTo>
                      <a:pt x="17004" y="82253"/>
                    </a:moveTo>
                    <a:cubicBezTo>
                      <a:pt x="17029" y="82303"/>
                      <a:pt x="17055" y="82329"/>
                      <a:pt x="17105" y="82380"/>
                    </a:cubicBezTo>
                    <a:cubicBezTo>
                      <a:pt x="17232" y="82532"/>
                      <a:pt x="17334" y="82710"/>
                      <a:pt x="17436" y="82913"/>
                    </a:cubicBezTo>
                    <a:cubicBezTo>
                      <a:pt x="17792" y="83549"/>
                      <a:pt x="17944" y="84311"/>
                      <a:pt x="17817" y="85023"/>
                    </a:cubicBezTo>
                    <a:cubicBezTo>
                      <a:pt x="17766" y="85201"/>
                      <a:pt x="17715" y="85379"/>
                      <a:pt x="17639" y="85557"/>
                    </a:cubicBezTo>
                    <a:cubicBezTo>
                      <a:pt x="17588" y="85709"/>
                      <a:pt x="17436" y="85811"/>
                      <a:pt x="17258" y="85811"/>
                    </a:cubicBezTo>
                    <a:cubicBezTo>
                      <a:pt x="16877" y="85785"/>
                      <a:pt x="16673" y="85353"/>
                      <a:pt x="16546" y="85048"/>
                    </a:cubicBezTo>
                    <a:cubicBezTo>
                      <a:pt x="16546" y="85048"/>
                      <a:pt x="16546" y="85023"/>
                      <a:pt x="16546" y="85023"/>
                    </a:cubicBezTo>
                    <a:cubicBezTo>
                      <a:pt x="16495" y="84921"/>
                      <a:pt x="16445" y="84820"/>
                      <a:pt x="16394" y="84718"/>
                    </a:cubicBezTo>
                    <a:cubicBezTo>
                      <a:pt x="16292" y="84515"/>
                      <a:pt x="16190" y="84337"/>
                      <a:pt x="16089" y="84159"/>
                    </a:cubicBezTo>
                    <a:cubicBezTo>
                      <a:pt x="16012" y="84057"/>
                      <a:pt x="15962" y="83981"/>
                      <a:pt x="15885" y="83879"/>
                    </a:cubicBezTo>
                    <a:cubicBezTo>
                      <a:pt x="15860" y="83828"/>
                      <a:pt x="15809" y="83752"/>
                      <a:pt x="15758" y="83701"/>
                    </a:cubicBezTo>
                    <a:lnTo>
                      <a:pt x="15885" y="83549"/>
                    </a:lnTo>
                    <a:cubicBezTo>
                      <a:pt x="15911" y="83600"/>
                      <a:pt x="15936" y="83650"/>
                      <a:pt x="15987" y="83676"/>
                    </a:cubicBezTo>
                    <a:lnTo>
                      <a:pt x="16089" y="83803"/>
                    </a:lnTo>
                    <a:cubicBezTo>
                      <a:pt x="16165" y="83879"/>
                      <a:pt x="16216" y="83955"/>
                      <a:pt x="16292" y="84057"/>
                    </a:cubicBezTo>
                    <a:cubicBezTo>
                      <a:pt x="16394" y="84235"/>
                      <a:pt x="16495" y="84438"/>
                      <a:pt x="16572" y="84642"/>
                    </a:cubicBezTo>
                    <a:cubicBezTo>
                      <a:pt x="16578" y="84648"/>
                      <a:pt x="16589" y="84652"/>
                      <a:pt x="16601" y="84652"/>
                    </a:cubicBezTo>
                    <a:cubicBezTo>
                      <a:pt x="16629" y="84652"/>
                      <a:pt x="16664" y="84633"/>
                      <a:pt x="16672" y="84603"/>
                    </a:cubicBezTo>
                    <a:lnTo>
                      <a:pt x="16672" y="84603"/>
                    </a:lnTo>
                    <a:cubicBezTo>
                      <a:pt x="16672" y="84607"/>
                      <a:pt x="16673" y="84612"/>
                      <a:pt x="16673" y="84616"/>
                    </a:cubicBezTo>
                    <a:lnTo>
                      <a:pt x="16673" y="84591"/>
                    </a:lnTo>
                    <a:cubicBezTo>
                      <a:pt x="16673" y="84595"/>
                      <a:pt x="16673" y="84599"/>
                      <a:pt x="16672" y="84603"/>
                    </a:cubicBezTo>
                    <a:lnTo>
                      <a:pt x="16672" y="84603"/>
                    </a:lnTo>
                    <a:cubicBezTo>
                      <a:pt x="16644" y="84355"/>
                      <a:pt x="16544" y="84155"/>
                      <a:pt x="16445" y="83930"/>
                    </a:cubicBezTo>
                    <a:cubicBezTo>
                      <a:pt x="16368" y="83828"/>
                      <a:pt x="16317" y="83752"/>
                      <a:pt x="16241" y="83650"/>
                    </a:cubicBezTo>
                    <a:cubicBezTo>
                      <a:pt x="16190" y="83600"/>
                      <a:pt x="16165" y="83549"/>
                      <a:pt x="16114" y="83523"/>
                    </a:cubicBezTo>
                    <a:cubicBezTo>
                      <a:pt x="16089" y="83473"/>
                      <a:pt x="16038" y="83447"/>
                      <a:pt x="15987" y="83422"/>
                    </a:cubicBezTo>
                    <a:lnTo>
                      <a:pt x="16699" y="82608"/>
                    </a:lnTo>
                    <a:lnTo>
                      <a:pt x="17004" y="82253"/>
                    </a:lnTo>
                    <a:close/>
                    <a:moveTo>
                      <a:pt x="21197" y="79457"/>
                    </a:moveTo>
                    <a:lnTo>
                      <a:pt x="21248" y="79482"/>
                    </a:lnTo>
                    <a:lnTo>
                      <a:pt x="21324" y="79508"/>
                    </a:lnTo>
                    <a:cubicBezTo>
                      <a:pt x="21858" y="80016"/>
                      <a:pt x="22341" y="80550"/>
                      <a:pt x="22824" y="81109"/>
                    </a:cubicBezTo>
                    <a:cubicBezTo>
                      <a:pt x="23815" y="82227"/>
                      <a:pt x="24679" y="83396"/>
                      <a:pt x="25467" y="84667"/>
                    </a:cubicBezTo>
                    <a:cubicBezTo>
                      <a:pt x="25696" y="84972"/>
                      <a:pt x="25874" y="85277"/>
                      <a:pt x="26001" y="85633"/>
                    </a:cubicBezTo>
                    <a:cubicBezTo>
                      <a:pt x="26052" y="85811"/>
                      <a:pt x="26052" y="86014"/>
                      <a:pt x="26001" y="86192"/>
                    </a:cubicBezTo>
                    <a:lnTo>
                      <a:pt x="26001" y="86167"/>
                    </a:lnTo>
                    <a:cubicBezTo>
                      <a:pt x="25950" y="86345"/>
                      <a:pt x="25874" y="86497"/>
                      <a:pt x="25772" y="86650"/>
                    </a:cubicBezTo>
                    <a:cubicBezTo>
                      <a:pt x="25493" y="87092"/>
                      <a:pt x="25000" y="87577"/>
                      <a:pt x="24450" y="87577"/>
                    </a:cubicBezTo>
                    <a:cubicBezTo>
                      <a:pt x="24400" y="87577"/>
                      <a:pt x="24349" y="87573"/>
                      <a:pt x="24298" y="87564"/>
                    </a:cubicBezTo>
                    <a:cubicBezTo>
                      <a:pt x="24273" y="87539"/>
                      <a:pt x="24247" y="87539"/>
                      <a:pt x="24222" y="87539"/>
                    </a:cubicBezTo>
                    <a:cubicBezTo>
                      <a:pt x="24196" y="87107"/>
                      <a:pt x="24120" y="86675"/>
                      <a:pt x="24018" y="86268"/>
                    </a:cubicBezTo>
                    <a:cubicBezTo>
                      <a:pt x="23790" y="85455"/>
                      <a:pt x="23485" y="84642"/>
                      <a:pt x="23129" y="83879"/>
                    </a:cubicBezTo>
                    <a:cubicBezTo>
                      <a:pt x="22748" y="83091"/>
                      <a:pt x="22341" y="82354"/>
                      <a:pt x="21960" y="81566"/>
                    </a:cubicBezTo>
                    <a:cubicBezTo>
                      <a:pt x="21604" y="80880"/>
                      <a:pt x="21248" y="80194"/>
                      <a:pt x="20943" y="79482"/>
                    </a:cubicBezTo>
                    <a:lnTo>
                      <a:pt x="20943" y="79482"/>
                    </a:lnTo>
                    <a:cubicBezTo>
                      <a:pt x="21172" y="79787"/>
                      <a:pt x="21375" y="80118"/>
                      <a:pt x="21553" y="80448"/>
                    </a:cubicBezTo>
                    <a:cubicBezTo>
                      <a:pt x="21655" y="80651"/>
                      <a:pt x="21756" y="80829"/>
                      <a:pt x="21858" y="81033"/>
                    </a:cubicBezTo>
                    <a:lnTo>
                      <a:pt x="21985" y="81312"/>
                    </a:lnTo>
                    <a:cubicBezTo>
                      <a:pt x="22011" y="81414"/>
                      <a:pt x="22061" y="81490"/>
                      <a:pt x="22112" y="81592"/>
                    </a:cubicBezTo>
                    <a:cubicBezTo>
                      <a:pt x="22119" y="81599"/>
                      <a:pt x="22128" y="81602"/>
                      <a:pt x="22137" y="81602"/>
                    </a:cubicBezTo>
                    <a:cubicBezTo>
                      <a:pt x="22161" y="81602"/>
                      <a:pt x="22189" y="81578"/>
                      <a:pt x="22189" y="81541"/>
                    </a:cubicBezTo>
                    <a:cubicBezTo>
                      <a:pt x="22189" y="81439"/>
                      <a:pt x="22163" y="81338"/>
                      <a:pt x="22112" y="81236"/>
                    </a:cubicBezTo>
                    <a:cubicBezTo>
                      <a:pt x="22087" y="81134"/>
                      <a:pt x="22036" y="81033"/>
                      <a:pt x="22011" y="80956"/>
                    </a:cubicBezTo>
                    <a:cubicBezTo>
                      <a:pt x="21909" y="80753"/>
                      <a:pt x="21807" y="80550"/>
                      <a:pt x="21706" y="80372"/>
                    </a:cubicBezTo>
                    <a:cubicBezTo>
                      <a:pt x="21528" y="80041"/>
                      <a:pt x="21324" y="79736"/>
                      <a:pt x="21121" y="79457"/>
                    </a:cubicBezTo>
                    <a:close/>
                    <a:moveTo>
                      <a:pt x="15580" y="83854"/>
                    </a:moveTo>
                    <a:cubicBezTo>
                      <a:pt x="15631" y="83905"/>
                      <a:pt x="15682" y="83955"/>
                      <a:pt x="15707" y="84006"/>
                    </a:cubicBezTo>
                    <a:cubicBezTo>
                      <a:pt x="15758" y="84057"/>
                      <a:pt x="15835" y="84184"/>
                      <a:pt x="15885" y="84286"/>
                    </a:cubicBezTo>
                    <a:cubicBezTo>
                      <a:pt x="16012" y="84464"/>
                      <a:pt x="16114" y="84642"/>
                      <a:pt x="16190" y="84845"/>
                    </a:cubicBezTo>
                    <a:cubicBezTo>
                      <a:pt x="16368" y="85175"/>
                      <a:pt x="16470" y="85557"/>
                      <a:pt x="16521" y="85938"/>
                    </a:cubicBezTo>
                    <a:cubicBezTo>
                      <a:pt x="16521" y="86141"/>
                      <a:pt x="16521" y="86370"/>
                      <a:pt x="16521" y="86573"/>
                    </a:cubicBezTo>
                    <a:cubicBezTo>
                      <a:pt x="16521" y="86751"/>
                      <a:pt x="16495" y="86954"/>
                      <a:pt x="16445" y="87132"/>
                    </a:cubicBezTo>
                    <a:cubicBezTo>
                      <a:pt x="16394" y="87387"/>
                      <a:pt x="16190" y="87666"/>
                      <a:pt x="15911" y="87666"/>
                    </a:cubicBezTo>
                    <a:cubicBezTo>
                      <a:pt x="15911" y="87641"/>
                      <a:pt x="15898" y="87628"/>
                      <a:pt x="15882" y="87628"/>
                    </a:cubicBezTo>
                    <a:cubicBezTo>
                      <a:pt x="15866" y="87628"/>
                      <a:pt x="15847" y="87641"/>
                      <a:pt x="15835" y="87666"/>
                    </a:cubicBezTo>
                    <a:lnTo>
                      <a:pt x="15809" y="87666"/>
                    </a:lnTo>
                    <a:cubicBezTo>
                      <a:pt x="15657" y="87615"/>
                      <a:pt x="15530" y="87488"/>
                      <a:pt x="15479" y="87361"/>
                    </a:cubicBezTo>
                    <a:cubicBezTo>
                      <a:pt x="15479" y="87285"/>
                      <a:pt x="15453" y="87209"/>
                      <a:pt x="15428" y="87158"/>
                    </a:cubicBezTo>
                    <a:lnTo>
                      <a:pt x="15428" y="87132"/>
                    </a:lnTo>
                    <a:cubicBezTo>
                      <a:pt x="15428" y="87107"/>
                      <a:pt x="15428" y="87082"/>
                      <a:pt x="15428" y="87082"/>
                    </a:cubicBezTo>
                    <a:cubicBezTo>
                      <a:pt x="15301" y="86726"/>
                      <a:pt x="15174" y="86370"/>
                      <a:pt x="15021" y="86040"/>
                    </a:cubicBezTo>
                    <a:cubicBezTo>
                      <a:pt x="14920" y="85887"/>
                      <a:pt x="14843" y="85709"/>
                      <a:pt x="14742" y="85557"/>
                    </a:cubicBezTo>
                    <a:cubicBezTo>
                      <a:pt x="14665" y="85430"/>
                      <a:pt x="14589" y="85277"/>
                      <a:pt x="14513" y="85175"/>
                    </a:cubicBezTo>
                    <a:lnTo>
                      <a:pt x="14615" y="85048"/>
                    </a:lnTo>
                    <a:cubicBezTo>
                      <a:pt x="14615" y="85074"/>
                      <a:pt x="14665" y="85099"/>
                      <a:pt x="14665" y="85125"/>
                    </a:cubicBezTo>
                    <a:cubicBezTo>
                      <a:pt x="14691" y="85150"/>
                      <a:pt x="14793" y="85226"/>
                      <a:pt x="14843" y="85277"/>
                    </a:cubicBezTo>
                    <a:cubicBezTo>
                      <a:pt x="14920" y="85404"/>
                      <a:pt x="15021" y="85531"/>
                      <a:pt x="15098" y="85658"/>
                    </a:cubicBezTo>
                    <a:cubicBezTo>
                      <a:pt x="15275" y="85912"/>
                      <a:pt x="15428" y="86192"/>
                      <a:pt x="15555" y="86472"/>
                    </a:cubicBezTo>
                    <a:cubicBezTo>
                      <a:pt x="15546" y="86490"/>
                      <a:pt x="15556" y="86498"/>
                      <a:pt x="15572" y="86498"/>
                    </a:cubicBezTo>
                    <a:cubicBezTo>
                      <a:pt x="15600" y="86498"/>
                      <a:pt x="15648" y="86470"/>
                      <a:pt x="15631" y="86421"/>
                    </a:cubicBezTo>
                    <a:cubicBezTo>
                      <a:pt x="15555" y="86116"/>
                      <a:pt x="15403" y="85811"/>
                      <a:pt x="15225" y="85531"/>
                    </a:cubicBezTo>
                    <a:cubicBezTo>
                      <a:pt x="15148" y="85379"/>
                      <a:pt x="15047" y="85252"/>
                      <a:pt x="14945" y="85125"/>
                    </a:cubicBezTo>
                    <a:cubicBezTo>
                      <a:pt x="14894" y="85048"/>
                      <a:pt x="14818" y="84997"/>
                      <a:pt x="14767" y="84947"/>
                    </a:cubicBezTo>
                    <a:lnTo>
                      <a:pt x="14716" y="84870"/>
                    </a:lnTo>
                    <a:cubicBezTo>
                      <a:pt x="14996" y="84540"/>
                      <a:pt x="15301" y="84210"/>
                      <a:pt x="15580" y="83854"/>
                    </a:cubicBezTo>
                    <a:close/>
                    <a:moveTo>
                      <a:pt x="29712" y="80473"/>
                    </a:moveTo>
                    <a:cubicBezTo>
                      <a:pt x="29966" y="80906"/>
                      <a:pt x="30195" y="81338"/>
                      <a:pt x="30398" y="81770"/>
                    </a:cubicBezTo>
                    <a:lnTo>
                      <a:pt x="30499" y="81998"/>
                    </a:lnTo>
                    <a:cubicBezTo>
                      <a:pt x="30550" y="82100"/>
                      <a:pt x="30601" y="82202"/>
                      <a:pt x="30652" y="82303"/>
                    </a:cubicBezTo>
                    <a:cubicBezTo>
                      <a:pt x="31262" y="83650"/>
                      <a:pt x="31669" y="85074"/>
                      <a:pt x="31897" y="86522"/>
                    </a:cubicBezTo>
                    <a:cubicBezTo>
                      <a:pt x="31948" y="86904"/>
                      <a:pt x="31999" y="87285"/>
                      <a:pt x="32024" y="87641"/>
                    </a:cubicBezTo>
                    <a:cubicBezTo>
                      <a:pt x="32050" y="87793"/>
                      <a:pt x="32050" y="87946"/>
                      <a:pt x="32050" y="88124"/>
                    </a:cubicBezTo>
                    <a:cubicBezTo>
                      <a:pt x="32050" y="88200"/>
                      <a:pt x="31999" y="88327"/>
                      <a:pt x="31897" y="88327"/>
                    </a:cubicBezTo>
                    <a:cubicBezTo>
                      <a:pt x="31796" y="88327"/>
                      <a:pt x="31770" y="88276"/>
                      <a:pt x="31719" y="88225"/>
                    </a:cubicBezTo>
                    <a:cubicBezTo>
                      <a:pt x="31694" y="88174"/>
                      <a:pt x="31618" y="88073"/>
                      <a:pt x="31567" y="87997"/>
                    </a:cubicBezTo>
                    <a:lnTo>
                      <a:pt x="31211" y="87463"/>
                    </a:lnTo>
                    <a:cubicBezTo>
                      <a:pt x="31008" y="87158"/>
                      <a:pt x="30804" y="86853"/>
                      <a:pt x="30601" y="86573"/>
                    </a:cubicBezTo>
                    <a:cubicBezTo>
                      <a:pt x="30601" y="86446"/>
                      <a:pt x="30576" y="86345"/>
                      <a:pt x="30576" y="86217"/>
                    </a:cubicBezTo>
                    <a:cubicBezTo>
                      <a:pt x="30372" y="84743"/>
                      <a:pt x="29940" y="83218"/>
                      <a:pt x="29000" y="82049"/>
                    </a:cubicBezTo>
                    <a:cubicBezTo>
                      <a:pt x="29178" y="81973"/>
                      <a:pt x="29330" y="81846"/>
                      <a:pt x="29457" y="81693"/>
                    </a:cubicBezTo>
                    <a:cubicBezTo>
                      <a:pt x="29635" y="81414"/>
                      <a:pt x="29712" y="81083"/>
                      <a:pt x="29686" y="80778"/>
                    </a:cubicBezTo>
                    <a:cubicBezTo>
                      <a:pt x="29686" y="80677"/>
                      <a:pt x="29661" y="80601"/>
                      <a:pt x="29635" y="80499"/>
                    </a:cubicBezTo>
                    <a:cubicBezTo>
                      <a:pt x="29661" y="80499"/>
                      <a:pt x="29686" y="80499"/>
                      <a:pt x="29712" y="80473"/>
                    </a:cubicBezTo>
                    <a:close/>
                    <a:moveTo>
                      <a:pt x="56779" y="88784"/>
                    </a:moveTo>
                    <a:lnTo>
                      <a:pt x="56729" y="88835"/>
                    </a:lnTo>
                    <a:cubicBezTo>
                      <a:pt x="56627" y="88937"/>
                      <a:pt x="56525" y="89039"/>
                      <a:pt x="56398" y="89140"/>
                    </a:cubicBezTo>
                    <a:cubicBezTo>
                      <a:pt x="56271" y="89217"/>
                      <a:pt x="56119" y="89318"/>
                      <a:pt x="55992" y="89420"/>
                    </a:cubicBezTo>
                    <a:lnTo>
                      <a:pt x="55763" y="89572"/>
                    </a:lnTo>
                    <a:cubicBezTo>
                      <a:pt x="55712" y="89623"/>
                      <a:pt x="55661" y="89649"/>
                      <a:pt x="55636" y="89674"/>
                    </a:cubicBezTo>
                    <a:lnTo>
                      <a:pt x="55636" y="89649"/>
                    </a:lnTo>
                    <a:cubicBezTo>
                      <a:pt x="55712" y="89471"/>
                      <a:pt x="55814" y="89293"/>
                      <a:pt x="55890" y="89115"/>
                    </a:cubicBezTo>
                    <a:cubicBezTo>
                      <a:pt x="56144" y="89039"/>
                      <a:pt x="56373" y="88962"/>
                      <a:pt x="56627" y="88861"/>
                    </a:cubicBezTo>
                    <a:cubicBezTo>
                      <a:pt x="56678" y="88835"/>
                      <a:pt x="56729" y="88810"/>
                      <a:pt x="56779" y="88784"/>
                    </a:cubicBezTo>
                    <a:close/>
                    <a:moveTo>
                      <a:pt x="20816" y="79736"/>
                    </a:moveTo>
                    <a:lnTo>
                      <a:pt x="20816" y="79736"/>
                    </a:lnTo>
                    <a:cubicBezTo>
                      <a:pt x="21121" y="80448"/>
                      <a:pt x="21477" y="81134"/>
                      <a:pt x="21833" y="81846"/>
                    </a:cubicBezTo>
                    <a:cubicBezTo>
                      <a:pt x="22595" y="83295"/>
                      <a:pt x="23408" y="84743"/>
                      <a:pt x="23815" y="86345"/>
                    </a:cubicBezTo>
                    <a:cubicBezTo>
                      <a:pt x="23917" y="86751"/>
                      <a:pt x="23968" y="87158"/>
                      <a:pt x="24018" y="87539"/>
                    </a:cubicBezTo>
                    <a:cubicBezTo>
                      <a:pt x="24069" y="87997"/>
                      <a:pt x="24044" y="88454"/>
                      <a:pt x="23866" y="88861"/>
                    </a:cubicBezTo>
                    <a:cubicBezTo>
                      <a:pt x="23739" y="89191"/>
                      <a:pt x="23485" y="89471"/>
                      <a:pt x="23154" y="89623"/>
                    </a:cubicBezTo>
                    <a:cubicBezTo>
                      <a:pt x="23035" y="89673"/>
                      <a:pt x="22909" y="89695"/>
                      <a:pt x="22782" y="89695"/>
                    </a:cubicBezTo>
                    <a:cubicBezTo>
                      <a:pt x="22584" y="89695"/>
                      <a:pt x="22385" y="89640"/>
                      <a:pt x="22214" y="89547"/>
                    </a:cubicBezTo>
                    <a:lnTo>
                      <a:pt x="22214" y="89445"/>
                    </a:lnTo>
                    <a:cubicBezTo>
                      <a:pt x="22214" y="89420"/>
                      <a:pt x="22163" y="89394"/>
                      <a:pt x="22138" y="89394"/>
                    </a:cubicBezTo>
                    <a:cubicBezTo>
                      <a:pt x="22036" y="88073"/>
                      <a:pt x="21756" y="86751"/>
                      <a:pt x="21350" y="85480"/>
                    </a:cubicBezTo>
                    <a:cubicBezTo>
                      <a:pt x="20969" y="84260"/>
                      <a:pt x="20460" y="83091"/>
                      <a:pt x="19825" y="81973"/>
                    </a:cubicBezTo>
                    <a:lnTo>
                      <a:pt x="19825" y="81973"/>
                    </a:lnTo>
                    <a:cubicBezTo>
                      <a:pt x="19870" y="82003"/>
                      <a:pt x="19923" y="82015"/>
                      <a:pt x="19980" y="82015"/>
                    </a:cubicBezTo>
                    <a:cubicBezTo>
                      <a:pt x="20020" y="82015"/>
                      <a:pt x="20062" y="82009"/>
                      <a:pt x="20104" y="81998"/>
                    </a:cubicBezTo>
                    <a:lnTo>
                      <a:pt x="20689" y="83142"/>
                    </a:lnTo>
                    <a:cubicBezTo>
                      <a:pt x="20791" y="83345"/>
                      <a:pt x="20892" y="83574"/>
                      <a:pt x="21019" y="83778"/>
                    </a:cubicBezTo>
                    <a:cubicBezTo>
                      <a:pt x="21096" y="84006"/>
                      <a:pt x="21223" y="84210"/>
                      <a:pt x="21350" y="84388"/>
                    </a:cubicBezTo>
                    <a:cubicBezTo>
                      <a:pt x="21357" y="84395"/>
                      <a:pt x="21365" y="84398"/>
                      <a:pt x="21371" y="84398"/>
                    </a:cubicBezTo>
                    <a:cubicBezTo>
                      <a:pt x="21388" y="84398"/>
                      <a:pt x="21401" y="84380"/>
                      <a:pt x="21401" y="84362"/>
                    </a:cubicBezTo>
                    <a:cubicBezTo>
                      <a:pt x="21350" y="84133"/>
                      <a:pt x="21248" y="83930"/>
                      <a:pt x="21146" y="83727"/>
                    </a:cubicBezTo>
                    <a:cubicBezTo>
                      <a:pt x="21045" y="83498"/>
                      <a:pt x="20943" y="83295"/>
                      <a:pt x="20816" y="83091"/>
                    </a:cubicBezTo>
                    <a:cubicBezTo>
                      <a:pt x="20638" y="82710"/>
                      <a:pt x="20435" y="82329"/>
                      <a:pt x="20206" y="81973"/>
                    </a:cubicBezTo>
                    <a:cubicBezTo>
                      <a:pt x="20308" y="81948"/>
                      <a:pt x="20384" y="81897"/>
                      <a:pt x="20435" y="81846"/>
                    </a:cubicBezTo>
                    <a:cubicBezTo>
                      <a:pt x="20587" y="82202"/>
                      <a:pt x="20740" y="82558"/>
                      <a:pt x="20918" y="82888"/>
                    </a:cubicBezTo>
                    <a:cubicBezTo>
                      <a:pt x="20918" y="82895"/>
                      <a:pt x="20924" y="82898"/>
                      <a:pt x="20933" y="82898"/>
                    </a:cubicBezTo>
                    <a:cubicBezTo>
                      <a:pt x="20954" y="82898"/>
                      <a:pt x="20987" y="82881"/>
                      <a:pt x="20969" y="82863"/>
                    </a:cubicBezTo>
                    <a:cubicBezTo>
                      <a:pt x="20841" y="82507"/>
                      <a:pt x="20689" y="82125"/>
                      <a:pt x="20486" y="81770"/>
                    </a:cubicBezTo>
                    <a:cubicBezTo>
                      <a:pt x="20613" y="81668"/>
                      <a:pt x="20714" y="81516"/>
                      <a:pt x="20765" y="81338"/>
                    </a:cubicBezTo>
                    <a:cubicBezTo>
                      <a:pt x="20892" y="80982"/>
                      <a:pt x="20918" y="80601"/>
                      <a:pt x="20892" y="80219"/>
                    </a:cubicBezTo>
                    <a:cubicBezTo>
                      <a:pt x="20867" y="80067"/>
                      <a:pt x="20841" y="79889"/>
                      <a:pt x="20816" y="79736"/>
                    </a:cubicBezTo>
                    <a:close/>
                    <a:moveTo>
                      <a:pt x="36142" y="90513"/>
                    </a:moveTo>
                    <a:cubicBezTo>
                      <a:pt x="36218" y="90564"/>
                      <a:pt x="36320" y="90614"/>
                      <a:pt x="36396" y="90665"/>
                    </a:cubicBezTo>
                    <a:lnTo>
                      <a:pt x="36396" y="90691"/>
                    </a:lnTo>
                    <a:lnTo>
                      <a:pt x="36371" y="90691"/>
                    </a:lnTo>
                    <a:lnTo>
                      <a:pt x="36142" y="90513"/>
                    </a:lnTo>
                    <a:close/>
                    <a:moveTo>
                      <a:pt x="28720" y="82100"/>
                    </a:moveTo>
                    <a:cubicBezTo>
                      <a:pt x="28898" y="82380"/>
                      <a:pt x="29076" y="82685"/>
                      <a:pt x="29229" y="82990"/>
                    </a:cubicBezTo>
                    <a:cubicBezTo>
                      <a:pt x="29534" y="83574"/>
                      <a:pt x="29788" y="84210"/>
                      <a:pt x="29940" y="84845"/>
                    </a:cubicBezTo>
                    <a:cubicBezTo>
                      <a:pt x="30017" y="85150"/>
                      <a:pt x="30093" y="85480"/>
                      <a:pt x="30144" y="85785"/>
                    </a:cubicBezTo>
                    <a:cubicBezTo>
                      <a:pt x="30169" y="85938"/>
                      <a:pt x="30220" y="86116"/>
                      <a:pt x="30271" y="86243"/>
                    </a:cubicBezTo>
                    <a:cubicBezTo>
                      <a:pt x="30271" y="86294"/>
                      <a:pt x="30296" y="86345"/>
                      <a:pt x="30322" y="86395"/>
                    </a:cubicBezTo>
                    <a:cubicBezTo>
                      <a:pt x="30296" y="86421"/>
                      <a:pt x="30296" y="86472"/>
                      <a:pt x="30322" y="86497"/>
                    </a:cubicBezTo>
                    <a:lnTo>
                      <a:pt x="30398" y="86599"/>
                    </a:lnTo>
                    <a:cubicBezTo>
                      <a:pt x="30474" y="87336"/>
                      <a:pt x="30499" y="88073"/>
                      <a:pt x="30525" y="88835"/>
                    </a:cubicBezTo>
                    <a:cubicBezTo>
                      <a:pt x="30550" y="89217"/>
                      <a:pt x="30550" y="89623"/>
                      <a:pt x="30525" y="90004"/>
                    </a:cubicBezTo>
                    <a:cubicBezTo>
                      <a:pt x="30499" y="90208"/>
                      <a:pt x="30474" y="90386"/>
                      <a:pt x="30423" y="90564"/>
                    </a:cubicBezTo>
                    <a:cubicBezTo>
                      <a:pt x="30398" y="90640"/>
                      <a:pt x="30347" y="90716"/>
                      <a:pt x="30296" y="90741"/>
                    </a:cubicBezTo>
                    <a:lnTo>
                      <a:pt x="30245" y="90741"/>
                    </a:lnTo>
                    <a:cubicBezTo>
                      <a:pt x="30271" y="90741"/>
                      <a:pt x="30271" y="90716"/>
                      <a:pt x="30245" y="90716"/>
                    </a:cubicBezTo>
                    <a:cubicBezTo>
                      <a:pt x="30195" y="90106"/>
                      <a:pt x="30093" y="89521"/>
                      <a:pt x="29991" y="88912"/>
                    </a:cubicBezTo>
                    <a:cubicBezTo>
                      <a:pt x="29940" y="88607"/>
                      <a:pt x="29890" y="88327"/>
                      <a:pt x="29839" y="88022"/>
                    </a:cubicBezTo>
                    <a:cubicBezTo>
                      <a:pt x="29788" y="87717"/>
                      <a:pt x="29737" y="87412"/>
                      <a:pt x="29610" y="87132"/>
                    </a:cubicBezTo>
                    <a:cubicBezTo>
                      <a:pt x="29599" y="87122"/>
                      <a:pt x="29585" y="87116"/>
                      <a:pt x="29571" y="87116"/>
                    </a:cubicBezTo>
                    <a:cubicBezTo>
                      <a:pt x="29551" y="87116"/>
                      <a:pt x="29534" y="87128"/>
                      <a:pt x="29534" y="87158"/>
                    </a:cubicBezTo>
                    <a:cubicBezTo>
                      <a:pt x="29559" y="87463"/>
                      <a:pt x="29610" y="87768"/>
                      <a:pt x="29686" y="88047"/>
                    </a:cubicBezTo>
                    <a:cubicBezTo>
                      <a:pt x="29737" y="88352"/>
                      <a:pt x="29813" y="88632"/>
                      <a:pt x="29864" y="88937"/>
                    </a:cubicBezTo>
                    <a:cubicBezTo>
                      <a:pt x="29966" y="89521"/>
                      <a:pt x="30042" y="90106"/>
                      <a:pt x="30144" y="90691"/>
                    </a:cubicBezTo>
                    <a:cubicBezTo>
                      <a:pt x="30042" y="90538"/>
                      <a:pt x="29940" y="90411"/>
                      <a:pt x="29864" y="90259"/>
                    </a:cubicBezTo>
                    <a:cubicBezTo>
                      <a:pt x="29762" y="90106"/>
                      <a:pt x="29686" y="89954"/>
                      <a:pt x="29610" y="89776"/>
                    </a:cubicBezTo>
                    <a:cubicBezTo>
                      <a:pt x="29534" y="89623"/>
                      <a:pt x="29483" y="89445"/>
                      <a:pt x="29432" y="89293"/>
                    </a:cubicBezTo>
                    <a:cubicBezTo>
                      <a:pt x="29407" y="89191"/>
                      <a:pt x="29381" y="89089"/>
                      <a:pt x="29356" y="88988"/>
                    </a:cubicBezTo>
                    <a:cubicBezTo>
                      <a:pt x="29330" y="88886"/>
                      <a:pt x="29280" y="88810"/>
                      <a:pt x="29254" y="88734"/>
                    </a:cubicBezTo>
                    <a:cubicBezTo>
                      <a:pt x="29254" y="88708"/>
                      <a:pt x="29229" y="88683"/>
                      <a:pt x="29203" y="88683"/>
                    </a:cubicBezTo>
                    <a:cubicBezTo>
                      <a:pt x="29051" y="87844"/>
                      <a:pt x="28822" y="87031"/>
                      <a:pt x="28542" y="86243"/>
                    </a:cubicBezTo>
                    <a:cubicBezTo>
                      <a:pt x="28237" y="85430"/>
                      <a:pt x="27882" y="84667"/>
                      <a:pt x="27475" y="83930"/>
                    </a:cubicBezTo>
                    <a:cubicBezTo>
                      <a:pt x="27729" y="83905"/>
                      <a:pt x="27983" y="83803"/>
                      <a:pt x="28212" y="83676"/>
                    </a:cubicBezTo>
                    <a:cubicBezTo>
                      <a:pt x="28288" y="83600"/>
                      <a:pt x="28365" y="83549"/>
                      <a:pt x="28441" y="83473"/>
                    </a:cubicBezTo>
                    <a:lnTo>
                      <a:pt x="28517" y="83600"/>
                    </a:lnTo>
                    <a:cubicBezTo>
                      <a:pt x="28568" y="83727"/>
                      <a:pt x="28619" y="83854"/>
                      <a:pt x="28670" y="83981"/>
                    </a:cubicBezTo>
                    <a:cubicBezTo>
                      <a:pt x="28746" y="84235"/>
                      <a:pt x="28847" y="84489"/>
                      <a:pt x="28949" y="84743"/>
                    </a:cubicBezTo>
                    <a:cubicBezTo>
                      <a:pt x="29025" y="84997"/>
                      <a:pt x="29102" y="85277"/>
                      <a:pt x="29203" y="85531"/>
                    </a:cubicBezTo>
                    <a:cubicBezTo>
                      <a:pt x="29280" y="85811"/>
                      <a:pt x="29356" y="86065"/>
                      <a:pt x="29432" y="86319"/>
                    </a:cubicBezTo>
                    <a:cubicBezTo>
                      <a:pt x="29432" y="86339"/>
                      <a:pt x="29447" y="86347"/>
                      <a:pt x="29464" y="86347"/>
                    </a:cubicBezTo>
                    <a:cubicBezTo>
                      <a:pt x="29491" y="86347"/>
                      <a:pt x="29524" y="86325"/>
                      <a:pt x="29508" y="86294"/>
                    </a:cubicBezTo>
                    <a:cubicBezTo>
                      <a:pt x="29457" y="86014"/>
                      <a:pt x="29407" y="85760"/>
                      <a:pt x="29330" y="85480"/>
                    </a:cubicBezTo>
                    <a:cubicBezTo>
                      <a:pt x="29254" y="85201"/>
                      <a:pt x="29178" y="84947"/>
                      <a:pt x="29102" y="84692"/>
                    </a:cubicBezTo>
                    <a:cubicBezTo>
                      <a:pt x="29025" y="84438"/>
                      <a:pt x="28924" y="84184"/>
                      <a:pt x="28847" y="83905"/>
                    </a:cubicBezTo>
                    <a:lnTo>
                      <a:pt x="28695" y="83523"/>
                    </a:lnTo>
                    <a:cubicBezTo>
                      <a:pt x="28644" y="83447"/>
                      <a:pt x="28619" y="83345"/>
                      <a:pt x="28568" y="83269"/>
                    </a:cubicBezTo>
                    <a:cubicBezTo>
                      <a:pt x="28670" y="83142"/>
                      <a:pt x="28720" y="82990"/>
                      <a:pt x="28746" y="82837"/>
                    </a:cubicBezTo>
                    <a:cubicBezTo>
                      <a:pt x="28797" y="82583"/>
                      <a:pt x="28771" y="82354"/>
                      <a:pt x="28720" y="82100"/>
                    </a:cubicBezTo>
                    <a:close/>
                    <a:moveTo>
                      <a:pt x="54187" y="66876"/>
                    </a:moveTo>
                    <a:cubicBezTo>
                      <a:pt x="54746" y="66876"/>
                      <a:pt x="55127" y="67333"/>
                      <a:pt x="55382" y="67816"/>
                    </a:cubicBezTo>
                    <a:cubicBezTo>
                      <a:pt x="55458" y="68020"/>
                      <a:pt x="55534" y="68223"/>
                      <a:pt x="55585" y="68452"/>
                    </a:cubicBezTo>
                    <a:cubicBezTo>
                      <a:pt x="55585" y="68528"/>
                      <a:pt x="55585" y="68630"/>
                      <a:pt x="55610" y="68706"/>
                    </a:cubicBezTo>
                    <a:cubicBezTo>
                      <a:pt x="55661" y="69418"/>
                      <a:pt x="55534" y="70104"/>
                      <a:pt x="55229" y="70739"/>
                    </a:cubicBezTo>
                    <a:cubicBezTo>
                      <a:pt x="55000" y="71248"/>
                      <a:pt x="54721" y="71730"/>
                      <a:pt x="54416" y="72188"/>
                    </a:cubicBezTo>
                    <a:lnTo>
                      <a:pt x="53907" y="72950"/>
                    </a:lnTo>
                    <a:cubicBezTo>
                      <a:pt x="53755" y="73205"/>
                      <a:pt x="53577" y="73459"/>
                      <a:pt x="53450" y="73713"/>
                    </a:cubicBezTo>
                    <a:cubicBezTo>
                      <a:pt x="53432" y="73767"/>
                      <a:pt x="53465" y="73821"/>
                      <a:pt x="53504" y="73821"/>
                    </a:cubicBezTo>
                    <a:cubicBezTo>
                      <a:pt x="53520" y="73821"/>
                      <a:pt x="53537" y="73811"/>
                      <a:pt x="53552" y="73789"/>
                    </a:cubicBezTo>
                    <a:cubicBezTo>
                      <a:pt x="53780" y="73510"/>
                      <a:pt x="54009" y="73205"/>
                      <a:pt x="54212" y="72900"/>
                    </a:cubicBezTo>
                    <a:cubicBezTo>
                      <a:pt x="54390" y="72595"/>
                      <a:pt x="54594" y="72315"/>
                      <a:pt x="54772" y="72035"/>
                    </a:cubicBezTo>
                    <a:cubicBezTo>
                      <a:pt x="55280" y="71273"/>
                      <a:pt x="55636" y="70434"/>
                      <a:pt x="55814" y="69545"/>
                    </a:cubicBezTo>
                    <a:cubicBezTo>
                      <a:pt x="55839" y="69595"/>
                      <a:pt x="55839" y="69672"/>
                      <a:pt x="55864" y="69723"/>
                    </a:cubicBezTo>
                    <a:cubicBezTo>
                      <a:pt x="55864" y="69723"/>
                      <a:pt x="55864" y="69748"/>
                      <a:pt x="55864" y="69748"/>
                    </a:cubicBezTo>
                    <a:cubicBezTo>
                      <a:pt x="55864" y="69850"/>
                      <a:pt x="55839" y="69977"/>
                      <a:pt x="55814" y="70104"/>
                    </a:cubicBezTo>
                    <a:cubicBezTo>
                      <a:pt x="55788" y="70307"/>
                      <a:pt x="55712" y="70536"/>
                      <a:pt x="55636" y="70765"/>
                    </a:cubicBezTo>
                    <a:cubicBezTo>
                      <a:pt x="55559" y="70968"/>
                      <a:pt x="55483" y="71197"/>
                      <a:pt x="55382" y="71425"/>
                    </a:cubicBezTo>
                    <a:cubicBezTo>
                      <a:pt x="55280" y="71629"/>
                      <a:pt x="55153" y="71832"/>
                      <a:pt x="55077" y="72061"/>
                    </a:cubicBezTo>
                    <a:cubicBezTo>
                      <a:pt x="55062" y="72091"/>
                      <a:pt x="55082" y="72103"/>
                      <a:pt x="55106" y="72103"/>
                    </a:cubicBezTo>
                    <a:cubicBezTo>
                      <a:pt x="55123" y="72103"/>
                      <a:pt x="55142" y="72097"/>
                      <a:pt x="55153" y="72086"/>
                    </a:cubicBezTo>
                    <a:cubicBezTo>
                      <a:pt x="55305" y="71883"/>
                      <a:pt x="55432" y="71654"/>
                      <a:pt x="55534" y="71425"/>
                    </a:cubicBezTo>
                    <a:cubicBezTo>
                      <a:pt x="55636" y="71197"/>
                      <a:pt x="55737" y="70993"/>
                      <a:pt x="55814" y="70765"/>
                    </a:cubicBezTo>
                    <a:cubicBezTo>
                      <a:pt x="55890" y="70561"/>
                      <a:pt x="55941" y="70358"/>
                      <a:pt x="55966" y="70155"/>
                    </a:cubicBezTo>
                    <a:cubicBezTo>
                      <a:pt x="55992" y="70256"/>
                      <a:pt x="56017" y="70358"/>
                      <a:pt x="56042" y="70460"/>
                    </a:cubicBezTo>
                    <a:cubicBezTo>
                      <a:pt x="56017" y="70612"/>
                      <a:pt x="55966" y="70765"/>
                      <a:pt x="55941" y="70917"/>
                    </a:cubicBezTo>
                    <a:cubicBezTo>
                      <a:pt x="55864" y="71095"/>
                      <a:pt x="55788" y="71298"/>
                      <a:pt x="55737" y="71476"/>
                    </a:cubicBezTo>
                    <a:cubicBezTo>
                      <a:pt x="55737" y="71494"/>
                      <a:pt x="55750" y="71512"/>
                      <a:pt x="55767" y="71512"/>
                    </a:cubicBezTo>
                    <a:cubicBezTo>
                      <a:pt x="55773" y="71512"/>
                      <a:pt x="55781" y="71509"/>
                      <a:pt x="55788" y="71502"/>
                    </a:cubicBezTo>
                    <a:cubicBezTo>
                      <a:pt x="55890" y="71324"/>
                      <a:pt x="55966" y="71120"/>
                      <a:pt x="56017" y="70917"/>
                    </a:cubicBezTo>
                    <a:cubicBezTo>
                      <a:pt x="56042" y="70815"/>
                      <a:pt x="56068" y="70714"/>
                      <a:pt x="56068" y="70612"/>
                    </a:cubicBezTo>
                    <a:lnTo>
                      <a:pt x="56068" y="70663"/>
                    </a:lnTo>
                    <a:cubicBezTo>
                      <a:pt x="56246" y="71324"/>
                      <a:pt x="56398" y="71985"/>
                      <a:pt x="56500" y="72671"/>
                    </a:cubicBezTo>
                    <a:cubicBezTo>
                      <a:pt x="56551" y="73357"/>
                      <a:pt x="56474" y="74043"/>
                      <a:pt x="56271" y="74704"/>
                    </a:cubicBezTo>
                    <a:cubicBezTo>
                      <a:pt x="56093" y="75365"/>
                      <a:pt x="55890" y="76026"/>
                      <a:pt x="55712" y="76687"/>
                    </a:cubicBezTo>
                    <a:cubicBezTo>
                      <a:pt x="55610" y="77017"/>
                      <a:pt x="55509" y="77347"/>
                      <a:pt x="55407" y="77703"/>
                    </a:cubicBezTo>
                    <a:cubicBezTo>
                      <a:pt x="55305" y="78034"/>
                      <a:pt x="55229" y="78364"/>
                      <a:pt x="55153" y="78720"/>
                    </a:cubicBezTo>
                    <a:cubicBezTo>
                      <a:pt x="55153" y="78774"/>
                      <a:pt x="55204" y="78828"/>
                      <a:pt x="55251" y="78828"/>
                    </a:cubicBezTo>
                    <a:cubicBezTo>
                      <a:pt x="55271" y="78828"/>
                      <a:pt x="55290" y="78818"/>
                      <a:pt x="55305" y="78796"/>
                    </a:cubicBezTo>
                    <a:cubicBezTo>
                      <a:pt x="55458" y="78415"/>
                      <a:pt x="55585" y="78034"/>
                      <a:pt x="55661" y="77652"/>
                    </a:cubicBezTo>
                    <a:lnTo>
                      <a:pt x="55992" y="76509"/>
                    </a:lnTo>
                    <a:lnTo>
                      <a:pt x="56297" y="75492"/>
                    </a:lnTo>
                    <a:lnTo>
                      <a:pt x="56297" y="75644"/>
                    </a:lnTo>
                    <a:cubicBezTo>
                      <a:pt x="56289" y="75637"/>
                      <a:pt x="56282" y="75634"/>
                      <a:pt x="56275" y="75634"/>
                    </a:cubicBezTo>
                    <a:cubicBezTo>
                      <a:pt x="56258" y="75634"/>
                      <a:pt x="56246" y="75652"/>
                      <a:pt x="56246" y="75670"/>
                    </a:cubicBezTo>
                    <a:cubicBezTo>
                      <a:pt x="56220" y="75924"/>
                      <a:pt x="56169" y="76204"/>
                      <a:pt x="56119" y="76483"/>
                    </a:cubicBezTo>
                    <a:cubicBezTo>
                      <a:pt x="56068" y="76991"/>
                      <a:pt x="56017" y="77500"/>
                      <a:pt x="55966" y="77983"/>
                    </a:cubicBezTo>
                    <a:cubicBezTo>
                      <a:pt x="55890" y="78491"/>
                      <a:pt x="55839" y="78999"/>
                      <a:pt x="55839" y="79482"/>
                    </a:cubicBezTo>
                    <a:cubicBezTo>
                      <a:pt x="55839" y="79508"/>
                      <a:pt x="55858" y="79520"/>
                      <a:pt x="55877" y="79520"/>
                    </a:cubicBezTo>
                    <a:cubicBezTo>
                      <a:pt x="55896" y="79520"/>
                      <a:pt x="55915" y="79508"/>
                      <a:pt x="55915" y="79482"/>
                    </a:cubicBezTo>
                    <a:cubicBezTo>
                      <a:pt x="55966" y="79254"/>
                      <a:pt x="55992" y="79025"/>
                      <a:pt x="56017" y="78796"/>
                    </a:cubicBezTo>
                    <a:cubicBezTo>
                      <a:pt x="56017" y="79025"/>
                      <a:pt x="56017" y="79254"/>
                      <a:pt x="56068" y="79482"/>
                    </a:cubicBezTo>
                    <a:cubicBezTo>
                      <a:pt x="56093" y="79711"/>
                      <a:pt x="56093" y="80041"/>
                      <a:pt x="56144" y="80296"/>
                    </a:cubicBezTo>
                    <a:cubicBezTo>
                      <a:pt x="56169" y="80575"/>
                      <a:pt x="56220" y="80855"/>
                      <a:pt x="56246" y="81109"/>
                    </a:cubicBezTo>
                    <a:cubicBezTo>
                      <a:pt x="56246" y="81134"/>
                      <a:pt x="56258" y="81147"/>
                      <a:pt x="56271" y="81147"/>
                    </a:cubicBezTo>
                    <a:cubicBezTo>
                      <a:pt x="56284" y="81147"/>
                      <a:pt x="56297" y="81134"/>
                      <a:pt x="56297" y="81109"/>
                    </a:cubicBezTo>
                    <a:lnTo>
                      <a:pt x="56297" y="80296"/>
                    </a:lnTo>
                    <a:cubicBezTo>
                      <a:pt x="56297" y="80041"/>
                      <a:pt x="56271" y="79762"/>
                      <a:pt x="56246" y="79508"/>
                    </a:cubicBezTo>
                    <a:cubicBezTo>
                      <a:pt x="56246" y="79228"/>
                      <a:pt x="56220" y="78974"/>
                      <a:pt x="56220" y="78720"/>
                    </a:cubicBezTo>
                    <a:lnTo>
                      <a:pt x="56220" y="78313"/>
                    </a:lnTo>
                    <a:cubicBezTo>
                      <a:pt x="56246" y="78186"/>
                      <a:pt x="56246" y="78034"/>
                      <a:pt x="56220" y="77906"/>
                    </a:cubicBezTo>
                    <a:cubicBezTo>
                      <a:pt x="56220" y="77881"/>
                      <a:pt x="56201" y="77868"/>
                      <a:pt x="56179" y="77868"/>
                    </a:cubicBezTo>
                    <a:cubicBezTo>
                      <a:pt x="56157" y="77868"/>
                      <a:pt x="56131" y="77881"/>
                      <a:pt x="56119" y="77906"/>
                    </a:cubicBezTo>
                    <a:cubicBezTo>
                      <a:pt x="56119" y="77906"/>
                      <a:pt x="56119" y="77932"/>
                      <a:pt x="56093" y="77932"/>
                    </a:cubicBezTo>
                    <a:cubicBezTo>
                      <a:pt x="56119" y="77678"/>
                      <a:pt x="56144" y="77424"/>
                      <a:pt x="56169" y="77169"/>
                    </a:cubicBezTo>
                    <a:cubicBezTo>
                      <a:pt x="56195" y="76890"/>
                      <a:pt x="56220" y="76687"/>
                      <a:pt x="56246" y="76432"/>
                    </a:cubicBezTo>
                    <a:cubicBezTo>
                      <a:pt x="56246" y="77042"/>
                      <a:pt x="56297" y="77678"/>
                      <a:pt x="56373" y="78288"/>
                    </a:cubicBezTo>
                    <a:cubicBezTo>
                      <a:pt x="56525" y="79787"/>
                      <a:pt x="56830" y="81261"/>
                      <a:pt x="57034" y="82761"/>
                    </a:cubicBezTo>
                    <a:cubicBezTo>
                      <a:pt x="57288" y="84260"/>
                      <a:pt x="57313" y="85785"/>
                      <a:pt x="57161" y="87310"/>
                    </a:cubicBezTo>
                    <a:cubicBezTo>
                      <a:pt x="57135" y="87488"/>
                      <a:pt x="57110" y="87666"/>
                      <a:pt x="57059" y="87844"/>
                    </a:cubicBezTo>
                    <a:cubicBezTo>
                      <a:pt x="57034" y="87997"/>
                      <a:pt x="56983" y="88149"/>
                      <a:pt x="56907" y="88302"/>
                    </a:cubicBezTo>
                    <a:cubicBezTo>
                      <a:pt x="56703" y="88530"/>
                      <a:pt x="56449" y="88683"/>
                      <a:pt x="56144" y="88759"/>
                    </a:cubicBezTo>
                    <a:cubicBezTo>
                      <a:pt x="55534" y="88937"/>
                      <a:pt x="54899" y="89039"/>
                      <a:pt x="54238" y="89064"/>
                    </a:cubicBezTo>
                    <a:cubicBezTo>
                      <a:pt x="54172" y="89067"/>
                      <a:pt x="54106" y="89068"/>
                      <a:pt x="54040" y="89068"/>
                    </a:cubicBezTo>
                    <a:cubicBezTo>
                      <a:pt x="53466" y="89068"/>
                      <a:pt x="52876" y="88972"/>
                      <a:pt x="52306" y="88835"/>
                    </a:cubicBezTo>
                    <a:cubicBezTo>
                      <a:pt x="51696" y="88657"/>
                      <a:pt x="51086" y="88403"/>
                      <a:pt x="50527" y="88098"/>
                    </a:cubicBezTo>
                    <a:cubicBezTo>
                      <a:pt x="50513" y="88091"/>
                      <a:pt x="50499" y="88088"/>
                      <a:pt x="50485" y="88088"/>
                    </a:cubicBezTo>
                    <a:cubicBezTo>
                      <a:pt x="50401" y="88088"/>
                      <a:pt x="50338" y="88207"/>
                      <a:pt x="50426" y="88251"/>
                    </a:cubicBezTo>
                    <a:cubicBezTo>
                      <a:pt x="50553" y="88352"/>
                      <a:pt x="50705" y="88429"/>
                      <a:pt x="50858" y="88505"/>
                    </a:cubicBezTo>
                    <a:lnTo>
                      <a:pt x="51010" y="88607"/>
                    </a:lnTo>
                    <a:cubicBezTo>
                      <a:pt x="50972" y="88594"/>
                      <a:pt x="50934" y="88587"/>
                      <a:pt x="50896" y="88587"/>
                    </a:cubicBezTo>
                    <a:cubicBezTo>
                      <a:pt x="50858" y="88587"/>
                      <a:pt x="50819" y="88594"/>
                      <a:pt x="50781" y="88607"/>
                    </a:cubicBezTo>
                    <a:lnTo>
                      <a:pt x="50680" y="88607"/>
                    </a:lnTo>
                    <a:cubicBezTo>
                      <a:pt x="49816" y="88632"/>
                      <a:pt x="49002" y="88759"/>
                      <a:pt x="48189" y="88962"/>
                    </a:cubicBezTo>
                    <a:cubicBezTo>
                      <a:pt x="47020" y="89217"/>
                      <a:pt x="45901" y="89521"/>
                      <a:pt x="44758" y="89826"/>
                    </a:cubicBezTo>
                    <a:cubicBezTo>
                      <a:pt x="44173" y="89979"/>
                      <a:pt x="43614" y="90131"/>
                      <a:pt x="43030" y="90259"/>
                    </a:cubicBezTo>
                    <a:cubicBezTo>
                      <a:pt x="42470" y="90411"/>
                      <a:pt x="41886" y="90513"/>
                      <a:pt x="41301" y="90589"/>
                    </a:cubicBezTo>
                    <a:cubicBezTo>
                      <a:pt x="41123" y="90606"/>
                      <a:pt x="40943" y="90614"/>
                      <a:pt x="40761" y="90614"/>
                    </a:cubicBezTo>
                    <a:cubicBezTo>
                      <a:pt x="40398" y="90614"/>
                      <a:pt x="40030" y="90580"/>
                      <a:pt x="39675" y="90513"/>
                    </a:cubicBezTo>
                    <a:cubicBezTo>
                      <a:pt x="39166" y="90436"/>
                      <a:pt x="38709" y="90284"/>
                      <a:pt x="38251" y="90081"/>
                    </a:cubicBezTo>
                    <a:cubicBezTo>
                      <a:pt x="37794" y="89877"/>
                      <a:pt x="37336" y="89623"/>
                      <a:pt x="36930" y="89344"/>
                    </a:cubicBezTo>
                    <a:cubicBezTo>
                      <a:pt x="36701" y="89191"/>
                      <a:pt x="36498" y="89039"/>
                      <a:pt x="36320" y="88886"/>
                    </a:cubicBezTo>
                    <a:cubicBezTo>
                      <a:pt x="36116" y="88734"/>
                      <a:pt x="35913" y="88581"/>
                      <a:pt x="35710" y="88454"/>
                    </a:cubicBezTo>
                    <a:cubicBezTo>
                      <a:pt x="35695" y="88445"/>
                      <a:pt x="35681" y="88440"/>
                      <a:pt x="35668" y="88440"/>
                    </a:cubicBezTo>
                    <a:cubicBezTo>
                      <a:pt x="35609" y="88440"/>
                      <a:pt x="35567" y="88519"/>
                      <a:pt x="35608" y="88581"/>
                    </a:cubicBezTo>
                    <a:cubicBezTo>
                      <a:pt x="35684" y="88657"/>
                      <a:pt x="35786" y="88759"/>
                      <a:pt x="35888" y="88835"/>
                    </a:cubicBezTo>
                    <a:cubicBezTo>
                      <a:pt x="36650" y="89521"/>
                      <a:pt x="37514" y="90055"/>
                      <a:pt x="38480" y="90436"/>
                    </a:cubicBezTo>
                    <a:cubicBezTo>
                      <a:pt x="38938" y="90614"/>
                      <a:pt x="39420" y="90741"/>
                      <a:pt x="39929" y="90792"/>
                    </a:cubicBezTo>
                    <a:cubicBezTo>
                      <a:pt x="40208" y="90830"/>
                      <a:pt x="40494" y="90849"/>
                      <a:pt x="40780" y="90849"/>
                    </a:cubicBezTo>
                    <a:cubicBezTo>
                      <a:pt x="41066" y="90849"/>
                      <a:pt x="41352" y="90830"/>
                      <a:pt x="41632" y="90792"/>
                    </a:cubicBezTo>
                    <a:cubicBezTo>
                      <a:pt x="42216" y="90716"/>
                      <a:pt x="42775" y="90589"/>
                      <a:pt x="43360" y="90436"/>
                    </a:cubicBezTo>
                    <a:lnTo>
                      <a:pt x="45088" y="89979"/>
                    </a:lnTo>
                    <a:cubicBezTo>
                      <a:pt x="46206" y="89699"/>
                      <a:pt x="47350" y="89344"/>
                      <a:pt x="48519" y="89140"/>
                    </a:cubicBezTo>
                    <a:cubicBezTo>
                      <a:pt x="48974" y="89039"/>
                      <a:pt x="49429" y="88988"/>
                      <a:pt x="49909" y="88938"/>
                    </a:cubicBezTo>
                    <a:lnTo>
                      <a:pt x="49909" y="88938"/>
                    </a:lnTo>
                    <a:cubicBezTo>
                      <a:pt x="49887" y="88942"/>
                      <a:pt x="49866" y="88965"/>
                      <a:pt x="49866" y="88988"/>
                    </a:cubicBezTo>
                    <a:cubicBezTo>
                      <a:pt x="49739" y="89039"/>
                      <a:pt x="49638" y="89115"/>
                      <a:pt x="49511" y="89166"/>
                    </a:cubicBezTo>
                    <a:cubicBezTo>
                      <a:pt x="49104" y="89369"/>
                      <a:pt x="48697" y="89572"/>
                      <a:pt x="48265" y="89776"/>
                    </a:cubicBezTo>
                    <a:cubicBezTo>
                      <a:pt x="47426" y="90208"/>
                      <a:pt x="46562" y="90564"/>
                      <a:pt x="45673" y="90869"/>
                    </a:cubicBezTo>
                    <a:cubicBezTo>
                      <a:pt x="44174" y="91404"/>
                      <a:pt x="42622" y="91686"/>
                      <a:pt x="41046" y="91686"/>
                    </a:cubicBezTo>
                    <a:cubicBezTo>
                      <a:pt x="40750" y="91686"/>
                      <a:pt x="40454" y="91676"/>
                      <a:pt x="40158" y="91656"/>
                    </a:cubicBezTo>
                    <a:cubicBezTo>
                      <a:pt x="38963" y="91529"/>
                      <a:pt x="37794" y="91174"/>
                      <a:pt x="36752" y="90589"/>
                    </a:cubicBezTo>
                    <a:lnTo>
                      <a:pt x="36701" y="90564"/>
                    </a:lnTo>
                    <a:cubicBezTo>
                      <a:pt x="36676" y="90538"/>
                      <a:pt x="36650" y="90513"/>
                      <a:pt x="36625" y="90513"/>
                    </a:cubicBezTo>
                    <a:cubicBezTo>
                      <a:pt x="36269" y="90335"/>
                      <a:pt x="35938" y="90081"/>
                      <a:pt x="35608" y="89826"/>
                    </a:cubicBezTo>
                    <a:cubicBezTo>
                      <a:pt x="35049" y="89369"/>
                      <a:pt x="34541" y="88810"/>
                      <a:pt x="34159" y="88174"/>
                    </a:cubicBezTo>
                    <a:lnTo>
                      <a:pt x="34083" y="88047"/>
                    </a:lnTo>
                    <a:cubicBezTo>
                      <a:pt x="34007" y="87920"/>
                      <a:pt x="33931" y="87768"/>
                      <a:pt x="33854" y="87641"/>
                    </a:cubicBezTo>
                    <a:cubicBezTo>
                      <a:pt x="33804" y="87539"/>
                      <a:pt x="33753" y="87437"/>
                      <a:pt x="33727" y="87361"/>
                    </a:cubicBezTo>
                    <a:cubicBezTo>
                      <a:pt x="33702" y="87234"/>
                      <a:pt x="33753" y="87183"/>
                      <a:pt x="33829" y="87158"/>
                    </a:cubicBezTo>
                    <a:cubicBezTo>
                      <a:pt x="34236" y="86954"/>
                      <a:pt x="34591" y="86726"/>
                      <a:pt x="34922" y="86446"/>
                    </a:cubicBezTo>
                    <a:cubicBezTo>
                      <a:pt x="35633" y="85785"/>
                      <a:pt x="36040" y="84870"/>
                      <a:pt x="36066" y="83905"/>
                    </a:cubicBezTo>
                    <a:cubicBezTo>
                      <a:pt x="36066" y="83930"/>
                      <a:pt x="36091" y="83955"/>
                      <a:pt x="36116" y="84006"/>
                    </a:cubicBezTo>
                    <a:cubicBezTo>
                      <a:pt x="36218" y="84159"/>
                      <a:pt x="36345" y="84337"/>
                      <a:pt x="36472" y="84464"/>
                    </a:cubicBezTo>
                    <a:cubicBezTo>
                      <a:pt x="36625" y="84616"/>
                      <a:pt x="36777" y="84769"/>
                      <a:pt x="36955" y="84896"/>
                    </a:cubicBezTo>
                    <a:cubicBezTo>
                      <a:pt x="37133" y="85023"/>
                      <a:pt x="37311" y="85125"/>
                      <a:pt x="37489" y="85226"/>
                    </a:cubicBezTo>
                    <a:cubicBezTo>
                      <a:pt x="37496" y="85230"/>
                      <a:pt x="37503" y="85231"/>
                      <a:pt x="37510" y="85231"/>
                    </a:cubicBezTo>
                    <a:cubicBezTo>
                      <a:pt x="37552" y="85231"/>
                      <a:pt x="37583" y="85172"/>
                      <a:pt x="37540" y="85150"/>
                    </a:cubicBezTo>
                    <a:cubicBezTo>
                      <a:pt x="37387" y="85023"/>
                      <a:pt x="37235" y="84896"/>
                      <a:pt x="37057" y="84769"/>
                    </a:cubicBezTo>
                    <a:cubicBezTo>
                      <a:pt x="36904" y="84642"/>
                      <a:pt x="36752" y="84489"/>
                      <a:pt x="36625" y="84362"/>
                    </a:cubicBezTo>
                    <a:cubicBezTo>
                      <a:pt x="36498" y="84210"/>
                      <a:pt x="36396" y="84057"/>
                      <a:pt x="36320" y="83905"/>
                    </a:cubicBezTo>
                    <a:cubicBezTo>
                      <a:pt x="36269" y="83828"/>
                      <a:pt x="36218" y="83752"/>
                      <a:pt x="36193" y="83650"/>
                    </a:cubicBezTo>
                    <a:cubicBezTo>
                      <a:pt x="36167" y="83574"/>
                      <a:pt x="36116" y="83498"/>
                      <a:pt x="36066" y="83422"/>
                    </a:cubicBezTo>
                    <a:cubicBezTo>
                      <a:pt x="36066" y="83345"/>
                      <a:pt x="36066" y="83295"/>
                      <a:pt x="36040" y="83218"/>
                    </a:cubicBezTo>
                    <a:lnTo>
                      <a:pt x="36040" y="83218"/>
                    </a:lnTo>
                    <a:cubicBezTo>
                      <a:pt x="36548" y="83981"/>
                      <a:pt x="37235" y="84642"/>
                      <a:pt x="37997" y="85175"/>
                    </a:cubicBezTo>
                    <a:cubicBezTo>
                      <a:pt x="38429" y="85455"/>
                      <a:pt x="38861" y="85735"/>
                      <a:pt x="39319" y="85963"/>
                    </a:cubicBezTo>
                    <a:cubicBezTo>
                      <a:pt x="39548" y="86090"/>
                      <a:pt x="39776" y="86192"/>
                      <a:pt x="40005" y="86294"/>
                    </a:cubicBezTo>
                    <a:cubicBezTo>
                      <a:pt x="40259" y="86370"/>
                      <a:pt x="40488" y="86446"/>
                      <a:pt x="40742" y="86522"/>
                    </a:cubicBezTo>
                    <a:cubicBezTo>
                      <a:pt x="40748" y="86525"/>
                      <a:pt x="40753" y="86526"/>
                      <a:pt x="40759" y="86526"/>
                    </a:cubicBezTo>
                    <a:cubicBezTo>
                      <a:pt x="40803" y="86526"/>
                      <a:pt x="40838" y="86443"/>
                      <a:pt x="40793" y="86421"/>
                    </a:cubicBezTo>
                    <a:lnTo>
                      <a:pt x="40463" y="86268"/>
                    </a:lnTo>
                    <a:cubicBezTo>
                      <a:pt x="40005" y="86040"/>
                      <a:pt x="39548" y="85811"/>
                      <a:pt x="39115" y="85582"/>
                    </a:cubicBezTo>
                    <a:cubicBezTo>
                      <a:pt x="38683" y="85328"/>
                      <a:pt x="38251" y="85048"/>
                      <a:pt x="37845" y="84743"/>
                    </a:cubicBezTo>
                    <a:cubicBezTo>
                      <a:pt x="37463" y="84464"/>
                      <a:pt x="37082" y="84108"/>
                      <a:pt x="36752" y="83752"/>
                    </a:cubicBezTo>
                    <a:cubicBezTo>
                      <a:pt x="36396" y="83371"/>
                      <a:pt x="36116" y="82939"/>
                      <a:pt x="35913" y="82481"/>
                    </a:cubicBezTo>
                    <a:cubicBezTo>
                      <a:pt x="35837" y="82329"/>
                      <a:pt x="35761" y="82151"/>
                      <a:pt x="35735" y="81973"/>
                    </a:cubicBezTo>
                    <a:lnTo>
                      <a:pt x="35735" y="81973"/>
                    </a:lnTo>
                    <a:lnTo>
                      <a:pt x="35837" y="82151"/>
                    </a:lnTo>
                    <a:cubicBezTo>
                      <a:pt x="35938" y="82354"/>
                      <a:pt x="36040" y="82532"/>
                      <a:pt x="36167" y="82735"/>
                    </a:cubicBezTo>
                    <a:cubicBezTo>
                      <a:pt x="36650" y="83396"/>
                      <a:pt x="37209" y="83981"/>
                      <a:pt x="37870" y="84438"/>
                    </a:cubicBezTo>
                    <a:cubicBezTo>
                      <a:pt x="38607" y="84972"/>
                      <a:pt x="39395" y="85430"/>
                      <a:pt x="40183" y="85836"/>
                    </a:cubicBezTo>
                    <a:cubicBezTo>
                      <a:pt x="40191" y="85839"/>
                      <a:pt x="40200" y="85840"/>
                      <a:pt x="40208" y="85840"/>
                    </a:cubicBezTo>
                    <a:cubicBezTo>
                      <a:pt x="40274" y="85840"/>
                      <a:pt x="40327" y="85757"/>
                      <a:pt x="40259" y="85735"/>
                    </a:cubicBezTo>
                    <a:cubicBezTo>
                      <a:pt x="39827" y="85455"/>
                      <a:pt x="39395" y="85201"/>
                      <a:pt x="38988" y="84947"/>
                    </a:cubicBezTo>
                    <a:cubicBezTo>
                      <a:pt x="38277" y="84515"/>
                      <a:pt x="37616" y="84006"/>
                      <a:pt x="37006" y="83396"/>
                    </a:cubicBezTo>
                    <a:cubicBezTo>
                      <a:pt x="36752" y="83117"/>
                      <a:pt x="36498" y="82812"/>
                      <a:pt x="36294" y="82507"/>
                    </a:cubicBezTo>
                    <a:cubicBezTo>
                      <a:pt x="36193" y="82329"/>
                      <a:pt x="36091" y="82176"/>
                      <a:pt x="36015" y="81998"/>
                    </a:cubicBezTo>
                    <a:cubicBezTo>
                      <a:pt x="35938" y="81846"/>
                      <a:pt x="35862" y="81693"/>
                      <a:pt x="35786" y="81541"/>
                    </a:cubicBezTo>
                    <a:cubicBezTo>
                      <a:pt x="35811" y="81465"/>
                      <a:pt x="35837" y="81388"/>
                      <a:pt x="35862" y="81312"/>
                    </a:cubicBezTo>
                    <a:cubicBezTo>
                      <a:pt x="35913" y="81287"/>
                      <a:pt x="35964" y="81261"/>
                      <a:pt x="35989" y="81236"/>
                    </a:cubicBezTo>
                    <a:cubicBezTo>
                      <a:pt x="36015" y="81160"/>
                      <a:pt x="36015" y="81083"/>
                      <a:pt x="35989" y="81033"/>
                    </a:cubicBezTo>
                    <a:cubicBezTo>
                      <a:pt x="36269" y="80626"/>
                      <a:pt x="36548" y="80245"/>
                      <a:pt x="36879" y="79889"/>
                    </a:cubicBezTo>
                    <a:cubicBezTo>
                      <a:pt x="37514" y="79101"/>
                      <a:pt x="38048" y="78237"/>
                      <a:pt x="38429" y="77296"/>
                    </a:cubicBezTo>
                    <a:cubicBezTo>
                      <a:pt x="38531" y="77220"/>
                      <a:pt x="38582" y="77093"/>
                      <a:pt x="38582" y="76966"/>
                    </a:cubicBezTo>
                    <a:cubicBezTo>
                      <a:pt x="38709" y="76610"/>
                      <a:pt x="38836" y="76254"/>
                      <a:pt x="38938" y="75899"/>
                    </a:cubicBezTo>
                    <a:cubicBezTo>
                      <a:pt x="39090" y="76178"/>
                      <a:pt x="39293" y="76407"/>
                      <a:pt x="39548" y="76559"/>
                    </a:cubicBezTo>
                    <a:cubicBezTo>
                      <a:pt x="39980" y="76839"/>
                      <a:pt x="40463" y="77068"/>
                      <a:pt x="40945" y="77271"/>
                    </a:cubicBezTo>
                    <a:lnTo>
                      <a:pt x="42699" y="78084"/>
                    </a:lnTo>
                    <a:lnTo>
                      <a:pt x="44402" y="78847"/>
                    </a:lnTo>
                    <a:cubicBezTo>
                      <a:pt x="44910" y="79076"/>
                      <a:pt x="45419" y="79330"/>
                      <a:pt x="45901" y="79609"/>
                    </a:cubicBezTo>
                    <a:cubicBezTo>
                      <a:pt x="46384" y="79889"/>
                      <a:pt x="46842" y="80219"/>
                      <a:pt x="47249" y="80601"/>
                    </a:cubicBezTo>
                    <a:cubicBezTo>
                      <a:pt x="47604" y="80956"/>
                      <a:pt x="47935" y="81338"/>
                      <a:pt x="48189" y="81795"/>
                    </a:cubicBezTo>
                    <a:cubicBezTo>
                      <a:pt x="48443" y="82227"/>
                      <a:pt x="48646" y="82685"/>
                      <a:pt x="48799" y="83168"/>
                    </a:cubicBezTo>
                    <a:cubicBezTo>
                      <a:pt x="48926" y="83676"/>
                      <a:pt x="49002" y="84184"/>
                      <a:pt x="49053" y="84692"/>
                    </a:cubicBezTo>
                    <a:cubicBezTo>
                      <a:pt x="49053" y="84731"/>
                      <a:pt x="49085" y="84750"/>
                      <a:pt x="49120" y="84750"/>
                    </a:cubicBezTo>
                    <a:cubicBezTo>
                      <a:pt x="49155" y="84750"/>
                      <a:pt x="49193" y="84731"/>
                      <a:pt x="49206" y="84692"/>
                    </a:cubicBezTo>
                    <a:cubicBezTo>
                      <a:pt x="49206" y="84565"/>
                      <a:pt x="49206" y="84438"/>
                      <a:pt x="49206" y="84311"/>
                    </a:cubicBezTo>
                    <a:cubicBezTo>
                      <a:pt x="49129" y="83295"/>
                      <a:pt x="48799" y="82303"/>
                      <a:pt x="48240" y="81439"/>
                    </a:cubicBezTo>
                    <a:cubicBezTo>
                      <a:pt x="47960" y="81007"/>
                      <a:pt x="47630" y="80626"/>
                      <a:pt x="47249" y="80270"/>
                    </a:cubicBezTo>
                    <a:cubicBezTo>
                      <a:pt x="46816" y="79914"/>
                      <a:pt x="46359" y="79584"/>
                      <a:pt x="45876" y="79330"/>
                    </a:cubicBezTo>
                    <a:cubicBezTo>
                      <a:pt x="45368" y="79050"/>
                      <a:pt x="44859" y="78821"/>
                      <a:pt x="44351" y="78593"/>
                    </a:cubicBezTo>
                    <a:lnTo>
                      <a:pt x="42623" y="77805"/>
                    </a:lnTo>
                    <a:lnTo>
                      <a:pt x="40895" y="76991"/>
                    </a:lnTo>
                    <a:cubicBezTo>
                      <a:pt x="40412" y="76814"/>
                      <a:pt x="39980" y="76585"/>
                      <a:pt x="39548" y="76305"/>
                    </a:cubicBezTo>
                    <a:cubicBezTo>
                      <a:pt x="39370" y="76153"/>
                      <a:pt x="39217" y="76000"/>
                      <a:pt x="39115" y="75797"/>
                    </a:cubicBezTo>
                    <a:cubicBezTo>
                      <a:pt x="39065" y="75721"/>
                      <a:pt x="39039" y="75644"/>
                      <a:pt x="39014" y="75568"/>
                    </a:cubicBezTo>
                    <a:cubicBezTo>
                      <a:pt x="39115" y="75162"/>
                      <a:pt x="39166" y="74755"/>
                      <a:pt x="39192" y="74323"/>
                    </a:cubicBezTo>
                    <a:cubicBezTo>
                      <a:pt x="39243" y="74323"/>
                      <a:pt x="39268" y="74297"/>
                      <a:pt x="39293" y="74272"/>
                    </a:cubicBezTo>
                    <a:cubicBezTo>
                      <a:pt x="39293" y="74145"/>
                      <a:pt x="39293" y="74043"/>
                      <a:pt x="39268" y="73916"/>
                    </a:cubicBezTo>
                    <a:cubicBezTo>
                      <a:pt x="39293" y="73865"/>
                      <a:pt x="39293" y="73789"/>
                      <a:pt x="39319" y="73713"/>
                    </a:cubicBezTo>
                    <a:cubicBezTo>
                      <a:pt x="39370" y="73764"/>
                      <a:pt x="39395" y="73815"/>
                      <a:pt x="39446" y="73865"/>
                    </a:cubicBezTo>
                    <a:cubicBezTo>
                      <a:pt x="39802" y="74196"/>
                      <a:pt x="40208" y="74450"/>
                      <a:pt x="40666" y="74628"/>
                    </a:cubicBezTo>
                    <a:cubicBezTo>
                      <a:pt x="41149" y="74857"/>
                      <a:pt x="41632" y="75060"/>
                      <a:pt x="42140" y="75263"/>
                    </a:cubicBezTo>
                    <a:cubicBezTo>
                      <a:pt x="43131" y="75644"/>
                      <a:pt x="44173" y="75975"/>
                      <a:pt x="45190" y="76305"/>
                    </a:cubicBezTo>
                    <a:cubicBezTo>
                      <a:pt x="46206" y="76636"/>
                      <a:pt x="47249" y="76941"/>
                      <a:pt x="48265" y="77296"/>
                    </a:cubicBezTo>
                    <a:cubicBezTo>
                      <a:pt x="48773" y="77474"/>
                      <a:pt x="49282" y="77652"/>
                      <a:pt x="49790" y="77856"/>
                    </a:cubicBezTo>
                    <a:cubicBezTo>
                      <a:pt x="50019" y="77957"/>
                      <a:pt x="50273" y="78034"/>
                      <a:pt x="50502" y="78161"/>
                    </a:cubicBezTo>
                    <a:lnTo>
                      <a:pt x="50883" y="78339"/>
                    </a:lnTo>
                    <a:cubicBezTo>
                      <a:pt x="51010" y="78389"/>
                      <a:pt x="51137" y="78415"/>
                      <a:pt x="51264" y="78466"/>
                    </a:cubicBezTo>
                    <a:cubicBezTo>
                      <a:pt x="51277" y="78474"/>
                      <a:pt x="51288" y="78477"/>
                      <a:pt x="51299" y="78477"/>
                    </a:cubicBezTo>
                    <a:cubicBezTo>
                      <a:pt x="51354" y="78477"/>
                      <a:pt x="51379" y="78381"/>
                      <a:pt x="51315" y="78339"/>
                    </a:cubicBezTo>
                    <a:cubicBezTo>
                      <a:pt x="51264" y="78313"/>
                      <a:pt x="51086" y="78211"/>
                      <a:pt x="50985" y="78135"/>
                    </a:cubicBezTo>
                    <a:cubicBezTo>
                      <a:pt x="50019" y="77678"/>
                      <a:pt x="49053" y="77296"/>
                      <a:pt x="48036" y="76991"/>
                    </a:cubicBezTo>
                    <a:cubicBezTo>
                      <a:pt x="47045" y="76636"/>
                      <a:pt x="46029" y="76356"/>
                      <a:pt x="45012" y="76026"/>
                    </a:cubicBezTo>
                    <a:cubicBezTo>
                      <a:pt x="43995" y="75721"/>
                      <a:pt x="43004" y="75365"/>
                      <a:pt x="42013" y="74984"/>
                    </a:cubicBezTo>
                    <a:cubicBezTo>
                      <a:pt x="41530" y="74780"/>
                      <a:pt x="41072" y="74577"/>
                      <a:pt x="40590" y="74348"/>
                    </a:cubicBezTo>
                    <a:cubicBezTo>
                      <a:pt x="40158" y="74170"/>
                      <a:pt x="39802" y="73916"/>
                      <a:pt x="39497" y="73586"/>
                    </a:cubicBezTo>
                    <a:cubicBezTo>
                      <a:pt x="39370" y="73408"/>
                      <a:pt x="39319" y="73205"/>
                      <a:pt x="39319" y="73001"/>
                    </a:cubicBezTo>
                    <a:cubicBezTo>
                      <a:pt x="39344" y="72798"/>
                      <a:pt x="39395" y="72620"/>
                      <a:pt x="39497" y="72442"/>
                    </a:cubicBezTo>
                    <a:cubicBezTo>
                      <a:pt x="39624" y="72213"/>
                      <a:pt x="39776" y="71985"/>
                      <a:pt x="39903" y="71730"/>
                    </a:cubicBezTo>
                    <a:cubicBezTo>
                      <a:pt x="39929" y="71705"/>
                      <a:pt x="39954" y="71654"/>
                      <a:pt x="39980" y="71603"/>
                    </a:cubicBezTo>
                    <a:cubicBezTo>
                      <a:pt x="39980" y="71578"/>
                      <a:pt x="40005" y="71553"/>
                      <a:pt x="40005" y="71527"/>
                    </a:cubicBezTo>
                    <a:lnTo>
                      <a:pt x="40005" y="71527"/>
                    </a:lnTo>
                    <a:cubicBezTo>
                      <a:pt x="40005" y="71578"/>
                      <a:pt x="39980" y="71603"/>
                      <a:pt x="39980" y="71654"/>
                    </a:cubicBezTo>
                    <a:lnTo>
                      <a:pt x="39929" y="71858"/>
                    </a:lnTo>
                    <a:cubicBezTo>
                      <a:pt x="39903" y="71985"/>
                      <a:pt x="39903" y="72112"/>
                      <a:pt x="39903" y="72239"/>
                    </a:cubicBezTo>
                    <a:cubicBezTo>
                      <a:pt x="39903" y="72467"/>
                      <a:pt x="39954" y="72722"/>
                      <a:pt x="40081" y="72925"/>
                    </a:cubicBezTo>
                    <a:cubicBezTo>
                      <a:pt x="40208" y="73128"/>
                      <a:pt x="40386" y="73306"/>
                      <a:pt x="40564" y="73459"/>
                    </a:cubicBezTo>
                    <a:lnTo>
                      <a:pt x="40844" y="73662"/>
                    </a:lnTo>
                    <a:cubicBezTo>
                      <a:pt x="40920" y="73738"/>
                      <a:pt x="40996" y="73840"/>
                      <a:pt x="41098" y="73916"/>
                    </a:cubicBezTo>
                    <a:cubicBezTo>
                      <a:pt x="41105" y="73923"/>
                      <a:pt x="41113" y="73926"/>
                      <a:pt x="41122" y="73926"/>
                    </a:cubicBezTo>
                    <a:cubicBezTo>
                      <a:pt x="41147" y="73926"/>
                      <a:pt x="41174" y="73903"/>
                      <a:pt x="41174" y="73865"/>
                    </a:cubicBezTo>
                    <a:cubicBezTo>
                      <a:pt x="41072" y="73662"/>
                      <a:pt x="40920" y="73484"/>
                      <a:pt x="40742" y="73357"/>
                    </a:cubicBezTo>
                    <a:cubicBezTo>
                      <a:pt x="40564" y="73230"/>
                      <a:pt x="40386" y="73052"/>
                      <a:pt x="40259" y="72874"/>
                    </a:cubicBezTo>
                    <a:cubicBezTo>
                      <a:pt x="40132" y="72671"/>
                      <a:pt x="40081" y="72442"/>
                      <a:pt x="40081" y="72188"/>
                    </a:cubicBezTo>
                    <a:cubicBezTo>
                      <a:pt x="40081" y="72086"/>
                      <a:pt x="40081" y="72010"/>
                      <a:pt x="40107" y="71908"/>
                    </a:cubicBezTo>
                    <a:cubicBezTo>
                      <a:pt x="40107" y="72061"/>
                      <a:pt x="40158" y="72213"/>
                      <a:pt x="40234" y="72340"/>
                    </a:cubicBezTo>
                    <a:cubicBezTo>
                      <a:pt x="40463" y="72722"/>
                      <a:pt x="40793" y="73052"/>
                      <a:pt x="41174" y="73306"/>
                    </a:cubicBezTo>
                    <a:cubicBezTo>
                      <a:pt x="41377" y="73433"/>
                      <a:pt x="41555" y="73560"/>
                      <a:pt x="41759" y="73687"/>
                    </a:cubicBezTo>
                    <a:cubicBezTo>
                      <a:pt x="41937" y="73815"/>
                      <a:pt x="42140" y="73891"/>
                      <a:pt x="42369" y="73992"/>
                    </a:cubicBezTo>
                    <a:cubicBezTo>
                      <a:pt x="42420" y="73992"/>
                      <a:pt x="42445" y="73916"/>
                      <a:pt x="42394" y="73891"/>
                    </a:cubicBezTo>
                    <a:cubicBezTo>
                      <a:pt x="42165" y="73738"/>
                      <a:pt x="41937" y="73611"/>
                      <a:pt x="41708" y="73459"/>
                    </a:cubicBezTo>
                    <a:cubicBezTo>
                      <a:pt x="41479" y="73306"/>
                      <a:pt x="41250" y="73128"/>
                      <a:pt x="41047" y="72950"/>
                    </a:cubicBezTo>
                    <a:cubicBezTo>
                      <a:pt x="40818" y="72798"/>
                      <a:pt x="40640" y="72595"/>
                      <a:pt x="40488" y="72391"/>
                    </a:cubicBezTo>
                    <a:cubicBezTo>
                      <a:pt x="40361" y="72213"/>
                      <a:pt x="40285" y="72010"/>
                      <a:pt x="40259" y="71832"/>
                    </a:cubicBezTo>
                    <a:lnTo>
                      <a:pt x="40259" y="71832"/>
                    </a:lnTo>
                    <a:cubicBezTo>
                      <a:pt x="40488" y="72061"/>
                      <a:pt x="40717" y="72290"/>
                      <a:pt x="40945" y="72493"/>
                    </a:cubicBezTo>
                    <a:cubicBezTo>
                      <a:pt x="41225" y="72772"/>
                      <a:pt x="41530" y="73001"/>
                      <a:pt x="41835" y="73230"/>
                    </a:cubicBezTo>
                    <a:cubicBezTo>
                      <a:pt x="41850" y="73240"/>
                      <a:pt x="41863" y="73244"/>
                      <a:pt x="41875" y="73244"/>
                    </a:cubicBezTo>
                    <a:cubicBezTo>
                      <a:pt x="41927" y="73244"/>
                      <a:pt x="41952" y="73169"/>
                      <a:pt x="41911" y="73128"/>
                    </a:cubicBezTo>
                    <a:cubicBezTo>
                      <a:pt x="41606" y="72849"/>
                      <a:pt x="41276" y="72569"/>
                      <a:pt x="40996" y="72264"/>
                    </a:cubicBezTo>
                    <a:lnTo>
                      <a:pt x="40640" y="71934"/>
                    </a:lnTo>
                    <a:lnTo>
                      <a:pt x="40640" y="71934"/>
                    </a:lnTo>
                    <a:cubicBezTo>
                      <a:pt x="41174" y="72162"/>
                      <a:pt x="41682" y="72340"/>
                      <a:pt x="42242" y="72493"/>
                    </a:cubicBezTo>
                    <a:cubicBezTo>
                      <a:pt x="43384" y="72779"/>
                      <a:pt x="44572" y="72953"/>
                      <a:pt x="45762" y="72953"/>
                    </a:cubicBezTo>
                    <a:cubicBezTo>
                      <a:pt x="45842" y="72953"/>
                      <a:pt x="45923" y="72952"/>
                      <a:pt x="46003" y="72950"/>
                    </a:cubicBezTo>
                    <a:cubicBezTo>
                      <a:pt x="46639" y="72950"/>
                      <a:pt x="47299" y="72950"/>
                      <a:pt x="47935" y="72900"/>
                    </a:cubicBezTo>
                    <a:cubicBezTo>
                      <a:pt x="48265" y="72874"/>
                      <a:pt x="48570" y="72849"/>
                      <a:pt x="48901" y="72798"/>
                    </a:cubicBezTo>
                    <a:lnTo>
                      <a:pt x="49155" y="72772"/>
                    </a:lnTo>
                    <a:lnTo>
                      <a:pt x="49155" y="72772"/>
                    </a:lnTo>
                    <a:cubicBezTo>
                      <a:pt x="49053" y="72798"/>
                      <a:pt x="48977" y="72849"/>
                      <a:pt x="48875" y="72900"/>
                    </a:cubicBezTo>
                    <a:cubicBezTo>
                      <a:pt x="48824" y="72950"/>
                      <a:pt x="48850" y="73052"/>
                      <a:pt x="48926" y="73052"/>
                    </a:cubicBezTo>
                    <a:cubicBezTo>
                      <a:pt x="49078" y="73027"/>
                      <a:pt x="49206" y="73001"/>
                      <a:pt x="49358" y="72950"/>
                    </a:cubicBezTo>
                    <a:cubicBezTo>
                      <a:pt x="49485" y="72874"/>
                      <a:pt x="49638" y="72823"/>
                      <a:pt x="49765" y="72772"/>
                    </a:cubicBezTo>
                    <a:cubicBezTo>
                      <a:pt x="50019" y="72645"/>
                      <a:pt x="50298" y="72518"/>
                      <a:pt x="50553" y="72366"/>
                    </a:cubicBezTo>
                    <a:cubicBezTo>
                      <a:pt x="51442" y="71858"/>
                      <a:pt x="52255" y="71222"/>
                      <a:pt x="52967" y="70460"/>
                    </a:cubicBezTo>
                    <a:cubicBezTo>
                      <a:pt x="53323" y="70078"/>
                      <a:pt x="53628" y="69646"/>
                      <a:pt x="53907" y="69214"/>
                    </a:cubicBezTo>
                    <a:cubicBezTo>
                      <a:pt x="54009" y="69087"/>
                      <a:pt x="54111" y="68935"/>
                      <a:pt x="54187" y="68782"/>
                    </a:cubicBezTo>
                    <a:cubicBezTo>
                      <a:pt x="54194" y="68789"/>
                      <a:pt x="54204" y="68792"/>
                      <a:pt x="54216" y="68792"/>
                    </a:cubicBezTo>
                    <a:cubicBezTo>
                      <a:pt x="54248" y="68792"/>
                      <a:pt x="54289" y="68769"/>
                      <a:pt x="54289" y="68731"/>
                    </a:cubicBezTo>
                    <a:cubicBezTo>
                      <a:pt x="54289" y="68681"/>
                      <a:pt x="54289" y="68630"/>
                      <a:pt x="54289" y="68579"/>
                    </a:cubicBezTo>
                    <a:cubicBezTo>
                      <a:pt x="54365" y="68452"/>
                      <a:pt x="54416" y="68299"/>
                      <a:pt x="54441" y="68147"/>
                    </a:cubicBezTo>
                    <a:cubicBezTo>
                      <a:pt x="54441" y="68248"/>
                      <a:pt x="54467" y="68325"/>
                      <a:pt x="54467" y="68426"/>
                    </a:cubicBezTo>
                    <a:cubicBezTo>
                      <a:pt x="54467" y="68604"/>
                      <a:pt x="54467" y="68782"/>
                      <a:pt x="54441" y="68960"/>
                    </a:cubicBezTo>
                    <a:cubicBezTo>
                      <a:pt x="54441" y="69062"/>
                      <a:pt x="54416" y="69138"/>
                      <a:pt x="54390" y="69240"/>
                    </a:cubicBezTo>
                    <a:cubicBezTo>
                      <a:pt x="54365" y="69316"/>
                      <a:pt x="54365" y="69418"/>
                      <a:pt x="54365" y="69494"/>
                    </a:cubicBezTo>
                    <a:cubicBezTo>
                      <a:pt x="54365" y="69531"/>
                      <a:pt x="54392" y="69555"/>
                      <a:pt x="54417" y="69555"/>
                    </a:cubicBezTo>
                    <a:cubicBezTo>
                      <a:pt x="54426" y="69555"/>
                      <a:pt x="54434" y="69551"/>
                      <a:pt x="54441" y="69545"/>
                    </a:cubicBezTo>
                    <a:cubicBezTo>
                      <a:pt x="54492" y="69468"/>
                      <a:pt x="54543" y="69367"/>
                      <a:pt x="54568" y="69291"/>
                    </a:cubicBezTo>
                    <a:cubicBezTo>
                      <a:pt x="54594" y="69189"/>
                      <a:pt x="54619" y="69087"/>
                      <a:pt x="54619" y="68986"/>
                    </a:cubicBezTo>
                    <a:cubicBezTo>
                      <a:pt x="54670" y="68808"/>
                      <a:pt x="54670" y="68604"/>
                      <a:pt x="54645" y="68426"/>
                    </a:cubicBezTo>
                    <a:cubicBezTo>
                      <a:pt x="54645" y="68020"/>
                      <a:pt x="54517" y="67638"/>
                      <a:pt x="54314" y="67308"/>
                    </a:cubicBezTo>
                    <a:cubicBezTo>
                      <a:pt x="54301" y="67295"/>
                      <a:pt x="54289" y="67289"/>
                      <a:pt x="54276" y="67289"/>
                    </a:cubicBezTo>
                    <a:cubicBezTo>
                      <a:pt x="54263" y="67289"/>
                      <a:pt x="54251" y="67295"/>
                      <a:pt x="54238" y="67308"/>
                    </a:cubicBezTo>
                    <a:cubicBezTo>
                      <a:pt x="54212" y="67156"/>
                      <a:pt x="54212" y="67003"/>
                      <a:pt x="54187" y="66876"/>
                    </a:cubicBezTo>
                    <a:close/>
                    <a:moveTo>
                      <a:pt x="14310" y="85328"/>
                    </a:moveTo>
                    <a:cubicBezTo>
                      <a:pt x="14411" y="85557"/>
                      <a:pt x="14538" y="85760"/>
                      <a:pt x="14615" y="85989"/>
                    </a:cubicBezTo>
                    <a:cubicBezTo>
                      <a:pt x="14716" y="86217"/>
                      <a:pt x="14818" y="86446"/>
                      <a:pt x="14894" y="86675"/>
                    </a:cubicBezTo>
                    <a:cubicBezTo>
                      <a:pt x="15021" y="87082"/>
                      <a:pt x="15123" y="87514"/>
                      <a:pt x="15174" y="87946"/>
                    </a:cubicBezTo>
                    <a:cubicBezTo>
                      <a:pt x="15199" y="88174"/>
                      <a:pt x="15225" y="88403"/>
                      <a:pt x="15225" y="88607"/>
                    </a:cubicBezTo>
                    <a:cubicBezTo>
                      <a:pt x="15225" y="88810"/>
                      <a:pt x="15225" y="88988"/>
                      <a:pt x="15199" y="89191"/>
                    </a:cubicBezTo>
                    <a:cubicBezTo>
                      <a:pt x="15148" y="89369"/>
                      <a:pt x="15072" y="89521"/>
                      <a:pt x="14945" y="89674"/>
                    </a:cubicBezTo>
                    <a:cubicBezTo>
                      <a:pt x="14818" y="89801"/>
                      <a:pt x="14640" y="89877"/>
                      <a:pt x="14462" y="89877"/>
                    </a:cubicBezTo>
                    <a:cubicBezTo>
                      <a:pt x="14414" y="89883"/>
                      <a:pt x="14368" y="89886"/>
                      <a:pt x="14322" y="89886"/>
                    </a:cubicBezTo>
                    <a:cubicBezTo>
                      <a:pt x="14175" y="89886"/>
                      <a:pt x="14039" y="89853"/>
                      <a:pt x="13903" y="89776"/>
                    </a:cubicBezTo>
                    <a:cubicBezTo>
                      <a:pt x="13827" y="89725"/>
                      <a:pt x="13725" y="89674"/>
                      <a:pt x="13649" y="89623"/>
                    </a:cubicBezTo>
                    <a:cubicBezTo>
                      <a:pt x="13573" y="89547"/>
                      <a:pt x="13496" y="89496"/>
                      <a:pt x="13420" y="89445"/>
                    </a:cubicBezTo>
                    <a:cubicBezTo>
                      <a:pt x="13407" y="89433"/>
                      <a:pt x="13395" y="89426"/>
                      <a:pt x="13382" y="89426"/>
                    </a:cubicBezTo>
                    <a:cubicBezTo>
                      <a:pt x="13369" y="89426"/>
                      <a:pt x="13357" y="89433"/>
                      <a:pt x="13344" y="89445"/>
                    </a:cubicBezTo>
                    <a:lnTo>
                      <a:pt x="13344" y="89267"/>
                    </a:lnTo>
                    <a:cubicBezTo>
                      <a:pt x="13395" y="88886"/>
                      <a:pt x="13420" y="88505"/>
                      <a:pt x="13445" y="88124"/>
                    </a:cubicBezTo>
                    <a:lnTo>
                      <a:pt x="13445" y="87361"/>
                    </a:lnTo>
                    <a:cubicBezTo>
                      <a:pt x="13445" y="87234"/>
                      <a:pt x="13445" y="87107"/>
                      <a:pt x="13420" y="86980"/>
                    </a:cubicBezTo>
                    <a:cubicBezTo>
                      <a:pt x="13395" y="86853"/>
                      <a:pt x="13395" y="86751"/>
                      <a:pt x="13369" y="86624"/>
                    </a:cubicBezTo>
                    <a:cubicBezTo>
                      <a:pt x="13369" y="86590"/>
                      <a:pt x="13349" y="86576"/>
                      <a:pt x="13323" y="86576"/>
                    </a:cubicBezTo>
                    <a:cubicBezTo>
                      <a:pt x="13293" y="86576"/>
                      <a:pt x="13256" y="86596"/>
                      <a:pt x="13242" y="86624"/>
                    </a:cubicBezTo>
                    <a:cubicBezTo>
                      <a:pt x="13242" y="86751"/>
                      <a:pt x="13242" y="86878"/>
                      <a:pt x="13242" y="87031"/>
                    </a:cubicBezTo>
                    <a:lnTo>
                      <a:pt x="13242" y="87437"/>
                    </a:lnTo>
                    <a:cubicBezTo>
                      <a:pt x="13242" y="87692"/>
                      <a:pt x="13242" y="87971"/>
                      <a:pt x="13217" y="88225"/>
                    </a:cubicBezTo>
                    <a:cubicBezTo>
                      <a:pt x="13191" y="88708"/>
                      <a:pt x="13140" y="89191"/>
                      <a:pt x="13064" y="89649"/>
                    </a:cubicBezTo>
                    <a:cubicBezTo>
                      <a:pt x="13039" y="89877"/>
                      <a:pt x="12988" y="90131"/>
                      <a:pt x="12937" y="90360"/>
                    </a:cubicBezTo>
                    <a:cubicBezTo>
                      <a:pt x="12912" y="90564"/>
                      <a:pt x="12861" y="90792"/>
                      <a:pt x="12759" y="90996"/>
                    </a:cubicBezTo>
                    <a:cubicBezTo>
                      <a:pt x="12632" y="91326"/>
                      <a:pt x="12378" y="91580"/>
                      <a:pt x="12073" y="91733"/>
                    </a:cubicBezTo>
                    <a:cubicBezTo>
                      <a:pt x="11921" y="91809"/>
                      <a:pt x="11743" y="91860"/>
                      <a:pt x="11590" y="91860"/>
                    </a:cubicBezTo>
                    <a:cubicBezTo>
                      <a:pt x="11538" y="91867"/>
                      <a:pt x="11486" y="91870"/>
                      <a:pt x="11434" y="91870"/>
                    </a:cubicBezTo>
                    <a:cubicBezTo>
                      <a:pt x="11308" y="91870"/>
                      <a:pt x="11182" y="91852"/>
                      <a:pt x="11056" y="91834"/>
                    </a:cubicBezTo>
                    <a:lnTo>
                      <a:pt x="11031" y="91834"/>
                    </a:lnTo>
                    <a:cubicBezTo>
                      <a:pt x="11031" y="91834"/>
                      <a:pt x="11031" y="91809"/>
                      <a:pt x="11031" y="91809"/>
                    </a:cubicBezTo>
                    <a:cubicBezTo>
                      <a:pt x="11031" y="91784"/>
                      <a:pt x="11031" y="91758"/>
                      <a:pt x="11056" y="91733"/>
                    </a:cubicBezTo>
                    <a:cubicBezTo>
                      <a:pt x="11183" y="91250"/>
                      <a:pt x="11260" y="90741"/>
                      <a:pt x="11285" y="90233"/>
                    </a:cubicBezTo>
                    <a:cubicBezTo>
                      <a:pt x="11311" y="89776"/>
                      <a:pt x="11311" y="89293"/>
                      <a:pt x="11260" y="88810"/>
                    </a:cubicBezTo>
                    <a:lnTo>
                      <a:pt x="11387" y="88657"/>
                    </a:lnTo>
                    <a:lnTo>
                      <a:pt x="11387" y="89293"/>
                    </a:lnTo>
                    <a:cubicBezTo>
                      <a:pt x="11387" y="89420"/>
                      <a:pt x="11387" y="89547"/>
                      <a:pt x="11387" y="89674"/>
                    </a:cubicBezTo>
                    <a:cubicBezTo>
                      <a:pt x="11361" y="89801"/>
                      <a:pt x="11361" y="89954"/>
                      <a:pt x="11387" y="90081"/>
                    </a:cubicBezTo>
                    <a:cubicBezTo>
                      <a:pt x="11387" y="90093"/>
                      <a:pt x="11400" y="90100"/>
                      <a:pt x="11415" y="90100"/>
                    </a:cubicBezTo>
                    <a:cubicBezTo>
                      <a:pt x="11431" y="90100"/>
                      <a:pt x="11450" y="90093"/>
                      <a:pt x="11463" y="90081"/>
                    </a:cubicBezTo>
                    <a:cubicBezTo>
                      <a:pt x="11514" y="89954"/>
                      <a:pt x="11539" y="89826"/>
                      <a:pt x="11539" y="89674"/>
                    </a:cubicBezTo>
                    <a:cubicBezTo>
                      <a:pt x="11539" y="89547"/>
                      <a:pt x="11565" y="89420"/>
                      <a:pt x="11565" y="89267"/>
                    </a:cubicBezTo>
                    <a:cubicBezTo>
                      <a:pt x="11565" y="89039"/>
                      <a:pt x="11565" y="88784"/>
                      <a:pt x="11514" y="88530"/>
                    </a:cubicBezTo>
                    <a:cubicBezTo>
                      <a:pt x="12200" y="87768"/>
                      <a:pt x="12861" y="87005"/>
                      <a:pt x="13522" y="86217"/>
                    </a:cubicBezTo>
                    <a:cubicBezTo>
                      <a:pt x="13547" y="86421"/>
                      <a:pt x="13573" y="86624"/>
                      <a:pt x="13598" y="86802"/>
                    </a:cubicBezTo>
                    <a:cubicBezTo>
                      <a:pt x="13598" y="86929"/>
                      <a:pt x="13649" y="87056"/>
                      <a:pt x="13649" y="87183"/>
                    </a:cubicBezTo>
                    <a:cubicBezTo>
                      <a:pt x="13649" y="87234"/>
                      <a:pt x="13649" y="87285"/>
                      <a:pt x="13674" y="87336"/>
                    </a:cubicBezTo>
                    <a:cubicBezTo>
                      <a:pt x="13674" y="87387"/>
                      <a:pt x="13700" y="87463"/>
                      <a:pt x="13725" y="87488"/>
                    </a:cubicBezTo>
                    <a:cubicBezTo>
                      <a:pt x="13738" y="87514"/>
                      <a:pt x="13757" y="87526"/>
                      <a:pt x="13776" y="87526"/>
                    </a:cubicBezTo>
                    <a:cubicBezTo>
                      <a:pt x="13795" y="87526"/>
                      <a:pt x="13814" y="87514"/>
                      <a:pt x="13827" y="87488"/>
                    </a:cubicBezTo>
                    <a:cubicBezTo>
                      <a:pt x="13852" y="87387"/>
                      <a:pt x="13827" y="87285"/>
                      <a:pt x="13801" y="87183"/>
                    </a:cubicBezTo>
                    <a:cubicBezTo>
                      <a:pt x="13801" y="87056"/>
                      <a:pt x="13776" y="86929"/>
                      <a:pt x="13776" y="86827"/>
                    </a:cubicBezTo>
                    <a:cubicBezTo>
                      <a:pt x="13725" y="86573"/>
                      <a:pt x="13674" y="86345"/>
                      <a:pt x="13623" y="86116"/>
                    </a:cubicBezTo>
                    <a:lnTo>
                      <a:pt x="13954" y="85735"/>
                    </a:lnTo>
                    <a:lnTo>
                      <a:pt x="14310" y="85328"/>
                    </a:lnTo>
                    <a:close/>
                    <a:moveTo>
                      <a:pt x="19393" y="81770"/>
                    </a:moveTo>
                    <a:lnTo>
                      <a:pt x="19393" y="81770"/>
                    </a:lnTo>
                    <a:cubicBezTo>
                      <a:pt x="19444" y="81821"/>
                      <a:pt x="19520" y="81871"/>
                      <a:pt x="19596" y="81897"/>
                    </a:cubicBezTo>
                    <a:cubicBezTo>
                      <a:pt x="19647" y="82024"/>
                      <a:pt x="19698" y="82125"/>
                      <a:pt x="19749" y="82227"/>
                    </a:cubicBezTo>
                    <a:cubicBezTo>
                      <a:pt x="20359" y="83396"/>
                      <a:pt x="20867" y="84642"/>
                      <a:pt x="21248" y="85938"/>
                    </a:cubicBezTo>
                    <a:cubicBezTo>
                      <a:pt x="21451" y="86573"/>
                      <a:pt x="21579" y="87234"/>
                      <a:pt x="21706" y="87895"/>
                    </a:cubicBezTo>
                    <a:cubicBezTo>
                      <a:pt x="21833" y="88530"/>
                      <a:pt x="21909" y="89191"/>
                      <a:pt x="21934" y="89852"/>
                    </a:cubicBezTo>
                    <a:cubicBezTo>
                      <a:pt x="21960" y="90462"/>
                      <a:pt x="21884" y="91097"/>
                      <a:pt x="21426" y="91555"/>
                    </a:cubicBezTo>
                    <a:cubicBezTo>
                      <a:pt x="21223" y="91758"/>
                      <a:pt x="20994" y="91885"/>
                      <a:pt x="20740" y="91987"/>
                    </a:cubicBezTo>
                    <a:cubicBezTo>
                      <a:pt x="20587" y="92012"/>
                      <a:pt x="20460" y="92038"/>
                      <a:pt x="20333" y="92038"/>
                    </a:cubicBezTo>
                    <a:cubicBezTo>
                      <a:pt x="20295" y="92044"/>
                      <a:pt x="20259" y="92047"/>
                      <a:pt x="20223" y="92047"/>
                    </a:cubicBezTo>
                    <a:cubicBezTo>
                      <a:pt x="20117" y="92047"/>
                      <a:pt x="20022" y="92019"/>
                      <a:pt x="19927" y="91961"/>
                    </a:cubicBezTo>
                    <a:cubicBezTo>
                      <a:pt x="19901" y="91834"/>
                      <a:pt x="19850" y="91733"/>
                      <a:pt x="19799" y="91631"/>
                    </a:cubicBezTo>
                    <a:lnTo>
                      <a:pt x="19774" y="91555"/>
                    </a:lnTo>
                    <a:cubicBezTo>
                      <a:pt x="19723" y="91377"/>
                      <a:pt x="19672" y="91199"/>
                      <a:pt x="19647" y="91021"/>
                    </a:cubicBezTo>
                    <a:cubicBezTo>
                      <a:pt x="19571" y="90691"/>
                      <a:pt x="19520" y="90335"/>
                      <a:pt x="19469" y="89979"/>
                    </a:cubicBezTo>
                    <a:cubicBezTo>
                      <a:pt x="19367" y="89267"/>
                      <a:pt x="19291" y="88556"/>
                      <a:pt x="19215" y="87869"/>
                    </a:cubicBezTo>
                    <a:cubicBezTo>
                      <a:pt x="19088" y="86624"/>
                      <a:pt x="18808" y="85379"/>
                      <a:pt x="18427" y="84210"/>
                    </a:cubicBezTo>
                    <a:cubicBezTo>
                      <a:pt x="18461" y="84210"/>
                      <a:pt x="18506" y="84221"/>
                      <a:pt x="18555" y="84221"/>
                    </a:cubicBezTo>
                    <a:cubicBezTo>
                      <a:pt x="18579" y="84221"/>
                      <a:pt x="18605" y="84218"/>
                      <a:pt x="18630" y="84210"/>
                    </a:cubicBezTo>
                    <a:cubicBezTo>
                      <a:pt x="18656" y="84311"/>
                      <a:pt x="18681" y="84388"/>
                      <a:pt x="18707" y="84464"/>
                    </a:cubicBezTo>
                    <a:cubicBezTo>
                      <a:pt x="18732" y="84591"/>
                      <a:pt x="18783" y="84718"/>
                      <a:pt x="18834" y="84845"/>
                    </a:cubicBezTo>
                    <a:cubicBezTo>
                      <a:pt x="18910" y="85099"/>
                      <a:pt x="18986" y="85379"/>
                      <a:pt x="19062" y="85633"/>
                    </a:cubicBezTo>
                    <a:cubicBezTo>
                      <a:pt x="19139" y="85912"/>
                      <a:pt x="19189" y="86167"/>
                      <a:pt x="19240" y="86446"/>
                    </a:cubicBezTo>
                    <a:cubicBezTo>
                      <a:pt x="19266" y="86573"/>
                      <a:pt x="19291" y="86700"/>
                      <a:pt x="19317" y="86853"/>
                    </a:cubicBezTo>
                    <a:cubicBezTo>
                      <a:pt x="19342" y="86980"/>
                      <a:pt x="19367" y="87107"/>
                      <a:pt x="19418" y="87234"/>
                    </a:cubicBezTo>
                    <a:cubicBezTo>
                      <a:pt x="19431" y="87259"/>
                      <a:pt x="19450" y="87272"/>
                      <a:pt x="19469" y="87272"/>
                    </a:cubicBezTo>
                    <a:cubicBezTo>
                      <a:pt x="19488" y="87272"/>
                      <a:pt x="19507" y="87259"/>
                      <a:pt x="19520" y="87234"/>
                    </a:cubicBezTo>
                    <a:cubicBezTo>
                      <a:pt x="19545" y="87107"/>
                      <a:pt x="19520" y="86954"/>
                      <a:pt x="19494" y="86827"/>
                    </a:cubicBezTo>
                    <a:cubicBezTo>
                      <a:pt x="19494" y="86675"/>
                      <a:pt x="19469" y="86548"/>
                      <a:pt x="19444" y="86421"/>
                    </a:cubicBezTo>
                    <a:cubicBezTo>
                      <a:pt x="19393" y="86141"/>
                      <a:pt x="19317" y="85862"/>
                      <a:pt x="19266" y="85607"/>
                    </a:cubicBezTo>
                    <a:cubicBezTo>
                      <a:pt x="19189" y="85328"/>
                      <a:pt x="19113" y="85048"/>
                      <a:pt x="19012" y="84794"/>
                    </a:cubicBezTo>
                    <a:cubicBezTo>
                      <a:pt x="18961" y="84642"/>
                      <a:pt x="18910" y="84515"/>
                      <a:pt x="18859" y="84388"/>
                    </a:cubicBezTo>
                    <a:cubicBezTo>
                      <a:pt x="18834" y="84337"/>
                      <a:pt x="18808" y="84260"/>
                      <a:pt x="18783" y="84184"/>
                    </a:cubicBezTo>
                    <a:lnTo>
                      <a:pt x="18834" y="84159"/>
                    </a:lnTo>
                    <a:cubicBezTo>
                      <a:pt x="18935" y="84362"/>
                      <a:pt x="19012" y="84565"/>
                      <a:pt x="19088" y="84794"/>
                    </a:cubicBezTo>
                    <a:lnTo>
                      <a:pt x="19215" y="85125"/>
                    </a:lnTo>
                    <a:cubicBezTo>
                      <a:pt x="19240" y="85226"/>
                      <a:pt x="19266" y="85328"/>
                      <a:pt x="19317" y="85430"/>
                    </a:cubicBezTo>
                    <a:cubicBezTo>
                      <a:pt x="19326" y="85449"/>
                      <a:pt x="19340" y="85457"/>
                      <a:pt x="19354" y="85457"/>
                    </a:cubicBezTo>
                    <a:cubicBezTo>
                      <a:pt x="19377" y="85457"/>
                      <a:pt x="19402" y="85436"/>
                      <a:pt x="19418" y="85404"/>
                    </a:cubicBezTo>
                    <a:cubicBezTo>
                      <a:pt x="19367" y="85175"/>
                      <a:pt x="19317" y="84947"/>
                      <a:pt x="19215" y="84718"/>
                    </a:cubicBezTo>
                    <a:cubicBezTo>
                      <a:pt x="19139" y="84515"/>
                      <a:pt x="19037" y="84311"/>
                      <a:pt x="18935" y="84108"/>
                    </a:cubicBezTo>
                    <a:cubicBezTo>
                      <a:pt x="19139" y="83930"/>
                      <a:pt x="19266" y="83701"/>
                      <a:pt x="19342" y="83447"/>
                    </a:cubicBezTo>
                    <a:cubicBezTo>
                      <a:pt x="19444" y="83066"/>
                      <a:pt x="19469" y="82685"/>
                      <a:pt x="19444" y="82303"/>
                    </a:cubicBezTo>
                    <a:cubicBezTo>
                      <a:pt x="19444" y="82100"/>
                      <a:pt x="19418" y="81948"/>
                      <a:pt x="19393" y="81770"/>
                    </a:cubicBezTo>
                    <a:close/>
                    <a:moveTo>
                      <a:pt x="37641" y="92190"/>
                    </a:moveTo>
                    <a:lnTo>
                      <a:pt x="37641" y="92317"/>
                    </a:lnTo>
                    <a:lnTo>
                      <a:pt x="37616" y="92241"/>
                    </a:lnTo>
                    <a:cubicBezTo>
                      <a:pt x="37616" y="92216"/>
                      <a:pt x="37641" y="92216"/>
                      <a:pt x="37641" y="92190"/>
                    </a:cubicBezTo>
                    <a:close/>
                    <a:moveTo>
                      <a:pt x="27373" y="84108"/>
                    </a:moveTo>
                    <a:cubicBezTo>
                      <a:pt x="27780" y="84896"/>
                      <a:pt x="28136" y="85709"/>
                      <a:pt x="28415" y="86573"/>
                    </a:cubicBezTo>
                    <a:cubicBezTo>
                      <a:pt x="28746" y="87463"/>
                      <a:pt x="28975" y="88378"/>
                      <a:pt x="29127" y="89318"/>
                    </a:cubicBezTo>
                    <a:cubicBezTo>
                      <a:pt x="29280" y="90259"/>
                      <a:pt x="29330" y="91199"/>
                      <a:pt x="29330" y="92165"/>
                    </a:cubicBezTo>
                    <a:cubicBezTo>
                      <a:pt x="29330" y="92622"/>
                      <a:pt x="29305" y="93105"/>
                      <a:pt x="29254" y="93588"/>
                    </a:cubicBezTo>
                    <a:cubicBezTo>
                      <a:pt x="29254" y="93766"/>
                      <a:pt x="29229" y="93969"/>
                      <a:pt x="29152" y="94173"/>
                    </a:cubicBezTo>
                    <a:cubicBezTo>
                      <a:pt x="29127" y="94325"/>
                      <a:pt x="29025" y="94452"/>
                      <a:pt x="28898" y="94528"/>
                    </a:cubicBezTo>
                    <a:cubicBezTo>
                      <a:pt x="28822" y="94274"/>
                      <a:pt x="28746" y="93995"/>
                      <a:pt x="28670" y="93741"/>
                    </a:cubicBezTo>
                    <a:cubicBezTo>
                      <a:pt x="28517" y="93232"/>
                      <a:pt x="28390" y="92698"/>
                      <a:pt x="28288" y="92165"/>
                    </a:cubicBezTo>
                    <a:cubicBezTo>
                      <a:pt x="28237" y="91911"/>
                      <a:pt x="28187" y="91631"/>
                      <a:pt x="28136" y="91377"/>
                    </a:cubicBezTo>
                    <a:cubicBezTo>
                      <a:pt x="28110" y="91250"/>
                      <a:pt x="28085" y="91123"/>
                      <a:pt x="28060" y="90970"/>
                    </a:cubicBezTo>
                    <a:cubicBezTo>
                      <a:pt x="28060" y="90843"/>
                      <a:pt x="28034" y="90716"/>
                      <a:pt x="27983" y="90589"/>
                    </a:cubicBezTo>
                    <a:cubicBezTo>
                      <a:pt x="27971" y="90564"/>
                      <a:pt x="27952" y="90551"/>
                      <a:pt x="27933" y="90551"/>
                    </a:cubicBezTo>
                    <a:cubicBezTo>
                      <a:pt x="27913" y="90551"/>
                      <a:pt x="27894" y="90564"/>
                      <a:pt x="27882" y="90589"/>
                    </a:cubicBezTo>
                    <a:cubicBezTo>
                      <a:pt x="27856" y="90741"/>
                      <a:pt x="27882" y="90894"/>
                      <a:pt x="27907" y="91046"/>
                    </a:cubicBezTo>
                    <a:cubicBezTo>
                      <a:pt x="27933" y="91199"/>
                      <a:pt x="27958" y="91351"/>
                      <a:pt x="27983" y="91504"/>
                    </a:cubicBezTo>
                    <a:cubicBezTo>
                      <a:pt x="28161" y="92521"/>
                      <a:pt x="28441" y="93512"/>
                      <a:pt x="28771" y="94503"/>
                    </a:cubicBezTo>
                    <a:cubicBezTo>
                      <a:pt x="28644" y="94452"/>
                      <a:pt x="28517" y="94300"/>
                      <a:pt x="28441" y="94198"/>
                    </a:cubicBezTo>
                    <a:cubicBezTo>
                      <a:pt x="28288" y="94020"/>
                      <a:pt x="28136" y="93842"/>
                      <a:pt x="28009" y="93639"/>
                    </a:cubicBezTo>
                    <a:cubicBezTo>
                      <a:pt x="27755" y="93258"/>
                      <a:pt x="27551" y="92851"/>
                      <a:pt x="27373" y="92419"/>
                    </a:cubicBezTo>
                    <a:cubicBezTo>
                      <a:pt x="27373" y="92393"/>
                      <a:pt x="27373" y="92368"/>
                      <a:pt x="27348" y="92368"/>
                    </a:cubicBezTo>
                    <a:lnTo>
                      <a:pt x="27323" y="92088"/>
                    </a:lnTo>
                    <a:cubicBezTo>
                      <a:pt x="27221" y="90996"/>
                      <a:pt x="27094" y="89877"/>
                      <a:pt x="26890" y="88784"/>
                    </a:cubicBezTo>
                    <a:cubicBezTo>
                      <a:pt x="26713" y="87819"/>
                      <a:pt x="26509" y="86904"/>
                      <a:pt x="26255" y="85963"/>
                    </a:cubicBezTo>
                    <a:cubicBezTo>
                      <a:pt x="26255" y="85862"/>
                      <a:pt x="26230" y="85760"/>
                      <a:pt x="26204" y="85658"/>
                    </a:cubicBezTo>
                    <a:cubicBezTo>
                      <a:pt x="26560" y="85633"/>
                      <a:pt x="26890" y="85506"/>
                      <a:pt x="27170" y="85277"/>
                    </a:cubicBezTo>
                    <a:cubicBezTo>
                      <a:pt x="27297" y="85175"/>
                      <a:pt x="27399" y="85023"/>
                      <a:pt x="27424" y="84870"/>
                    </a:cubicBezTo>
                    <a:cubicBezTo>
                      <a:pt x="27475" y="84642"/>
                      <a:pt x="27450" y="84388"/>
                      <a:pt x="27348" y="84184"/>
                    </a:cubicBezTo>
                    <a:lnTo>
                      <a:pt x="27323" y="84108"/>
                    </a:lnTo>
                    <a:close/>
                    <a:moveTo>
                      <a:pt x="18046" y="83955"/>
                    </a:moveTo>
                    <a:lnTo>
                      <a:pt x="18046" y="83955"/>
                    </a:lnTo>
                    <a:cubicBezTo>
                      <a:pt x="18071" y="84006"/>
                      <a:pt x="18097" y="84032"/>
                      <a:pt x="18147" y="84057"/>
                    </a:cubicBezTo>
                    <a:cubicBezTo>
                      <a:pt x="18173" y="84133"/>
                      <a:pt x="18198" y="84210"/>
                      <a:pt x="18224" y="84286"/>
                    </a:cubicBezTo>
                    <a:cubicBezTo>
                      <a:pt x="18452" y="84972"/>
                      <a:pt x="18656" y="85684"/>
                      <a:pt x="18783" y="86421"/>
                    </a:cubicBezTo>
                    <a:cubicBezTo>
                      <a:pt x="18935" y="87132"/>
                      <a:pt x="19012" y="87869"/>
                      <a:pt x="19113" y="88607"/>
                    </a:cubicBezTo>
                    <a:cubicBezTo>
                      <a:pt x="19189" y="89344"/>
                      <a:pt x="19266" y="90081"/>
                      <a:pt x="19393" y="90792"/>
                    </a:cubicBezTo>
                    <a:cubicBezTo>
                      <a:pt x="19469" y="91148"/>
                      <a:pt x="19545" y="91504"/>
                      <a:pt x="19647" y="91834"/>
                    </a:cubicBezTo>
                    <a:cubicBezTo>
                      <a:pt x="19672" y="91911"/>
                      <a:pt x="19698" y="91987"/>
                      <a:pt x="19749" y="92038"/>
                    </a:cubicBezTo>
                    <a:cubicBezTo>
                      <a:pt x="19799" y="92266"/>
                      <a:pt x="19799" y="92495"/>
                      <a:pt x="19749" y="92724"/>
                    </a:cubicBezTo>
                    <a:cubicBezTo>
                      <a:pt x="19731" y="92712"/>
                      <a:pt x="19714" y="92707"/>
                      <a:pt x="19698" y="92707"/>
                    </a:cubicBezTo>
                    <a:cubicBezTo>
                      <a:pt x="19643" y="92707"/>
                      <a:pt x="19602" y="92766"/>
                      <a:pt x="19622" y="92826"/>
                    </a:cubicBezTo>
                    <a:lnTo>
                      <a:pt x="19622" y="93054"/>
                    </a:lnTo>
                    <a:cubicBezTo>
                      <a:pt x="19418" y="93486"/>
                      <a:pt x="19139" y="93842"/>
                      <a:pt x="18783" y="94122"/>
                    </a:cubicBezTo>
                    <a:cubicBezTo>
                      <a:pt x="18523" y="94381"/>
                      <a:pt x="18176" y="94531"/>
                      <a:pt x="17823" y="94531"/>
                    </a:cubicBezTo>
                    <a:cubicBezTo>
                      <a:pt x="17796" y="94531"/>
                      <a:pt x="17768" y="94530"/>
                      <a:pt x="17741" y="94528"/>
                    </a:cubicBezTo>
                    <a:cubicBezTo>
                      <a:pt x="17563" y="94503"/>
                      <a:pt x="17410" y="94401"/>
                      <a:pt x="17309" y="94274"/>
                    </a:cubicBezTo>
                    <a:cubicBezTo>
                      <a:pt x="17207" y="94147"/>
                      <a:pt x="17156" y="93995"/>
                      <a:pt x="17131" y="93817"/>
                    </a:cubicBezTo>
                    <a:cubicBezTo>
                      <a:pt x="17105" y="93410"/>
                      <a:pt x="17131" y="93029"/>
                      <a:pt x="17182" y="92622"/>
                    </a:cubicBezTo>
                    <a:cubicBezTo>
                      <a:pt x="17232" y="92139"/>
                      <a:pt x="17258" y="91682"/>
                      <a:pt x="17258" y="91174"/>
                    </a:cubicBezTo>
                    <a:cubicBezTo>
                      <a:pt x="17283" y="90233"/>
                      <a:pt x="17232" y="89267"/>
                      <a:pt x="17156" y="88327"/>
                    </a:cubicBezTo>
                    <a:cubicBezTo>
                      <a:pt x="17105" y="87488"/>
                      <a:pt x="17004" y="86675"/>
                      <a:pt x="16851" y="85836"/>
                    </a:cubicBezTo>
                    <a:lnTo>
                      <a:pt x="16851" y="85836"/>
                    </a:lnTo>
                    <a:cubicBezTo>
                      <a:pt x="16927" y="85887"/>
                      <a:pt x="16978" y="85938"/>
                      <a:pt x="17080" y="85963"/>
                    </a:cubicBezTo>
                    <a:cubicBezTo>
                      <a:pt x="17131" y="86217"/>
                      <a:pt x="17182" y="86446"/>
                      <a:pt x="17232" y="86700"/>
                    </a:cubicBezTo>
                    <a:cubicBezTo>
                      <a:pt x="17283" y="86954"/>
                      <a:pt x="17334" y="87209"/>
                      <a:pt x="17360" y="87488"/>
                    </a:cubicBezTo>
                    <a:cubicBezTo>
                      <a:pt x="17385" y="87742"/>
                      <a:pt x="17410" y="87997"/>
                      <a:pt x="17436" y="88276"/>
                    </a:cubicBezTo>
                    <a:cubicBezTo>
                      <a:pt x="17436" y="88403"/>
                      <a:pt x="17461" y="88556"/>
                      <a:pt x="17461" y="88683"/>
                    </a:cubicBezTo>
                    <a:cubicBezTo>
                      <a:pt x="17487" y="88810"/>
                      <a:pt x="17487" y="88962"/>
                      <a:pt x="17537" y="89089"/>
                    </a:cubicBezTo>
                    <a:cubicBezTo>
                      <a:pt x="17537" y="89102"/>
                      <a:pt x="17556" y="89108"/>
                      <a:pt x="17576" y="89108"/>
                    </a:cubicBezTo>
                    <a:cubicBezTo>
                      <a:pt x="17595" y="89108"/>
                      <a:pt x="17614" y="89102"/>
                      <a:pt x="17614" y="89089"/>
                    </a:cubicBezTo>
                    <a:cubicBezTo>
                      <a:pt x="17639" y="88937"/>
                      <a:pt x="17639" y="88810"/>
                      <a:pt x="17639" y="88683"/>
                    </a:cubicBezTo>
                    <a:lnTo>
                      <a:pt x="17639" y="88251"/>
                    </a:lnTo>
                    <a:cubicBezTo>
                      <a:pt x="17639" y="87971"/>
                      <a:pt x="17614" y="87717"/>
                      <a:pt x="17563" y="87437"/>
                    </a:cubicBezTo>
                    <a:cubicBezTo>
                      <a:pt x="17537" y="87158"/>
                      <a:pt x="17487" y="86878"/>
                      <a:pt x="17436" y="86599"/>
                    </a:cubicBezTo>
                    <a:cubicBezTo>
                      <a:pt x="17385" y="86395"/>
                      <a:pt x="17334" y="86192"/>
                      <a:pt x="17232" y="86014"/>
                    </a:cubicBezTo>
                    <a:cubicBezTo>
                      <a:pt x="17410" y="86014"/>
                      <a:pt x="17588" y="85963"/>
                      <a:pt x="17715" y="85836"/>
                    </a:cubicBezTo>
                    <a:cubicBezTo>
                      <a:pt x="17842" y="85684"/>
                      <a:pt x="17919" y="85480"/>
                      <a:pt x="17970" y="85302"/>
                    </a:cubicBezTo>
                    <a:cubicBezTo>
                      <a:pt x="18071" y="84921"/>
                      <a:pt x="18122" y="84540"/>
                      <a:pt x="18071" y="84159"/>
                    </a:cubicBezTo>
                    <a:cubicBezTo>
                      <a:pt x="18071" y="84108"/>
                      <a:pt x="18046" y="84032"/>
                      <a:pt x="18046" y="83955"/>
                    </a:cubicBezTo>
                    <a:close/>
                    <a:moveTo>
                      <a:pt x="16750" y="86395"/>
                    </a:moveTo>
                    <a:cubicBezTo>
                      <a:pt x="16851" y="87234"/>
                      <a:pt x="16953" y="88047"/>
                      <a:pt x="17004" y="88886"/>
                    </a:cubicBezTo>
                    <a:cubicBezTo>
                      <a:pt x="17055" y="89877"/>
                      <a:pt x="17055" y="90869"/>
                      <a:pt x="17004" y="91885"/>
                    </a:cubicBezTo>
                    <a:cubicBezTo>
                      <a:pt x="16978" y="92368"/>
                      <a:pt x="16927" y="92826"/>
                      <a:pt x="16902" y="93308"/>
                    </a:cubicBezTo>
                    <a:cubicBezTo>
                      <a:pt x="16851" y="93690"/>
                      <a:pt x="16927" y="94071"/>
                      <a:pt x="17131" y="94401"/>
                    </a:cubicBezTo>
                    <a:cubicBezTo>
                      <a:pt x="17257" y="94578"/>
                      <a:pt x="17434" y="94680"/>
                      <a:pt x="17636" y="94756"/>
                    </a:cubicBezTo>
                    <a:lnTo>
                      <a:pt x="17636" y="94756"/>
                    </a:lnTo>
                    <a:cubicBezTo>
                      <a:pt x="17624" y="94798"/>
                      <a:pt x="17588" y="94837"/>
                      <a:pt x="17588" y="94859"/>
                    </a:cubicBezTo>
                    <a:cubicBezTo>
                      <a:pt x="17410" y="95215"/>
                      <a:pt x="17207" y="95545"/>
                      <a:pt x="16927" y="95799"/>
                    </a:cubicBezTo>
                    <a:cubicBezTo>
                      <a:pt x="16673" y="96053"/>
                      <a:pt x="16343" y="96257"/>
                      <a:pt x="15987" y="96384"/>
                    </a:cubicBezTo>
                    <a:cubicBezTo>
                      <a:pt x="15936" y="96409"/>
                      <a:pt x="15860" y="96409"/>
                      <a:pt x="15784" y="96435"/>
                    </a:cubicBezTo>
                    <a:cubicBezTo>
                      <a:pt x="15758" y="96384"/>
                      <a:pt x="15733" y="96358"/>
                      <a:pt x="15707" y="96358"/>
                    </a:cubicBezTo>
                    <a:cubicBezTo>
                      <a:pt x="15530" y="96308"/>
                      <a:pt x="15377" y="96206"/>
                      <a:pt x="15225" y="96079"/>
                    </a:cubicBezTo>
                    <a:cubicBezTo>
                      <a:pt x="15148" y="96028"/>
                      <a:pt x="15098" y="95952"/>
                      <a:pt x="15021" y="95875"/>
                    </a:cubicBezTo>
                    <a:cubicBezTo>
                      <a:pt x="14996" y="95850"/>
                      <a:pt x="14970" y="95825"/>
                      <a:pt x="14945" y="95774"/>
                    </a:cubicBezTo>
                    <a:cubicBezTo>
                      <a:pt x="14945" y="95774"/>
                      <a:pt x="14945" y="95774"/>
                      <a:pt x="14945" y="95748"/>
                    </a:cubicBezTo>
                    <a:cubicBezTo>
                      <a:pt x="14970" y="95570"/>
                      <a:pt x="14996" y="95367"/>
                      <a:pt x="15047" y="95189"/>
                    </a:cubicBezTo>
                    <a:cubicBezTo>
                      <a:pt x="15174" y="94757"/>
                      <a:pt x="15326" y="94351"/>
                      <a:pt x="15428" y="93918"/>
                    </a:cubicBezTo>
                    <a:cubicBezTo>
                      <a:pt x="15530" y="93486"/>
                      <a:pt x="15631" y="93029"/>
                      <a:pt x="15682" y="92571"/>
                    </a:cubicBezTo>
                    <a:cubicBezTo>
                      <a:pt x="15809" y="91656"/>
                      <a:pt x="15860" y="90741"/>
                      <a:pt x="15809" y="89826"/>
                    </a:cubicBezTo>
                    <a:cubicBezTo>
                      <a:pt x="15784" y="89140"/>
                      <a:pt x="15707" y="88429"/>
                      <a:pt x="15555" y="87742"/>
                    </a:cubicBezTo>
                    <a:lnTo>
                      <a:pt x="15555" y="87742"/>
                    </a:lnTo>
                    <a:cubicBezTo>
                      <a:pt x="15631" y="87793"/>
                      <a:pt x="15733" y="87844"/>
                      <a:pt x="15809" y="87869"/>
                    </a:cubicBezTo>
                    <a:lnTo>
                      <a:pt x="15835" y="87869"/>
                    </a:lnTo>
                    <a:cubicBezTo>
                      <a:pt x="15860" y="88047"/>
                      <a:pt x="15885" y="88276"/>
                      <a:pt x="15911" y="88479"/>
                    </a:cubicBezTo>
                    <a:cubicBezTo>
                      <a:pt x="15936" y="88734"/>
                      <a:pt x="15936" y="88988"/>
                      <a:pt x="15962" y="89267"/>
                    </a:cubicBezTo>
                    <a:cubicBezTo>
                      <a:pt x="15962" y="89521"/>
                      <a:pt x="15962" y="89801"/>
                      <a:pt x="15962" y="90055"/>
                    </a:cubicBezTo>
                    <a:lnTo>
                      <a:pt x="15962" y="90462"/>
                    </a:lnTo>
                    <a:cubicBezTo>
                      <a:pt x="15936" y="90589"/>
                      <a:pt x="15962" y="90716"/>
                      <a:pt x="15962" y="90843"/>
                    </a:cubicBezTo>
                    <a:cubicBezTo>
                      <a:pt x="15974" y="90869"/>
                      <a:pt x="16000" y="90881"/>
                      <a:pt x="16022" y="90881"/>
                    </a:cubicBezTo>
                    <a:cubicBezTo>
                      <a:pt x="16044" y="90881"/>
                      <a:pt x="16063" y="90869"/>
                      <a:pt x="16063" y="90843"/>
                    </a:cubicBezTo>
                    <a:cubicBezTo>
                      <a:pt x="16114" y="90716"/>
                      <a:pt x="16140" y="90589"/>
                      <a:pt x="16140" y="90462"/>
                    </a:cubicBezTo>
                    <a:cubicBezTo>
                      <a:pt x="16140" y="90309"/>
                      <a:pt x="16165" y="90182"/>
                      <a:pt x="16165" y="90055"/>
                    </a:cubicBezTo>
                    <a:lnTo>
                      <a:pt x="16165" y="89242"/>
                    </a:lnTo>
                    <a:cubicBezTo>
                      <a:pt x="16165" y="88988"/>
                      <a:pt x="16140" y="88708"/>
                      <a:pt x="16089" y="88429"/>
                    </a:cubicBezTo>
                    <a:cubicBezTo>
                      <a:pt x="16063" y="88225"/>
                      <a:pt x="16038" y="88047"/>
                      <a:pt x="15987" y="87844"/>
                    </a:cubicBezTo>
                    <a:cubicBezTo>
                      <a:pt x="16317" y="87793"/>
                      <a:pt x="16572" y="87564"/>
                      <a:pt x="16648" y="87259"/>
                    </a:cubicBezTo>
                    <a:cubicBezTo>
                      <a:pt x="16724" y="87056"/>
                      <a:pt x="16750" y="86853"/>
                      <a:pt x="16750" y="86624"/>
                    </a:cubicBezTo>
                    <a:lnTo>
                      <a:pt x="16750" y="86395"/>
                    </a:lnTo>
                    <a:close/>
                    <a:moveTo>
                      <a:pt x="15403" y="87844"/>
                    </a:moveTo>
                    <a:cubicBezTo>
                      <a:pt x="15555" y="88657"/>
                      <a:pt x="15606" y="89496"/>
                      <a:pt x="15631" y="90309"/>
                    </a:cubicBezTo>
                    <a:cubicBezTo>
                      <a:pt x="15631" y="91275"/>
                      <a:pt x="15555" y="92216"/>
                      <a:pt x="15377" y="93156"/>
                    </a:cubicBezTo>
                    <a:cubicBezTo>
                      <a:pt x="15275" y="93613"/>
                      <a:pt x="15148" y="94071"/>
                      <a:pt x="15021" y="94528"/>
                    </a:cubicBezTo>
                    <a:cubicBezTo>
                      <a:pt x="14894" y="94884"/>
                      <a:pt x="14793" y="95265"/>
                      <a:pt x="14742" y="95647"/>
                    </a:cubicBezTo>
                    <a:cubicBezTo>
                      <a:pt x="14716" y="95672"/>
                      <a:pt x="14716" y="95672"/>
                      <a:pt x="14716" y="95698"/>
                    </a:cubicBezTo>
                    <a:cubicBezTo>
                      <a:pt x="14716" y="95723"/>
                      <a:pt x="14716" y="95748"/>
                      <a:pt x="14742" y="95774"/>
                    </a:cubicBezTo>
                    <a:cubicBezTo>
                      <a:pt x="14716" y="96104"/>
                      <a:pt x="14894" y="96435"/>
                      <a:pt x="15199" y="96587"/>
                    </a:cubicBezTo>
                    <a:cubicBezTo>
                      <a:pt x="15021" y="96765"/>
                      <a:pt x="14793" y="96943"/>
                      <a:pt x="14564" y="97070"/>
                    </a:cubicBezTo>
                    <a:cubicBezTo>
                      <a:pt x="14321" y="97212"/>
                      <a:pt x="14046" y="97289"/>
                      <a:pt x="13765" y="97289"/>
                    </a:cubicBezTo>
                    <a:cubicBezTo>
                      <a:pt x="13692" y="97289"/>
                      <a:pt x="13620" y="97284"/>
                      <a:pt x="13547" y="97273"/>
                    </a:cubicBezTo>
                    <a:cubicBezTo>
                      <a:pt x="13242" y="97197"/>
                      <a:pt x="12988" y="97070"/>
                      <a:pt x="12759" y="96867"/>
                    </a:cubicBezTo>
                    <a:cubicBezTo>
                      <a:pt x="12531" y="96638"/>
                      <a:pt x="12378" y="96333"/>
                      <a:pt x="12327" y="96003"/>
                    </a:cubicBezTo>
                    <a:cubicBezTo>
                      <a:pt x="12276" y="95672"/>
                      <a:pt x="12302" y="95316"/>
                      <a:pt x="12378" y="94986"/>
                    </a:cubicBezTo>
                    <a:cubicBezTo>
                      <a:pt x="12454" y="94630"/>
                      <a:pt x="12581" y="94274"/>
                      <a:pt x="12683" y="93918"/>
                    </a:cubicBezTo>
                    <a:cubicBezTo>
                      <a:pt x="13140" y="92546"/>
                      <a:pt x="13369" y="91097"/>
                      <a:pt x="13344" y="89649"/>
                    </a:cubicBezTo>
                    <a:lnTo>
                      <a:pt x="13344" y="89649"/>
                    </a:lnTo>
                    <a:cubicBezTo>
                      <a:pt x="13395" y="89699"/>
                      <a:pt x="13471" y="89750"/>
                      <a:pt x="13522" y="89801"/>
                    </a:cubicBezTo>
                    <a:lnTo>
                      <a:pt x="13522" y="89928"/>
                    </a:lnTo>
                    <a:lnTo>
                      <a:pt x="13522" y="90157"/>
                    </a:lnTo>
                    <a:cubicBezTo>
                      <a:pt x="13522" y="90284"/>
                      <a:pt x="13522" y="90411"/>
                      <a:pt x="13496" y="90538"/>
                    </a:cubicBezTo>
                    <a:cubicBezTo>
                      <a:pt x="13471" y="90792"/>
                      <a:pt x="13445" y="91046"/>
                      <a:pt x="13395" y="91326"/>
                    </a:cubicBezTo>
                    <a:cubicBezTo>
                      <a:pt x="13369" y="91580"/>
                      <a:pt x="13318" y="91834"/>
                      <a:pt x="13268" y="92114"/>
                    </a:cubicBezTo>
                    <a:cubicBezTo>
                      <a:pt x="13268" y="92216"/>
                      <a:pt x="13242" y="92343"/>
                      <a:pt x="13217" y="92470"/>
                    </a:cubicBezTo>
                    <a:cubicBezTo>
                      <a:pt x="13217" y="92597"/>
                      <a:pt x="13217" y="92749"/>
                      <a:pt x="13217" y="92876"/>
                    </a:cubicBezTo>
                    <a:cubicBezTo>
                      <a:pt x="13229" y="92889"/>
                      <a:pt x="13249" y="92895"/>
                      <a:pt x="13268" y="92895"/>
                    </a:cubicBezTo>
                    <a:cubicBezTo>
                      <a:pt x="13287" y="92895"/>
                      <a:pt x="13306" y="92889"/>
                      <a:pt x="13318" y="92876"/>
                    </a:cubicBezTo>
                    <a:cubicBezTo>
                      <a:pt x="13369" y="92749"/>
                      <a:pt x="13395" y="92622"/>
                      <a:pt x="13420" y="92495"/>
                    </a:cubicBezTo>
                    <a:cubicBezTo>
                      <a:pt x="13445" y="92368"/>
                      <a:pt x="13471" y="92216"/>
                      <a:pt x="13496" y="92088"/>
                    </a:cubicBezTo>
                    <a:cubicBezTo>
                      <a:pt x="13547" y="91834"/>
                      <a:pt x="13573" y="91555"/>
                      <a:pt x="13623" y="91301"/>
                    </a:cubicBezTo>
                    <a:cubicBezTo>
                      <a:pt x="13649" y="91046"/>
                      <a:pt x="13674" y="90767"/>
                      <a:pt x="13700" y="90513"/>
                    </a:cubicBezTo>
                    <a:lnTo>
                      <a:pt x="13700" y="90106"/>
                    </a:lnTo>
                    <a:lnTo>
                      <a:pt x="13700" y="89877"/>
                    </a:lnTo>
                    <a:cubicBezTo>
                      <a:pt x="13776" y="89928"/>
                      <a:pt x="13827" y="89954"/>
                      <a:pt x="13903" y="89979"/>
                    </a:cubicBezTo>
                    <a:cubicBezTo>
                      <a:pt x="14078" y="90057"/>
                      <a:pt x="14252" y="90090"/>
                      <a:pt x="14439" y="90090"/>
                    </a:cubicBezTo>
                    <a:cubicBezTo>
                      <a:pt x="14496" y="90090"/>
                      <a:pt x="14555" y="90087"/>
                      <a:pt x="14615" y="90081"/>
                    </a:cubicBezTo>
                    <a:cubicBezTo>
                      <a:pt x="15606" y="89877"/>
                      <a:pt x="15504" y="88632"/>
                      <a:pt x="15403" y="87844"/>
                    </a:cubicBezTo>
                    <a:close/>
                    <a:moveTo>
                      <a:pt x="26179" y="86370"/>
                    </a:moveTo>
                    <a:cubicBezTo>
                      <a:pt x="26408" y="87259"/>
                      <a:pt x="26585" y="88174"/>
                      <a:pt x="26738" y="89089"/>
                    </a:cubicBezTo>
                    <a:cubicBezTo>
                      <a:pt x="26916" y="90157"/>
                      <a:pt x="27068" y="91224"/>
                      <a:pt x="27145" y="92317"/>
                    </a:cubicBezTo>
                    <a:cubicBezTo>
                      <a:pt x="27221" y="93385"/>
                      <a:pt x="27272" y="94452"/>
                      <a:pt x="27246" y="95520"/>
                    </a:cubicBezTo>
                    <a:cubicBezTo>
                      <a:pt x="27246" y="96028"/>
                      <a:pt x="27195" y="96536"/>
                      <a:pt x="27094" y="97045"/>
                    </a:cubicBezTo>
                    <a:cubicBezTo>
                      <a:pt x="27043" y="97299"/>
                      <a:pt x="26992" y="97553"/>
                      <a:pt x="26890" y="97782"/>
                    </a:cubicBezTo>
                    <a:cubicBezTo>
                      <a:pt x="26865" y="97883"/>
                      <a:pt x="26789" y="97960"/>
                      <a:pt x="26713" y="98010"/>
                    </a:cubicBezTo>
                    <a:cubicBezTo>
                      <a:pt x="26691" y="98025"/>
                      <a:pt x="26672" y="98031"/>
                      <a:pt x="26654" y="98031"/>
                    </a:cubicBezTo>
                    <a:cubicBezTo>
                      <a:pt x="26608" y="98031"/>
                      <a:pt x="26571" y="97989"/>
                      <a:pt x="26535" y="97934"/>
                    </a:cubicBezTo>
                    <a:cubicBezTo>
                      <a:pt x="26433" y="97705"/>
                      <a:pt x="26331" y="97477"/>
                      <a:pt x="26230" y="97248"/>
                    </a:cubicBezTo>
                    <a:cubicBezTo>
                      <a:pt x="26153" y="96994"/>
                      <a:pt x="26052" y="96765"/>
                      <a:pt x="25975" y="96511"/>
                    </a:cubicBezTo>
                    <a:cubicBezTo>
                      <a:pt x="25899" y="96257"/>
                      <a:pt x="25823" y="96003"/>
                      <a:pt x="25747" y="95748"/>
                    </a:cubicBezTo>
                    <a:cubicBezTo>
                      <a:pt x="25721" y="95621"/>
                      <a:pt x="25670" y="95494"/>
                      <a:pt x="25645" y="95367"/>
                    </a:cubicBezTo>
                    <a:cubicBezTo>
                      <a:pt x="25645" y="95316"/>
                      <a:pt x="25620" y="95240"/>
                      <a:pt x="25594" y="95189"/>
                    </a:cubicBezTo>
                    <a:cubicBezTo>
                      <a:pt x="25594" y="95113"/>
                      <a:pt x="25569" y="95062"/>
                      <a:pt x="25543" y="95011"/>
                    </a:cubicBezTo>
                    <a:cubicBezTo>
                      <a:pt x="25543" y="94986"/>
                      <a:pt x="25518" y="94960"/>
                      <a:pt x="25518" y="94960"/>
                    </a:cubicBezTo>
                    <a:cubicBezTo>
                      <a:pt x="25493" y="93868"/>
                      <a:pt x="25391" y="92749"/>
                      <a:pt x="25188" y="91682"/>
                    </a:cubicBezTo>
                    <a:cubicBezTo>
                      <a:pt x="25086" y="90996"/>
                      <a:pt x="24959" y="90309"/>
                      <a:pt x="24806" y="89623"/>
                    </a:cubicBezTo>
                    <a:cubicBezTo>
                      <a:pt x="24654" y="89013"/>
                      <a:pt x="24527" y="88403"/>
                      <a:pt x="24349" y="87793"/>
                    </a:cubicBezTo>
                    <a:lnTo>
                      <a:pt x="24349" y="87793"/>
                    </a:lnTo>
                    <a:cubicBezTo>
                      <a:pt x="24384" y="87796"/>
                      <a:pt x="24420" y="87798"/>
                      <a:pt x="24455" y="87798"/>
                    </a:cubicBezTo>
                    <a:cubicBezTo>
                      <a:pt x="24699" y="87798"/>
                      <a:pt x="24937" y="87723"/>
                      <a:pt x="25137" y="87590"/>
                    </a:cubicBezTo>
                    <a:cubicBezTo>
                      <a:pt x="25213" y="87920"/>
                      <a:pt x="25289" y="88251"/>
                      <a:pt x="25366" y="88607"/>
                    </a:cubicBezTo>
                    <a:cubicBezTo>
                      <a:pt x="25518" y="89217"/>
                      <a:pt x="25645" y="89801"/>
                      <a:pt x="25798" y="90411"/>
                    </a:cubicBezTo>
                    <a:cubicBezTo>
                      <a:pt x="25925" y="91021"/>
                      <a:pt x="26103" y="91606"/>
                      <a:pt x="26255" y="92216"/>
                    </a:cubicBezTo>
                    <a:cubicBezTo>
                      <a:pt x="26268" y="92228"/>
                      <a:pt x="26280" y="92235"/>
                      <a:pt x="26290" y="92235"/>
                    </a:cubicBezTo>
                    <a:cubicBezTo>
                      <a:pt x="26300" y="92235"/>
                      <a:pt x="26306" y="92228"/>
                      <a:pt x="26306" y="92216"/>
                    </a:cubicBezTo>
                    <a:cubicBezTo>
                      <a:pt x="26255" y="91860"/>
                      <a:pt x="26204" y="91504"/>
                      <a:pt x="26128" y="91174"/>
                    </a:cubicBezTo>
                    <a:cubicBezTo>
                      <a:pt x="26001" y="90564"/>
                      <a:pt x="25874" y="89954"/>
                      <a:pt x="25747" y="89344"/>
                    </a:cubicBezTo>
                    <a:cubicBezTo>
                      <a:pt x="25620" y="88734"/>
                      <a:pt x="25493" y="88124"/>
                      <a:pt x="25340" y="87514"/>
                    </a:cubicBezTo>
                    <a:cubicBezTo>
                      <a:pt x="25340" y="87514"/>
                      <a:pt x="25340" y="87488"/>
                      <a:pt x="25315" y="87488"/>
                    </a:cubicBezTo>
                    <a:cubicBezTo>
                      <a:pt x="25594" y="87259"/>
                      <a:pt x="25848" y="86980"/>
                      <a:pt x="26026" y="86675"/>
                    </a:cubicBezTo>
                    <a:cubicBezTo>
                      <a:pt x="26103" y="86573"/>
                      <a:pt x="26153" y="86472"/>
                      <a:pt x="26179" y="86370"/>
                    </a:cubicBezTo>
                    <a:close/>
                    <a:moveTo>
                      <a:pt x="50400" y="8369"/>
                    </a:moveTo>
                    <a:cubicBezTo>
                      <a:pt x="50451" y="8369"/>
                      <a:pt x="50476" y="8420"/>
                      <a:pt x="50502" y="8445"/>
                    </a:cubicBezTo>
                    <a:cubicBezTo>
                      <a:pt x="50553" y="8598"/>
                      <a:pt x="50603" y="8775"/>
                      <a:pt x="50578" y="8953"/>
                    </a:cubicBezTo>
                    <a:cubicBezTo>
                      <a:pt x="50578" y="9131"/>
                      <a:pt x="50578" y="9335"/>
                      <a:pt x="50553" y="9513"/>
                    </a:cubicBezTo>
                    <a:cubicBezTo>
                      <a:pt x="50527" y="9767"/>
                      <a:pt x="50502" y="9995"/>
                      <a:pt x="50476" y="10250"/>
                    </a:cubicBezTo>
                    <a:cubicBezTo>
                      <a:pt x="50426" y="10478"/>
                      <a:pt x="50375" y="10707"/>
                      <a:pt x="50324" y="10936"/>
                    </a:cubicBezTo>
                    <a:cubicBezTo>
                      <a:pt x="50324" y="10961"/>
                      <a:pt x="50324" y="10987"/>
                      <a:pt x="50349" y="11012"/>
                    </a:cubicBezTo>
                    <a:cubicBezTo>
                      <a:pt x="50248" y="11673"/>
                      <a:pt x="50146" y="12359"/>
                      <a:pt x="50070" y="13020"/>
                    </a:cubicBezTo>
                    <a:cubicBezTo>
                      <a:pt x="49943" y="13757"/>
                      <a:pt x="49917" y="14494"/>
                      <a:pt x="49968" y="15231"/>
                    </a:cubicBezTo>
                    <a:cubicBezTo>
                      <a:pt x="49917" y="15231"/>
                      <a:pt x="49892" y="15256"/>
                      <a:pt x="49892" y="15307"/>
                    </a:cubicBezTo>
                    <a:cubicBezTo>
                      <a:pt x="49866" y="15485"/>
                      <a:pt x="49993" y="15638"/>
                      <a:pt x="50171" y="15689"/>
                    </a:cubicBezTo>
                    <a:cubicBezTo>
                      <a:pt x="50219" y="15702"/>
                      <a:pt x="50269" y="15708"/>
                      <a:pt x="50319" y="15708"/>
                    </a:cubicBezTo>
                    <a:cubicBezTo>
                      <a:pt x="50456" y="15708"/>
                      <a:pt x="50600" y="15661"/>
                      <a:pt x="50730" y="15587"/>
                    </a:cubicBezTo>
                    <a:cubicBezTo>
                      <a:pt x="50908" y="15434"/>
                      <a:pt x="51112" y="15307"/>
                      <a:pt x="51290" y="15155"/>
                    </a:cubicBezTo>
                    <a:lnTo>
                      <a:pt x="51874" y="14697"/>
                    </a:lnTo>
                    <a:cubicBezTo>
                      <a:pt x="52230" y="14418"/>
                      <a:pt x="52586" y="14138"/>
                      <a:pt x="52967" y="13859"/>
                    </a:cubicBezTo>
                    <a:lnTo>
                      <a:pt x="53221" y="13655"/>
                    </a:lnTo>
                    <a:cubicBezTo>
                      <a:pt x="53297" y="13604"/>
                      <a:pt x="53348" y="13579"/>
                      <a:pt x="53425" y="13528"/>
                    </a:cubicBezTo>
                    <a:cubicBezTo>
                      <a:pt x="53602" y="13528"/>
                      <a:pt x="53450" y="13909"/>
                      <a:pt x="53425" y="13960"/>
                    </a:cubicBezTo>
                    <a:cubicBezTo>
                      <a:pt x="53323" y="14138"/>
                      <a:pt x="53221" y="14291"/>
                      <a:pt x="53094" y="14443"/>
                    </a:cubicBezTo>
                    <a:lnTo>
                      <a:pt x="52688" y="14951"/>
                    </a:lnTo>
                    <a:cubicBezTo>
                      <a:pt x="52408" y="15256"/>
                      <a:pt x="52154" y="15612"/>
                      <a:pt x="51874" y="15943"/>
                    </a:cubicBezTo>
                    <a:cubicBezTo>
                      <a:pt x="51340" y="16604"/>
                      <a:pt x="50781" y="17264"/>
                      <a:pt x="50222" y="17874"/>
                    </a:cubicBezTo>
                    <a:cubicBezTo>
                      <a:pt x="49917" y="18154"/>
                      <a:pt x="49638" y="18459"/>
                      <a:pt x="49409" y="18789"/>
                    </a:cubicBezTo>
                    <a:cubicBezTo>
                      <a:pt x="49282" y="18993"/>
                      <a:pt x="49206" y="19247"/>
                      <a:pt x="49206" y="19476"/>
                    </a:cubicBezTo>
                    <a:cubicBezTo>
                      <a:pt x="49180" y="19476"/>
                      <a:pt x="49155" y="19501"/>
                      <a:pt x="49155" y="19526"/>
                    </a:cubicBezTo>
                    <a:cubicBezTo>
                      <a:pt x="49129" y="19603"/>
                      <a:pt x="49104" y="19704"/>
                      <a:pt x="49104" y="19781"/>
                    </a:cubicBezTo>
                    <a:cubicBezTo>
                      <a:pt x="49104" y="19882"/>
                      <a:pt x="49104" y="19958"/>
                      <a:pt x="49078" y="20060"/>
                    </a:cubicBezTo>
                    <a:cubicBezTo>
                      <a:pt x="49078" y="20238"/>
                      <a:pt x="49053" y="20390"/>
                      <a:pt x="49053" y="20568"/>
                    </a:cubicBezTo>
                    <a:cubicBezTo>
                      <a:pt x="48977" y="21610"/>
                      <a:pt x="48926" y="22652"/>
                      <a:pt x="48875" y="23695"/>
                    </a:cubicBezTo>
                    <a:cubicBezTo>
                      <a:pt x="48824" y="23542"/>
                      <a:pt x="48799" y="23415"/>
                      <a:pt x="48748" y="23262"/>
                    </a:cubicBezTo>
                    <a:cubicBezTo>
                      <a:pt x="48737" y="23231"/>
                      <a:pt x="48709" y="23216"/>
                      <a:pt x="48681" y="23216"/>
                    </a:cubicBezTo>
                    <a:cubicBezTo>
                      <a:pt x="48643" y="23216"/>
                      <a:pt x="48606" y="23244"/>
                      <a:pt x="48621" y="23288"/>
                    </a:cubicBezTo>
                    <a:cubicBezTo>
                      <a:pt x="48672" y="23745"/>
                      <a:pt x="48773" y="24228"/>
                      <a:pt x="48850" y="24686"/>
                    </a:cubicBezTo>
                    <a:cubicBezTo>
                      <a:pt x="48926" y="25143"/>
                      <a:pt x="49002" y="25601"/>
                      <a:pt x="49053" y="26084"/>
                    </a:cubicBezTo>
                    <a:cubicBezTo>
                      <a:pt x="49155" y="26897"/>
                      <a:pt x="49231" y="27710"/>
                      <a:pt x="49256" y="28524"/>
                    </a:cubicBezTo>
                    <a:cubicBezTo>
                      <a:pt x="49256" y="28524"/>
                      <a:pt x="49256" y="28549"/>
                      <a:pt x="49256" y="28574"/>
                    </a:cubicBezTo>
                    <a:cubicBezTo>
                      <a:pt x="49307" y="29413"/>
                      <a:pt x="49307" y="30252"/>
                      <a:pt x="49282" y="31116"/>
                    </a:cubicBezTo>
                    <a:cubicBezTo>
                      <a:pt x="49256" y="31955"/>
                      <a:pt x="49206" y="32793"/>
                      <a:pt x="49129" y="33632"/>
                    </a:cubicBezTo>
                    <a:cubicBezTo>
                      <a:pt x="49078" y="34039"/>
                      <a:pt x="49028" y="34471"/>
                      <a:pt x="48977" y="34903"/>
                    </a:cubicBezTo>
                    <a:cubicBezTo>
                      <a:pt x="48951" y="35081"/>
                      <a:pt x="48926" y="35259"/>
                      <a:pt x="48901" y="35437"/>
                    </a:cubicBezTo>
                    <a:cubicBezTo>
                      <a:pt x="48901" y="35335"/>
                      <a:pt x="48901" y="35259"/>
                      <a:pt x="48875" y="35157"/>
                    </a:cubicBezTo>
                    <a:cubicBezTo>
                      <a:pt x="48875" y="35132"/>
                      <a:pt x="48856" y="35119"/>
                      <a:pt x="48834" y="35119"/>
                    </a:cubicBezTo>
                    <a:cubicBezTo>
                      <a:pt x="48812" y="35119"/>
                      <a:pt x="48786" y="35132"/>
                      <a:pt x="48773" y="35157"/>
                    </a:cubicBezTo>
                    <a:lnTo>
                      <a:pt x="48773" y="35615"/>
                    </a:lnTo>
                    <a:lnTo>
                      <a:pt x="48773" y="36097"/>
                    </a:lnTo>
                    <a:lnTo>
                      <a:pt x="48773" y="36123"/>
                    </a:lnTo>
                    <a:cubicBezTo>
                      <a:pt x="48773" y="36148"/>
                      <a:pt x="48773" y="36148"/>
                      <a:pt x="48773" y="36148"/>
                    </a:cubicBezTo>
                    <a:lnTo>
                      <a:pt x="48773" y="36530"/>
                    </a:lnTo>
                    <a:lnTo>
                      <a:pt x="48773" y="37444"/>
                    </a:lnTo>
                    <a:lnTo>
                      <a:pt x="48773" y="39249"/>
                    </a:lnTo>
                    <a:cubicBezTo>
                      <a:pt x="48773" y="40469"/>
                      <a:pt x="48723" y="41689"/>
                      <a:pt x="48570" y="42883"/>
                    </a:cubicBezTo>
                    <a:cubicBezTo>
                      <a:pt x="48443" y="43926"/>
                      <a:pt x="48163" y="44968"/>
                      <a:pt x="47757" y="45959"/>
                    </a:cubicBezTo>
                    <a:cubicBezTo>
                      <a:pt x="47376" y="46925"/>
                      <a:pt x="46893" y="47865"/>
                      <a:pt x="46334" y="48755"/>
                    </a:cubicBezTo>
                    <a:cubicBezTo>
                      <a:pt x="46054" y="49212"/>
                      <a:pt x="45749" y="49644"/>
                      <a:pt x="45444" y="50076"/>
                    </a:cubicBezTo>
                    <a:cubicBezTo>
                      <a:pt x="45292" y="50279"/>
                      <a:pt x="45139" y="50508"/>
                      <a:pt x="44987" y="50712"/>
                    </a:cubicBezTo>
                    <a:lnTo>
                      <a:pt x="44758" y="51042"/>
                    </a:lnTo>
                    <a:cubicBezTo>
                      <a:pt x="44707" y="51067"/>
                      <a:pt x="44682" y="51118"/>
                      <a:pt x="44656" y="51169"/>
                    </a:cubicBezTo>
                    <a:cubicBezTo>
                      <a:pt x="44631" y="51093"/>
                      <a:pt x="44631" y="51017"/>
                      <a:pt x="44656" y="50940"/>
                    </a:cubicBezTo>
                    <a:cubicBezTo>
                      <a:pt x="44682" y="50762"/>
                      <a:pt x="44707" y="50584"/>
                      <a:pt x="44783" y="50432"/>
                    </a:cubicBezTo>
                    <a:cubicBezTo>
                      <a:pt x="44859" y="50254"/>
                      <a:pt x="44936" y="50076"/>
                      <a:pt x="45012" y="49898"/>
                    </a:cubicBezTo>
                    <a:cubicBezTo>
                      <a:pt x="45063" y="49822"/>
                      <a:pt x="45114" y="49720"/>
                      <a:pt x="45139" y="49644"/>
                    </a:cubicBezTo>
                    <a:cubicBezTo>
                      <a:pt x="45190" y="49568"/>
                      <a:pt x="45215" y="49466"/>
                      <a:pt x="45241" y="49390"/>
                    </a:cubicBezTo>
                    <a:cubicBezTo>
                      <a:pt x="45241" y="49335"/>
                      <a:pt x="45214" y="49293"/>
                      <a:pt x="45180" y="49293"/>
                    </a:cubicBezTo>
                    <a:cubicBezTo>
                      <a:pt x="45167" y="49293"/>
                      <a:pt x="45153" y="49299"/>
                      <a:pt x="45139" y="49314"/>
                    </a:cubicBezTo>
                    <a:cubicBezTo>
                      <a:pt x="45063" y="49390"/>
                      <a:pt x="45012" y="49492"/>
                      <a:pt x="44961" y="49593"/>
                    </a:cubicBezTo>
                    <a:lnTo>
                      <a:pt x="44834" y="49847"/>
                    </a:lnTo>
                    <a:cubicBezTo>
                      <a:pt x="44732" y="50025"/>
                      <a:pt x="44656" y="50203"/>
                      <a:pt x="44580" y="50381"/>
                    </a:cubicBezTo>
                    <a:cubicBezTo>
                      <a:pt x="44504" y="50584"/>
                      <a:pt x="44478" y="50762"/>
                      <a:pt x="44453" y="50966"/>
                    </a:cubicBezTo>
                    <a:cubicBezTo>
                      <a:pt x="44453" y="51017"/>
                      <a:pt x="44453" y="51093"/>
                      <a:pt x="44453" y="51144"/>
                    </a:cubicBezTo>
                    <a:cubicBezTo>
                      <a:pt x="44122" y="50635"/>
                      <a:pt x="43868" y="50051"/>
                      <a:pt x="43741" y="49441"/>
                    </a:cubicBezTo>
                    <a:cubicBezTo>
                      <a:pt x="43690" y="49136"/>
                      <a:pt x="43639" y="48805"/>
                      <a:pt x="43639" y="48475"/>
                    </a:cubicBezTo>
                    <a:cubicBezTo>
                      <a:pt x="43639" y="48145"/>
                      <a:pt x="43690" y="47814"/>
                      <a:pt x="43716" y="47484"/>
                    </a:cubicBezTo>
                    <a:cubicBezTo>
                      <a:pt x="43716" y="47466"/>
                      <a:pt x="43678" y="47448"/>
                      <a:pt x="43646" y="47448"/>
                    </a:cubicBezTo>
                    <a:cubicBezTo>
                      <a:pt x="43633" y="47448"/>
                      <a:pt x="43622" y="47451"/>
                      <a:pt x="43614" y="47458"/>
                    </a:cubicBezTo>
                    <a:cubicBezTo>
                      <a:pt x="43487" y="47814"/>
                      <a:pt x="43411" y="48221"/>
                      <a:pt x="43436" y="48602"/>
                    </a:cubicBezTo>
                    <a:cubicBezTo>
                      <a:pt x="43436" y="49288"/>
                      <a:pt x="43614" y="49949"/>
                      <a:pt x="43894" y="50584"/>
                    </a:cubicBezTo>
                    <a:cubicBezTo>
                      <a:pt x="44046" y="50889"/>
                      <a:pt x="44249" y="51194"/>
                      <a:pt x="44453" y="51474"/>
                    </a:cubicBezTo>
                    <a:cubicBezTo>
                      <a:pt x="44682" y="51728"/>
                      <a:pt x="44910" y="51982"/>
                      <a:pt x="45190" y="52186"/>
                    </a:cubicBezTo>
                    <a:cubicBezTo>
                      <a:pt x="45197" y="52189"/>
                      <a:pt x="45204" y="52191"/>
                      <a:pt x="45210" y="52191"/>
                    </a:cubicBezTo>
                    <a:cubicBezTo>
                      <a:pt x="45253" y="52191"/>
                      <a:pt x="45288" y="52128"/>
                      <a:pt x="45266" y="52084"/>
                    </a:cubicBezTo>
                    <a:cubicBezTo>
                      <a:pt x="45063" y="51906"/>
                      <a:pt x="44885" y="51703"/>
                      <a:pt x="44707" y="51499"/>
                    </a:cubicBezTo>
                    <a:cubicBezTo>
                      <a:pt x="44758" y="51474"/>
                      <a:pt x="44783" y="51449"/>
                      <a:pt x="44809" y="51423"/>
                    </a:cubicBezTo>
                    <a:cubicBezTo>
                      <a:pt x="44834" y="51398"/>
                      <a:pt x="44859" y="51347"/>
                      <a:pt x="44859" y="51296"/>
                    </a:cubicBezTo>
                    <a:cubicBezTo>
                      <a:pt x="44885" y="51245"/>
                      <a:pt x="44936" y="51194"/>
                      <a:pt x="44987" y="51144"/>
                    </a:cubicBezTo>
                    <a:lnTo>
                      <a:pt x="45063" y="51042"/>
                    </a:lnTo>
                    <a:cubicBezTo>
                      <a:pt x="45114" y="51194"/>
                      <a:pt x="45164" y="51347"/>
                      <a:pt x="45241" y="51499"/>
                    </a:cubicBezTo>
                    <a:cubicBezTo>
                      <a:pt x="45342" y="51703"/>
                      <a:pt x="45469" y="51906"/>
                      <a:pt x="45596" y="52109"/>
                    </a:cubicBezTo>
                    <a:cubicBezTo>
                      <a:pt x="45851" y="52465"/>
                      <a:pt x="46130" y="52796"/>
                      <a:pt x="46410" y="53126"/>
                    </a:cubicBezTo>
                    <a:cubicBezTo>
                      <a:pt x="46689" y="53507"/>
                      <a:pt x="46969" y="53889"/>
                      <a:pt x="47223" y="54295"/>
                    </a:cubicBezTo>
                    <a:cubicBezTo>
                      <a:pt x="47477" y="54702"/>
                      <a:pt x="47706" y="55108"/>
                      <a:pt x="47909" y="55541"/>
                    </a:cubicBezTo>
                    <a:cubicBezTo>
                      <a:pt x="48036" y="55744"/>
                      <a:pt x="48113" y="55973"/>
                      <a:pt x="48163" y="56201"/>
                    </a:cubicBezTo>
                    <a:cubicBezTo>
                      <a:pt x="48189" y="56328"/>
                      <a:pt x="48214" y="56430"/>
                      <a:pt x="48214" y="56557"/>
                    </a:cubicBezTo>
                    <a:lnTo>
                      <a:pt x="48214" y="56888"/>
                    </a:lnTo>
                    <a:cubicBezTo>
                      <a:pt x="48228" y="56955"/>
                      <a:pt x="48277" y="56986"/>
                      <a:pt x="48323" y="56986"/>
                    </a:cubicBezTo>
                    <a:cubicBezTo>
                      <a:pt x="48365" y="56986"/>
                      <a:pt x="48406" y="56961"/>
                      <a:pt x="48418" y="56913"/>
                    </a:cubicBezTo>
                    <a:cubicBezTo>
                      <a:pt x="48468" y="56659"/>
                      <a:pt x="48468" y="56379"/>
                      <a:pt x="48392" y="56125"/>
                    </a:cubicBezTo>
                    <a:cubicBezTo>
                      <a:pt x="48316" y="55871"/>
                      <a:pt x="48214" y="55617"/>
                      <a:pt x="48087" y="55363"/>
                    </a:cubicBezTo>
                    <a:cubicBezTo>
                      <a:pt x="47655" y="54499"/>
                      <a:pt x="47147" y="53685"/>
                      <a:pt x="46537" y="52948"/>
                    </a:cubicBezTo>
                    <a:cubicBezTo>
                      <a:pt x="46257" y="52618"/>
                      <a:pt x="45978" y="52287"/>
                      <a:pt x="45724" y="51932"/>
                    </a:cubicBezTo>
                    <a:cubicBezTo>
                      <a:pt x="45596" y="51754"/>
                      <a:pt x="45469" y="51576"/>
                      <a:pt x="45368" y="51372"/>
                    </a:cubicBezTo>
                    <a:lnTo>
                      <a:pt x="45368" y="51372"/>
                    </a:lnTo>
                    <a:cubicBezTo>
                      <a:pt x="45444" y="51474"/>
                      <a:pt x="45520" y="51576"/>
                      <a:pt x="45596" y="51652"/>
                    </a:cubicBezTo>
                    <a:cubicBezTo>
                      <a:pt x="45724" y="51830"/>
                      <a:pt x="45851" y="51982"/>
                      <a:pt x="45978" y="52135"/>
                    </a:cubicBezTo>
                    <a:cubicBezTo>
                      <a:pt x="46791" y="53126"/>
                      <a:pt x="47655" y="54143"/>
                      <a:pt x="48189" y="55337"/>
                    </a:cubicBezTo>
                    <a:cubicBezTo>
                      <a:pt x="48198" y="55364"/>
                      <a:pt x="48216" y="55375"/>
                      <a:pt x="48236" y="55375"/>
                    </a:cubicBezTo>
                    <a:cubicBezTo>
                      <a:pt x="48273" y="55375"/>
                      <a:pt x="48316" y="55336"/>
                      <a:pt x="48316" y="55286"/>
                    </a:cubicBezTo>
                    <a:cubicBezTo>
                      <a:pt x="48189" y="54956"/>
                      <a:pt x="48011" y="54626"/>
                      <a:pt x="47833" y="54321"/>
                    </a:cubicBezTo>
                    <a:cubicBezTo>
                      <a:pt x="47503" y="53761"/>
                      <a:pt x="47147" y="53228"/>
                      <a:pt x="46740" y="52719"/>
                    </a:cubicBezTo>
                    <a:cubicBezTo>
                      <a:pt x="46511" y="52440"/>
                      <a:pt x="46283" y="52186"/>
                      <a:pt x="46105" y="51906"/>
                    </a:cubicBezTo>
                    <a:lnTo>
                      <a:pt x="45876" y="51627"/>
                    </a:lnTo>
                    <a:lnTo>
                      <a:pt x="45876" y="51627"/>
                    </a:lnTo>
                    <a:cubicBezTo>
                      <a:pt x="46215" y="51965"/>
                      <a:pt x="46674" y="52143"/>
                      <a:pt x="47146" y="52143"/>
                    </a:cubicBezTo>
                    <a:cubicBezTo>
                      <a:pt x="47205" y="52143"/>
                      <a:pt x="47265" y="52141"/>
                      <a:pt x="47325" y="52135"/>
                    </a:cubicBezTo>
                    <a:cubicBezTo>
                      <a:pt x="47426" y="52313"/>
                      <a:pt x="47554" y="52465"/>
                      <a:pt x="47655" y="52643"/>
                    </a:cubicBezTo>
                    <a:cubicBezTo>
                      <a:pt x="47808" y="52872"/>
                      <a:pt x="47960" y="53101"/>
                      <a:pt x="48113" y="53329"/>
                    </a:cubicBezTo>
                    <a:cubicBezTo>
                      <a:pt x="48392" y="53761"/>
                      <a:pt x="48672" y="54194"/>
                      <a:pt x="48951" y="54600"/>
                    </a:cubicBezTo>
                    <a:cubicBezTo>
                      <a:pt x="49917" y="55973"/>
                      <a:pt x="51086" y="57294"/>
                      <a:pt x="52738" y="57803"/>
                    </a:cubicBezTo>
                    <a:cubicBezTo>
                      <a:pt x="52865" y="57853"/>
                      <a:pt x="52993" y="57879"/>
                      <a:pt x="53120" y="57904"/>
                    </a:cubicBezTo>
                    <a:cubicBezTo>
                      <a:pt x="53272" y="58082"/>
                      <a:pt x="53425" y="58285"/>
                      <a:pt x="53297" y="58489"/>
                    </a:cubicBezTo>
                    <a:cubicBezTo>
                      <a:pt x="53196" y="58590"/>
                      <a:pt x="53120" y="58692"/>
                      <a:pt x="52993" y="58794"/>
                    </a:cubicBezTo>
                    <a:lnTo>
                      <a:pt x="52815" y="58972"/>
                    </a:lnTo>
                    <a:lnTo>
                      <a:pt x="52789" y="58972"/>
                    </a:lnTo>
                    <a:cubicBezTo>
                      <a:pt x="52779" y="58962"/>
                      <a:pt x="52769" y="58958"/>
                      <a:pt x="52758" y="58958"/>
                    </a:cubicBezTo>
                    <a:cubicBezTo>
                      <a:pt x="52714" y="58958"/>
                      <a:pt x="52672" y="59032"/>
                      <a:pt x="52713" y="59073"/>
                    </a:cubicBezTo>
                    <a:lnTo>
                      <a:pt x="52688" y="59124"/>
                    </a:lnTo>
                    <a:cubicBezTo>
                      <a:pt x="52535" y="59277"/>
                      <a:pt x="52332" y="59404"/>
                      <a:pt x="52128" y="59480"/>
                    </a:cubicBezTo>
                    <a:cubicBezTo>
                      <a:pt x="52103" y="59480"/>
                      <a:pt x="52103" y="59455"/>
                      <a:pt x="52078" y="59455"/>
                    </a:cubicBezTo>
                    <a:cubicBezTo>
                      <a:pt x="52052" y="59455"/>
                      <a:pt x="52027" y="59480"/>
                      <a:pt x="52027" y="59505"/>
                    </a:cubicBezTo>
                    <a:lnTo>
                      <a:pt x="52001" y="59505"/>
                    </a:lnTo>
                    <a:cubicBezTo>
                      <a:pt x="51722" y="59480"/>
                      <a:pt x="51468" y="59353"/>
                      <a:pt x="51264" y="59175"/>
                    </a:cubicBezTo>
                    <a:cubicBezTo>
                      <a:pt x="51163" y="59099"/>
                      <a:pt x="51061" y="59023"/>
                      <a:pt x="50985" y="58921"/>
                    </a:cubicBezTo>
                    <a:cubicBezTo>
                      <a:pt x="50908" y="58819"/>
                      <a:pt x="50832" y="58743"/>
                      <a:pt x="50730" y="58641"/>
                    </a:cubicBezTo>
                    <a:cubicBezTo>
                      <a:pt x="50705" y="58641"/>
                      <a:pt x="50705" y="58616"/>
                      <a:pt x="50680" y="58616"/>
                    </a:cubicBezTo>
                    <a:lnTo>
                      <a:pt x="50527" y="58438"/>
                    </a:lnTo>
                    <a:cubicBezTo>
                      <a:pt x="49968" y="57726"/>
                      <a:pt x="49333" y="57091"/>
                      <a:pt x="48621" y="56506"/>
                    </a:cubicBezTo>
                    <a:cubicBezTo>
                      <a:pt x="48606" y="56497"/>
                      <a:pt x="48591" y="56493"/>
                      <a:pt x="48576" y="56493"/>
                    </a:cubicBezTo>
                    <a:cubicBezTo>
                      <a:pt x="48512" y="56493"/>
                      <a:pt x="48458" y="56567"/>
                      <a:pt x="48519" y="56608"/>
                    </a:cubicBezTo>
                    <a:lnTo>
                      <a:pt x="48748" y="56837"/>
                    </a:lnTo>
                    <a:cubicBezTo>
                      <a:pt x="49409" y="57472"/>
                      <a:pt x="50019" y="58133"/>
                      <a:pt x="50578" y="58819"/>
                    </a:cubicBezTo>
                    <a:cubicBezTo>
                      <a:pt x="51112" y="59531"/>
                      <a:pt x="51620" y="60268"/>
                      <a:pt x="52052" y="61056"/>
                    </a:cubicBezTo>
                    <a:cubicBezTo>
                      <a:pt x="52179" y="61285"/>
                      <a:pt x="52306" y="61539"/>
                      <a:pt x="52433" y="61793"/>
                    </a:cubicBezTo>
                    <a:cubicBezTo>
                      <a:pt x="52484" y="61895"/>
                      <a:pt x="52535" y="62022"/>
                      <a:pt x="52586" y="62098"/>
                    </a:cubicBezTo>
                    <a:lnTo>
                      <a:pt x="52662" y="62250"/>
                    </a:lnTo>
                    <a:cubicBezTo>
                      <a:pt x="52840" y="62657"/>
                      <a:pt x="53018" y="63064"/>
                      <a:pt x="53170" y="63470"/>
                    </a:cubicBezTo>
                    <a:cubicBezTo>
                      <a:pt x="53475" y="64309"/>
                      <a:pt x="53704" y="65173"/>
                      <a:pt x="53882" y="66063"/>
                    </a:cubicBezTo>
                    <a:cubicBezTo>
                      <a:pt x="53958" y="66495"/>
                      <a:pt x="54035" y="66927"/>
                      <a:pt x="54085" y="67359"/>
                    </a:cubicBezTo>
                    <a:cubicBezTo>
                      <a:pt x="54111" y="67588"/>
                      <a:pt x="54136" y="67816"/>
                      <a:pt x="54162" y="68045"/>
                    </a:cubicBezTo>
                    <a:cubicBezTo>
                      <a:pt x="54136" y="68172"/>
                      <a:pt x="54136" y="68274"/>
                      <a:pt x="54162" y="68401"/>
                    </a:cubicBezTo>
                    <a:lnTo>
                      <a:pt x="54136" y="68401"/>
                    </a:lnTo>
                    <a:cubicBezTo>
                      <a:pt x="54111" y="68452"/>
                      <a:pt x="54060" y="68528"/>
                      <a:pt x="54035" y="68579"/>
                    </a:cubicBezTo>
                    <a:cubicBezTo>
                      <a:pt x="53882" y="68833"/>
                      <a:pt x="53730" y="69087"/>
                      <a:pt x="53577" y="69316"/>
                    </a:cubicBezTo>
                    <a:cubicBezTo>
                      <a:pt x="52993" y="70129"/>
                      <a:pt x="52306" y="70841"/>
                      <a:pt x="51493" y="71451"/>
                    </a:cubicBezTo>
                    <a:cubicBezTo>
                      <a:pt x="51086" y="71756"/>
                      <a:pt x="50680" y="72010"/>
                      <a:pt x="50222" y="72264"/>
                    </a:cubicBezTo>
                    <a:cubicBezTo>
                      <a:pt x="50044" y="72340"/>
                      <a:pt x="49866" y="72442"/>
                      <a:pt x="49688" y="72518"/>
                    </a:cubicBezTo>
                    <a:lnTo>
                      <a:pt x="49256" y="72544"/>
                    </a:lnTo>
                    <a:lnTo>
                      <a:pt x="48748" y="72595"/>
                    </a:lnTo>
                    <a:cubicBezTo>
                      <a:pt x="48392" y="72620"/>
                      <a:pt x="48036" y="72645"/>
                      <a:pt x="47681" y="72671"/>
                    </a:cubicBezTo>
                    <a:cubicBezTo>
                      <a:pt x="47172" y="72711"/>
                      <a:pt x="46664" y="72732"/>
                      <a:pt x="46157" y="72732"/>
                    </a:cubicBezTo>
                    <a:cubicBezTo>
                      <a:pt x="45397" y="72732"/>
                      <a:pt x="44641" y="72686"/>
                      <a:pt x="43894" y="72595"/>
                    </a:cubicBezTo>
                    <a:cubicBezTo>
                      <a:pt x="42648" y="72417"/>
                      <a:pt x="41454" y="72061"/>
                      <a:pt x="40335" y="71527"/>
                    </a:cubicBezTo>
                    <a:cubicBezTo>
                      <a:pt x="40323" y="71514"/>
                      <a:pt x="40310" y="71508"/>
                      <a:pt x="40297" y="71508"/>
                    </a:cubicBezTo>
                    <a:cubicBezTo>
                      <a:pt x="40285" y="71508"/>
                      <a:pt x="40272" y="71514"/>
                      <a:pt x="40259" y="71527"/>
                    </a:cubicBezTo>
                    <a:cubicBezTo>
                      <a:pt x="40208" y="71451"/>
                      <a:pt x="40132" y="71349"/>
                      <a:pt x="40081" y="71273"/>
                    </a:cubicBezTo>
                    <a:cubicBezTo>
                      <a:pt x="40081" y="71222"/>
                      <a:pt x="40030" y="71171"/>
                      <a:pt x="39980" y="71171"/>
                    </a:cubicBezTo>
                    <a:cubicBezTo>
                      <a:pt x="39878" y="71019"/>
                      <a:pt x="39776" y="70866"/>
                      <a:pt x="39700" y="70688"/>
                    </a:cubicBezTo>
                    <a:cubicBezTo>
                      <a:pt x="39548" y="70409"/>
                      <a:pt x="39420" y="70078"/>
                      <a:pt x="39370" y="69748"/>
                    </a:cubicBezTo>
                    <a:cubicBezTo>
                      <a:pt x="39344" y="69570"/>
                      <a:pt x="39344" y="69418"/>
                      <a:pt x="39344" y="69240"/>
                    </a:cubicBezTo>
                    <a:cubicBezTo>
                      <a:pt x="39370" y="69087"/>
                      <a:pt x="39370" y="68909"/>
                      <a:pt x="39370" y="68757"/>
                    </a:cubicBezTo>
                    <a:cubicBezTo>
                      <a:pt x="39354" y="68725"/>
                      <a:pt x="39328" y="68704"/>
                      <a:pt x="39299" y="68704"/>
                    </a:cubicBezTo>
                    <a:cubicBezTo>
                      <a:pt x="39281" y="68704"/>
                      <a:pt x="39262" y="68712"/>
                      <a:pt x="39243" y="68731"/>
                    </a:cubicBezTo>
                    <a:cubicBezTo>
                      <a:pt x="39141" y="68884"/>
                      <a:pt x="39115" y="69087"/>
                      <a:pt x="39115" y="69291"/>
                    </a:cubicBezTo>
                    <a:cubicBezTo>
                      <a:pt x="39115" y="69443"/>
                      <a:pt x="39115" y="69595"/>
                      <a:pt x="39141" y="69773"/>
                    </a:cubicBezTo>
                    <a:cubicBezTo>
                      <a:pt x="39115" y="69697"/>
                      <a:pt x="39039" y="69646"/>
                      <a:pt x="39014" y="69595"/>
                    </a:cubicBezTo>
                    <a:cubicBezTo>
                      <a:pt x="38887" y="69468"/>
                      <a:pt x="38760" y="69392"/>
                      <a:pt x="38607" y="69316"/>
                    </a:cubicBezTo>
                    <a:cubicBezTo>
                      <a:pt x="38302" y="69163"/>
                      <a:pt x="38023" y="69062"/>
                      <a:pt x="37692" y="69011"/>
                    </a:cubicBezTo>
                    <a:cubicBezTo>
                      <a:pt x="37362" y="68935"/>
                      <a:pt x="37031" y="68808"/>
                      <a:pt x="36701" y="68706"/>
                    </a:cubicBezTo>
                    <a:cubicBezTo>
                      <a:pt x="36447" y="68604"/>
                      <a:pt x="36167" y="68477"/>
                      <a:pt x="35913" y="68325"/>
                    </a:cubicBezTo>
                    <a:cubicBezTo>
                      <a:pt x="35786" y="68248"/>
                      <a:pt x="35659" y="68147"/>
                      <a:pt x="35557" y="68020"/>
                    </a:cubicBezTo>
                    <a:cubicBezTo>
                      <a:pt x="36040" y="67994"/>
                      <a:pt x="36472" y="67816"/>
                      <a:pt x="36853" y="67537"/>
                    </a:cubicBezTo>
                    <a:cubicBezTo>
                      <a:pt x="36915" y="67496"/>
                      <a:pt x="36877" y="67421"/>
                      <a:pt x="36833" y="67421"/>
                    </a:cubicBezTo>
                    <a:cubicBezTo>
                      <a:pt x="36823" y="67421"/>
                      <a:pt x="36812" y="67425"/>
                      <a:pt x="36803" y="67435"/>
                    </a:cubicBezTo>
                    <a:cubicBezTo>
                      <a:pt x="36371" y="67689"/>
                      <a:pt x="35888" y="67842"/>
                      <a:pt x="35405" y="67842"/>
                    </a:cubicBezTo>
                    <a:lnTo>
                      <a:pt x="35354" y="67766"/>
                    </a:lnTo>
                    <a:cubicBezTo>
                      <a:pt x="35347" y="67744"/>
                      <a:pt x="35332" y="67733"/>
                      <a:pt x="35314" y="67729"/>
                    </a:cubicBezTo>
                    <a:lnTo>
                      <a:pt x="35314" y="67729"/>
                    </a:lnTo>
                    <a:cubicBezTo>
                      <a:pt x="35632" y="67672"/>
                      <a:pt x="35933" y="67583"/>
                      <a:pt x="36218" y="67461"/>
                    </a:cubicBezTo>
                    <a:cubicBezTo>
                      <a:pt x="36262" y="67439"/>
                      <a:pt x="36230" y="67379"/>
                      <a:pt x="36188" y="67379"/>
                    </a:cubicBezTo>
                    <a:cubicBezTo>
                      <a:pt x="36181" y="67379"/>
                      <a:pt x="36174" y="67381"/>
                      <a:pt x="36167" y="67384"/>
                    </a:cubicBezTo>
                    <a:cubicBezTo>
                      <a:pt x="35811" y="67486"/>
                      <a:pt x="35430" y="67562"/>
                      <a:pt x="35049" y="67588"/>
                    </a:cubicBezTo>
                    <a:cubicBezTo>
                      <a:pt x="34846" y="67588"/>
                      <a:pt x="34668" y="67613"/>
                      <a:pt x="34464" y="67613"/>
                    </a:cubicBezTo>
                    <a:lnTo>
                      <a:pt x="34007" y="67613"/>
                    </a:lnTo>
                    <a:lnTo>
                      <a:pt x="33702" y="67511"/>
                    </a:lnTo>
                    <a:lnTo>
                      <a:pt x="33702" y="67511"/>
                    </a:lnTo>
                    <a:cubicBezTo>
                      <a:pt x="33778" y="67524"/>
                      <a:pt x="33854" y="67530"/>
                      <a:pt x="33931" y="67530"/>
                    </a:cubicBezTo>
                    <a:cubicBezTo>
                      <a:pt x="34007" y="67530"/>
                      <a:pt x="34083" y="67524"/>
                      <a:pt x="34159" y="67511"/>
                    </a:cubicBezTo>
                    <a:cubicBezTo>
                      <a:pt x="34490" y="67511"/>
                      <a:pt x="34820" y="67461"/>
                      <a:pt x="35125" y="67359"/>
                    </a:cubicBezTo>
                    <a:cubicBezTo>
                      <a:pt x="35151" y="67333"/>
                      <a:pt x="35151" y="67257"/>
                      <a:pt x="35100" y="67257"/>
                    </a:cubicBezTo>
                    <a:cubicBezTo>
                      <a:pt x="34795" y="67333"/>
                      <a:pt x="34464" y="67359"/>
                      <a:pt x="34159" y="67384"/>
                    </a:cubicBezTo>
                    <a:cubicBezTo>
                      <a:pt x="34007" y="67384"/>
                      <a:pt x="33829" y="67359"/>
                      <a:pt x="33676" y="67359"/>
                    </a:cubicBezTo>
                    <a:cubicBezTo>
                      <a:pt x="33549" y="67333"/>
                      <a:pt x="33397" y="67333"/>
                      <a:pt x="33244" y="67333"/>
                    </a:cubicBezTo>
                    <a:lnTo>
                      <a:pt x="33219" y="67333"/>
                    </a:lnTo>
                    <a:cubicBezTo>
                      <a:pt x="32838" y="67181"/>
                      <a:pt x="32482" y="67054"/>
                      <a:pt x="32101" y="66901"/>
                    </a:cubicBezTo>
                    <a:lnTo>
                      <a:pt x="30449" y="66266"/>
                    </a:lnTo>
                    <a:lnTo>
                      <a:pt x="29635" y="65961"/>
                    </a:lnTo>
                    <a:lnTo>
                      <a:pt x="29229" y="65783"/>
                    </a:lnTo>
                    <a:lnTo>
                      <a:pt x="29025" y="65707"/>
                    </a:lnTo>
                    <a:lnTo>
                      <a:pt x="28975" y="65681"/>
                    </a:lnTo>
                    <a:cubicBezTo>
                      <a:pt x="29051" y="65427"/>
                      <a:pt x="29152" y="65199"/>
                      <a:pt x="29305" y="64970"/>
                    </a:cubicBezTo>
                    <a:cubicBezTo>
                      <a:pt x="29483" y="64716"/>
                      <a:pt x="29686" y="64487"/>
                      <a:pt x="29890" y="64258"/>
                    </a:cubicBezTo>
                    <a:cubicBezTo>
                      <a:pt x="29910" y="64217"/>
                      <a:pt x="29880" y="64175"/>
                      <a:pt x="29841" y="64175"/>
                    </a:cubicBezTo>
                    <a:cubicBezTo>
                      <a:pt x="29832" y="64175"/>
                      <a:pt x="29823" y="64177"/>
                      <a:pt x="29813" y="64182"/>
                    </a:cubicBezTo>
                    <a:cubicBezTo>
                      <a:pt x="29585" y="64411"/>
                      <a:pt x="29356" y="64639"/>
                      <a:pt x="29152" y="64894"/>
                    </a:cubicBezTo>
                    <a:cubicBezTo>
                      <a:pt x="28975" y="65097"/>
                      <a:pt x="28847" y="65351"/>
                      <a:pt x="28771" y="65605"/>
                    </a:cubicBezTo>
                    <a:cubicBezTo>
                      <a:pt x="28670" y="65554"/>
                      <a:pt x="28568" y="65478"/>
                      <a:pt x="28492" y="65427"/>
                    </a:cubicBezTo>
                    <a:lnTo>
                      <a:pt x="28466" y="65427"/>
                    </a:lnTo>
                    <a:cubicBezTo>
                      <a:pt x="28492" y="65300"/>
                      <a:pt x="28542" y="65148"/>
                      <a:pt x="28593" y="65021"/>
                    </a:cubicBezTo>
                    <a:cubicBezTo>
                      <a:pt x="28746" y="64538"/>
                      <a:pt x="28898" y="64080"/>
                      <a:pt x="29025" y="63572"/>
                    </a:cubicBezTo>
                    <a:cubicBezTo>
                      <a:pt x="29025" y="63528"/>
                      <a:pt x="29000" y="63500"/>
                      <a:pt x="28973" y="63500"/>
                    </a:cubicBezTo>
                    <a:cubicBezTo>
                      <a:pt x="28954" y="63500"/>
                      <a:pt x="28934" y="63515"/>
                      <a:pt x="28924" y="63547"/>
                    </a:cubicBezTo>
                    <a:lnTo>
                      <a:pt x="28771" y="63902"/>
                    </a:lnTo>
                    <a:cubicBezTo>
                      <a:pt x="28466" y="64665"/>
                      <a:pt x="28263" y="65453"/>
                      <a:pt x="27958" y="66215"/>
                    </a:cubicBezTo>
                    <a:cubicBezTo>
                      <a:pt x="27907" y="66241"/>
                      <a:pt x="27882" y="66291"/>
                      <a:pt x="27907" y="66342"/>
                    </a:cubicBezTo>
                    <a:lnTo>
                      <a:pt x="27805" y="66571"/>
                    </a:lnTo>
                    <a:cubicBezTo>
                      <a:pt x="27628" y="67003"/>
                      <a:pt x="27399" y="67410"/>
                      <a:pt x="27145" y="67766"/>
                    </a:cubicBezTo>
                    <a:cubicBezTo>
                      <a:pt x="26865" y="68147"/>
                      <a:pt x="26560" y="68528"/>
                      <a:pt x="26255" y="68858"/>
                    </a:cubicBezTo>
                    <a:cubicBezTo>
                      <a:pt x="25620" y="69595"/>
                      <a:pt x="24984" y="70307"/>
                      <a:pt x="24323" y="70993"/>
                    </a:cubicBezTo>
                    <a:cubicBezTo>
                      <a:pt x="23891" y="71476"/>
                      <a:pt x="23459" y="71934"/>
                      <a:pt x="23027" y="72391"/>
                    </a:cubicBezTo>
                    <a:cubicBezTo>
                      <a:pt x="22951" y="72417"/>
                      <a:pt x="22875" y="72493"/>
                      <a:pt x="22799" y="72544"/>
                    </a:cubicBezTo>
                    <a:cubicBezTo>
                      <a:pt x="22722" y="72620"/>
                      <a:pt x="22646" y="72696"/>
                      <a:pt x="22595" y="72772"/>
                    </a:cubicBezTo>
                    <a:cubicBezTo>
                      <a:pt x="22443" y="72900"/>
                      <a:pt x="22290" y="73077"/>
                      <a:pt x="22163" y="73230"/>
                    </a:cubicBezTo>
                    <a:lnTo>
                      <a:pt x="22138" y="73255"/>
                    </a:lnTo>
                    <a:lnTo>
                      <a:pt x="21324" y="74094"/>
                    </a:lnTo>
                    <a:lnTo>
                      <a:pt x="20791" y="74577"/>
                    </a:lnTo>
                    <a:cubicBezTo>
                      <a:pt x="20613" y="74755"/>
                      <a:pt x="20435" y="74907"/>
                      <a:pt x="20282" y="75085"/>
                    </a:cubicBezTo>
                    <a:cubicBezTo>
                      <a:pt x="20241" y="75168"/>
                      <a:pt x="20301" y="75251"/>
                      <a:pt x="20366" y="75251"/>
                    </a:cubicBezTo>
                    <a:cubicBezTo>
                      <a:pt x="20381" y="75251"/>
                      <a:pt x="20395" y="75247"/>
                      <a:pt x="20409" y="75238"/>
                    </a:cubicBezTo>
                    <a:cubicBezTo>
                      <a:pt x="20511" y="75162"/>
                      <a:pt x="20613" y="75060"/>
                      <a:pt x="20689" y="74984"/>
                    </a:cubicBezTo>
                    <a:cubicBezTo>
                      <a:pt x="21019" y="74704"/>
                      <a:pt x="21324" y="74399"/>
                      <a:pt x="21629" y="74094"/>
                    </a:cubicBezTo>
                    <a:lnTo>
                      <a:pt x="21629" y="74094"/>
                    </a:lnTo>
                    <a:cubicBezTo>
                      <a:pt x="21579" y="74145"/>
                      <a:pt x="21553" y="74221"/>
                      <a:pt x="21553" y="74297"/>
                    </a:cubicBezTo>
                    <a:cubicBezTo>
                      <a:pt x="21553" y="74323"/>
                      <a:pt x="21579" y="74348"/>
                      <a:pt x="21604" y="74348"/>
                    </a:cubicBezTo>
                    <a:cubicBezTo>
                      <a:pt x="21172" y="75111"/>
                      <a:pt x="20765" y="75873"/>
                      <a:pt x="20435" y="76687"/>
                    </a:cubicBezTo>
                    <a:cubicBezTo>
                      <a:pt x="19977" y="77754"/>
                      <a:pt x="19418" y="78796"/>
                      <a:pt x="18757" y="79762"/>
                    </a:cubicBezTo>
                    <a:cubicBezTo>
                      <a:pt x="18376" y="80270"/>
                      <a:pt x="17970" y="80753"/>
                      <a:pt x="17537" y="81236"/>
                    </a:cubicBezTo>
                    <a:lnTo>
                      <a:pt x="17207" y="81617"/>
                    </a:lnTo>
                    <a:cubicBezTo>
                      <a:pt x="17207" y="81617"/>
                      <a:pt x="17182" y="81643"/>
                      <a:pt x="17182" y="81668"/>
                    </a:cubicBezTo>
                    <a:lnTo>
                      <a:pt x="16165" y="82812"/>
                    </a:lnTo>
                    <a:lnTo>
                      <a:pt x="13445" y="85938"/>
                    </a:lnTo>
                    <a:cubicBezTo>
                      <a:pt x="12988" y="86472"/>
                      <a:pt x="12531" y="86980"/>
                      <a:pt x="12073" y="87514"/>
                    </a:cubicBezTo>
                    <a:cubicBezTo>
                      <a:pt x="11844" y="87768"/>
                      <a:pt x="11616" y="88047"/>
                      <a:pt x="11387" y="88302"/>
                    </a:cubicBezTo>
                    <a:lnTo>
                      <a:pt x="11082" y="88683"/>
                    </a:lnTo>
                    <a:lnTo>
                      <a:pt x="10878" y="88886"/>
                    </a:lnTo>
                    <a:cubicBezTo>
                      <a:pt x="10828" y="88962"/>
                      <a:pt x="10802" y="89039"/>
                      <a:pt x="10751" y="89115"/>
                    </a:cubicBezTo>
                    <a:cubicBezTo>
                      <a:pt x="10715" y="89170"/>
                      <a:pt x="10757" y="89212"/>
                      <a:pt x="10813" y="89212"/>
                    </a:cubicBezTo>
                    <a:cubicBezTo>
                      <a:pt x="10834" y="89212"/>
                      <a:pt x="10857" y="89205"/>
                      <a:pt x="10878" y="89191"/>
                    </a:cubicBezTo>
                    <a:cubicBezTo>
                      <a:pt x="10955" y="89140"/>
                      <a:pt x="11006" y="89089"/>
                      <a:pt x="11082" y="89013"/>
                    </a:cubicBezTo>
                    <a:cubicBezTo>
                      <a:pt x="11082" y="88988"/>
                      <a:pt x="11107" y="88962"/>
                      <a:pt x="11133" y="88962"/>
                    </a:cubicBezTo>
                    <a:cubicBezTo>
                      <a:pt x="11133" y="89445"/>
                      <a:pt x="11133" y="89903"/>
                      <a:pt x="11082" y="90386"/>
                    </a:cubicBezTo>
                    <a:cubicBezTo>
                      <a:pt x="11031" y="91046"/>
                      <a:pt x="10878" y="91656"/>
                      <a:pt x="10650" y="92266"/>
                    </a:cubicBezTo>
                    <a:cubicBezTo>
                      <a:pt x="10624" y="92266"/>
                      <a:pt x="10624" y="92292"/>
                      <a:pt x="10624" y="92292"/>
                    </a:cubicBezTo>
                    <a:cubicBezTo>
                      <a:pt x="10446" y="92470"/>
                      <a:pt x="10345" y="92698"/>
                      <a:pt x="10345" y="92927"/>
                    </a:cubicBezTo>
                    <a:cubicBezTo>
                      <a:pt x="10294" y="93029"/>
                      <a:pt x="10243" y="93105"/>
                      <a:pt x="10192" y="93207"/>
                    </a:cubicBezTo>
                    <a:cubicBezTo>
                      <a:pt x="9938" y="93613"/>
                      <a:pt x="9633" y="94020"/>
                      <a:pt x="9328" y="94401"/>
                    </a:cubicBezTo>
                    <a:cubicBezTo>
                      <a:pt x="9176" y="94605"/>
                      <a:pt x="8998" y="94783"/>
                      <a:pt x="8871" y="94986"/>
                    </a:cubicBezTo>
                    <a:cubicBezTo>
                      <a:pt x="8718" y="95189"/>
                      <a:pt x="8591" y="95393"/>
                      <a:pt x="8515" y="95621"/>
                    </a:cubicBezTo>
                    <a:cubicBezTo>
                      <a:pt x="8489" y="95647"/>
                      <a:pt x="8489" y="95672"/>
                      <a:pt x="8515" y="95672"/>
                    </a:cubicBezTo>
                    <a:cubicBezTo>
                      <a:pt x="8362" y="96028"/>
                      <a:pt x="8235" y="96384"/>
                      <a:pt x="8134" y="96765"/>
                    </a:cubicBezTo>
                    <a:cubicBezTo>
                      <a:pt x="8007" y="97146"/>
                      <a:pt x="7854" y="97604"/>
                      <a:pt x="7676" y="98010"/>
                    </a:cubicBezTo>
                    <a:cubicBezTo>
                      <a:pt x="7651" y="98112"/>
                      <a:pt x="7600" y="98214"/>
                      <a:pt x="7549" y="98315"/>
                    </a:cubicBezTo>
                    <a:lnTo>
                      <a:pt x="7473" y="98468"/>
                    </a:lnTo>
                    <a:cubicBezTo>
                      <a:pt x="7447" y="98493"/>
                      <a:pt x="7447" y="98519"/>
                      <a:pt x="7422" y="98544"/>
                    </a:cubicBezTo>
                    <a:lnTo>
                      <a:pt x="7397" y="98519"/>
                    </a:lnTo>
                    <a:cubicBezTo>
                      <a:pt x="7397" y="98493"/>
                      <a:pt x="7371" y="98468"/>
                      <a:pt x="7371" y="98442"/>
                    </a:cubicBezTo>
                    <a:cubicBezTo>
                      <a:pt x="7371" y="98417"/>
                      <a:pt x="7346" y="98366"/>
                      <a:pt x="7346" y="98315"/>
                    </a:cubicBezTo>
                    <a:cubicBezTo>
                      <a:pt x="7346" y="98214"/>
                      <a:pt x="7346" y="98137"/>
                      <a:pt x="7346" y="98036"/>
                    </a:cubicBezTo>
                    <a:cubicBezTo>
                      <a:pt x="7397" y="97553"/>
                      <a:pt x="7498" y="97095"/>
                      <a:pt x="7600" y="96638"/>
                    </a:cubicBezTo>
                    <a:cubicBezTo>
                      <a:pt x="7651" y="96409"/>
                      <a:pt x="7702" y="96180"/>
                      <a:pt x="7778" y="95952"/>
                    </a:cubicBezTo>
                    <a:cubicBezTo>
                      <a:pt x="7829" y="95723"/>
                      <a:pt x="7879" y="95545"/>
                      <a:pt x="7930" y="95342"/>
                    </a:cubicBezTo>
                    <a:lnTo>
                      <a:pt x="8007" y="95393"/>
                    </a:lnTo>
                    <a:cubicBezTo>
                      <a:pt x="8015" y="95395"/>
                      <a:pt x="8023" y="95397"/>
                      <a:pt x="8031" y="95397"/>
                    </a:cubicBezTo>
                    <a:cubicBezTo>
                      <a:pt x="8097" y="95397"/>
                      <a:pt x="8151" y="95311"/>
                      <a:pt x="8083" y="95265"/>
                    </a:cubicBezTo>
                    <a:cubicBezTo>
                      <a:pt x="7854" y="95138"/>
                      <a:pt x="7625" y="95088"/>
                      <a:pt x="7371" y="95037"/>
                    </a:cubicBezTo>
                    <a:cubicBezTo>
                      <a:pt x="7142" y="94986"/>
                      <a:pt x="6914" y="94884"/>
                      <a:pt x="6710" y="94732"/>
                    </a:cubicBezTo>
                    <a:lnTo>
                      <a:pt x="6609" y="94698"/>
                    </a:lnTo>
                    <a:lnTo>
                      <a:pt x="6609" y="94698"/>
                    </a:lnTo>
                    <a:cubicBezTo>
                      <a:pt x="6617" y="94699"/>
                      <a:pt x="6626" y="94700"/>
                      <a:pt x="6634" y="94700"/>
                    </a:cubicBezTo>
                    <a:cubicBezTo>
                      <a:pt x="6659" y="94700"/>
                      <a:pt x="6685" y="94694"/>
                      <a:pt x="6710" y="94681"/>
                    </a:cubicBezTo>
                    <a:cubicBezTo>
                      <a:pt x="6888" y="94630"/>
                      <a:pt x="6990" y="94427"/>
                      <a:pt x="7092" y="94300"/>
                    </a:cubicBezTo>
                    <a:cubicBezTo>
                      <a:pt x="7168" y="94122"/>
                      <a:pt x="7244" y="93944"/>
                      <a:pt x="7320" y="93766"/>
                    </a:cubicBezTo>
                    <a:cubicBezTo>
                      <a:pt x="7422" y="93410"/>
                      <a:pt x="7524" y="93054"/>
                      <a:pt x="7676" y="92698"/>
                    </a:cubicBezTo>
                    <a:cubicBezTo>
                      <a:pt x="8235" y="91402"/>
                      <a:pt x="9430" y="90386"/>
                      <a:pt x="9582" y="88937"/>
                    </a:cubicBezTo>
                    <a:cubicBezTo>
                      <a:pt x="9582" y="88895"/>
                      <a:pt x="9544" y="88876"/>
                      <a:pt x="9509" y="88876"/>
                    </a:cubicBezTo>
                    <a:cubicBezTo>
                      <a:pt x="9481" y="88876"/>
                      <a:pt x="9455" y="88889"/>
                      <a:pt x="9455" y="88912"/>
                    </a:cubicBezTo>
                    <a:cubicBezTo>
                      <a:pt x="9277" y="89649"/>
                      <a:pt x="8947" y="90335"/>
                      <a:pt x="8489" y="90945"/>
                    </a:cubicBezTo>
                    <a:cubicBezTo>
                      <a:pt x="8083" y="91479"/>
                      <a:pt x="7727" y="92063"/>
                      <a:pt x="7447" y="92673"/>
                    </a:cubicBezTo>
                    <a:cubicBezTo>
                      <a:pt x="7295" y="93003"/>
                      <a:pt x="7219" y="93359"/>
                      <a:pt x="7117" y="93690"/>
                    </a:cubicBezTo>
                    <a:cubicBezTo>
                      <a:pt x="7066" y="93868"/>
                      <a:pt x="6990" y="94020"/>
                      <a:pt x="6888" y="94173"/>
                    </a:cubicBezTo>
                    <a:cubicBezTo>
                      <a:pt x="6863" y="94249"/>
                      <a:pt x="6812" y="94325"/>
                      <a:pt x="6761" y="94401"/>
                    </a:cubicBezTo>
                    <a:cubicBezTo>
                      <a:pt x="6736" y="94401"/>
                      <a:pt x="6685" y="94478"/>
                      <a:pt x="6659" y="94478"/>
                    </a:cubicBezTo>
                    <a:cubicBezTo>
                      <a:pt x="6609" y="94478"/>
                      <a:pt x="6634" y="94452"/>
                      <a:pt x="6609" y="94427"/>
                    </a:cubicBezTo>
                    <a:cubicBezTo>
                      <a:pt x="6507" y="94274"/>
                      <a:pt x="6456" y="94096"/>
                      <a:pt x="6431" y="93918"/>
                    </a:cubicBezTo>
                    <a:cubicBezTo>
                      <a:pt x="6431" y="93715"/>
                      <a:pt x="6431" y="93537"/>
                      <a:pt x="6431" y="93334"/>
                    </a:cubicBezTo>
                    <a:cubicBezTo>
                      <a:pt x="6456" y="92927"/>
                      <a:pt x="6532" y="92521"/>
                      <a:pt x="6634" y="92139"/>
                    </a:cubicBezTo>
                    <a:cubicBezTo>
                      <a:pt x="6863" y="91326"/>
                      <a:pt x="7244" y="90589"/>
                      <a:pt x="7498" y="89801"/>
                    </a:cubicBezTo>
                    <a:cubicBezTo>
                      <a:pt x="7514" y="89770"/>
                      <a:pt x="7491" y="89748"/>
                      <a:pt x="7459" y="89748"/>
                    </a:cubicBezTo>
                    <a:cubicBezTo>
                      <a:pt x="7439" y="89748"/>
                      <a:pt x="7416" y="89756"/>
                      <a:pt x="7397" y="89776"/>
                    </a:cubicBezTo>
                    <a:cubicBezTo>
                      <a:pt x="7168" y="90182"/>
                      <a:pt x="6939" y="90640"/>
                      <a:pt x="6761" y="91097"/>
                    </a:cubicBezTo>
                    <a:cubicBezTo>
                      <a:pt x="6583" y="91555"/>
                      <a:pt x="6456" y="92012"/>
                      <a:pt x="6354" y="92470"/>
                    </a:cubicBezTo>
                    <a:cubicBezTo>
                      <a:pt x="6253" y="92902"/>
                      <a:pt x="6202" y="93334"/>
                      <a:pt x="6227" y="93766"/>
                    </a:cubicBezTo>
                    <a:cubicBezTo>
                      <a:pt x="6227" y="93969"/>
                      <a:pt x="6253" y="94173"/>
                      <a:pt x="6329" y="94351"/>
                    </a:cubicBezTo>
                    <a:cubicBezTo>
                      <a:pt x="6354" y="94452"/>
                      <a:pt x="6405" y="94528"/>
                      <a:pt x="6482" y="94605"/>
                    </a:cubicBezTo>
                    <a:cubicBezTo>
                      <a:pt x="6354" y="94528"/>
                      <a:pt x="6253" y="94427"/>
                      <a:pt x="6151" y="94325"/>
                    </a:cubicBezTo>
                    <a:cubicBezTo>
                      <a:pt x="6049" y="94249"/>
                      <a:pt x="5973" y="94147"/>
                      <a:pt x="5922" y="94046"/>
                    </a:cubicBezTo>
                    <a:cubicBezTo>
                      <a:pt x="5872" y="93944"/>
                      <a:pt x="5821" y="93817"/>
                      <a:pt x="5770" y="93741"/>
                    </a:cubicBezTo>
                    <a:cubicBezTo>
                      <a:pt x="5757" y="93728"/>
                      <a:pt x="5738" y="93721"/>
                      <a:pt x="5719" y="93721"/>
                    </a:cubicBezTo>
                    <a:cubicBezTo>
                      <a:pt x="5700" y="93721"/>
                      <a:pt x="5681" y="93728"/>
                      <a:pt x="5668" y="93741"/>
                    </a:cubicBezTo>
                    <a:cubicBezTo>
                      <a:pt x="5668" y="93715"/>
                      <a:pt x="5668" y="93690"/>
                      <a:pt x="5668" y="93664"/>
                    </a:cubicBezTo>
                    <a:cubicBezTo>
                      <a:pt x="5643" y="93588"/>
                      <a:pt x="5617" y="93512"/>
                      <a:pt x="5592" y="93436"/>
                    </a:cubicBezTo>
                    <a:cubicBezTo>
                      <a:pt x="5541" y="93283"/>
                      <a:pt x="5490" y="93131"/>
                      <a:pt x="5440" y="92953"/>
                    </a:cubicBezTo>
                    <a:cubicBezTo>
                      <a:pt x="5422" y="92935"/>
                      <a:pt x="5391" y="92917"/>
                      <a:pt x="5356" y="92917"/>
                    </a:cubicBezTo>
                    <a:cubicBezTo>
                      <a:pt x="5342" y="92917"/>
                      <a:pt x="5327" y="92920"/>
                      <a:pt x="5312" y="92927"/>
                    </a:cubicBezTo>
                    <a:cubicBezTo>
                      <a:pt x="5287" y="92927"/>
                      <a:pt x="5262" y="92978"/>
                      <a:pt x="5262" y="93029"/>
                    </a:cubicBezTo>
                    <a:cubicBezTo>
                      <a:pt x="5312" y="93181"/>
                      <a:pt x="5389" y="93334"/>
                      <a:pt x="5440" y="93486"/>
                    </a:cubicBezTo>
                    <a:cubicBezTo>
                      <a:pt x="5465" y="93563"/>
                      <a:pt x="5516" y="93639"/>
                      <a:pt x="5541" y="93715"/>
                    </a:cubicBezTo>
                    <a:cubicBezTo>
                      <a:pt x="5567" y="93791"/>
                      <a:pt x="5567" y="93791"/>
                      <a:pt x="5592" y="93842"/>
                    </a:cubicBezTo>
                    <a:cubicBezTo>
                      <a:pt x="5465" y="94071"/>
                      <a:pt x="5312" y="94274"/>
                      <a:pt x="5185" y="94478"/>
                    </a:cubicBezTo>
                    <a:cubicBezTo>
                      <a:pt x="4652" y="95265"/>
                      <a:pt x="4042" y="96003"/>
                      <a:pt x="3355" y="96663"/>
                    </a:cubicBezTo>
                    <a:cubicBezTo>
                      <a:pt x="3330" y="96511"/>
                      <a:pt x="3330" y="96384"/>
                      <a:pt x="3381" y="96257"/>
                    </a:cubicBezTo>
                    <a:cubicBezTo>
                      <a:pt x="3457" y="96079"/>
                      <a:pt x="3533" y="95901"/>
                      <a:pt x="3635" y="95723"/>
                    </a:cubicBezTo>
                    <a:cubicBezTo>
                      <a:pt x="3787" y="95367"/>
                      <a:pt x="3965" y="95011"/>
                      <a:pt x="4143" y="94655"/>
                    </a:cubicBezTo>
                    <a:cubicBezTo>
                      <a:pt x="4753" y="93359"/>
                      <a:pt x="5440" y="92114"/>
                      <a:pt x="6227" y="90919"/>
                    </a:cubicBezTo>
                    <a:cubicBezTo>
                      <a:pt x="6914" y="89852"/>
                      <a:pt x="7727" y="88861"/>
                      <a:pt x="8642" y="87997"/>
                    </a:cubicBezTo>
                    <a:cubicBezTo>
                      <a:pt x="8655" y="88009"/>
                      <a:pt x="8674" y="88016"/>
                      <a:pt x="8696" y="88016"/>
                    </a:cubicBezTo>
                    <a:cubicBezTo>
                      <a:pt x="8718" y="88016"/>
                      <a:pt x="8744" y="88009"/>
                      <a:pt x="8769" y="87997"/>
                    </a:cubicBezTo>
                    <a:cubicBezTo>
                      <a:pt x="8794" y="87920"/>
                      <a:pt x="8820" y="87869"/>
                      <a:pt x="8845" y="87793"/>
                    </a:cubicBezTo>
                    <a:cubicBezTo>
                      <a:pt x="8896" y="87768"/>
                      <a:pt x="8921" y="87742"/>
                      <a:pt x="8947" y="87692"/>
                    </a:cubicBezTo>
                    <a:cubicBezTo>
                      <a:pt x="8998" y="87692"/>
                      <a:pt x="8998" y="87641"/>
                      <a:pt x="8947" y="87615"/>
                    </a:cubicBezTo>
                    <a:cubicBezTo>
                      <a:pt x="8998" y="87539"/>
                      <a:pt x="9023" y="87463"/>
                      <a:pt x="9074" y="87412"/>
                    </a:cubicBezTo>
                    <a:cubicBezTo>
                      <a:pt x="9176" y="87209"/>
                      <a:pt x="9303" y="87031"/>
                      <a:pt x="9404" y="86853"/>
                    </a:cubicBezTo>
                    <a:cubicBezTo>
                      <a:pt x="9531" y="86675"/>
                      <a:pt x="9633" y="86472"/>
                      <a:pt x="9735" y="86268"/>
                    </a:cubicBezTo>
                    <a:cubicBezTo>
                      <a:pt x="9760" y="86167"/>
                      <a:pt x="9811" y="86065"/>
                      <a:pt x="9836" y="85938"/>
                    </a:cubicBezTo>
                    <a:cubicBezTo>
                      <a:pt x="10192" y="85175"/>
                      <a:pt x="10472" y="84362"/>
                      <a:pt x="10777" y="83574"/>
                    </a:cubicBezTo>
                    <a:cubicBezTo>
                      <a:pt x="11133" y="82608"/>
                      <a:pt x="11463" y="81643"/>
                      <a:pt x="11844" y="80702"/>
                    </a:cubicBezTo>
                    <a:cubicBezTo>
                      <a:pt x="12200" y="79762"/>
                      <a:pt x="12632" y="78847"/>
                      <a:pt x="13115" y="77957"/>
                    </a:cubicBezTo>
                    <a:cubicBezTo>
                      <a:pt x="13623" y="77042"/>
                      <a:pt x="14233" y="76204"/>
                      <a:pt x="14945" y="75416"/>
                    </a:cubicBezTo>
                    <a:cubicBezTo>
                      <a:pt x="15352" y="74984"/>
                      <a:pt x="15758" y="74577"/>
                      <a:pt x="16190" y="74145"/>
                    </a:cubicBezTo>
                    <a:cubicBezTo>
                      <a:pt x="16521" y="73815"/>
                      <a:pt x="16851" y="73459"/>
                      <a:pt x="17182" y="73128"/>
                    </a:cubicBezTo>
                    <a:lnTo>
                      <a:pt x="17182" y="73128"/>
                    </a:lnTo>
                    <a:cubicBezTo>
                      <a:pt x="17156" y="73179"/>
                      <a:pt x="17156" y="73255"/>
                      <a:pt x="17131" y="73306"/>
                    </a:cubicBezTo>
                    <a:cubicBezTo>
                      <a:pt x="17113" y="73359"/>
                      <a:pt x="17181" y="73436"/>
                      <a:pt x="17241" y="73436"/>
                    </a:cubicBezTo>
                    <a:cubicBezTo>
                      <a:pt x="17268" y="73436"/>
                      <a:pt x="17293" y="73421"/>
                      <a:pt x="17309" y="73382"/>
                    </a:cubicBezTo>
                    <a:cubicBezTo>
                      <a:pt x="17436" y="73154"/>
                      <a:pt x="17512" y="72900"/>
                      <a:pt x="17639" y="72645"/>
                    </a:cubicBezTo>
                    <a:cubicBezTo>
                      <a:pt x="17741" y="72417"/>
                      <a:pt x="17842" y="72188"/>
                      <a:pt x="17970" y="71959"/>
                    </a:cubicBezTo>
                    <a:cubicBezTo>
                      <a:pt x="18376" y="71120"/>
                      <a:pt x="18859" y="70307"/>
                      <a:pt x="19367" y="69494"/>
                    </a:cubicBezTo>
                    <a:cubicBezTo>
                      <a:pt x="19622" y="69087"/>
                      <a:pt x="19876" y="68681"/>
                      <a:pt x="20155" y="68248"/>
                    </a:cubicBezTo>
                    <a:cubicBezTo>
                      <a:pt x="20308" y="68020"/>
                      <a:pt x="20460" y="67766"/>
                      <a:pt x="20638" y="67537"/>
                    </a:cubicBezTo>
                    <a:lnTo>
                      <a:pt x="20638" y="67588"/>
                    </a:lnTo>
                    <a:cubicBezTo>
                      <a:pt x="20562" y="67791"/>
                      <a:pt x="20486" y="67969"/>
                      <a:pt x="20409" y="68198"/>
                    </a:cubicBezTo>
                    <a:cubicBezTo>
                      <a:pt x="20409" y="68233"/>
                      <a:pt x="20446" y="68281"/>
                      <a:pt x="20486" y="68281"/>
                    </a:cubicBezTo>
                    <a:cubicBezTo>
                      <a:pt x="20503" y="68281"/>
                      <a:pt x="20521" y="68272"/>
                      <a:pt x="20536" y="68248"/>
                    </a:cubicBezTo>
                    <a:cubicBezTo>
                      <a:pt x="20791" y="67867"/>
                      <a:pt x="20969" y="67410"/>
                      <a:pt x="21019" y="66927"/>
                    </a:cubicBezTo>
                    <a:cubicBezTo>
                      <a:pt x="21045" y="66774"/>
                      <a:pt x="21070" y="66622"/>
                      <a:pt x="21096" y="66444"/>
                    </a:cubicBezTo>
                    <a:cubicBezTo>
                      <a:pt x="21172" y="66317"/>
                      <a:pt x="21248" y="66164"/>
                      <a:pt x="21299" y="66012"/>
                    </a:cubicBezTo>
                    <a:cubicBezTo>
                      <a:pt x="21350" y="65859"/>
                      <a:pt x="21401" y="65732"/>
                      <a:pt x="21477" y="65580"/>
                    </a:cubicBezTo>
                    <a:cubicBezTo>
                      <a:pt x="21604" y="65275"/>
                      <a:pt x="21731" y="64970"/>
                      <a:pt x="21884" y="64690"/>
                    </a:cubicBezTo>
                    <a:cubicBezTo>
                      <a:pt x="21900" y="64641"/>
                      <a:pt x="21874" y="64602"/>
                      <a:pt x="21839" y="64602"/>
                    </a:cubicBezTo>
                    <a:cubicBezTo>
                      <a:pt x="21820" y="64602"/>
                      <a:pt x="21800" y="64613"/>
                      <a:pt x="21782" y="64639"/>
                    </a:cubicBezTo>
                    <a:cubicBezTo>
                      <a:pt x="21629" y="64919"/>
                      <a:pt x="21502" y="65224"/>
                      <a:pt x="21375" y="65504"/>
                    </a:cubicBezTo>
                    <a:cubicBezTo>
                      <a:pt x="21299" y="65656"/>
                      <a:pt x="21248" y="65809"/>
                      <a:pt x="21172" y="65961"/>
                    </a:cubicBezTo>
                    <a:lnTo>
                      <a:pt x="21121" y="66088"/>
                    </a:lnTo>
                    <a:cubicBezTo>
                      <a:pt x="21146" y="65910"/>
                      <a:pt x="21172" y="65707"/>
                      <a:pt x="21197" y="65529"/>
                    </a:cubicBezTo>
                    <a:cubicBezTo>
                      <a:pt x="21274" y="63953"/>
                      <a:pt x="21579" y="62403"/>
                      <a:pt x="22087" y="60903"/>
                    </a:cubicBezTo>
                    <a:cubicBezTo>
                      <a:pt x="22366" y="60166"/>
                      <a:pt x="22722" y="59505"/>
                      <a:pt x="23180" y="58870"/>
                    </a:cubicBezTo>
                    <a:cubicBezTo>
                      <a:pt x="23408" y="58565"/>
                      <a:pt x="23663" y="58260"/>
                      <a:pt x="23942" y="57980"/>
                    </a:cubicBezTo>
                    <a:cubicBezTo>
                      <a:pt x="24120" y="57777"/>
                      <a:pt x="24298" y="57574"/>
                      <a:pt x="24425" y="57345"/>
                    </a:cubicBezTo>
                    <a:cubicBezTo>
                      <a:pt x="24476" y="57294"/>
                      <a:pt x="24527" y="57243"/>
                      <a:pt x="24552" y="57167"/>
                    </a:cubicBezTo>
                    <a:cubicBezTo>
                      <a:pt x="24578" y="57116"/>
                      <a:pt x="24603" y="57040"/>
                      <a:pt x="24628" y="56964"/>
                    </a:cubicBezTo>
                    <a:cubicBezTo>
                      <a:pt x="24705" y="56837"/>
                      <a:pt x="24756" y="56710"/>
                      <a:pt x="24832" y="56557"/>
                    </a:cubicBezTo>
                    <a:lnTo>
                      <a:pt x="24832" y="56557"/>
                    </a:lnTo>
                    <a:cubicBezTo>
                      <a:pt x="24756" y="56735"/>
                      <a:pt x="24679" y="56913"/>
                      <a:pt x="24603" y="57091"/>
                    </a:cubicBezTo>
                    <a:cubicBezTo>
                      <a:pt x="24527" y="57269"/>
                      <a:pt x="24451" y="57472"/>
                      <a:pt x="24400" y="57701"/>
                    </a:cubicBezTo>
                    <a:cubicBezTo>
                      <a:pt x="24400" y="57714"/>
                      <a:pt x="24406" y="57720"/>
                      <a:pt x="24412" y="57720"/>
                    </a:cubicBezTo>
                    <a:cubicBezTo>
                      <a:pt x="24419" y="57720"/>
                      <a:pt x="24425" y="57714"/>
                      <a:pt x="24425" y="57701"/>
                    </a:cubicBezTo>
                    <a:cubicBezTo>
                      <a:pt x="24527" y="57523"/>
                      <a:pt x="24628" y="57320"/>
                      <a:pt x="24679" y="57116"/>
                    </a:cubicBezTo>
                    <a:cubicBezTo>
                      <a:pt x="24756" y="56913"/>
                      <a:pt x="24832" y="56710"/>
                      <a:pt x="24908" y="56481"/>
                    </a:cubicBezTo>
                    <a:cubicBezTo>
                      <a:pt x="24908" y="56456"/>
                      <a:pt x="24908" y="56456"/>
                      <a:pt x="24883" y="56456"/>
                    </a:cubicBezTo>
                    <a:cubicBezTo>
                      <a:pt x="25086" y="56023"/>
                      <a:pt x="25315" y="55591"/>
                      <a:pt x="25594" y="55185"/>
                    </a:cubicBezTo>
                    <a:cubicBezTo>
                      <a:pt x="25848" y="54803"/>
                      <a:pt x="26128" y="54422"/>
                      <a:pt x="26433" y="54066"/>
                    </a:cubicBezTo>
                    <a:lnTo>
                      <a:pt x="26458" y="54397"/>
                    </a:lnTo>
                    <a:cubicBezTo>
                      <a:pt x="26458" y="54524"/>
                      <a:pt x="26458" y="54651"/>
                      <a:pt x="26509" y="54753"/>
                    </a:cubicBezTo>
                    <a:cubicBezTo>
                      <a:pt x="26509" y="54778"/>
                      <a:pt x="26522" y="54791"/>
                      <a:pt x="26538" y="54791"/>
                    </a:cubicBezTo>
                    <a:cubicBezTo>
                      <a:pt x="26554" y="54791"/>
                      <a:pt x="26573" y="54778"/>
                      <a:pt x="26585" y="54753"/>
                    </a:cubicBezTo>
                    <a:cubicBezTo>
                      <a:pt x="26611" y="54626"/>
                      <a:pt x="26636" y="54473"/>
                      <a:pt x="26611" y="54321"/>
                    </a:cubicBezTo>
                    <a:lnTo>
                      <a:pt x="26611" y="53889"/>
                    </a:lnTo>
                    <a:cubicBezTo>
                      <a:pt x="26611" y="53355"/>
                      <a:pt x="26535" y="52821"/>
                      <a:pt x="26433" y="52313"/>
                    </a:cubicBezTo>
                    <a:cubicBezTo>
                      <a:pt x="26382" y="52059"/>
                      <a:pt x="26306" y="51804"/>
                      <a:pt x="26230" y="51576"/>
                    </a:cubicBezTo>
                    <a:cubicBezTo>
                      <a:pt x="26179" y="51449"/>
                      <a:pt x="26128" y="51322"/>
                      <a:pt x="26077" y="51194"/>
                    </a:cubicBezTo>
                    <a:cubicBezTo>
                      <a:pt x="26026" y="51118"/>
                      <a:pt x="26001" y="51042"/>
                      <a:pt x="25925" y="50966"/>
                    </a:cubicBezTo>
                    <a:cubicBezTo>
                      <a:pt x="26001" y="50788"/>
                      <a:pt x="26052" y="50610"/>
                      <a:pt x="26077" y="50407"/>
                    </a:cubicBezTo>
                    <a:cubicBezTo>
                      <a:pt x="26103" y="50178"/>
                      <a:pt x="26103" y="49898"/>
                      <a:pt x="26052" y="49670"/>
                    </a:cubicBezTo>
                    <a:cubicBezTo>
                      <a:pt x="25975" y="49415"/>
                      <a:pt x="25899" y="49161"/>
                      <a:pt x="25798" y="48932"/>
                    </a:cubicBezTo>
                    <a:cubicBezTo>
                      <a:pt x="25790" y="48917"/>
                      <a:pt x="25777" y="48911"/>
                      <a:pt x="25763" y="48911"/>
                    </a:cubicBezTo>
                    <a:cubicBezTo>
                      <a:pt x="25732" y="48911"/>
                      <a:pt x="25696" y="48940"/>
                      <a:pt x="25696" y="48958"/>
                    </a:cubicBezTo>
                    <a:cubicBezTo>
                      <a:pt x="25950" y="49695"/>
                      <a:pt x="26052" y="50610"/>
                      <a:pt x="25518" y="51220"/>
                    </a:cubicBezTo>
                    <a:cubicBezTo>
                      <a:pt x="25518" y="51042"/>
                      <a:pt x="25467" y="50864"/>
                      <a:pt x="25366" y="50712"/>
                    </a:cubicBezTo>
                    <a:cubicBezTo>
                      <a:pt x="25264" y="50432"/>
                      <a:pt x="25035" y="50254"/>
                      <a:pt x="24781" y="50178"/>
                    </a:cubicBezTo>
                    <a:cubicBezTo>
                      <a:pt x="24705" y="50178"/>
                      <a:pt x="24679" y="50254"/>
                      <a:pt x="24730" y="50305"/>
                    </a:cubicBezTo>
                    <a:cubicBezTo>
                      <a:pt x="24781" y="50356"/>
                      <a:pt x="24832" y="50407"/>
                      <a:pt x="24883" y="50432"/>
                    </a:cubicBezTo>
                    <a:cubicBezTo>
                      <a:pt x="24815" y="50432"/>
                      <a:pt x="24747" y="50421"/>
                      <a:pt x="24679" y="50421"/>
                    </a:cubicBezTo>
                    <a:cubicBezTo>
                      <a:pt x="24645" y="50421"/>
                      <a:pt x="24612" y="50424"/>
                      <a:pt x="24578" y="50432"/>
                    </a:cubicBezTo>
                    <a:cubicBezTo>
                      <a:pt x="24476" y="50432"/>
                      <a:pt x="24374" y="50457"/>
                      <a:pt x="24273" y="50483"/>
                    </a:cubicBezTo>
                    <a:cubicBezTo>
                      <a:pt x="23968" y="50432"/>
                      <a:pt x="23688" y="50330"/>
                      <a:pt x="23434" y="50178"/>
                    </a:cubicBezTo>
                    <a:cubicBezTo>
                      <a:pt x="23307" y="50076"/>
                      <a:pt x="23154" y="49974"/>
                      <a:pt x="23053" y="49847"/>
                    </a:cubicBezTo>
                    <a:cubicBezTo>
                      <a:pt x="22976" y="49797"/>
                      <a:pt x="22926" y="49746"/>
                      <a:pt x="22849" y="49695"/>
                    </a:cubicBezTo>
                    <a:cubicBezTo>
                      <a:pt x="22799" y="49619"/>
                      <a:pt x="22748" y="49568"/>
                      <a:pt x="22671" y="49542"/>
                    </a:cubicBezTo>
                    <a:cubicBezTo>
                      <a:pt x="22621" y="49542"/>
                      <a:pt x="22570" y="49568"/>
                      <a:pt x="22570" y="49619"/>
                    </a:cubicBezTo>
                    <a:cubicBezTo>
                      <a:pt x="22595" y="49695"/>
                      <a:pt x="22646" y="49797"/>
                      <a:pt x="22722" y="49847"/>
                    </a:cubicBezTo>
                    <a:cubicBezTo>
                      <a:pt x="22773" y="49898"/>
                      <a:pt x="22849" y="49974"/>
                      <a:pt x="22900" y="50025"/>
                    </a:cubicBezTo>
                    <a:cubicBezTo>
                      <a:pt x="23027" y="50152"/>
                      <a:pt x="23180" y="50254"/>
                      <a:pt x="23332" y="50356"/>
                    </a:cubicBezTo>
                    <a:cubicBezTo>
                      <a:pt x="23510" y="50457"/>
                      <a:pt x="23713" y="50534"/>
                      <a:pt x="23917" y="50584"/>
                    </a:cubicBezTo>
                    <a:cubicBezTo>
                      <a:pt x="23815" y="50635"/>
                      <a:pt x="23713" y="50635"/>
                      <a:pt x="23637" y="50635"/>
                    </a:cubicBezTo>
                    <a:cubicBezTo>
                      <a:pt x="23598" y="50639"/>
                      <a:pt x="23560" y="50640"/>
                      <a:pt x="23521" y="50640"/>
                    </a:cubicBezTo>
                    <a:cubicBezTo>
                      <a:pt x="23256" y="50640"/>
                      <a:pt x="22995" y="50565"/>
                      <a:pt x="22773" y="50432"/>
                    </a:cubicBezTo>
                    <a:cubicBezTo>
                      <a:pt x="22494" y="50254"/>
                      <a:pt x="22265" y="50051"/>
                      <a:pt x="22087" y="49797"/>
                    </a:cubicBezTo>
                    <a:cubicBezTo>
                      <a:pt x="21884" y="49517"/>
                      <a:pt x="21731" y="49237"/>
                      <a:pt x="21528" y="48983"/>
                    </a:cubicBezTo>
                    <a:cubicBezTo>
                      <a:pt x="21518" y="48979"/>
                      <a:pt x="21509" y="48977"/>
                      <a:pt x="21500" y="48977"/>
                    </a:cubicBezTo>
                    <a:cubicBezTo>
                      <a:pt x="21460" y="48977"/>
                      <a:pt x="21426" y="49018"/>
                      <a:pt x="21426" y="49060"/>
                    </a:cubicBezTo>
                    <a:cubicBezTo>
                      <a:pt x="21553" y="49390"/>
                      <a:pt x="21756" y="49720"/>
                      <a:pt x="21985" y="50000"/>
                    </a:cubicBezTo>
                    <a:lnTo>
                      <a:pt x="22011" y="50025"/>
                    </a:lnTo>
                    <a:cubicBezTo>
                      <a:pt x="21884" y="49974"/>
                      <a:pt x="21782" y="49949"/>
                      <a:pt x="21655" y="49898"/>
                    </a:cubicBezTo>
                    <a:cubicBezTo>
                      <a:pt x="21426" y="49797"/>
                      <a:pt x="21197" y="49670"/>
                      <a:pt x="20969" y="49542"/>
                    </a:cubicBezTo>
                    <a:cubicBezTo>
                      <a:pt x="20130" y="49110"/>
                      <a:pt x="19469" y="48373"/>
                      <a:pt x="19113" y="47509"/>
                    </a:cubicBezTo>
                    <a:cubicBezTo>
                      <a:pt x="18935" y="47052"/>
                      <a:pt x="18859" y="46594"/>
                      <a:pt x="18884" y="46111"/>
                    </a:cubicBezTo>
                    <a:cubicBezTo>
                      <a:pt x="18935" y="45857"/>
                      <a:pt x="18961" y="45603"/>
                      <a:pt x="19037" y="45349"/>
                    </a:cubicBezTo>
                    <a:cubicBezTo>
                      <a:pt x="19088" y="45222"/>
                      <a:pt x="19113" y="45095"/>
                      <a:pt x="19164" y="44968"/>
                    </a:cubicBezTo>
                    <a:cubicBezTo>
                      <a:pt x="19215" y="44840"/>
                      <a:pt x="19240" y="44713"/>
                      <a:pt x="19266" y="44586"/>
                    </a:cubicBezTo>
                    <a:cubicBezTo>
                      <a:pt x="19282" y="44537"/>
                      <a:pt x="19256" y="44509"/>
                      <a:pt x="19222" y="44509"/>
                    </a:cubicBezTo>
                    <a:cubicBezTo>
                      <a:pt x="19203" y="44509"/>
                      <a:pt x="19182" y="44517"/>
                      <a:pt x="19164" y="44536"/>
                    </a:cubicBezTo>
                    <a:cubicBezTo>
                      <a:pt x="19139" y="44612"/>
                      <a:pt x="19088" y="44663"/>
                      <a:pt x="19037" y="44739"/>
                    </a:cubicBezTo>
                    <a:cubicBezTo>
                      <a:pt x="19012" y="44815"/>
                      <a:pt x="18986" y="44891"/>
                      <a:pt x="18961" y="44942"/>
                    </a:cubicBezTo>
                    <a:cubicBezTo>
                      <a:pt x="18910" y="45095"/>
                      <a:pt x="18859" y="45222"/>
                      <a:pt x="18808" y="45374"/>
                    </a:cubicBezTo>
                    <a:cubicBezTo>
                      <a:pt x="18732" y="45679"/>
                      <a:pt x="18681" y="45959"/>
                      <a:pt x="18681" y="46264"/>
                    </a:cubicBezTo>
                    <a:lnTo>
                      <a:pt x="18681" y="46467"/>
                    </a:lnTo>
                    <a:cubicBezTo>
                      <a:pt x="18656" y="46543"/>
                      <a:pt x="18605" y="46620"/>
                      <a:pt x="18554" y="46696"/>
                    </a:cubicBezTo>
                    <a:cubicBezTo>
                      <a:pt x="18529" y="46721"/>
                      <a:pt x="18503" y="46747"/>
                      <a:pt x="18478" y="46747"/>
                    </a:cubicBezTo>
                    <a:cubicBezTo>
                      <a:pt x="18605" y="46543"/>
                      <a:pt x="18630" y="46289"/>
                      <a:pt x="18579" y="46060"/>
                    </a:cubicBezTo>
                    <a:cubicBezTo>
                      <a:pt x="18503" y="45781"/>
                      <a:pt x="18427" y="45501"/>
                      <a:pt x="18300" y="45222"/>
                    </a:cubicBezTo>
                    <a:cubicBezTo>
                      <a:pt x="18224" y="44917"/>
                      <a:pt x="18249" y="44561"/>
                      <a:pt x="18376" y="44281"/>
                    </a:cubicBezTo>
                    <a:cubicBezTo>
                      <a:pt x="18579" y="43697"/>
                      <a:pt x="18884" y="43138"/>
                      <a:pt x="19240" y="42629"/>
                    </a:cubicBezTo>
                    <a:cubicBezTo>
                      <a:pt x="19258" y="42593"/>
                      <a:pt x="19225" y="42557"/>
                      <a:pt x="19196" y="42557"/>
                    </a:cubicBezTo>
                    <a:cubicBezTo>
                      <a:pt x="19183" y="42557"/>
                      <a:pt x="19171" y="42564"/>
                      <a:pt x="19164" y="42578"/>
                    </a:cubicBezTo>
                    <a:cubicBezTo>
                      <a:pt x="18935" y="42833"/>
                      <a:pt x="18732" y="43112"/>
                      <a:pt x="18554" y="43417"/>
                    </a:cubicBezTo>
                    <a:cubicBezTo>
                      <a:pt x="18478" y="43519"/>
                      <a:pt x="18427" y="43621"/>
                      <a:pt x="18376" y="43722"/>
                    </a:cubicBezTo>
                    <a:cubicBezTo>
                      <a:pt x="18402" y="43646"/>
                      <a:pt x="18402" y="43595"/>
                      <a:pt x="18427" y="43544"/>
                    </a:cubicBezTo>
                    <a:cubicBezTo>
                      <a:pt x="18427" y="43443"/>
                      <a:pt x="18452" y="43341"/>
                      <a:pt x="18452" y="43265"/>
                    </a:cubicBezTo>
                    <a:cubicBezTo>
                      <a:pt x="18503" y="43112"/>
                      <a:pt x="18554" y="42960"/>
                      <a:pt x="18605" y="42807"/>
                    </a:cubicBezTo>
                    <a:cubicBezTo>
                      <a:pt x="18732" y="42528"/>
                      <a:pt x="18935" y="42248"/>
                      <a:pt x="19189" y="42045"/>
                    </a:cubicBezTo>
                    <a:cubicBezTo>
                      <a:pt x="19211" y="42023"/>
                      <a:pt x="19177" y="41963"/>
                      <a:pt x="19134" y="41963"/>
                    </a:cubicBezTo>
                    <a:cubicBezTo>
                      <a:pt x="19127" y="41963"/>
                      <a:pt x="19120" y="41965"/>
                      <a:pt x="19113" y="41969"/>
                    </a:cubicBezTo>
                    <a:cubicBezTo>
                      <a:pt x="18859" y="42146"/>
                      <a:pt x="18656" y="42375"/>
                      <a:pt x="18503" y="42629"/>
                    </a:cubicBezTo>
                    <a:cubicBezTo>
                      <a:pt x="18529" y="42502"/>
                      <a:pt x="18579" y="42401"/>
                      <a:pt x="18605" y="42299"/>
                    </a:cubicBezTo>
                    <a:cubicBezTo>
                      <a:pt x="18621" y="42267"/>
                      <a:pt x="18597" y="42246"/>
                      <a:pt x="18572" y="42246"/>
                    </a:cubicBezTo>
                    <a:cubicBezTo>
                      <a:pt x="18555" y="42246"/>
                      <a:pt x="18538" y="42254"/>
                      <a:pt x="18529" y="42273"/>
                    </a:cubicBezTo>
                    <a:cubicBezTo>
                      <a:pt x="18452" y="42426"/>
                      <a:pt x="18402" y="42578"/>
                      <a:pt x="18325" y="42731"/>
                    </a:cubicBezTo>
                    <a:cubicBezTo>
                      <a:pt x="18300" y="42807"/>
                      <a:pt x="18274" y="42883"/>
                      <a:pt x="18249" y="42960"/>
                    </a:cubicBezTo>
                    <a:cubicBezTo>
                      <a:pt x="18198" y="43036"/>
                      <a:pt x="18198" y="43112"/>
                      <a:pt x="18173" y="43188"/>
                    </a:cubicBezTo>
                    <a:cubicBezTo>
                      <a:pt x="18173" y="43220"/>
                      <a:pt x="18192" y="43242"/>
                      <a:pt x="18213" y="43242"/>
                    </a:cubicBezTo>
                    <a:cubicBezTo>
                      <a:pt x="18226" y="43242"/>
                      <a:pt x="18239" y="43233"/>
                      <a:pt x="18249" y="43214"/>
                    </a:cubicBezTo>
                    <a:lnTo>
                      <a:pt x="18249" y="43214"/>
                    </a:lnTo>
                    <a:cubicBezTo>
                      <a:pt x="18249" y="43316"/>
                      <a:pt x="18224" y="43392"/>
                      <a:pt x="18224" y="43493"/>
                    </a:cubicBezTo>
                    <a:cubicBezTo>
                      <a:pt x="18198" y="43595"/>
                      <a:pt x="18198" y="43697"/>
                      <a:pt x="18224" y="43798"/>
                    </a:cubicBezTo>
                    <a:cubicBezTo>
                      <a:pt x="18224" y="43830"/>
                      <a:pt x="18253" y="43852"/>
                      <a:pt x="18287" y="43852"/>
                    </a:cubicBezTo>
                    <a:cubicBezTo>
                      <a:pt x="18308" y="43852"/>
                      <a:pt x="18331" y="43843"/>
                      <a:pt x="18351" y="43824"/>
                    </a:cubicBezTo>
                    <a:lnTo>
                      <a:pt x="18351" y="43824"/>
                    </a:lnTo>
                    <a:cubicBezTo>
                      <a:pt x="18274" y="43976"/>
                      <a:pt x="18224" y="44103"/>
                      <a:pt x="18173" y="44256"/>
                    </a:cubicBezTo>
                    <a:cubicBezTo>
                      <a:pt x="18046" y="44561"/>
                      <a:pt x="17995" y="44891"/>
                      <a:pt x="18071" y="45222"/>
                    </a:cubicBezTo>
                    <a:lnTo>
                      <a:pt x="18071" y="45273"/>
                    </a:lnTo>
                    <a:cubicBezTo>
                      <a:pt x="18020" y="45171"/>
                      <a:pt x="17995" y="45095"/>
                      <a:pt x="17970" y="44993"/>
                    </a:cubicBezTo>
                    <a:cubicBezTo>
                      <a:pt x="17868" y="44739"/>
                      <a:pt x="17792" y="44485"/>
                      <a:pt x="17766" y="44205"/>
                    </a:cubicBezTo>
                    <a:cubicBezTo>
                      <a:pt x="17665" y="43900"/>
                      <a:pt x="17639" y="43570"/>
                      <a:pt x="17665" y="43239"/>
                    </a:cubicBezTo>
                    <a:cubicBezTo>
                      <a:pt x="17766" y="42934"/>
                      <a:pt x="17893" y="42655"/>
                      <a:pt x="18071" y="42401"/>
                    </a:cubicBezTo>
                    <a:cubicBezTo>
                      <a:pt x="18274" y="42070"/>
                      <a:pt x="18452" y="41791"/>
                      <a:pt x="18630" y="41460"/>
                    </a:cubicBezTo>
                    <a:cubicBezTo>
                      <a:pt x="18666" y="41406"/>
                      <a:pt x="18613" y="41352"/>
                      <a:pt x="18561" y="41352"/>
                    </a:cubicBezTo>
                    <a:cubicBezTo>
                      <a:pt x="18540" y="41352"/>
                      <a:pt x="18518" y="41362"/>
                      <a:pt x="18503" y="41384"/>
                    </a:cubicBezTo>
                    <a:lnTo>
                      <a:pt x="18097" y="41994"/>
                    </a:lnTo>
                    <a:cubicBezTo>
                      <a:pt x="18147" y="41638"/>
                      <a:pt x="18097" y="41257"/>
                      <a:pt x="18122" y="40901"/>
                    </a:cubicBezTo>
                    <a:cubicBezTo>
                      <a:pt x="18147" y="40469"/>
                      <a:pt x="18249" y="40037"/>
                      <a:pt x="18452" y="39630"/>
                    </a:cubicBezTo>
                    <a:cubicBezTo>
                      <a:pt x="18554" y="39452"/>
                      <a:pt x="18681" y="39274"/>
                      <a:pt x="18808" y="39097"/>
                    </a:cubicBezTo>
                    <a:cubicBezTo>
                      <a:pt x="18986" y="38919"/>
                      <a:pt x="19189" y="38792"/>
                      <a:pt x="19393" y="38614"/>
                    </a:cubicBezTo>
                    <a:cubicBezTo>
                      <a:pt x="20003" y="38004"/>
                      <a:pt x="20460" y="37292"/>
                      <a:pt x="20791" y="36479"/>
                    </a:cubicBezTo>
                    <a:lnTo>
                      <a:pt x="20867" y="36682"/>
                    </a:lnTo>
                    <a:cubicBezTo>
                      <a:pt x="20892" y="36809"/>
                      <a:pt x="20943" y="36936"/>
                      <a:pt x="20994" y="37063"/>
                    </a:cubicBezTo>
                    <a:cubicBezTo>
                      <a:pt x="20765" y="37241"/>
                      <a:pt x="20613" y="37444"/>
                      <a:pt x="20486" y="37673"/>
                    </a:cubicBezTo>
                    <a:cubicBezTo>
                      <a:pt x="20384" y="37978"/>
                      <a:pt x="20359" y="38309"/>
                      <a:pt x="20384" y="38639"/>
                    </a:cubicBezTo>
                    <a:cubicBezTo>
                      <a:pt x="20384" y="38817"/>
                      <a:pt x="20384" y="38995"/>
                      <a:pt x="20409" y="39173"/>
                    </a:cubicBezTo>
                    <a:cubicBezTo>
                      <a:pt x="20409" y="39351"/>
                      <a:pt x="20435" y="39529"/>
                      <a:pt x="20486" y="39681"/>
                    </a:cubicBezTo>
                    <a:cubicBezTo>
                      <a:pt x="20498" y="39719"/>
                      <a:pt x="20530" y="39738"/>
                      <a:pt x="20559" y="39738"/>
                    </a:cubicBezTo>
                    <a:cubicBezTo>
                      <a:pt x="20587" y="39738"/>
                      <a:pt x="20613" y="39719"/>
                      <a:pt x="20613" y="39681"/>
                    </a:cubicBezTo>
                    <a:cubicBezTo>
                      <a:pt x="20638" y="39503"/>
                      <a:pt x="20638" y="39300"/>
                      <a:pt x="20613" y="39122"/>
                    </a:cubicBezTo>
                    <a:cubicBezTo>
                      <a:pt x="20613" y="38919"/>
                      <a:pt x="20613" y="38715"/>
                      <a:pt x="20587" y="38537"/>
                    </a:cubicBezTo>
                    <a:cubicBezTo>
                      <a:pt x="20562" y="38232"/>
                      <a:pt x="20613" y="37927"/>
                      <a:pt x="20740" y="37648"/>
                    </a:cubicBezTo>
                    <a:cubicBezTo>
                      <a:pt x="20892" y="37419"/>
                      <a:pt x="21070" y="37216"/>
                      <a:pt x="21299" y="37063"/>
                    </a:cubicBezTo>
                    <a:cubicBezTo>
                      <a:pt x="21731" y="36835"/>
                      <a:pt x="22138" y="36504"/>
                      <a:pt x="22468" y="36148"/>
                    </a:cubicBezTo>
                    <a:cubicBezTo>
                      <a:pt x="22570" y="36377"/>
                      <a:pt x="22595" y="36631"/>
                      <a:pt x="22595" y="36885"/>
                    </a:cubicBezTo>
                    <a:cubicBezTo>
                      <a:pt x="22341" y="36936"/>
                      <a:pt x="22087" y="37038"/>
                      <a:pt x="21884" y="37190"/>
                    </a:cubicBezTo>
                    <a:cubicBezTo>
                      <a:pt x="21655" y="37368"/>
                      <a:pt x="21477" y="37572"/>
                      <a:pt x="21375" y="37826"/>
                    </a:cubicBezTo>
                    <a:cubicBezTo>
                      <a:pt x="21223" y="38054"/>
                      <a:pt x="21197" y="38334"/>
                      <a:pt x="21248" y="38614"/>
                    </a:cubicBezTo>
                    <a:cubicBezTo>
                      <a:pt x="21248" y="38639"/>
                      <a:pt x="21274" y="38652"/>
                      <a:pt x="21302" y="38652"/>
                    </a:cubicBezTo>
                    <a:cubicBezTo>
                      <a:pt x="21331" y="38652"/>
                      <a:pt x="21363" y="38639"/>
                      <a:pt x="21375" y="38614"/>
                    </a:cubicBezTo>
                    <a:cubicBezTo>
                      <a:pt x="21401" y="38461"/>
                      <a:pt x="21426" y="38309"/>
                      <a:pt x="21451" y="38182"/>
                    </a:cubicBezTo>
                    <a:cubicBezTo>
                      <a:pt x="21502" y="38029"/>
                      <a:pt x="21553" y="37902"/>
                      <a:pt x="21629" y="37775"/>
                    </a:cubicBezTo>
                    <a:cubicBezTo>
                      <a:pt x="21756" y="37572"/>
                      <a:pt x="21960" y="37394"/>
                      <a:pt x="22189" y="37241"/>
                    </a:cubicBezTo>
                    <a:cubicBezTo>
                      <a:pt x="22468" y="37140"/>
                      <a:pt x="22748" y="37038"/>
                      <a:pt x="23053" y="36962"/>
                    </a:cubicBezTo>
                    <a:cubicBezTo>
                      <a:pt x="23536" y="36758"/>
                      <a:pt x="23942" y="36377"/>
                      <a:pt x="24196" y="35920"/>
                    </a:cubicBezTo>
                    <a:cubicBezTo>
                      <a:pt x="24222" y="35996"/>
                      <a:pt x="24273" y="36072"/>
                      <a:pt x="24273" y="36148"/>
                    </a:cubicBezTo>
                    <a:cubicBezTo>
                      <a:pt x="24298" y="36250"/>
                      <a:pt x="24298" y="36377"/>
                      <a:pt x="24273" y="36479"/>
                    </a:cubicBezTo>
                    <a:cubicBezTo>
                      <a:pt x="24171" y="36555"/>
                      <a:pt x="24069" y="36657"/>
                      <a:pt x="23993" y="36758"/>
                    </a:cubicBezTo>
                    <a:cubicBezTo>
                      <a:pt x="23663" y="37190"/>
                      <a:pt x="23637" y="37749"/>
                      <a:pt x="23917" y="38207"/>
                    </a:cubicBezTo>
                    <a:cubicBezTo>
                      <a:pt x="23931" y="38221"/>
                      <a:pt x="23949" y="38227"/>
                      <a:pt x="23967" y="38227"/>
                    </a:cubicBezTo>
                    <a:cubicBezTo>
                      <a:pt x="24015" y="38227"/>
                      <a:pt x="24062" y="38186"/>
                      <a:pt x="24044" y="38131"/>
                    </a:cubicBezTo>
                    <a:cubicBezTo>
                      <a:pt x="23917" y="37877"/>
                      <a:pt x="23866" y="37597"/>
                      <a:pt x="23942" y="37317"/>
                    </a:cubicBezTo>
                    <a:cubicBezTo>
                      <a:pt x="24044" y="36885"/>
                      <a:pt x="24425" y="36555"/>
                      <a:pt x="24857" y="36530"/>
                    </a:cubicBezTo>
                    <a:cubicBezTo>
                      <a:pt x="24899" y="36527"/>
                      <a:pt x="24941" y="36526"/>
                      <a:pt x="24983" y="36526"/>
                    </a:cubicBezTo>
                    <a:cubicBezTo>
                      <a:pt x="25207" y="36526"/>
                      <a:pt x="25434" y="36555"/>
                      <a:pt x="25652" y="36555"/>
                    </a:cubicBezTo>
                    <a:cubicBezTo>
                      <a:pt x="25818" y="36555"/>
                      <a:pt x="25979" y="36538"/>
                      <a:pt x="26128" y="36479"/>
                    </a:cubicBezTo>
                    <a:lnTo>
                      <a:pt x="26128" y="36479"/>
                    </a:lnTo>
                    <a:cubicBezTo>
                      <a:pt x="26128" y="36530"/>
                      <a:pt x="26103" y="36580"/>
                      <a:pt x="26103" y="36606"/>
                    </a:cubicBezTo>
                    <a:cubicBezTo>
                      <a:pt x="26052" y="36657"/>
                      <a:pt x="26052" y="36707"/>
                      <a:pt x="26103" y="36733"/>
                    </a:cubicBezTo>
                    <a:cubicBezTo>
                      <a:pt x="25772" y="36809"/>
                      <a:pt x="25467" y="36936"/>
                      <a:pt x="25213" y="37140"/>
                    </a:cubicBezTo>
                    <a:cubicBezTo>
                      <a:pt x="25035" y="37267"/>
                      <a:pt x="24857" y="37419"/>
                      <a:pt x="24705" y="37597"/>
                    </a:cubicBezTo>
                    <a:cubicBezTo>
                      <a:pt x="24527" y="37749"/>
                      <a:pt x="24400" y="37927"/>
                      <a:pt x="24298" y="38131"/>
                    </a:cubicBezTo>
                    <a:cubicBezTo>
                      <a:pt x="24298" y="38182"/>
                      <a:pt x="24298" y="38182"/>
                      <a:pt x="24349" y="38207"/>
                    </a:cubicBezTo>
                    <a:cubicBezTo>
                      <a:pt x="24222" y="38334"/>
                      <a:pt x="24146" y="38512"/>
                      <a:pt x="24095" y="38664"/>
                    </a:cubicBezTo>
                    <a:cubicBezTo>
                      <a:pt x="24018" y="38969"/>
                      <a:pt x="23942" y="39249"/>
                      <a:pt x="23917" y="39554"/>
                    </a:cubicBezTo>
                    <a:cubicBezTo>
                      <a:pt x="23917" y="39630"/>
                      <a:pt x="23917" y="39732"/>
                      <a:pt x="23891" y="39834"/>
                    </a:cubicBezTo>
                    <a:cubicBezTo>
                      <a:pt x="23866" y="39732"/>
                      <a:pt x="23841" y="39656"/>
                      <a:pt x="23815" y="39579"/>
                    </a:cubicBezTo>
                    <a:cubicBezTo>
                      <a:pt x="23815" y="39560"/>
                      <a:pt x="23800" y="39552"/>
                      <a:pt x="23783" y="39552"/>
                    </a:cubicBezTo>
                    <a:cubicBezTo>
                      <a:pt x="23756" y="39552"/>
                      <a:pt x="23723" y="39573"/>
                      <a:pt x="23739" y="39605"/>
                    </a:cubicBezTo>
                    <a:cubicBezTo>
                      <a:pt x="23841" y="40011"/>
                      <a:pt x="23891" y="40444"/>
                      <a:pt x="23942" y="40876"/>
                    </a:cubicBezTo>
                    <a:cubicBezTo>
                      <a:pt x="23942" y="41206"/>
                      <a:pt x="23891" y="41536"/>
                      <a:pt x="23764" y="41816"/>
                    </a:cubicBezTo>
                    <a:cubicBezTo>
                      <a:pt x="23637" y="42096"/>
                      <a:pt x="23434" y="42350"/>
                      <a:pt x="23180" y="42528"/>
                    </a:cubicBezTo>
                    <a:cubicBezTo>
                      <a:pt x="22926" y="42731"/>
                      <a:pt x="22722" y="42985"/>
                      <a:pt x="22595" y="43265"/>
                    </a:cubicBezTo>
                    <a:cubicBezTo>
                      <a:pt x="22468" y="43570"/>
                      <a:pt x="22443" y="43900"/>
                      <a:pt x="22519" y="44231"/>
                    </a:cubicBezTo>
                    <a:cubicBezTo>
                      <a:pt x="22519" y="44256"/>
                      <a:pt x="22544" y="44269"/>
                      <a:pt x="22570" y="44269"/>
                    </a:cubicBezTo>
                    <a:cubicBezTo>
                      <a:pt x="22595" y="44269"/>
                      <a:pt x="22621" y="44256"/>
                      <a:pt x="22621" y="44231"/>
                    </a:cubicBezTo>
                    <a:cubicBezTo>
                      <a:pt x="22646" y="43849"/>
                      <a:pt x="22722" y="43493"/>
                      <a:pt x="22875" y="43163"/>
                    </a:cubicBezTo>
                    <a:cubicBezTo>
                      <a:pt x="23002" y="42985"/>
                      <a:pt x="23154" y="42833"/>
                      <a:pt x="23332" y="42706"/>
                    </a:cubicBezTo>
                    <a:cubicBezTo>
                      <a:pt x="23332" y="43036"/>
                      <a:pt x="23408" y="43392"/>
                      <a:pt x="23586" y="43697"/>
                    </a:cubicBezTo>
                    <a:cubicBezTo>
                      <a:pt x="23713" y="43951"/>
                      <a:pt x="23815" y="44205"/>
                      <a:pt x="23866" y="44459"/>
                    </a:cubicBezTo>
                    <a:cubicBezTo>
                      <a:pt x="23891" y="44586"/>
                      <a:pt x="23891" y="44713"/>
                      <a:pt x="23841" y="44840"/>
                    </a:cubicBezTo>
                    <a:cubicBezTo>
                      <a:pt x="23841" y="44866"/>
                      <a:pt x="23815" y="44917"/>
                      <a:pt x="23815" y="44942"/>
                    </a:cubicBezTo>
                    <a:cubicBezTo>
                      <a:pt x="23586" y="44942"/>
                      <a:pt x="23383" y="44993"/>
                      <a:pt x="23205" y="45095"/>
                    </a:cubicBezTo>
                    <a:cubicBezTo>
                      <a:pt x="23027" y="45171"/>
                      <a:pt x="22900" y="45323"/>
                      <a:pt x="22799" y="45501"/>
                    </a:cubicBezTo>
                    <a:cubicBezTo>
                      <a:pt x="22697" y="45705"/>
                      <a:pt x="22722" y="45959"/>
                      <a:pt x="22824" y="46162"/>
                    </a:cubicBezTo>
                    <a:cubicBezTo>
                      <a:pt x="23053" y="46543"/>
                      <a:pt x="23358" y="46848"/>
                      <a:pt x="23713" y="47077"/>
                    </a:cubicBezTo>
                    <a:cubicBezTo>
                      <a:pt x="24009" y="47267"/>
                      <a:pt x="24357" y="47369"/>
                      <a:pt x="24715" y="47369"/>
                    </a:cubicBezTo>
                    <a:cubicBezTo>
                      <a:pt x="24787" y="47369"/>
                      <a:pt x="24860" y="47365"/>
                      <a:pt x="24933" y="47357"/>
                    </a:cubicBezTo>
                    <a:cubicBezTo>
                      <a:pt x="25137" y="47357"/>
                      <a:pt x="25340" y="47306"/>
                      <a:pt x="25543" y="47204"/>
                    </a:cubicBezTo>
                    <a:cubicBezTo>
                      <a:pt x="25645" y="47179"/>
                      <a:pt x="25721" y="47128"/>
                      <a:pt x="25823" y="47052"/>
                    </a:cubicBezTo>
                    <a:cubicBezTo>
                      <a:pt x="25899" y="47001"/>
                      <a:pt x="25975" y="46925"/>
                      <a:pt x="26026" y="46823"/>
                    </a:cubicBezTo>
                    <a:cubicBezTo>
                      <a:pt x="26179" y="46848"/>
                      <a:pt x="26331" y="46925"/>
                      <a:pt x="26433" y="47026"/>
                    </a:cubicBezTo>
                    <a:cubicBezTo>
                      <a:pt x="26662" y="47230"/>
                      <a:pt x="26916" y="47382"/>
                      <a:pt x="27170" y="47484"/>
                    </a:cubicBezTo>
                    <a:cubicBezTo>
                      <a:pt x="27450" y="47636"/>
                      <a:pt x="27755" y="47712"/>
                      <a:pt x="28085" y="47738"/>
                    </a:cubicBezTo>
                    <a:cubicBezTo>
                      <a:pt x="28365" y="47738"/>
                      <a:pt x="28644" y="47662"/>
                      <a:pt x="28898" y="47535"/>
                    </a:cubicBezTo>
                    <a:cubicBezTo>
                      <a:pt x="29152" y="47407"/>
                      <a:pt x="29407" y="47255"/>
                      <a:pt x="29635" y="47077"/>
                    </a:cubicBezTo>
                    <a:cubicBezTo>
                      <a:pt x="30118" y="46772"/>
                      <a:pt x="30576" y="46442"/>
                      <a:pt x="31033" y="46086"/>
                    </a:cubicBezTo>
                    <a:lnTo>
                      <a:pt x="31364" y="45806"/>
                    </a:lnTo>
                    <a:lnTo>
                      <a:pt x="31364" y="45806"/>
                    </a:lnTo>
                    <a:cubicBezTo>
                      <a:pt x="31211" y="46213"/>
                      <a:pt x="31084" y="46645"/>
                      <a:pt x="30982" y="47077"/>
                    </a:cubicBezTo>
                    <a:cubicBezTo>
                      <a:pt x="30855" y="47535"/>
                      <a:pt x="30855" y="48043"/>
                      <a:pt x="30982" y="48500"/>
                    </a:cubicBezTo>
                    <a:cubicBezTo>
                      <a:pt x="31160" y="48907"/>
                      <a:pt x="31440" y="49237"/>
                      <a:pt x="31770" y="49492"/>
                    </a:cubicBezTo>
                    <a:cubicBezTo>
                      <a:pt x="31948" y="49619"/>
                      <a:pt x="32126" y="49746"/>
                      <a:pt x="32329" y="49898"/>
                    </a:cubicBezTo>
                    <a:cubicBezTo>
                      <a:pt x="32329" y="49898"/>
                      <a:pt x="32329" y="49924"/>
                      <a:pt x="32355" y="49924"/>
                    </a:cubicBezTo>
                    <a:lnTo>
                      <a:pt x="32406" y="49949"/>
                    </a:lnTo>
                    <a:cubicBezTo>
                      <a:pt x="32584" y="50076"/>
                      <a:pt x="32762" y="50203"/>
                      <a:pt x="32965" y="50330"/>
                    </a:cubicBezTo>
                    <a:cubicBezTo>
                      <a:pt x="33371" y="50584"/>
                      <a:pt x="33804" y="50813"/>
                      <a:pt x="34261" y="51017"/>
                    </a:cubicBezTo>
                    <a:cubicBezTo>
                      <a:pt x="34268" y="51020"/>
                      <a:pt x="34275" y="51022"/>
                      <a:pt x="34281" y="51022"/>
                    </a:cubicBezTo>
                    <a:cubicBezTo>
                      <a:pt x="34317" y="51022"/>
                      <a:pt x="34330" y="50962"/>
                      <a:pt x="34286" y="50940"/>
                    </a:cubicBezTo>
                    <a:cubicBezTo>
                      <a:pt x="33880" y="50712"/>
                      <a:pt x="33473" y="50457"/>
                      <a:pt x="33066" y="50203"/>
                    </a:cubicBezTo>
                    <a:lnTo>
                      <a:pt x="33066" y="50203"/>
                    </a:lnTo>
                    <a:cubicBezTo>
                      <a:pt x="33194" y="50229"/>
                      <a:pt x="33346" y="50279"/>
                      <a:pt x="33473" y="50279"/>
                    </a:cubicBezTo>
                    <a:cubicBezTo>
                      <a:pt x="33651" y="50305"/>
                      <a:pt x="33829" y="50318"/>
                      <a:pt x="34007" y="50318"/>
                    </a:cubicBezTo>
                    <a:cubicBezTo>
                      <a:pt x="34185" y="50318"/>
                      <a:pt x="34363" y="50305"/>
                      <a:pt x="34541" y="50279"/>
                    </a:cubicBezTo>
                    <a:cubicBezTo>
                      <a:pt x="34871" y="50254"/>
                      <a:pt x="35201" y="50203"/>
                      <a:pt x="35532" y="50152"/>
                    </a:cubicBezTo>
                    <a:cubicBezTo>
                      <a:pt x="35837" y="50102"/>
                      <a:pt x="36167" y="50000"/>
                      <a:pt x="36447" y="49847"/>
                    </a:cubicBezTo>
                    <a:cubicBezTo>
                      <a:pt x="36574" y="49771"/>
                      <a:pt x="36701" y="49695"/>
                      <a:pt x="36828" y="49593"/>
                    </a:cubicBezTo>
                    <a:lnTo>
                      <a:pt x="36828" y="49593"/>
                    </a:lnTo>
                    <a:cubicBezTo>
                      <a:pt x="36726" y="50025"/>
                      <a:pt x="36625" y="50432"/>
                      <a:pt x="36523" y="50864"/>
                    </a:cubicBezTo>
                    <a:cubicBezTo>
                      <a:pt x="36493" y="50940"/>
                      <a:pt x="36553" y="50988"/>
                      <a:pt x="36612" y="50988"/>
                    </a:cubicBezTo>
                    <a:cubicBezTo>
                      <a:pt x="36651" y="50988"/>
                      <a:pt x="36691" y="50966"/>
                      <a:pt x="36701" y="50915"/>
                    </a:cubicBezTo>
                    <a:cubicBezTo>
                      <a:pt x="36955" y="50152"/>
                      <a:pt x="37108" y="49390"/>
                      <a:pt x="37336" y="48627"/>
                    </a:cubicBezTo>
                    <a:cubicBezTo>
                      <a:pt x="37692" y="47433"/>
                      <a:pt x="38150" y="46213"/>
                      <a:pt x="39141" y="45374"/>
                    </a:cubicBezTo>
                    <a:cubicBezTo>
                      <a:pt x="39395" y="45171"/>
                      <a:pt x="39675" y="44968"/>
                      <a:pt x="39954" y="44764"/>
                    </a:cubicBezTo>
                    <a:lnTo>
                      <a:pt x="40818" y="44129"/>
                    </a:lnTo>
                    <a:cubicBezTo>
                      <a:pt x="41123" y="43926"/>
                      <a:pt x="41403" y="43697"/>
                      <a:pt x="41682" y="43493"/>
                    </a:cubicBezTo>
                    <a:lnTo>
                      <a:pt x="41860" y="43341"/>
                    </a:lnTo>
                    <a:cubicBezTo>
                      <a:pt x="41886" y="43341"/>
                      <a:pt x="41886" y="43341"/>
                      <a:pt x="41911" y="43316"/>
                    </a:cubicBezTo>
                    <a:cubicBezTo>
                      <a:pt x="41937" y="43290"/>
                      <a:pt x="41987" y="43239"/>
                      <a:pt x="42064" y="43214"/>
                    </a:cubicBezTo>
                    <a:cubicBezTo>
                      <a:pt x="42124" y="43184"/>
                      <a:pt x="42194" y="43144"/>
                      <a:pt x="42262" y="43144"/>
                    </a:cubicBezTo>
                    <a:cubicBezTo>
                      <a:pt x="42308" y="43144"/>
                      <a:pt x="42353" y="43162"/>
                      <a:pt x="42394" y="43214"/>
                    </a:cubicBezTo>
                    <a:cubicBezTo>
                      <a:pt x="42402" y="43221"/>
                      <a:pt x="42409" y="43224"/>
                      <a:pt x="42416" y="43224"/>
                    </a:cubicBezTo>
                    <a:cubicBezTo>
                      <a:pt x="42432" y="43224"/>
                      <a:pt x="42445" y="43206"/>
                      <a:pt x="42445" y="43188"/>
                    </a:cubicBezTo>
                    <a:cubicBezTo>
                      <a:pt x="42375" y="43090"/>
                      <a:pt x="42289" y="43054"/>
                      <a:pt x="42197" y="43054"/>
                    </a:cubicBezTo>
                    <a:cubicBezTo>
                      <a:pt x="42122" y="43054"/>
                      <a:pt x="42042" y="43078"/>
                      <a:pt x="41962" y="43112"/>
                    </a:cubicBezTo>
                    <a:cubicBezTo>
                      <a:pt x="41987" y="43011"/>
                      <a:pt x="41987" y="42909"/>
                      <a:pt x="42013" y="42807"/>
                    </a:cubicBezTo>
                    <a:cubicBezTo>
                      <a:pt x="42038" y="42629"/>
                      <a:pt x="42064" y="42477"/>
                      <a:pt x="42089" y="42299"/>
                    </a:cubicBezTo>
                    <a:lnTo>
                      <a:pt x="42267" y="41333"/>
                    </a:lnTo>
                    <a:cubicBezTo>
                      <a:pt x="42470" y="40139"/>
                      <a:pt x="42674" y="38969"/>
                      <a:pt x="42953" y="37800"/>
                    </a:cubicBezTo>
                    <a:cubicBezTo>
                      <a:pt x="43080" y="37241"/>
                      <a:pt x="43233" y="36657"/>
                      <a:pt x="43385" y="36072"/>
                    </a:cubicBezTo>
                    <a:cubicBezTo>
                      <a:pt x="43563" y="35513"/>
                      <a:pt x="43741" y="34928"/>
                      <a:pt x="43868" y="34369"/>
                    </a:cubicBezTo>
                    <a:cubicBezTo>
                      <a:pt x="43868" y="34333"/>
                      <a:pt x="43843" y="34297"/>
                      <a:pt x="43819" y="34297"/>
                    </a:cubicBezTo>
                    <a:cubicBezTo>
                      <a:pt x="43809" y="34297"/>
                      <a:pt x="43799" y="34303"/>
                      <a:pt x="43792" y="34318"/>
                    </a:cubicBezTo>
                    <a:cubicBezTo>
                      <a:pt x="43767" y="34369"/>
                      <a:pt x="43716" y="34522"/>
                      <a:pt x="43665" y="34598"/>
                    </a:cubicBezTo>
                    <a:lnTo>
                      <a:pt x="43665" y="34471"/>
                    </a:lnTo>
                    <a:cubicBezTo>
                      <a:pt x="43665" y="34217"/>
                      <a:pt x="43690" y="33963"/>
                      <a:pt x="43716" y="33708"/>
                    </a:cubicBezTo>
                    <a:cubicBezTo>
                      <a:pt x="43741" y="33225"/>
                      <a:pt x="43792" y="32743"/>
                      <a:pt x="43868" y="32234"/>
                    </a:cubicBezTo>
                    <a:cubicBezTo>
                      <a:pt x="44097" y="30481"/>
                      <a:pt x="44427" y="28727"/>
                      <a:pt x="44885" y="27024"/>
                    </a:cubicBezTo>
                    <a:cubicBezTo>
                      <a:pt x="45114" y="26160"/>
                      <a:pt x="45342" y="25296"/>
                      <a:pt x="45571" y="24482"/>
                    </a:cubicBezTo>
                    <a:cubicBezTo>
                      <a:pt x="45698" y="24050"/>
                      <a:pt x="45825" y="23593"/>
                      <a:pt x="45927" y="23161"/>
                    </a:cubicBezTo>
                    <a:lnTo>
                      <a:pt x="46130" y="22525"/>
                    </a:lnTo>
                    <a:lnTo>
                      <a:pt x="46206" y="22195"/>
                    </a:lnTo>
                    <a:cubicBezTo>
                      <a:pt x="46232" y="22093"/>
                      <a:pt x="46257" y="21966"/>
                      <a:pt x="46283" y="21890"/>
                    </a:cubicBezTo>
                    <a:cubicBezTo>
                      <a:pt x="46298" y="21814"/>
                      <a:pt x="46241" y="21766"/>
                      <a:pt x="46187" y="21766"/>
                    </a:cubicBezTo>
                    <a:cubicBezTo>
                      <a:pt x="46150" y="21766"/>
                      <a:pt x="46115" y="21788"/>
                      <a:pt x="46105" y="21839"/>
                    </a:cubicBezTo>
                    <a:lnTo>
                      <a:pt x="46079" y="21890"/>
                    </a:lnTo>
                    <a:cubicBezTo>
                      <a:pt x="46130" y="21636"/>
                      <a:pt x="46181" y="21407"/>
                      <a:pt x="46206" y="21153"/>
                    </a:cubicBezTo>
                    <a:cubicBezTo>
                      <a:pt x="46257" y="20873"/>
                      <a:pt x="46334" y="20568"/>
                      <a:pt x="46384" y="20263"/>
                    </a:cubicBezTo>
                    <a:cubicBezTo>
                      <a:pt x="46410" y="20136"/>
                      <a:pt x="46435" y="19984"/>
                      <a:pt x="46461" y="19831"/>
                    </a:cubicBezTo>
                    <a:cubicBezTo>
                      <a:pt x="46486" y="19704"/>
                      <a:pt x="46511" y="19577"/>
                      <a:pt x="46511" y="19450"/>
                    </a:cubicBezTo>
                    <a:lnTo>
                      <a:pt x="46562" y="19247"/>
                    </a:lnTo>
                    <a:cubicBezTo>
                      <a:pt x="46664" y="18942"/>
                      <a:pt x="46740" y="18611"/>
                      <a:pt x="46816" y="18306"/>
                    </a:cubicBezTo>
                    <a:cubicBezTo>
                      <a:pt x="46969" y="17747"/>
                      <a:pt x="47096" y="17188"/>
                      <a:pt x="47172" y="16629"/>
                    </a:cubicBezTo>
                    <a:cubicBezTo>
                      <a:pt x="47223" y="16070"/>
                      <a:pt x="47376" y="15536"/>
                      <a:pt x="47579" y="15028"/>
                    </a:cubicBezTo>
                    <a:cubicBezTo>
                      <a:pt x="47808" y="14545"/>
                      <a:pt x="48087" y="14087"/>
                      <a:pt x="48392" y="13630"/>
                    </a:cubicBezTo>
                    <a:lnTo>
                      <a:pt x="48875" y="12867"/>
                    </a:lnTo>
                    <a:cubicBezTo>
                      <a:pt x="49002" y="12689"/>
                      <a:pt x="49104" y="12486"/>
                      <a:pt x="49231" y="12308"/>
                    </a:cubicBezTo>
                    <a:lnTo>
                      <a:pt x="49231" y="12308"/>
                    </a:lnTo>
                    <a:cubicBezTo>
                      <a:pt x="49231" y="12359"/>
                      <a:pt x="49206" y="12435"/>
                      <a:pt x="49180" y="12486"/>
                    </a:cubicBezTo>
                    <a:cubicBezTo>
                      <a:pt x="49155" y="12588"/>
                      <a:pt x="49155" y="12689"/>
                      <a:pt x="49155" y="12791"/>
                    </a:cubicBezTo>
                    <a:cubicBezTo>
                      <a:pt x="49155" y="12829"/>
                      <a:pt x="49174" y="12848"/>
                      <a:pt x="49196" y="12848"/>
                    </a:cubicBezTo>
                    <a:cubicBezTo>
                      <a:pt x="49218" y="12848"/>
                      <a:pt x="49244" y="12829"/>
                      <a:pt x="49256" y="12791"/>
                    </a:cubicBezTo>
                    <a:cubicBezTo>
                      <a:pt x="49307" y="12689"/>
                      <a:pt x="49333" y="12588"/>
                      <a:pt x="49358" y="12461"/>
                    </a:cubicBezTo>
                    <a:lnTo>
                      <a:pt x="49434" y="12156"/>
                    </a:lnTo>
                    <a:lnTo>
                      <a:pt x="49561" y="11470"/>
                    </a:lnTo>
                    <a:cubicBezTo>
                      <a:pt x="49663" y="11037"/>
                      <a:pt x="49739" y="10605"/>
                      <a:pt x="49816" y="10173"/>
                    </a:cubicBezTo>
                    <a:cubicBezTo>
                      <a:pt x="49892" y="9792"/>
                      <a:pt x="49968" y="9411"/>
                      <a:pt x="50070" y="9030"/>
                    </a:cubicBezTo>
                    <a:cubicBezTo>
                      <a:pt x="50095" y="8877"/>
                      <a:pt x="50146" y="8725"/>
                      <a:pt x="50222" y="8572"/>
                    </a:cubicBezTo>
                    <a:cubicBezTo>
                      <a:pt x="50248" y="8521"/>
                      <a:pt x="50324" y="8394"/>
                      <a:pt x="50400" y="8369"/>
                    </a:cubicBezTo>
                    <a:close/>
                    <a:moveTo>
                      <a:pt x="5821" y="94300"/>
                    </a:moveTo>
                    <a:cubicBezTo>
                      <a:pt x="5846" y="94351"/>
                      <a:pt x="5897" y="94401"/>
                      <a:pt x="5948" y="94452"/>
                    </a:cubicBezTo>
                    <a:cubicBezTo>
                      <a:pt x="6126" y="94630"/>
                      <a:pt x="6329" y="94783"/>
                      <a:pt x="6532" y="94910"/>
                    </a:cubicBezTo>
                    <a:cubicBezTo>
                      <a:pt x="6609" y="94960"/>
                      <a:pt x="6685" y="95011"/>
                      <a:pt x="6736" y="95037"/>
                    </a:cubicBezTo>
                    <a:cubicBezTo>
                      <a:pt x="6685" y="95138"/>
                      <a:pt x="6634" y="95215"/>
                      <a:pt x="6583" y="95316"/>
                    </a:cubicBezTo>
                    <a:cubicBezTo>
                      <a:pt x="6431" y="95545"/>
                      <a:pt x="6278" y="95799"/>
                      <a:pt x="6126" y="96028"/>
                    </a:cubicBezTo>
                    <a:cubicBezTo>
                      <a:pt x="6126" y="95954"/>
                      <a:pt x="6074" y="95914"/>
                      <a:pt x="6021" y="95914"/>
                    </a:cubicBezTo>
                    <a:cubicBezTo>
                      <a:pt x="5983" y="95914"/>
                      <a:pt x="5944" y="95935"/>
                      <a:pt x="5922" y="95977"/>
                    </a:cubicBezTo>
                    <a:cubicBezTo>
                      <a:pt x="5795" y="96155"/>
                      <a:pt x="5694" y="96333"/>
                      <a:pt x="5592" y="96536"/>
                    </a:cubicBezTo>
                    <a:cubicBezTo>
                      <a:pt x="5389" y="96892"/>
                      <a:pt x="5211" y="97222"/>
                      <a:pt x="5007" y="97578"/>
                    </a:cubicBezTo>
                    <a:cubicBezTo>
                      <a:pt x="4855" y="97807"/>
                      <a:pt x="4677" y="98036"/>
                      <a:pt x="4499" y="98265"/>
                    </a:cubicBezTo>
                    <a:cubicBezTo>
                      <a:pt x="4372" y="98417"/>
                      <a:pt x="4220" y="98620"/>
                      <a:pt x="4016" y="98671"/>
                    </a:cubicBezTo>
                    <a:cubicBezTo>
                      <a:pt x="3965" y="98341"/>
                      <a:pt x="4016" y="98010"/>
                      <a:pt x="4169" y="97705"/>
                    </a:cubicBezTo>
                    <a:cubicBezTo>
                      <a:pt x="4397" y="97095"/>
                      <a:pt x="4677" y="96511"/>
                      <a:pt x="4957" y="95926"/>
                    </a:cubicBezTo>
                    <a:cubicBezTo>
                      <a:pt x="5109" y="95621"/>
                      <a:pt x="5262" y="95342"/>
                      <a:pt x="5414" y="95037"/>
                    </a:cubicBezTo>
                    <a:lnTo>
                      <a:pt x="5643" y="94630"/>
                    </a:lnTo>
                    <a:cubicBezTo>
                      <a:pt x="5694" y="94503"/>
                      <a:pt x="5770" y="94401"/>
                      <a:pt x="5821" y="94300"/>
                    </a:cubicBezTo>
                    <a:close/>
                    <a:moveTo>
                      <a:pt x="6939" y="95138"/>
                    </a:moveTo>
                    <a:cubicBezTo>
                      <a:pt x="7041" y="95189"/>
                      <a:pt x="7142" y="95215"/>
                      <a:pt x="7244" y="95265"/>
                    </a:cubicBezTo>
                    <a:cubicBezTo>
                      <a:pt x="7371" y="95291"/>
                      <a:pt x="7498" y="95316"/>
                      <a:pt x="7625" y="95342"/>
                    </a:cubicBezTo>
                    <a:lnTo>
                      <a:pt x="7778" y="95342"/>
                    </a:lnTo>
                    <a:cubicBezTo>
                      <a:pt x="7752" y="95342"/>
                      <a:pt x="7727" y="95367"/>
                      <a:pt x="7727" y="95393"/>
                    </a:cubicBezTo>
                    <a:cubicBezTo>
                      <a:pt x="7422" y="96079"/>
                      <a:pt x="7066" y="96765"/>
                      <a:pt x="6710" y="97451"/>
                    </a:cubicBezTo>
                    <a:cubicBezTo>
                      <a:pt x="6380" y="98036"/>
                      <a:pt x="6049" y="98646"/>
                      <a:pt x="5668" y="99230"/>
                    </a:cubicBezTo>
                    <a:lnTo>
                      <a:pt x="5389" y="99662"/>
                    </a:lnTo>
                    <a:cubicBezTo>
                      <a:pt x="5351" y="99738"/>
                      <a:pt x="5286" y="99827"/>
                      <a:pt x="5203" y="99827"/>
                    </a:cubicBezTo>
                    <a:cubicBezTo>
                      <a:pt x="5173" y="99827"/>
                      <a:pt x="5142" y="99816"/>
                      <a:pt x="5109" y="99789"/>
                    </a:cubicBezTo>
                    <a:cubicBezTo>
                      <a:pt x="4982" y="99688"/>
                      <a:pt x="5033" y="99510"/>
                      <a:pt x="5033" y="99383"/>
                    </a:cubicBezTo>
                    <a:cubicBezTo>
                      <a:pt x="5058" y="99205"/>
                      <a:pt x="5109" y="99052"/>
                      <a:pt x="5160" y="98875"/>
                    </a:cubicBezTo>
                    <a:cubicBezTo>
                      <a:pt x="5262" y="98570"/>
                      <a:pt x="5414" y="98239"/>
                      <a:pt x="5541" y="97934"/>
                    </a:cubicBezTo>
                    <a:cubicBezTo>
                      <a:pt x="5694" y="97604"/>
                      <a:pt x="5821" y="97299"/>
                      <a:pt x="5973" y="96994"/>
                    </a:cubicBezTo>
                    <a:cubicBezTo>
                      <a:pt x="6126" y="96663"/>
                      <a:pt x="6304" y="96358"/>
                      <a:pt x="6456" y="96053"/>
                    </a:cubicBezTo>
                    <a:cubicBezTo>
                      <a:pt x="6609" y="95748"/>
                      <a:pt x="6787" y="95443"/>
                      <a:pt x="6939" y="95138"/>
                    </a:cubicBezTo>
                    <a:close/>
                    <a:moveTo>
                      <a:pt x="13090" y="90614"/>
                    </a:moveTo>
                    <a:lnTo>
                      <a:pt x="13090" y="90614"/>
                    </a:lnTo>
                    <a:cubicBezTo>
                      <a:pt x="13064" y="91097"/>
                      <a:pt x="13013" y="91555"/>
                      <a:pt x="12912" y="92038"/>
                    </a:cubicBezTo>
                    <a:cubicBezTo>
                      <a:pt x="12861" y="92444"/>
                      <a:pt x="12759" y="92851"/>
                      <a:pt x="12658" y="93258"/>
                    </a:cubicBezTo>
                    <a:cubicBezTo>
                      <a:pt x="12531" y="93639"/>
                      <a:pt x="12429" y="93995"/>
                      <a:pt x="12302" y="94376"/>
                    </a:cubicBezTo>
                    <a:cubicBezTo>
                      <a:pt x="12098" y="95088"/>
                      <a:pt x="11921" y="95850"/>
                      <a:pt x="12251" y="96536"/>
                    </a:cubicBezTo>
                    <a:cubicBezTo>
                      <a:pt x="12429" y="96943"/>
                      <a:pt x="12759" y="97248"/>
                      <a:pt x="13166" y="97400"/>
                    </a:cubicBezTo>
                    <a:cubicBezTo>
                      <a:pt x="13140" y="97502"/>
                      <a:pt x="13140" y="97578"/>
                      <a:pt x="13090" y="97680"/>
                    </a:cubicBezTo>
                    <a:cubicBezTo>
                      <a:pt x="12677" y="99156"/>
                      <a:pt x="11338" y="100131"/>
                      <a:pt x="9863" y="100131"/>
                    </a:cubicBezTo>
                    <a:cubicBezTo>
                      <a:pt x="9611" y="100131"/>
                      <a:pt x="9355" y="100103"/>
                      <a:pt x="9099" y="100044"/>
                    </a:cubicBezTo>
                    <a:lnTo>
                      <a:pt x="8896" y="99993"/>
                    </a:lnTo>
                    <a:cubicBezTo>
                      <a:pt x="8947" y="99993"/>
                      <a:pt x="8972" y="99942"/>
                      <a:pt x="8972" y="99891"/>
                    </a:cubicBezTo>
                    <a:cubicBezTo>
                      <a:pt x="8998" y="99713"/>
                      <a:pt x="9023" y="99561"/>
                      <a:pt x="9099" y="99383"/>
                    </a:cubicBezTo>
                    <a:cubicBezTo>
                      <a:pt x="9150" y="99205"/>
                      <a:pt x="9226" y="99027"/>
                      <a:pt x="9303" y="98875"/>
                    </a:cubicBezTo>
                    <a:cubicBezTo>
                      <a:pt x="9531" y="98290"/>
                      <a:pt x="9786" y="97705"/>
                      <a:pt x="10040" y="97095"/>
                    </a:cubicBezTo>
                    <a:cubicBezTo>
                      <a:pt x="10269" y="96511"/>
                      <a:pt x="10446" y="95901"/>
                      <a:pt x="10574" y="95265"/>
                    </a:cubicBezTo>
                    <a:cubicBezTo>
                      <a:pt x="10574" y="95234"/>
                      <a:pt x="10544" y="95212"/>
                      <a:pt x="10516" y="95212"/>
                    </a:cubicBezTo>
                    <a:cubicBezTo>
                      <a:pt x="10499" y="95212"/>
                      <a:pt x="10482" y="95221"/>
                      <a:pt x="10472" y="95240"/>
                    </a:cubicBezTo>
                    <a:cubicBezTo>
                      <a:pt x="10370" y="95596"/>
                      <a:pt x="10269" y="95952"/>
                      <a:pt x="10167" y="96282"/>
                    </a:cubicBezTo>
                    <a:cubicBezTo>
                      <a:pt x="9938" y="96892"/>
                      <a:pt x="9684" y="97502"/>
                      <a:pt x="9430" y="98087"/>
                    </a:cubicBezTo>
                    <a:cubicBezTo>
                      <a:pt x="9303" y="98392"/>
                      <a:pt x="9176" y="98671"/>
                      <a:pt x="9049" y="98976"/>
                    </a:cubicBezTo>
                    <a:cubicBezTo>
                      <a:pt x="8998" y="99129"/>
                      <a:pt x="8921" y="99281"/>
                      <a:pt x="8871" y="99434"/>
                    </a:cubicBezTo>
                    <a:cubicBezTo>
                      <a:pt x="8820" y="99586"/>
                      <a:pt x="8769" y="99739"/>
                      <a:pt x="8794" y="99917"/>
                    </a:cubicBezTo>
                    <a:cubicBezTo>
                      <a:pt x="8794" y="99917"/>
                      <a:pt x="8794" y="99942"/>
                      <a:pt x="8820" y="99967"/>
                    </a:cubicBezTo>
                    <a:lnTo>
                      <a:pt x="8769" y="99942"/>
                    </a:lnTo>
                    <a:cubicBezTo>
                      <a:pt x="8667" y="99942"/>
                      <a:pt x="8566" y="99891"/>
                      <a:pt x="8489" y="99815"/>
                    </a:cubicBezTo>
                    <a:cubicBezTo>
                      <a:pt x="8413" y="99739"/>
                      <a:pt x="8464" y="99586"/>
                      <a:pt x="8489" y="99510"/>
                    </a:cubicBezTo>
                    <a:cubicBezTo>
                      <a:pt x="8515" y="99434"/>
                      <a:pt x="8566" y="99256"/>
                      <a:pt x="8616" y="99129"/>
                    </a:cubicBezTo>
                    <a:cubicBezTo>
                      <a:pt x="8820" y="98646"/>
                      <a:pt x="9049" y="98188"/>
                      <a:pt x="9252" y="97705"/>
                    </a:cubicBezTo>
                    <a:cubicBezTo>
                      <a:pt x="9684" y="96790"/>
                      <a:pt x="10040" y="95825"/>
                      <a:pt x="10345" y="94859"/>
                    </a:cubicBezTo>
                    <a:cubicBezTo>
                      <a:pt x="10624" y="93944"/>
                      <a:pt x="10853" y="93003"/>
                      <a:pt x="10980" y="92038"/>
                    </a:cubicBezTo>
                    <a:lnTo>
                      <a:pt x="11082" y="92088"/>
                    </a:lnTo>
                    <a:cubicBezTo>
                      <a:pt x="11082" y="92114"/>
                      <a:pt x="11082" y="92165"/>
                      <a:pt x="11056" y="92190"/>
                    </a:cubicBezTo>
                    <a:lnTo>
                      <a:pt x="11006" y="92571"/>
                    </a:lnTo>
                    <a:cubicBezTo>
                      <a:pt x="10955" y="92800"/>
                      <a:pt x="10904" y="93054"/>
                      <a:pt x="10853" y="93308"/>
                    </a:cubicBezTo>
                    <a:cubicBezTo>
                      <a:pt x="10777" y="93537"/>
                      <a:pt x="10726" y="93791"/>
                      <a:pt x="10675" y="94020"/>
                    </a:cubicBezTo>
                    <a:cubicBezTo>
                      <a:pt x="10599" y="94249"/>
                      <a:pt x="10548" y="94503"/>
                      <a:pt x="10523" y="94732"/>
                    </a:cubicBezTo>
                    <a:cubicBezTo>
                      <a:pt x="10523" y="94763"/>
                      <a:pt x="10552" y="94785"/>
                      <a:pt x="10580" y="94785"/>
                    </a:cubicBezTo>
                    <a:cubicBezTo>
                      <a:pt x="10597" y="94785"/>
                      <a:pt x="10615" y="94777"/>
                      <a:pt x="10624" y="94757"/>
                    </a:cubicBezTo>
                    <a:cubicBezTo>
                      <a:pt x="10675" y="94655"/>
                      <a:pt x="10726" y="94528"/>
                      <a:pt x="10777" y="94427"/>
                    </a:cubicBezTo>
                    <a:cubicBezTo>
                      <a:pt x="10802" y="94300"/>
                      <a:pt x="10828" y="94173"/>
                      <a:pt x="10878" y="94071"/>
                    </a:cubicBezTo>
                    <a:cubicBezTo>
                      <a:pt x="10929" y="93817"/>
                      <a:pt x="10980" y="93588"/>
                      <a:pt x="11056" y="93334"/>
                    </a:cubicBezTo>
                    <a:cubicBezTo>
                      <a:pt x="11107" y="93105"/>
                      <a:pt x="11158" y="92851"/>
                      <a:pt x="11183" y="92597"/>
                    </a:cubicBezTo>
                    <a:cubicBezTo>
                      <a:pt x="11209" y="92470"/>
                      <a:pt x="11234" y="92343"/>
                      <a:pt x="11260" y="92216"/>
                    </a:cubicBezTo>
                    <a:cubicBezTo>
                      <a:pt x="11260" y="92190"/>
                      <a:pt x="11260" y="92165"/>
                      <a:pt x="11260" y="92114"/>
                    </a:cubicBezTo>
                    <a:lnTo>
                      <a:pt x="11616" y="92114"/>
                    </a:lnTo>
                    <a:cubicBezTo>
                      <a:pt x="11819" y="92088"/>
                      <a:pt x="12022" y="92012"/>
                      <a:pt x="12200" y="91911"/>
                    </a:cubicBezTo>
                    <a:cubicBezTo>
                      <a:pt x="12556" y="91733"/>
                      <a:pt x="12836" y="91428"/>
                      <a:pt x="12963" y="91046"/>
                    </a:cubicBezTo>
                    <a:cubicBezTo>
                      <a:pt x="13013" y="90919"/>
                      <a:pt x="13064" y="90767"/>
                      <a:pt x="13090" y="90614"/>
                    </a:cubicBezTo>
                    <a:close/>
                    <a:moveTo>
                      <a:pt x="24247" y="88047"/>
                    </a:moveTo>
                    <a:lnTo>
                      <a:pt x="24247" y="88098"/>
                    </a:lnTo>
                    <a:cubicBezTo>
                      <a:pt x="24527" y="89445"/>
                      <a:pt x="24832" y="90741"/>
                      <a:pt x="25035" y="92088"/>
                    </a:cubicBezTo>
                    <a:cubicBezTo>
                      <a:pt x="25238" y="93385"/>
                      <a:pt x="25315" y="94681"/>
                      <a:pt x="25289" y="96003"/>
                    </a:cubicBezTo>
                    <a:cubicBezTo>
                      <a:pt x="25238" y="97222"/>
                      <a:pt x="25061" y="98442"/>
                      <a:pt x="24705" y="99612"/>
                    </a:cubicBezTo>
                    <a:cubicBezTo>
                      <a:pt x="24527" y="100196"/>
                      <a:pt x="24298" y="100755"/>
                      <a:pt x="24018" y="101314"/>
                    </a:cubicBezTo>
                    <a:cubicBezTo>
                      <a:pt x="23968" y="101442"/>
                      <a:pt x="23891" y="101569"/>
                      <a:pt x="23815" y="101696"/>
                    </a:cubicBezTo>
                    <a:cubicBezTo>
                      <a:pt x="23790" y="101721"/>
                      <a:pt x="23790" y="101747"/>
                      <a:pt x="23739" y="101747"/>
                    </a:cubicBezTo>
                    <a:cubicBezTo>
                      <a:pt x="23764" y="101340"/>
                      <a:pt x="23739" y="100908"/>
                      <a:pt x="23739" y="100476"/>
                    </a:cubicBezTo>
                    <a:cubicBezTo>
                      <a:pt x="23713" y="99713"/>
                      <a:pt x="23688" y="98976"/>
                      <a:pt x="23637" y="98214"/>
                    </a:cubicBezTo>
                    <a:cubicBezTo>
                      <a:pt x="23637" y="97832"/>
                      <a:pt x="23612" y="97451"/>
                      <a:pt x="23586" y="97095"/>
                    </a:cubicBezTo>
                    <a:cubicBezTo>
                      <a:pt x="23586" y="96892"/>
                      <a:pt x="23561" y="96714"/>
                      <a:pt x="23561" y="96511"/>
                    </a:cubicBezTo>
                    <a:cubicBezTo>
                      <a:pt x="23561" y="96409"/>
                      <a:pt x="23561" y="96308"/>
                      <a:pt x="23536" y="96231"/>
                    </a:cubicBezTo>
                    <a:cubicBezTo>
                      <a:pt x="23536" y="96130"/>
                      <a:pt x="23510" y="96053"/>
                      <a:pt x="23485" y="95977"/>
                    </a:cubicBezTo>
                    <a:cubicBezTo>
                      <a:pt x="23472" y="95952"/>
                      <a:pt x="23447" y="95939"/>
                      <a:pt x="23424" y="95939"/>
                    </a:cubicBezTo>
                    <a:cubicBezTo>
                      <a:pt x="23402" y="95939"/>
                      <a:pt x="23383" y="95952"/>
                      <a:pt x="23383" y="95977"/>
                    </a:cubicBezTo>
                    <a:cubicBezTo>
                      <a:pt x="23358" y="96079"/>
                      <a:pt x="23358" y="96206"/>
                      <a:pt x="23358" y="96308"/>
                    </a:cubicBezTo>
                    <a:cubicBezTo>
                      <a:pt x="23358" y="96409"/>
                      <a:pt x="23358" y="96511"/>
                      <a:pt x="23383" y="96613"/>
                    </a:cubicBezTo>
                    <a:lnTo>
                      <a:pt x="23408" y="97248"/>
                    </a:lnTo>
                    <a:cubicBezTo>
                      <a:pt x="23459" y="98010"/>
                      <a:pt x="23510" y="98747"/>
                      <a:pt x="23536" y="99510"/>
                    </a:cubicBezTo>
                    <a:cubicBezTo>
                      <a:pt x="23561" y="99891"/>
                      <a:pt x="23561" y="100272"/>
                      <a:pt x="23586" y="100654"/>
                    </a:cubicBezTo>
                    <a:cubicBezTo>
                      <a:pt x="23612" y="101035"/>
                      <a:pt x="23612" y="101340"/>
                      <a:pt x="23637" y="101670"/>
                    </a:cubicBezTo>
                    <a:lnTo>
                      <a:pt x="23612" y="101594"/>
                    </a:lnTo>
                    <a:cubicBezTo>
                      <a:pt x="23434" y="101340"/>
                      <a:pt x="23332" y="101060"/>
                      <a:pt x="23231" y="100781"/>
                    </a:cubicBezTo>
                    <a:cubicBezTo>
                      <a:pt x="23053" y="100145"/>
                      <a:pt x="22900" y="99510"/>
                      <a:pt x="22799" y="98875"/>
                    </a:cubicBezTo>
                    <a:cubicBezTo>
                      <a:pt x="22722" y="98544"/>
                      <a:pt x="22671" y="98188"/>
                      <a:pt x="22621" y="97858"/>
                    </a:cubicBezTo>
                    <a:cubicBezTo>
                      <a:pt x="22570" y="97527"/>
                      <a:pt x="22544" y="97273"/>
                      <a:pt x="22494" y="96994"/>
                    </a:cubicBezTo>
                    <a:lnTo>
                      <a:pt x="22494" y="96917"/>
                    </a:lnTo>
                    <a:cubicBezTo>
                      <a:pt x="22570" y="95672"/>
                      <a:pt x="22595" y="94401"/>
                      <a:pt x="22544" y="93156"/>
                    </a:cubicBezTo>
                    <a:cubicBezTo>
                      <a:pt x="22519" y="92038"/>
                      <a:pt x="22417" y="90894"/>
                      <a:pt x="22239" y="89776"/>
                    </a:cubicBezTo>
                    <a:lnTo>
                      <a:pt x="22239" y="89776"/>
                    </a:lnTo>
                    <a:cubicBezTo>
                      <a:pt x="22417" y="89877"/>
                      <a:pt x="22621" y="89903"/>
                      <a:pt x="22824" y="89903"/>
                    </a:cubicBezTo>
                    <a:cubicBezTo>
                      <a:pt x="22875" y="90233"/>
                      <a:pt x="22951" y="90589"/>
                      <a:pt x="23002" y="90919"/>
                    </a:cubicBezTo>
                    <a:cubicBezTo>
                      <a:pt x="23103" y="91555"/>
                      <a:pt x="23180" y="92190"/>
                      <a:pt x="23256" y="92826"/>
                    </a:cubicBezTo>
                    <a:cubicBezTo>
                      <a:pt x="23307" y="93461"/>
                      <a:pt x="23383" y="94096"/>
                      <a:pt x="23408" y="94732"/>
                    </a:cubicBezTo>
                    <a:cubicBezTo>
                      <a:pt x="23421" y="94757"/>
                      <a:pt x="23440" y="94770"/>
                      <a:pt x="23459" y="94770"/>
                    </a:cubicBezTo>
                    <a:cubicBezTo>
                      <a:pt x="23478" y="94770"/>
                      <a:pt x="23497" y="94757"/>
                      <a:pt x="23510" y="94732"/>
                    </a:cubicBezTo>
                    <a:lnTo>
                      <a:pt x="23510" y="93639"/>
                    </a:lnTo>
                    <a:cubicBezTo>
                      <a:pt x="23434" y="92368"/>
                      <a:pt x="23281" y="91123"/>
                      <a:pt x="23053" y="89877"/>
                    </a:cubicBezTo>
                    <a:cubicBezTo>
                      <a:pt x="23154" y="89852"/>
                      <a:pt x="23256" y="89826"/>
                      <a:pt x="23358" y="89776"/>
                    </a:cubicBezTo>
                    <a:cubicBezTo>
                      <a:pt x="23688" y="89572"/>
                      <a:pt x="23968" y="89267"/>
                      <a:pt x="24095" y="88912"/>
                    </a:cubicBezTo>
                    <a:lnTo>
                      <a:pt x="24146" y="88784"/>
                    </a:lnTo>
                    <a:cubicBezTo>
                      <a:pt x="24196" y="89242"/>
                      <a:pt x="24247" y="89699"/>
                      <a:pt x="24323" y="90182"/>
                    </a:cubicBezTo>
                    <a:cubicBezTo>
                      <a:pt x="24374" y="90462"/>
                      <a:pt x="24400" y="90767"/>
                      <a:pt x="24451" y="91072"/>
                    </a:cubicBezTo>
                    <a:cubicBezTo>
                      <a:pt x="24476" y="91224"/>
                      <a:pt x="24501" y="91402"/>
                      <a:pt x="24527" y="91529"/>
                    </a:cubicBezTo>
                    <a:cubicBezTo>
                      <a:pt x="24552" y="91682"/>
                      <a:pt x="24578" y="91860"/>
                      <a:pt x="24628" y="91987"/>
                    </a:cubicBezTo>
                    <a:cubicBezTo>
                      <a:pt x="24641" y="92012"/>
                      <a:pt x="24660" y="92025"/>
                      <a:pt x="24679" y="92025"/>
                    </a:cubicBezTo>
                    <a:cubicBezTo>
                      <a:pt x="24698" y="92025"/>
                      <a:pt x="24717" y="92012"/>
                      <a:pt x="24730" y="91987"/>
                    </a:cubicBezTo>
                    <a:cubicBezTo>
                      <a:pt x="24730" y="91834"/>
                      <a:pt x="24705" y="91682"/>
                      <a:pt x="24679" y="91529"/>
                    </a:cubicBezTo>
                    <a:cubicBezTo>
                      <a:pt x="24654" y="91377"/>
                      <a:pt x="24628" y="91199"/>
                      <a:pt x="24603" y="91072"/>
                    </a:cubicBezTo>
                    <a:cubicBezTo>
                      <a:pt x="24578" y="90741"/>
                      <a:pt x="24527" y="90462"/>
                      <a:pt x="24476" y="90157"/>
                    </a:cubicBezTo>
                    <a:cubicBezTo>
                      <a:pt x="24400" y="89598"/>
                      <a:pt x="24323" y="89013"/>
                      <a:pt x="24222" y="88429"/>
                    </a:cubicBezTo>
                    <a:cubicBezTo>
                      <a:pt x="24247" y="88302"/>
                      <a:pt x="24247" y="88174"/>
                      <a:pt x="24247" y="88047"/>
                    </a:cubicBezTo>
                    <a:close/>
                    <a:moveTo>
                      <a:pt x="47481" y="100327"/>
                    </a:moveTo>
                    <a:cubicBezTo>
                      <a:pt x="47470" y="100327"/>
                      <a:pt x="47460" y="100333"/>
                      <a:pt x="47452" y="100349"/>
                    </a:cubicBezTo>
                    <a:cubicBezTo>
                      <a:pt x="47299" y="100527"/>
                      <a:pt x="47172" y="100755"/>
                      <a:pt x="47071" y="100984"/>
                    </a:cubicBezTo>
                    <a:cubicBezTo>
                      <a:pt x="46944" y="101187"/>
                      <a:pt x="46816" y="101391"/>
                      <a:pt x="46664" y="101619"/>
                    </a:cubicBezTo>
                    <a:cubicBezTo>
                      <a:pt x="46410" y="102026"/>
                      <a:pt x="46130" y="102433"/>
                      <a:pt x="45800" y="102839"/>
                    </a:cubicBezTo>
                    <a:cubicBezTo>
                      <a:pt x="45800" y="102871"/>
                      <a:pt x="45819" y="102893"/>
                      <a:pt x="45840" y="102893"/>
                    </a:cubicBezTo>
                    <a:cubicBezTo>
                      <a:pt x="45853" y="102893"/>
                      <a:pt x="45866" y="102884"/>
                      <a:pt x="45876" y="102865"/>
                    </a:cubicBezTo>
                    <a:cubicBezTo>
                      <a:pt x="46206" y="102484"/>
                      <a:pt x="46511" y="102102"/>
                      <a:pt x="46791" y="101670"/>
                    </a:cubicBezTo>
                    <a:cubicBezTo>
                      <a:pt x="46944" y="101467"/>
                      <a:pt x="47071" y="101264"/>
                      <a:pt x="47198" y="101035"/>
                    </a:cubicBezTo>
                    <a:cubicBezTo>
                      <a:pt x="47325" y="100832"/>
                      <a:pt x="47452" y="100628"/>
                      <a:pt x="47528" y="100374"/>
                    </a:cubicBezTo>
                    <a:cubicBezTo>
                      <a:pt x="47528" y="100357"/>
                      <a:pt x="47504" y="100327"/>
                      <a:pt x="47481" y="100327"/>
                    </a:cubicBezTo>
                    <a:close/>
                    <a:moveTo>
                      <a:pt x="51137" y="88886"/>
                    </a:moveTo>
                    <a:cubicBezTo>
                      <a:pt x="51035" y="89191"/>
                      <a:pt x="50959" y="89471"/>
                      <a:pt x="50883" y="89776"/>
                    </a:cubicBezTo>
                    <a:cubicBezTo>
                      <a:pt x="50832" y="89928"/>
                      <a:pt x="50807" y="90081"/>
                      <a:pt x="50756" y="90259"/>
                    </a:cubicBezTo>
                    <a:cubicBezTo>
                      <a:pt x="50705" y="90411"/>
                      <a:pt x="50680" y="90564"/>
                      <a:pt x="50654" y="90716"/>
                    </a:cubicBezTo>
                    <a:cubicBezTo>
                      <a:pt x="50670" y="90747"/>
                      <a:pt x="50695" y="90769"/>
                      <a:pt x="50718" y="90769"/>
                    </a:cubicBezTo>
                    <a:cubicBezTo>
                      <a:pt x="50733" y="90769"/>
                      <a:pt x="50746" y="90761"/>
                      <a:pt x="50756" y="90741"/>
                    </a:cubicBezTo>
                    <a:cubicBezTo>
                      <a:pt x="50832" y="90589"/>
                      <a:pt x="50883" y="90436"/>
                      <a:pt x="50908" y="90284"/>
                    </a:cubicBezTo>
                    <a:cubicBezTo>
                      <a:pt x="50934" y="90131"/>
                      <a:pt x="50985" y="89954"/>
                      <a:pt x="51010" y="89801"/>
                    </a:cubicBezTo>
                    <a:cubicBezTo>
                      <a:pt x="51086" y="89496"/>
                      <a:pt x="51163" y="89217"/>
                      <a:pt x="51239" y="88912"/>
                    </a:cubicBezTo>
                    <a:cubicBezTo>
                      <a:pt x="51264" y="88912"/>
                      <a:pt x="51315" y="88912"/>
                      <a:pt x="51340" y="88937"/>
                    </a:cubicBezTo>
                    <a:lnTo>
                      <a:pt x="51518" y="88937"/>
                    </a:lnTo>
                    <a:cubicBezTo>
                      <a:pt x="51493" y="89140"/>
                      <a:pt x="51442" y="89344"/>
                      <a:pt x="51391" y="89572"/>
                    </a:cubicBezTo>
                    <a:lnTo>
                      <a:pt x="51290" y="89954"/>
                    </a:lnTo>
                    <a:cubicBezTo>
                      <a:pt x="51239" y="90081"/>
                      <a:pt x="51213" y="90233"/>
                      <a:pt x="51213" y="90360"/>
                    </a:cubicBezTo>
                    <a:cubicBezTo>
                      <a:pt x="51213" y="90392"/>
                      <a:pt x="51233" y="90413"/>
                      <a:pt x="51254" y="90413"/>
                    </a:cubicBezTo>
                    <a:cubicBezTo>
                      <a:pt x="51267" y="90413"/>
                      <a:pt x="51280" y="90405"/>
                      <a:pt x="51290" y="90386"/>
                    </a:cubicBezTo>
                    <a:cubicBezTo>
                      <a:pt x="51340" y="90259"/>
                      <a:pt x="51391" y="90131"/>
                      <a:pt x="51417" y="89979"/>
                    </a:cubicBezTo>
                    <a:cubicBezTo>
                      <a:pt x="51442" y="89852"/>
                      <a:pt x="51468" y="89725"/>
                      <a:pt x="51518" y="89598"/>
                    </a:cubicBezTo>
                    <a:cubicBezTo>
                      <a:pt x="51569" y="89394"/>
                      <a:pt x="51595" y="89166"/>
                      <a:pt x="51620" y="88962"/>
                    </a:cubicBezTo>
                    <a:lnTo>
                      <a:pt x="51696" y="88962"/>
                    </a:lnTo>
                    <a:cubicBezTo>
                      <a:pt x="52460" y="89231"/>
                      <a:pt x="53275" y="89365"/>
                      <a:pt x="54099" y="89365"/>
                    </a:cubicBezTo>
                    <a:cubicBezTo>
                      <a:pt x="54289" y="89365"/>
                      <a:pt x="54479" y="89358"/>
                      <a:pt x="54670" y="89344"/>
                    </a:cubicBezTo>
                    <a:cubicBezTo>
                      <a:pt x="55000" y="89318"/>
                      <a:pt x="55331" y="89267"/>
                      <a:pt x="55636" y="89191"/>
                    </a:cubicBezTo>
                    <a:lnTo>
                      <a:pt x="55636" y="89191"/>
                    </a:lnTo>
                    <a:cubicBezTo>
                      <a:pt x="55610" y="89267"/>
                      <a:pt x="55559" y="89344"/>
                      <a:pt x="55534" y="89394"/>
                    </a:cubicBezTo>
                    <a:cubicBezTo>
                      <a:pt x="54975" y="90487"/>
                      <a:pt x="54441" y="91606"/>
                      <a:pt x="53882" y="92698"/>
                    </a:cubicBezTo>
                    <a:cubicBezTo>
                      <a:pt x="53323" y="93791"/>
                      <a:pt x="52738" y="94833"/>
                      <a:pt x="52128" y="95875"/>
                    </a:cubicBezTo>
                    <a:cubicBezTo>
                      <a:pt x="51544" y="96917"/>
                      <a:pt x="50883" y="97909"/>
                      <a:pt x="50171" y="98900"/>
                    </a:cubicBezTo>
                    <a:cubicBezTo>
                      <a:pt x="49485" y="99866"/>
                      <a:pt x="48723" y="100781"/>
                      <a:pt x="47884" y="101645"/>
                    </a:cubicBezTo>
                    <a:cubicBezTo>
                      <a:pt x="47477" y="102077"/>
                      <a:pt x="47045" y="102484"/>
                      <a:pt x="46613" y="102890"/>
                    </a:cubicBezTo>
                    <a:cubicBezTo>
                      <a:pt x="46283" y="103221"/>
                      <a:pt x="45876" y="103551"/>
                      <a:pt x="45469" y="103907"/>
                    </a:cubicBezTo>
                    <a:lnTo>
                      <a:pt x="45469" y="103881"/>
                    </a:lnTo>
                    <a:cubicBezTo>
                      <a:pt x="45495" y="103805"/>
                      <a:pt x="45546" y="103704"/>
                      <a:pt x="45571" y="103627"/>
                    </a:cubicBezTo>
                    <a:cubicBezTo>
                      <a:pt x="45587" y="103659"/>
                      <a:pt x="45612" y="103680"/>
                      <a:pt x="45635" y="103680"/>
                    </a:cubicBezTo>
                    <a:cubicBezTo>
                      <a:pt x="45650" y="103680"/>
                      <a:pt x="45663" y="103672"/>
                      <a:pt x="45673" y="103653"/>
                    </a:cubicBezTo>
                    <a:cubicBezTo>
                      <a:pt x="45901" y="103424"/>
                      <a:pt x="46105" y="103195"/>
                      <a:pt x="46308" y="102941"/>
                    </a:cubicBezTo>
                    <a:cubicBezTo>
                      <a:pt x="46689" y="102534"/>
                      <a:pt x="47045" y="102102"/>
                      <a:pt x="47376" y="101645"/>
                    </a:cubicBezTo>
                    <a:cubicBezTo>
                      <a:pt x="47554" y="101442"/>
                      <a:pt x="47681" y="101213"/>
                      <a:pt x="47859" y="100959"/>
                    </a:cubicBezTo>
                    <a:cubicBezTo>
                      <a:pt x="48011" y="100730"/>
                      <a:pt x="48138" y="100501"/>
                      <a:pt x="48240" y="100222"/>
                    </a:cubicBezTo>
                    <a:cubicBezTo>
                      <a:pt x="48240" y="100204"/>
                      <a:pt x="48214" y="100186"/>
                      <a:pt x="48190" y="100186"/>
                    </a:cubicBezTo>
                    <a:cubicBezTo>
                      <a:pt x="48181" y="100186"/>
                      <a:pt x="48171" y="100189"/>
                      <a:pt x="48163" y="100196"/>
                    </a:cubicBezTo>
                    <a:cubicBezTo>
                      <a:pt x="47986" y="100425"/>
                      <a:pt x="47808" y="100704"/>
                      <a:pt x="47655" y="100959"/>
                    </a:cubicBezTo>
                    <a:cubicBezTo>
                      <a:pt x="47020" y="101874"/>
                      <a:pt x="46334" y="102712"/>
                      <a:pt x="45622" y="103526"/>
                    </a:cubicBezTo>
                    <a:cubicBezTo>
                      <a:pt x="45698" y="103322"/>
                      <a:pt x="45749" y="103068"/>
                      <a:pt x="45800" y="102839"/>
                    </a:cubicBezTo>
                    <a:lnTo>
                      <a:pt x="45800" y="102763"/>
                    </a:lnTo>
                    <a:cubicBezTo>
                      <a:pt x="45851" y="102509"/>
                      <a:pt x="45876" y="102280"/>
                      <a:pt x="45901" y="102051"/>
                    </a:cubicBezTo>
                    <a:cubicBezTo>
                      <a:pt x="45901" y="102026"/>
                      <a:pt x="45901" y="102001"/>
                      <a:pt x="45901" y="102001"/>
                    </a:cubicBezTo>
                    <a:cubicBezTo>
                      <a:pt x="46105" y="101518"/>
                      <a:pt x="46257" y="101035"/>
                      <a:pt x="46410" y="100527"/>
                    </a:cubicBezTo>
                    <a:cubicBezTo>
                      <a:pt x="46562" y="100018"/>
                      <a:pt x="46740" y="99561"/>
                      <a:pt x="46867" y="99052"/>
                    </a:cubicBezTo>
                    <a:cubicBezTo>
                      <a:pt x="47147" y="98188"/>
                      <a:pt x="47426" y="97324"/>
                      <a:pt x="47706" y="96460"/>
                    </a:cubicBezTo>
                    <a:cubicBezTo>
                      <a:pt x="48011" y="95596"/>
                      <a:pt x="48316" y="94783"/>
                      <a:pt x="48646" y="93944"/>
                    </a:cubicBezTo>
                    <a:cubicBezTo>
                      <a:pt x="49231" y="92444"/>
                      <a:pt x="49841" y="90869"/>
                      <a:pt x="50044" y="89242"/>
                    </a:cubicBezTo>
                    <a:cubicBezTo>
                      <a:pt x="50044" y="89242"/>
                      <a:pt x="50044" y="89242"/>
                      <a:pt x="50044" y="89217"/>
                    </a:cubicBezTo>
                    <a:lnTo>
                      <a:pt x="50044" y="89115"/>
                    </a:lnTo>
                    <a:lnTo>
                      <a:pt x="50222" y="89039"/>
                    </a:lnTo>
                    <a:lnTo>
                      <a:pt x="50222" y="89039"/>
                    </a:lnTo>
                    <a:cubicBezTo>
                      <a:pt x="50121" y="89420"/>
                      <a:pt x="50044" y="89801"/>
                      <a:pt x="49943" y="90157"/>
                    </a:cubicBezTo>
                    <a:cubicBezTo>
                      <a:pt x="49841" y="90640"/>
                      <a:pt x="49688" y="91097"/>
                      <a:pt x="49638" y="91580"/>
                    </a:cubicBezTo>
                    <a:cubicBezTo>
                      <a:pt x="49622" y="91612"/>
                      <a:pt x="49645" y="91633"/>
                      <a:pt x="49671" y="91633"/>
                    </a:cubicBezTo>
                    <a:cubicBezTo>
                      <a:pt x="49687" y="91633"/>
                      <a:pt x="49704" y="91625"/>
                      <a:pt x="49714" y="91606"/>
                    </a:cubicBezTo>
                    <a:cubicBezTo>
                      <a:pt x="49866" y="91148"/>
                      <a:pt x="49993" y="90691"/>
                      <a:pt x="50095" y="90208"/>
                    </a:cubicBezTo>
                    <a:cubicBezTo>
                      <a:pt x="50197" y="89801"/>
                      <a:pt x="50273" y="89394"/>
                      <a:pt x="50349" y="88988"/>
                    </a:cubicBezTo>
                    <a:cubicBezTo>
                      <a:pt x="50451" y="88962"/>
                      <a:pt x="50553" y="88937"/>
                      <a:pt x="50654" y="88912"/>
                    </a:cubicBezTo>
                    <a:lnTo>
                      <a:pt x="50654" y="88912"/>
                    </a:lnTo>
                    <a:cubicBezTo>
                      <a:pt x="50578" y="89217"/>
                      <a:pt x="50502" y="89572"/>
                      <a:pt x="50451" y="89903"/>
                    </a:cubicBezTo>
                    <a:cubicBezTo>
                      <a:pt x="50400" y="90106"/>
                      <a:pt x="50375" y="90309"/>
                      <a:pt x="50349" y="90513"/>
                    </a:cubicBezTo>
                    <a:cubicBezTo>
                      <a:pt x="50298" y="90691"/>
                      <a:pt x="50273" y="90894"/>
                      <a:pt x="50273" y="91072"/>
                    </a:cubicBezTo>
                    <a:cubicBezTo>
                      <a:pt x="50273" y="91103"/>
                      <a:pt x="50292" y="91125"/>
                      <a:pt x="50313" y="91125"/>
                    </a:cubicBezTo>
                    <a:cubicBezTo>
                      <a:pt x="50326" y="91125"/>
                      <a:pt x="50340" y="91117"/>
                      <a:pt x="50349" y="91097"/>
                    </a:cubicBezTo>
                    <a:cubicBezTo>
                      <a:pt x="50426" y="90919"/>
                      <a:pt x="50476" y="90716"/>
                      <a:pt x="50476" y="90538"/>
                    </a:cubicBezTo>
                    <a:lnTo>
                      <a:pt x="50578" y="89954"/>
                    </a:lnTo>
                    <a:cubicBezTo>
                      <a:pt x="50654" y="89598"/>
                      <a:pt x="50705" y="89242"/>
                      <a:pt x="50756" y="88886"/>
                    </a:cubicBezTo>
                    <a:close/>
                    <a:moveTo>
                      <a:pt x="22138" y="90360"/>
                    </a:moveTo>
                    <a:cubicBezTo>
                      <a:pt x="22239" y="91402"/>
                      <a:pt x="22316" y="92444"/>
                      <a:pt x="22341" y="93486"/>
                    </a:cubicBezTo>
                    <a:cubicBezTo>
                      <a:pt x="22392" y="94681"/>
                      <a:pt x="22341" y="95875"/>
                      <a:pt x="22265" y="97070"/>
                    </a:cubicBezTo>
                    <a:cubicBezTo>
                      <a:pt x="22189" y="98265"/>
                      <a:pt x="22061" y="99459"/>
                      <a:pt x="21858" y="100654"/>
                    </a:cubicBezTo>
                    <a:cubicBezTo>
                      <a:pt x="21756" y="101238"/>
                      <a:pt x="21655" y="101823"/>
                      <a:pt x="21553" y="102407"/>
                    </a:cubicBezTo>
                    <a:cubicBezTo>
                      <a:pt x="21426" y="102966"/>
                      <a:pt x="21299" y="103526"/>
                      <a:pt x="21096" y="104059"/>
                    </a:cubicBezTo>
                    <a:cubicBezTo>
                      <a:pt x="21045" y="104186"/>
                      <a:pt x="20994" y="104314"/>
                      <a:pt x="20943" y="104441"/>
                    </a:cubicBezTo>
                    <a:cubicBezTo>
                      <a:pt x="20918" y="104491"/>
                      <a:pt x="20867" y="104568"/>
                      <a:pt x="20841" y="104644"/>
                    </a:cubicBezTo>
                    <a:cubicBezTo>
                      <a:pt x="20791" y="104695"/>
                      <a:pt x="20791" y="104720"/>
                      <a:pt x="20740" y="104746"/>
                    </a:cubicBezTo>
                    <a:cubicBezTo>
                      <a:pt x="20689" y="104746"/>
                      <a:pt x="20613" y="104644"/>
                      <a:pt x="20613" y="104593"/>
                    </a:cubicBezTo>
                    <a:cubicBezTo>
                      <a:pt x="20562" y="104491"/>
                      <a:pt x="20536" y="104364"/>
                      <a:pt x="20511" y="104237"/>
                    </a:cubicBezTo>
                    <a:cubicBezTo>
                      <a:pt x="20460" y="103932"/>
                      <a:pt x="20409" y="103627"/>
                      <a:pt x="20359" y="103322"/>
                    </a:cubicBezTo>
                    <a:cubicBezTo>
                      <a:pt x="20333" y="103043"/>
                      <a:pt x="20333" y="102738"/>
                      <a:pt x="20282" y="102433"/>
                    </a:cubicBezTo>
                    <a:cubicBezTo>
                      <a:pt x="20282" y="102408"/>
                      <a:pt x="20282" y="102384"/>
                      <a:pt x="20260" y="102359"/>
                    </a:cubicBezTo>
                    <a:lnTo>
                      <a:pt x="20260" y="102359"/>
                    </a:lnTo>
                    <a:cubicBezTo>
                      <a:pt x="20310" y="101936"/>
                      <a:pt x="20359" y="101536"/>
                      <a:pt x="20409" y="101137"/>
                    </a:cubicBezTo>
                    <a:cubicBezTo>
                      <a:pt x="20587" y="99637"/>
                      <a:pt x="20638" y="98137"/>
                      <a:pt x="20587" y="96638"/>
                    </a:cubicBezTo>
                    <a:cubicBezTo>
                      <a:pt x="20536" y="95164"/>
                      <a:pt x="20384" y="93715"/>
                      <a:pt x="20104" y="92292"/>
                    </a:cubicBezTo>
                    <a:lnTo>
                      <a:pt x="20333" y="92292"/>
                    </a:lnTo>
                    <a:cubicBezTo>
                      <a:pt x="20689" y="92266"/>
                      <a:pt x="21019" y="92139"/>
                      <a:pt x="21299" y="91936"/>
                    </a:cubicBezTo>
                    <a:cubicBezTo>
                      <a:pt x="21401" y="92826"/>
                      <a:pt x="21477" y="93715"/>
                      <a:pt x="21502" y="94605"/>
                    </a:cubicBezTo>
                    <a:cubicBezTo>
                      <a:pt x="21502" y="94643"/>
                      <a:pt x="21534" y="94662"/>
                      <a:pt x="21563" y="94662"/>
                    </a:cubicBezTo>
                    <a:cubicBezTo>
                      <a:pt x="21591" y="94662"/>
                      <a:pt x="21617" y="94643"/>
                      <a:pt x="21604" y="94605"/>
                    </a:cubicBezTo>
                    <a:cubicBezTo>
                      <a:pt x="21655" y="93690"/>
                      <a:pt x="21604" y="92749"/>
                      <a:pt x="21502" y="91834"/>
                    </a:cubicBezTo>
                    <a:cubicBezTo>
                      <a:pt x="21604" y="91707"/>
                      <a:pt x="21706" y="91580"/>
                      <a:pt x="21807" y="91453"/>
                    </a:cubicBezTo>
                    <a:cubicBezTo>
                      <a:pt x="22011" y="91123"/>
                      <a:pt x="22112" y="90741"/>
                      <a:pt x="22138" y="90360"/>
                    </a:cubicBezTo>
                    <a:close/>
                    <a:moveTo>
                      <a:pt x="20003" y="92495"/>
                    </a:moveTo>
                    <a:lnTo>
                      <a:pt x="20054" y="92775"/>
                    </a:lnTo>
                    <a:cubicBezTo>
                      <a:pt x="20257" y="94198"/>
                      <a:pt x="20384" y="95647"/>
                      <a:pt x="20409" y="97095"/>
                    </a:cubicBezTo>
                    <a:cubicBezTo>
                      <a:pt x="20435" y="98544"/>
                      <a:pt x="20359" y="99993"/>
                      <a:pt x="20206" y="101442"/>
                    </a:cubicBezTo>
                    <a:cubicBezTo>
                      <a:pt x="20028" y="102865"/>
                      <a:pt x="19749" y="104263"/>
                      <a:pt x="19393" y="105635"/>
                    </a:cubicBezTo>
                    <a:cubicBezTo>
                      <a:pt x="19215" y="106296"/>
                      <a:pt x="18986" y="106931"/>
                      <a:pt x="18681" y="107541"/>
                    </a:cubicBezTo>
                    <a:cubicBezTo>
                      <a:pt x="18605" y="107694"/>
                      <a:pt x="18529" y="107846"/>
                      <a:pt x="18452" y="107999"/>
                    </a:cubicBezTo>
                    <a:cubicBezTo>
                      <a:pt x="18376" y="108126"/>
                      <a:pt x="18274" y="108278"/>
                      <a:pt x="18173" y="108380"/>
                    </a:cubicBezTo>
                    <a:cubicBezTo>
                      <a:pt x="18139" y="108425"/>
                      <a:pt x="18091" y="108445"/>
                      <a:pt x="18041" y="108445"/>
                    </a:cubicBezTo>
                    <a:cubicBezTo>
                      <a:pt x="17978" y="108445"/>
                      <a:pt x="17911" y="108412"/>
                      <a:pt x="17868" y="108355"/>
                    </a:cubicBezTo>
                    <a:cubicBezTo>
                      <a:pt x="17766" y="108228"/>
                      <a:pt x="17690" y="108075"/>
                      <a:pt x="17639" y="107923"/>
                    </a:cubicBezTo>
                    <a:cubicBezTo>
                      <a:pt x="17207" y="107033"/>
                      <a:pt x="16953" y="106042"/>
                      <a:pt x="16877" y="105051"/>
                    </a:cubicBezTo>
                    <a:cubicBezTo>
                      <a:pt x="16851" y="104695"/>
                      <a:pt x="16877" y="104364"/>
                      <a:pt x="16851" y="104034"/>
                    </a:cubicBezTo>
                    <a:cubicBezTo>
                      <a:pt x="16875" y="103986"/>
                      <a:pt x="16854" y="103961"/>
                      <a:pt x="16830" y="103937"/>
                    </a:cubicBezTo>
                    <a:lnTo>
                      <a:pt x="16830" y="103937"/>
                    </a:lnTo>
                    <a:cubicBezTo>
                      <a:pt x="16878" y="103714"/>
                      <a:pt x="16903" y="103468"/>
                      <a:pt x="16927" y="103246"/>
                    </a:cubicBezTo>
                    <a:cubicBezTo>
                      <a:pt x="17105" y="102026"/>
                      <a:pt x="17182" y="100806"/>
                      <a:pt x="17258" y="99586"/>
                    </a:cubicBezTo>
                    <a:cubicBezTo>
                      <a:pt x="17283" y="98976"/>
                      <a:pt x="17309" y="98366"/>
                      <a:pt x="17309" y="97756"/>
                    </a:cubicBezTo>
                    <a:lnTo>
                      <a:pt x="17309" y="97197"/>
                    </a:lnTo>
                    <a:cubicBezTo>
                      <a:pt x="17360" y="97095"/>
                      <a:pt x="17385" y="96968"/>
                      <a:pt x="17385" y="96867"/>
                    </a:cubicBezTo>
                    <a:cubicBezTo>
                      <a:pt x="17385" y="96740"/>
                      <a:pt x="17385" y="96613"/>
                      <a:pt x="17385" y="96511"/>
                    </a:cubicBezTo>
                    <a:cubicBezTo>
                      <a:pt x="17360" y="96257"/>
                      <a:pt x="17334" y="96028"/>
                      <a:pt x="17283" y="95774"/>
                    </a:cubicBezTo>
                    <a:cubicBezTo>
                      <a:pt x="17537" y="95494"/>
                      <a:pt x="17715" y="95164"/>
                      <a:pt x="17868" y="94808"/>
                    </a:cubicBezTo>
                    <a:lnTo>
                      <a:pt x="17970" y="94808"/>
                    </a:lnTo>
                    <a:lnTo>
                      <a:pt x="17970" y="95774"/>
                    </a:lnTo>
                    <a:lnTo>
                      <a:pt x="17970" y="96282"/>
                    </a:lnTo>
                    <a:cubicBezTo>
                      <a:pt x="17970" y="96460"/>
                      <a:pt x="17970" y="96613"/>
                      <a:pt x="17970" y="96790"/>
                    </a:cubicBezTo>
                    <a:cubicBezTo>
                      <a:pt x="17970" y="96805"/>
                      <a:pt x="17995" y="96820"/>
                      <a:pt x="18016" y="96820"/>
                    </a:cubicBezTo>
                    <a:cubicBezTo>
                      <a:pt x="18032" y="96820"/>
                      <a:pt x="18046" y="96812"/>
                      <a:pt x="18046" y="96790"/>
                    </a:cubicBezTo>
                    <a:cubicBezTo>
                      <a:pt x="18071" y="96613"/>
                      <a:pt x="18097" y="96460"/>
                      <a:pt x="18097" y="96282"/>
                    </a:cubicBezTo>
                    <a:cubicBezTo>
                      <a:pt x="18097" y="96104"/>
                      <a:pt x="18097" y="95952"/>
                      <a:pt x="18122" y="95774"/>
                    </a:cubicBezTo>
                    <a:lnTo>
                      <a:pt x="18122" y="94783"/>
                    </a:lnTo>
                    <a:lnTo>
                      <a:pt x="18224" y="94757"/>
                    </a:lnTo>
                    <a:lnTo>
                      <a:pt x="18274" y="94757"/>
                    </a:lnTo>
                    <a:cubicBezTo>
                      <a:pt x="18300" y="95011"/>
                      <a:pt x="18325" y="95265"/>
                      <a:pt x="18325" y="95545"/>
                    </a:cubicBezTo>
                    <a:lnTo>
                      <a:pt x="18325" y="96028"/>
                    </a:lnTo>
                    <a:cubicBezTo>
                      <a:pt x="18300" y="96180"/>
                      <a:pt x="18300" y="96358"/>
                      <a:pt x="18325" y="96511"/>
                    </a:cubicBezTo>
                    <a:cubicBezTo>
                      <a:pt x="18325" y="96524"/>
                      <a:pt x="18344" y="96530"/>
                      <a:pt x="18363" y="96530"/>
                    </a:cubicBezTo>
                    <a:cubicBezTo>
                      <a:pt x="18383" y="96530"/>
                      <a:pt x="18402" y="96524"/>
                      <a:pt x="18402" y="96511"/>
                    </a:cubicBezTo>
                    <a:cubicBezTo>
                      <a:pt x="18452" y="96333"/>
                      <a:pt x="18452" y="96180"/>
                      <a:pt x="18452" y="96028"/>
                    </a:cubicBezTo>
                    <a:lnTo>
                      <a:pt x="18452" y="95520"/>
                    </a:lnTo>
                    <a:cubicBezTo>
                      <a:pt x="18452" y="95240"/>
                      <a:pt x="18427" y="94986"/>
                      <a:pt x="18376" y="94706"/>
                    </a:cubicBezTo>
                    <a:cubicBezTo>
                      <a:pt x="18503" y="94655"/>
                      <a:pt x="18630" y="94579"/>
                      <a:pt x="18757" y="94503"/>
                    </a:cubicBezTo>
                    <a:lnTo>
                      <a:pt x="18757" y="94503"/>
                    </a:lnTo>
                    <a:cubicBezTo>
                      <a:pt x="18757" y="94528"/>
                      <a:pt x="18732" y="94579"/>
                      <a:pt x="18732" y="94605"/>
                    </a:cubicBezTo>
                    <a:cubicBezTo>
                      <a:pt x="18732" y="94808"/>
                      <a:pt x="18757" y="95037"/>
                      <a:pt x="18757" y="95240"/>
                    </a:cubicBezTo>
                    <a:cubicBezTo>
                      <a:pt x="18834" y="96740"/>
                      <a:pt x="18910" y="98214"/>
                      <a:pt x="19037" y="99688"/>
                    </a:cubicBezTo>
                    <a:cubicBezTo>
                      <a:pt x="19037" y="99726"/>
                      <a:pt x="19056" y="99745"/>
                      <a:pt x="19075" y="99745"/>
                    </a:cubicBezTo>
                    <a:cubicBezTo>
                      <a:pt x="19094" y="99745"/>
                      <a:pt x="19113" y="99726"/>
                      <a:pt x="19113" y="99688"/>
                    </a:cubicBezTo>
                    <a:cubicBezTo>
                      <a:pt x="19113" y="99307"/>
                      <a:pt x="19088" y="98925"/>
                      <a:pt x="19088" y="98519"/>
                    </a:cubicBezTo>
                    <a:cubicBezTo>
                      <a:pt x="19062" y="97832"/>
                      <a:pt x="19037" y="97146"/>
                      <a:pt x="19012" y="96460"/>
                    </a:cubicBezTo>
                    <a:cubicBezTo>
                      <a:pt x="19012" y="96130"/>
                      <a:pt x="18986" y="95774"/>
                      <a:pt x="18961" y="95418"/>
                    </a:cubicBezTo>
                    <a:lnTo>
                      <a:pt x="18961" y="94910"/>
                    </a:lnTo>
                    <a:lnTo>
                      <a:pt x="18961" y="94655"/>
                    </a:lnTo>
                    <a:cubicBezTo>
                      <a:pt x="18961" y="94630"/>
                      <a:pt x="18961" y="94579"/>
                      <a:pt x="18961" y="94579"/>
                    </a:cubicBezTo>
                    <a:cubicBezTo>
                      <a:pt x="18961" y="94528"/>
                      <a:pt x="18986" y="94528"/>
                      <a:pt x="18961" y="94528"/>
                    </a:cubicBezTo>
                    <a:cubicBezTo>
                      <a:pt x="19012" y="94528"/>
                      <a:pt x="19088" y="94427"/>
                      <a:pt x="18986" y="94376"/>
                    </a:cubicBezTo>
                    <a:lnTo>
                      <a:pt x="18961" y="94376"/>
                    </a:lnTo>
                    <a:cubicBezTo>
                      <a:pt x="19062" y="94274"/>
                      <a:pt x="19189" y="94173"/>
                      <a:pt x="19291" y="94071"/>
                    </a:cubicBezTo>
                    <a:lnTo>
                      <a:pt x="19418" y="93918"/>
                    </a:lnTo>
                    <a:cubicBezTo>
                      <a:pt x="19444" y="94274"/>
                      <a:pt x="19444" y="94605"/>
                      <a:pt x="19469" y="94960"/>
                    </a:cubicBezTo>
                    <a:lnTo>
                      <a:pt x="19469" y="95494"/>
                    </a:lnTo>
                    <a:lnTo>
                      <a:pt x="19469" y="96003"/>
                    </a:lnTo>
                    <a:cubicBezTo>
                      <a:pt x="19469" y="96017"/>
                      <a:pt x="19494" y="96032"/>
                      <a:pt x="19516" y="96032"/>
                    </a:cubicBezTo>
                    <a:cubicBezTo>
                      <a:pt x="19532" y="96032"/>
                      <a:pt x="19545" y="96024"/>
                      <a:pt x="19545" y="96003"/>
                    </a:cubicBezTo>
                    <a:cubicBezTo>
                      <a:pt x="19596" y="95647"/>
                      <a:pt x="19596" y="95291"/>
                      <a:pt x="19571" y="94935"/>
                    </a:cubicBezTo>
                    <a:cubicBezTo>
                      <a:pt x="19545" y="94605"/>
                      <a:pt x="19520" y="94249"/>
                      <a:pt x="19469" y="93918"/>
                    </a:cubicBezTo>
                    <a:cubicBezTo>
                      <a:pt x="19469" y="93889"/>
                      <a:pt x="19460" y="93876"/>
                      <a:pt x="19448" y="93876"/>
                    </a:cubicBezTo>
                    <a:cubicBezTo>
                      <a:pt x="19439" y="93876"/>
                      <a:pt x="19429" y="93882"/>
                      <a:pt x="19418" y="93893"/>
                    </a:cubicBezTo>
                    <a:cubicBezTo>
                      <a:pt x="19494" y="93791"/>
                      <a:pt x="19571" y="93664"/>
                      <a:pt x="19647" y="93563"/>
                    </a:cubicBezTo>
                    <a:cubicBezTo>
                      <a:pt x="19647" y="93766"/>
                      <a:pt x="19672" y="93969"/>
                      <a:pt x="19698" y="94198"/>
                    </a:cubicBezTo>
                    <a:cubicBezTo>
                      <a:pt x="19774" y="94986"/>
                      <a:pt x="19850" y="95774"/>
                      <a:pt x="19927" y="96562"/>
                    </a:cubicBezTo>
                    <a:cubicBezTo>
                      <a:pt x="20028" y="97324"/>
                      <a:pt x="20054" y="98112"/>
                      <a:pt x="20003" y="98900"/>
                    </a:cubicBezTo>
                    <a:cubicBezTo>
                      <a:pt x="20003" y="98925"/>
                      <a:pt x="20022" y="98938"/>
                      <a:pt x="20041" y="98938"/>
                    </a:cubicBezTo>
                    <a:cubicBezTo>
                      <a:pt x="20060" y="98938"/>
                      <a:pt x="20079" y="98925"/>
                      <a:pt x="20079" y="98900"/>
                    </a:cubicBezTo>
                    <a:cubicBezTo>
                      <a:pt x="20130" y="98468"/>
                      <a:pt x="20155" y="98036"/>
                      <a:pt x="20155" y="97578"/>
                    </a:cubicBezTo>
                    <a:cubicBezTo>
                      <a:pt x="20155" y="96130"/>
                      <a:pt x="19901" y="94681"/>
                      <a:pt x="19850" y="93207"/>
                    </a:cubicBezTo>
                    <a:cubicBezTo>
                      <a:pt x="19876" y="93131"/>
                      <a:pt x="19901" y="93029"/>
                      <a:pt x="19927" y="92953"/>
                    </a:cubicBezTo>
                    <a:cubicBezTo>
                      <a:pt x="19977" y="92800"/>
                      <a:pt x="20003" y="92648"/>
                      <a:pt x="20003" y="92495"/>
                    </a:cubicBezTo>
                    <a:close/>
                    <a:moveTo>
                      <a:pt x="17080" y="95977"/>
                    </a:moveTo>
                    <a:cubicBezTo>
                      <a:pt x="17080" y="96155"/>
                      <a:pt x="17055" y="96308"/>
                      <a:pt x="17055" y="96485"/>
                    </a:cubicBezTo>
                    <a:cubicBezTo>
                      <a:pt x="17055" y="96714"/>
                      <a:pt x="17080" y="96943"/>
                      <a:pt x="17105" y="97146"/>
                    </a:cubicBezTo>
                    <a:cubicBezTo>
                      <a:pt x="17105" y="97172"/>
                      <a:pt x="17131" y="97197"/>
                      <a:pt x="17131" y="97197"/>
                    </a:cubicBezTo>
                    <a:cubicBezTo>
                      <a:pt x="17131" y="97527"/>
                      <a:pt x="17131" y="97832"/>
                      <a:pt x="17131" y="98137"/>
                    </a:cubicBezTo>
                    <a:cubicBezTo>
                      <a:pt x="17105" y="98747"/>
                      <a:pt x="17080" y="99357"/>
                      <a:pt x="17029" y="99942"/>
                    </a:cubicBezTo>
                    <a:cubicBezTo>
                      <a:pt x="16978" y="101162"/>
                      <a:pt x="16851" y="102356"/>
                      <a:pt x="16699" y="103551"/>
                    </a:cubicBezTo>
                    <a:cubicBezTo>
                      <a:pt x="16546" y="104644"/>
                      <a:pt x="16317" y="105711"/>
                      <a:pt x="16012" y="106779"/>
                    </a:cubicBezTo>
                    <a:cubicBezTo>
                      <a:pt x="15733" y="107821"/>
                      <a:pt x="15352" y="108863"/>
                      <a:pt x="14894" y="109854"/>
                    </a:cubicBezTo>
                    <a:cubicBezTo>
                      <a:pt x="14665" y="110337"/>
                      <a:pt x="14411" y="110820"/>
                      <a:pt x="14132" y="111277"/>
                    </a:cubicBezTo>
                    <a:cubicBezTo>
                      <a:pt x="13928" y="111608"/>
                      <a:pt x="13700" y="111938"/>
                      <a:pt x="13420" y="112218"/>
                    </a:cubicBezTo>
                    <a:cubicBezTo>
                      <a:pt x="13573" y="111608"/>
                      <a:pt x="13700" y="111023"/>
                      <a:pt x="13827" y="110413"/>
                    </a:cubicBezTo>
                    <a:cubicBezTo>
                      <a:pt x="14081" y="109270"/>
                      <a:pt x="14310" y="108126"/>
                      <a:pt x="14538" y="106957"/>
                    </a:cubicBezTo>
                    <a:cubicBezTo>
                      <a:pt x="14640" y="106398"/>
                      <a:pt x="14742" y="105813"/>
                      <a:pt x="14843" y="105228"/>
                    </a:cubicBezTo>
                    <a:cubicBezTo>
                      <a:pt x="14970" y="104669"/>
                      <a:pt x="15047" y="104085"/>
                      <a:pt x="15098" y="103500"/>
                    </a:cubicBezTo>
                    <a:cubicBezTo>
                      <a:pt x="15098" y="103475"/>
                      <a:pt x="15072" y="103462"/>
                      <a:pt x="15047" y="103462"/>
                    </a:cubicBezTo>
                    <a:cubicBezTo>
                      <a:pt x="15021" y="103462"/>
                      <a:pt x="14996" y="103475"/>
                      <a:pt x="14996" y="103500"/>
                    </a:cubicBezTo>
                    <a:cubicBezTo>
                      <a:pt x="14818" y="104136"/>
                      <a:pt x="14716" y="104796"/>
                      <a:pt x="14615" y="105432"/>
                    </a:cubicBezTo>
                    <a:cubicBezTo>
                      <a:pt x="14386" y="106601"/>
                      <a:pt x="14183" y="107745"/>
                      <a:pt x="13979" y="108888"/>
                    </a:cubicBezTo>
                    <a:cubicBezTo>
                      <a:pt x="13750" y="110032"/>
                      <a:pt x="13522" y="111176"/>
                      <a:pt x="13293" y="112319"/>
                    </a:cubicBezTo>
                    <a:lnTo>
                      <a:pt x="13268" y="112345"/>
                    </a:lnTo>
                    <a:cubicBezTo>
                      <a:pt x="13217" y="112116"/>
                      <a:pt x="13191" y="111913"/>
                      <a:pt x="13166" y="111684"/>
                    </a:cubicBezTo>
                    <a:cubicBezTo>
                      <a:pt x="13166" y="111405"/>
                      <a:pt x="13191" y="111100"/>
                      <a:pt x="13242" y="110845"/>
                    </a:cubicBezTo>
                    <a:cubicBezTo>
                      <a:pt x="13242" y="110795"/>
                      <a:pt x="13217" y="110744"/>
                      <a:pt x="13191" y="110744"/>
                    </a:cubicBezTo>
                    <a:cubicBezTo>
                      <a:pt x="13344" y="110134"/>
                      <a:pt x="13420" y="109524"/>
                      <a:pt x="13496" y="108914"/>
                    </a:cubicBezTo>
                    <a:cubicBezTo>
                      <a:pt x="13623" y="108151"/>
                      <a:pt x="13750" y="107389"/>
                      <a:pt x="13852" y="106626"/>
                    </a:cubicBezTo>
                    <a:cubicBezTo>
                      <a:pt x="14081" y="105101"/>
                      <a:pt x="14284" y="103602"/>
                      <a:pt x="14411" y="102077"/>
                    </a:cubicBezTo>
                    <a:cubicBezTo>
                      <a:pt x="14589" y="100552"/>
                      <a:pt x="14665" y="99002"/>
                      <a:pt x="14615" y="97477"/>
                    </a:cubicBezTo>
                    <a:cubicBezTo>
                      <a:pt x="14615" y="97477"/>
                      <a:pt x="14615" y="97451"/>
                      <a:pt x="14615" y="97451"/>
                    </a:cubicBezTo>
                    <a:cubicBezTo>
                      <a:pt x="14615" y="97426"/>
                      <a:pt x="14615" y="97400"/>
                      <a:pt x="14615" y="97375"/>
                    </a:cubicBezTo>
                    <a:cubicBezTo>
                      <a:pt x="14615" y="97350"/>
                      <a:pt x="14615" y="97350"/>
                      <a:pt x="14615" y="97324"/>
                    </a:cubicBezTo>
                    <a:cubicBezTo>
                      <a:pt x="14691" y="97299"/>
                      <a:pt x="14742" y="97273"/>
                      <a:pt x="14818" y="97222"/>
                    </a:cubicBezTo>
                    <a:cubicBezTo>
                      <a:pt x="15047" y="97070"/>
                      <a:pt x="15275" y="96892"/>
                      <a:pt x="15453" y="96689"/>
                    </a:cubicBezTo>
                    <a:cubicBezTo>
                      <a:pt x="15498" y="96696"/>
                      <a:pt x="15543" y="96699"/>
                      <a:pt x="15587" y="96699"/>
                    </a:cubicBezTo>
                    <a:cubicBezTo>
                      <a:pt x="15695" y="96699"/>
                      <a:pt x="15803" y="96681"/>
                      <a:pt x="15911" y="96663"/>
                    </a:cubicBezTo>
                    <a:lnTo>
                      <a:pt x="15911" y="96663"/>
                    </a:lnTo>
                    <a:cubicBezTo>
                      <a:pt x="15885" y="96765"/>
                      <a:pt x="15860" y="96841"/>
                      <a:pt x="15860" y="96943"/>
                    </a:cubicBezTo>
                    <a:cubicBezTo>
                      <a:pt x="15860" y="97045"/>
                      <a:pt x="15835" y="97146"/>
                      <a:pt x="15835" y="97248"/>
                    </a:cubicBezTo>
                    <a:cubicBezTo>
                      <a:pt x="15809" y="97477"/>
                      <a:pt x="15784" y="97680"/>
                      <a:pt x="15758" y="97883"/>
                    </a:cubicBezTo>
                    <a:cubicBezTo>
                      <a:pt x="15682" y="98646"/>
                      <a:pt x="15580" y="99408"/>
                      <a:pt x="15479" y="100145"/>
                    </a:cubicBezTo>
                    <a:cubicBezTo>
                      <a:pt x="15453" y="100527"/>
                      <a:pt x="15403" y="100908"/>
                      <a:pt x="15352" y="101264"/>
                    </a:cubicBezTo>
                    <a:cubicBezTo>
                      <a:pt x="15301" y="101645"/>
                      <a:pt x="15275" y="102026"/>
                      <a:pt x="15225" y="102407"/>
                    </a:cubicBezTo>
                    <a:cubicBezTo>
                      <a:pt x="15225" y="102452"/>
                      <a:pt x="15268" y="102479"/>
                      <a:pt x="15303" y="102479"/>
                    </a:cubicBezTo>
                    <a:cubicBezTo>
                      <a:pt x="15329" y="102479"/>
                      <a:pt x="15352" y="102465"/>
                      <a:pt x="15352" y="102433"/>
                    </a:cubicBezTo>
                    <a:cubicBezTo>
                      <a:pt x="15428" y="102001"/>
                      <a:pt x="15504" y="101569"/>
                      <a:pt x="15580" y="101162"/>
                    </a:cubicBezTo>
                    <a:cubicBezTo>
                      <a:pt x="15682" y="100399"/>
                      <a:pt x="15784" y="99662"/>
                      <a:pt x="15860" y="98900"/>
                    </a:cubicBezTo>
                    <a:cubicBezTo>
                      <a:pt x="15911" y="98519"/>
                      <a:pt x="15962" y="98163"/>
                      <a:pt x="15987" y="97782"/>
                    </a:cubicBezTo>
                    <a:cubicBezTo>
                      <a:pt x="16012" y="97578"/>
                      <a:pt x="16038" y="97400"/>
                      <a:pt x="16063" y="97197"/>
                    </a:cubicBezTo>
                    <a:cubicBezTo>
                      <a:pt x="16063" y="97121"/>
                      <a:pt x="16089" y="97019"/>
                      <a:pt x="16089" y="96917"/>
                    </a:cubicBezTo>
                    <a:cubicBezTo>
                      <a:pt x="16114" y="96816"/>
                      <a:pt x="16114" y="96740"/>
                      <a:pt x="16114" y="96638"/>
                    </a:cubicBezTo>
                    <a:cubicBezTo>
                      <a:pt x="16114" y="96638"/>
                      <a:pt x="16114" y="96613"/>
                      <a:pt x="16114" y="96613"/>
                    </a:cubicBezTo>
                    <a:cubicBezTo>
                      <a:pt x="16216" y="96562"/>
                      <a:pt x="16292" y="96536"/>
                      <a:pt x="16394" y="96485"/>
                    </a:cubicBezTo>
                    <a:cubicBezTo>
                      <a:pt x="16648" y="96358"/>
                      <a:pt x="16877" y="96180"/>
                      <a:pt x="17080" y="95977"/>
                    </a:cubicBezTo>
                    <a:close/>
                    <a:moveTo>
                      <a:pt x="14411" y="97400"/>
                    </a:moveTo>
                    <a:cubicBezTo>
                      <a:pt x="14411" y="97451"/>
                      <a:pt x="14411" y="97477"/>
                      <a:pt x="14437" y="97527"/>
                    </a:cubicBezTo>
                    <a:cubicBezTo>
                      <a:pt x="14437" y="97578"/>
                      <a:pt x="14462" y="97655"/>
                      <a:pt x="14462" y="97705"/>
                    </a:cubicBezTo>
                    <a:cubicBezTo>
                      <a:pt x="14462" y="97731"/>
                      <a:pt x="14462" y="97731"/>
                      <a:pt x="14462" y="97731"/>
                    </a:cubicBezTo>
                    <a:lnTo>
                      <a:pt x="14462" y="98036"/>
                    </a:lnTo>
                    <a:cubicBezTo>
                      <a:pt x="14411" y="99561"/>
                      <a:pt x="14335" y="101060"/>
                      <a:pt x="14157" y="102585"/>
                    </a:cubicBezTo>
                    <a:cubicBezTo>
                      <a:pt x="14005" y="104110"/>
                      <a:pt x="13801" y="105610"/>
                      <a:pt x="13573" y="107109"/>
                    </a:cubicBezTo>
                    <a:cubicBezTo>
                      <a:pt x="13445" y="107846"/>
                      <a:pt x="13344" y="108609"/>
                      <a:pt x="13217" y="109346"/>
                    </a:cubicBezTo>
                    <a:cubicBezTo>
                      <a:pt x="13115" y="110057"/>
                      <a:pt x="12963" y="110744"/>
                      <a:pt x="12734" y="111430"/>
                    </a:cubicBezTo>
                    <a:cubicBezTo>
                      <a:pt x="12302" y="112650"/>
                      <a:pt x="11666" y="113768"/>
                      <a:pt x="10878" y="114759"/>
                    </a:cubicBezTo>
                    <a:cubicBezTo>
                      <a:pt x="10091" y="115725"/>
                      <a:pt x="9277" y="116615"/>
                      <a:pt x="8388" y="117479"/>
                    </a:cubicBezTo>
                    <a:cubicBezTo>
                      <a:pt x="8362" y="117225"/>
                      <a:pt x="8362" y="116996"/>
                      <a:pt x="8388" y="116742"/>
                    </a:cubicBezTo>
                    <a:lnTo>
                      <a:pt x="8413" y="116742"/>
                    </a:lnTo>
                    <a:cubicBezTo>
                      <a:pt x="8439" y="116691"/>
                      <a:pt x="8439" y="116666"/>
                      <a:pt x="8464" y="116640"/>
                    </a:cubicBezTo>
                    <a:cubicBezTo>
                      <a:pt x="8794" y="116132"/>
                      <a:pt x="9049" y="115573"/>
                      <a:pt x="9277" y="114988"/>
                    </a:cubicBezTo>
                    <a:cubicBezTo>
                      <a:pt x="9531" y="114302"/>
                      <a:pt x="9735" y="113565"/>
                      <a:pt x="9862" y="112853"/>
                    </a:cubicBezTo>
                    <a:cubicBezTo>
                      <a:pt x="10192" y="111354"/>
                      <a:pt x="10497" y="109829"/>
                      <a:pt x="10802" y="108329"/>
                    </a:cubicBezTo>
                    <a:cubicBezTo>
                      <a:pt x="11082" y="106830"/>
                      <a:pt x="11387" y="105305"/>
                      <a:pt x="11641" y="103780"/>
                    </a:cubicBezTo>
                    <a:cubicBezTo>
                      <a:pt x="11793" y="103017"/>
                      <a:pt x="11921" y="102255"/>
                      <a:pt x="12048" y="101518"/>
                    </a:cubicBezTo>
                    <a:cubicBezTo>
                      <a:pt x="12175" y="100781"/>
                      <a:pt x="12302" y="100069"/>
                      <a:pt x="12403" y="99357"/>
                    </a:cubicBezTo>
                    <a:cubicBezTo>
                      <a:pt x="12810" y="98951"/>
                      <a:pt x="13115" y="98468"/>
                      <a:pt x="13293" y="97934"/>
                    </a:cubicBezTo>
                    <a:lnTo>
                      <a:pt x="13293" y="98137"/>
                    </a:lnTo>
                    <a:cubicBezTo>
                      <a:pt x="13293" y="98392"/>
                      <a:pt x="13318" y="98646"/>
                      <a:pt x="13318" y="98900"/>
                    </a:cubicBezTo>
                    <a:cubicBezTo>
                      <a:pt x="13331" y="98925"/>
                      <a:pt x="13357" y="98938"/>
                      <a:pt x="13382" y="98938"/>
                    </a:cubicBezTo>
                    <a:cubicBezTo>
                      <a:pt x="13407" y="98938"/>
                      <a:pt x="13433" y="98925"/>
                      <a:pt x="13445" y="98900"/>
                    </a:cubicBezTo>
                    <a:cubicBezTo>
                      <a:pt x="13445" y="98646"/>
                      <a:pt x="13471" y="98392"/>
                      <a:pt x="13496" y="98137"/>
                    </a:cubicBezTo>
                    <a:cubicBezTo>
                      <a:pt x="13496" y="97883"/>
                      <a:pt x="13496" y="97705"/>
                      <a:pt x="13496" y="97502"/>
                    </a:cubicBezTo>
                    <a:cubicBezTo>
                      <a:pt x="13598" y="97527"/>
                      <a:pt x="13725" y="97527"/>
                      <a:pt x="13878" y="97553"/>
                    </a:cubicBezTo>
                    <a:lnTo>
                      <a:pt x="14005" y="97553"/>
                    </a:lnTo>
                    <a:cubicBezTo>
                      <a:pt x="13979" y="97909"/>
                      <a:pt x="13979" y="98265"/>
                      <a:pt x="13979" y="98646"/>
                    </a:cubicBezTo>
                    <a:cubicBezTo>
                      <a:pt x="13979" y="98658"/>
                      <a:pt x="13992" y="98665"/>
                      <a:pt x="14005" y="98665"/>
                    </a:cubicBezTo>
                    <a:cubicBezTo>
                      <a:pt x="14017" y="98665"/>
                      <a:pt x="14030" y="98658"/>
                      <a:pt x="14030" y="98646"/>
                    </a:cubicBezTo>
                    <a:cubicBezTo>
                      <a:pt x="14081" y="98265"/>
                      <a:pt x="14081" y="97909"/>
                      <a:pt x="14106" y="97527"/>
                    </a:cubicBezTo>
                    <a:cubicBezTo>
                      <a:pt x="14157" y="97527"/>
                      <a:pt x="14233" y="97502"/>
                      <a:pt x="14284" y="97477"/>
                    </a:cubicBezTo>
                    <a:lnTo>
                      <a:pt x="14284" y="97477"/>
                    </a:lnTo>
                    <a:cubicBezTo>
                      <a:pt x="14284" y="97807"/>
                      <a:pt x="14284" y="98112"/>
                      <a:pt x="14259" y="98468"/>
                    </a:cubicBezTo>
                    <a:cubicBezTo>
                      <a:pt x="14208" y="98798"/>
                      <a:pt x="14183" y="99129"/>
                      <a:pt x="14157" y="99459"/>
                    </a:cubicBezTo>
                    <a:cubicBezTo>
                      <a:pt x="14157" y="99472"/>
                      <a:pt x="14176" y="99478"/>
                      <a:pt x="14195" y="99478"/>
                    </a:cubicBezTo>
                    <a:cubicBezTo>
                      <a:pt x="14214" y="99478"/>
                      <a:pt x="14233" y="99472"/>
                      <a:pt x="14233" y="99459"/>
                    </a:cubicBezTo>
                    <a:cubicBezTo>
                      <a:pt x="14310" y="99103"/>
                      <a:pt x="14360" y="98773"/>
                      <a:pt x="14360" y="98417"/>
                    </a:cubicBezTo>
                    <a:cubicBezTo>
                      <a:pt x="14386" y="98087"/>
                      <a:pt x="14386" y="97756"/>
                      <a:pt x="14360" y="97400"/>
                    </a:cubicBezTo>
                    <a:close/>
                    <a:moveTo>
                      <a:pt x="12149" y="99535"/>
                    </a:moveTo>
                    <a:cubicBezTo>
                      <a:pt x="12149" y="99586"/>
                      <a:pt x="12124" y="99662"/>
                      <a:pt x="12124" y="99739"/>
                    </a:cubicBezTo>
                    <a:cubicBezTo>
                      <a:pt x="11844" y="101238"/>
                      <a:pt x="11590" y="102738"/>
                      <a:pt x="11311" y="104263"/>
                    </a:cubicBezTo>
                    <a:cubicBezTo>
                      <a:pt x="11031" y="105762"/>
                      <a:pt x="10751" y="107236"/>
                      <a:pt x="10472" y="108736"/>
                    </a:cubicBezTo>
                    <a:cubicBezTo>
                      <a:pt x="10167" y="110235"/>
                      <a:pt x="9887" y="111710"/>
                      <a:pt x="9531" y="113184"/>
                    </a:cubicBezTo>
                    <a:cubicBezTo>
                      <a:pt x="9379" y="113895"/>
                      <a:pt x="9176" y="114581"/>
                      <a:pt x="8896" y="115242"/>
                    </a:cubicBezTo>
                    <a:cubicBezTo>
                      <a:pt x="8667" y="115801"/>
                      <a:pt x="8362" y="116335"/>
                      <a:pt x="8032" y="116843"/>
                    </a:cubicBezTo>
                    <a:cubicBezTo>
                      <a:pt x="7405" y="117747"/>
                      <a:pt x="6629" y="118526"/>
                      <a:pt x="5729" y="119157"/>
                    </a:cubicBezTo>
                    <a:lnTo>
                      <a:pt x="5729" y="119157"/>
                    </a:lnTo>
                    <a:cubicBezTo>
                      <a:pt x="6030" y="118428"/>
                      <a:pt x="6306" y="117699"/>
                      <a:pt x="6532" y="116920"/>
                    </a:cubicBezTo>
                    <a:cubicBezTo>
                      <a:pt x="6761" y="116081"/>
                      <a:pt x="6964" y="115242"/>
                      <a:pt x="7168" y="114378"/>
                    </a:cubicBezTo>
                    <a:cubicBezTo>
                      <a:pt x="7397" y="113438"/>
                      <a:pt x="7600" y="112497"/>
                      <a:pt x="7803" y="111557"/>
                    </a:cubicBezTo>
                    <a:cubicBezTo>
                      <a:pt x="8210" y="109702"/>
                      <a:pt x="8616" y="107821"/>
                      <a:pt x="8972" y="105966"/>
                    </a:cubicBezTo>
                    <a:cubicBezTo>
                      <a:pt x="9354" y="104110"/>
                      <a:pt x="9684" y="102229"/>
                      <a:pt x="9989" y="100374"/>
                    </a:cubicBezTo>
                    <a:cubicBezTo>
                      <a:pt x="10294" y="100349"/>
                      <a:pt x="10624" y="100298"/>
                      <a:pt x="10929" y="100196"/>
                    </a:cubicBezTo>
                    <a:lnTo>
                      <a:pt x="10929" y="100196"/>
                    </a:lnTo>
                    <a:cubicBezTo>
                      <a:pt x="10802" y="100704"/>
                      <a:pt x="10751" y="101238"/>
                      <a:pt x="10675" y="101747"/>
                    </a:cubicBezTo>
                    <a:cubicBezTo>
                      <a:pt x="10523" y="102636"/>
                      <a:pt x="10370" y="103526"/>
                      <a:pt x="10218" y="104441"/>
                    </a:cubicBezTo>
                    <a:cubicBezTo>
                      <a:pt x="10141" y="104898"/>
                      <a:pt x="10040" y="105330"/>
                      <a:pt x="9964" y="105788"/>
                    </a:cubicBezTo>
                    <a:cubicBezTo>
                      <a:pt x="9938" y="106016"/>
                      <a:pt x="9887" y="106220"/>
                      <a:pt x="9836" y="106448"/>
                    </a:cubicBezTo>
                    <a:cubicBezTo>
                      <a:pt x="9811" y="106677"/>
                      <a:pt x="9760" y="106906"/>
                      <a:pt x="9735" y="107135"/>
                    </a:cubicBezTo>
                    <a:cubicBezTo>
                      <a:pt x="9735" y="107173"/>
                      <a:pt x="9760" y="107192"/>
                      <a:pt x="9786" y="107192"/>
                    </a:cubicBezTo>
                    <a:cubicBezTo>
                      <a:pt x="9811" y="107192"/>
                      <a:pt x="9836" y="107173"/>
                      <a:pt x="9836" y="107135"/>
                    </a:cubicBezTo>
                    <a:cubicBezTo>
                      <a:pt x="9913" y="106880"/>
                      <a:pt x="9989" y="106626"/>
                      <a:pt x="10040" y="106372"/>
                    </a:cubicBezTo>
                    <a:cubicBezTo>
                      <a:pt x="10091" y="106118"/>
                      <a:pt x="10141" y="105864"/>
                      <a:pt x="10192" y="105635"/>
                    </a:cubicBezTo>
                    <a:cubicBezTo>
                      <a:pt x="10370" y="104720"/>
                      <a:pt x="10497" y="103831"/>
                      <a:pt x="10675" y="102941"/>
                    </a:cubicBezTo>
                    <a:cubicBezTo>
                      <a:pt x="10726" y="102484"/>
                      <a:pt x="10802" y="102026"/>
                      <a:pt x="10878" y="101569"/>
                    </a:cubicBezTo>
                    <a:cubicBezTo>
                      <a:pt x="10955" y="101111"/>
                      <a:pt x="11006" y="100654"/>
                      <a:pt x="11031" y="100196"/>
                    </a:cubicBezTo>
                    <a:cubicBezTo>
                      <a:pt x="11031" y="100196"/>
                      <a:pt x="11006" y="100171"/>
                      <a:pt x="11006" y="100171"/>
                    </a:cubicBezTo>
                    <a:cubicBezTo>
                      <a:pt x="11387" y="100044"/>
                      <a:pt x="11743" y="99840"/>
                      <a:pt x="12073" y="99586"/>
                    </a:cubicBezTo>
                    <a:lnTo>
                      <a:pt x="12149" y="99535"/>
                    </a:lnTo>
                    <a:close/>
                    <a:moveTo>
                      <a:pt x="10051" y="94593"/>
                    </a:moveTo>
                    <a:cubicBezTo>
                      <a:pt x="10060" y="94593"/>
                      <a:pt x="10065" y="94596"/>
                      <a:pt x="10065" y="94605"/>
                    </a:cubicBezTo>
                    <a:lnTo>
                      <a:pt x="10065" y="94757"/>
                    </a:lnTo>
                    <a:cubicBezTo>
                      <a:pt x="10065" y="94757"/>
                      <a:pt x="10091" y="94783"/>
                      <a:pt x="10091" y="94808"/>
                    </a:cubicBezTo>
                    <a:cubicBezTo>
                      <a:pt x="10091" y="94884"/>
                      <a:pt x="10091" y="94986"/>
                      <a:pt x="10116" y="95062"/>
                    </a:cubicBezTo>
                    <a:cubicBezTo>
                      <a:pt x="10141" y="95164"/>
                      <a:pt x="10065" y="95240"/>
                      <a:pt x="10040" y="95316"/>
                    </a:cubicBezTo>
                    <a:cubicBezTo>
                      <a:pt x="9862" y="95825"/>
                      <a:pt x="9684" y="96333"/>
                      <a:pt x="9481" y="96816"/>
                    </a:cubicBezTo>
                    <a:cubicBezTo>
                      <a:pt x="9277" y="97324"/>
                      <a:pt x="9049" y="97807"/>
                      <a:pt x="8820" y="98290"/>
                    </a:cubicBezTo>
                    <a:cubicBezTo>
                      <a:pt x="8693" y="98519"/>
                      <a:pt x="8591" y="98773"/>
                      <a:pt x="8489" y="99027"/>
                    </a:cubicBezTo>
                    <a:cubicBezTo>
                      <a:pt x="8439" y="99154"/>
                      <a:pt x="8413" y="99281"/>
                      <a:pt x="8362" y="99383"/>
                    </a:cubicBezTo>
                    <a:cubicBezTo>
                      <a:pt x="8311" y="99510"/>
                      <a:pt x="8286" y="99637"/>
                      <a:pt x="8286" y="99764"/>
                    </a:cubicBezTo>
                    <a:cubicBezTo>
                      <a:pt x="8311" y="100018"/>
                      <a:pt x="8591" y="100094"/>
                      <a:pt x="8794" y="100171"/>
                    </a:cubicBezTo>
                    <a:cubicBezTo>
                      <a:pt x="9023" y="100247"/>
                      <a:pt x="9252" y="100298"/>
                      <a:pt x="9481" y="100323"/>
                    </a:cubicBezTo>
                    <a:cubicBezTo>
                      <a:pt x="9608" y="100323"/>
                      <a:pt x="9735" y="100349"/>
                      <a:pt x="9862" y="100349"/>
                    </a:cubicBezTo>
                    <a:lnTo>
                      <a:pt x="9760" y="100933"/>
                    </a:lnTo>
                    <a:cubicBezTo>
                      <a:pt x="9430" y="102789"/>
                      <a:pt x="9074" y="104644"/>
                      <a:pt x="8718" y="106474"/>
                    </a:cubicBezTo>
                    <a:cubicBezTo>
                      <a:pt x="8337" y="108329"/>
                      <a:pt x="7956" y="110159"/>
                      <a:pt x="7524" y="112014"/>
                    </a:cubicBezTo>
                    <a:cubicBezTo>
                      <a:pt x="7320" y="112904"/>
                      <a:pt x="7117" y="113819"/>
                      <a:pt x="6888" y="114734"/>
                    </a:cubicBezTo>
                    <a:cubicBezTo>
                      <a:pt x="6710" y="115573"/>
                      <a:pt x="6507" y="116386"/>
                      <a:pt x="6253" y="117199"/>
                    </a:cubicBezTo>
                    <a:cubicBezTo>
                      <a:pt x="5795" y="118750"/>
                      <a:pt x="5109" y="120275"/>
                      <a:pt x="3991" y="121469"/>
                    </a:cubicBezTo>
                    <a:cubicBezTo>
                      <a:pt x="3031" y="122556"/>
                      <a:pt x="1694" y="123215"/>
                      <a:pt x="255" y="123373"/>
                    </a:cubicBezTo>
                    <a:lnTo>
                      <a:pt x="255" y="123373"/>
                    </a:lnTo>
                    <a:lnTo>
                      <a:pt x="331" y="122791"/>
                    </a:lnTo>
                    <a:cubicBezTo>
                      <a:pt x="560" y="120910"/>
                      <a:pt x="814" y="119055"/>
                      <a:pt x="1068" y="117174"/>
                    </a:cubicBezTo>
                    <a:cubicBezTo>
                      <a:pt x="1322" y="115319"/>
                      <a:pt x="1551" y="113463"/>
                      <a:pt x="1805" y="111608"/>
                    </a:cubicBezTo>
                    <a:cubicBezTo>
                      <a:pt x="2034" y="109727"/>
                      <a:pt x="2288" y="107872"/>
                      <a:pt x="2542" y="105991"/>
                    </a:cubicBezTo>
                    <a:cubicBezTo>
                      <a:pt x="2669" y="105076"/>
                      <a:pt x="2796" y="104186"/>
                      <a:pt x="3000" y="103271"/>
                    </a:cubicBezTo>
                    <a:cubicBezTo>
                      <a:pt x="3203" y="102433"/>
                      <a:pt x="3457" y="101594"/>
                      <a:pt x="3787" y="100781"/>
                    </a:cubicBezTo>
                    <a:cubicBezTo>
                      <a:pt x="4220" y="99688"/>
                      <a:pt x="4728" y="98620"/>
                      <a:pt x="5287" y="97578"/>
                    </a:cubicBezTo>
                    <a:cubicBezTo>
                      <a:pt x="5465" y="97324"/>
                      <a:pt x="5643" y="97070"/>
                      <a:pt x="5821" y="96816"/>
                    </a:cubicBezTo>
                    <a:lnTo>
                      <a:pt x="5821" y="96816"/>
                    </a:lnTo>
                    <a:cubicBezTo>
                      <a:pt x="5770" y="96968"/>
                      <a:pt x="5694" y="97095"/>
                      <a:pt x="5617" y="97248"/>
                    </a:cubicBezTo>
                    <a:cubicBezTo>
                      <a:pt x="5465" y="97578"/>
                      <a:pt x="5338" y="97934"/>
                      <a:pt x="5185" y="98265"/>
                    </a:cubicBezTo>
                    <a:cubicBezTo>
                      <a:pt x="5033" y="98595"/>
                      <a:pt x="4931" y="98951"/>
                      <a:pt x="4880" y="99307"/>
                    </a:cubicBezTo>
                    <a:cubicBezTo>
                      <a:pt x="4830" y="99459"/>
                      <a:pt x="4830" y="99637"/>
                      <a:pt x="4880" y="99789"/>
                    </a:cubicBezTo>
                    <a:cubicBezTo>
                      <a:pt x="4957" y="99917"/>
                      <a:pt x="5084" y="100018"/>
                      <a:pt x="5236" y="100018"/>
                    </a:cubicBezTo>
                    <a:cubicBezTo>
                      <a:pt x="5389" y="100018"/>
                      <a:pt x="5516" y="99917"/>
                      <a:pt x="5592" y="99789"/>
                    </a:cubicBezTo>
                    <a:cubicBezTo>
                      <a:pt x="5694" y="99637"/>
                      <a:pt x="5770" y="99459"/>
                      <a:pt x="5872" y="99332"/>
                    </a:cubicBezTo>
                    <a:cubicBezTo>
                      <a:pt x="6482" y="98341"/>
                      <a:pt x="7041" y="97350"/>
                      <a:pt x="7498" y="96282"/>
                    </a:cubicBezTo>
                    <a:lnTo>
                      <a:pt x="7498" y="96282"/>
                    </a:lnTo>
                    <a:cubicBezTo>
                      <a:pt x="7447" y="96485"/>
                      <a:pt x="7397" y="96689"/>
                      <a:pt x="7371" y="96892"/>
                    </a:cubicBezTo>
                    <a:cubicBezTo>
                      <a:pt x="7320" y="97095"/>
                      <a:pt x="7269" y="97400"/>
                      <a:pt x="7219" y="97655"/>
                    </a:cubicBezTo>
                    <a:cubicBezTo>
                      <a:pt x="7168" y="97883"/>
                      <a:pt x="7142" y="98137"/>
                      <a:pt x="7142" y="98366"/>
                    </a:cubicBezTo>
                    <a:cubicBezTo>
                      <a:pt x="7164" y="98518"/>
                      <a:pt x="7241" y="98800"/>
                      <a:pt x="7422" y="98800"/>
                    </a:cubicBezTo>
                    <a:cubicBezTo>
                      <a:pt x="7453" y="98800"/>
                      <a:pt x="7486" y="98791"/>
                      <a:pt x="7524" y="98773"/>
                    </a:cubicBezTo>
                    <a:cubicBezTo>
                      <a:pt x="7600" y="98697"/>
                      <a:pt x="7676" y="98620"/>
                      <a:pt x="7702" y="98519"/>
                    </a:cubicBezTo>
                    <a:cubicBezTo>
                      <a:pt x="7778" y="98417"/>
                      <a:pt x="7829" y="98315"/>
                      <a:pt x="7854" y="98214"/>
                    </a:cubicBezTo>
                    <a:cubicBezTo>
                      <a:pt x="8235" y="97375"/>
                      <a:pt x="8439" y="96460"/>
                      <a:pt x="8744" y="95596"/>
                    </a:cubicBezTo>
                    <a:cubicBezTo>
                      <a:pt x="8794" y="95520"/>
                      <a:pt x="8871" y="95443"/>
                      <a:pt x="8921" y="95342"/>
                    </a:cubicBezTo>
                    <a:cubicBezTo>
                      <a:pt x="8947" y="95342"/>
                      <a:pt x="8998" y="95342"/>
                      <a:pt x="8998" y="95316"/>
                    </a:cubicBezTo>
                    <a:lnTo>
                      <a:pt x="9226" y="95088"/>
                    </a:lnTo>
                    <a:cubicBezTo>
                      <a:pt x="9243" y="95137"/>
                      <a:pt x="9292" y="95176"/>
                      <a:pt x="9345" y="95176"/>
                    </a:cubicBezTo>
                    <a:cubicBezTo>
                      <a:pt x="9374" y="95176"/>
                      <a:pt x="9403" y="95165"/>
                      <a:pt x="9430" y="95138"/>
                    </a:cubicBezTo>
                    <a:cubicBezTo>
                      <a:pt x="9582" y="94986"/>
                      <a:pt x="9735" y="94808"/>
                      <a:pt x="9887" y="94630"/>
                    </a:cubicBezTo>
                    <a:lnTo>
                      <a:pt x="9989" y="94605"/>
                    </a:lnTo>
                    <a:cubicBezTo>
                      <a:pt x="10006" y="94605"/>
                      <a:pt x="10034" y="94593"/>
                      <a:pt x="10051" y="94593"/>
                    </a:cubicBezTo>
                    <a:close/>
                    <a:moveTo>
                      <a:pt x="36599" y="103754"/>
                    </a:moveTo>
                    <a:cubicBezTo>
                      <a:pt x="36599" y="103831"/>
                      <a:pt x="36574" y="103907"/>
                      <a:pt x="36548" y="104009"/>
                    </a:cubicBezTo>
                    <a:cubicBezTo>
                      <a:pt x="36167" y="105457"/>
                      <a:pt x="35252" y="106703"/>
                      <a:pt x="34363" y="107897"/>
                    </a:cubicBezTo>
                    <a:cubicBezTo>
                      <a:pt x="33905" y="108507"/>
                      <a:pt x="33448" y="109143"/>
                      <a:pt x="33041" y="109803"/>
                    </a:cubicBezTo>
                    <a:cubicBezTo>
                      <a:pt x="32634" y="110439"/>
                      <a:pt x="32329" y="111125"/>
                      <a:pt x="32075" y="111837"/>
                    </a:cubicBezTo>
                    <a:cubicBezTo>
                      <a:pt x="31592" y="113260"/>
                      <a:pt x="31313" y="114759"/>
                      <a:pt x="31211" y="116284"/>
                    </a:cubicBezTo>
                    <a:cubicBezTo>
                      <a:pt x="31109" y="117936"/>
                      <a:pt x="31160" y="119614"/>
                      <a:pt x="31186" y="121291"/>
                    </a:cubicBezTo>
                    <a:lnTo>
                      <a:pt x="31186" y="121571"/>
                    </a:lnTo>
                    <a:cubicBezTo>
                      <a:pt x="31135" y="121393"/>
                      <a:pt x="31109" y="121240"/>
                      <a:pt x="31084" y="121088"/>
                    </a:cubicBezTo>
                    <a:cubicBezTo>
                      <a:pt x="31059" y="120935"/>
                      <a:pt x="31033" y="120808"/>
                      <a:pt x="31008" y="120656"/>
                    </a:cubicBezTo>
                    <a:cubicBezTo>
                      <a:pt x="30982" y="120503"/>
                      <a:pt x="30957" y="120351"/>
                      <a:pt x="30932" y="120224"/>
                    </a:cubicBezTo>
                    <a:cubicBezTo>
                      <a:pt x="30919" y="120198"/>
                      <a:pt x="30900" y="120186"/>
                      <a:pt x="30884" y="120186"/>
                    </a:cubicBezTo>
                    <a:cubicBezTo>
                      <a:pt x="30868" y="120186"/>
                      <a:pt x="30855" y="120198"/>
                      <a:pt x="30855" y="120224"/>
                    </a:cubicBezTo>
                    <a:cubicBezTo>
                      <a:pt x="30855" y="120351"/>
                      <a:pt x="30855" y="120503"/>
                      <a:pt x="30881" y="120656"/>
                    </a:cubicBezTo>
                    <a:cubicBezTo>
                      <a:pt x="30906" y="120808"/>
                      <a:pt x="30932" y="120935"/>
                      <a:pt x="30957" y="121088"/>
                    </a:cubicBezTo>
                    <a:cubicBezTo>
                      <a:pt x="31033" y="121342"/>
                      <a:pt x="31109" y="121596"/>
                      <a:pt x="31186" y="121825"/>
                    </a:cubicBezTo>
                    <a:lnTo>
                      <a:pt x="31186" y="122740"/>
                    </a:lnTo>
                    <a:cubicBezTo>
                      <a:pt x="31160" y="122587"/>
                      <a:pt x="31135" y="122435"/>
                      <a:pt x="31084" y="122282"/>
                    </a:cubicBezTo>
                    <a:cubicBezTo>
                      <a:pt x="31059" y="122054"/>
                      <a:pt x="31008" y="121825"/>
                      <a:pt x="30932" y="121596"/>
                    </a:cubicBezTo>
                    <a:cubicBezTo>
                      <a:pt x="30906" y="121393"/>
                      <a:pt x="30855" y="121190"/>
                      <a:pt x="30754" y="120961"/>
                    </a:cubicBezTo>
                    <a:cubicBezTo>
                      <a:pt x="30754" y="120953"/>
                      <a:pt x="30749" y="120950"/>
                      <a:pt x="30743" y="120950"/>
                    </a:cubicBezTo>
                    <a:cubicBezTo>
                      <a:pt x="30728" y="120950"/>
                      <a:pt x="30703" y="120968"/>
                      <a:pt x="30703" y="120986"/>
                    </a:cubicBezTo>
                    <a:cubicBezTo>
                      <a:pt x="30728" y="121215"/>
                      <a:pt x="30754" y="121444"/>
                      <a:pt x="30830" y="121673"/>
                    </a:cubicBezTo>
                    <a:cubicBezTo>
                      <a:pt x="30881" y="121876"/>
                      <a:pt x="30932" y="122105"/>
                      <a:pt x="30982" y="122308"/>
                    </a:cubicBezTo>
                    <a:cubicBezTo>
                      <a:pt x="31033" y="122638"/>
                      <a:pt x="31109" y="122943"/>
                      <a:pt x="31160" y="123248"/>
                    </a:cubicBezTo>
                    <a:cubicBezTo>
                      <a:pt x="31160" y="123426"/>
                      <a:pt x="31160" y="123604"/>
                      <a:pt x="31160" y="123807"/>
                    </a:cubicBezTo>
                    <a:lnTo>
                      <a:pt x="31135" y="124163"/>
                    </a:lnTo>
                    <a:cubicBezTo>
                      <a:pt x="31109" y="124011"/>
                      <a:pt x="31059" y="123858"/>
                      <a:pt x="31033" y="123706"/>
                    </a:cubicBezTo>
                    <a:cubicBezTo>
                      <a:pt x="30957" y="123477"/>
                      <a:pt x="30906" y="123248"/>
                      <a:pt x="30830" y="123020"/>
                    </a:cubicBezTo>
                    <a:cubicBezTo>
                      <a:pt x="30804" y="122791"/>
                      <a:pt x="30728" y="122562"/>
                      <a:pt x="30601" y="122333"/>
                    </a:cubicBezTo>
                    <a:cubicBezTo>
                      <a:pt x="30601" y="122326"/>
                      <a:pt x="30597" y="122323"/>
                      <a:pt x="30591" y="122323"/>
                    </a:cubicBezTo>
                    <a:cubicBezTo>
                      <a:pt x="30576" y="122323"/>
                      <a:pt x="30550" y="122341"/>
                      <a:pt x="30550" y="122359"/>
                    </a:cubicBezTo>
                    <a:cubicBezTo>
                      <a:pt x="30576" y="122587"/>
                      <a:pt x="30627" y="122816"/>
                      <a:pt x="30728" y="123045"/>
                    </a:cubicBezTo>
                    <a:cubicBezTo>
                      <a:pt x="30779" y="123274"/>
                      <a:pt x="30855" y="123502"/>
                      <a:pt x="30906" y="123731"/>
                    </a:cubicBezTo>
                    <a:cubicBezTo>
                      <a:pt x="30957" y="123960"/>
                      <a:pt x="31059" y="124265"/>
                      <a:pt x="31109" y="124519"/>
                    </a:cubicBezTo>
                    <a:cubicBezTo>
                      <a:pt x="31109" y="124646"/>
                      <a:pt x="31109" y="124748"/>
                      <a:pt x="31084" y="124875"/>
                    </a:cubicBezTo>
                    <a:lnTo>
                      <a:pt x="30982" y="124570"/>
                    </a:lnTo>
                    <a:lnTo>
                      <a:pt x="30754" y="123884"/>
                    </a:lnTo>
                    <a:cubicBezTo>
                      <a:pt x="30677" y="123655"/>
                      <a:pt x="30601" y="123426"/>
                      <a:pt x="30525" y="123223"/>
                    </a:cubicBezTo>
                    <a:cubicBezTo>
                      <a:pt x="30474" y="122994"/>
                      <a:pt x="30372" y="122765"/>
                      <a:pt x="30271" y="122562"/>
                    </a:cubicBezTo>
                    <a:cubicBezTo>
                      <a:pt x="30260" y="122541"/>
                      <a:pt x="30249" y="122533"/>
                      <a:pt x="30240" y="122533"/>
                    </a:cubicBezTo>
                    <a:cubicBezTo>
                      <a:pt x="30228" y="122533"/>
                      <a:pt x="30220" y="122547"/>
                      <a:pt x="30220" y="122562"/>
                    </a:cubicBezTo>
                    <a:cubicBezTo>
                      <a:pt x="30245" y="122816"/>
                      <a:pt x="30296" y="123045"/>
                      <a:pt x="30398" y="123274"/>
                    </a:cubicBezTo>
                    <a:cubicBezTo>
                      <a:pt x="30449" y="123502"/>
                      <a:pt x="30525" y="123731"/>
                      <a:pt x="30601" y="123960"/>
                    </a:cubicBezTo>
                    <a:cubicBezTo>
                      <a:pt x="30703" y="124189"/>
                      <a:pt x="30779" y="124417"/>
                      <a:pt x="30855" y="124646"/>
                    </a:cubicBezTo>
                    <a:cubicBezTo>
                      <a:pt x="30906" y="124799"/>
                      <a:pt x="30957" y="124977"/>
                      <a:pt x="31033" y="125104"/>
                    </a:cubicBezTo>
                    <a:cubicBezTo>
                      <a:pt x="30932" y="125332"/>
                      <a:pt x="30804" y="125536"/>
                      <a:pt x="30627" y="125714"/>
                    </a:cubicBezTo>
                    <a:cubicBezTo>
                      <a:pt x="30499" y="125917"/>
                      <a:pt x="30372" y="126095"/>
                      <a:pt x="30271" y="126324"/>
                    </a:cubicBezTo>
                    <a:cubicBezTo>
                      <a:pt x="30169" y="126527"/>
                      <a:pt x="30093" y="126756"/>
                      <a:pt x="30118" y="126984"/>
                    </a:cubicBezTo>
                    <a:cubicBezTo>
                      <a:pt x="30144" y="127239"/>
                      <a:pt x="30220" y="127493"/>
                      <a:pt x="30296" y="127721"/>
                    </a:cubicBezTo>
                    <a:cubicBezTo>
                      <a:pt x="30322" y="127798"/>
                      <a:pt x="30322" y="127849"/>
                      <a:pt x="30347" y="127925"/>
                    </a:cubicBezTo>
                    <a:cubicBezTo>
                      <a:pt x="30322" y="128077"/>
                      <a:pt x="30271" y="128230"/>
                      <a:pt x="30195" y="128382"/>
                    </a:cubicBezTo>
                    <a:cubicBezTo>
                      <a:pt x="30118" y="128611"/>
                      <a:pt x="30017" y="128814"/>
                      <a:pt x="29915" y="129018"/>
                    </a:cubicBezTo>
                    <a:cubicBezTo>
                      <a:pt x="29762" y="129424"/>
                      <a:pt x="29737" y="129882"/>
                      <a:pt x="29839" y="130314"/>
                    </a:cubicBezTo>
                    <a:cubicBezTo>
                      <a:pt x="29915" y="130771"/>
                      <a:pt x="30067" y="131203"/>
                      <a:pt x="30144" y="131661"/>
                    </a:cubicBezTo>
                    <a:cubicBezTo>
                      <a:pt x="30220" y="132144"/>
                      <a:pt x="30220" y="132627"/>
                      <a:pt x="30195" y="133084"/>
                    </a:cubicBezTo>
                    <a:cubicBezTo>
                      <a:pt x="30195" y="133237"/>
                      <a:pt x="30169" y="133364"/>
                      <a:pt x="30144" y="133516"/>
                    </a:cubicBezTo>
                    <a:cubicBezTo>
                      <a:pt x="30118" y="133567"/>
                      <a:pt x="30118" y="133643"/>
                      <a:pt x="30093" y="133694"/>
                    </a:cubicBezTo>
                    <a:cubicBezTo>
                      <a:pt x="30042" y="133923"/>
                      <a:pt x="30017" y="134126"/>
                      <a:pt x="29966" y="134330"/>
                    </a:cubicBezTo>
                    <a:cubicBezTo>
                      <a:pt x="29940" y="134431"/>
                      <a:pt x="29915" y="134507"/>
                      <a:pt x="29915" y="134609"/>
                    </a:cubicBezTo>
                    <a:cubicBezTo>
                      <a:pt x="29864" y="134812"/>
                      <a:pt x="29839" y="134990"/>
                      <a:pt x="29839" y="135194"/>
                    </a:cubicBezTo>
                    <a:lnTo>
                      <a:pt x="29839" y="135702"/>
                    </a:lnTo>
                    <a:lnTo>
                      <a:pt x="29839" y="136566"/>
                    </a:lnTo>
                    <a:cubicBezTo>
                      <a:pt x="29839" y="136897"/>
                      <a:pt x="29890" y="137202"/>
                      <a:pt x="29966" y="137532"/>
                    </a:cubicBezTo>
                    <a:cubicBezTo>
                      <a:pt x="29839" y="137202"/>
                      <a:pt x="29762" y="136846"/>
                      <a:pt x="29686" y="136490"/>
                    </a:cubicBezTo>
                    <a:cubicBezTo>
                      <a:pt x="29661" y="136287"/>
                      <a:pt x="29635" y="136058"/>
                      <a:pt x="29635" y="135829"/>
                    </a:cubicBezTo>
                    <a:lnTo>
                      <a:pt x="29635" y="135524"/>
                    </a:lnTo>
                    <a:cubicBezTo>
                      <a:pt x="29635" y="135397"/>
                      <a:pt x="29635" y="135295"/>
                      <a:pt x="29635" y="135194"/>
                    </a:cubicBezTo>
                    <a:cubicBezTo>
                      <a:pt x="29635" y="135172"/>
                      <a:pt x="29622" y="135164"/>
                      <a:pt x="29606" y="135164"/>
                    </a:cubicBezTo>
                    <a:cubicBezTo>
                      <a:pt x="29585" y="135164"/>
                      <a:pt x="29559" y="135179"/>
                      <a:pt x="29559" y="135194"/>
                    </a:cubicBezTo>
                    <a:cubicBezTo>
                      <a:pt x="29508" y="135321"/>
                      <a:pt x="29508" y="135448"/>
                      <a:pt x="29508" y="135575"/>
                    </a:cubicBezTo>
                    <a:lnTo>
                      <a:pt x="29508" y="135956"/>
                    </a:lnTo>
                    <a:cubicBezTo>
                      <a:pt x="29534" y="136719"/>
                      <a:pt x="29737" y="137456"/>
                      <a:pt x="30067" y="138142"/>
                    </a:cubicBezTo>
                    <a:lnTo>
                      <a:pt x="29813" y="138040"/>
                    </a:lnTo>
                    <a:cubicBezTo>
                      <a:pt x="29788" y="137888"/>
                      <a:pt x="29712" y="137735"/>
                      <a:pt x="29661" y="137557"/>
                    </a:cubicBezTo>
                    <a:cubicBezTo>
                      <a:pt x="29610" y="137405"/>
                      <a:pt x="29534" y="137151"/>
                      <a:pt x="29508" y="136947"/>
                    </a:cubicBezTo>
                    <a:cubicBezTo>
                      <a:pt x="29457" y="136744"/>
                      <a:pt x="29407" y="136541"/>
                      <a:pt x="29407" y="136312"/>
                    </a:cubicBezTo>
                    <a:cubicBezTo>
                      <a:pt x="29381" y="136109"/>
                      <a:pt x="29356" y="135880"/>
                      <a:pt x="29330" y="135677"/>
                    </a:cubicBezTo>
                    <a:cubicBezTo>
                      <a:pt x="29318" y="135664"/>
                      <a:pt x="29299" y="135658"/>
                      <a:pt x="29283" y="135658"/>
                    </a:cubicBezTo>
                    <a:cubicBezTo>
                      <a:pt x="29267" y="135658"/>
                      <a:pt x="29254" y="135664"/>
                      <a:pt x="29254" y="135677"/>
                    </a:cubicBezTo>
                    <a:cubicBezTo>
                      <a:pt x="29203" y="135880"/>
                      <a:pt x="29203" y="136109"/>
                      <a:pt x="29229" y="136312"/>
                    </a:cubicBezTo>
                    <a:cubicBezTo>
                      <a:pt x="29254" y="136541"/>
                      <a:pt x="29305" y="136744"/>
                      <a:pt x="29330" y="136947"/>
                    </a:cubicBezTo>
                    <a:cubicBezTo>
                      <a:pt x="29381" y="137176"/>
                      <a:pt x="29432" y="137379"/>
                      <a:pt x="29508" y="137583"/>
                    </a:cubicBezTo>
                    <a:cubicBezTo>
                      <a:pt x="29559" y="137710"/>
                      <a:pt x="29610" y="137837"/>
                      <a:pt x="29661" y="137939"/>
                    </a:cubicBezTo>
                    <a:lnTo>
                      <a:pt x="29330" y="137837"/>
                    </a:lnTo>
                    <a:cubicBezTo>
                      <a:pt x="29254" y="137557"/>
                      <a:pt x="29178" y="137278"/>
                      <a:pt x="29127" y="136973"/>
                    </a:cubicBezTo>
                    <a:cubicBezTo>
                      <a:pt x="29076" y="136820"/>
                      <a:pt x="29076" y="136642"/>
                      <a:pt x="29051" y="136490"/>
                    </a:cubicBezTo>
                    <a:cubicBezTo>
                      <a:pt x="29076" y="136337"/>
                      <a:pt x="29051" y="136185"/>
                      <a:pt x="29025" y="136058"/>
                    </a:cubicBezTo>
                    <a:cubicBezTo>
                      <a:pt x="29013" y="136032"/>
                      <a:pt x="28994" y="136020"/>
                      <a:pt x="28975" y="136020"/>
                    </a:cubicBezTo>
                    <a:cubicBezTo>
                      <a:pt x="28955" y="136020"/>
                      <a:pt x="28936" y="136032"/>
                      <a:pt x="28924" y="136058"/>
                    </a:cubicBezTo>
                    <a:cubicBezTo>
                      <a:pt x="28898" y="136210"/>
                      <a:pt x="28873" y="136363"/>
                      <a:pt x="28898" y="136515"/>
                    </a:cubicBezTo>
                    <a:cubicBezTo>
                      <a:pt x="28924" y="136668"/>
                      <a:pt x="28949" y="136846"/>
                      <a:pt x="28975" y="136998"/>
                    </a:cubicBezTo>
                    <a:cubicBezTo>
                      <a:pt x="29000" y="137278"/>
                      <a:pt x="29076" y="137532"/>
                      <a:pt x="29203" y="137786"/>
                    </a:cubicBezTo>
                    <a:lnTo>
                      <a:pt x="29178" y="137786"/>
                    </a:lnTo>
                    <a:lnTo>
                      <a:pt x="28568" y="137583"/>
                    </a:lnTo>
                    <a:cubicBezTo>
                      <a:pt x="28517" y="137405"/>
                      <a:pt x="28466" y="137227"/>
                      <a:pt x="28415" y="137049"/>
                    </a:cubicBezTo>
                    <a:cubicBezTo>
                      <a:pt x="28365" y="136871"/>
                      <a:pt x="28339" y="136693"/>
                      <a:pt x="28288" y="136490"/>
                    </a:cubicBezTo>
                    <a:cubicBezTo>
                      <a:pt x="28288" y="136477"/>
                      <a:pt x="28276" y="136471"/>
                      <a:pt x="28263" y="136471"/>
                    </a:cubicBezTo>
                    <a:cubicBezTo>
                      <a:pt x="28250" y="136471"/>
                      <a:pt x="28237" y="136477"/>
                      <a:pt x="28237" y="136490"/>
                    </a:cubicBezTo>
                    <a:cubicBezTo>
                      <a:pt x="28212" y="136693"/>
                      <a:pt x="28237" y="136897"/>
                      <a:pt x="28288" y="137074"/>
                    </a:cubicBezTo>
                    <a:cubicBezTo>
                      <a:pt x="28314" y="137227"/>
                      <a:pt x="28365" y="137379"/>
                      <a:pt x="28441" y="137532"/>
                    </a:cubicBezTo>
                    <a:cubicBezTo>
                      <a:pt x="28288" y="137456"/>
                      <a:pt x="28161" y="137405"/>
                      <a:pt x="28009" y="137354"/>
                    </a:cubicBezTo>
                    <a:cubicBezTo>
                      <a:pt x="27399" y="137125"/>
                      <a:pt x="26840" y="136719"/>
                      <a:pt x="26433" y="136210"/>
                    </a:cubicBezTo>
                    <a:cubicBezTo>
                      <a:pt x="26052" y="135600"/>
                      <a:pt x="26128" y="134863"/>
                      <a:pt x="26204" y="134177"/>
                    </a:cubicBezTo>
                    <a:cubicBezTo>
                      <a:pt x="26255" y="133847"/>
                      <a:pt x="26280" y="133491"/>
                      <a:pt x="26280" y="133135"/>
                    </a:cubicBezTo>
                    <a:cubicBezTo>
                      <a:pt x="26255" y="132805"/>
                      <a:pt x="26204" y="132474"/>
                      <a:pt x="26103" y="132144"/>
                    </a:cubicBezTo>
                    <a:cubicBezTo>
                      <a:pt x="25950" y="131559"/>
                      <a:pt x="25620" y="131000"/>
                      <a:pt x="25188" y="130568"/>
                    </a:cubicBezTo>
                    <a:lnTo>
                      <a:pt x="25035" y="130111"/>
                    </a:lnTo>
                    <a:cubicBezTo>
                      <a:pt x="24908" y="129806"/>
                      <a:pt x="24781" y="129475"/>
                      <a:pt x="24679" y="129170"/>
                    </a:cubicBezTo>
                    <a:cubicBezTo>
                      <a:pt x="24552" y="128865"/>
                      <a:pt x="24476" y="128560"/>
                      <a:pt x="24425" y="128230"/>
                    </a:cubicBezTo>
                    <a:cubicBezTo>
                      <a:pt x="24374" y="127645"/>
                      <a:pt x="24578" y="127061"/>
                      <a:pt x="24959" y="126603"/>
                    </a:cubicBezTo>
                    <a:cubicBezTo>
                      <a:pt x="25366" y="126146"/>
                      <a:pt x="25823" y="125739"/>
                      <a:pt x="26331" y="125383"/>
                    </a:cubicBezTo>
                    <a:cubicBezTo>
                      <a:pt x="26560" y="125180"/>
                      <a:pt x="26814" y="124977"/>
                      <a:pt x="27043" y="124773"/>
                    </a:cubicBezTo>
                    <a:cubicBezTo>
                      <a:pt x="27170" y="124646"/>
                      <a:pt x="27297" y="124519"/>
                      <a:pt x="27424" y="124367"/>
                    </a:cubicBezTo>
                    <a:lnTo>
                      <a:pt x="27424" y="124367"/>
                    </a:lnTo>
                    <a:lnTo>
                      <a:pt x="27348" y="124595"/>
                    </a:lnTo>
                    <a:cubicBezTo>
                      <a:pt x="27331" y="124663"/>
                      <a:pt x="27393" y="124708"/>
                      <a:pt x="27451" y="124708"/>
                    </a:cubicBezTo>
                    <a:cubicBezTo>
                      <a:pt x="27481" y="124708"/>
                      <a:pt x="27509" y="124697"/>
                      <a:pt x="27526" y="124672"/>
                    </a:cubicBezTo>
                    <a:cubicBezTo>
                      <a:pt x="27602" y="124494"/>
                      <a:pt x="27678" y="124290"/>
                      <a:pt x="27755" y="124112"/>
                    </a:cubicBezTo>
                    <a:cubicBezTo>
                      <a:pt x="28339" y="122537"/>
                      <a:pt x="28822" y="120935"/>
                      <a:pt x="29254" y="119334"/>
                    </a:cubicBezTo>
                    <a:cubicBezTo>
                      <a:pt x="29661" y="117708"/>
                      <a:pt x="30042" y="116081"/>
                      <a:pt x="30423" y="114454"/>
                    </a:cubicBezTo>
                    <a:cubicBezTo>
                      <a:pt x="30601" y="113641"/>
                      <a:pt x="30779" y="112828"/>
                      <a:pt x="30982" y="112014"/>
                    </a:cubicBezTo>
                    <a:cubicBezTo>
                      <a:pt x="31160" y="111252"/>
                      <a:pt x="31414" y="110515"/>
                      <a:pt x="31719" y="109803"/>
                    </a:cubicBezTo>
                    <a:cubicBezTo>
                      <a:pt x="32380" y="108533"/>
                      <a:pt x="33219" y="107389"/>
                      <a:pt x="34210" y="106372"/>
                    </a:cubicBezTo>
                    <a:cubicBezTo>
                      <a:pt x="34693" y="105838"/>
                      <a:pt x="35176" y="105330"/>
                      <a:pt x="35684" y="104822"/>
                    </a:cubicBezTo>
                    <a:cubicBezTo>
                      <a:pt x="35913" y="104542"/>
                      <a:pt x="36167" y="104288"/>
                      <a:pt x="36396" y="104034"/>
                    </a:cubicBezTo>
                    <a:lnTo>
                      <a:pt x="36599" y="103754"/>
                    </a:lnTo>
                    <a:close/>
                    <a:moveTo>
                      <a:pt x="49841" y="89217"/>
                    </a:moveTo>
                    <a:lnTo>
                      <a:pt x="49841" y="89217"/>
                    </a:lnTo>
                    <a:cubicBezTo>
                      <a:pt x="49714" y="90081"/>
                      <a:pt x="49485" y="90919"/>
                      <a:pt x="49206" y="91758"/>
                    </a:cubicBezTo>
                    <a:cubicBezTo>
                      <a:pt x="48926" y="92571"/>
                      <a:pt x="48621" y="93385"/>
                      <a:pt x="48316" y="94198"/>
                    </a:cubicBezTo>
                    <a:cubicBezTo>
                      <a:pt x="47986" y="94986"/>
                      <a:pt x="47681" y="95850"/>
                      <a:pt x="47401" y="96689"/>
                    </a:cubicBezTo>
                    <a:cubicBezTo>
                      <a:pt x="47121" y="97527"/>
                      <a:pt x="46842" y="98417"/>
                      <a:pt x="46588" y="99307"/>
                    </a:cubicBezTo>
                    <a:cubicBezTo>
                      <a:pt x="46461" y="99739"/>
                      <a:pt x="46308" y="100171"/>
                      <a:pt x="46181" y="100603"/>
                    </a:cubicBezTo>
                    <a:cubicBezTo>
                      <a:pt x="46105" y="100933"/>
                      <a:pt x="46029" y="101238"/>
                      <a:pt x="45952" y="101569"/>
                    </a:cubicBezTo>
                    <a:lnTo>
                      <a:pt x="45952" y="101314"/>
                    </a:lnTo>
                    <a:cubicBezTo>
                      <a:pt x="45952" y="101267"/>
                      <a:pt x="45925" y="101247"/>
                      <a:pt x="45895" y="101247"/>
                    </a:cubicBezTo>
                    <a:cubicBezTo>
                      <a:pt x="45862" y="101247"/>
                      <a:pt x="45825" y="101274"/>
                      <a:pt x="45825" y="101314"/>
                    </a:cubicBezTo>
                    <a:cubicBezTo>
                      <a:pt x="45774" y="101569"/>
                      <a:pt x="45749" y="101823"/>
                      <a:pt x="45698" y="102077"/>
                    </a:cubicBezTo>
                    <a:cubicBezTo>
                      <a:pt x="45673" y="102331"/>
                      <a:pt x="45622" y="102585"/>
                      <a:pt x="45571" y="102839"/>
                    </a:cubicBezTo>
                    <a:cubicBezTo>
                      <a:pt x="45469" y="103271"/>
                      <a:pt x="45317" y="103678"/>
                      <a:pt x="45063" y="104059"/>
                    </a:cubicBezTo>
                    <a:cubicBezTo>
                      <a:pt x="44809" y="104441"/>
                      <a:pt x="44478" y="104796"/>
                      <a:pt x="44148" y="105076"/>
                    </a:cubicBezTo>
                    <a:cubicBezTo>
                      <a:pt x="43792" y="105406"/>
                      <a:pt x="43436" y="105737"/>
                      <a:pt x="43080" y="106067"/>
                    </a:cubicBezTo>
                    <a:cubicBezTo>
                      <a:pt x="42877" y="106220"/>
                      <a:pt x="42699" y="106372"/>
                      <a:pt x="42521" y="106525"/>
                    </a:cubicBezTo>
                    <a:cubicBezTo>
                      <a:pt x="42318" y="106677"/>
                      <a:pt x="42216" y="106753"/>
                      <a:pt x="42064" y="106880"/>
                    </a:cubicBezTo>
                    <a:cubicBezTo>
                      <a:pt x="42089" y="106677"/>
                      <a:pt x="42115" y="106448"/>
                      <a:pt x="42165" y="106245"/>
                    </a:cubicBezTo>
                    <a:cubicBezTo>
                      <a:pt x="42165" y="106199"/>
                      <a:pt x="42120" y="106163"/>
                      <a:pt x="42072" y="106163"/>
                    </a:cubicBezTo>
                    <a:cubicBezTo>
                      <a:pt x="42040" y="106163"/>
                      <a:pt x="42008" y="106179"/>
                      <a:pt x="41987" y="106220"/>
                    </a:cubicBezTo>
                    <a:cubicBezTo>
                      <a:pt x="41886" y="106652"/>
                      <a:pt x="41810" y="107109"/>
                      <a:pt x="41784" y="107567"/>
                    </a:cubicBezTo>
                    <a:cubicBezTo>
                      <a:pt x="41632" y="108304"/>
                      <a:pt x="41352" y="108990"/>
                      <a:pt x="40920" y="109600"/>
                    </a:cubicBezTo>
                    <a:cubicBezTo>
                      <a:pt x="40717" y="109930"/>
                      <a:pt x="40488" y="110235"/>
                      <a:pt x="40259" y="110566"/>
                    </a:cubicBezTo>
                    <a:cubicBezTo>
                      <a:pt x="40107" y="110769"/>
                      <a:pt x="39954" y="110972"/>
                      <a:pt x="39827" y="111201"/>
                    </a:cubicBezTo>
                    <a:cubicBezTo>
                      <a:pt x="39827" y="111125"/>
                      <a:pt x="39827" y="111023"/>
                      <a:pt x="39827" y="110947"/>
                    </a:cubicBezTo>
                    <a:cubicBezTo>
                      <a:pt x="39841" y="110893"/>
                      <a:pt x="39811" y="110867"/>
                      <a:pt x="39776" y="110867"/>
                    </a:cubicBezTo>
                    <a:cubicBezTo>
                      <a:pt x="39746" y="110867"/>
                      <a:pt x="39712" y="110886"/>
                      <a:pt x="39700" y="110922"/>
                    </a:cubicBezTo>
                    <a:cubicBezTo>
                      <a:pt x="39675" y="111074"/>
                      <a:pt x="39649" y="111201"/>
                      <a:pt x="39624" y="111354"/>
                    </a:cubicBezTo>
                    <a:cubicBezTo>
                      <a:pt x="39446" y="112447"/>
                      <a:pt x="39344" y="113565"/>
                      <a:pt x="39141" y="114658"/>
                    </a:cubicBezTo>
                    <a:cubicBezTo>
                      <a:pt x="38988" y="115725"/>
                      <a:pt x="38683" y="116742"/>
                      <a:pt x="38277" y="117733"/>
                    </a:cubicBezTo>
                    <a:cubicBezTo>
                      <a:pt x="38048" y="118241"/>
                      <a:pt x="37768" y="118724"/>
                      <a:pt x="37463" y="119182"/>
                    </a:cubicBezTo>
                    <a:cubicBezTo>
                      <a:pt x="37184" y="119665"/>
                      <a:pt x="36930" y="120122"/>
                      <a:pt x="36676" y="120605"/>
                    </a:cubicBezTo>
                    <a:cubicBezTo>
                      <a:pt x="36167" y="121571"/>
                      <a:pt x="35710" y="122562"/>
                      <a:pt x="35329" y="123579"/>
                    </a:cubicBezTo>
                    <a:cubicBezTo>
                      <a:pt x="35151" y="124087"/>
                      <a:pt x="34973" y="124595"/>
                      <a:pt x="34820" y="125104"/>
                    </a:cubicBezTo>
                    <a:cubicBezTo>
                      <a:pt x="34642" y="125637"/>
                      <a:pt x="34515" y="126146"/>
                      <a:pt x="34388" y="126679"/>
                    </a:cubicBezTo>
                    <a:cubicBezTo>
                      <a:pt x="34388" y="126730"/>
                      <a:pt x="34414" y="126806"/>
                      <a:pt x="34464" y="126806"/>
                    </a:cubicBezTo>
                    <a:lnTo>
                      <a:pt x="34464" y="126883"/>
                    </a:lnTo>
                    <a:lnTo>
                      <a:pt x="34414" y="127518"/>
                    </a:lnTo>
                    <a:cubicBezTo>
                      <a:pt x="34388" y="127925"/>
                      <a:pt x="34337" y="128306"/>
                      <a:pt x="34312" y="128713"/>
                    </a:cubicBezTo>
                    <a:cubicBezTo>
                      <a:pt x="34236" y="130161"/>
                      <a:pt x="34159" y="131610"/>
                      <a:pt x="34109" y="133059"/>
                    </a:cubicBezTo>
                    <a:cubicBezTo>
                      <a:pt x="34109" y="133415"/>
                      <a:pt x="34083" y="133770"/>
                      <a:pt x="34058" y="134126"/>
                    </a:cubicBezTo>
                    <a:cubicBezTo>
                      <a:pt x="34032" y="134482"/>
                      <a:pt x="34032" y="134812"/>
                      <a:pt x="34083" y="135168"/>
                    </a:cubicBezTo>
                    <a:cubicBezTo>
                      <a:pt x="34159" y="135473"/>
                      <a:pt x="34261" y="135778"/>
                      <a:pt x="34439" y="136032"/>
                    </a:cubicBezTo>
                    <a:cubicBezTo>
                      <a:pt x="34515" y="136185"/>
                      <a:pt x="34591" y="136312"/>
                      <a:pt x="34693" y="136439"/>
                    </a:cubicBezTo>
                    <a:cubicBezTo>
                      <a:pt x="34719" y="136515"/>
                      <a:pt x="34769" y="136592"/>
                      <a:pt x="34820" y="136642"/>
                    </a:cubicBezTo>
                    <a:cubicBezTo>
                      <a:pt x="34871" y="136719"/>
                      <a:pt x="34947" y="136769"/>
                      <a:pt x="34998" y="136820"/>
                    </a:cubicBezTo>
                    <a:cubicBezTo>
                      <a:pt x="35012" y="136835"/>
                      <a:pt x="35028" y="136841"/>
                      <a:pt x="35044" y="136841"/>
                    </a:cubicBezTo>
                    <a:cubicBezTo>
                      <a:pt x="35086" y="136841"/>
                      <a:pt x="35125" y="136799"/>
                      <a:pt x="35125" y="136744"/>
                    </a:cubicBezTo>
                    <a:cubicBezTo>
                      <a:pt x="35227" y="136897"/>
                      <a:pt x="35354" y="137024"/>
                      <a:pt x="35430" y="137176"/>
                    </a:cubicBezTo>
                    <a:cubicBezTo>
                      <a:pt x="35583" y="137354"/>
                      <a:pt x="35684" y="137557"/>
                      <a:pt x="35761" y="137761"/>
                    </a:cubicBezTo>
                    <a:cubicBezTo>
                      <a:pt x="35786" y="137964"/>
                      <a:pt x="35710" y="138167"/>
                      <a:pt x="35583" y="138294"/>
                    </a:cubicBezTo>
                    <a:cubicBezTo>
                      <a:pt x="35252" y="138549"/>
                      <a:pt x="34871" y="138676"/>
                      <a:pt x="34464" y="138676"/>
                    </a:cubicBezTo>
                    <a:cubicBezTo>
                      <a:pt x="34157" y="138702"/>
                      <a:pt x="33847" y="138716"/>
                      <a:pt x="33536" y="138716"/>
                    </a:cubicBezTo>
                    <a:cubicBezTo>
                      <a:pt x="32946" y="138716"/>
                      <a:pt x="32353" y="138665"/>
                      <a:pt x="31770" y="138549"/>
                    </a:cubicBezTo>
                    <a:cubicBezTo>
                      <a:pt x="31491" y="138498"/>
                      <a:pt x="31211" y="138422"/>
                      <a:pt x="30932" y="138294"/>
                    </a:cubicBezTo>
                    <a:cubicBezTo>
                      <a:pt x="30804" y="138218"/>
                      <a:pt x="30728" y="138117"/>
                      <a:pt x="30627" y="137989"/>
                    </a:cubicBezTo>
                    <a:cubicBezTo>
                      <a:pt x="30627" y="137939"/>
                      <a:pt x="30627" y="137888"/>
                      <a:pt x="30601" y="137812"/>
                    </a:cubicBezTo>
                    <a:cubicBezTo>
                      <a:pt x="30576" y="137735"/>
                      <a:pt x="30499" y="137634"/>
                      <a:pt x="30423" y="137583"/>
                    </a:cubicBezTo>
                    <a:cubicBezTo>
                      <a:pt x="30347" y="137379"/>
                      <a:pt x="30296" y="137151"/>
                      <a:pt x="30245" y="136947"/>
                    </a:cubicBezTo>
                    <a:cubicBezTo>
                      <a:pt x="30195" y="136617"/>
                      <a:pt x="30118" y="136312"/>
                      <a:pt x="30093" y="135982"/>
                    </a:cubicBezTo>
                    <a:cubicBezTo>
                      <a:pt x="30067" y="135829"/>
                      <a:pt x="30042" y="135677"/>
                      <a:pt x="30042" y="135524"/>
                    </a:cubicBezTo>
                    <a:cubicBezTo>
                      <a:pt x="30042" y="135245"/>
                      <a:pt x="30067" y="134965"/>
                      <a:pt x="30093" y="134660"/>
                    </a:cubicBezTo>
                    <a:lnTo>
                      <a:pt x="30093" y="134533"/>
                    </a:lnTo>
                    <a:cubicBezTo>
                      <a:pt x="30118" y="134533"/>
                      <a:pt x="30169" y="134507"/>
                      <a:pt x="30169" y="134482"/>
                    </a:cubicBezTo>
                    <a:cubicBezTo>
                      <a:pt x="30220" y="134355"/>
                      <a:pt x="30245" y="134228"/>
                      <a:pt x="30245" y="134075"/>
                    </a:cubicBezTo>
                    <a:cubicBezTo>
                      <a:pt x="30271" y="133948"/>
                      <a:pt x="30296" y="133821"/>
                      <a:pt x="30322" y="133669"/>
                    </a:cubicBezTo>
                    <a:cubicBezTo>
                      <a:pt x="30347" y="133415"/>
                      <a:pt x="30372" y="133135"/>
                      <a:pt x="30398" y="132855"/>
                    </a:cubicBezTo>
                    <a:cubicBezTo>
                      <a:pt x="30423" y="132398"/>
                      <a:pt x="30398" y="131915"/>
                      <a:pt x="30296" y="131432"/>
                    </a:cubicBezTo>
                    <a:cubicBezTo>
                      <a:pt x="30220" y="130975"/>
                      <a:pt x="30067" y="130543"/>
                      <a:pt x="29991" y="130085"/>
                    </a:cubicBezTo>
                    <a:cubicBezTo>
                      <a:pt x="29966" y="129856"/>
                      <a:pt x="29966" y="129628"/>
                      <a:pt x="29991" y="129424"/>
                    </a:cubicBezTo>
                    <a:cubicBezTo>
                      <a:pt x="30017" y="129221"/>
                      <a:pt x="30093" y="129018"/>
                      <a:pt x="30169" y="128840"/>
                    </a:cubicBezTo>
                    <a:cubicBezTo>
                      <a:pt x="30271" y="128636"/>
                      <a:pt x="30347" y="128459"/>
                      <a:pt x="30423" y="128255"/>
                    </a:cubicBezTo>
                    <a:cubicBezTo>
                      <a:pt x="30423" y="128255"/>
                      <a:pt x="30449" y="128230"/>
                      <a:pt x="30449" y="128204"/>
                    </a:cubicBezTo>
                    <a:cubicBezTo>
                      <a:pt x="30474" y="128255"/>
                      <a:pt x="30499" y="128331"/>
                      <a:pt x="30525" y="128382"/>
                    </a:cubicBezTo>
                    <a:cubicBezTo>
                      <a:pt x="30535" y="128402"/>
                      <a:pt x="30552" y="128410"/>
                      <a:pt x="30569" y="128410"/>
                    </a:cubicBezTo>
                    <a:cubicBezTo>
                      <a:pt x="30597" y="128410"/>
                      <a:pt x="30627" y="128388"/>
                      <a:pt x="30627" y="128357"/>
                    </a:cubicBezTo>
                    <a:cubicBezTo>
                      <a:pt x="30627" y="128204"/>
                      <a:pt x="30627" y="128052"/>
                      <a:pt x="30576" y="127925"/>
                    </a:cubicBezTo>
                    <a:cubicBezTo>
                      <a:pt x="30550" y="127798"/>
                      <a:pt x="30499" y="127645"/>
                      <a:pt x="30474" y="127518"/>
                    </a:cubicBezTo>
                    <a:cubicBezTo>
                      <a:pt x="30372" y="127289"/>
                      <a:pt x="30322" y="127061"/>
                      <a:pt x="30322" y="126806"/>
                    </a:cubicBezTo>
                    <a:cubicBezTo>
                      <a:pt x="30347" y="126603"/>
                      <a:pt x="30398" y="126374"/>
                      <a:pt x="30525" y="126171"/>
                    </a:cubicBezTo>
                    <a:cubicBezTo>
                      <a:pt x="30627" y="125993"/>
                      <a:pt x="30754" y="125790"/>
                      <a:pt x="30881" y="125612"/>
                    </a:cubicBezTo>
                    <a:cubicBezTo>
                      <a:pt x="30957" y="125510"/>
                      <a:pt x="31008" y="125434"/>
                      <a:pt x="31059" y="125332"/>
                    </a:cubicBezTo>
                    <a:lnTo>
                      <a:pt x="31059" y="125332"/>
                    </a:lnTo>
                    <a:cubicBezTo>
                      <a:pt x="31033" y="125637"/>
                      <a:pt x="31008" y="125942"/>
                      <a:pt x="31008" y="126273"/>
                    </a:cubicBezTo>
                    <a:cubicBezTo>
                      <a:pt x="31008" y="126285"/>
                      <a:pt x="31027" y="126292"/>
                      <a:pt x="31049" y="126292"/>
                    </a:cubicBezTo>
                    <a:cubicBezTo>
                      <a:pt x="31071" y="126292"/>
                      <a:pt x="31097" y="126285"/>
                      <a:pt x="31109" y="126273"/>
                    </a:cubicBezTo>
                    <a:cubicBezTo>
                      <a:pt x="31135" y="126069"/>
                      <a:pt x="31160" y="125866"/>
                      <a:pt x="31186" y="125663"/>
                    </a:cubicBezTo>
                    <a:cubicBezTo>
                      <a:pt x="31211" y="125459"/>
                      <a:pt x="31237" y="125256"/>
                      <a:pt x="31262" y="125053"/>
                    </a:cubicBezTo>
                    <a:cubicBezTo>
                      <a:pt x="31272" y="125072"/>
                      <a:pt x="31285" y="125081"/>
                      <a:pt x="31298" y="125081"/>
                    </a:cubicBezTo>
                    <a:cubicBezTo>
                      <a:pt x="31319" y="125081"/>
                      <a:pt x="31338" y="125059"/>
                      <a:pt x="31338" y="125027"/>
                    </a:cubicBezTo>
                    <a:lnTo>
                      <a:pt x="31287" y="124799"/>
                    </a:lnTo>
                    <a:cubicBezTo>
                      <a:pt x="31389" y="123426"/>
                      <a:pt x="31389" y="122028"/>
                      <a:pt x="31389" y="120630"/>
                    </a:cubicBezTo>
                    <a:cubicBezTo>
                      <a:pt x="31338" y="118978"/>
                      <a:pt x="31364" y="117326"/>
                      <a:pt x="31491" y="115674"/>
                    </a:cubicBezTo>
                    <a:cubicBezTo>
                      <a:pt x="31592" y="114149"/>
                      <a:pt x="31948" y="112650"/>
                      <a:pt x="32507" y="111252"/>
                    </a:cubicBezTo>
                    <a:cubicBezTo>
                      <a:pt x="33117" y="109803"/>
                      <a:pt x="34083" y="108609"/>
                      <a:pt x="34973" y="107363"/>
                    </a:cubicBezTo>
                    <a:cubicBezTo>
                      <a:pt x="35430" y="106779"/>
                      <a:pt x="35837" y="106143"/>
                      <a:pt x="36193" y="105483"/>
                    </a:cubicBezTo>
                    <a:cubicBezTo>
                      <a:pt x="36396" y="105051"/>
                      <a:pt x="36599" y="104618"/>
                      <a:pt x="36726" y="104161"/>
                    </a:cubicBezTo>
                    <a:lnTo>
                      <a:pt x="36726" y="104161"/>
                    </a:lnTo>
                    <a:cubicBezTo>
                      <a:pt x="36726" y="104237"/>
                      <a:pt x="36701" y="104314"/>
                      <a:pt x="36701" y="104390"/>
                    </a:cubicBezTo>
                    <a:cubicBezTo>
                      <a:pt x="36676" y="104491"/>
                      <a:pt x="36650" y="104644"/>
                      <a:pt x="36625" y="104771"/>
                    </a:cubicBezTo>
                    <a:cubicBezTo>
                      <a:pt x="36574" y="105000"/>
                      <a:pt x="36498" y="105228"/>
                      <a:pt x="36421" y="105483"/>
                    </a:cubicBezTo>
                    <a:cubicBezTo>
                      <a:pt x="36345" y="105711"/>
                      <a:pt x="36243" y="105966"/>
                      <a:pt x="36142" y="106194"/>
                    </a:cubicBezTo>
                    <a:cubicBezTo>
                      <a:pt x="36040" y="106423"/>
                      <a:pt x="35964" y="106652"/>
                      <a:pt x="35913" y="106880"/>
                    </a:cubicBezTo>
                    <a:cubicBezTo>
                      <a:pt x="35897" y="106912"/>
                      <a:pt x="35920" y="106934"/>
                      <a:pt x="35940" y="106934"/>
                    </a:cubicBezTo>
                    <a:cubicBezTo>
                      <a:pt x="35953" y="106934"/>
                      <a:pt x="35964" y="106925"/>
                      <a:pt x="35964" y="106906"/>
                    </a:cubicBezTo>
                    <a:cubicBezTo>
                      <a:pt x="36116" y="106703"/>
                      <a:pt x="36218" y="106474"/>
                      <a:pt x="36294" y="106220"/>
                    </a:cubicBezTo>
                    <a:cubicBezTo>
                      <a:pt x="36396" y="105991"/>
                      <a:pt x="36472" y="105737"/>
                      <a:pt x="36548" y="105508"/>
                    </a:cubicBezTo>
                    <a:cubicBezTo>
                      <a:pt x="36650" y="105254"/>
                      <a:pt x="36701" y="105025"/>
                      <a:pt x="36752" y="104771"/>
                    </a:cubicBezTo>
                    <a:lnTo>
                      <a:pt x="36777" y="104669"/>
                    </a:lnTo>
                    <a:cubicBezTo>
                      <a:pt x="36777" y="104746"/>
                      <a:pt x="36803" y="104847"/>
                      <a:pt x="36803" y="104923"/>
                    </a:cubicBezTo>
                    <a:cubicBezTo>
                      <a:pt x="36803" y="104949"/>
                      <a:pt x="36822" y="104962"/>
                      <a:pt x="36841" y="104962"/>
                    </a:cubicBezTo>
                    <a:cubicBezTo>
                      <a:pt x="36860" y="104962"/>
                      <a:pt x="36879" y="104949"/>
                      <a:pt x="36879" y="104923"/>
                    </a:cubicBezTo>
                    <a:cubicBezTo>
                      <a:pt x="36930" y="104669"/>
                      <a:pt x="36955" y="104415"/>
                      <a:pt x="36955" y="104161"/>
                    </a:cubicBezTo>
                    <a:lnTo>
                      <a:pt x="36981" y="103424"/>
                    </a:lnTo>
                    <a:cubicBezTo>
                      <a:pt x="36981" y="102916"/>
                      <a:pt x="37006" y="102433"/>
                      <a:pt x="37031" y="101924"/>
                    </a:cubicBezTo>
                    <a:cubicBezTo>
                      <a:pt x="37108" y="100145"/>
                      <a:pt x="37235" y="98366"/>
                      <a:pt x="37413" y="96587"/>
                    </a:cubicBezTo>
                    <a:cubicBezTo>
                      <a:pt x="37565" y="95316"/>
                      <a:pt x="37718" y="94020"/>
                      <a:pt x="37896" y="92724"/>
                    </a:cubicBezTo>
                    <a:lnTo>
                      <a:pt x="37896" y="92698"/>
                    </a:lnTo>
                    <a:cubicBezTo>
                      <a:pt x="37896" y="92698"/>
                      <a:pt x="37896" y="92673"/>
                      <a:pt x="37896" y="92673"/>
                    </a:cubicBezTo>
                    <a:cubicBezTo>
                      <a:pt x="37946" y="92241"/>
                      <a:pt x="37997" y="91834"/>
                      <a:pt x="38073" y="91428"/>
                    </a:cubicBezTo>
                    <a:lnTo>
                      <a:pt x="38455" y="91555"/>
                    </a:lnTo>
                    <a:cubicBezTo>
                      <a:pt x="38455" y="91631"/>
                      <a:pt x="38429" y="91682"/>
                      <a:pt x="38429" y="91758"/>
                    </a:cubicBezTo>
                    <a:lnTo>
                      <a:pt x="38429" y="92038"/>
                    </a:lnTo>
                    <a:cubicBezTo>
                      <a:pt x="38429" y="92216"/>
                      <a:pt x="38404" y="92419"/>
                      <a:pt x="38404" y="92597"/>
                    </a:cubicBezTo>
                    <a:cubicBezTo>
                      <a:pt x="38378" y="92775"/>
                      <a:pt x="38353" y="92978"/>
                      <a:pt x="38353" y="93156"/>
                    </a:cubicBezTo>
                    <a:cubicBezTo>
                      <a:pt x="38328" y="93359"/>
                      <a:pt x="38328" y="93537"/>
                      <a:pt x="38328" y="93741"/>
                    </a:cubicBezTo>
                    <a:cubicBezTo>
                      <a:pt x="38328" y="93753"/>
                      <a:pt x="38347" y="93760"/>
                      <a:pt x="38366" y="93760"/>
                    </a:cubicBezTo>
                    <a:cubicBezTo>
                      <a:pt x="38385" y="93760"/>
                      <a:pt x="38404" y="93753"/>
                      <a:pt x="38404" y="93741"/>
                    </a:cubicBezTo>
                    <a:cubicBezTo>
                      <a:pt x="38455" y="93537"/>
                      <a:pt x="38480" y="93359"/>
                      <a:pt x="38505" y="93156"/>
                    </a:cubicBezTo>
                    <a:cubicBezTo>
                      <a:pt x="38531" y="92978"/>
                      <a:pt x="38531" y="92800"/>
                      <a:pt x="38556" y="92597"/>
                    </a:cubicBezTo>
                    <a:cubicBezTo>
                      <a:pt x="38556" y="92419"/>
                      <a:pt x="38582" y="92241"/>
                      <a:pt x="38582" y="92038"/>
                    </a:cubicBezTo>
                    <a:lnTo>
                      <a:pt x="38582" y="91758"/>
                    </a:lnTo>
                    <a:cubicBezTo>
                      <a:pt x="38607" y="91707"/>
                      <a:pt x="38607" y="91631"/>
                      <a:pt x="38582" y="91580"/>
                    </a:cubicBezTo>
                    <a:lnTo>
                      <a:pt x="38582" y="91580"/>
                    </a:lnTo>
                    <a:lnTo>
                      <a:pt x="38760" y="91631"/>
                    </a:lnTo>
                    <a:cubicBezTo>
                      <a:pt x="38734" y="91860"/>
                      <a:pt x="38709" y="92114"/>
                      <a:pt x="38683" y="92343"/>
                    </a:cubicBezTo>
                    <a:cubicBezTo>
                      <a:pt x="38658" y="92470"/>
                      <a:pt x="38633" y="92597"/>
                      <a:pt x="38633" y="92724"/>
                    </a:cubicBezTo>
                    <a:cubicBezTo>
                      <a:pt x="38607" y="92851"/>
                      <a:pt x="38607" y="92978"/>
                      <a:pt x="38633" y="93080"/>
                    </a:cubicBezTo>
                    <a:cubicBezTo>
                      <a:pt x="38633" y="93105"/>
                      <a:pt x="38645" y="93118"/>
                      <a:pt x="38661" y="93118"/>
                    </a:cubicBezTo>
                    <a:cubicBezTo>
                      <a:pt x="38677" y="93118"/>
                      <a:pt x="38696" y="93105"/>
                      <a:pt x="38709" y="93080"/>
                    </a:cubicBezTo>
                    <a:cubicBezTo>
                      <a:pt x="38760" y="92978"/>
                      <a:pt x="38785" y="92851"/>
                      <a:pt x="38785" y="92724"/>
                    </a:cubicBezTo>
                    <a:lnTo>
                      <a:pt x="38836" y="92368"/>
                    </a:lnTo>
                    <a:cubicBezTo>
                      <a:pt x="38861" y="92114"/>
                      <a:pt x="38912" y="91885"/>
                      <a:pt x="38938" y="91656"/>
                    </a:cubicBezTo>
                    <a:lnTo>
                      <a:pt x="39090" y="91682"/>
                    </a:lnTo>
                    <a:cubicBezTo>
                      <a:pt x="39065" y="91809"/>
                      <a:pt x="39065" y="91911"/>
                      <a:pt x="39039" y="92038"/>
                    </a:cubicBezTo>
                    <a:cubicBezTo>
                      <a:pt x="39014" y="92190"/>
                      <a:pt x="39014" y="92368"/>
                      <a:pt x="39014" y="92521"/>
                    </a:cubicBezTo>
                    <a:cubicBezTo>
                      <a:pt x="39014" y="92546"/>
                      <a:pt x="39033" y="92559"/>
                      <a:pt x="39052" y="92559"/>
                    </a:cubicBezTo>
                    <a:cubicBezTo>
                      <a:pt x="39071" y="92559"/>
                      <a:pt x="39090" y="92546"/>
                      <a:pt x="39090" y="92521"/>
                    </a:cubicBezTo>
                    <a:cubicBezTo>
                      <a:pt x="39141" y="92368"/>
                      <a:pt x="39166" y="92190"/>
                      <a:pt x="39166" y="92038"/>
                    </a:cubicBezTo>
                    <a:cubicBezTo>
                      <a:pt x="39166" y="91911"/>
                      <a:pt x="39192" y="91809"/>
                      <a:pt x="39192" y="91707"/>
                    </a:cubicBezTo>
                    <a:cubicBezTo>
                      <a:pt x="39700" y="91784"/>
                      <a:pt x="40208" y="91834"/>
                      <a:pt x="40691" y="91860"/>
                    </a:cubicBezTo>
                    <a:cubicBezTo>
                      <a:pt x="40811" y="91863"/>
                      <a:pt x="40931" y="91865"/>
                      <a:pt x="41050" y="91865"/>
                    </a:cubicBezTo>
                    <a:cubicBezTo>
                      <a:pt x="42833" y="91865"/>
                      <a:pt x="44588" y="91512"/>
                      <a:pt x="46232" y="90869"/>
                    </a:cubicBezTo>
                    <a:cubicBezTo>
                      <a:pt x="47121" y="90538"/>
                      <a:pt x="47986" y="90157"/>
                      <a:pt x="48824" y="89725"/>
                    </a:cubicBezTo>
                    <a:cubicBezTo>
                      <a:pt x="49155" y="89572"/>
                      <a:pt x="49511" y="89369"/>
                      <a:pt x="49841" y="89217"/>
                    </a:cubicBezTo>
                    <a:close/>
                    <a:moveTo>
                      <a:pt x="56664" y="1"/>
                    </a:moveTo>
                    <a:cubicBezTo>
                      <a:pt x="56322" y="1"/>
                      <a:pt x="55942" y="269"/>
                      <a:pt x="55712" y="515"/>
                    </a:cubicBezTo>
                    <a:cubicBezTo>
                      <a:pt x="54772" y="1430"/>
                      <a:pt x="53958" y="2472"/>
                      <a:pt x="53247" y="3565"/>
                    </a:cubicBezTo>
                    <a:cubicBezTo>
                      <a:pt x="52154" y="5217"/>
                      <a:pt x="51315" y="7047"/>
                      <a:pt x="50756" y="8953"/>
                    </a:cubicBezTo>
                    <a:lnTo>
                      <a:pt x="50756" y="8852"/>
                    </a:lnTo>
                    <a:cubicBezTo>
                      <a:pt x="50756" y="8674"/>
                      <a:pt x="50730" y="8496"/>
                      <a:pt x="50654" y="8343"/>
                    </a:cubicBezTo>
                    <a:cubicBezTo>
                      <a:pt x="50614" y="8243"/>
                      <a:pt x="50511" y="8175"/>
                      <a:pt x="50408" y="8175"/>
                    </a:cubicBezTo>
                    <a:cubicBezTo>
                      <a:pt x="50379" y="8175"/>
                      <a:pt x="50351" y="8180"/>
                      <a:pt x="50324" y="8191"/>
                    </a:cubicBezTo>
                    <a:cubicBezTo>
                      <a:pt x="50171" y="8267"/>
                      <a:pt x="50044" y="8394"/>
                      <a:pt x="49993" y="8572"/>
                    </a:cubicBezTo>
                    <a:cubicBezTo>
                      <a:pt x="49943" y="8674"/>
                      <a:pt x="49917" y="8775"/>
                      <a:pt x="49892" y="8877"/>
                    </a:cubicBezTo>
                    <a:cubicBezTo>
                      <a:pt x="49841" y="8801"/>
                      <a:pt x="49790" y="8750"/>
                      <a:pt x="49739" y="8674"/>
                    </a:cubicBezTo>
                    <a:cubicBezTo>
                      <a:pt x="49654" y="8610"/>
                      <a:pt x="49514" y="8510"/>
                      <a:pt x="49397" y="8510"/>
                    </a:cubicBezTo>
                    <a:cubicBezTo>
                      <a:pt x="49374" y="8510"/>
                      <a:pt x="49353" y="8513"/>
                      <a:pt x="49333" y="8521"/>
                    </a:cubicBezTo>
                    <a:cubicBezTo>
                      <a:pt x="49180" y="8572"/>
                      <a:pt x="49155" y="8775"/>
                      <a:pt x="49155" y="8903"/>
                    </a:cubicBezTo>
                    <a:cubicBezTo>
                      <a:pt x="49129" y="9030"/>
                      <a:pt x="49104" y="9258"/>
                      <a:pt x="49078" y="9436"/>
                    </a:cubicBezTo>
                    <a:cubicBezTo>
                      <a:pt x="49053" y="9614"/>
                      <a:pt x="49053" y="9792"/>
                      <a:pt x="49028" y="9945"/>
                    </a:cubicBezTo>
                    <a:cubicBezTo>
                      <a:pt x="48977" y="9894"/>
                      <a:pt x="48901" y="9818"/>
                      <a:pt x="48824" y="9792"/>
                    </a:cubicBezTo>
                    <a:cubicBezTo>
                      <a:pt x="48773" y="9754"/>
                      <a:pt x="48710" y="9735"/>
                      <a:pt x="48646" y="9735"/>
                    </a:cubicBezTo>
                    <a:cubicBezTo>
                      <a:pt x="48583" y="9735"/>
                      <a:pt x="48519" y="9754"/>
                      <a:pt x="48468" y="9792"/>
                    </a:cubicBezTo>
                    <a:cubicBezTo>
                      <a:pt x="48418" y="9868"/>
                      <a:pt x="48392" y="9995"/>
                      <a:pt x="48392" y="10097"/>
                    </a:cubicBezTo>
                    <a:lnTo>
                      <a:pt x="48392" y="10555"/>
                    </a:lnTo>
                    <a:cubicBezTo>
                      <a:pt x="48392" y="10885"/>
                      <a:pt x="48418" y="11190"/>
                      <a:pt x="48418" y="11520"/>
                    </a:cubicBezTo>
                    <a:cubicBezTo>
                      <a:pt x="48418" y="11825"/>
                      <a:pt x="48418" y="12156"/>
                      <a:pt x="48418" y="12461"/>
                    </a:cubicBezTo>
                    <a:cubicBezTo>
                      <a:pt x="48418" y="12639"/>
                      <a:pt x="48418" y="12791"/>
                      <a:pt x="48392" y="12944"/>
                    </a:cubicBezTo>
                    <a:cubicBezTo>
                      <a:pt x="48392" y="12994"/>
                      <a:pt x="48392" y="13071"/>
                      <a:pt x="48367" y="13122"/>
                    </a:cubicBezTo>
                    <a:cubicBezTo>
                      <a:pt x="48341" y="12918"/>
                      <a:pt x="48316" y="12740"/>
                      <a:pt x="48265" y="12537"/>
                    </a:cubicBezTo>
                    <a:cubicBezTo>
                      <a:pt x="48214" y="12334"/>
                      <a:pt x="48138" y="12130"/>
                      <a:pt x="48062" y="11927"/>
                    </a:cubicBezTo>
                    <a:cubicBezTo>
                      <a:pt x="48011" y="11749"/>
                      <a:pt x="47935" y="11571"/>
                      <a:pt x="47833" y="11419"/>
                    </a:cubicBezTo>
                    <a:cubicBezTo>
                      <a:pt x="47757" y="11292"/>
                      <a:pt x="47630" y="11190"/>
                      <a:pt x="47503" y="11165"/>
                    </a:cubicBezTo>
                    <a:cubicBezTo>
                      <a:pt x="47485" y="11161"/>
                      <a:pt x="47468" y="11159"/>
                      <a:pt x="47453" y="11159"/>
                    </a:cubicBezTo>
                    <a:cubicBezTo>
                      <a:pt x="47152" y="11159"/>
                      <a:pt x="47454" y="11858"/>
                      <a:pt x="47503" y="12003"/>
                    </a:cubicBezTo>
                    <a:cubicBezTo>
                      <a:pt x="47630" y="12385"/>
                      <a:pt x="47706" y="12766"/>
                      <a:pt x="47757" y="13147"/>
                    </a:cubicBezTo>
                    <a:cubicBezTo>
                      <a:pt x="47782" y="13350"/>
                      <a:pt x="47782" y="13554"/>
                      <a:pt x="47782" y="13757"/>
                    </a:cubicBezTo>
                    <a:cubicBezTo>
                      <a:pt x="47782" y="13884"/>
                      <a:pt x="47757" y="14037"/>
                      <a:pt x="47757" y="14189"/>
                    </a:cubicBezTo>
                    <a:cubicBezTo>
                      <a:pt x="47579" y="14469"/>
                      <a:pt x="47401" y="14774"/>
                      <a:pt x="47274" y="15079"/>
                    </a:cubicBezTo>
                    <a:cubicBezTo>
                      <a:pt x="47096" y="15612"/>
                      <a:pt x="46969" y="16146"/>
                      <a:pt x="46893" y="16705"/>
                    </a:cubicBezTo>
                    <a:cubicBezTo>
                      <a:pt x="46816" y="17290"/>
                      <a:pt x="46689" y="17849"/>
                      <a:pt x="46537" y="18408"/>
                    </a:cubicBezTo>
                    <a:cubicBezTo>
                      <a:pt x="46461" y="18688"/>
                      <a:pt x="46384" y="18942"/>
                      <a:pt x="46308" y="19221"/>
                    </a:cubicBezTo>
                    <a:cubicBezTo>
                      <a:pt x="46257" y="19374"/>
                      <a:pt x="46206" y="19501"/>
                      <a:pt x="46181" y="19653"/>
                    </a:cubicBezTo>
                    <a:cubicBezTo>
                      <a:pt x="46130" y="19781"/>
                      <a:pt x="46079" y="19933"/>
                      <a:pt x="46054" y="20060"/>
                    </a:cubicBezTo>
                    <a:cubicBezTo>
                      <a:pt x="46054" y="20136"/>
                      <a:pt x="46079" y="20187"/>
                      <a:pt x="46156" y="20187"/>
                    </a:cubicBezTo>
                    <a:cubicBezTo>
                      <a:pt x="46079" y="20492"/>
                      <a:pt x="46029" y="20797"/>
                      <a:pt x="45978" y="21077"/>
                    </a:cubicBezTo>
                    <a:cubicBezTo>
                      <a:pt x="45876" y="21687"/>
                      <a:pt x="45774" y="22271"/>
                      <a:pt x="45724" y="22881"/>
                    </a:cubicBezTo>
                    <a:lnTo>
                      <a:pt x="45622" y="23237"/>
                    </a:lnTo>
                    <a:cubicBezTo>
                      <a:pt x="45495" y="23720"/>
                      <a:pt x="45368" y="24203"/>
                      <a:pt x="45241" y="24711"/>
                    </a:cubicBezTo>
                    <a:cubicBezTo>
                      <a:pt x="44758" y="26414"/>
                      <a:pt x="44300" y="28117"/>
                      <a:pt x="43970" y="29871"/>
                    </a:cubicBezTo>
                    <a:cubicBezTo>
                      <a:pt x="43792" y="30709"/>
                      <a:pt x="43639" y="31599"/>
                      <a:pt x="43563" y="32463"/>
                    </a:cubicBezTo>
                    <a:cubicBezTo>
                      <a:pt x="43512" y="32895"/>
                      <a:pt x="43487" y="33327"/>
                      <a:pt x="43462" y="33759"/>
                    </a:cubicBezTo>
                    <a:cubicBezTo>
                      <a:pt x="43436" y="34166"/>
                      <a:pt x="43436" y="34573"/>
                      <a:pt x="43462" y="34954"/>
                    </a:cubicBezTo>
                    <a:cubicBezTo>
                      <a:pt x="43334" y="35335"/>
                      <a:pt x="43207" y="35742"/>
                      <a:pt x="43080" y="36123"/>
                    </a:cubicBezTo>
                    <a:cubicBezTo>
                      <a:pt x="42775" y="37292"/>
                      <a:pt x="42496" y="38461"/>
                      <a:pt x="42267" y="39630"/>
                    </a:cubicBezTo>
                    <a:cubicBezTo>
                      <a:pt x="42165" y="40215"/>
                      <a:pt x="42064" y="40799"/>
                      <a:pt x="41962" y="41384"/>
                    </a:cubicBezTo>
                    <a:cubicBezTo>
                      <a:pt x="41911" y="41689"/>
                      <a:pt x="41860" y="41969"/>
                      <a:pt x="41810" y="42273"/>
                    </a:cubicBezTo>
                    <a:cubicBezTo>
                      <a:pt x="41784" y="42426"/>
                      <a:pt x="41759" y="42578"/>
                      <a:pt x="41733" y="42731"/>
                    </a:cubicBezTo>
                    <a:cubicBezTo>
                      <a:pt x="41708" y="42858"/>
                      <a:pt x="41682" y="43011"/>
                      <a:pt x="41682" y="43138"/>
                    </a:cubicBezTo>
                    <a:lnTo>
                      <a:pt x="41657" y="43163"/>
                    </a:lnTo>
                    <a:cubicBezTo>
                      <a:pt x="41301" y="43392"/>
                      <a:pt x="40971" y="43646"/>
                      <a:pt x="40640" y="43875"/>
                    </a:cubicBezTo>
                    <a:lnTo>
                      <a:pt x="39725" y="44536"/>
                    </a:lnTo>
                    <a:cubicBezTo>
                      <a:pt x="39446" y="44739"/>
                      <a:pt x="39141" y="44942"/>
                      <a:pt x="38887" y="45171"/>
                    </a:cubicBezTo>
                    <a:cubicBezTo>
                      <a:pt x="38404" y="45603"/>
                      <a:pt x="38023" y="46111"/>
                      <a:pt x="37743" y="46696"/>
                    </a:cubicBezTo>
                    <a:cubicBezTo>
                      <a:pt x="37438" y="47331"/>
                      <a:pt x="37209" y="47967"/>
                      <a:pt x="37031" y="48627"/>
                    </a:cubicBezTo>
                    <a:cubicBezTo>
                      <a:pt x="36981" y="48805"/>
                      <a:pt x="36930" y="48983"/>
                      <a:pt x="36879" y="49187"/>
                    </a:cubicBezTo>
                    <a:cubicBezTo>
                      <a:pt x="36777" y="49263"/>
                      <a:pt x="36701" y="49314"/>
                      <a:pt x="36599" y="49390"/>
                    </a:cubicBezTo>
                    <a:cubicBezTo>
                      <a:pt x="36472" y="49466"/>
                      <a:pt x="36320" y="49542"/>
                      <a:pt x="36167" y="49619"/>
                    </a:cubicBezTo>
                    <a:cubicBezTo>
                      <a:pt x="35608" y="49822"/>
                      <a:pt x="34973" y="49949"/>
                      <a:pt x="34363" y="49974"/>
                    </a:cubicBezTo>
                    <a:cubicBezTo>
                      <a:pt x="34237" y="49989"/>
                      <a:pt x="34111" y="49996"/>
                      <a:pt x="33985" y="49996"/>
                    </a:cubicBezTo>
                    <a:cubicBezTo>
                      <a:pt x="33445" y="49996"/>
                      <a:pt x="32905" y="49866"/>
                      <a:pt x="32431" y="49619"/>
                    </a:cubicBezTo>
                    <a:cubicBezTo>
                      <a:pt x="32406" y="49606"/>
                      <a:pt x="32387" y="49600"/>
                      <a:pt x="32368" y="49600"/>
                    </a:cubicBezTo>
                    <a:cubicBezTo>
                      <a:pt x="32348" y="49600"/>
                      <a:pt x="32329" y="49606"/>
                      <a:pt x="32304" y="49619"/>
                    </a:cubicBezTo>
                    <a:cubicBezTo>
                      <a:pt x="32126" y="49492"/>
                      <a:pt x="31948" y="49339"/>
                      <a:pt x="31770" y="49187"/>
                    </a:cubicBezTo>
                    <a:cubicBezTo>
                      <a:pt x="31465" y="48932"/>
                      <a:pt x="31211" y="48602"/>
                      <a:pt x="31084" y="48221"/>
                    </a:cubicBezTo>
                    <a:cubicBezTo>
                      <a:pt x="31033" y="47992"/>
                      <a:pt x="31008" y="47763"/>
                      <a:pt x="31033" y="47509"/>
                    </a:cubicBezTo>
                    <a:cubicBezTo>
                      <a:pt x="31084" y="47280"/>
                      <a:pt x="31109" y="47052"/>
                      <a:pt x="31160" y="46823"/>
                    </a:cubicBezTo>
                    <a:cubicBezTo>
                      <a:pt x="31262" y="46365"/>
                      <a:pt x="31414" y="45908"/>
                      <a:pt x="31618" y="45476"/>
                    </a:cubicBezTo>
                    <a:cubicBezTo>
                      <a:pt x="31643" y="45476"/>
                      <a:pt x="31643" y="45450"/>
                      <a:pt x="31618" y="45450"/>
                    </a:cubicBezTo>
                    <a:cubicBezTo>
                      <a:pt x="31847" y="45247"/>
                      <a:pt x="32075" y="45069"/>
                      <a:pt x="32304" y="44866"/>
                    </a:cubicBezTo>
                    <a:lnTo>
                      <a:pt x="32507" y="44688"/>
                    </a:lnTo>
                    <a:cubicBezTo>
                      <a:pt x="32609" y="44637"/>
                      <a:pt x="32660" y="44586"/>
                      <a:pt x="32762" y="44510"/>
                    </a:cubicBezTo>
                    <a:lnTo>
                      <a:pt x="33016" y="44307"/>
                    </a:lnTo>
                    <a:cubicBezTo>
                      <a:pt x="33194" y="44205"/>
                      <a:pt x="33321" y="44053"/>
                      <a:pt x="33448" y="43900"/>
                    </a:cubicBezTo>
                    <a:cubicBezTo>
                      <a:pt x="33499" y="43875"/>
                      <a:pt x="33524" y="43798"/>
                      <a:pt x="33549" y="43748"/>
                    </a:cubicBezTo>
                    <a:cubicBezTo>
                      <a:pt x="33575" y="43671"/>
                      <a:pt x="33600" y="43595"/>
                      <a:pt x="33626" y="43519"/>
                    </a:cubicBezTo>
                    <a:cubicBezTo>
                      <a:pt x="33651" y="43392"/>
                      <a:pt x="33676" y="43239"/>
                      <a:pt x="33651" y="43112"/>
                    </a:cubicBezTo>
                    <a:cubicBezTo>
                      <a:pt x="33626" y="42858"/>
                      <a:pt x="33499" y="42655"/>
                      <a:pt x="33295" y="42502"/>
                    </a:cubicBezTo>
                    <a:cubicBezTo>
                      <a:pt x="33117" y="42375"/>
                      <a:pt x="32914" y="42248"/>
                      <a:pt x="32685" y="42172"/>
                    </a:cubicBezTo>
                    <a:cubicBezTo>
                      <a:pt x="32482" y="42096"/>
                      <a:pt x="32253" y="42019"/>
                      <a:pt x="32024" y="41943"/>
                    </a:cubicBezTo>
                    <a:cubicBezTo>
                      <a:pt x="31923" y="41918"/>
                      <a:pt x="31796" y="41867"/>
                      <a:pt x="31694" y="41816"/>
                    </a:cubicBezTo>
                    <a:lnTo>
                      <a:pt x="31567" y="41765"/>
                    </a:lnTo>
                    <a:lnTo>
                      <a:pt x="31567" y="41740"/>
                    </a:lnTo>
                    <a:cubicBezTo>
                      <a:pt x="31592" y="41638"/>
                      <a:pt x="31542" y="41536"/>
                      <a:pt x="31465" y="41486"/>
                    </a:cubicBezTo>
                    <a:cubicBezTo>
                      <a:pt x="31389" y="41435"/>
                      <a:pt x="31313" y="41384"/>
                      <a:pt x="31237" y="41359"/>
                    </a:cubicBezTo>
                    <a:lnTo>
                      <a:pt x="31109" y="41308"/>
                    </a:lnTo>
                    <a:cubicBezTo>
                      <a:pt x="31135" y="41257"/>
                      <a:pt x="31135" y="41231"/>
                      <a:pt x="31135" y="41206"/>
                    </a:cubicBezTo>
                    <a:lnTo>
                      <a:pt x="31135" y="41079"/>
                    </a:lnTo>
                    <a:cubicBezTo>
                      <a:pt x="31135" y="41028"/>
                      <a:pt x="31135" y="40977"/>
                      <a:pt x="31109" y="40952"/>
                    </a:cubicBezTo>
                    <a:cubicBezTo>
                      <a:pt x="31135" y="40926"/>
                      <a:pt x="31135" y="40901"/>
                      <a:pt x="31109" y="40876"/>
                    </a:cubicBezTo>
                    <a:cubicBezTo>
                      <a:pt x="31109" y="40850"/>
                      <a:pt x="31084" y="40850"/>
                      <a:pt x="31084" y="40825"/>
                    </a:cubicBezTo>
                    <a:cubicBezTo>
                      <a:pt x="31059" y="40825"/>
                      <a:pt x="31033" y="40825"/>
                      <a:pt x="31008" y="40799"/>
                    </a:cubicBezTo>
                    <a:lnTo>
                      <a:pt x="30932" y="40774"/>
                    </a:lnTo>
                    <a:cubicBezTo>
                      <a:pt x="30881" y="40774"/>
                      <a:pt x="30804" y="40749"/>
                      <a:pt x="30754" y="40723"/>
                    </a:cubicBezTo>
                    <a:lnTo>
                      <a:pt x="30703" y="40723"/>
                    </a:lnTo>
                    <a:cubicBezTo>
                      <a:pt x="30677" y="40698"/>
                      <a:pt x="30677" y="40698"/>
                      <a:pt x="30652" y="40672"/>
                    </a:cubicBezTo>
                    <a:cubicBezTo>
                      <a:pt x="30627" y="40647"/>
                      <a:pt x="30601" y="40621"/>
                      <a:pt x="30601" y="40571"/>
                    </a:cubicBezTo>
                    <a:cubicBezTo>
                      <a:pt x="30627" y="40520"/>
                      <a:pt x="30677" y="40469"/>
                      <a:pt x="30728" y="40393"/>
                    </a:cubicBezTo>
                    <a:cubicBezTo>
                      <a:pt x="30779" y="40291"/>
                      <a:pt x="30830" y="40215"/>
                      <a:pt x="30881" y="40088"/>
                    </a:cubicBezTo>
                    <a:cubicBezTo>
                      <a:pt x="30957" y="39884"/>
                      <a:pt x="31033" y="39656"/>
                      <a:pt x="31059" y="39427"/>
                    </a:cubicBezTo>
                    <a:cubicBezTo>
                      <a:pt x="31059" y="39402"/>
                      <a:pt x="31033" y="39376"/>
                      <a:pt x="31008" y="39351"/>
                    </a:cubicBezTo>
                    <a:cubicBezTo>
                      <a:pt x="30970" y="39338"/>
                      <a:pt x="30932" y="39332"/>
                      <a:pt x="30893" y="39332"/>
                    </a:cubicBezTo>
                    <a:cubicBezTo>
                      <a:pt x="30855" y="39332"/>
                      <a:pt x="30817" y="39338"/>
                      <a:pt x="30779" y="39351"/>
                    </a:cubicBezTo>
                    <a:cubicBezTo>
                      <a:pt x="30550" y="39325"/>
                      <a:pt x="30296" y="39300"/>
                      <a:pt x="30042" y="39274"/>
                    </a:cubicBezTo>
                    <a:cubicBezTo>
                      <a:pt x="29813" y="39274"/>
                      <a:pt x="29585" y="39249"/>
                      <a:pt x="29330" y="39224"/>
                    </a:cubicBezTo>
                    <a:cubicBezTo>
                      <a:pt x="29127" y="39173"/>
                      <a:pt x="28898" y="39071"/>
                      <a:pt x="28695" y="38944"/>
                    </a:cubicBezTo>
                    <a:cubicBezTo>
                      <a:pt x="28593" y="38893"/>
                      <a:pt x="28492" y="38842"/>
                      <a:pt x="28390" y="38792"/>
                    </a:cubicBezTo>
                    <a:cubicBezTo>
                      <a:pt x="28314" y="38766"/>
                      <a:pt x="28237" y="38715"/>
                      <a:pt x="28187" y="38664"/>
                    </a:cubicBezTo>
                    <a:cubicBezTo>
                      <a:pt x="28187" y="38664"/>
                      <a:pt x="28187" y="38639"/>
                      <a:pt x="28187" y="38639"/>
                    </a:cubicBezTo>
                    <a:cubicBezTo>
                      <a:pt x="28161" y="38588"/>
                      <a:pt x="28110" y="38537"/>
                      <a:pt x="28060" y="38487"/>
                    </a:cubicBezTo>
                    <a:cubicBezTo>
                      <a:pt x="28009" y="38461"/>
                      <a:pt x="27958" y="38410"/>
                      <a:pt x="27907" y="38385"/>
                    </a:cubicBezTo>
                    <a:lnTo>
                      <a:pt x="27882" y="38359"/>
                    </a:lnTo>
                    <a:cubicBezTo>
                      <a:pt x="27958" y="38359"/>
                      <a:pt x="28009" y="38334"/>
                      <a:pt x="28085" y="38309"/>
                    </a:cubicBezTo>
                    <a:cubicBezTo>
                      <a:pt x="28288" y="38232"/>
                      <a:pt x="28466" y="38080"/>
                      <a:pt x="28542" y="37851"/>
                    </a:cubicBezTo>
                    <a:cubicBezTo>
                      <a:pt x="28593" y="37775"/>
                      <a:pt x="28542" y="37648"/>
                      <a:pt x="28441" y="37597"/>
                    </a:cubicBezTo>
                    <a:cubicBezTo>
                      <a:pt x="28413" y="37578"/>
                      <a:pt x="28378" y="37573"/>
                      <a:pt x="28341" y="37573"/>
                    </a:cubicBezTo>
                    <a:cubicBezTo>
                      <a:pt x="28300" y="37573"/>
                      <a:pt x="28258" y="37579"/>
                      <a:pt x="28220" y="37579"/>
                    </a:cubicBezTo>
                    <a:cubicBezTo>
                      <a:pt x="28198" y="37579"/>
                      <a:pt x="28179" y="37577"/>
                      <a:pt x="28161" y="37572"/>
                    </a:cubicBezTo>
                    <a:cubicBezTo>
                      <a:pt x="27933" y="37521"/>
                      <a:pt x="27729" y="37419"/>
                      <a:pt x="27577" y="37241"/>
                    </a:cubicBezTo>
                    <a:cubicBezTo>
                      <a:pt x="27424" y="37089"/>
                      <a:pt x="27246" y="36936"/>
                      <a:pt x="27068" y="36809"/>
                    </a:cubicBezTo>
                    <a:cubicBezTo>
                      <a:pt x="26857" y="36703"/>
                      <a:pt x="26645" y="36650"/>
                      <a:pt x="26418" y="36650"/>
                    </a:cubicBezTo>
                    <a:cubicBezTo>
                      <a:pt x="26373" y="36650"/>
                      <a:pt x="26327" y="36652"/>
                      <a:pt x="26280" y="36657"/>
                    </a:cubicBezTo>
                    <a:cubicBezTo>
                      <a:pt x="26357" y="36530"/>
                      <a:pt x="26382" y="36377"/>
                      <a:pt x="26306" y="36250"/>
                    </a:cubicBezTo>
                    <a:cubicBezTo>
                      <a:pt x="26306" y="36214"/>
                      <a:pt x="26268" y="36178"/>
                      <a:pt x="26218" y="36178"/>
                    </a:cubicBezTo>
                    <a:cubicBezTo>
                      <a:pt x="26198" y="36178"/>
                      <a:pt x="26176" y="36184"/>
                      <a:pt x="26153" y="36199"/>
                    </a:cubicBezTo>
                    <a:cubicBezTo>
                      <a:pt x="25984" y="36267"/>
                      <a:pt x="25803" y="36301"/>
                      <a:pt x="25619" y="36301"/>
                    </a:cubicBezTo>
                    <a:cubicBezTo>
                      <a:pt x="25526" y="36301"/>
                      <a:pt x="25433" y="36292"/>
                      <a:pt x="25340" y="36275"/>
                    </a:cubicBezTo>
                    <a:cubicBezTo>
                      <a:pt x="25265" y="36269"/>
                      <a:pt x="25192" y="36265"/>
                      <a:pt x="25120" y="36265"/>
                    </a:cubicBezTo>
                    <a:cubicBezTo>
                      <a:pt x="24924" y="36265"/>
                      <a:pt x="24738" y="36289"/>
                      <a:pt x="24552" y="36326"/>
                    </a:cubicBezTo>
                    <a:lnTo>
                      <a:pt x="24425" y="36377"/>
                    </a:lnTo>
                    <a:cubicBezTo>
                      <a:pt x="24451" y="36275"/>
                      <a:pt x="24451" y="36148"/>
                      <a:pt x="24425" y="36047"/>
                    </a:cubicBezTo>
                    <a:cubicBezTo>
                      <a:pt x="24400" y="35920"/>
                      <a:pt x="24323" y="35767"/>
                      <a:pt x="24222" y="35665"/>
                    </a:cubicBezTo>
                    <a:cubicBezTo>
                      <a:pt x="24209" y="35640"/>
                      <a:pt x="24190" y="35627"/>
                      <a:pt x="24168" y="35627"/>
                    </a:cubicBezTo>
                    <a:cubicBezTo>
                      <a:pt x="24146" y="35627"/>
                      <a:pt x="24120" y="35640"/>
                      <a:pt x="24095" y="35665"/>
                    </a:cubicBezTo>
                    <a:cubicBezTo>
                      <a:pt x="23917" y="35945"/>
                      <a:pt x="23713" y="36199"/>
                      <a:pt x="23459" y="36428"/>
                    </a:cubicBezTo>
                    <a:cubicBezTo>
                      <a:pt x="23358" y="36504"/>
                      <a:pt x="23231" y="36606"/>
                      <a:pt x="23103" y="36657"/>
                    </a:cubicBezTo>
                    <a:cubicBezTo>
                      <a:pt x="22976" y="36733"/>
                      <a:pt x="22824" y="36758"/>
                      <a:pt x="22671" y="36809"/>
                    </a:cubicBezTo>
                    <a:cubicBezTo>
                      <a:pt x="22748" y="36479"/>
                      <a:pt x="22697" y="36174"/>
                      <a:pt x="22544" y="35894"/>
                    </a:cubicBezTo>
                    <a:cubicBezTo>
                      <a:pt x="22519" y="35869"/>
                      <a:pt x="22487" y="35856"/>
                      <a:pt x="22459" y="35856"/>
                    </a:cubicBezTo>
                    <a:cubicBezTo>
                      <a:pt x="22430" y="35856"/>
                      <a:pt x="22405" y="35869"/>
                      <a:pt x="22392" y="35894"/>
                    </a:cubicBezTo>
                    <a:cubicBezTo>
                      <a:pt x="22214" y="36148"/>
                      <a:pt x="21960" y="36377"/>
                      <a:pt x="21680" y="36530"/>
                    </a:cubicBezTo>
                    <a:cubicBezTo>
                      <a:pt x="21502" y="36631"/>
                      <a:pt x="21324" y="36758"/>
                      <a:pt x="21146" y="36860"/>
                    </a:cubicBezTo>
                    <a:cubicBezTo>
                      <a:pt x="21121" y="36758"/>
                      <a:pt x="21096" y="36657"/>
                      <a:pt x="21045" y="36555"/>
                    </a:cubicBezTo>
                    <a:cubicBezTo>
                      <a:pt x="20994" y="36402"/>
                      <a:pt x="20918" y="36250"/>
                      <a:pt x="20867" y="36097"/>
                    </a:cubicBezTo>
                    <a:cubicBezTo>
                      <a:pt x="20841" y="36059"/>
                      <a:pt x="20803" y="36040"/>
                      <a:pt x="20765" y="36040"/>
                    </a:cubicBezTo>
                    <a:cubicBezTo>
                      <a:pt x="20727" y="36040"/>
                      <a:pt x="20689" y="36059"/>
                      <a:pt x="20664" y="36097"/>
                    </a:cubicBezTo>
                    <a:cubicBezTo>
                      <a:pt x="20435" y="36580"/>
                      <a:pt x="20206" y="37063"/>
                      <a:pt x="19927" y="37495"/>
                    </a:cubicBezTo>
                    <a:cubicBezTo>
                      <a:pt x="19799" y="37699"/>
                      <a:pt x="19672" y="37877"/>
                      <a:pt x="19520" y="38054"/>
                    </a:cubicBezTo>
                    <a:cubicBezTo>
                      <a:pt x="19342" y="38232"/>
                      <a:pt x="19164" y="38410"/>
                      <a:pt x="18986" y="38563"/>
                    </a:cubicBezTo>
                    <a:cubicBezTo>
                      <a:pt x="18808" y="38715"/>
                      <a:pt x="18630" y="38868"/>
                      <a:pt x="18478" y="39071"/>
                    </a:cubicBezTo>
                    <a:cubicBezTo>
                      <a:pt x="18351" y="39249"/>
                      <a:pt x="18249" y="39427"/>
                      <a:pt x="18147" y="39630"/>
                    </a:cubicBezTo>
                    <a:cubicBezTo>
                      <a:pt x="17970" y="40062"/>
                      <a:pt x="17893" y="40494"/>
                      <a:pt x="17868" y="40952"/>
                    </a:cubicBezTo>
                    <a:cubicBezTo>
                      <a:pt x="17919" y="41435"/>
                      <a:pt x="17893" y="41918"/>
                      <a:pt x="17792" y="42401"/>
                    </a:cubicBezTo>
                    <a:lnTo>
                      <a:pt x="17792" y="42426"/>
                    </a:lnTo>
                    <a:cubicBezTo>
                      <a:pt x="17588" y="42706"/>
                      <a:pt x="17461" y="43011"/>
                      <a:pt x="17436" y="43341"/>
                    </a:cubicBezTo>
                    <a:cubicBezTo>
                      <a:pt x="17436" y="43671"/>
                      <a:pt x="17461" y="44027"/>
                      <a:pt x="17537" y="44332"/>
                    </a:cubicBezTo>
                    <a:cubicBezTo>
                      <a:pt x="17588" y="44637"/>
                      <a:pt x="17690" y="44917"/>
                      <a:pt x="17792" y="45171"/>
                    </a:cubicBezTo>
                    <a:cubicBezTo>
                      <a:pt x="17893" y="45425"/>
                      <a:pt x="18046" y="45603"/>
                      <a:pt x="18249" y="45755"/>
                    </a:cubicBezTo>
                    <a:cubicBezTo>
                      <a:pt x="18274" y="45832"/>
                      <a:pt x="18300" y="45933"/>
                      <a:pt x="18325" y="46010"/>
                    </a:cubicBezTo>
                    <a:cubicBezTo>
                      <a:pt x="18402" y="46238"/>
                      <a:pt x="18351" y="46493"/>
                      <a:pt x="18173" y="46645"/>
                    </a:cubicBezTo>
                    <a:cubicBezTo>
                      <a:pt x="18147" y="46696"/>
                      <a:pt x="18147" y="46747"/>
                      <a:pt x="18173" y="46798"/>
                    </a:cubicBezTo>
                    <a:cubicBezTo>
                      <a:pt x="18253" y="46878"/>
                      <a:pt x="18354" y="46928"/>
                      <a:pt x="18456" y="46928"/>
                    </a:cubicBezTo>
                    <a:cubicBezTo>
                      <a:pt x="18515" y="46928"/>
                      <a:pt x="18574" y="46911"/>
                      <a:pt x="18630" y="46874"/>
                    </a:cubicBezTo>
                    <a:cubicBezTo>
                      <a:pt x="18656" y="46848"/>
                      <a:pt x="18681" y="46823"/>
                      <a:pt x="18707" y="46798"/>
                    </a:cubicBezTo>
                    <a:cubicBezTo>
                      <a:pt x="18834" y="47585"/>
                      <a:pt x="19215" y="48322"/>
                      <a:pt x="19774" y="48882"/>
                    </a:cubicBezTo>
                    <a:cubicBezTo>
                      <a:pt x="20130" y="49212"/>
                      <a:pt x="20511" y="49492"/>
                      <a:pt x="20943" y="49720"/>
                    </a:cubicBezTo>
                    <a:cubicBezTo>
                      <a:pt x="21375" y="49949"/>
                      <a:pt x="21833" y="50102"/>
                      <a:pt x="22265" y="50305"/>
                    </a:cubicBezTo>
                    <a:cubicBezTo>
                      <a:pt x="22621" y="50635"/>
                      <a:pt x="23078" y="50813"/>
                      <a:pt x="23536" y="50839"/>
                    </a:cubicBezTo>
                    <a:cubicBezTo>
                      <a:pt x="23866" y="50788"/>
                      <a:pt x="24196" y="50712"/>
                      <a:pt x="24501" y="50610"/>
                    </a:cubicBezTo>
                    <a:cubicBezTo>
                      <a:pt x="24577" y="50580"/>
                      <a:pt x="24653" y="50565"/>
                      <a:pt x="24727" y="50565"/>
                    </a:cubicBezTo>
                    <a:cubicBezTo>
                      <a:pt x="24900" y="50565"/>
                      <a:pt x="25063" y="50645"/>
                      <a:pt x="25188" y="50788"/>
                    </a:cubicBezTo>
                    <a:cubicBezTo>
                      <a:pt x="25188" y="50788"/>
                      <a:pt x="25188" y="50813"/>
                      <a:pt x="25213" y="50813"/>
                    </a:cubicBezTo>
                    <a:cubicBezTo>
                      <a:pt x="25289" y="50991"/>
                      <a:pt x="25340" y="51220"/>
                      <a:pt x="25315" y="51423"/>
                    </a:cubicBezTo>
                    <a:cubicBezTo>
                      <a:pt x="25296" y="51496"/>
                      <a:pt x="25357" y="51556"/>
                      <a:pt x="25420" y="51556"/>
                    </a:cubicBezTo>
                    <a:cubicBezTo>
                      <a:pt x="25445" y="51556"/>
                      <a:pt x="25471" y="51546"/>
                      <a:pt x="25493" y="51525"/>
                    </a:cubicBezTo>
                    <a:cubicBezTo>
                      <a:pt x="25620" y="51423"/>
                      <a:pt x="25721" y="51296"/>
                      <a:pt x="25798" y="51144"/>
                    </a:cubicBezTo>
                    <a:cubicBezTo>
                      <a:pt x="25823" y="51194"/>
                      <a:pt x="25874" y="51271"/>
                      <a:pt x="25899" y="51322"/>
                    </a:cubicBezTo>
                    <a:cubicBezTo>
                      <a:pt x="25950" y="51449"/>
                      <a:pt x="26001" y="51576"/>
                      <a:pt x="26052" y="51703"/>
                    </a:cubicBezTo>
                    <a:cubicBezTo>
                      <a:pt x="26204" y="52186"/>
                      <a:pt x="26306" y="52694"/>
                      <a:pt x="26357" y="53202"/>
                    </a:cubicBezTo>
                    <a:cubicBezTo>
                      <a:pt x="26382" y="53406"/>
                      <a:pt x="26408" y="53634"/>
                      <a:pt x="26408" y="53863"/>
                    </a:cubicBezTo>
                    <a:cubicBezTo>
                      <a:pt x="26179" y="54041"/>
                      <a:pt x="25975" y="54244"/>
                      <a:pt x="25798" y="54499"/>
                    </a:cubicBezTo>
                    <a:cubicBezTo>
                      <a:pt x="25493" y="54905"/>
                      <a:pt x="25188" y="55337"/>
                      <a:pt x="24959" y="55820"/>
                    </a:cubicBezTo>
                    <a:cubicBezTo>
                      <a:pt x="24806" y="56049"/>
                      <a:pt x="24705" y="56303"/>
                      <a:pt x="24578" y="56557"/>
                    </a:cubicBezTo>
                    <a:cubicBezTo>
                      <a:pt x="24527" y="56659"/>
                      <a:pt x="24476" y="56786"/>
                      <a:pt x="24425" y="56913"/>
                    </a:cubicBezTo>
                    <a:cubicBezTo>
                      <a:pt x="24400" y="56989"/>
                      <a:pt x="24374" y="57040"/>
                      <a:pt x="24374" y="57116"/>
                    </a:cubicBezTo>
                    <a:cubicBezTo>
                      <a:pt x="24146" y="57421"/>
                      <a:pt x="23917" y="57701"/>
                      <a:pt x="23637" y="57980"/>
                    </a:cubicBezTo>
                    <a:cubicBezTo>
                      <a:pt x="23332" y="58285"/>
                      <a:pt x="23078" y="58616"/>
                      <a:pt x="22824" y="58972"/>
                    </a:cubicBezTo>
                    <a:cubicBezTo>
                      <a:pt x="21985" y="60293"/>
                      <a:pt x="21451" y="61767"/>
                      <a:pt x="21223" y="63318"/>
                    </a:cubicBezTo>
                    <a:cubicBezTo>
                      <a:pt x="21096" y="64106"/>
                      <a:pt x="21019" y="64894"/>
                      <a:pt x="20943" y="65681"/>
                    </a:cubicBezTo>
                    <a:cubicBezTo>
                      <a:pt x="20918" y="66114"/>
                      <a:pt x="20867" y="66546"/>
                      <a:pt x="20765" y="66952"/>
                    </a:cubicBezTo>
                    <a:lnTo>
                      <a:pt x="20765" y="67054"/>
                    </a:lnTo>
                    <a:cubicBezTo>
                      <a:pt x="20435" y="67461"/>
                      <a:pt x="20181" y="67867"/>
                      <a:pt x="19901" y="68299"/>
                    </a:cubicBezTo>
                    <a:cubicBezTo>
                      <a:pt x="19367" y="69087"/>
                      <a:pt x="18834" y="69926"/>
                      <a:pt x="18351" y="70765"/>
                    </a:cubicBezTo>
                    <a:cubicBezTo>
                      <a:pt x="18122" y="71171"/>
                      <a:pt x="17893" y="71578"/>
                      <a:pt x="17690" y="71985"/>
                    </a:cubicBezTo>
                    <a:cubicBezTo>
                      <a:pt x="17588" y="72213"/>
                      <a:pt x="17487" y="72417"/>
                      <a:pt x="17385" y="72645"/>
                    </a:cubicBezTo>
                    <a:cubicBezTo>
                      <a:pt x="17385" y="72696"/>
                      <a:pt x="17360" y="72747"/>
                      <a:pt x="17334" y="72798"/>
                    </a:cubicBezTo>
                    <a:lnTo>
                      <a:pt x="17080" y="73052"/>
                    </a:lnTo>
                    <a:cubicBezTo>
                      <a:pt x="16622" y="73459"/>
                      <a:pt x="16165" y="73891"/>
                      <a:pt x="15733" y="74323"/>
                    </a:cubicBezTo>
                    <a:cubicBezTo>
                      <a:pt x="15301" y="74755"/>
                      <a:pt x="14894" y="75136"/>
                      <a:pt x="14513" y="75594"/>
                    </a:cubicBezTo>
                    <a:cubicBezTo>
                      <a:pt x="13827" y="76356"/>
                      <a:pt x="13242" y="77220"/>
                      <a:pt x="12759" y="78135"/>
                    </a:cubicBezTo>
                    <a:cubicBezTo>
                      <a:pt x="12302" y="79025"/>
                      <a:pt x="11870" y="79965"/>
                      <a:pt x="11488" y="80906"/>
                    </a:cubicBezTo>
                    <a:cubicBezTo>
                      <a:pt x="11133" y="81871"/>
                      <a:pt x="10777" y="82837"/>
                      <a:pt x="10421" y="83803"/>
                    </a:cubicBezTo>
                    <a:cubicBezTo>
                      <a:pt x="10243" y="84286"/>
                      <a:pt x="10065" y="84769"/>
                      <a:pt x="9887" y="85252"/>
                    </a:cubicBezTo>
                    <a:lnTo>
                      <a:pt x="9760" y="85531"/>
                    </a:lnTo>
                    <a:cubicBezTo>
                      <a:pt x="9735" y="85557"/>
                      <a:pt x="9735" y="85582"/>
                      <a:pt x="9709" y="85607"/>
                    </a:cubicBezTo>
                    <a:cubicBezTo>
                      <a:pt x="9709" y="85633"/>
                      <a:pt x="9709" y="85658"/>
                      <a:pt x="9684" y="85684"/>
                    </a:cubicBezTo>
                    <a:cubicBezTo>
                      <a:pt x="9659" y="85709"/>
                      <a:pt x="9633" y="85811"/>
                      <a:pt x="9608" y="85887"/>
                    </a:cubicBezTo>
                    <a:cubicBezTo>
                      <a:pt x="9608" y="85938"/>
                      <a:pt x="9582" y="85938"/>
                      <a:pt x="9582" y="85989"/>
                    </a:cubicBezTo>
                    <a:cubicBezTo>
                      <a:pt x="9531" y="86090"/>
                      <a:pt x="9481" y="86217"/>
                      <a:pt x="9430" y="86319"/>
                    </a:cubicBezTo>
                    <a:cubicBezTo>
                      <a:pt x="9379" y="86446"/>
                      <a:pt x="9277" y="86650"/>
                      <a:pt x="9176" y="86777"/>
                    </a:cubicBezTo>
                    <a:cubicBezTo>
                      <a:pt x="9099" y="86929"/>
                      <a:pt x="8947" y="87158"/>
                      <a:pt x="8845" y="87336"/>
                    </a:cubicBezTo>
                    <a:cubicBezTo>
                      <a:pt x="8769" y="87488"/>
                      <a:pt x="8693" y="87641"/>
                      <a:pt x="8642" y="87793"/>
                    </a:cubicBezTo>
                    <a:cubicBezTo>
                      <a:pt x="8108" y="88251"/>
                      <a:pt x="7600" y="88759"/>
                      <a:pt x="7142" y="89318"/>
                    </a:cubicBezTo>
                    <a:cubicBezTo>
                      <a:pt x="6227" y="90462"/>
                      <a:pt x="5440" y="91682"/>
                      <a:pt x="4779" y="92978"/>
                    </a:cubicBezTo>
                    <a:cubicBezTo>
                      <a:pt x="4423" y="93613"/>
                      <a:pt x="4092" y="94274"/>
                      <a:pt x="3787" y="94910"/>
                    </a:cubicBezTo>
                    <a:cubicBezTo>
                      <a:pt x="3635" y="95240"/>
                      <a:pt x="3457" y="95570"/>
                      <a:pt x="3305" y="95901"/>
                    </a:cubicBezTo>
                    <a:cubicBezTo>
                      <a:pt x="3152" y="96257"/>
                      <a:pt x="3025" y="96587"/>
                      <a:pt x="3228" y="96892"/>
                    </a:cubicBezTo>
                    <a:cubicBezTo>
                      <a:pt x="3258" y="96922"/>
                      <a:pt x="3297" y="96934"/>
                      <a:pt x="3334" y="96934"/>
                    </a:cubicBezTo>
                    <a:cubicBezTo>
                      <a:pt x="3360" y="96934"/>
                      <a:pt x="3385" y="96928"/>
                      <a:pt x="3406" y="96917"/>
                    </a:cubicBezTo>
                    <a:cubicBezTo>
                      <a:pt x="3610" y="96714"/>
                      <a:pt x="3813" y="96511"/>
                      <a:pt x="4016" y="96308"/>
                    </a:cubicBezTo>
                    <a:cubicBezTo>
                      <a:pt x="4372" y="95926"/>
                      <a:pt x="4677" y="95545"/>
                      <a:pt x="4982" y="95138"/>
                    </a:cubicBezTo>
                    <a:cubicBezTo>
                      <a:pt x="5135" y="94935"/>
                      <a:pt x="5287" y="94732"/>
                      <a:pt x="5414" y="94503"/>
                    </a:cubicBezTo>
                    <a:cubicBezTo>
                      <a:pt x="5516" y="94351"/>
                      <a:pt x="5617" y="94198"/>
                      <a:pt x="5694" y="94020"/>
                    </a:cubicBezTo>
                    <a:lnTo>
                      <a:pt x="5719" y="94071"/>
                    </a:lnTo>
                    <a:cubicBezTo>
                      <a:pt x="5592" y="94249"/>
                      <a:pt x="5490" y="94401"/>
                      <a:pt x="5414" y="94579"/>
                    </a:cubicBezTo>
                    <a:cubicBezTo>
                      <a:pt x="5312" y="94757"/>
                      <a:pt x="5236" y="94910"/>
                      <a:pt x="5135" y="95088"/>
                    </a:cubicBezTo>
                    <a:cubicBezTo>
                      <a:pt x="4830" y="95672"/>
                      <a:pt x="4525" y="96282"/>
                      <a:pt x="4270" y="96917"/>
                    </a:cubicBezTo>
                    <a:cubicBezTo>
                      <a:pt x="4118" y="97222"/>
                      <a:pt x="3991" y="97527"/>
                      <a:pt x="3889" y="97832"/>
                    </a:cubicBezTo>
                    <a:cubicBezTo>
                      <a:pt x="3762" y="98137"/>
                      <a:pt x="3737" y="98468"/>
                      <a:pt x="3838" y="98798"/>
                    </a:cubicBezTo>
                    <a:cubicBezTo>
                      <a:pt x="3864" y="98824"/>
                      <a:pt x="3889" y="98875"/>
                      <a:pt x="3940" y="98875"/>
                    </a:cubicBezTo>
                    <a:cubicBezTo>
                      <a:pt x="4169" y="98875"/>
                      <a:pt x="4397" y="98747"/>
                      <a:pt x="4525" y="98544"/>
                    </a:cubicBezTo>
                    <a:lnTo>
                      <a:pt x="4525" y="98544"/>
                    </a:lnTo>
                    <a:cubicBezTo>
                      <a:pt x="3254" y="101035"/>
                      <a:pt x="2466" y="103754"/>
                      <a:pt x="2237" y="106550"/>
                    </a:cubicBezTo>
                    <a:cubicBezTo>
                      <a:pt x="1983" y="108431"/>
                      <a:pt x="1729" y="110312"/>
                      <a:pt x="1500" y="112192"/>
                    </a:cubicBezTo>
                    <a:cubicBezTo>
                      <a:pt x="1246" y="114073"/>
                      <a:pt x="1017" y="115954"/>
                      <a:pt x="763" y="117835"/>
                    </a:cubicBezTo>
                    <a:cubicBezTo>
                      <a:pt x="509" y="119715"/>
                      <a:pt x="255" y="121622"/>
                      <a:pt x="1" y="123502"/>
                    </a:cubicBezTo>
                    <a:cubicBezTo>
                      <a:pt x="1" y="123553"/>
                      <a:pt x="51" y="123604"/>
                      <a:pt x="102" y="123604"/>
                    </a:cubicBezTo>
                    <a:cubicBezTo>
                      <a:pt x="280" y="123604"/>
                      <a:pt x="458" y="123579"/>
                      <a:pt x="636" y="123553"/>
                    </a:cubicBezTo>
                    <a:cubicBezTo>
                      <a:pt x="2110" y="123350"/>
                      <a:pt x="3406" y="122460"/>
                      <a:pt x="4347" y="121342"/>
                    </a:cubicBezTo>
                    <a:cubicBezTo>
                      <a:pt x="4804" y="120783"/>
                      <a:pt x="5211" y="120198"/>
                      <a:pt x="5516" y="119563"/>
                    </a:cubicBezTo>
                    <a:lnTo>
                      <a:pt x="5541" y="119563"/>
                    </a:lnTo>
                    <a:cubicBezTo>
                      <a:pt x="5668" y="119487"/>
                      <a:pt x="5795" y="119385"/>
                      <a:pt x="5922" y="119309"/>
                    </a:cubicBezTo>
                    <a:cubicBezTo>
                      <a:pt x="6787" y="118699"/>
                      <a:pt x="7524" y="117962"/>
                      <a:pt x="8134" y="117123"/>
                    </a:cubicBezTo>
                    <a:cubicBezTo>
                      <a:pt x="8134" y="117326"/>
                      <a:pt x="8159" y="117530"/>
                      <a:pt x="8210" y="117733"/>
                    </a:cubicBezTo>
                    <a:cubicBezTo>
                      <a:pt x="8225" y="117795"/>
                      <a:pt x="8269" y="117828"/>
                      <a:pt x="8317" y="117828"/>
                    </a:cubicBezTo>
                    <a:cubicBezTo>
                      <a:pt x="8349" y="117828"/>
                      <a:pt x="8383" y="117814"/>
                      <a:pt x="8413" y="117784"/>
                    </a:cubicBezTo>
                    <a:lnTo>
                      <a:pt x="8769" y="117453"/>
                    </a:lnTo>
                    <a:cubicBezTo>
                      <a:pt x="9684" y="116539"/>
                      <a:pt x="10548" y="115573"/>
                      <a:pt x="11336" y="114531"/>
                    </a:cubicBezTo>
                    <a:cubicBezTo>
                      <a:pt x="12022" y="113616"/>
                      <a:pt x="12556" y="112624"/>
                      <a:pt x="12937" y="111557"/>
                    </a:cubicBezTo>
                    <a:cubicBezTo>
                      <a:pt x="12937" y="111887"/>
                      <a:pt x="12988" y="112218"/>
                      <a:pt x="13115" y="112548"/>
                    </a:cubicBezTo>
                    <a:cubicBezTo>
                      <a:pt x="13115" y="112585"/>
                      <a:pt x="13156" y="112609"/>
                      <a:pt x="13208" y="112609"/>
                    </a:cubicBezTo>
                    <a:cubicBezTo>
                      <a:pt x="13227" y="112609"/>
                      <a:pt x="13247" y="112606"/>
                      <a:pt x="13268" y="112599"/>
                    </a:cubicBezTo>
                    <a:cubicBezTo>
                      <a:pt x="13369" y="112548"/>
                      <a:pt x="13471" y="112472"/>
                      <a:pt x="13573" y="112370"/>
                    </a:cubicBezTo>
                    <a:cubicBezTo>
                      <a:pt x="13750" y="112218"/>
                      <a:pt x="13903" y="112014"/>
                      <a:pt x="14030" y="111811"/>
                    </a:cubicBezTo>
                    <a:cubicBezTo>
                      <a:pt x="14183" y="111582"/>
                      <a:pt x="14335" y="111354"/>
                      <a:pt x="14462" y="111100"/>
                    </a:cubicBezTo>
                    <a:cubicBezTo>
                      <a:pt x="14742" y="110642"/>
                      <a:pt x="14970" y="110134"/>
                      <a:pt x="15199" y="109651"/>
                    </a:cubicBezTo>
                    <a:cubicBezTo>
                      <a:pt x="15657" y="108634"/>
                      <a:pt x="16012" y="107592"/>
                      <a:pt x="16292" y="106525"/>
                    </a:cubicBezTo>
                    <a:cubicBezTo>
                      <a:pt x="16419" y="106042"/>
                      <a:pt x="16546" y="105533"/>
                      <a:pt x="16648" y="105025"/>
                    </a:cubicBezTo>
                    <a:cubicBezTo>
                      <a:pt x="16673" y="105533"/>
                      <a:pt x="16750" y="106042"/>
                      <a:pt x="16902" y="106525"/>
                    </a:cubicBezTo>
                    <a:cubicBezTo>
                      <a:pt x="16978" y="106880"/>
                      <a:pt x="17080" y="107211"/>
                      <a:pt x="17207" y="107516"/>
                    </a:cubicBezTo>
                    <a:cubicBezTo>
                      <a:pt x="17283" y="107694"/>
                      <a:pt x="17334" y="107846"/>
                      <a:pt x="17410" y="107999"/>
                    </a:cubicBezTo>
                    <a:cubicBezTo>
                      <a:pt x="17487" y="108151"/>
                      <a:pt x="17563" y="108304"/>
                      <a:pt x="17665" y="108431"/>
                    </a:cubicBezTo>
                    <a:cubicBezTo>
                      <a:pt x="17741" y="108558"/>
                      <a:pt x="17868" y="108634"/>
                      <a:pt x="18020" y="108634"/>
                    </a:cubicBezTo>
                    <a:cubicBezTo>
                      <a:pt x="18173" y="108609"/>
                      <a:pt x="18300" y="108507"/>
                      <a:pt x="18376" y="108405"/>
                    </a:cubicBezTo>
                    <a:cubicBezTo>
                      <a:pt x="18478" y="108253"/>
                      <a:pt x="18579" y="108100"/>
                      <a:pt x="18656" y="107973"/>
                    </a:cubicBezTo>
                    <a:cubicBezTo>
                      <a:pt x="18757" y="107821"/>
                      <a:pt x="18834" y="107643"/>
                      <a:pt x="18910" y="107490"/>
                    </a:cubicBezTo>
                    <a:cubicBezTo>
                      <a:pt x="19189" y="106855"/>
                      <a:pt x="19444" y="106194"/>
                      <a:pt x="19596" y="105508"/>
                    </a:cubicBezTo>
                    <a:cubicBezTo>
                      <a:pt x="19799" y="104746"/>
                      <a:pt x="19977" y="103958"/>
                      <a:pt x="20104" y="103170"/>
                    </a:cubicBezTo>
                    <a:cubicBezTo>
                      <a:pt x="20130" y="103399"/>
                      <a:pt x="20155" y="103602"/>
                      <a:pt x="20206" y="103805"/>
                    </a:cubicBezTo>
                    <a:cubicBezTo>
                      <a:pt x="20232" y="103958"/>
                      <a:pt x="20257" y="104136"/>
                      <a:pt x="20282" y="104288"/>
                    </a:cubicBezTo>
                    <a:cubicBezTo>
                      <a:pt x="20308" y="104415"/>
                      <a:pt x="20333" y="104542"/>
                      <a:pt x="20384" y="104669"/>
                    </a:cubicBezTo>
                    <a:cubicBezTo>
                      <a:pt x="20409" y="104771"/>
                      <a:pt x="20486" y="104873"/>
                      <a:pt x="20587" y="104923"/>
                    </a:cubicBezTo>
                    <a:cubicBezTo>
                      <a:pt x="20623" y="104941"/>
                      <a:pt x="20663" y="104950"/>
                      <a:pt x="20702" y="104950"/>
                    </a:cubicBezTo>
                    <a:cubicBezTo>
                      <a:pt x="20773" y="104950"/>
                      <a:pt x="20843" y="104922"/>
                      <a:pt x="20892" y="104873"/>
                    </a:cubicBezTo>
                    <a:cubicBezTo>
                      <a:pt x="20994" y="104771"/>
                      <a:pt x="21045" y="104669"/>
                      <a:pt x="21096" y="104568"/>
                    </a:cubicBezTo>
                    <a:cubicBezTo>
                      <a:pt x="21172" y="104415"/>
                      <a:pt x="21223" y="104288"/>
                      <a:pt x="21274" y="104161"/>
                    </a:cubicBezTo>
                    <a:cubicBezTo>
                      <a:pt x="21477" y="103576"/>
                      <a:pt x="21629" y="103017"/>
                      <a:pt x="21731" y="102433"/>
                    </a:cubicBezTo>
                    <a:cubicBezTo>
                      <a:pt x="21884" y="101823"/>
                      <a:pt x="21985" y="101213"/>
                      <a:pt x="22087" y="100603"/>
                    </a:cubicBezTo>
                    <a:cubicBezTo>
                      <a:pt x="22239" y="99713"/>
                      <a:pt x="22341" y="98798"/>
                      <a:pt x="22417" y="97909"/>
                    </a:cubicBezTo>
                    <a:cubicBezTo>
                      <a:pt x="22519" y="98417"/>
                      <a:pt x="22595" y="98951"/>
                      <a:pt x="22722" y="99459"/>
                    </a:cubicBezTo>
                    <a:cubicBezTo>
                      <a:pt x="22824" y="100120"/>
                      <a:pt x="23002" y="100730"/>
                      <a:pt x="23256" y="101340"/>
                    </a:cubicBezTo>
                    <a:cubicBezTo>
                      <a:pt x="23307" y="101492"/>
                      <a:pt x="23383" y="101619"/>
                      <a:pt x="23459" y="101747"/>
                    </a:cubicBezTo>
                    <a:cubicBezTo>
                      <a:pt x="23545" y="101854"/>
                      <a:pt x="23631" y="101961"/>
                      <a:pt x="23748" y="101961"/>
                    </a:cubicBezTo>
                    <a:cubicBezTo>
                      <a:pt x="23769" y="101961"/>
                      <a:pt x="23792" y="101958"/>
                      <a:pt x="23815" y="101950"/>
                    </a:cubicBezTo>
                    <a:cubicBezTo>
                      <a:pt x="23968" y="101924"/>
                      <a:pt x="24018" y="101797"/>
                      <a:pt x="24069" y="101696"/>
                    </a:cubicBezTo>
                    <a:cubicBezTo>
                      <a:pt x="24146" y="101569"/>
                      <a:pt x="24222" y="101416"/>
                      <a:pt x="24298" y="101264"/>
                    </a:cubicBezTo>
                    <a:cubicBezTo>
                      <a:pt x="24578" y="100704"/>
                      <a:pt x="24806" y="100094"/>
                      <a:pt x="24959" y="99484"/>
                    </a:cubicBezTo>
                    <a:cubicBezTo>
                      <a:pt x="25315" y="98265"/>
                      <a:pt x="25493" y="97019"/>
                      <a:pt x="25518" y="95748"/>
                    </a:cubicBezTo>
                    <a:cubicBezTo>
                      <a:pt x="25620" y="96155"/>
                      <a:pt x="25747" y="96562"/>
                      <a:pt x="25899" y="96968"/>
                    </a:cubicBezTo>
                    <a:cubicBezTo>
                      <a:pt x="26001" y="97222"/>
                      <a:pt x="26103" y="97477"/>
                      <a:pt x="26230" y="97731"/>
                    </a:cubicBezTo>
                    <a:cubicBezTo>
                      <a:pt x="26306" y="97934"/>
                      <a:pt x="26382" y="98239"/>
                      <a:pt x="26636" y="98239"/>
                    </a:cubicBezTo>
                    <a:cubicBezTo>
                      <a:pt x="26649" y="98240"/>
                      <a:pt x="26662" y="98241"/>
                      <a:pt x="26675" y="98241"/>
                    </a:cubicBezTo>
                    <a:cubicBezTo>
                      <a:pt x="26903" y="98241"/>
                      <a:pt x="27021" y="98027"/>
                      <a:pt x="27094" y="97858"/>
                    </a:cubicBezTo>
                    <a:cubicBezTo>
                      <a:pt x="27170" y="97604"/>
                      <a:pt x="27246" y="97350"/>
                      <a:pt x="27297" y="97070"/>
                    </a:cubicBezTo>
                    <a:cubicBezTo>
                      <a:pt x="27399" y="96562"/>
                      <a:pt x="27450" y="96028"/>
                      <a:pt x="27450" y="95494"/>
                    </a:cubicBezTo>
                    <a:cubicBezTo>
                      <a:pt x="27450" y="94681"/>
                      <a:pt x="27450" y="93842"/>
                      <a:pt x="27399" y="93029"/>
                    </a:cubicBezTo>
                    <a:lnTo>
                      <a:pt x="27399" y="93029"/>
                    </a:lnTo>
                    <a:cubicBezTo>
                      <a:pt x="27577" y="93410"/>
                      <a:pt x="27805" y="93791"/>
                      <a:pt x="28060" y="94122"/>
                    </a:cubicBezTo>
                    <a:cubicBezTo>
                      <a:pt x="28187" y="94325"/>
                      <a:pt x="28339" y="94503"/>
                      <a:pt x="28542" y="94655"/>
                    </a:cubicBezTo>
                    <a:cubicBezTo>
                      <a:pt x="28631" y="94730"/>
                      <a:pt x="28737" y="94769"/>
                      <a:pt x="28846" y="94769"/>
                    </a:cubicBezTo>
                    <a:cubicBezTo>
                      <a:pt x="28923" y="94769"/>
                      <a:pt x="29002" y="94749"/>
                      <a:pt x="29076" y="94706"/>
                    </a:cubicBezTo>
                    <a:cubicBezTo>
                      <a:pt x="29432" y="94478"/>
                      <a:pt x="29432" y="93969"/>
                      <a:pt x="29483" y="93613"/>
                    </a:cubicBezTo>
                    <a:cubicBezTo>
                      <a:pt x="29534" y="93105"/>
                      <a:pt x="29559" y="92622"/>
                      <a:pt x="29559" y="92114"/>
                    </a:cubicBezTo>
                    <a:cubicBezTo>
                      <a:pt x="29559" y="91326"/>
                      <a:pt x="29508" y="90564"/>
                      <a:pt x="29407" y="89776"/>
                    </a:cubicBezTo>
                    <a:lnTo>
                      <a:pt x="29407" y="89776"/>
                    </a:lnTo>
                    <a:cubicBezTo>
                      <a:pt x="29432" y="89852"/>
                      <a:pt x="29483" y="89954"/>
                      <a:pt x="29508" y="90030"/>
                    </a:cubicBezTo>
                    <a:cubicBezTo>
                      <a:pt x="29610" y="90233"/>
                      <a:pt x="29712" y="90411"/>
                      <a:pt x="29839" y="90614"/>
                    </a:cubicBezTo>
                    <a:cubicBezTo>
                      <a:pt x="29915" y="90767"/>
                      <a:pt x="30042" y="90996"/>
                      <a:pt x="30245" y="90996"/>
                    </a:cubicBezTo>
                    <a:cubicBezTo>
                      <a:pt x="30253" y="90996"/>
                      <a:pt x="30261" y="90996"/>
                      <a:pt x="30268" y="90996"/>
                    </a:cubicBezTo>
                    <a:cubicBezTo>
                      <a:pt x="30630" y="90996"/>
                      <a:pt x="30703" y="90406"/>
                      <a:pt x="30728" y="90157"/>
                    </a:cubicBezTo>
                    <a:cubicBezTo>
                      <a:pt x="30754" y="89725"/>
                      <a:pt x="30779" y="89318"/>
                      <a:pt x="30754" y="88886"/>
                    </a:cubicBezTo>
                    <a:cubicBezTo>
                      <a:pt x="30728" y="88251"/>
                      <a:pt x="30703" y="87641"/>
                      <a:pt x="30652" y="87005"/>
                    </a:cubicBezTo>
                    <a:lnTo>
                      <a:pt x="30652" y="87005"/>
                    </a:lnTo>
                    <a:cubicBezTo>
                      <a:pt x="30830" y="87259"/>
                      <a:pt x="31008" y="87514"/>
                      <a:pt x="31160" y="87768"/>
                    </a:cubicBezTo>
                    <a:cubicBezTo>
                      <a:pt x="31313" y="87971"/>
                      <a:pt x="31414" y="88174"/>
                      <a:pt x="31567" y="88378"/>
                    </a:cubicBezTo>
                    <a:cubicBezTo>
                      <a:pt x="31641" y="88489"/>
                      <a:pt x="31770" y="88560"/>
                      <a:pt x="31904" y="88560"/>
                    </a:cubicBezTo>
                    <a:cubicBezTo>
                      <a:pt x="31953" y="88560"/>
                      <a:pt x="32002" y="88551"/>
                      <a:pt x="32050" y="88530"/>
                    </a:cubicBezTo>
                    <a:cubicBezTo>
                      <a:pt x="32329" y="88378"/>
                      <a:pt x="32279" y="87971"/>
                      <a:pt x="32253" y="87717"/>
                    </a:cubicBezTo>
                    <a:cubicBezTo>
                      <a:pt x="32228" y="87310"/>
                      <a:pt x="32177" y="86929"/>
                      <a:pt x="32101" y="86548"/>
                    </a:cubicBezTo>
                    <a:cubicBezTo>
                      <a:pt x="31999" y="85760"/>
                      <a:pt x="31821" y="84997"/>
                      <a:pt x="31592" y="84235"/>
                    </a:cubicBezTo>
                    <a:cubicBezTo>
                      <a:pt x="31516" y="84032"/>
                      <a:pt x="31465" y="83854"/>
                      <a:pt x="31389" y="83650"/>
                    </a:cubicBezTo>
                    <a:lnTo>
                      <a:pt x="31389" y="83650"/>
                    </a:lnTo>
                    <a:cubicBezTo>
                      <a:pt x="31923" y="84489"/>
                      <a:pt x="32634" y="85226"/>
                      <a:pt x="33473" y="85760"/>
                    </a:cubicBezTo>
                    <a:cubicBezTo>
                      <a:pt x="33600" y="85836"/>
                      <a:pt x="33727" y="85887"/>
                      <a:pt x="33854" y="85912"/>
                    </a:cubicBezTo>
                    <a:cubicBezTo>
                      <a:pt x="33981" y="85912"/>
                      <a:pt x="34083" y="85862"/>
                      <a:pt x="34159" y="85760"/>
                    </a:cubicBezTo>
                    <a:cubicBezTo>
                      <a:pt x="34312" y="85531"/>
                      <a:pt x="34363" y="85252"/>
                      <a:pt x="34312" y="84972"/>
                    </a:cubicBezTo>
                    <a:cubicBezTo>
                      <a:pt x="34286" y="84692"/>
                      <a:pt x="34236" y="84388"/>
                      <a:pt x="34134" y="84108"/>
                    </a:cubicBezTo>
                    <a:cubicBezTo>
                      <a:pt x="34058" y="83854"/>
                      <a:pt x="33956" y="83600"/>
                      <a:pt x="33880" y="83345"/>
                    </a:cubicBezTo>
                    <a:cubicBezTo>
                      <a:pt x="33753" y="83015"/>
                      <a:pt x="33626" y="82735"/>
                      <a:pt x="33499" y="82430"/>
                    </a:cubicBezTo>
                    <a:lnTo>
                      <a:pt x="33499" y="82430"/>
                    </a:lnTo>
                    <a:cubicBezTo>
                      <a:pt x="33626" y="82507"/>
                      <a:pt x="33727" y="82608"/>
                      <a:pt x="33829" y="82685"/>
                    </a:cubicBezTo>
                    <a:cubicBezTo>
                      <a:pt x="33931" y="82761"/>
                      <a:pt x="34134" y="82888"/>
                      <a:pt x="34286" y="82964"/>
                    </a:cubicBezTo>
                    <a:cubicBezTo>
                      <a:pt x="34439" y="83091"/>
                      <a:pt x="34617" y="83168"/>
                      <a:pt x="34820" y="83168"/>
                    </a:cubicBezTo>
                    <a:cubicBezTo>
                      <a:pt x="34947" y="83168"/>
                      <a:pt x="35074" y="83091"/>
                      <a:pt x="35151" y="82964"/>
                    </a:cubicBezTo>
                    <a:cubicBezTo>
                      <a:pt x="35227" y="82837"/>
                      <a:pt x="35252" y="82685"/>
                      <a:pt x="35227" y="82532"/>
                    </a:cubicBezTo>
                    <a:cubicBezTo>
                      <a:pt x="35176" y="82354"/>
                      <a:pt x="35125" y="82202"/>
                      <a:pt x="35074" y="82024"/>
                    </a:cubicBezTo>
                    <a:cubicBezTo>
                      <a:pt x="35024" y="81897"/>
                      <a:pt x="34947" y="81744"/>
                      <a:pt x="34896" y="81592"/>
                    </a:cubicBezTo>
                    <a:cubicBezTo>
                      <a:pt x="34693" y="81083"/>
                      <a:pt x="34439" y="80575"/>
                      <a:pt x="34185" y="80118"/>
                    </a:cubicBezTo>
                    <a:lnTo>
                      <a:pt x="34185" y="80118"/>
                    </a:lnTo>
                    <a:cubicBezTo>
                      <a:pt x="34414" y="80321"/>
                      <a:pt x="34642" y="80524"/>
                      <a:pt x="34896" y="80753"/>
                    </a:cubicBezTo>
                    <a:cubicBezTo>
                      <a:pt x="35024" y="80855"/>
                      <a:pt x="35176" y="80982"/>
                      <a:pt x="35329" y="81083"/>
                    </a:cubicBezTo>
                    <a:cubicBezTo>
                      <a:pt x="35405" y="81160"/>
                      <a:pt x="35506" y="81236"/>
                      <a:pt x="35608" y="81287"/>
                    </a:cubicBezTo>
                    <a:cubicBezTo>
                      <a:pt x="35583" y="81338"/>
                      <a:pt x="35557" y="81414"/>
                      <a:pt x="35557" y="81465"/>
                    </a:cubicBezTo>
                    <a:cubicBezTo>
                      <a:pt x="35456" y="81821"/>
                      <a:pt x="35481" y="82202"/>
                      <a:pt x="35633" y="82558"/>
                    </a:cubicBezTo>
                    <a:cubicBezTo>
                      <a:pt x="35608" y="82583"/>
                      <a:pt x="35608" y="82608"/>
                      <a:pt x="35633" y="82608"/>
                    </a:cubicBezTo>
                    <a:cubicBezTo>
                      <a:pt x="35684" y="82786"/>
                      <a:pt x="35735" y="82964"/>
                      <a:pt x="35761" y="83117"/>
                    </a:cubicBezTo>
                    <a:cubicBezTo>
                      <a:pt x="35913" y="83828"/>
                      <a:pt x="35837" y="84565"/>
                      <a:pt x="35532" y="85226"/>
                    </a:cubicBezTo>
                    <a:cubicBezTo>
                      <a:pt x="35379" y="85557"/>
                      <a:pt x="35201" y="85836"/>
                      <a:pt x="34947" y="86116"/>
                    </a:cubicBezTo>
                    <a:cubicBezTo>
                      <a:pt x="34668" y="86421"/>
                      <a:pt x="34337" y="86650"/>
                      <a:pt x="33956" y="86827"/>
                    </a:cubicBezTo>
                    <a:cubicBezTo>
                      <a:pt x="33804" y="86929"/>
                      <a:pt x="33575" y="87005"/>
                      <a:pt x="33499" y="87183"/>
                    </a:cubicBezTo>
                    <a:cubicBezTo>
                      <a:pt x="33448" y="87361"/>
                      <a:pt x="33473" y="87539"/>
                      <a:pt x="33600" y="87692"/>
                    </a:cubicBezTo>
                    <a:cubicBezTo>
                      <a:pt x="33600" y="87717"/>
                      <a:pt x="33600" y="87717"/>
                      <a:pt x="33600" y="87717"/>
                    </a:cubicBezTo>
                    <a:lnTo>
                      <a:pt x="33600" y="87742"/>
                    </a:lnTo>
                    <a:cubicBezTo>
                      <a:pt x="33778" y="88174"/>
                      <a:pt x="34007" y="88556"/>
                      <a:pt x="34286" y="88886"/>
                    </a:cubicBezTo>
                    <a:lnTo>
                      <a:pt x="34388" y="89013"/>
                    </a:lnTo>
                    <a:cubicBezTo>
                      <a:pt x="34871" y="89750"/>
                      <a:pt x="35405" y="90411"/>
                      <a:pt x="35989" y="91046"/>
                    </a:cubicBezTo>
                    <a:cubicBezTo>
                      <a:pt x="36116" y="91174"/>
                      <a:pt x="36243" y="91301"/>
                      <a:pt x="36371" y="91428"/>
                    </a:cubicBezTo>
                    <a:cubicBezTo>
                      <a:pt x="36345" y="91479"/>
                      <a:pt x="36371" y="91504"/>
                      <a:pt x="36396" y="91529"/>
                    </a:cubicBezTo>
                    <a:cubicBezTo>
                      <a:pt x="36472" y="91555"/>
                      <a:pt x="36523" y="91606"/>
                      <a:pt x="36574" y="91631"/>
                    </a:cubicBezTo>
                    <a:cubicBezTo>
                      <a:pt x="36676" y="91733"/>
                      <a:pt x="36777" y="91834"/>
                      <a:pt x="36904" y="91911"/>
                    </a:cubicBezTo>
                    <a:cubicBezTo>
                      <a:pt x="37006" y="92012"/>
                      <a:pt x="37158" y="92088"/>
                      <a:pt x="37286" y="92139"/>
                    </a:cubicBezTo>
                    <a:cubicBezTo>
                      <a:pt x="37387" y="92343"/>
                      <a:pt x="37489" y="92546"/>
                      <a:pt x="37641" y="92724"/>
                    </a:cubicBezTo>
                    <a:cubicBezTo>
                      <a:pt x="37565" y="93258"/>
                      <a:pt x="37514" y="93791"/>
                      <a:pt x="37438" y="94325"/>
                    </a:cubicBezTo>
                    <a:cubicBezTo>
                      <a:pt x="37235" y="96104"/>
                      <a:pt x="37057" y="97883"/>
                      <a:pt x="36955" y="99688"/>
                    </a:cubicBezTo>
                    <a:cubicBezTo>
                      <a:pt x="36904" y="100552"/>
                      <a:pt x="36853" y="101467"/>
                      <a:pt x="36828" y="102356"/>
                    </a:cubicBezTo>
                    <a:cubicBezTo>
                      <a:pt x="36828" y="102636"/>
                      <a:pt x="36803" y="102941"/>
                      <a:pt x="36777" y="103246"/>
                    </a:cubicBezTo>
                    <a:cubicBezTo>
                      <a:pt x="36726" y="103373"/>
                      <a:pt x="36625" y="103500"/>
                      <a:pt x="36523" y="103602"/>
                    </a:cubicBezTo>
                    <a:cubicBezTo>
                      <a:pt x="36066" y="104161"/>
                      <a:pt x="35557" y="104669"/>
                      <a:pt x="35049" y="105178"/>
                    </a:cubicBezTo>
                    <a:cubicBezTo>
                      <a:pt x="34566" y="105711"/>
                      <a:pt x="34058" y="106220"/>
                      <a:pt x="33600" y="106753"/>
                    </a:cubicBezTo>
                    <a:cubicBezTo>
                      <a:pt x="32634" y="107770"/>
                      <a:pt x="31847" y="108939"/>
                      <a:pt x="31287" y="110210"/>
                    </a:cubicBezTo>
                    <a:cubicBezTo>
                      <a:pt x="31008" y="110972"/>
                      <a:pt x="30779" y="111760"/>
                      <a:pt x="30601" y="112548"/>
                    </a:cubicBezTo>
                    <a:cubicBezTo>
                      <a:pt x="30423" y="113362"/>
                      <a:pt x="30220" y="114200"/>
                      <a:pt x="30042" y="115014"/>
                    </a:cubicBezTo>
                    <a:cubicBezTo>
                      <a:pt x="29661" y="116640"/>
                      <a:pt x="29280" y="118267"/>
                      <a:pt x="28847" y="119868"/>
                    </a:cubicBezTo>
                    <a:cubicBezTo>
                      <a:pt x="28619" y="120656"/>
                      <a:pt x="28390" y="121444"/>
                      <a:pt x="28136" y="122257"/>
                    </a:cubicBezTo>
                    <a:cubicBezTo>
                      <a:pt x="28009" y="122638"/>
                      <a:pt x="27882" y="123045"/>
                      <a:pt x="27755" y="123426"/>
                    </a:cubicBezTo>
                    <a:cubicBezTo>
                      <a:pt x="27678" y="123630"/>
                      <a:pt x="27602" y="123833"/>
                      <a:pt x="27526" y="124036"/>
                    </a:cubicBezTo>
                    <a:cubicBezTo>
                      <a:pt x="27246" y="124265"/>
                      <a:pt x="27018" y="124544"/>
                      <a:pt x="26738" y="124773"/>
                    </a:cubicBezTo>
                    <a:cubicBezTo>
                      <a:pt x="26458" y="125002"/>
                      <a:pt x="26179" y="125231"/>
                      <a:pt x="25899" y="125434"/>
                    </a:cubicBezTo>
                    <a:cubicBezTo>
                      <a:pt x="25391" y="125815"/>
                      <a:pt x="24959" y="126247"/>
                      <a:pt x="24578" y="126756"/>
                    </a:cubicBezTo>
                    <a:cubicBezTo>
                      <a:pt x="24222" y="127264"/>
                      <a:pt x="24095" y="127874"/>
                      <a:pt x="24196" y="128484"/>
                    </a:cubicBezTo>
                    <a:cubicBezTo>
                      <a:pt x="24273" y="128814"/>
                      <a:pt x="24374" y="129145"/>
                      <a:pt x="24501" y="129450"/>
                    </a:cubicBezTo>
                    <a:cubicBezTo>
                      <a:pt x="24603" y="129755"/>
                      <a:pt x="24730" y="130111"/>
                      <a:pt x="24857" y="130441"/>
                    </a:cubicBezTo>
                    <a:cubicBezTo>
                      <a:pt x="24984" y="130771"/>
                      <a:pt x="25111" y="131102"/>
                      <a:pt x="25238" y="131432"/>
                    </a:cubicBezTo>
                    <a:cubicBezTo>
                      <a:pt x="25289" y="131610"/>
                      <a:pt x="25366" y="131763"/>
                      <a:pt x="25416" y="131940"/>
                    </a:cubicBezTo>
                    <a:cubicBezTo>
                      <a:pt x="25493" y="132093"/>
                      <a:pt x="25543" y="132245"/>
                      <a:pt x="25645" y="132423"/>
                    </a:cubicBezTo>
                    <a:cubicBezTo>
                      <a:pt x="25653" y="132446"/>
                      <a:pt x="25667" y="132455"/>
                      <a:pt x="25683" y="132455"/>
                    </a:cubicBezTo>
                    <a:cubicBezTo>
                      <a:pt x="25721" y="132455"/>
                      <a:pt x="25772" y="132401"/>
                      <a:pt x="25772" y="132347"/>
                    </a:cubicBezTo>
                    <a:cubicBezTo>
                      <a:pt x="25721" y="132169"/>
                      <a:pt x="25670" y="131966"/>
                      <a:pt x="25594" y="131788"/>
                    </a:cubicBezTo>
                    <a:cubicBezTo>
                      <a:pt x="25543" y="131610"/>
                      <a:pt x="25467" y="131432"/>
                      <a:pt x="25391" y="131229"/>
                    </a:cubicBezTo>
                    <a:lnTo>
                      <a:pt x="25366" y="131178"/>
                    </a:lnTo>
                    <a:lnTo>
                      <a:pt x="25366" y="131178"/>
                    </a:lnTo>
                    <a:cubicBezTo>
                      <a:pt x="25467" y="131280"/>
                      <a:pt x="25543" y="131407"/>
                      <a:pt x="25620" y="131534"/>
                    </a:cubicBezTo>
                    <a:cubicBezTo>
                      <a:pt x="25798" y="131864"/>
                      <a:pt x="25899" y="132220"/>
                      <a:pt x="25975" y="132601"/>
                    </a:cubicBezTo>
                    <a:cubicBezTo>
                      <a:pt x="26052" y="132906"/>
                      <a:pt x="26077" y="133262"/>
                      <a:pt x="26052" y="133593"/>
                    </a:cubicBezTo>
                    <a:cubicBezTo>
                      <a:pt x="26026" y="133948"/>
                      <a:pt x="25975" y="134304"/>
                      <a:pt x="25950" y="134685"/>
                    </a:cubicBezTo>
                    <a:cubicBezTo>
                      <a:pt x="25899" y="135041"/>
                      <a:pt x="25925" y="135397"/>
                      <a:pt x="25975" y="135727"/>
                    </a:cubicBezTo>
                    <a:cubicBezTo>
                      <a:pt x="26052" y="136058"/>
                      <a:pt x="26204" y="136363"/>
                      <a:pt x="26433" y="136617"/>
                    </a:cubicBezTo>
                    <a:cubicBezTo>
                      <a:pt x="26916" y="137125"/>
                      <a:pt x="27500" y="137481"/>
                      <a:pt x="28161" y="137710"/>
                    </a:cubicBezTo>
                    <a:cubicBezTo>
                      <a:pt x="28847" y="137989"/>
                      <a:pt x="29534" y="138193"/>
                      <a:pt x="30220" y="138447"/>
                    </a:cubicBezTo>
                    <a:lnTo>
                      <a:pt x="30271" y="138523"/>
                    </a:lnTo>
                    <a:cubicBezTo>
                      <a:pt x="30280" y="138543"/>
                      <a:pt x="30298" y="138551"/>
                      <a:pt x="30315" y="138551"/>
                    </a:cubicBezTo>
                    <a:cubicBezTo>
                      <a:pt x="30343" y="138551"/>
                      <a:pt x="30372" y="138529"/>
                      <a:pt x="30372" y="138498"/>
                    </a:cubicBezTo>
                    <a:cubicBezTo>
                      <a:pt x="30423" y="138498"/>
                      <a:pt x="30449" y="138498"/>
                      <a:pt x="30499" y="138472"/>
                    </a:cubicBezTo>
                    <a:cubicBezTo>
                      <a:pt x="30677" y="138599"/>
                      <a:pt x="30906" y="138676"/>
                      <a:pt x="31135" y="138727"/>
                    </a:cubicBezTo>
                    <a:lnTo>
                      <a:pt x="31186" y="138727"/>
                    </a:lnTo>
                    <a:cubicBezTo>
                      <a:pt x="31491" y="138803"/>
                      <a:pt x="31821" y="138879"/>
                      <a:pt x="32152" y="138930"/>
                    </a:cubicBezTo>
                    <a:cubicBezTo>
                      <a:pt x="32634" y="139006"/>
                      <a:pt x="33117" y="139032"/>
                      <a:pt x="33600" y="139032"/>
                    </a:cubicBezTo>
                    <a:cubicBezTo>
                      <a:pt x="34058" y="139032"/>
                      <a:pt x="34541" y="138981"/>
                      <a:pt x="34998" y="138904"/>
                    </a:cubicBezTo>
                    <a:cubicBezTo>
                      <a:pt x="35405" y="138854"/>
                      <a:pt x="35761" y="138574"/>
                      <a:pt x="35938" y="138193"/>
                    </a:cubicBezTo>
                    <a:cubicBezTo>
                      <a:pt x="35989" y="137989"/>
                      <a:pt x="35964" y="137786"/>
                      <a:pt x="35888" y="137608"/>
                    </a:cubicBezTo>
                    <a:cubicBezTo>
                      <a:pt x="35786" y="137405"/>
                      <a:pt x="35659" y="137227"/>
                      <a:pt x="35532" y="137049"/>
                    </a:cubicBezTo>
                    <a:cubicBezTo>
                      <a:pt x="35303" y="136719"/>
                      <a:pt x="35024" y="136414"/>
                      <a:pt x="34719" y="136160"/>
                    </a:cubicBezTo>
                    <a:cubicBezTo>
                      <a:pt x="34668" y="136083"/>
                      <a:pt x="34617" y="136007"/>
                      <a:pt x="34566" y="135905"/>
                    </a:cubicBezTo>
                    <a:cubicBezTo>
                      <a:pt x="34388" y="135600"/>
                      <a:pt x="34286" y="135245"/>
                      <a:pt x="34261" y="134914"/>
                    </a:cubicBezTo>
                    <a:cubicBezTo>
                      <a:pt x="34261" y="134558"/>
                      <a:pt x="34261" y="134202"/>
                      <a:pt x="34286" y="133847"/>
                    </a:cubicBezTo>
                    <a:cubicBezTo>
                      <a:pt x="34312" y="133516"/>
                      <a:pt x="34312" y="133135"/>
                      <a:pt x="34337" y="132805"/>
                    </a:cubicBezTo>
                    <a:cubicBezTo>
                      <a:pt x="34363" y="132093"/>
                      <a:pt x="34388" y="131381"/>
                      <a:pt x="34414" y="130670"/>
                    </a:cubicBezTo>
                    <a:cubicBezTo>
                      <a:pt x="34464" y="129958"/>
                      <a:pt x="34490" y="129246"/>
                      <a:pt x="34541" y="128535"/>
                    </a:cubicBezTo>
                    <a:cubicBezTo>
                      <a:pt x="34566" y="128179"/>
                      <a:pt x="34591" y="127823"/>
                      <a:pt x="34617" y="127467"/>
                    </a:cubicBezTo>
                    <a:cubicBezTo>
                      <a:pt x="34642" y="127162"/>
                      <a:pt x="34668" y="126883"/>
                      <a:pt x="34668" y="126578"/>
                    </a:cubicBezTo>
                    <a:cubicBezTo>
                      <a:pt x="34668" y="126527"/>
                      <a:pt x="34693" y="126476"/>
                      <a:pt x="34719" y="126451"/>
                    </a:cubicBezTo>
                    <a:cubicBezTo>
                      <a:pt x="34973" y="125383"/>
                      <a:pt x="35303" y="124367"/>
                      <a:pt x="35710" y="123350"/>
                    </a:cubicBezTo>
                    <a:cubicBezTo>
                      <a:pt x="36116" y="122333"/>
                      <a:pt x="36574" y="121368"/>
                      <a:pt x="37108" y="120402"/>
                    </a:cubicBezTo>
                    <a:cubicBezTo>
                      <a:pt x="37616" y="119461"/>
                      <a:pt x="38251" y="118546"/>
                      <a:pt x="38658" y="117504"/>
                    </a:cubicBezTo>
                    <a:cubicBezTo>
                      <a:pt x="39014" y="116513"/>
                      <a:pt x="39293" y="115471"/>
                      <a:pt x="39420" y="114404"/>
                    </a:cubicBezTo>
                    <a:cubicBezTo>
                      <a:pt x="39497" y="113870"/>
                      <a:pt x="39573" y="113336"/>
                      <a:pt x="39649" y="112802"/>
                    </a:cubicBezTo>
                    <a:cubicBezTo>
                      <a:pt x="39700" y="112447"/>
                      <a:pt x="39751" y="112065"/>
                      <a:pt x="39776" y="111710"/>
                    </a:cubicBezTo>
                    <a:cubicBezTo>
                      <a:pt x="39903" y="111557"/>
                      <a:pt x="40056" y="111379"/>
                      <a:pt x="40158" y="111201"/>
                    </a:cubicBezTo>
                    <a:lnTo>
                      <a:pt x="40564" y="110642"/>
                    </a:lnTo>
                    <a:cubicBezTo>
                      <a:pt x="41022" y="110007"/>
                      <a:pt x="41428" y="109371"/>
                      <a:pt x="41733" y="108660"/>
                    </a:cubicBezTo>
                    <a:cubicBezTo>
                      <a:pt x="41886" y="108304"/>
                      <a:pt x="41962" y="107948"/>
                      <a:pt x="42013" y="107567"/>
                    </a:cubicBezTo>
                    <a:cubicBezTo>
                      <a:pt x="42038" y="107414"/>
                      <a:pt x="42038" y="107287"/>
                      <a:pt x="42064" y="107135"/>
                    </a:cubicBezTo>
                    <a:cubicBezTo>
                      <a:pt x="42292" y="107008"/>
                      <a:pt x="42521" y="106880"/>
                      <a:pt x="42750" y="106703"/>
                    </a:cubicBezTo>
                    <a:cubicBezTo>
                      <a:pt x="42953" y="106525"/>
                      <a:pt x="43182" y="106347"/>
                      <a:pt x="43385" y="106169"/>
                    </a:cubicBezTo>
                    <a:cubicBezTo>
                      <a:pt x="43741" y="105864"/>
                      <a:pt x="44097" y="105508"/>
                      <a:pt x="44453" y="105178"/>
                    </a:cubicBezTo>
                    <a:cubicBezTo>
                      <a:pt x="44783" y="104898"/>
                      <a:pt x="45063" y="104568"/>
                      <a:pt x="45292" y="104212"/>
                    </a:cubicBezTo>
                    <a:cubicBezTo>
                      <a:pt x="45309" y="104230"/>
                      <a:pt x="45340" y="104248"/>
                      <a:pt x="45366" y="104248"/>
                    </a:cubicBezTo>
                    <a:cubicBezTo>
                      <a:pt x="45376" y="104248"/>
                      <a:pt x="45386" y="104245"/>
                      <a:pt x="45393" y="104237"/>
                    </a:cubicBezTo>
                    <a:cubicBezTo>
                      <a:pt x="45520" y="104136"/>
                      <a:pt x="45622" y="104059"/>
                      <a:pt x="45749" y="103958"/>
                    </a:cubicBezTo>
                    <a:cubicBezTo>
                      <a:pt x="46664" y="103195"/>
                      <a:pt x="47554" y="102382"/>
                      <a:pt x="48367" y="101492"/>
                    </a:cubicBezTo>
                    <a:cubicBezTo>
                      <a:pt x="49155" y="100603"/>
                      <a:pt x="49917" y="99688"/>
                      <a:pt x="50603" y="98697"/>
                    </a:cubicBezTo>
                    <a:cubicBezTo>
                      <a:pt x="51315" y="97705"/>
                      <a:pt x="51950" y="96689"/>
                      <a:pt x="52560" y="95621"/>
                    </a:cubicBezTo>
                    <a:cubicBezTo>
                      <a:pt x="53145" y="94579"/>
                      <a:pt x="53704" y="93512"/>
                      <a:pt x="54263" y="92419"/>
                    </a:cubicBezTo>
                    <a:cubicBezTo>
                      <a:pt x="54695" y="91580"/>
                      <a:pt x="55102" y="90741"/>
                      <a:pt x="55509" y="89877"/>
                    </a:cubicBezTo>
                    <a:cubicBezTo>
                      <a:pt x="55534" y="89928"/>
                      <a:pt x="55559" y="89928"/>
                      <a:pt x="55610" y="89928"/>
                    </a:cubicBezTo>
                    <a:cubicBezTo>
                      <a:pt x="55712" y="89903"/>
                      <a:pt x="55788" y="89826"/>
                      <a:pt x="55890" y="89776"/>
                    </a:cubicBezTo>
                    <a:lnTo>
                      <a:pt x="56119" y="89598"/>
                    </a:lnTo>
                    <a:cubicBezTo>
                      <a:pt x="56271" y="89496"/>
                      <a:pt x="56398" y="89394"/>
                      <a:pt x="56525" y="89293"/>
                    </a:cubicBezTo>
                    <a:cubicBezTo>
                      <a:pt x="56652" y="89191"/>
                      <a:pt x="56754" y="89089"/>
                      <a:pt x="56856" y="88962"/>
                    </a:cubicBezTo>
                    <a:cubicBezTo>
                      <a:pt x="56907" y="88886"/>
                      <a:pt x="56932" y="88835"/>
                      <a:pt x="56957" y="88759"/>
                    </a:cubicBezTo>
                    <a:cubicBezTo>
                      <a:pt x="56983" y="88734"/>
                      <a:pt x="56983" y="88683"/>
                      <a:pt x="56983" y="88657"/>
                    </a:cubicBezTo>
                    <a:cubicBezTo>
                      <a:pt x="56983" y="88632"/>
                      <a:pt x="56983" y="88632"/>
                      <a:pt x="56983" y="88607"/>
                    </a:cubicBezTo>
                    <a:cubicBezTo>
                      <a:pt x="57084" y="88505"/>
                      <a:pt x="57161" y="88352"/>
                      <a:pt x="57212" y="88225"/>
                    </a:cubicBezTo>
                    <a:cubicBezTo>
                      <a:pt x="57262" y="88047"/>
                      <a:pt x="57313" y="87895"/>
                      <a:pt x="57339" y="87717"/>
                    </a:cubicBezTo>
                    <a:cubicBezTo>
                      <a:pt x="57364" y="87514"/>
                      <a:pt x="57389" y="87310"/>
                      <a:pt x="57415" y="87132"/>
                    </a:cubicBezTo>
                    <a:cubicBezTo>
                      <a:pt x="57542" y="85582"/>
                      <a:pt x="57466" y="84032"/>
                      <a:pt x="57212" y="82507"/>
                    </a:cubicBezTo>
                    <a:cubicBezTo>
                      <a:pt x="56983" y="80982"/>
                      <a:pt x="56678" y="79482"/>
                      <a:pt x="56525" y="77957"/>
                    </a:cubicBezTo>
                    <a:cubicBezTo>
                      <a:pt x="56449" y="77220"/>
                      <a:pt x="56424" y="76458"/>
                      <a:pt x="56449" y="75695"/>
                    </a:cubicBezTo>
                    <a:cubicBezTo>
                      <a:pt x="56449" y="75339"/>
                      <a:pt x="56500" y="74958"/>
                      <a:pt x="56551" y="74602"/>
                    </a:cubicBezTo>
                    <a:cubicBezTo>
                      <a:pt x="56551" y="74552"/>
                      <a:pt x="56551" y="74501"/>
                      <a:pt x="56551" y="74425"/>
                    </a:cubicBezTo>
                    <a:cubicBezTo>
                      <a:pt x="56602" y="74196"/>
                      <a:pt x="56652" y="73967"/>
                      <a:pt x="56678" y="73738"/>
                    </a:cubicBezTo>
                    <a:cubicBezTo>
                      <a:pt x="56678" y="73662"/>
                      <a:pt x="56703" y="73560"/>
                      <a:pt x="56729" y="73459"/>
                    </a:cubicBezTo>
                    <a:cubicBezTo>
                      <a:pt x="56729" y="73433"/>
                      <a:pt x="56729" y="73408"/>
                      <a:pt x="56703" y="73408"/>
                    </a:cubicBezTo>
                    <a:cubicBezTo>
                      <a:pt x="56703" y="73103"/>
                      <a:pt x="56703" y="72798"/>
                      <a:pt x="56652" y="72518"/>
                    </a:cubicBezTo>
                    <a:cubicBezTo>
                      <a:pt x="56551" y="71832"/>
                      <a:pt x="56398" y="71146"/>
                      <a:pt x="56195" y="70460"/>
                    </a:cubicBezTo>
                    <a:cubicBezTo>
                      <a:pt x="56119" y="70129"/>
                      <a:pt x="56042" y="69773"/>
                      <a:pt x="55941" y="69443"/>
                    </a:cubicBezTo>
                    <a:lnTo>
                      <a:pt x="55814" y="68960"/>
                    </a:lnTo>
                    <a:lnTo>
                      <a:pt x="55814" y="68909"/>
                    </a:lnTo>
                    <a:cubicBezTo>
                      <a:pt x="55814" y="68376"/>
                      <a:pt x="55661" y="67867"/>
                      <a:pt x="55382" y="67435"/>
                    </a:cubicBezTo>
                    <a:cubicBezTo>
                      <a:pt x="55160" y="67103"/>
                      <a:pt x="54766" y="66695"/>
                      <a:pt x="54332" y="66695"/>
                    </a:cubicBezTo>
                    <a:cubicBezTo>
                      <a:pt x="54268" y="66695"/>
                      <a:pt x="54202" y="66704"/>
                      <a:pt x="54136" y="66724"/>
                    </a:cubicBezTo>
                    <a:cubicBezTo>
                      <a:pt x="54085" y="66419"/>
                      <a:pt x="54035" y="66139"/>
                      <a:pt x="53984" y="65859"/>
                    </a:cubicBezTo>
                    <a:lnTo>
                      <a:pt x="53984" y="65859"/>
                    </a:lnTo>
                    <a:cubicBezTo>
                      <a:pt x="54441" y="66342"/>
                      <a:pt x="55000" y="66749"/>
                      <a:pt x="55585" y="67054"/>
                    </a:cubicBezTo>
                    <a:cubicBezTo>
                      <a:pt x="56983" y="67893"/>
                      <a:pt x="58482" y="68782"/>
                      <a:pt x="60134" y="68858"/>
                    </a:cubicBezTo>
                    <a:cubicBezTo>
                      <a:pt x="60338" y="68858"/>
                      <a:pt x="60541" y="68858"/>
                      <a:pt x="60744" y="68833"/>
                    </a:cubicBezTo>
                    <a:cubicBezTo>
                      <a:pt x="60922" y="68833"/>
                      <a:pt x="61126" y="68782"/>
                      <a:pt x="61303" y="68706"/>
                    </a:cubicBezTo>
                    <a:cubicBezTo>
                      <a:pt x="61685" y="68503"/>
                      <a:pt x="61481" y="68045"/>
                      <a:pt x="61380" y="67766"/>
                    </a:cubicBezTo>
                    <a:cubicBezTo>
                      <a:pt x="61227" y="67384"/>
                      <a:pt x="61049" y="67029"/>
                      <a:pt x="60871" y="66673"/>
                    </a:cubicBezTo>
                    <a:cubicBezTo>
                      <a:pt x="60719" y="66419"/>
                      <a:pt x="60566" y="66164"/>
                      <a:pt x="60389" y="65910"/>
                    </a:cubicBezTo>
                    <a:lnTo>
                      <a:pt x="60389" y="65910"/>
                    </a:lnTo>
                    <a:cubicBezTo>
                      <a:pt x="60592" y="65961"/>
                      <a:pt x="60795" y="65986"/>
                      <a:pt x="61024" y="65986"/>
                    </a:cubicBezTo>
                    <a:cubicBezTo>
                      <a:pt x="61080" y="65989"/>
                      <a:pt x="61137" y="65990"/>
                      <a:pt x="61194" y="65990"/>
                    </a:cubicBezTo>
                    <a:cubicBezTo>
                      <a:pt x="61701" y="65990"/>
                      <a:pt x="62222" y="65890"/>
                      <a:pt x="62701" y="65707"/>
                    </a:cubicBezTo>
                    <a:cubicBezTo>
                      <a:pt x="62828" y="65681"/>
                      <a:pt x="62956" y="65605"/>
                      <a:pt x="63057" y="65504"/>
                    </a:cubicBezTo>
                    <a:cubicBezTo>
                      <a:pt x="63133" y="65402"/>
                      <a:pt x="63159" y="65275"/>
                      <a:pt x="63159" y="65148"/>
                    </a:cubicBezTo>
                    <a:cubicBezTo>
                      <a:pt x="63184" y="64843"/>
                      <a:pt x="63108" y="64563"/>
                      <a:pt x="63006" y="64309"/>
                    </a:cubicBezTo>
                    <a:cubicBezTo>
                      <a:pt x="62879" y="64029"/>
                      <a:pt x="62727" y="63750"/>
                      <a:pt x="62600" y="63496"/>
                    </a:cubicBezTo>
                    <a:cubicBezTo>
                      <a:pt x="62447" y="63216"/>
                      <a:pt x="62346" y="63013"/>
                      <a:pt x="62218" y="62784"/>
                    </a:cubicBezTo>
                    <a:lnTo>
                      <a:pt x="62218" y="62784"/>
                    </a:lnTo>
                    <a:cubicBezTo>
                      <a:pt x="62423" y="62806"/>
                      <a:pt x="62632" y="62819"/>
                      <a:pt x="62843" y="62819"/>
                    </a:cubicBezTo>
                    <a:cubicBezTo>
                      <a:pt x="63601" y="62819"/>
                      <a:pt x="64378" y="62657"/>
                      <a:pt x="65014" y="62199"/>
                    </a:cubicBezTo>
                    <a:cubicBezTo>
                      <a:pt x="65395" y="61895"/>
                      <a:pt x="65751" y="61437"/>
                      <a:pt x="65599" y="60903"/>
                    </a:cubicBezTo>
                    <a:cubicBezTo>
                      <a:pt x="65522" y="60649"/>
                      <a:pt x="65345" y="60420"/>
                      <a:pt x="65141" y="60268"/>
                    </a:cubicBezTo>
                    <a:cubicBezTo>
                      <a:pt x="65040" y="60192"/>
                      <a:pt x="64913" y="60115"/>
                      <a:pt x="64785" y="60039"/>
                    </a:cubicBezTo>
                    <a:lnTo>
                      <a:pt x="64658" y="59988"/>
                    </a:lnTo>
                    <a:lnTo>
                      <a:pt x="64862" y="59963"/>
                    </a:lnTo>
                    <a:cubicBezTo>
                      <a:pt x="65955" y="59709"/>
                      <a:pt x="66971" y="59124"/>
                      <a:pt x="67937" y="58540"/>
                    </a:cubicBezTo>
                    <a:cubicBezTo>
                      <a:pt x="68039" y="58489"/>
                      <a:pt x="68140" y="58387"/>
                      <a:pt x="68217" y="58285"/>
                    </a:cubicBezTo>
                    <a:cubicBezTo>
                      <a:pt x="68267" y="58158"/>
                      <a:pt x="68293" y="58031"/>
                      <a:pt x="68267" y="57879"/>
                    </a:cubicBezTo>
                    <a:cubicBezTo>
                      <a:pt x="68217" y="57675"/>
                      <a:pt x="68115" y="57447"/>
                      <a:pt x="67962" y="57294"/>
                    </a:cubicBezTo>
                    <a:cubicBezTo>
                      <a:pt x="67708" y="56989"/>
                      <a:pt x="67378" y="56761"/>
                      <a:pt x="67022" y="56633"/>
                    </a:cubicBezTo>
                    <a:cubicBezTo>
                      <a:pt x="67530" y="56481"/>
                      <a:pt x="68039" y="56278"/>
                      <a:pt x="68522" y="56023"/>
                    </a:cubicBezTo>
                    <a:cubicBezTo>
                      <a:pt x="68776" y="55922"/>
                      <a:pt x="69004" y="55769"/>
                      <a:pt x="69233" y="55617"/>
                    </a:cubicBezTo>
                    <a:cubicBezTo>
                      <a:pt x="69437" y="55464"/>
                      <a:pt x="69614" y="55286"/>
                      <a:pt x="69767" y="55083"/>
                    </a:cubicBezTo>
                    <a:cubicBezTo>
                      <a:pt x="69894" y="54880"/>
                      <a:pt x="69945" y="54626"/>
                      <a:pt x="69894" y="54371"/>
                    </a:cubicBezTo>
                    <a:cubicBezTo>
                      <a:pt x="69818" y="54168"/>
                      <a:pt x="69665" y="53965"/>
                      <a:pt x="69487" y="53838"/>
                    </a:cubicBezTo>
                    <a:cubicBezTo>
                      <a:pt x="69284" y="53711"/>
                      <a:pt x="69055" y="53584"/>
                      <a:pt x="68827" y="53482"/>
                    </a:cubicBezTo>
                    <a:cubicBezTo>
                      <a:pt x="68572" y="53380"/>
                      <a:pt x="68293" y="53253"/>
                      <a:pt x="68039" y="53151"/>
                    </a:cubicBezTo>
                    <a:cubicBezTo>
                      <a:pt x="68420" y="53024"/>
                      <a:pt x="68801" y="52872"/>
                      <a:pt x="69157" y="52694"/>
                    </a:cubicBezTo>
                    <a:cubicBezTo>
                      <a:pt x="69411" y="52592"/>
                      <a:pt x="69640" y="52440"/>
                      <a:pt x="69869" y="52287"/>
                    </a:cubicBezTo>
                    <a:cubicBezTo>
                      <a:pt x="70097" y="52160"/>
                      <a:pt x="70301" y="51982"/>
                      <a:pt x="70479" y="51779"/>
                    </a:cubicBezTo>
                    <a:cubicBezTo>
                      <a:pt x="70656" y="51576"/>
                      <a:pt x="70707" y="51296"/>
                      <a:pt x="70580" y="51042"/>
                    </a:cubicBezTo>
                    <a:cubicBezTo>
                      <a:pt x="70453" y="50813"/>
                      <a:pt x="70275" y="50584"/>
                      <a:pt x="70072" y="50407"/>
                    </a:cubicBezTo>
                    <a:cubicBezTo>
                      <a:pt x="69691" y="50025"/>
                      <a:pt x="69233" y="49695"/>
                      <a:pt x="68750" y="49466"/>
                    </a:cubicBezTo>
                    <a:cubicBezTo>
                      <a:pt x="69335" y="49009"/>
                      <a:pt x="69818" y="48399"/>
                      <a:pt x="70123" y="47738"/>
                    </a:cubicBezTo>
                    <a:cubicBezTo>
                      <a:pt x="70326" y="47280"/>
                      <a:pt x="70504" y="46721"/>
                      <a:pt x="70148" y="46315"/>
                    </a:cubicBezTo>
                    <a:cubicBezTo>
                      <a:pt x="70021" y="46162"/>
                      <a:pt x="69843" y="46035"/>
                      <a:pt x="69640" y="45984"/>
                    </a:cubicBezTo>
                    <a:cubicBezTo>
                      <a:pt x="69614" y="45933"/>
                      <a:pt x="69564" y="45933"/>
                      <a:pt x="69513" y="45908"/>
                    </a:cubicBezTo>
                    <a:cubicBezTo>
                      <a:pt x="69386" y="45857"/>
                      <a:pt x="69259" y="45832"/>
                      <a:pt x="69132" y="45832"/>
                    </a:cubicBezTo>
                    <a:lnTo>
                      <a:pt x="68954" y="45832"/>
                    </a:lnTo>
                    <a:cubicBezTo>
                      <a:pt x="69640" y="45044"/>
                      <a:pt x="70097" y="44053"/>
                      <a:pt x="70250" y="43011"/>
                    </a:cubicBezTo>
                    <a:cubicBezTo>
                      <a:pt x="70301" y="42706"/>
                      <a:pt x="70275" y="42401"/>
                      <a:pt x="70148" y="42096"/>
                    </a:cubicBezTo>
                    <a:cubicBezTo>
                      <a:pt x="70047" y="41867"/>
                      <a:pt x="69869" y="41689"/>
                      <a:pt x="69665" y="41536"/>
                    </a:cubicBezTo>
                    <a:cubicBezTo>
                      <a:pt x="69233" y="41282"/>
                      <a:pt x="68750" y="41155"/>
                      <a:pt x="68242" y="41155"/>
                    </a:cubicBezTo>
                    <a:cubicBezTo>
                      <a:pt x="68598" y="40799"/>
                      <a:pt x="68954" y="40444"/>
                      <a:pt x="69259" y="40037"/>
                    </a:cubicBezTo>
                    <a:cubicBezTo>
                      <a:pt x="69589" y="39579"/>
                      <a:pt x="69894" y="39071"/>
                      <a:pt x="70123" y="38537"/>
                    </a:cubicBezTo>
                    <a:cubicBezTo>
                      <a:pt x="70301" y="38258"/>
                      <a:pt x="70377" y="37927"/>
                      <a:pt x="70352" y="37597"/>
                    </a:cubicBezTo>
                    <a:cubicBezTo>
                      <a:pt x="70326" y="37317"/>
                      <a:pt x="70174" y="37063"/>
                      <a:pt x="69945" y="36911"/>
                    </a:cubicBezTo>
                    <a:cubicBezTo>
                      <a:pt x="69691" y="36758"/>
                      <a:pt x="69437" y="36657"/>
                      <a:pt x="69182" y="36606"/>
                    </a:cubicBezTo>
                    <a:cubicBezTo>
                      <a:pt x="68852" y="36504"/>
                      <a:pt x="68496" y="36453"/>
                      <a:pt x="68166" y="36402"/>
                    </a:cubicBezTo>
                    <a:cubicBezTo>
                      <a:pt x="67962" y="36378"/>
                      <a:pt x="67761" y="36367"/>
                      <a:pt x="67562" y="36367"/>
                    </a:cubicBezTo>
                    <a:cubicBezTo>
                      <a:pt x="67139" y="36367"/>
                      <a:pt x="66725" y="36418"/>
                      <a:pt x="66310" y="36504"/>
                    </a:cubicBezTo>
                    <a:cubicBezTo>
                      <a:pt x="66488" y="36352"/>
                      <a:pt x="66666" y="36225"/>
                      <a:pt x="66844" y="36072"/>
                    </a:cubicBezTo>
                    <a:cubicBezTo>
                      <a:pt x="67403" y="35564"/>
                      <a:pt x="67886" y="34979"/>
                      <a:pt x="68267" y="34344"/>
                    </a:cubicBezTo>
                    <a:cubicBezTo>
                      <a:pt x="68496" y="33988"/>
                      <a:pt x="68725" y="33632"/>
                      <a:pt x="68954" y="33302"/>
                    </a:cubicBezTo>
                    <a:cubicBezTo>
                      <a:pt x="69208" y="32997"/>
                      <a:pt x="69487" y="32666"/>
                      <a:pt x="69742" y="32361"/>
                    </a:cubicBezTo>
                    <a:cubicBezTo>
                      <a:pt x="70250" y="31751"/>
                      <a:pt x="70707" y="31040"/>
                      <a:pt x="71063" y="30303"/>
                    </a:cubicBezTo>
                    <a:cubicBezTo>
                      <a:pt x="71394" y="29616"/>
                      <a:pt x="71699" y="28879"/>
                      <a:pt x="71978" y="28142"/>
                    </a:cubicBezTo>
                    <a:cubicBezTo>
                      <a:pt x="72131" y="27837"/>
                      <a:pt x="72131" y="27507"/>
                      <a:pt x="72004" y="27202"/>
                    </a:cubicBezTo>
                    <a:cubicBezTo>
                      <a:pt x="71775" y="26872"/>
                      <a:pt x="71343" y="26872"/>
                      <a:pt x="70987" y="26872"/>
                    </a:cubicBezTo>
                    <a:cubicBezTo>
                      <a:pt x="70941" y="26871"/>
                      <a:pt x="70895" y="26870"/>
                      <a:pt x="70849" y="26870"/>
                    </a:cubicBezTo>
                    <a:cubicBezTo>
                      <a:pt x="69523" y="26870"/>
                      <a:pt x="68202" y="27225"/>
                      <a:pt x="67047" y="27888"/>
                    </a:cubicBezTo>
                    <a:cubicBezTo>
                      <a:pt x="67352" y="27380"/>
                      <a:pt x="67683" y="26872"/>
                      <a:pt x="67988" y="26363"/>
                    </a:cubicBezTo>
                    <a:cubicBezTo>
                      <a:pt x="69157" y="24533"/>
                      <a:pt x="70174" y="22602"/>
                      <a:pt x="71038" y="20619"/>
                    </a:cubicBezTo>
                    <a:cubicBezTo>
                      <a:pt x="71470" y="19628"/>
                      <a:pt x="71800" y="18586"/>
                      <a:pt x="72054" y="17544"/>
                    </a:cubicBezTo>
                    <a:cubicBezTo>
                      <a:pt x="72207" y="17061"/>
                      <a:pt x="72131" y="16527"/>
                      <a:pt x="71902" y="16095"/>
                    </a:cubicBezTo>
                    <a:cubicBezTo>
                      <a:pt x="71671" y="15806"/>
                      <a:pt x="71323" y="15634"/>
                      <a:pt x="70969" y="15634"/>
                    </a:cubicBezTo>
                    <a:cubicBezTo>
                      <a:pt x="70856" y="15634"/>
                      <a:pt x="70742" y="15652"/>
                      <a:pt x="70631" y="15689"/>
                    </a:cubicBezTo>
                    <a:cubicBezTo>
                      <a:pt x="69691" y="15892"/>
                      <a:pt x="68827" y="16349"/>
                      <a:pt x="68140" y="17010"/>
                    </a:cubicBezTo>
                    <a:cubicBezTo>
                      <a:pt x="67759" y="17315"/>
                      <a:pt x="67429" y="17646"/>
                      <a:pt x="67124" y="18027"/>
                    </a:cubicBezTo>
                    <a:cubicBezTo>
                      <a:pt x="66946" y="18179"/>
                      <a:pt x="66793" y="18383"/>
                      <a:pt x="66641" y="18561"/>
                    </a:cubicBezTo>
                    <a:cubicBezTo>
                      <a:pt x="66920" y="17671"/>
                      <a:pt x="67149" y="16781"/>
                      <a:pt x="67352" y="15866"/>
                    </a:cubicBezTo>
                    <a:cubicBezTo>
                      <a:pt x="67632" y="14723"/>
                      <a:pt x="67835" y="13554"/>
                      <a:pt x="67962" y="12359"/>
                    </a:cubicBezTo>
                    <a:cubicBezTo>
                      <a:pt x="68064" y="11444"/>
                      <a:pt x="68039" y="10300"/>
                      <a:pt x="67378" y="9589"/>
                    </a:cubicBezTo>
                    <a:cubicBezTo>
                      <a:pt x="67129" y="9299"/>
                      <a:pt x="66780" y="9161"/>
                      <a:pt x="66411" y="9161"/>
                    </a:cubicBezTo>
                    <a:cubicBezTo>
                      <a:pt x="66327" y="9161"/>
                      <a:pt x="66243" y="9168"/>
                      <a:pt x="66158" y="9182"/>
                    </a:cubicBezTo>
                    <a:cubicBezTo>
                      <a:pt x="65650" y="9309"/>
                      <a:pt x="65192" y="9563"/>
                      <a:pt x="64785" y="9919"/>
                    </a:cubicBezTo>
                    <a:cubicBezTo>
                      <a:pt x="64048" y="10453"/>
                      <a:pt x="63388" y="11114"/>
                      <a:pt x="62803" y="11825"/>
                    </a:cubicBezTo>
                    <a:cubicBezTo>
                      <a:pt x="62803" y="11749"/>
                      <a:pt x="62828" y="11673"/>
                      <a:pt x="62854" y="11597"/>
                    </a:cubicBezTo>
                    <a:cubicBezTo>
                      <a:pt x="63159" y="9970"/>
                      <a:pt x="63413" y="8343"/>
                      <a:pt x="63565" y="6717"/>
                    </a:cubicBezTo>
                    <a:cubicBezTo>
                      <a:pt x="63693" y="5929"/>
                      <a:pt x="63718" y="5166"/>
                      <a:pt x="63667" y="4379"/>
                    </a:cubicBezTo>
                    <a:cubicBezTo>
                      <a:pt x="63616" y="3997"/>
                      <a:pt x="63540" y="3616"/>
                      <a:pt x="63438" y="3260"/>
                    </a:cubicBezTo>
                    <a:cubicBezTo>
                      <a:pt x="63388" y="3082"/>
                      <a:pt x="63311" y="2904"/>
                      <a:pt x="63184" y="2777"/>
                    </a:cubicBezTo>
                    <a:cubicBezTo>
                      <a:pt x="63058" y="2693"/>
                      <a:pt x="62914" y="2644"/>
                      <a:pt x="62782" y="2644"/>
                    </a:cubicBezTo>
                    <a:cubicBezTo>
                      <a:pt x="62754" y="2644"/>
                      <a:pt x="62728" y="2646"/>
                      <a:pt x="62701" y="2650"/>
                    </a:cubicBezTo>
                    <a:cubicBezTo>
                      <a:pt x="61278" y="2777"/>
                      <a:pt x="60287" y="3921"/>
                      <a:pt x="59423" y="4963"/>
                    </a:cubicBezTo>
                    <a:cubicBezTo>
                      <a:pt x="58914" y="5573"/>
                      <a:pt x="58406" y="6183"/>
                      <a:pt x="57949" y="6844"/>
                    </a:cubicBezTo>
                    <a:cubicBezTo>
                      <a:pt x="57745" y="7098"/>
                      <a:pt x="57593" y="7378"/>
                      <a:pt x="57440" y="7683"/>
                    </a:cubicBezTo>
                    <a:cubicBezTo>
                      <a:pt x="57466" y="7403"/>
                      <a:pt x="57491" y="7123"/>
                      <a:pt x="57517" y="6869"/>
                    </a:cubicBezTo>
                    <a:cubicBezTo>
                      <a:pt x="57720" y="5344"/>
                      <a:pt x="57771" y="3794"/>
                      <a:pt x="57644" y="2269"/>
                    </a:cubicBezTo>
                    <a:cubicBezTo>
                      <a:pt x="57618" y="1913"/>
                      <a:pt x="57567" y="1557"/>
                      <a:pt x="57491" y="1202"/>
                    </a:cubicBezTo>
                    <a:cubicBezTo>
                      <a:pt x="57440" y="871"/>
                      <a:pt x="57339" y="566"/>
                      <a:pt x="57161" y="287"/>
                    </a:cubicBezTo>
                    <a:cubicBezTo>
                      <a:pt x="57026" y="80"/>
                      <a:pt x="56850" y="1"/>
                      <a:pt x="566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9" name="Google Shape;9874;p71">
                <a:extLst>
                  <a:ext uri="{FF2B5EF4-FFF2-40B4-BE49-F238E27FC236}">
                    <a16:creationId xmlns:a16="http://schemas.microsoft.com/office/drawing/2014/main" id="{3EE41D8C-AD9A-7DED-4674-263D70BA0E54}"/>
                  </a:ext>
                </a:extLst>
              </p:cNvPr>
              <p:cNvSpPr/>
              <p:nvPr/>
            </p:nvSpPr>
            <p:spPr>
              <a:xfrm>
                <a:off x="5608100" y="3523225"/>
                <a:ext cx="103075" cy="469575"/>
              </a:xfrm>
              <a:custGeom>
                <a:avLst/>
                <a:gdLst/>
                <a:ahLst/>
                <a:cxnLst/>
                <a:rect l="l" t="t" r="r" b="b"/>
                <a:pathLst>
                  <a:path w="4123" h="18783" extrusionOk="0">
                    <a:moveTo>
                      <a:pt x="4043" y="1"/>
                    </a:moveTo>
                    <a:cubicBezTo>
                      <a:pt x="4017" y="1"/>
                      <a:pt x="3991" y="17"/>
                      <a:pt x="3980" y="58"/>
                    </a:cubicBezTo>
                    <a:cubicBezTo>
                      <a:pt x="3930" y="185"/>
                      <a:pt x="3879" y="337"/>
                      <a:pt x="3828" y="490"/>
                    </a:cubicBezTo>
                    <a:cubicBezTo>
                      <a:pt x="3497" y="1684"/>
                      <a:pt x="3218" y="2904"/>
                      <a:pt x="3015" y="4124"/>
                    </a:cubicBezTo>
                    <a:cubicBezTo>
                      <a:pt x="2786" y="5344"/>
                      <a:pt x="2582" y="6564"/>
                      <a:pt x="2379" y="7784"/>
                    </a:cubicBezTo>
                    <a:cubicBezTo>
                      <a:pt x="2176" y="9029"/>
                      <a:pt x="1972" y="10275"/>
                      <a:pt x="1744" y="11469"/>
                    </a:cubicBezTo>
                    <a:cubicBezTo>
                      <a:pt x="1540" y="12689"/>
                      <a:pt x="1286" y="13909"/>
                      <a:pt x="1007" y="15104"/>
                    </a:cubicBezTo>
                    <a:cubicBezTo>
                      <a:pt x="727" y="16324"/>
                      <a:pt x="371" y="17518"/>
                      <a:pt x="15" y="18687"/>
                    </a:cubicBezTo>
                    <a:cubicBezTo>
                      <a:pt x="0" y="18749"/>
                      <a:pt x="41" y="18783"/>
                      <a:pt x="81" y="18783"/>
                    </a:cubicBezTo>
                    <a:cubicBezTo>
                      <a:pt x="107" y="18783"/>
                      <a:pt x="133" y="18768"/>
                      <a:pt x="143" y="18738"/>
                    </a:cubicBezTo>
                    <a:cubicBezTo>
                      <a:pt x="193" y="18586"/>
                      <a:pt x="270" y="18433"/>
                      <a:pt x="320" y="18306"/>
                    </a:cubicBezTo>
                    <a:cubicBezTo>
                      <a:pt x="702" y="17137"/>
                      <a:pt x="1032" y="15942"/>
                      <a:pt x="1312" y="14723"/>
                    </a:cubicBezTo>
                    <a:cubicBezTo>
                      <a:pt x="1591" y="13528"/>
                      <a:pt x="1820" y="12308"/>
                      <a:pt x="2049" y="11088"/>
                    </a:cubicBezTo>
                    <a:cubicBezTo>
                      <a:pt x="2277" y="9843"/>
                      <a:pt x="2481" y="8623"/>
                      <a:pt x="2684" y="7377"/>
                    </a:cubicBezTo>
                    <a:cubicBezTo>
                      <a:pt x="2862" y="6157"/>
                      <a:pt x="3065" y="4937"/>
                      <a:pt x="3320" y="3743"/>
                    </a:cubicBezTo>
                    <a:cubicBezTo>
                      <a:pt x="3447" y="3108"/>
                      <a:pt x="3574" y="2498"/>
                      <a:pt x="3701" y="1888"/>
                    </a:cubicBezTo>
                    <a:cubicBezTo>
                      <a:pt x="3853" y="1303"/>
                      <a:pt x="4006" y="693"/>
                      <a:pt x="4107" y="83"/>
                    </a:cubicBezTo>
                    <a:cubicBezTo>
                      <a:pt x="4123" y="37"/>
                      <a:pt x="4083" y="1"/>
                      <a:pt x="40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0" name="Google Shape;9875;p71">
                <a:extLst>
                  <a:ext uri="{FF2B5EF4-FFF2-40B4-BE49-F238E27FC236}">
                    <a16:creationId xmlns:a16="http://schemas.microsoft.com/office/drawing/2014/main" id="{4E1154AC-1F3C-750D-4D14-BCCAAB095160}"/>
                  </a:ext>
                </a:extLst>
              </p:cNvPr>
              <p:cNvSpPr/>
              <p:nvPr/>
            </p:nvSpPr>
            <p:spPr>
              <a:xfrm>
                <a:off x="5713950" y="3449350"/>
                <a:ext cx="10200" cy="46625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865" extrusionOk="0">
                    <a:moveTo>
                      <a:pt x="369" y="1"/>
                    </a:moveTo>
                    <a:cubicBezTo>
                      <a:pt x="350" y="1"/>
                      <a:pt x="331" y="14"/>
                      <a:pt x="331" y="39"/>
                    </a:cubicBezTo>
                    <a:cubicBezTo>
                      <a:pt x="255" y="319"/>
                      <a:pt x="178" y="624"/>
                      <a:pt x="153" y="903"/>
                    </a:cubicBezTo>
                    <a:cubicBezTo>
                      <a:pt x="102" y="1208"/>
                      <a:pt x="51" y="1488"/>
                      <a:pt x="0" y="1793"/>
                    </a:cubicBezTo>
                    <a:cubicBezTo>
                      <a:pt x="0" y="1837"/>
                      <a:pt x="43" y="1864"/>
                      <a:pt x="79" y="1864"/>
                    </a:cubicBezTo>
                    <a:cubicBezTo>
                      <a:pt x="105" y="1864"/>
                      <a:pt x="128" y="1850"/>
                      <a:pt x="128" y="1818"/>
                    </a:cubicBezTo>
                    <a:cubicBezTo>
                      <a:pt x="178" y="1513"/>
                      <a:pt x="229" y="1234"/>
                      <a:pt x="280" y="929"/>
                    </a:cubicBezTo>
                    <a:cubicBezTo>
                      <a:pt x="331" y="649"/>
                      <a:pt x="382" y="344"/>
                      <a:pt x="407" y="39"/>
                    </a:cubicBezTo>
                    <a:cubicBezTo>
                      <a:pt x="407" y="14"/>
                      <a:pt x="388" y="1"/>
                      <a:pt x="36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1" name="Google Shape;9876;p71">
                <a:extLst>
                  <a:ext uri="{FF2B5EF4-FFF2-40B4-BE49-F238E27FC236}">
                    <a16:creationId xmlns:a16="http://schemas.microsoft.com/office/drawing/2014/main" id="{68DC9873-E7F3-C8E0-79E7-125706130627}"/>
                  </a:ext>
                </a:extLst>
              </p:cNvPr>
              <p:cNvSpPr/>
              <p:nvPr/>
            </p:nvSpPr>
            <p:spPr>
              <a:xfrm>
                <a:off x="5812025" y="3444925"/>
                <a:ext cx="23300" cy="112475"/>
              </a:xfrm>
              <a:custGeom>
                <a:avLst/>
                <a:gdLst/>
                <a:ahLst/>
                <a:cxnLst/>
                <a:rect l="l" t="t" r="r" b="b"/>
                <a:pathLst>
                  <a:path w="932" h="4499" extrusionOk="0">
                    <a:moveTo>
                      <a:pt x="827" y="1"/>
                    </a:moveTo>
                    <a:cubicBezTo>
                      <a:pt x="789" y="1"/>
                      <a:pt x="750" y="21"/>
                      <a:pt x="729" y="63"/>
                    </a:cubicBezTo>
                    <a:cubicBezTo>
                      <a:pt x="678" y="394"/>
                      <a:pt x="652" y="699"/>
                      <a:pt x="602" y="1029"/>
                    </a:cubicBezTo>
                    <a:cubicBezTo>
                      <a:pt x="525" y="1588"/>
                      <a:pt x="424" y="2148"/>
                      <a:pt x="322" y="2707"/>
                    </a:cubicBezTo>
                    <a:cubicBezTo>
                      <a:pt x="220" y="3266"/>
                      <a:pt x="144" y="3850"/>
                      <a:pt x="17" y="4410"/>
                    </a:cubicBezTo>
                    <a:cubicBezTo>
                      <a:pt x="0" y="4459"/>
                      <a:pt x="49" y="4498"/>
                      <a:pt x="91" y="4498"/>
                    </a:cubicBezTo>
                    <a:cubicBezTo>
                      <a:pt x="114" y="4498"/>
                      <a:pt x="135" y="4487"/>
                      <a:pt x="144" y="4460"/>
                    </a:cubicBezTo>
                    <a:cubicBezTo>
                      <a:pt x="220" y="4130"/>
                      <a:pt x="297" y="3825"/>
                      <a:pt x="347" y="3495"/>
                    </a:cubicBezTo>
                    <a:cubicBezTo>
                      <a:pt x="474" y="2935"/>
                      <a:pt x="602" y="2376"/>
                      <a:pt x="703" y="1792"/>
                    </a:cubicBezTo>
                    <a:cubicBezTo>
                      <a:pt x="729" y="1512"/>
                      <a:pt x="779" y="1233"/>
                      <a:pt x="830" y="953"/>
                    </a:cubicBezTo>
                    <a:cubicBezTo>
                      <a:pt x="856" y="673"/>
                      <a:pt x="907" y="394"/>
                      <a:pt x="932" y="114"/>
                    </a:cubicBezTo>
                    <a:cubicBezTo>
                      <a:pt x="932" y="40"/>
                      <a:pt x="880" y="1"/>
                      <a:pt x="8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2" name="Google Shape;9877;p71">
                <a:extLst>
                  <a:ext uri="{FF2B5EF4-FFF2-40B4-BE49-F238E27FC236}">
                    <a16:creationId xmlns:a16="http://schemas.microsoft.com/office/drawing/2014/main" id="{AEA5DE0E-9D86-3146-3E26-C3AB14B6588B}"/>
                  </a:ext>
                </a:extLst>
              </p:cNvPr>
              <p:cNvSpPr/>
              <p:nvPr/>
            </p:nvSpPr>
            <p:spPr>
              <a:xfrm>
                <a:off x="5862000" y="3420125"/>
                <a:ext cx="41325" cy="243225"/>
              </a:xfrm>
              <a:custGeom>
                <a:avLst/>
                <a:gdLst/>
                <a:ahLst/>
                <a:cxnLst/>
                <a:rect l="l" t="t" r="r" b="b"/>
                <a:pathLst>
                  <a:path w="1653" h="9729" extrusionOk="0">
                    <a:moveTo>
                      <a:pt x="1563" y="1"/>
                    </a:moveTo>
                    <a:cubicBezTo>
                      <a:pt x="1544" y="1"/>
                      <a:pt x="1525" y="13"/>
                      <a:pt x="1525" y="39"/>
                    </a:cubicBezTo>
                    <a:cubicBezTo>
                      <a:pt x="1525" y="750"/>
                      <a:pt x="1449" y="1462"/>
                      <a:pt x="1297" y="2148"/>
                    </a:cubicBezTo>
                    <a:cubicBezTo>
                      <a:pt x="1170" y="2784"/>
                      <a:pt x="1017" y="3394"/>
                      <a:pt x="890" y="4004"/>
                    </a:cubicBezTo>
                    <a:cubicBezTo>
                      <a:pt x="737" y="4614"/>
                      <a:pt x="610" y="5274"/>
                      <a:pt x="509" y="5884"/>
                    </a:cubicBezTo>
                    <a:cubicBezTo>
                      <a:pt x="382" y="6494"/>
                      <a:pt x="280" y="7130"/>
                      <a:pt x="178" y="7765"/>
                    </a:cubicBezTo>
                    <a:cubicBezTo>
                      <a:pt x="127" y="8070"/>
                      <a:pt x="102" y="8401"/>
                      <a:pt x="77" y="8731"/>
                    </a:cubicBezTo>
                    <a:cubicBezTo>
                      <a:pt x="26" y="9036"/>
                      <a:pt x="0" y="9366"/>
                      <a:pt x="0" y="9671"/>
                    </a:cubicBezTo>
                    <a:cubicBezTo>
                      <a:pt x="0" y="9710"/>
                      <a:pt x="19" y="9729"/>
                      <a:pt x="42" y="9729"/>
                    </a:cubicBezTo>
                    <a:cubicBezTo>
                      <a:pt x="64" y="9729"/>
                      <a:pt x="89" y="9710"/>
                      <a:pt x="102" y="9671"/>
                    </a:cubicBezTo>
                    <a:cubicBezTo>
                      <a:pt x="204" y="9341"/>
                      <a:pt x="229" y="8985"/>
                      <a:pt x="280" y="8629"/>
                    </a:cubicBezTo>
                    <a:cubicBezTo>
                      <a:pt x="331" y="8274"/>
                      <a:pt x="382" y="7918"/>
                      <a:pt x="432" y="7562"/>
                    </a:cubicBezTo>
                    <a:cubicBezTo>
                      <a:pt x="636" y="6291"/>
                      <a:pt x="865" y="4995"/>
                      <a:pt x="1119" y="3775"/>
                    </a:cubicBezTo>
                    <a:cubicBezTo>
                      <a:pt x="1373" y="2530"/>
                      <a:pt x="1652" y="1310"/>
                      <a:pt x="1602" y="39"/>
                    </a:cubicBezTo>
                    <a:cubicBezTo>
                      <a:pt x="1602" y="13"/>
                      <a:pt x="1583" y="1"/>
                      <a:pt x="15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3" name="Google Shape;9878;p71">
                <a:extLst>
                  <a:ext uri="{FF2B5EF4-FFF2-40B4-BE49-F238E27FC236}">
                    <a16:creationId xmlns:a16="http://schemas.microsoft.com/office/drawing/2014/main" id="{3EDA44C2-F38F-79B6-AB86-0DE95A9ACCDE}"/>
                  </a:ext>
                </a:extLst>
              </p:cNvPr>
              <p:cNvSpPr/>
              <p:nvPr/>
            </p:nvSpPr>
            <p:spPr>
              <a:xfrm>
                <a:off x="5837225" y="3690350"/>
                <a:ext cx="19450" cy="56500"/>
              </a:xfrm>
              <a:custGeom>
                <a:avLst/>
                <a:gdLst/>
                <a:ahLst/>
                <a:cxnLst/>
                <a:rect l="l" t="t" r="r" b="b"/>
                <a:pathLst>
                  <a:path w="778" h="2260" extrusionOk="0">
                    <a:moveTo>
                      <a:pt x="704" y="0"/>
                    </a:moveTo>
                    <a:cubicBezTo>
                      <a:pt x="681" y="0"/>
                      <a:pt x="661" y="16"/>
                      <a:pt x="661" y="57"/>
                    </a:cubicBezTo>
                    <a:cubicBezTo>
                      <a:pt x="559" y="413"/>
                      <a:pt x="432" y="769"/>
                      <a:pt x="331" y="1124"/>
                    </a:cubicBezTo>
                    <a:lnTo>
                      <a:pt x="153" y="1684"/>
                    </a:lnTo>
                    <a:cubicBezTo>
                      <a:pt x="76" y="1836"/>
                      <a:pt x="26" y="2014"/>
                      <a:pt x="0" y="2217"/>
                    </a:cubicBezTo>
                    <a:cubicBezTo>
                      <a:pt x="0" y="2247"/>
                      <a:pt x="26" y="2259"/>
                      <a:pt x="48" y="2259"/>
                    </a:cubicBezTo>
                    <a:cubicBezTo>
                      <a:pt x="63" y="2259"/>
                      <a:pt x="76" y="2253"/>
                      <a:pt x="76" y="2243"/>
                    </a:cubicBezTo>
                    <a:cubicBezTo>
                      <a:pt x="178" y="2065"/>
                      <a:pt x="229" y="1887"/>
                      <a:pt x="280" y="1709"/>
                    </a:cubicBezTo>
                    <a:cubicBezTo>
                      <a:pt x="356" y="1531"/>
                      <a:pt x="407" y="1353"/>
                      <a:pt x="458" y="1175"/>
                    </a:cubicBezTo>
                    <a:cubicBezTo>
                      <a:pt x="559" y="819"/>
                      <a:pt x="686" y="438"/>
                      <a:pt x="763" y="82"/>
                    </a:cubicBezTo>
                    <a:cubicBezTo>
                      <a:pt x="778" y="37"/>
                      <a:pt x="738" y="0"/>
                      <a:pt x="7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4" name="Google Shape;9879;p71">
                <a:extLst>
                  <a:ext uri="{FF2B5EF4-FFF2-40B4-BE49-F238E27FC236}">
                    <a16:creationId xmlns:a16="http://schemas.microsoft.com/office/drawing/2014/main" id="{0651F437-5631-1B10-F3D0-F4345CF0A090}"/>
                  </a:ext>
                </a:extLst>
              </p:cNvPr>
              <p:cNvSpPr/>
              <p:nvPr/>
            </p:nvSpPr>
            <p:spPr>
              <a:xfrm>
                <a:off x="6020200" y="3457050"/>
                <a:ext cx="24175" cy="188200"/>
              </a:xfrm>
              <a:custGeom>
                <a:avLst/>
                <a:gdLst/>
                <a:ahLst/>
                <a:cxnLst/>
                <a:rect l="l" t="t" r="r" b="b"/>
                <a:pathLst>
                  <a:path w="967" h="7528" extrusionOk="0">
                    <a:moveTo>
                      <a:pt x="919" y="1"/>
                    </a:moveTo>
                    <a:cubicBezTo>
                      <a:pt x="898" y="1"/>
                      <a:pt x="876" y="13"/>
                      <a:pt x="865" y="36"/>
                    </a:cubicBezTo>
                    <a:cubicBezTo>
                      <a:pt x="789" y="316"/>
                      <a:pt x="738" y="570"/>
                      <a:pt x="713" y="849"/>
                    </a:cubicBezTo>
                    <a:cubicBezTo>
                      <a:pt x="687" y="1129"/>
                      <a:pt x="662" y="1408"/>
                      <a:pt x="611" y="1663"/>
                    </a:cubicBezTo>
                    <a:cubicBezTo>
                      <a:pt x="509" y="2628"/>
                      <a:pt x="382" y="3620"/>
                      <a:pt x="280" y="4585"/>
                    </a:cubicBezTo>
                    <a:cubicBezTo>
                      <a:pt x="230" y="5068"/>
                      <a:pt x="179" y="5551"/>
                      <a:pt x="128" y="6034"/>
                    </a:cubicBezTo>
                    <a:cubicBezTo>
                      <a:pt x="103" y="6263"/>
                      <a:pt x="77" y="6517"/>
                      <a:pt x="52" y="6771"/>
                    </a:cubicBezTo>
                    <a:cubicBezTo>
                      <a:pt x="1" y="7000"/>
                      <a:pt x="1" y="7254"/>
                      <a:pt x="1" y="7508"/>
                    </a:cubicBezTo>
                    <a:cubicBezTo>
                      <a:pt x="1" y="7521"/>
                      <a:pt x="14" y="7527"/>
                      <a:pt x="30" y="7527"/>
                    </a:cubicBezTo>
                    <a:cubicBezTo>
                      <a:pt x="45" y="7527"/>
                      <a:pt x="64" y="7521"/>
                      <a:pt x="77" y="7508"/>
                    </a:cubicBezTo>
                    <a:cubicBezTo>
                      <a:pt x="128" y="7229"/>
                      <a:pt x="179" y="6974"/>
                      <a:pt x="204" y="6695"/>
                    </a:cubicBezTo>
                    <a:lnTo>
                      <a:pt x="306" y="5882"/>
                    </a:lnTo>
                    <a:cubicBezTo>
                      <a:pt x="433" y="4916"/>
                      <a:pt x="560" y="3925"/>
                      <a:pt x="662" y="2959"/>
                    </a:cubicBezTo>
                    <a:cubicBezTo>
                      <a:pt x="738" y="2476"/>
                      <a:pt x="789" y="2018"/>
                      <a:pt x="840" y="1535"/>
                    </a:cubicBezTo>
                    <a:cubicBezTo>
                      <a:pt x="865" y="1281"/>
                      <a:pt x="916" y="1027"/>
                      <a:pt x="916" y="798"/>
                    </a:cubicBezTo>
                    <a:cubicBezTo>
                      <a:pt x="967" y="544"/>
                      <a:pt x="967" y="290"/>
                      <a:pt x="967" y="61"/>
                    </a:cubicBezTo>
                    <a:cubicBezTo>
                      <a:pt x="967" y="19"/>
                      <a:pt x="944" y="1"/>
                      <a:pt x="9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5" name="Google Shape;9880;p71">
                <a:extLst>
                  <a:ext uri="{FF2B5EF4-FFF2-40B4-BE49-F238E27FC236}">
                    <a16:creationId xmlns:a16="http://schemas.microsoft.com/office/drawing/2014/main" id="{70C1BC25-2D0C-6514-E805-08E31BD38B69}"/>
                  </a:ext>
                </a:extLst>
              </p:cNvPr>
              <p:cNvSpPr/>
              <p:nvPr/>
            </p:nvSpPr>
            <p:spPr>
              <a:xfrm>
                <a:off x="6088200" y="3319900"/>
                <a:ext cx="22900" cy="202575"/>
              </a:xfrm>
              <a:custGeom>
                <a:avLst/>
                <a:gdLst/>
                <a:ahLst/>
                <a:cxnLst/>
                <a:rect l="l" t="t" r="r" b="b"/>
                <a:pathLst>
                  <a:path w="916" h="8103" extrusionOk="0">
                    <a:moveTo>
                      <a:pt x="823" y="0"/>
                    </a:moveTo>
                    <a:cubicBezTo>
                      <a:pt x="788" y="0"/>
                      <a:pt x="750" y="19"/>
                      <a:pt x="737" y="58"/>
                    </a:cubicBezTo>
                    <a:cubicBezTo>
                      <a:pt x="687" y="363"/>
                      <a:pt x="687" y="642"/>
                      <a:pt x="687" y="947"/>
                    </a:cubicBezTo>
                    <a:cubicBezTo>
                      <a:pt x="661" y="1227"/>
                      <a:pt x="636" y="1532"/>
                      <a:pt x="636" y="1811"/>
                    </a:cubicBezTo>
                    <a:cubicBezTo>
                      <a:pt x="585" y="2853"/>
                      <a:pt x="483" y="3895"/>
                      <a:pt x="382" y="4912"/>
                    </a:cubicBezTo>
                    <a:cubicBezTo>
                      <a:pt x="280" y="5954"/>
                      <a:pt x="153" y="6996"/>
                      <a:pt x="0" y="8038"/>
                    </a:cubicBezTo>
                    <a:cubicBezTo>
                      <a:pt x="0" y="8070"/>
                      <a:pt x="41" y="8102"/>
                      <a:pt x="71" y="8102"/>
                    </a:cubicBezTo>
                    <a:cubicBezTo>
                      <a:pt x="88" y="8102"/>
                      <a:pt x="102" y="8092"/>
                      <a:pt x="102" y="8064"/>
                    </a:cubicBezTo>
                    <a:cubicBezTo>
                      <a:pt x="204" y="7479"/>
                      <a:pt x="305" y="6894"/>
                      <a:pt x="407" y="6310"/>
                    </a:cubicBezTo>
                    <a:cubicBezTo>
                      <a:pt x="534" y="5268"/>
                      <a:pt x="661" y="4226"/>
                      <a:pt x="763" y="3184"/>
                    </a:cubicBezTo>
                    <a:cubicBezTo>
                      <a:pt x="788" y="2675"/>
                      <a:pt x="839" y="2142"/>
                      <a:pt x="865" y="1608"/>
                    </a:cubicBezTo>
                    <a:cubicBezTo>
                      <a:pt x="865" y="1354"/>
                      <a:pt x="890" y="1100"/>
                      <a:pt x="890" y="845"/>
                    </a:cubicBezTo>
                    <a:cubicBezTo>
                      <a:pt x="915" y="591"/>
                      <a:pt x="915" y="312"/>
                      <a:pt x="890" y="58"/>
                    </a:cubicBezTo>
                    <a:cubicBezTo>
                      <a:pt x="890" y="19"/>
                      <a:pt x="858" y="0"/>
                      <a:pt x="8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6" name="Google Shape;9881;p71">
                <a:extLst>
                  <a:ext uri="{FF2B5EF4-FFF2-40B4-BE49-F238E27FC236}">
                    <a16:creationId xmlns:a16="http://schemas.microsoft.com/office/drawing/2014/main" id="{F44E8E27-F3D4-ED8D-1A52-B3278A635023}"/>
                  </a:ext>
                </a:extLst>
              </p:cNvPr>
              <p:cNvSpPr/>
              <p:nvPr/>
            </p:nvSpPr>
            <p:spPr>
              <a:xfrm>
                <a:off x="6187325" y="3244350"/>
                <a:ext cx="6375" cy="309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237" extrusionOk="0">
                    <a:moveTo>
                      <a:pt x="47" y="0"/>
                    </a:moveTo>
                    <a:cubicBezTo>
                      <a:pt x="26" y="0"/>
                      <a:pt x="0" y="15"/>
                      <a:pt x="0" y="30"/>
                    </a:cubicBezTo>
                    <a:cubicBezTo>
                      <a:pt x="51" y="233"/>
                      <a:pt x="77" y="411"/>
                      <a:pt x="102" y="614"/>
                    </a:cubicBezTo>
                    <a:cubicBezTo>
                      <a:pt x="127" y="818"/>
                      <a:pt x="153" y="1021"/>
                      <a:pt x="178" y="1199"/>
                    </a:cubicBezTo>
                    <a:cubicBezTo>
                      <a:pt x="178" y="1224"/>
                      <a:pt x="197" y="1237"/>
                      <a:pt x="216" y="1237"/>
                    </a:cubicBezTo>
                    <a:cubicBezTo>
                      <a:pt x="235" y="1237"/>
                      <a:pt x="254" y="1224"/>
                      <a:pt x="254" y="1199"/>
                    </a:cubicBezTo>
                    <a:cubicBezTo>
                      <a:pt x="254" y="995"/>
                      <a:pt x="229" y="818"/>
                      <a:pt x="204" y="614"/>
                    </a:cubicBezTo>
                    <a:cubicBezTo>
                      <a:pt x="153" y="411"/>
                      <a:pt x="127" y="208"/>
                      <a:pt x="77" y="30"/>
                    </a:cubicBezTo>
                    <a:cubicBezTo>
                      <a:pt x="77" y="8"/>
                      <a:pt x="63" y="0"/>
                      <a:pt x="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7" name="Google Shape;9882;p71">
                <a:extLst>
                  <a:ext uri="{FF2B5EF4-FFF2-40B4-BE49-F238E27FC236}">
                    <a16:creationId xmlns:a16="http://schemas.microsoft.com/office/drawing/2014/main" id="{760B7CA9-9E91-0366-826B-5770DEC8AE8F}"/>
                  </a:ext>
                </a:extLst>
              </p:cNvPr>
              <p:cNvSpPr/>
              <p:nvPr/>
            </p:nvSpPr>
            <p:spPr>
              <a:xfrm>
                <a:off x="6168900" y="3167400"/>
                <a:ext cx="51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204" h="1348" extrusionOk="0">
                    <a:moveTo>
                      <a:pt x="51" y="1"/>
                    </a:moveTo>
                    <a:cubicBezTo>
                      <a:pt x="26" y="1"/>
                      <a:pt x="0" y="20"/>
                      <a:pt x="0" y="58"/>
                    </a:cubicBezTo>
                    <a:lnTo>
                      <a:pt x="51" y="693"/>
                    </a:lnTo>
                    <a:cubicBezTo>
                      <a:pt x="76" y="896"/>
                      <a:pt x="76" y="1100"/>
                      <a:pt x="127" y="1329"/>
                    </a:cubicBezTo>
                    <a:cubicBezTo>
                      <a:pt x="127" y="1341"/>
                      <a:pt x="146" y="1348"/>
                      <a:pt x="165" y="1348"/>
                    </a:cubicBezTo>
                    <a:cubicBezTo>
                      <a:pt x="184" y="1348"/>
                      <a:pt x="204" y="1341"/>
                      <a:pt x="204" y="1329"/>
                    </a:cubicBezTo>
                    <a:cubicBezTo>
                      <a:pt x="204" y="1100"/>
                      <a:pt x="178" y="896"/>
                      <a:pt x="153" y="693"/>
                    </a:cubicBezTo>
                    <a:cubicBezTo>
                      <a:pt x="127" y="464"/>
                      <a:pt x="102" y="261"/>
                      <a:pt x="102" y="58"/>
                    </a:cubicBezTo>
                    <a:cubicBezTo>
                      <a:pt x="102" y="20"/>
                      <a:pt x="76" y="1"/>
                      <a:pt x="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8" name="Google Shape;9883;p71">
                <a:extLst>
                  <a:ext uri="{FF2B5EF4-FFF2-40B4-BE49-F238E27FC236}">
                    <a16:creationId xmlns:a16="http://schemas.microsoft.com/office/drawing/2014/main" id="{2443E551-5758-1224-06DE-5BBD689ABF33}"/>
                  </a:ext>
                </a:extLst>
              </p:cNvPr>
              <p:cNvSpPr/>
              <p:nvPr/>
            </p:nvSpPr>
            <p:spPr>
              <a:xfrm>
                <a:off x="6229900" y="3288350"/>
                <a:ext cx="8900" cy="96850"/>
              </a:xfrm>
              <a:custGeom>
                <a:avLst/>
                <a:gdLst/>
                <a:ahLst/>
                <a:cxnLst/>
                <a:rect l="l" t="t" r="r" b="b"/>
                <a:pathLst>
                  <a:path w="356" h="3874" extrusionOk="0">
                    <a:moveTo>
                      <a:pt x="58" y="1"/>
                    </a:moveTo>
                    <a:cubicBezTo>
                      <a:pt x="41" y="1"/>
                      <a:pt x="26" y="14"/>
                      <a:pt x="26" y="49"/>
                    </a:cubicBezTo>
                    <a:cubicBezTo>
                      <a:pt x="0" y="176"/>
                      <a:pt x="0" y="354"/>
                      <a:pt x="26" y="506"/>
                    </a:cubicBezTo>
                    <a:cubicBezTo>
                      <a:pt x="26" y="659"/>
                      <a:pt x="51" y="811"/>
                      <a:pt x="51" y="964"/>
                    </a:cubicBezTo>
                    <a:lnTo>
                      <a:pt x="127" y="1930"/>
                    </a:lnTo>
                    <a:lnTo>
                      <a:pt x="178" y="2870"/>
                    </a:lnTo>
                    <a:cubicBezTo>
                      <a:pt x="203" y="3200"/>
                      <a:pt x="229" y="3505"/>
                      <a:pt x="280" y="3836"/>
                    </a:cubicBezTo>
                    <a:cubicBezTo>
                      <a:pt x="280" y="3861"/>
                      <a:pt x="299" y="3874"/>
                      <a:pt x="318" y="3874"/>
                    </a:cubicBezTo>
                    <a:cubicBezTo>
                      <a:pt x="337" y="3874"/>
                      <a:pt x="356" y="3861"/>
                      <a:pt x="356" y="3836"/>
                    </a:cubicBezTo>
                    <a:cubicBezTo>
                      <a:pt x="356" y="3505"/>
                      <a:pt x="356" y="3200"/>
                      <a:pt x="331" y="2870"/>
                    </a:cubicBezTo>
                    <a:lnTo>
                      <a:pt x="280" y="1930"/>
                    </a:lnTo>
                    <a:cubicBezTo>
                      <a:pt x="254" y="1599"/>
                      <a:pt x="229" y="1294"/>
                      <a:pt x="203" y="964"/>
                    </a:cubicBezTo>
                    <a:cubicBezTo>
                      <a:pt x="203" y="811"/>
                      <a:pt x="178" y="659"/>
                      <a:pt x="178" y="506"/>
                    </a:cubicBezTo>
                    <a:cubicBezTo>
                      <a:pt x="178" y="328"/>
                      <a:pt x="153" y="176"/>
                      <a:pt x="102" y="49"/>
                    </a:cubicBezTo>
                    <a:cubicBezTo>
                      <a:pt x="102" y="21"/>
                      <a:pt x="79" y="1"/>
                      <a:pt x="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9" name="Google Shape;9884;p71">
                <a:extLst>
                  <a:ext uri="{FF2B5EF4-FFF2-40B4-BE49-F238E27FC236}">
                    <a16:creationId xmlns:a16="http://schemas.microsoft.com/office/drawing/2014/main" id="{649C1D97-546E-64FC-C7B4-DE3ECA42D9E0}"/>
                  </a:ext>
                </a:extLst>
              </p:cNvPr>
              <p:cNvSpPr/>
              <p:nvPr/>
            </p:nvSpPr>
            <p:spPr>
              <a:xfrm>
                <a:off x="6256575" y="3125725"/>
                <a:ext cx="8925" cy="32850"/>
              </a:xfrm>
              <a:custGeom>
                <a:avLst/>
                <a:gdLst/>
                <a:ahLst/>
                <a:cxnLst/>
                <a:rect l="l" t="t" r="r" b="b"/>
                <a:pathLst>
                  <a:path w="357" h="1314" extrusionOk="0">
                    <a:moveTo>
                      <a:pt x="64" y="0"/>
                    </a:moveTo>
                    <a:cubicBezTo>
                      <a:pt x="48" y="0"/>
                      <a:pt x="18" y="30"/>
                      <a:pt x="1" y="47"/>
                    </a:cubicBezTo>
                    <a:cubicBezTo>
                      <a:pt x="26" y="276"/>
                      <a:pt x="102" y="454"/>
                      <a:pt x="153" y="657"/>
                    </a:cubicBezTo>
                    <a:cubicBezTo>
                      <a:pt x="204" y="861"/>
                      <a:pt x="229" y="1064"/>
                      <a:pt x="280" y="1267"/>
                    </a:cubicBezTo>
                    <a:cubicBezTo>
                      <a:pt x="280" y="1299"/>
                      <a:pt x="294" y="1313"/>
                      <a:pt x="309" y="1313"/>
                    </a:cubicBezTo>
                    <a:cubicBezTo>
                      <a:pt x="331" y="1313"/>
                      <a:pt x="356" y="1286"/>
                      <a:pt x="356" y="1242"/>
                    </a:cubicBezTo>
                    <a:cubicBezTo>
                      <a:pt x="331" y="1039"/>
                      <a:pt x="306" y="835"/>
                      <a:pt x="255" y="606"/>
                    </a:cubicBezTo>
                    <a:cubicBezTo>
                      <a:pt x="229" y="403"/>
                      <a:pt x="153" y="200"/>
                      <a:pt x="77" y="22"/>
                    </a:cubicBezTo>
                    <a:cubicBezTo>
                      <a:pt x="77" y="6"/>
                      <a:pt x="72" y="0"/>
                      <a:pt x="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0" name="Google Shape;9885;p71">
                <a:extLst>
                  <a:ext uri="{FF2B5EF4-FFF2-40B4-BE49-F238E27FC236}">
                    <a16:creationId xmlns:a16="http://schemas.microsoft.com/office/drawing/2014/main" id="{94E674EA-BE85-DDF7-78B4-ABCBF1044A19}"/>
                  </a:ext>
                </a:extLst>
              </p:cNvPr>
              <p:cNvSpPr/>
              <p:nvPr/>
            </p:nvSpPr>
            <p:spPr>
              <a:xfrm>
                <a:off x="6353150" y="3084550"/>
                <a:ext cx="16550" cy="58350"/>
              </a:xfrm>
              <a:custGeom>
                <a:avLst/>
                <a:gdLst/>
                <a:ahLst/>
                <a:cxnLst/>
                <a:rect l="l" t="t" r="r" b="b"/>
                <a:pathLst>
                  <a:path w="662" h="2334" extrusionOk="0">
                    <a:moveTo>
                      <a:pt x="38" y="0"/>
                    </a:moveTo>
                    <a:cubicBezTo>
                      <a:pt x="18" y="0"/>
                      <a:pt x="1" y="13"/>
                      <a:pt x="1" y="42"/>
                    </a:cubicBezTo>
                    <a:cubicBezTo>
                      <a:pt x="26" y="144"/>
                      <a:pt x="26" y="220"/>
                      <a:pt x="52" y="322"/>
                    </a:cubicBezTo>
                    <a:cubicBezTo>
                      <a:pt x="77" y="424"/>
                      <a:pt x="102" y="525"/>
                      <a:pt x="128" y="601"/>
                    </a:cubicBezTo>
                    <a:cubicBezTo>
                      <a:pt x="179" y="805"/>
                      <a:pt x="230" y="983"/>
                      <a:pt x="280" y="1186"/>
                    </a:cubicBezTo>
                    <a:cubicBezTo>
                      <a:pt x="357" y="1567"/>
                      <a:pt x="484" y="1923"/>
                      <a:pt x="585" y="2304"/>
                    </a:cubicBezTo>
                    <a:cubicBezTo>
                      <a:pt x="585" y="2326"/>
                      <a:pt x="599" y="2334"/>
                      <a:pt x="615" y="2334"/>
                    </a:cubicBezTo>
                    <a:cubicBezTo>
                      <a:pt x="636" y="2334"/>
                      <a:pt x="662" y="2319"/>
                      <a:pt x="662" y="2304"/>
                    </a:cubicBezTo>
                    <a:cubicBezTo>
                      <a:pt x="611" y="2101"/>
                      <a:pt x="585" y="1898"/>
                      <a:pt x="535" y="1694"/>
                    </a:cubicBezTo>
                    <a:cubicBezTo>
                      <a:pt x="509" y="1516"/>
                      <a:pt x="458" y="1338"/>
                      <a:pt x="407" y="1135"/>
                    </a:cubicBezTo>
                    <a:cubicBezTo>
                      <a:pt x="357" y="932"/>
                      <a:pt x="306" y="754"/>
                      <a:pt x="255" y="551"/>
                    </a:cubicBezTo>
                    <a:cubicBezTo>
                      <a:pt x="230" y="474"/>
                      <a:pt x="204" y="373"/>
                      <a:pt x="179" y="271"/>
                    </a:cubicBezTo>
                    <a:cubicBezTo>
                      <a:pt x="153" y="195"/>
                      <a:pt x="102" y="93"/>
                      <a:pt x="77" y="17"/>
                    </a:cubicBezTo>
                    <a:cubicBezTo>
                      <a:pt x="67" y="6"/>
                      <a:pt x="52" y="0"/>
                      <a:pt x="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1" name="Google Shape;9886;p71">
                <a:extLst>
                  <a:ext uri="{FF2B5EF4-FFF2-40B4-BE49-F238E27FC236}">
                    <a16:creationId xmlns:a16="http://schemas.microsoft.com/office/drawing/2014/main" id="{1B6765DA-4833-4AB0-4820-6F70C504D729}"/>
                  </a:ext>
                </a:extLst>
              </p:cNvPr>
              <p:cNvSpPr/>
              <p:nvPr/>
            </p:nvSpPr>
            <p:spPr>
              <a:xfrm>
                <a:off x="6332425" y="3014375"/>
                <a:ext cx="11625" cy="287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1149" extrusionOk="0">
                    <a:moveTo>
                      <a:pt x="50" y="0"/>
                    </a:moveTo>
                    <a:cubicBezTo>
                      <a:pt x="24" y="0"/>
                      <a:pt x="1" y="22"/>
                      <a:pt x="16" y="54"/>
                    </a:cubicBezTo>
                    <a:cubicBezTo>
                      <a:pt x="42" y="231"/>
                      <a:pt x="118" y="409"/>
                      <a:pt x="169" y="587"/>
                    </a:cubicBezTo>
                    <a:cubicBezTo>
                      <a:pt x="245" y="765"/>
                      <a:pt x="296" y="943"/>
                      <a:pt x="372" y="1121"/>
                    </a:cubicBezTo>
                    <a:cubicBezTo>
                      <a:pt x="372" y="1140"/>
                      <a:pt x="387" y="1149"/>
                      <a:pt x="404" y="1149"/>
                    </a:cubicBezTo>
                    <a:cubicBezTo>
                      <a:pt x="431" y="1149"/>
                      <a:pt x="464" y="1127"/>
                      <a:pt x="449" y="1096"/>
                    </a:cubicBezTo>
                    <a:lnTo>
                      <a:pt x="271" y="562"/>
                    </a:lnTo>
                    <a:cubicBezTo>
                      <a:pt x="220" y="359"/>
                      <a:pt x="169" y="206"/>
                      <a:pt x="93" y="28"/>
                    </a:cubicBezTo>
                    <a:cubicBezTo>
                      <a:pt x="83" y="9"/>
                      <a:pt x="66" y="0"/>
                      <a:pt x="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2" name="Google Shape;9887;p71">
                <a:extLst>
                  <a:ext uri="{FF2B5EF4-FFF2-40B4-BE49-F238E27FC236}">
                    <a16:creationId xmlns:a16="http://schemas.microsoft.com/office/drawing/2014/main" id="{F5527F9F-EE30-D18B-4DB6-00316A95B1D8}"/>
                  </a:ext>
                </a:extLst>
              </p:cNvPr>
              <p:cNvSpPr/>
              <p:nvPr/>
            </p:nvSpPr>
            <p:spPr>
              <a:xfrm>
                <a:off x="6295975" y="2506325"/>
                <a:ext cx="32775" cy="37775"/>
              </a:xfrm>
              <a:custGeom>
                <a:avLst/>
                <a:gdLst/>
                <a:ahLst/>
                <a:cxnLst/>
                <a:rect l="l" t="t" r="r" b="b"/>
                <a:pathLst>
                  <a:path w="1311" h="1511" extrusionOk="0">
                    <a:moveTo>
                      <a:pt x="1233" y="1"/>
                    </a:moveTo>
                    <a:cubicBezTo>
                      <a:pt x="1220" y="1"/>
                      <a:pt x="1207" y="6"/>
                      <a:pt x="1195" y="17"/>
                    </a:cubicBezTo>
                    <a:cubicBezTo>
                      <a:pt x="941" y="272"/>
                      <a:pt x="687" y="500"/>
                      <a:pt x="432" y="755"/>
                    </a:cubicBezTo>
                    <a:cubicBezTo>
                      <a:pt x="331" y="856"/>
                      <a:pt x="229" y="983"/>
                      <a:pt x="153" y="1085"/>
                    </a:cubicBezTo>
                    <a:cubicBezTo>
                      <a:pt x="51" y="1212"/>
                      <a:pt x="0" y="1339"/>
                      <a:pt x="0" y="1492"/>
                    </a:cubicBezTo>
                    <a:cubicBezTo>
                      <a:pt x="0" y="1504"/>
                      <a:pt x="13" y="1511"/>
                      <a:pt x="26" y="1511"/>
                    </a:cubicBezTo>
                    <a:cubicBezTo>
                      <a:pt x="39" y="1511"/>
                      <a:pt x="51" y="1504"/>
                      <a:pt x="51" y="1492"/>
                    </a:cubicBezTo>
                    <a:cubicBezTo>
                      <a:pt x="102" y="1441"/>
                      <a:pt x="127" y="1365"/>
                      <a:pt x="178" y="1314"/>
                    </a:cubicBezTo>
                    <a:cubicBezTo>
                      <a:pt x="204" y="1263"/>
                      <a:pt x="255" y="1187"/>
                      <a:pt x="305" y="1136"/>
                    </a:cubicBezTo>
                    <a:cubicBezTo>
                      <a:pt x="382" y="1034"/>
                      <a:pt x="483" y="932"/>
                      <a:pt x="585" y="831"/>
                    </a:cubicBezTo>
                    <a:cubicBezTo>
                      <a:pt x="814" y="577"/>
                      <a:pt x="1042" y="348"/>
                      <a:pt x="1271" y="94"/>
                    </a:cubicBezTo>
                    <a:cubicBezTo>
                      <a:pt x="1310" y="55"/>
                      <a:pt x="1274" y="1"/>
                      <a:pt x="123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3" name="Google Shape;9888;p71">
                <a:extLst>
                  <a:ext uri="{FF2B5EF4-FFF2-40B4-BE49-F238E27FC236}">
                    <a16:creationId xmlns:a16="http://schemas.microsoft.com/office/drawing/2014/main" id="{8B30C948-0824-BD48-6FDF-120D4B834BA1}"/>
                  </a:ext>
                </a:extLst>
              </p:cNvPr>
              <p:cNvSpPr/>
              <p:nvPr/>
            </p:nvSpPr>
            <p:spPr>
              <a:xfrm>
                <a:off x="6299775" y="2559325"/>
                <a:ext cx="13775" cy="22900"/>
              </a:xfrm>
              <a:custGeom>
                <a:avLst/>
                <a:gdLst/>
                <a:ahLst/>
                <a:cxnLst/>
                <a:rect l="l" t="t" r="r" b="b"/>
                <a:pathLst>
                  <a:path w="551" h="916" extrusionOk="0">
                    <a:moveTo>
                      <a:pt x="476" y="0"/>
                    </a:moveTo>
                    <a:cubicBezTo>
                      <a:pt x="469" y="0"/>
                      <a:pt x="463" y="2"/>
                      <a:pt x="458" y="7"/>
                    </a:cubicBezTo>
                    <a:cubicBezTo>
                      <a:pt x="280" y="185"/>
                      <a:pt x="128" y="414"/>
                      <a:pt x="52" y="642"/>
                    </a:cubicBezTo>
                    <a:cubicBezTo>
                      <a:pt x="26" y="719"/>
                      <a:pt x="1" y="820"/>
                      <a:pt x="26" y="897"/>
                    </a:cubicBezTo>
                    <a:cubicBezTo>
                      <a:pt x="26" y="909"/>
                      <a:pt x="39" y="916"/>
                      <a:pt x="52" y="916"/>
                    </a:cubicBezTo>
                    <a:cubicBezTo>
                      <a:pt x="64" y="916"/>
                      <a:pt x="77" y="909"/>
                      <a:pt x="77" y="897"/>
                    </a:cubicBezTo>
                    <a:cubicBezTo>
                      <a:pt x="128" y="820"/>
                      <a:pt x="153" y="744"/>
                      <a:pt x="179" y="668"/>
                    </a:cubicBezTo>
                    <a:cubicBezTo>
                      <a:pt x="179" y="592"/>
                      <a:pt x="230" y="515"/>
                      <a:pt x="255" y="464"/>
                    </a:cubicBezTo>
                    <a:cubicBezTo>
                      <a:pt x="331" y="312"/>
                      <a:pt x="408" y="185"/>
                      <a:pt x="509" y="83"/>
                    </a:cubicBezTo>
                    <a:cubicBezTo>
                      <a:pt x="551" y="42"/>
                      <a:pt x="507" y="0"/>
                      <a:pt x="47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p44"/>
          <p:cNvSpPr txBox="1">
            <a:spLocks noGrp="1"/>
          </p:cNvSpPr>
          <p:nvPr>
            <p:ph type="subTitle" idx="1"/>
          </p:nvPr>
        </p:nvSpPr>
        <p:spPr>
          <a:xfrm>
            <a:off x="2493794" y="2319009"/>
            <a:ext cx="4204433" cy="7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/>
              <a:t>К III в. до н. э. вся Италия перешла под власть римлян. Однако ближайший к Риму плодородный остров Сицилия принадлежал другому могущественному государству того времени — Карфагену. Борьба за влияние в Средиземноморье и стремление римлян расширить свои владения стали причинами нескольких римско-карфагенских войн, вошедших в историю как Пунические войны.</a:t>
            </a:r>
            <a:endParaRPr lang="en-US" dirty="0"/>
          </a:p>
        </p:txBody>
      </p:sp>
      <p:grpSp>
        <p:nvGrpSpPr>
          <p:cNvPr id="1447" name="Google Shape;1447;p44"/>
          <p:cNvGrpSpPr/>
          <p:nvPr/>
        </p:nvGrpSpPr>
        <p:grpSpPr>
          <a:xfrm>
            <a:off x="6274645" y="1569764"/>
            <a:ext cx="3432259" cy="4470875"/>
            <a:chOff x="5020088" y="399138"/>
            <a:chExt cx="2158925" cy="2812225"/>
          </a:xfrm>
        </p:grpSpPr>
        <p:grpSp>
          <p:nvGrpSpPr>
            <p:cNvPr id="1448" name="Google Shape;1448;p44"/>
            <p:cNvGrpSpPr/>
            <p:nvPr/>
          </p:nvGrpSpPr>
          <p:grpSpPr>
            <a:xfrm>
              <a:off x="5024888" y="404125"/>
              <a:ext cx="2149350" cy="2802250"/>
              <a:chOff x="715100" y="5440175"/>
              <a:chExt cx="2149350" cy="2802250"/>
            </a:xfrm>
          </p:grpSpPr>
          <p:sp>
            <p:nvSpPr>
              <p:cNvPr id="1449" name="Google Shape;1449;p44"/>
              <p:cNvSpPr/>
              <p:nvPr/>
            </p:nvSpPr>
            <p:spPr>
              <a:xfrm>
                <a:off x="2078450" y="6006175"/>
                <a:ext cx="42450" cy="41875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1675" extrusionOk="0">
                    <a:moveTo>
                      <a:pt x="0" y="1"/>
                    </a:moveTo>
                    <a:cubicBezTo>
                      <a:pt x="0" y="288"/>
                      <a:pt x="0" y="551"/>
                      <a:pt x="24" y="838"/>
                    </a:cubicBezTo>
                    <a:cubicBezTo>
                      <a:pt x="24" y="862"/>
                      <a:pt x="24" y="885"/>
                      <a:pt x="24" y="933"/>
                    </a:cubicBezTo>
                    <a:cubicBezTo>
                      <a:pt x="72" y="1053"/>
                      <a:pt x="120" y="1148"/>
                      <a:pt x="192" y="1268"/>
                    </a:cubicBezTo>
                    <a:cubicBezTo>
                      <a:pt x="287" y="1435"/>
                      <a:pt x="455" y="1579"/>
                      <a:pt x="622" y="1674"/>
                    </a:cubicBezTo>
                    <a:cubicBezTo>
                      <a:pt x="526" y="1603"/>
                      <a:pt x="431" y="1507"/>
                      <a:pt x="359" y="1411"/>
                    </a:cubicBezTo>
                    <a:cubicBezTo>
                      <a:pt x="240" y="1220"/>
                      <a:pt x="144" y="1029"/>
                      <a:pt x="72" y="814"/>
                    </a:cubicBezTo>
                    <a:cubicBezTo>
                      <a:pt x="72" y="797"/>
                      <a:pt x="84" y="780"/>
                      <a:pt x="100" y="780"/>
                    </a:cubicBezTo>
                    <a:cubicBezTo>
                      <a:pt x="106" y="780"/>
                      <a:pt x="113" y="783"/>
                      <a:pt x="120" y="790"/>
                    </a:cubicBezTo>
                    <a:cubicBezTo>
                      <a:pt x="168" y="909"/>
                      <a:pt x="240" y="1005"/>
                      <a:pt x="311" y="1101"/>
                    </a:cubicBezTo>
                    <a:cubicBezTo>
                      <a:pt x="383" y="1196"/>
                      <a:pt x="479" y="1316"/>
                      <a:pt x="574" y="1411"/>
                    </a:cubicBezTo>
                    <a:cubicBezTo>
                      <a:pt x="646" y="1507"/>
                      <a:pt x="742" y="1579"/>
                      <a:pt x="861" y="1627"/>
                    </a:cubicBezTo>
                    <a:cubicBezTo>
                      <a:pt x="911" y="1637"/>
                      <a:pt x="964" y="1642"/>
                      <a:pt x="1019" y="1642"/>
                    </a:cubicBezTo>
                    <a:cubicBezTo>
                      <a:pt x="1095" y="1642"/>
                      <a:pt x="1174" y="1631"/>
                      <a:pt x="1244" y="1603"/>
                    </a:cubicBezTo>
                    <a:lnTo>
                      <a:pt x="1291" y="1603"/>
                    </a:lnTo>
                    <a:cubicBezTo>
                      <a:pt x="1244" y="1603"/>
                      <a:pt x="1220" y="1603"/>
                      <a:pt x="1172" y="1579"/>
                    </a:cubicBezTo>
                    <a:cubicBezTo>
                      <a:pt x="981" y="1507"/>
                      <a:pt x="813" y="1411"/>
                      <a:pt x="670" y="1292"/>
                    </a:cubicBezTo>
                    <a:cubicBezTo>
                      <a:pt x="649" y="1292"/>
                      <a:pt x="664" y="1239"/>
                      <a:pt x="699" y="1239"/>
                    </a:cubicBezTo>
                    <a:cubicBezTo>
                      <a:pt x="705" y="1239"/>
                      <a:pt x="711" y="1241"/>
                      <a:pt x="718" y="1244"/>
                    </a:cubicBezTo>
                    <a:cubicBezTo>
                      <a:pt x="861" y="1340"/>
                      <a:pt x="1005" y="1411"/>
                      <a:pt x="1172" y="1459"/>
                    </a:cubicBezTo>
                    <a:cubicBezTo>
                      <a:pt x="1223" y="1476"/>
                      <a:pt x="1273" y="1493"/>
                      <a:pt x="1324" y="1493"/>
                    </a:cubicBezTo>
                    <a:cubicBezTo>
                      <a:pt x="1345" y="1493"/>
                      <a:pt x="1366" y="1490"/>
                      <a:pt x="1387" y="1483"/>
                    </a:cubicBezTo>
                    <a:lnTo>
                      <a:pt x="1411" y="1483"/>
                    </a:lnTo>
                    <a:cubicBezTo>
                      <a:pt x="1435" y="1483"/>
                      <a:pt x="1435" y="1459"/>
                      <a:pt x="1459" y="1459"/>
                    </a:cubicBezTo>
                    <a:cubicBezTo>
                      <a:pt x="1531" y="1411"/>
                      <a:pt x="1578" y="1364"/>
                      <a:pt x="1626" y="1292"/>
                    </a:cubicBezTo>
                    <a:cubicBezTo>
                      <a:pt x="1674" y="1220"/>
                      <a:pt x="1698" y="1148"/>
                      <a:pt x="1698" y="1077"/>
                    </a:cubicBezTo>
                    <a:lnTo>
                      <a:pt x="1698" y="957"/>
                    </a:lnTo>
                    <a:lnTo>
                      <a:pt x="1698" y="933"/>
                    </a:lnTo>
                    <a:cubicBezTo>
                      <a:pt x="1674" y="936"/>
                      <a:pt x="1649" y="937"/>
                      <a:pt x="1625" y="937"/>
                    </a:cubicBezTo>
                    <a:cubicBezTo>
                      <a:pt x="1411" y="937"/>
                      <a:pt x="1208" y="845"/>
                      <a:pt x="1100" y="694"/>
                    </a:cubicBezTo>
                    <a:lnTo>
                      <a:pt x="1005" y="694"/>
                    </a:lnTo>
                    <a:cubicBezTo>
                      <a:pt x="947" y="707"/>
                      <a:pt x="890" y="713"/>
                      <a:pt x="833" y="713"/>
                    </a:cubicBezTo>
                    <a:cubicBezTo>
                      <a:pt x="560" y="713"/>
                      <a:pt x="306" y="573"/>
                      <a:pt x="168" y="336"/>
                    </a:cubicBezTo>
                    <a:cubicBezTo>
                      <a:pt x="72" y="240"/>
                      <a:pt x="24" y="120"/>
                      <a:pt x="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0" name="Google Shape;1450;p44"/>
              <p:cNvSpPr/>
              <p:nvPr/>
            </p:nvSpPr>
            <p:spPr>
              <a:xfrm>
                <a:off x="2099975" y="5955375"/>
                <a:ext cx="49625" cy="69525"/>
              </a:xfrm>
              <a:custGeom>
                <a:avLst/>
                <a:gdLst/>
                <a:ahLst/>
                <a:cxnLst/>
                <a:rect l="l" t="t" r="r" b="b"/>
                <a:pathLst>
                  <a:path w="1985" h="2781" extrusionOk="0">
                    <a:moveTo>
                      <a:pt x="24" y="1"/>
                    </a:moveTo>
                    <a:cubicBezTo>
                      <a:pt x="0" y="168"/>
                      <a:pt x="0" y="359"/>
                      <a:pt x="0" y="527"/>
                    </a:cubicBezTo>
                    <a:cubicBezTo>
                      <a:pt x="24" y="527"/>
                      <a:pt x="48" y="551"/>
                      <a:pt x="48" y="575"/>
                    </a:cubicBezTo>
                    <a:cubicBezTo>
                      <a:pt x="72" y="718"/>
                      <a:pt x="263" y="838"/>
                      <a:pt x="383" y="933"/>
                    </a:cubicBezTo>
                    <a:cubicBezTo>
                      <a:pt x="526" y="1029"/>
                      <a:pt x="670" y="1148"/>
                      <a:pt x="789" y="1268"/>
                    </a:cubicBezTo>
                    <a:cubicBezTo>
                      <a:pt x="909" y="1363"/>
                      <a:pt x="1004" y="1507"/>
                      <a:pt x="1052" y="1674"/>
                    </a:cubicBezTo>
                    <a:cubicBezTo>
                      <a:pt x="1052" y="1866"/>
                      <a:pt x="1004" y="2033"/>
                      <a:pt x="909" y="2200"/>
                    </a:cubicBezTo>
                    <a:cubicBezTo>
                      <a:pt x="765" y="2392"/>
                      <a:pt x="574" y="2535"/>
                      <a:pt x="359" y="2655"/>
                    </a:cubicBezTo>
                    <a:cubicBezTo>
                      <a:pt x="478" y="2734"/>
                      <a:pt x="613" y="2780"/>
                      <a:pt x="751" y="2780"/>
                    </a:cubicBezTo>
                    <a:cubicBezTo>
                      <a:pt x="780" y="2780"/>
                      <a:pt x="808" y="2778"/>
                      <a:pt x="837" y="2774"/>
                    </a:cubicBezTo>
                    <a:cubicBezTo>
                      <a:pt x="1028" y="2774"/>
                      <a:pt x="1243" y="2726"/>
                      <a:pt x="1411" y="2631"/>
                    </a:cubicBezTo>
                    <a:cubicBezTo>
                      <a:pt x="1506" y="2559"/>
                      <a:pt x="1578" y="2487"/>
                      <a:pt x="1650" y="2415"/>
                    </a:cubicBezTo>
                    <a:cubicBezTo>
                      <a:pt x="1626" y="2392"/>
                      <a:pt x="1650" y="2296"/>
                      <a:pt x="1650" y="2272"/>
                    </a:cubicBezTo>
                    <a:cubicBezTo>
                      <a:pt x="1698" y="2129"/>
                      <a:pt x="1674" y="1985"/>
                      <a:pt x="1602" y="1866"/>
                    </a:cubicBezTo>
                    <a:cubicBezTo>
                      <a:pt x="1530" y="1746"/>
                      <a:pt x="1435" y="1650"/>
                      <a:pt x="1315" y="1603"/>
                    </a:cubicBezTo>
                    <a:cubicBezTo>
                      <a:pt x="1267" y="1579"/>
                      <a:pt x="1267" y="1507"/>
                      <a:pt x="1339" y="1507"/>
                    </a:cubicBezTo>
                    <a:cubicBezTo>
                      <a:pt x="1482" y="1555"/>
                      <a:pt x="1626" y="1650"/>
                      <a:pt x="1722" y="1818"/>
                    </a:cubicBezTo>
                    <a:cubicBezTo>
                      <a:pt x="1793" y="1937"/>
                      <a:pt x="1817" y="2081"/>
                      <a:pt x="1817" y="2224"/>
                    </a:cubicBezTo>
                    <a:lnTo>
                      <a:pt x="1841" y="2200"/>
                    </a:lnTo>
                    <a:cubicBezTo>
                      <a:pt x="1961" y="2057"/>
                      <a:pt x="1985" y="1866"/>
                      <a:pt x="1913" y="1698"/>
                    </a:cubicBezTo>
                    <a:cubicBezTo>
                      <a:pt x="1793" y="1555"/>
                      <a:pt x="1650" y="1435"/>
                      <a:pt x="1482" y="1363"/>
                    </a:cubicBezTo>
                    <a:cubicBezTo>
                      <a:pt x="1339" y="1292"/>
                      <a:pt x="1219" y="1220"/>
                      <a:pt x="1076" y="1124"/>
                    </a:cubicBezTo>
                    <a:cubicBezTo>
                      <a:pt x="765" y="957"/>
                      <a:pt x="502" y="718"/>
                      <a:pt x="263" y="455"/>
                    </a:cubicBezTo>
                    <a:cubicBezTo>
                      <a:pt x="168" y="335"/>
                      <a:pt x="72" y="192"/>
                      <a:pt x="24" y="25"/>
                    </a:cubicBezTo>
                    <a:lnTo>
                      <a:pt x="2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1" name="Google Shape;1451;p44"/>
              <p:cNvSpPr/>
              <p:nvPr/>
            </p:nvSpPr>
            <p:spPr>
              <a:xfrm>
                <a:off x="2080250" y="5912350"/>
                <a:ext cx="41850" cy="105825"/>
              </a:xfrm>
              <a:custGeom>
                <a:avLst/>
                <a:gdLst/>
                <a:ahLst/>
                <a:cxnLst/>
                <a:rect l="l" t="t" r="r" b="b"/>
                <a:pathLst>
                  <a:path w="1674" h="4233" extrusionOk="0">
                    <a:moveTo>
                      <a:pt x="765" y="0"/>
                    </a:moveTo>
                    <a:cubicBezTo>
                      <a:pt x="694" y="192"/>
                      <a:pt x="622" y="359"/>
                      <a:pt x="574" y="526"/>
                    </a:cubicBezTo>
                    <a:cubicBezTo>
                      <a:pt x="287" y="1291"/>
                      <a:pt x="96" y="2104"/>
                      <a:pt x="0" y="2893"/>
                    </a:cubicBezTo>
                    <a:lnTo>
                      <a:pt x="0" y="2917"/>
                    </a:lnTo>
                    <a:cubicBezTo>
                      <a:pt x="48" y="3132"/>
                      <a:pt x="0" y="3347"/>
                      <a:pt x="48" y="3539"/>
                    </a:cubicBezTo>
                    <a:cubicBezTo>
                      <a:pt x="72" y="3730"/>
                      <a:pt x="144" y="3873"/>
                      <a:pt x="263" y="4017"/>
                    </a:cubicBezTo>
                    <a:cubicBezTo>
                      <a:pt x="215" y="3921"/>
                      <a:pt x="168" y="3826"/>
                      <a:pt x="144" y="3730"/>
                    </a:cubicBezTo>
                    <a:cubicBezTo>
                      <a:pt x="120" y="3610"/>
                      <a:pt x="120" y="3491"/>
                      <a:pt x="96" y="3395"/>
                    </a:cubicBezTo>
                    <a:cubicBezTo>
                      <a:pt x="96" y="3276"/>
                      <a:pt x="96" y="3180"/>
                      <a:pt x="120" y="3084"/>
                    </a:cubicBezTo>
                    <a:cubicBezTo>
                      <a:pt x="132" y="3073"/>
                      <a:pt x="144" y="3067"/>
                      <a:pt x="153" y="3067"/>
                    </a:cubicBezTo>
                    <a:cubicBezTo>
                      <a:pt x="162" y="3067"/>
                      <a:pt x="168" y="3073"/>
                      <a:pt x="168" y="3084"/>
                    </a:cubicBezTo>
                    <a:cubicBezTo>
                      <a:pt x="168" y="3132"/>
                      <a:pt x="191" y="3180"/>
                      <a:pt x="215" y="3252"/>
                    </a:cubicBezTo>
                    <a:cubicBezTo>
                      <a:pt x="215" y="3300"/>
                      <a:pt x="215" y="3371"/>
                      <a:pt x="239" y="3419"/>
                    </a:cubicBezTo>
                    <a:cubicBezTo>
                      <a:pt x="239" y="3563"/>
                      <a:pt x="287" y="3682"/>
                      <a:pt x="335" y="3826"/>
                    </a:cubicBezTo>
                    <a:cubicBezTo>
                      <a:pt x="359" y="3921"/>
                      <a:pt x="431" y="4017"/>
                      <a:pt x="526" y="4113"/>
                    </a:cubicBezTo>
                    <a:cubicBezTo>
                      <a:pt x="550" y="4160"/>
                      <a:pt x="598" y="4184"/>
                      <a:pt x="646" y="4208"/>
                    </a:cubicBezTo>
                    <a:cubicBezTo>
                      <a:pt x="694" y="4208"/>
                      <a:pt x="741" y="4232"/>
                      <a:pt x="789" y="4232"/>
                    </a:cubicBezTo>
                    <a:cubicBezTo>
                      <a:pt x="1172" y="4184"/>
                      <a:pt x="1506" y="3945"/>
                      <a:pt x="1626" y="3587"/>
                    </a:cubicBezTo>
                    <a:cubicBezTo>
                      <a:pt x="1674" y="3467"/>
                      <a:pt x="1650" y="3324"/>
                      <a:pt x="1578" y="3228"/>
                    </a:cubicBezTo>
                    <a:cubicBezTo>
                      <a:pt x="1482" y="3108"/>
                      <a:pt x="1363" y="3013"/>
                      <a:pt x="1243" y="2941"/>
                    </a:cubicBezTo>
                    <a:cubicBezTo>
                      <a:pt x="1124" y="2845"/>
                      <a:pt x="1004" y="2750"/>
                      <a:pt x="885" y="2654"/>
                    </a:cubicBezTo>
                    <a:cubicBezTo>
                      <a:pt x="837" y="2630"/>
                      <a:pt x="813" y="2582"/>
                      <a:pt x="789" y="2559"/>
                    </a:cubicBezTo>
                    <a:lnTo>
                      <a:pt x="789" y="2559"/>
                    </a:lnTo>
                    <a:cubicBezTo>
                      <a:pt x="813" y="2726"/>
                      <a:pt x="861" y="2917"/>
                      <a:pt x="885" y="3084"/>
                    </a:cubicBezTo>
                    <a:cubicBezTo>
                      <a:pt x="885" y="3101"/>
                      <a:pt x="873" y="3118"/>
                      <a:pt x="857" y="3118"/>
                    </a:cubicBezTo>
                    <a:cubicBezTo>
                      <a:pt x="851" y="3118"/>
                      <a:pt x="844" y="3115"/>
                      <a:pt x="837" y="3108"/>
                    </a:cubicBezTo>
                    <a:cubicBezTo>
                      <a:pt x="694" y="2917"/>
                      <a:pt x="622" y="2678"/>
                      <a:pt x="622" y="2439"/>
                    </a:cubicBezTo>
                    <a:cubicBezTo>
                      <a:pt x="598" y="2200"/>
                      <a:pt x="598" y="1961"/>
                      <a:pt x="646" y="1722"/>
                    </a:cubicBezTo>
                    <a:cubicBezTo>
                      <a:pt x="694" y="1507"/>
                      <a:pt x="741" y="1267"/>
                      <a:pt x="789" y="1028"/>
                    </a:cubicBezTo>
                    <a:cubicBezTo>
                      <a:pt x="837" y="909"/>
                      <a:pt x="861" y="813"/>
                      <a:pt x="885" y="694"/>
                    </a:cubicBezTo>
                    <a:cubicBezTo>
                      <a:pt x="909" y="574"/>
                      <a:pt x="933" y="526"/>
                      <a:pt x="957" y="455"/>
                    </a:cubicBezTo>
                    <a:cubicBezTo>
                      <a:pt x="861" y="335"/>
                      <a:pt x="789" y="168"/>
                      <a:pt x="76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2" name="Google Shape;1452;p44"/>
              <p:cNvSpPr/>
              <p:nvPr/>
            </p:nvSpPr>
            <p:spPr>
              <a:xfrm>
                <a:off x="1750300" y="5542375"/>
                <a:ext cx="625" cy="1800"/>
              </a:xfrm>
              <a:custGeom>
                <a:avLst/>
                <a:gdLst/>
                <a:ahLst/>
                <a:cxnLst/>
                <a:rect l="l" t="t" r="r" b="b"/>
                <a:pathLst>
                  <a:path w="25" h="72" extrusionOk="0">
                    <a:moveTo>
                      <a:pt x="25" y="0"/>
                    </a:moveTo>
                    <a:cubicBezTo>
                      <a:pt x="1" y="24"/>
                      <a:pt x="1" y="48"/>
                      <a:pt x="25" y="72"/>
                    </a:cubicBezTo>
                    <a:cubicBezTo>
                      <a:pt x="25" y="48"/>
                      <a:pt x="25" y="24"/>
                      <a:pt x="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3" name="Google Shape;1453;p44"/>
              <p:cNvSpPr/>
              <p:nvPr/>
            </p:nvSpPr>
            <p:spPr>
              <a:xfrm>
                <a:off x="1750300" y="5440175"/>
                <a:ext cx="463250" cy="487325"/>
              </a:xfrm>
              <a:custGeom>
                <a:avLst/>
                <a:gdLst/>
                <a:ahLst/>
                <a:cxnLst/>
                <a:rect l="l" t="t" r="r" b="b"/>
                <a:pathLst>
                  <a:path w="18530" h="19493" extrusionOk="0">
                    <a:moveTo>
                      <a:pt x="6" y="3479"/>
                    </a:moveTo>
                    <a:cubicBezTo>
                      <a:pt x="4" y="3491"/>
                      <a:pt x="3" y="3503"/>
                      <a:pt x="1" y="3514"/>
                    </a:cubicBezTo>
                    <a:cubicBezTo>
                      <a:pt x="1" y="3562"/>
                      <a:pt x="1" y="3610"/>
                      <a:pt x="1" y="3658"/>
                    </a:cubicBezTo>
                    <a:cubicBezTo>
                      <a:pt x="1" y="3598"/>
                      <a:pt x="3" y="3539"/>
                      <a:pt x="6" y="3479"/>
                    </a:cubicBezTo>
                    <a:close/>
                    <a:moveTo>
                      <a:pt x="16688" y="9442"/>
                    </a:moveTo>
                    <a:lnTo>
                      <a:pt x="16688" y="9442"/>
                    </a:lnTo>
                    <a:cubicBezTo>
                      <a:pt x="16681" y="9451"/>
                      <a:pt x="16673" y="9459"/>
                      <a:pt x="16665" y="9468"/>
                    </a:cubicBezTo>
                    <a:cubicBezTo>
                      <a:pt x="16681" y="9468"/>
                      <a:pt x="16686" y="9457"/>
                      <a:pt x="16688" y="9442"/>
                    </a:cubicBezTo>
                    <a:close/>
                    <a:moveTo>
                      <a:pt x="8780" y="0"/>
                    </a:moveTo>
                    <a:cubicBezTo>
                      <a:pt x="8587" y="0"/>
                      <a:pt x="8393" y="16"/>
                      <a:pt x="8201" y="48"/>
                    </a:cubicBezTo>
                    <a:cubicBezTo>
                      <a:pt x="7651" y="167"/>
                      <a:pt x="7126" y="359"/>
                      <a:pt x="6623" y="622"/>
                    </a:cubicBezTo>
                    <a:cubicBezTo>
                      <a:pt x="6121" y="885"/>
                      <a:pt x="5571" y="1124"/>
                      <a:pt x="5022" y="1291"/>
                    </a:cubicBezTo>
                    <a:cubicBezTo>
                      <a:pt x="4755" y="1395"/>
                      <a:pt x="4477" y="1444"/>
                      <a:pt x="4198" y="1444"/>
                    </a:cubicBezTo>
                    <a:cubicBezTo>
                      <a:pt x="3903" y="1444"/>
                      <a:pt x="3607" y="1389"/>
                      <a:pt x="3324" y="1291"/>
                    </a:cubicBezTo>
                    <a:cubicBezTo>
                      <a:pt x="3252" y="1267"/>
                      <a:pt x="3276" y="1148"/>
                      <a:pt x="3348" y="1148"/>
                    </a:cubicBezTo>
                    <a:cubicBezTo>
                      <a:pt x="3599" y="1201"/>
                      <a:pt x="3850" y="1228"/>
                      <a:pt x="4101" y="1228"/>
                    </a:cubicBezTo>
                    <a:cubicBezTo>
                      <a:pt x="4185" y="1228"/>
                      <a:pt x="4268" y="1225"/>
                      <a:pt x="4352" y="1219"/>
                    </a:cubicBezTo>
                    <a:cubicBezTo>
                      <a:pt x="4663" y="1195"/>
                      <a:pt x="4974" y="1124"/>
                      <a:pt x="5285" y="1004"/>
                    </a:cubicBezTo>
                    <a:cubicBezTo>
                      <a:pt x="5356" y="980"/>
                      <a:pt x="5428" y="956"/>
                      <a:pt x="5500" y="909"/>
                    </a:cubicBezTo>
                    <a:lnTo>
                      <a:pt x="4687" y="909"/>
                    </a:lnTo>
                    <a:cubicBezTo>
                      <a:pt x="4358" y="889"/>
                      <a:pt x="4045" y="854"/>
                      <a:pt x="3735" y="854"/>
                    </a:cubicBezTo>
                    <a:cubicBezTo>
                      <a:pt x="3661" y="854"/>
                      <a:pt x="3588" y="856"/>
                      <a:pt x="3515" y="861"/>
                    </a:cubicBezTo>
                    <a:cubicBezTo>
                      <a:pt x="2870" y="861"/>
                      <a:pt x="2224" y="980"/>
                      <a:pt x="1627" y="1195"/>
                    </a:cubicBezTo>
                    <a:cubicBezTo>
                      <a:pt x="1101" y="1363"/>
                      <a:pt x="670" y="1697"/>
                      <a:pt x="360" y="2128"/>
                    </a:cubicBezTo>
                    <a:cubicBezTo>
                      <a:pt x="192" y="2415"/>
                      <a:pt x="97" y="2702"/>
                      <a:pt x="49" y="3012"/>
                    </a:cubicBezTo>
                    <a:cubicBezTo>
                      <a:pt x="31" y="3168"/>
                      <a:pt x="14" y="3324"/>
                      <a:pt x="6" y="3479"/>
                    </a:cubicBezTo>
                    <a:lnTo>
                      <a:pt x="6" y="3479"/>
                    </a:lnTo>
                    <a:cubicBezTo>
                      <a:pt x="28" y="3321"/>
                      <a:pt x="52" y="3144"/>
                      <a:pt x="97" y="2989"/>
                    </a:cubicBezTo>
                    <a:cubicBezTo>
                      <a:pt x="144" y="2678"/>
                      <a:pt x="288" y="2415"/>
                      <a:pt x="479" y="2176"/>
                    </a:cubicBezTo>
                    <a:cubicBezTo>
                      <a:pt x="694" y="1960"/>
                      <a:pt x="933" y="1769"/>
                      <a:pt x="1196" y="1650"/>
                    </a:cubicBezTo>
                    <a:cubicBezTo>
                      <a:pt x="1459" y="1482"/>
                      <a:pt x="1746" y="1363"/>
                      <a:pt x="2057" y="1291"/>
                    </a:cubicBezTo>
                    <a:cubicBezTo>
                      <a:pt x="2224" y="1243"/>
                      <a:pt x="2392" y="1219"/>
                      <a:pt x="2559" y="1219"/>
                    </a:cubicBezTo>
                    <a:cubicBezTo>
                      <a:pt x="2726" y="1219"/>
                      <a:pt x="2918" y="1243"/>
                      <a:pt x="3061" y="1291"/>
                    </a:cubicBezTo>
                    <a:cubicBezTo>
                      <a:pt x="3133" y="1291"/>
                      <a:pt x="3109" y="1387"/>
                      <a:pt x="3061" y="1387"/>
                    </a:cubicBezTo>
                    <a:cubicBezTo>
                      <a:pt x="2950" y="1387"/>
                      <a:pt x="2827" y="1376"/>
                      <a:pt x="2702" y="1376"/>
                    </a:cubicBezTo>
                    <a:cubicBezTo>
                      <a:pt x="2639" y="1376"/>
                      <a:pt x="2575" y="1379"/>
                      <a:pt x="2511" y="1387"/>
                    </a:cubicBezTo>
                    <a:cubicBezTo>
                      <a:pt x="2320" y="1411"/>
                      <a:pt x="2153" y="1434"/>
                      <a:pt x="1985" y="1506"/>
                    </a:cubicBezTo>
                    <a:cubicBezTo>
                      <a:pt x="1698" y="1578"/>
                      <a:pt x="1435" y="1697"/>
                      <a:pt x="1196" y="1865"/>
                    </a:cubicBezTo>
                    <a:cubicBezTo>
                      <a:pt x="957" y="1984"/>
                      <a:pt x="742" y="2152"/>
                      <a:pt x="575" y="2367"/>
                    </a:cubicBezTo>
                    <a:cubicBezTo>
                      <a:pt x="407" y="2606"/>
                      <a:pt x="312" y="2893"/>
                      <a:pt x="264" y="3180"/>
                    </a:cubicBezTo>
                    <a:cubicBezTo>
                      <a:pt x="240" y="3323"/>
                      <a:pt x="216" y="3491"/>
                      <a:pt x="216" y="3634"/>
                    </a:cubicBezTo>
                    <a:cubicBezTo>
                      <a:pt x="264" y="3538"/>
                      <a:pt x="360" y="3419"/>
                      <a:pt x="479" y="3347"/>
                    </a:cubicBezTo>
                    <a:cubicBezTo>
                      <a:pt x="503" y="3132"/>
                      <a:pt x="575" y="2917"/>
                      <a:pt x="694" y="2726"/>
                    </a:cubicBezTo>
                    <a:cubicBezTo>
                      <a:pt x="862" y="2439"/>
                      <a:pt x="1101" y="2223"/>
                      <a:pt x="1388" y="2104"/>
                    </a:cubicBezTo>
                    <a:cubicBezTo>
                      <a:pt x="1579" y="2008"/>
                      <a:pt x="1794" y="1960"/>
                      <a:pt x="1985" y="1937"/>
                    </a:cubicBezTo>
                    <a:lnTo>
                      <a:pt x="2200" y="1913"/>
                    </a:lnTo>
                    <a:lnTo>
                      <a:pt x="2296" y="1889"/>
                    </a:lnTo>
                    <a:lnTo>
                      <a:pt x="2320" y="1889"/>
                    </a:lnTo>
                    <a:cubicBezTo>
                      <a:pt x="2344" y="1865"/>
                      <a:pt x="2368" y="1853"/>
                      <a:pt x="2389" y="1853"/>
                    </a:cubicBezTo>
                    <a:cubicBezTo>
                      <a:pt x="2410" y="1853"/>
                      <a:pt x="2428" y="1865"/>
                      <a:pt x="2440" y="1889"/>
                    </a:cubicBezTo>
                    <a:lnTo>
                      <a:pt x="2463" y="1889"/>
                    </a:lnTo>
                    <a:cubicBezTo>
                      <a:pt x="2474" y="1886"/>
                      <a:pt x="2484" y="1885"/>
                      <a:pt x="2493" y="1885"/>
                    </a:cubicBezTo>
                    <a:cubicBezTo>
                      <a:pt x="2568" y="1885"/>
                      <a:pt x="2599" y="1966"/>
                      <a:pt x="2535" y="2008"/>
                    </a:cubicBezTo>
                    <a:cubicBezTo>
                      <a:pt x="2535" y="2008"/>
                      <a:pt x="2535" y="2032"/>
                      <a:pt x="2535" y="2056"/>
                    </a:cubicBezTo>
                    <a:cubicBezTo>
                      <a:pt x="2511" y="2080"/>
                      <a:pt x="2487" y="2128"/>
                      <a:pt x="2487" y="2176"/>
                    </a:cubicBezTo>
                    <a:cubicBezTo>
                      <a:pt x="2440" y="2391"/>
                      <a:pt x="2631" y="2582"/>
                      <a:pt x="2774" y="2726"/>
                    </a:cubicBezTo>
                    <a:lnTo>
                      <a:pt x="2894" y="2821"/>
                    </a:lnTo>
                    <a:cubicBezTo>
                      <a:pt x="2965" y="2869"/>
                      <a:pt x="3061" y="2917"/>
                      <a:pt x="3133" y="2941"/>
                    </a:cubicBezTo>
                    <a:cubicBezTo>
                      <a:pt x="3348" y="2989"/>
                      <a:pt x="3539" y="3036"/>
                      <a:pt x="3731" y="3060"/>
                    </a:cubicBezTo>
                    <a:cubicBezTo>
                      <a:pt x="3659" y="3036"/>
                      <a:pt x="3587" y="2989"/>
                      <a:pt x="3539" y="2941"/>
                    </a:cubicBezTo>
                    <a:cubicBezTo>
                      <a:pt x="3372" y="2821"/>
                      <a:pt x="3252" y="2702"/>
                      <a:pt x="3133" y="2534"/>
                    </a:cubicBezTo>
                    <a:cubicBezTo>
                      <a:pt x="3013" y="2367"/>
                      <a:pt x="2942" y="2176"/>
                      <a:pt x="2870" y="1984"/>
                    </a:cubicBezTo>
                    <a:cubicBezTo>
                      <a:pt x="2870" y="1938"/>
                      <a:pt x="2900" y="1912"/>
                      <a:pt x="2927" y="1912"/>
                    </a:cubicBezTo>
                    <a:cubicBezTo>
                      <a:pt x="2943" y="1912"/>
                      <a:pt x="2957" y="1920"/>
                      <a:pt x="2965" y="1937"/>
                    </a:cubicBezTo>
                    <a:cubicBezTo>
                      <a:pt x="3061" y="2104"/>
                      <a:pt x="3157" y="2271"/>
                      <a:pt x="3276" y="2415"/>
                    </a:cubicBezTo>
                    <a:cubicBezTo>
                      <a:pt x="3372" y="2534"/>
                      <a:pt x="3491" y="2654"/>
                      <a:pt x="3611" y="2749"/>
                    </a:cubicBezTo>
                    <a:cubicBezTo>
                      <a:pt x="3731" y="2845"/>
                      <a:pt x="3850" y="2893"/>
                      <a:pt x="3970" y="2965"/>
                    </a:cubicBezTo>
                    <a:cubicBezTo>
                      <a:pt x="4041" y="2989"/>
                      <a:pt x="4089" y="3012"/>
                      <a:pt x="4161" y="3012"/>
                    </a:cubicBezTo>
                    <a:lnTo>
                      <a:pt x="4328" y="3012"/>
                    </a:lnTo>
                    <a:cubicBezTo>
                      <a:pt x="4352" y="2989"/>
                      <a:pt x="4400" y="2989"/>
                      <a:pt x="4448" y="2989"/>
                    </a:cubicBezTo>
                    <a:lnTo>
                      <a:pt x="5189" y="2989"/>
                    </a:lnTo>
                    <a:cubicBezTo>
                      <a:pt x="5356" y="2989"/>
                      <a:pt x="5524" y="3012"/>
                      <a:pt x="5691" y="3012"/>
                    </a:cubicBezTo>
                    <a:cubicBezTo>
                      <a:pt x="5834" y="3036"/>
                      <a:pt x="5954" y="3060"/>
                      <a:pt x="6097" y="3084"/>
                    </a:cubicBezTo>
                    <a:cubicBezTo>
                      <a:pt x="6432" y="3084"/>
                      <a:pt x="6743" y="3060"/>
                      <a:pt x="7078" y="3060"/>
                    </a:cubicBezTo>
                    <a:cubicBezTo>
                      <a:pt x="7129" y="3057"/>
                      <a:pt x="7181" y="3056"/>
                      <a:pt x="7233" y="3056"/>
                    </a:cubicBezTo>
                    <a:cubicBezTo>
                      <a:pt x="7587" y="3056"/>
                      <a:pt x="7939" y="3126"/>
                      <a:pt x="8273" y="3251"/>
                    </a:cubicBezTo>
                    <a:cubicBezTo>
                      <a:pt x="8488" y="3347"/>
                      <a:pt x="8680" y="3491"/>
                      <a:pt x="8823" y="3682"/>
                    </a:cubicBezTo>
                    <a:cubicBezTo>
                      <a:pt x="8823" y="3419"/>
                      <a:pt x="8919" y="3180"/>
                      <a:pt x="9110" y="2989"/>
                    </a:cubicBezTo>
                    <a:cubicBezTo>
                      <a:pt x="9116" y="2977"/>
                      <a:pt x="9123" y="2972"/>
                      <a:pt x="9130" y="2972"/>
                    </a:cubicBezTo>
                    <a:cubicBezTo>
                      <a:pt x="9153" y="2972"/>
                      <a:pt x="9176" y="3018"/>
                      <a:pt x="9158" y="3036"/>
                    </a:cubicBezTo>
                    <a:cubicBezTo>
                      <a:pt x="8919" y="3419"/>
                      <a:pt x="8919" y="3897"/>
                      <a:pt x="9206" y="4256"/>
                    </a:cubicBezTo>
                    <a:cubicBezTo>
                      <a:pt x="9421" y="4614"/>
                      <a:pt x="9731" y="4925"/>
                      <a:pt x="10090" y="5116"/>
                    </a:cubicBezTo>
                    <a:cubicBezTo>
                      <a:pt x="10257" y="5188"/>
                      <a:pt x="10425" y="5236"/>
                      <a:pt x="10616" y="5284"/>
                    </a:cubicBezTo>
                    <a:cubicBezTo>
                      <a:pt x="10807" y="5331"/>
                      <a:pt x="10999" y="5403"/>
                      <a:pt x="11190" y="5475"/>
                    </a:cubicBezTo>
                    <a:cubicBezTo>
                      <a:pt x="11549" y="5618"/>
                      <a:pt x="11883" y="5881"/>
                      <a:pt x="12098" y="6216"/>
                    </a:cubicBezTo>
                    <a:cubicBezTo>
                      <a:pt x="12194" y="6407"/>
                      <a:pt x="12242" y="6623"/>
                      <a:pt x="12242" y="6838"/>
                    </a:cubicBezTo>
                    <a:cubicBezTo>
                      <a:pt x="12218" y="6957"/>
                      <a:pt x="12218" y="7053"/>
                      <a:pt x="12194" y="7149"/>
                    </a:cubicBezTo>
                    <a:lnTo>
                      <a:pt x="12266" y="7029"/>
                    </a:lnTo>
                    <a:cubicBezTo>
                      <a:pt x="12314" y="6933"/>
                      <a:pt x="12337" y="6838"/>
                      <a:pt x="12337" y="6742"/>
                    </a:cubicBezTo>
                    <a:cubicBezTo>
                      <a:pt x="12337" y="6431"/>
                      <a:pt x="12242" y="6144"/>
                      <a:pt x="12051" y="5929"/>
                    </a:cubicBezTo>
                    <a:cubicBezTo>
                      <a:pt x="12014" y="5874"/>
                      <a:pt x="12048" y="5818"/>
                      <a:pt x="12099" y="5818"/>
                    </a:cubicBezTo>
                    <a:cubicBezTo>
                      <a:pt x="12114" y="5818"/>
                      <a:pt x="12130" y="5823"/>
                      <a:pt x="12146" y="5834"/>
                    </a:cubicBezTo>
                    <a:cubicBezTo>
                      <a:pt x="12242" y="5929"/>
                      <a:pt x="12337" y="6049"/>
                      <a:pt x="12409" y="6168"/>
                    </a:cubicBezTo>
                    <a:cubicBezTo>
                      <a:pt x="12481" y="6336"/>
                      <a:pt x="12529" y="6527"/>
                      <a:pt x="12529" y="6694"/>
                    </a:cubicBezTo>
                    <a:cubicBezTo>
                      <a:pt x="12553" y="6646"/>
                      <a:pt x="12600" y="6599"/>
                      <a:pt x="12624" y="6575"/>
                    </a:cubicBezTo>
                    <a:cubicBezTo>
                      <a:pt x="12696" y="6455"/>
                      <a:pt x="12744" y="6336"/>
                      <a:pt x="12792" y="6216"/>
                    </a:cubicBezTo>
                    <a:cubicBezTo>
                      <a:pt x="12816" y="5929"/>
                      <a:pt x="12696" y="5642"/>
                      <a:pt x="12457" y="5451"/>
                    </a:cubicBezTo>
                    <a:cubicBezTo>
                      <a:pt x="12074" y="5045"/>
                      <a:pt x="11525" y="4758"/>
                      <a:pt x="11357" y="4208"/>
                    </a:cubicBezTo>
                    <a:cubicBezTo>
                      <a:pt x="11342" y="4178"/>
                      <a:pt x="11364" y="4158"/>
                      <a:pt x="11389" y="4158"/>
                    </a:cubicBezTo>
                    <a:cubicBezTo>
                      <a:pt x="11404" y="4158"/>
                      <a:pt x="11420" y="4166"/>
                      <a:pt x="11429" y="4184"/>
                    </a:cubicBezTo>
                    <a:cubicBezTo>
                      <a:pt x="11596" y="4447"/>
                      <a:pt x="11812" y="4686"/>
                      <a:pt x="12074" y="4877"/>
                    </a:cubicBezTo>
                    <a:cubicBezTo>
                      <a:pt x="12290" y="5045"/>
                      <a:pt x="12505" y="5236"/>
                      <a:pt x="12696" y="5427"/>
                    </a:cubicBezTo>
                    <a:cubicBezTo>
                      <a:pt x="12911" y="5642"/>
                      <a:pt x="13007" y="5953"/>
                      <a:pt x="12959" y="6264"/>
                    </a:cubicBezTo>
                    <a:cubicBezTo>
                      <a:pt x="12863" y="6527"/>
                      <a:pt x="12720" y="6790"/>
                      <a:pt x="12505" y="7005"/>
                    </a:cubicBezTo>
                    <a:lnTo>
                      <a:pt x="12457" y="7077"/>
                    </a:lnTo>
                    <a:cubicBezTo>
                      <a:pt x="12433" y="7172"/>
                      <a:pt x="12385" y="7268"/>
                      <a:pt x="12314" y="7364"/>
                    </a:cubicBezTo>
                    <a:lnTo>
                      <a:pt x="12266" y="7411"/>
                    </a:lnTo>
                    <a:cubicBezTo>
                      <a:pt x="12266" y="7435"/>
                      <a:pt x="12242" y="7459"/>
                      <a:pt x="12242" y="7507"/>
                    </a:cubicBezTo>
                    <a:cubicBezTo>
                      <a:pt x="12374" y="7394"/>
                      <a:pt x="12537" y="7325"/>
                      <a:pt x="12693" y="7325"/>
                    </a:cubicBezTo>
                    <a:cubicBezTo>
                      <a:pt x="12735" y="7325"/>
                      <a:pt x="12776" y="7330"/>
                      <a:pt x="12816" y="7340"/>
                    </a:cubicBezTo>
                    <a:cubicBezTo>
                      <a:pt x="12863" y="7340"/>
                      <a:pt x="12863" y="7388"/>
                      <a:pt x="12816" y="7411"/>
                    </a:cubicBezTo>
                    <a:cubicBezTo>
                      <a:pt x="12696" y="7411"/>
                      <a:pt x="12553" y="7459"/>
                      <a:pt x="12457" y="7531"/>
                    </a:cubicBezTo>
                    <a:cubicBezTo>
                      <a:pt x="12385" y="7555"/>
                      <a:pt x="12314" y="7627"/>
                      <a:pt x="12242" y="7674"/>
                    </a:cubicBezTo>
                    <a:cubicBezTo>
                      <a:pt x="12242" y="7698"/>
                      <a:pt x="12218" y="7722"/>
                      <a:pt x="12194" y="7722"/>
                    </a:cubicBezTo>
                    <a:lnTo>
                      <a:pt x="12146" y="7794"/>
                    </a:lnTo>
                    <a:cubicBezTo>
                      <a:pt x="11955" y="7985"/>
                      <a:pt x="11835" y="8248"/>
                      <a:pt x="11740" y="8511"/>
                    </a:cubicBezTo>
                    <a:cubicBezTo>
                      <a:pt x="11644" y="8798"/>
                      <a:pt x="11596" y="9133"/>
                      <a:pt x="11620" y="9444"/>
                    </a:cubicBezTo>
                    <a:cubicBezTo>
                      <a:pt x="11620" y="9754"/>
                      <a:pt x="11668" y="10065"/>
                      <a:pt x="11668" y="10376"/>
                    </a:cubicBezTo>
                    <a:cubicBezTo>
                      <a:pt x="11644" y="10687"/>
                      <a:pt x="11596" y="10974"/>
                      <a:pt x="11477" y="11261"/>
                    </a:cubicBezTo>
                    <a:cubicBezTo>
                      <a:pt x="11429" y="11380"/>
                      <a:pt x="11357" y="11476"/>
                      <a:pt x="11286" y="11595"/>
                    </a:cubicBezTo>
                    <a:cubicBezTo>
                      <a:pt x="11214" y="11667"/>
                      <a:pt x="11166" y="11739"/>
                      <a:pt x="11142" y="11834"/>
                    </a:cubicBezTo>
                    <a:cubicBezTo>
                      <a:pt x="11142" y="11834"/>
                      <a:pt x="11142" y="11834"/>
                      <a:pt x="11142" y="11858"/>
                    </a:cubicBezTo>
                    <a:lnTo>
                      <a:pt x="11166" y="11858"/>
                    </a:lnTo>
                    <a:cubicBezTo>
                      <a:pt x="11190" y="11906"/>
                      <a:pt x="11238" y="11906"/>
                      <a:pt x="11309" y="11930"/>
                    </a:cubicBezTo>
                    <a:cubicBezTo>
                      <a:pt x="11381" y="11942"/>
                      <a:pt x="11459" y="11948"/>
                      <a:pt x="11537" y="11948"/>
                    </a:cubicBezTo>
                    <a:cubicBezTo>
                      <a:pt x="11614" y="11948"/>
                      <a:pt x="11692" y="11942"/>
                      <a:pt x="11764" y="11930"/>
                    </a:cubicBezTo>
                    <a:cubicBezTo>
                      <a:pt x="11740" y="11906"/>
                      <a:pt x="11716" y="11882"/>
                      <a:pt x="11740" y="11858"/>
                    </a:cubicBezTo>
                    <a:cubicBezTo>
                      <a:pt x="11955" y="11667"/>
                      <a:pt x="12122" y="11428"/>
                      <a:pt x="12242" y="11165"/>
                    </a:cubicBezTo>
                    <a:cubicBezTo>
                      <a:pt x="12290" y="11046"/>
                      <a:pt x="12337" y="10902"/>
                      <a:pt x="12385" y="10783"/>
                    </a:cubicBezTo>
                    <a:cubicBezTo>
                      <a:pt x="12409" y="10711"/>
                      <a:pt x="12409" y="10639"/>
                      <a:pt x="12433" y="10567"/>
                    </a:cubicBezTo>
                    <a:cubicBezTo>
                      <a:pt x="12457" y="10496"/>
                      <a:pt x="12481" y="10448"/>
                      <a:pt x="12529" y="10400"/>
                    </a:cubicBezTo>
                    <a:cubicBezTo>
                      <a:pt x="12541" y="10388"/>
                      <a:pt x="12559" y="10382"/>
                      <a:pt x="12574" y="10382"/>
                    </a:cubicBezTo>
                    <a:cubicBezTo>
                      <a:pt x="12589" y="10382"/>
                      <a:pt x="12600" y="10388"/>
                      <a:pt x="12600" y="10400"/>
                    </a:cubicBezTo>
                    <a:cubicBezTo>
                      <a:pt x="12600" y="10472"/>
                      <a:pt x="12600" y="10567"/>
                      <a:pt x="12577" y="10639"/>
                    </a:cubicBezTo>
                    <a:cubicBezTo>
                      <a:pt x="12553" y="10711"/>
                      <a:pt x="12529" y="10783"/>
                      <a:pt x="12505" y="10830"/>
                    </a:cubicBezTo>
                    <a:cubicBezTo>
                      <a:pt x="12457" y="10974"/>
                      <a:pt x="12409" y="11117"/>
                      <a:pt x="12337" y="11237"/>
                    </a:cubicBezTo>
                    <a:cubicBezTo>
                      <a:pt x="12290" y="11380"/>
                      <a:pt x="12194" y="11500"/>
                      <a:pt x="12122" y="11619"/>
                    </a:cubicBezTo>
                    <a:cubicBezTo>
                      <a:pt x="12027" y="11739"/>
                      <a:pt x="11931" y="11834"/>
                      <a:pt x="11812" y="11930"/>
                    </a:cubicBezTo>
                    <a:cubicBezTo>
                      <a:pt x="12074" y="11834"/>
                      <a:pt x="12290" y="11691"/>
                      <a:pt x="12433" y="11476"/>
                    </a:cubicBezTo>
                    <a:cubicBezTo>
                      <a:pt x="12577" y="11213"/>
                      <a:pt x="12672" y="10950"/>
                      <a:pt x="12720" y="10663"/>
                    </a:cubicBezTo>
                    <a:cubicBezTo>
                      <a:pt x="12768" y="10520"/>
                      <a:pt x="12816" y="10376"/>
                      <a:pt x="12840" y="10209"/>
                    </a:cubicBezTo>
                    <a:cubicBezTo>
                      <a:pt x="12863" y="10041"/>
                      <a:pt x="12911" y="9898"/>
                      <a:pt x="12983" y="9778"/>
                    </a:cubicBezTo>
                    <a:cubicBezTo>
                      <a:pt x="12992" y="9752"/>
                      <a:pt x="13013" y="9742"/>
                      <a:pt x="13035" y="9742"/>
                    </a:cubicBezTo>
                    <a:cubicBezTo>
                      <a:pt x="13072" y="9742"/>
                      <a:pt x="13109" y="9772"/>
                      <a:pt x="13079" y="9802"/>
                    </a:cubicBezTo>
                    <a:cubicBezTo>
                      <a:pt x="13055" y="9994"/>
                      <a:pt x="13031" y="10185"/>
                      <a:pt x="12983" y="10376"/>
                    </a:cubicBezTo>
                    <a:cubicBezTo>
                      <a:pt x="12959" y="10567"/>
                      <a:pt x="12887" y="10759"/>
                      <a:pt x="12840" y="10950"/>
                    </a:cubicBezTo>
                    <a:cubicBezTo>
                      <a:pt x="12792" y="11213"/>
                      <a:pt x="12672" y="11428"/>
                      <a:pt x="12553" y="11643"/>
                    </a:cubicBezTo>
                    <a:cubicBezTo>
                      <a:pt x="12457" y="11858"/>
                      <a:pt x="12314" y="12074"/>
                      <a:pt x="12146" y="12241"/>
                    </a:cubicBezTo>
                    <a:cubicBezTo>
                      <a:pt x="12003" y="12408"/>
                      <a:pt x="11859" y="12623"/>
                      <a:pt x="11764" y="12863"/>
                    </a:cubicBezTo>
                    <a:cubicBezTo>
                      <a:pt x="11668" y="13102"/>
                      <a:pt x="11644" y="13365"/>
                      <a:pt x="11692" y="13628"/>
                    </a:cubicBezTo>
                    <a:cubicBezTo>
                      <a:pt x="11740" y="13771"/>
                      <a:pt x="11764" y="13914"/>
                      <a:pt x="11812" y="14034"/>
                    </a:cubicBezTo>
                    <a:cubicBezTo>
                      <a:pt x="11835" y="14130"/>
                      <a:pt x="11859" y="14225"/>
                      <a:pt x="11907" y="14345"/>
                    </a:cubicBezTo>
                    <a:cubicBezTo>
                      <a:pt x="11955" y="14417"/>
                      <a:pt x="12003" y="14488"/>
                      <a:pt x="12074" y="14536"/>
                    </a:cubicBezTo>
                    <a:cubicBezTo>
                      <a:pt x="11955" y="14321"/>
                      <a:pt x="11931" y="14058"/>
                      <a:pt x="12027" y="13843"/>
                    </a:cubicBezTo>
                    <a:cubicBezTo>
                      <a:pt x="12051" y="13675"/>
                      <a:pt x="12098" y="13532"/>
                      <a:pt x="12146" y="13412"/>
                    </a:cubicBezTo>
                    <a:cubicBezTo>
                      <a:pt x="12194" y="13293"/>
                      <a:pt x="12242" y="13197"/>
                      <a:pt x="12337" y="13102"/>
                    </a:cubicBezTo>
                    <a:cubicBezTo>
                      <a:pt x="12344" y="13095"/>
                      <a:pt x="12352" y="13092"/>
                      <a:pt x="12360" y="13092"/>
                    </a:cubicBezTo>
                    <a:cubicBezTo>
                      <a:pt x="12384" y="13092"/>
                      <a:pt x="12409" y="13114"/>
                      <a:pt x="12409" y="13149"/>
                    </a:cubicBezTo>
                    <a:cubicBezTo>
                      <a:pt x="12385" y="13245"/>
                      <a:pt x="12361" y="13341"/>
                      <a:pt x="12314" y="13436"/>
                    </a:cubicBezTo>
                    <a:cubicBezTo>
                      <a:pt x="12290" y="13556"/>
                      <a:pt x="12242" y="13699"/>
                      <a:pt x="12218" y="13819"/>
                    </a:cubicBezTo>
                    <a:cubicBezTo>
                      <a:pt x="12194" y="13914"/>
                      <a:pt x="12170" y="14010"/>
                      <a:pt x="12170" y="14130"/>
                    </a:cubicBezTo>
                    <a:cubicBezTo>
                      <a:pt x="12194" y="13962"/>
                      <a:pt x="12266" y="13819"/>
                      <a:pt x="12361" y="13723"/>
                    </a:cubicBezTo>
                    <a:cubicBezTo>
                      <a:pt x="12457" y="13604"/>
                      <a:pt x="12553" y="13532"/>
                      <a:pt x="12672" y="13460"/>
                    </a:cubicBezTo>
                    <a:cubicBezTo>
                      <a:pt x="12720" y="13412"/>
                      <a:pt x="12792" y="13388"/>
                      <a:pt x="12863" y="13365"/>
                    </a:cubicBezTo>
                    <a:cubicBezTo>
                      <a:pt x="12840" y="13341"/>
                      <a:pt x="12863" y="13341"/>
                      <a:pt x="12863" y="13317"/>
                    </a:cubicBezTo>
                    <a:cubicBezTo>
                      <a:pt x="13007" y="13221"/>
                      <a:pt x="13126" y="13102"/>
                      <a:pt x="13198" y="12958"/>
                    </a:cubicBezTo>
                    <a:cubicBezTo>
                      <a:pt x="13246" y="12886"/>
                      <a:pt x="13294" y="12815"/>
                      <a:pt x="13342" y="12743"/>
                    </a:cubicBezTo>
                    <a:lnTo>
                      <a:pt x="13389" y="12647"/>
                    </a:lnTo>
                    <a:cubicBezTo>
                      <a:pt x="13413" y="12600"/>
                      <a:pt x="13437" y="12576"/>
                      <a:pt x="13461" y="12552"/>
                    </a:cubicBezTo>
                    <a:cubicBezTo>
                      <a:pt x="13485" y="12552"/>
                      <a:pt x="13509" y="12552"/>
                      <a:pt x="13509" y="12576"/>
                    </a:cubicBezTo>
                    <a:cubicBezTo>
                      <a:pt x="13509" y="12623"/>
                      <a:pt x="13509" y="12671"/>
                      <a:pt x="13485" y="12695"/>
                    </a:cubicBezTo>
                    <a:lnTo>
                      <a:pt x="13413" y="12815"/>
                    </a:lnTo>
                    <a:cubicBezTo>
                      <a:pt x="13389" y="12886"/>
                      <a:pt x="13342" y="12958"/>
                      <a:pt x="13294" y="13030"/>
                    </a:cubicBezTo>
                    <a:cubicBezTo>
                      <a:pt x="13246" y="13102"/>
                      <a:pt x="13198" y="13149"/>
                      <a:pt x="13174" y="13197"/>
                    </a:cubicBezTo>
                    <a:cubicBezTo>
                      <a:pt x="13270" y="13126"/>
                      <a:pt x="13389" y="13078"/>
                      <a:pt x="13485" y="13006"/>
                    </a:cubicBezTo>
                    <a:cubicBezTo>
                      <a:pt x="13629" y="12886"/>
                      <a:pt x="13772" y="12767"/>
                      <a:pt x="13868" y="12623"/>
                    </a:cubicBezTo>
                    <a:cubicBezTo>
                      <a:pt x="14059" y="12360"/>
                      <a:pt x="14202" y="12050"/>
                      <a:pt x="14298" y="11715"/>
                    </a:cubicBezTo>
                    <a:cubicBezTo>
                      <a:pt x="14346" y="11571"/>
                      <a:pt x="14370" y="11404"/>
                      <a:pt x="14394" y="11261"/>
                    </a:cubicBezTo>
                    <a:cubicBezTo>
                      <a:pt x="14394" y="11117"/>
                      <a:pt x="14370" y="10950"/>
                      <a:pt x="14322" y="10806"/>
                    </a:cubicBezTo>
                    <a:cubicBezTo>
                      <a:pt x="14305" y="10756"/>
                      <a:pt x="14348" y="10705"/>
                      <a:pt x="14391" y="10705"/>
                    </a:cubicBezTo>
                    <a:cubicBezTo>
                      <a:pt x="14409" y="10705"/>
                      <a:pt x="14427" y="10714"/>
                      <a:pt x="14441" y="10735"/>
                    </a:cubicBezTo>
                    <a:cubicBezTo>
                      <a:pt x="14585" y="11069"/>
                      <a:pt x="14609" y="11452"/>
                      <a:pt x="14465" y="11787"/>
                    </a:cubicBezTo>
                    <a:cubicBezTo>
                      <a:pt x="14370" y="12121"/>
                      <a:pt x="14226" y="12408"/>
                      <a:pt x="14035" y="12695"/>
                    </a:cubicBezTo>
                    <a:cubicBezTo>
                      <a:pt x="13939" y="12839"/>
                      <a:pt x="13820" y="12958"/>
                      <a:pt x="13676" y="13078"/>
                    </a:cubicBezTo>
                    <a:cubicBezTo>
                      <a:pt x="13533" y="13173"/>
                      <a:pt x="13389" y="13269"/>
                      <a:pt x="13246" y="13341"/>
                    </a:cubicBezTo>
                    <a:cubicBezTo>
                      <a:pt x="13174" y="13388"/>
                      <a:pt x="13126" y="13412"/>
                      <a:pt x="13079" y="13460"/>
                    </a:cubicBezTo>
                    <a:cubicBezTo>
                      <a:pt x="13079" y="13460"/>
                      <a:pt x="13079" y="13484"/>
                      <a:pt x="13079" y="13484"/>
                    </a:cubicBezTo>
                    <a:cubicBezTo>
                      <a:pt x="13031" y="13651"/>
                      <a:pt x="13007" y="13795"/>
                      <a:pt x="13007" y="13962"/>
                    </a:cubicBezTo>
                    <a:cubicBezTo>
                      <a:pt x="13031" y="13962"/>
                      <a:pt x="13079" y="13986"/>
                      <a:pt x="13103" y="14010"/>
                    </a:cubicBezTo>
                    <a:cubicBezTo>
                      <a:pt x="13150" y="14106"/>
                      <a:pt x="13198" y="14201"/>
                      <a:pt x="13198" y="14321"/>
                    </a:cubicBezTo>
                    <a:cubicBezTo>
                      <a:pt x="13389" y="14201"/>
                      <a:pt x="13605" y="14082"/>
                      <a:pt x="13820" y="14034"/>
                    </a:cubicBezTo>
                    <a:lnTo>
                      <a:pt x="14059" y="13962"/>
                    </a:lnTo>
                    <a:cubicBezTo>
                      <a:pt x="14059" y="13962"/>
                      <a:pt x="14059" y="13938"/>
                      <a:pt x="14059" y="13914"/>
                    </a:cubicBezTo>
                    <a:cubicBezTo>
                      <a:pt x="14155" y="13843"/>
                      <a:pt x="14226" y="13747"/>
                      <a:pt x="14322" y="13651"/>
                    </a:cubicBezTo>
                    <a:cubicBezTo>
                      <a:pt x="14346" y="13604"/>
                      <a:pt x="14370" y="13556"/>
                      <a:pt x="14417" y="13508"/>
                    </a:cubicBezTo>
                    <a:cubicBezTo>
                      <a:pt x="14417" y="13484"/>
                      <a:pt x="14441" y="13460"/>
                      <a:pt x="14465" y="13436"/>
                    </a:cubicBezTo>
                    <a:cubicBezTo>
                      <a:pt x="14489" y="13412"/>
                      <a:pt x="14489" y="13388"/>
                      <a:pt x="14537" y="13365"/>
                    </a:cubicBezTo>
                    <a:cubicBezTo>
                      <a:pt x="14537" y="13358"/>
                      <a:pt x="14539" y="13355"/>
                      <a:pt x="14542" y="13355"/>
                    </a:cubicBezTo>
                    <a:cubicBezTo>
                      <a:pt x="14549" y="13355"/>
                      <a:pt x="14561" y="13372"/>
                      <a:pt x="14561" y="13388"/>
                    </a:cubicBezTo>
                    <a:cubicBezTo>
                      <a:pt x="14561" y="13460"/>
                      <a:pt x="14537" y="13508"/>
                      <a:pt x="14489" y="13556"/>
                    </a:cubicBezTo>
                    <a:cubicBezTo>
                      <a:pt x="14465" y="13604"/>
                      <a:pt x="14417" y="13675"/>
                      <a:pt x="14370" y="13723"/>
                    </a:cubicBezTo>
                    <a:cubicBezTo>
                      <a:pt x="14298" y="13819"/>
                      <a:pt x="14226" y="13891"/>
                      <a:pt x="14131" y="13962"/>
                    </a:cubicBezTo>
                    <a:lnTo>
                      <a:pt x="14155" y="13962"/>
                    </a:lnTo>
                    <a:cubicBezTo>
                      <a:pt x="14346" y="13843"/>
                      <a:pt x="14537" y="13699"/>
                      <a:pt x="14680" y="13508"/>
                    </a:cubicBezTo>
                    <a:cubicBezTo>
                      <a:pt x="14800" y="13388"/>
                      <a:pt x="14896" y="13245"/>
                      <a:pt x="14991" y="13102"/>
                    </a:cubicBezTo>
                    <a:lnTo>
                      <a:pt x="15135" y="12863"/>
                    </a:lnTo>
                    <a:cubicBezTo>
                      <a:pt x="15183" y="12767"/>
                      <a:pt x="15230" y="12695"/>
                      <a:pt x="15302" y="12647"/>
                    </a:cubicBezTo>
                    <a:cubicBezTo>
                      <a:pt x="15309" y="12633"/>
                      <a:pt x="15316" y="12628"/>
                      <a:pt x="15323" y="12628"/>
                    </a:cubicBezTo>
                    <a:cubicBezTo>
                      <a:pt x="15338" y="12628"/>
                      <a:pt x="15350" y="12661"/>
                      <a:pt x="15350" y="12695"/>
                    </a:cubicBezTo>
                    <a:cubicBezTo>
                      <a:pt x="15326" y="12767"/>
                      <a:pt x="15278" y="12863"/>
                      <a:pt x="15230" y="12934"/>
                    </a:cubicBezTo>
                    <a:lnTo>
                      <a:pt x="15087" y="13149"/>
                    </a:lnTo>
                    <a:cubicBezTo>
                      <a:pt x="14967" y="13293"/>
                      <a:pt x="14872" y="13460"/>
                      <a:pt x="14752" y="13580"/>
                    </a:cubicBezTo>
                    <a:cubicBezTo>
                      <a:pt x="14680" y="13675"/>
                      <a:pt x="14585" y="13747"/>
                      <a:pt x="14513" y="13819"/>
                    </a:cubicBezTo>
                    <a:cubicBezTo>
                      <a:pt x="14585" y="13795"/>
                      <a:pt x="14633" y="13747"/>
                      <a:pt x="14704" y="13723"/>
                    </a:cubicBezTo>
                    <a:cubicBezTo>
                      <a:pt x="14920" y="13604"/>
                      <a:pt x="15087" y="13412"/>
                      <a:pt x="15206" y="13221"/>
                    </a:cubicBezTo>
                    <a:cubicBezTo>
                      <a:pt x="15374" y="13006"/>
                      <a:pt x="15469" y="12767"/>
                      <a:pt x="15565" y="12504"/>
                    </a:cubicBezTo>
                    <a:cubicBezTo>
                      <a:pt x="15589" y="12384"/>
                      <a:pt x="15637" y="12265"/>
                      <a:pt x="15637" y="12145"/>
                    </a:cubicBezTo>
                    <a:cubicBezTo>
                      <a:pt x="15661" y="12026"/>
                      <a:pt x="15661" y="11930"/>
                      <a:pt x="15685" y="11811"/>
                    </a:cubicBezTo>
                    <a:cubicBezTo>
                      <a:pt x="15697" y="11787"/>
                      <a:pt x="15726" y="11775"/>
                      <a:pt x="15753" y="11775"/>
                    </a:cubicBezTo>
                    <a:cubicBezTo>
                      <a:pt x="15780" y="11775"/>
                      <a:pt x="15804" y="11787"/>
                      <a:pt x="15804" y="11811"/>
                    </a:cubicBezTo>
                    <a:cubicBezTo>
                      <a:pt x="15852" y="11954"/>
                      <a:pt x="15852" y="12097"/>
                      <a:pt x="15804" y="12241"/>
                    </a:cubicBezTo>
                    <a:cubicBezTo>
                      <a:pt x="15780" y="12384"/>
                      <a:pt x="15756" y="12528"/>
                      <a:pt x="15709" y="12647"/>
                    </a:cubicBezTo>
                    <a:cubicBezTo>
                      <a:pt x="15565" y="13078"/>
                      <a:pt x="15326" y="13460"/>
                      <a:pt x="14991" y="13747"/>
                    </a:cubicBezTo>
                    <a:cubicBezTo>
                      <a:pt x="15230" y="13843"/>
                      <a:pt x="15446" y="13986"/>
                      <a:pt x="15637" y="14177"/>
                    </a:cubicBezTo>
                    <a:cubicBezTo>
                      <a:pt x="15804" y="14369"/>
                      <a:pt x="15948" y="14584"/>
                      <a:pt x="16043" y="14823"/>
                    </a:cubicBezTo>
                    <a:cubicBezTo>
                      <a:pt x="16115" y="15086"/>
                      <a:pt x="16187" y="15325"/>
                      <a:pt x="16211" y="15588"/>
                    </a:cubicBezTo>
                    <a:cubicBezTo>
                      <a:pt x="16235" y="15851"/>
                      <a:pt x="16211" y="16114"/>
                      <a:pt x="16091" y="16353"/>
                    </a:cubicBezTo>
                    <a:cubicBezTo>
                      <a:pt x="15924" y="16760"/>
                      <a:pt x="15637" y="17118"/>
                      <a:pt x="15254" y="17357"/>
                    </a:cubicBezTo>
                    <a:cubicBezTo>
                      <a:pt x="15183" y="17429"/>
                      <a:pt x="15111" y="17477"/>
                      <a:pt x="15015" y="17525"/>
                    </a:cubicBezTo>
                    <a:lnTo>
                      <a:pt x="15135" y="17501"/>
                    </a:lnTo>
                    <a:cubicBezTo>
                      <a:pt x="15272" y="17475"/>
                      <a:pt x="15412" y="17462"/>
                      <a:pt x="15553" y="17462"/>
                    </a:cubicBezTo>
                    <a:cubicBezTo>
                      <a:pt x="15803" y="17462"/>
                      <a:pt x="16052" y="17504"/>
                      <a:pt x="16282" y="17596"/>
                    </a:cubicBezTo>
                    <a:cubicBezTo>
                      <a:pt x="16330" y="17596"/>
                      <a:pt x="16306" y="17668"/>
                      <a:pt x="16258" y="17668"/>
                    </a:cubicBezTo>
                    <a:cubicBezTo>
                      <a:pt x="16091" y="17620"/>
                      <a:pt x="15900" y="17620"/>
                      <a:pt x="15732" y="17620"/>
                    </a:cubicBezTo>
                    <a:cubicBezTo>
                      <a:pt x="15517" y="17644"/>
                      <a:pt x="15302" y="17644"/>
                      <a:pt x="15087" y="17692"/>
                    </a:cubicBezTo>
                    <a:cubicBezTo>
                      <a:pt x="14752" y="17716"/>
                      <a:pt x="14441" y="17907"/>
                      <a:pt x="14250" y="18170"/>
                    </a:cubicBezTo>
                    <a:lnTo>
                      <a:pt x="14155" y="18385"/>
                    </a:lnTo>
                    <a:cubicBezTo>
                      <a:pt x="14059" y="18720"/>
                      <a:pt x="14155" y="19079"/>
                      <a:pt x="14394" y="19318"/>
                    </a:cubicBezTo>
                    <a:cubicBezTo>
                      <a:pt x="14517" y="19441"/>
                      <a:pt x="14684" y="19493"/>
                      <a:pt x="14859" y="19493"/>
                    </a:cubicBezTo>
                    <a:cubicBezTo>
                      <a:pt x="15125" y="19493"/>
                      <a:pt x="15406" y="19372"/>
                      <a:pt x="15565" y="19198"/>
                    </a:cubicBezTo>
                    <a:cubicBezTo>
                      <a:pt x="15637" y="19150"/>
                      <a:pt x="15709" y="19055"/>
                      <a:pt x="15661" y="18959"/>
                    </a:cubicBezTo>
                    <a:cubicBezTo>
                      <a:pt x="15613" y="18863"/>
                      <a:pt x="15541" y="18816"/>
                      <a:pt x="15469" y="18792"/>
                    </a:cubicBezTo>
                    <a:cubicBezTo>
                      <a:pt x="15398" y="18768"/>
                      <a:pt x="15326" y="18720"/>
                      <a:pt x="15278" y="18672"/>
                    </a:cubicBezTo>
                    <a:cubicBezTo>
                      <a:pt x="15206" y="18577"/>
                      <a:pt x="15206" y="18457"/>
                      <a:pt x="15278" y="18385"/>
                    </a:cubicBezTo>
                    <a:cubicBezTo>
                      <a:pt x="15278" y="18361"/>
                      <a:pt x="15302" y="18337"/>
                      <a:pt x="15302" y="18337"/>
                    </a:cubicBezTo>
                    <a:lnTo>
                      <a:pt x="15302" y="18337"/>
                    </a:lnTo>
                    <a:cubicBezTo>
                      <a:pt x="15039" y="18409"/>
                      <a:pt x="14776" y="18529"/>
                      <a:pt x="14537" y="18672"/>
                    </a:cubicBezTo>
                    <a:cubicBezTo>
                      <a:pt x="14528" y="18677"/>
                      <a:pt x="14519" y="18679"/>
                      <a:pt x="14510" y="18679"/>
                    </a:cubicBezTo>
                    <a:cubicBezTo>
                      <a:pt x="14474" y="18679"/>
                      <a:pt x="14446" y="18644"/>
                      <a:pt x="14465" y="18624"/>
                    </a:cubicBezTo>
                    <a:cubicBezTo>
                      <a:pt x="14680" y="18337"/>
                      <a:pt x="14967" y="18170"/>
                      <a:pt x="15326" y="18122"/>
                    </a:cubicBezTo>
                    <a:cubicBezTo>
                      <a:pt x="15398" y="18110"/>
                      <a:pt x="15469" y="18104"/>
                      <a:pt x="15541" y="18104"/>
                    </a:cubicBezTo>
                    <a:cubicBezTo>
                      <a:pt x="15613" y="18104"/>
                      <a:pt x="15685" y="18110"/>
                      <a:pt x="15756" y="18122"/>
                    </a:cubicBezTo>
                    <a:cubicBezTo>
                      <a:pt x="15900" y="18122"/>
                      <a:pt x="16067" y="18170"/>
                      <a:pt x="16211" y="18194"/>
                    </a:cubicBezTo>
                    <a:cubicBezTo>
                      <a:pt x="16330" y="18218"/>
                      <a:pt x="16450" y="18230"/>
                      <a:pt x="16572" y="18230"/>
                    </a:cubicBezTo>
                    <a:cubicBezTo>
                      <a:pt x="16695" y="18230"/>
                      <a:pt x="16820" y="18218"/>
                      <a:pt x="16952" y="18194"/>
                    </a:cubicBezTo>
                    <a:cubicBezTo>
                      <a:pt x="17239" y="18074"/>
                      <a:pt x="17430" y="17811"/>
                      <a:pt x="17478" y="17525"/>
                    </a:cubicBezTo>
                    <a:cubicBezTo>
                      <a:pt x="17478" y="17214"/>
                      <a:pt x="17430" y="16927"/>
                      <a:pt x="17358" y="16640"/>
                    </a:cubicBezTo>
                    <a:lnTo>
                      <a:pt x="17263" y="16712"/>
                    </a:lnTo>
                    <a:cubicBezTo>
                      <a:pt x="17143" y="16783"/>
                      <a:pt x="17047" y="16879"/>
                      <a:pt x="16952" y="16975"/>
                    </a:cubicBezTo>
                    <a:cubicBezTo>
                      <a:pt x="16904" y="17023"/>
                      <a:pt x="16856" y="17094"/>
                      <a:pt x="16808" y="17142"/>
                    </a:cubicBezTo>
                    <a:cubicBezTo>
                      <a:pt x="16784" y="17190"/>
                      <a:pt x="16760" y="17214"/>
                      <a:pt x="16737" y="17238"/>
                    </a:cubicBezTo>
                    <a:cubicBezTo>
                      <a:pt x="16713" y="17286"/>
                      <a:pt x="16689" y="17309"/>
                      <a:pt x="16665" y="17333"/>
                    </a:cubicBezTo>
                    <a:cubicBezTo>
                      <a:pt x="16658" y="17340"/>
                      <a:pt x="16647" y="17343"/>
                      <a:pt x="16635" y="17343"/>
                    </a:cubicBezTo>
                    <a:cubicBezTo>
                      <a:pt x="16607" y="17343"/>
                      <a:pt x="16576" y="17326"/>
                      <a:pt x="16593" y="17309"/>
                    </a:cubicBezTo>
                    <a:cubicBezTo>
                      <a:pt x="16593" y="17262"/>
                      <a:pt x="16593" y="17214"/>
                      <a:pt x="16617" y="17166"/>
                    </a:cubicBezTo>
                    <a:cubicBezTo>
                      <a:pt x="16617" y="17118"/>
                      <a:pt x="16641" y="17070"/>
                      <a:pt x="16665" y="17046"/>
                    </a:cubicBezTo>
                    <a:cubicBezTo>
                      <a:pt x="16713" y="16975"/>
                      <a:pt x="16760" y="16903"/>
                      <a:pt x="16808" y="16831"/>
                    </a:cubicBezTo>
                    <a:cubicBezTo>
                      <a:pt x="16904" y="16712"/>
                      <a:pt x="17023" y="16592"/>
                      <a:pt x="17167" y="16497"/>
                    </a:cubicBezTo>
                    <a:cubicBezTo>
                      <a:pt x="17454" y="16329"/>
                      <a:pt x="17717" y="16138"/>
                      <a:pt x="17980" y="15923"/>
                    </a:cubicBezTo>
                    <a:lnTo>
                      <a:pt x="18052" y="15875"/>
                    </a:lnTo>
                    <a:cubicBezTo>
                      <a:pt x="18028" y="15875"/>
                      <a:pt x="18028" y="15827"/>
                      <a:pt x="18052" y="15827"/>
                    </a:cubicBezTo>
                    <a:cubicBezTo>
                      <a:pt x="18099" y="15731"/>
                      <a:pt x="18147" y="15636"/>
                      <a:pt x="18147" y="15516"/>
                    </a:cubicBezTo>
                    <a:cubicBezTo>
                      <a:pt x="18147" y="15445"/>
                      <a:pt x="18147" y="15349"/>
                      <a:pt x="18147" y="15253"/>
                    </a:cubicBezTo>
                    <a:cubicBezTo>
                      <a:pt x="18147" y="15158"/>
                      <a:pt x="18147" y="15062"/>
                      <a:pt x="18123" y="14966"/>
                    </a:cubicBezTo>
                    <a:cubicBezTo>
                      <a:pt x="18123" y="14919"/>
                      <a:pt x="18099" y="14871"/>
                      <a:pt x="18099" y="14823"/>
                    </a:cubicBezTo>
                    <a:cubicBezTo>
                      <a:pt x="18075" y="14799"/>
                      <a:pt x="18075" y="14751"/>
                      <a:pt x="18075" y="14703"/>
                    </a:cubicBezTo>
                    <a:cubicBezTo>
                      <a:pt x="18075" y="14668"/>
                      <a:pt x="18101" y="14646"/>
                      <a:pt x="18134" y="14646"/>
                    </a:cubicBezTo>
                    <a:cubicBezTo>
                      <a:pt x="18145" y="14646"/>
                      <a:pt x="18158" y="14649"/>
                      <a:pt x="18171" y="14656"/>
                    </a:cubicBezTo>
                    <a:cubicBezTo>
                      <a:pt x="18291" y="14680"/>
                      <a:pt x="18291" y="14823"/>
                      <a:pt x="18315" y="14919"/>
                    </a:cubicBezTo>
                    <a:cubicBezTo>
                      <a:pt x="18338" y="15038"/>
                      <a:pt x="18338" y="15158"/>
                      <a:pt x="18338" y="15277"/>
                    </a:cubicBezTo>
                    <a:lnTo>
                      <a:pt x="18338" y="15373"/>
                    </a:lnTo>
                    <a:cubicBezTo>
                      <a:pt x="18338" y="15277"/>
                      <a:pt x="18362" y="15182"/>
                      <a:pt x="18362" y="15086"/>
                    </a:cubicBezTo>
                    <a:cubicBezTo>
                      <a:pt x="18362" y="14727"/>
                      <a:pt x="18267" y="14369"/>
                      <a:pt x="18123" y="14058"/>
                    </a:cubicBezTo>
                    <a:cubicBezTo>
                      <a:pt x="17980" y="13843"/>
                      <a:pt x="17884" y="13604"/>
                      <a:pt x="17860" y="13365"/>
                    </a:cubicBezTo>
                    <a:cubicBezTo>
                      <a:pt x="17741" y="13460"/>
                      <a:pt x="17645" y="13580"/>
                      <a:pt x="17573" y="13699"/>
                    </a:cubicBezTo>
                    <a:cubicBezTo>
                      <a:pt x="17454" y="13891"/>
                      <a:pt x="17382" y="14106"/>
                      <a:pt x="17286" y="14297"/>
                    </a:cubicBezTo>
                    <a:cubicBezTo>
                      <a:pt x="17310" y="14393"/>
                      <a:pt x="17382" y="14464"/>
                      <a:pt x="17430" y="14560"/>
                    </a:cubicBezTo>
                    <a:cubicBezTo>
                      <a:pt x="17526" y="14680"/>
                      <a:pt x="17597" y="14799"/>
                      <a:pt x="17669" y="14943"/>
                    </a:cubicBezTo>
                    <a:cubicBezTo>
                      <a:pt x="17717" y="15086"/>
                      <a:pt x="17741" y="15229"/>
                      <a:pt x="17741" y="15373"/>
                    </a:cubicBezTo>
                    <a:cubicBezTo>
                      <a:pt x="17741" y="15540"/>
                      <a:pt x="17693" y="15684"/>
                      <a:pt x="17597" y="15803"/>
                    </a:cubicBezTo>
                    <a:cubicBezTo>
                      <a:pt x="17580" y="15820"/>
                      <a:pt x="17563" y="15828"/>
                      <a:pt x="17549" y="15828"/>
                    </a:cubicBezTo>
                    <a:cubicBezTo>
                      <a:pt x="17522" y="15828"/>
                      <a:pt x="17502" y="15802"/>
                      <a:pt x="17502" y="15755"/>
                    </a:cubicBezTo>
                    <a:cubicBezTo>
                      <a:pt x="17502" y="15684"/>
                      <a:pt x="17502" y="15588"/>
                      <a:pt x="17526" y="15492"/>
                    </a:cubicBezTo>
                    <a:cubicBezTo>
                      <a:pt x="17549" y="15421"/>
                      <a:pt x="17549" y="15349"/>
                      <a:pt x="17526" y="15277"/>
                    </a:cubicBezTo>
                    <a:cubicBezTo>
                      <a:pt x="17526" y="15110"/>
                      <a:pt x="17454" y="14966"/>
                      <a:pt x="17382" y="14823"/>
                    </a:cubicBezTo>
                    <a:cubicBezTo>
                      <a:pt x="17310" y="14703"/>
                      <a:pt x="17215" y="14608"/>
                      <a:pt x="17143" y="14464"/>
                    </a:cubicBezTo>
                    <a:cubicBezTo>
                      <a:pt x="17071" y="14369"/>
                      <a:pt x="17047" y="14249"/>
                      <a:pt x="17023" y="14154"/>
                    </a:cubicBezTo>
                    <a:cubicBezTo>
                      <a:pt x="17000" y="13843"/>
                      <a:pt x="17023" y="13532"/>
                      <a:pt x="17119" y="13269"/>
                    </a:cubicBezTo>
                    <a:cubicBezTo>
                      <a:pt x="17310" y="12647"/>
                      <a:pt x="17645" y="12050"/>
                      <a:pt x="17669" y="11380"/>
                    </a:cubicBezTo>
                    <a:cubicBezTo>
                      <a:pt x="17657" y="11344"/>
                      <a:pt x="17687" y="11326"/>
                      <a:pt x="17717" y="11326"/>
                    </a:cubicBezTo>
                    <a:cubicBezTo>
                      <a:pt x="17747" y="11326"/>
                      <a:pt x="17777" y="11344"/>
                      <a:pt x="17765" y="11380"/>
                    </a:cubicBezTo>
                    <a:cubicBezTo>
                      <a:pt x="17765" y="11763"/>
                      <a:pt x="17693" y="12121"/>
                      <a:pt x="17573" y="12480"/>
                    </a:cubicBezTo>
                    <a:cubicBezTo>
                      <a:pt x="17478" y="12767"/>
                      <a:pt x="17358" y="13078"/>
                      <a:pt x="17286" y="13388"/>
                    </a:cubicBezTo>
                    <a:cubicBezTo>
                      <a:pt x="17239" y="13580"/>
                      <a:pt x="17215" y="13795"/>
                      <a:pt x="17215" y="13986"/>
                    </a:cubicBezTo>
                    <a:cubicBezTo>
                      <a:pt x="17263" y="13843"/>
                      <a:pt x="17310" y="13699"/>
                      <a:pt x="17406" y="13580"/>
                    </a:cubicBezTo>
                    <a:cubicBezTo>
                      <a:pt x="17526" y="13388"/>
                      <a:pt x="17645" y="13245"/>
                      <a:pt x="17812" y="13102"/>
                    </a:cubicBezTo>
                    <a:cubicBezTo>
                      <a:pt x="17884" y="12934"/>
                      <a:pt x="17980" y="12791"/>
                      <a:pt x="18028" y="12623"/>
                    </a:cubicBezTo>
                    <a:cubicBezTo>
                      <a:pt x="18075" y="12528"/>
                      <a:pt x="18099" y="12432"/>
                      <a:pt x="18123" y="12313"/>
                    </a:cubicBezTo>
                    <a:cubicBezTo>
                      <a:pt x="18123" y="12241"/>
                      <a:pt x="18123" y="12121"/>
                      <a:pt x="18171" y="12050"/>
                    </a:cubicBezTo>
                    <a:cubicBezTo>
                      <a:pt x="18183" y="12038"/>
                      <a:pt x="18195" y="12032"/>
                      <a:pt x="18204" y="12032"/>
                    </a:cubicBezTo>
                    <a:cubicBezTo>
                      <a:pt x="18213" y="12032"/>
                      <a:pt x="18219" y="12038"/>
                      <a:pt x="18219" y="12050"/>
                    </a:cubicBezTo>
                    <a:cubicBezTo>
                      <a:pt x="18315" y="12121"/>
                      <a:pt x="18291" y="12241"/>
                      <a:pt x="18291" y="12337"/>
                    </a:cubicBezTo>
                    <a:cubicBezTo>
                      <a:pt x="18267" y="12456"/>
                      <a:pt x="18243" y="12552"/>
                      <a:pt x="18195" y="12671"/>
                    </a:cubicBezTo>
                    <a:cubicBezTo>
                      <a:pt x="18362" y="12432"/>
                      <a:pt x="18458" y="12145"/>
                      <a:pt x="18506" y="11858"/>
                    </a:cubicBezTo>
                    <a:cubicBezTo>
                      <a:pt x="18530" y="11428"/>
                      <a:pt x="18458" y="10998"/>
                      <a:pt x="18267" y="10591"/>
                    </a:cubicBezTo>
                    <a:cubicBezTo>
                      <a:pt x="18075" y="10185"/>
                      <a:pt x="17789" y="9802"/>
                      <a:pt x="17573" y="9372"/>
                    </a:cubicBezTo>
                    <a:cubicBezTo>
                      <a:pt x="17454" y="9157"/>
                      <a:pt x="17382" y="8918"/>
                      <a:pt x="17358" y="8679"/>
                    </a:cubicBezTo>
                    <a:cubicBezTo>
                      <a:pt x="17358" y="8631"/>
                      <a:pt x="17358" y="8559"/>
                      <a:pt x="17358" y="8487"/>
                    </a:cubicBezTo>
                    <a:cubicBezTo>
                      <a:pt x="17286" y="8655"/>
                      <a:pt x="17215" y="8822"/>
                      <a:pt x="17167" y="8966"/>
                    </a:cubicBezTo>
                    <a:cubicBezTo>
                      <a:pt x="17143" y="9013"/>
                      <a:pt x="17119" y="9085"/>
                      <a:pt x="17095" y="9133"/>
                    </a:cubicBezTo>
                    <a:cubicBezTo>
                      <a:pt x="17071" y="9181"/>
                      <a:pt x="17047" y="9228"/>
                      <a:pt x="17047" y="9276"/>
                    </a:cubicBezTo>
                    <a:cubicBezTo>
                      <a:pt x="17023" y="9276"/>
                      <a:pt x="17023" y="9300"/>
                      <a:pt x="17000" y="9300"/>
                    </a:cubicBezTo>
                    <a:cubicBezTo>
                      <a:pt x="17000" y="9324"/>
                      <a:pt x="17000" y="9324"/>
                      <a:pt x="17000" y="9348"/>
                    </a:cubicBezTo>
                    <a:cubicBezTo>
                      <a:pt x="16856" y="9611"/>
                      <a:pt x="16617" y="9898"/>
                      <a:pt x="16641" y="10209"/>
                    </a:cubicBezTo>
                    <a:cubicBezTo>
                      <a:pt x="16641" y="10272"/>
                      <a:pt x="16588" y="10315"/>
                      <a:pt x="16538" y="10315"/>
                    </a:cubicBezTo>
                    <a:cubicBezTo>
                      <a:pt x="16513" y="10315"/>
                      <a:pt x="16490" y="10304"/>
                      <a:pt x="16474" y="10280"/>
                    </a:cubicBezTo>
                    <a:cubicBezTo>
                      <a:pt x="16330" y="10113"/>
                      <a:pt x="16211" y="9922"/>
                      <a:pt x="16115" y="9731"/>
                    </a:cubicBezTo>
                    <a:cubicBezTo>
                      <a:pt x="15948" y="9372"/>
                      <a:pt x="15852" y="8942"/>
                      <a:pt x="15876" y="8535"/>
                    </a:cubicBezTo>
                    <a:cubicBezTo>
                      <a:pt x="15876" y="8344"/>
                      <a:pt x="15900" y="8177"/>
                      <a:pt x="15924" y="7985"/>
                    </a:cubicBezTo>
                    <a:cubicBezTo>
                      <a:pt x="15948" y="7818"/>
                      <a:pt x="15995" y="7651"/>
                      <a:pt x="16115" y="7531"/>
                    </a:cubicBezTo>
                    <a:cubicBezTo>
                      <a:pt x="16122" y="7509"/>
                      <a:pt x="16136" y="7501"/>
                      <a:pt x="16151" y="7501"/>
                    </a:cubicBezTo>
                    <a:cubicBezTo>
                      <a:pt x="16184" y="7501"/>
                      <a:pt x="16220" y="7546"/>
                      <a:pt x="16187" y="7579"/>
                    </a:cubicBezTo>
                    <a:cubicBezTo>
                      <a:pt x="16091" y="7770"/>
                      <a:pt x="16043" y="7985"/>
                      <a:pt x="16067" y="8177"/>
                    </a:cubicBezTo>
                    <a:cubicBezTo>
                      <a:pt x="16067" y="8440"/>
                      <a:pt x="16067" y="8679"/>
                      <a:pt x="16067" y="8918"/>
                    </a:cubicBezTo>
                    <a:cubicBezTo>
                      <a:pt x="16139" y="9276"/>
                      <a:pt x="16258" y="9635"/>
                      <a:pt x="16450" y="9946"/>
                    </a:cubicBezTo>
                    <a:cubicBezTo>
                      <a:pt x="16450" y="9898"/>
                      <a:pt x="16498" y="9850"/>
                      <a:pt x="16498" y="9802"/>
                    </a:cubicBezTo>
                    <a:cubicBezTo>
                      <a:pt x="16474" y="9802"/>
                      <a:pt x="16474" y="9778"/>
                      <a:pt x="16474" y="9754"/>
                    </a:cubicBezTo>
                    <a:cubicBezTo>
                      <a:pt x="16450" y="9683"/>
                      <a:pt x="16450" y="9587"/>
                      <a:pt x="16474" y="9515"/>
                    </a:cubicBezTo>
                    <a:cubicBezTo>
                      <a:pt x="16474" y="9444"/>
                      <a:pt x="16498" y="9372"/>
                      <a:pt x="16521" y="9300"/>
                    </a:cubicBezTo>
                    <a:cubicBezTo>
                      <a:pt x="16569" y="9157"/>
                      <a:pt x="16641" y="8989"/>
                      <a:pt x="16689" y="8870"/>
                    </a:cubicBezTo>
                    <a:cubicBezTo>
                      <a:pt x="16713" y="8726"/>
                      <a:pt x="16737" y="8559"/>
                      <a:pt x="16760" y="8416"/>
                    </a:cubicBezTo>
                    <a:cubicBezTo>
                      <a:pt x="16784" y="8272"/>
                      <a:pt x="16784" y="8105"/>
                      <a:pt x="16760" y="7961"/>
                    </a:cubicBezTo>
                    <a:cubicBezTo>
                      <a:pt x="16760" y="7920"/>
                      <a:pt x="16785" y="7894"/>
                      <a:pt x="16810" y="7894"/>
                    </a:cubicBezTo>
                    <a:cubicBezTo>
                      <a:pt x="16828" y="7894"/>
                      <a:pt x="16846" y="7907"/>
                      <a:pt x="16856" y="7937"/>
                    </a:cubicBezTo>
                    <a:cubicBezTo>
                      <a:pt x="16952" y="8248"/>
                      <a:pt x="16952" y="8607"/>
                      <a:pt x="16856" y="8918"/>
                    </a:cubicBezTo>
                    <a:cubicBezTo>
                      <a:pt x="16808" y="9085"/>
                      <a:pt x="16737" y="9252"/>
                      <a:pt x="16689" y="9420"/>
                    </a:cubicBezTo>
                    <a:cubicBezTo>
                      <a:pt x="16689" y="9428"/>
                      <a:pt x="16689" y="9435"/>
                      <a:pt x="16688" y="9442"/>
                    </a:cubicBezTo>
                    <a:lnTo>
                      <a:pt x="16688" y="9442"/>
                    </a:lnTo>
                    <a:cubicBezTo>
                      <a:pt x="16722" y="9402"/>
                      <a:pt x="16745" y="9359"/>
                      <a:pt x="16784" y="9300"/>
                    </a:cubicBezTo>
                    <a:cubicBezTo>
                      <a:pt x="16856" y="9157"/>
                      <a:pt x="16928" y="9013"/>
                      <a:pt x="17000" y="8846"/>
                    </a:cubicBezTo>
                    <a:cubicBezTo>
                      <a:pt x="17023" y="8750"/>
                      <a:pt x="17047" y="8655"/>
                      <a:pt x="17047" y="8583"/>
                    </a:cubicBezTo>
                    <a:cubicBezTo>
                      <a:pt x="17047" y="8559"/>
                      <a:pt x="17047" y="8559"/>
                      <a:pt x="17047" y="8535"/>
                    </a:cubicBezTo>
                    <a:cubicBezTo>
                      <a:pt x="17095" y="8344"/>
                      <a:pt x="17095" y="8153"/>
                      <a:pt x="17119" y="7937"/>
                    </a:cubicBezTo>
                    <a:cubicBezTo>
                      <a:pt x="17119" y="7842"/>
                      <a:pt x="17119" y="7746"/>
                      <a:pt x="17119" y="7651"/>
                    </a:cubicBezTo>
                    <a:cubicBezTo>
                      <a:pt x="17119" y="7555"/>
                      <a:pt x="17071" y="7483"/>
                      <a:pt x="17047" y="7411"/>
                    </a:cubicBezTo>
                    <a:cubicBezTo>
                      <a:pt x="17047" y="7348"/>
                      <a:pt x="17069" y="7316"/>
                      <a:pt x="17097" y="7316"/>
                    </a:cubicBezTo>
                    <a:cubicBezTo>
                      <a:pt x="17111" y="7316"/>
                      <a:pt x="17127" y="7324"/>
                      <a:pt x="17143" y="7340"/>
                    </a:cubicBezTo>
                    <a:cubicBezTo>
                      <a:pt x="17215" y="7411"/>
                      <a:pt x="17263" y="7507"/>
                      <a:pt x="17263" y="7603"/>
                    </a:cubicBezTo>
                    <a:cubicBezTo>
                      <a:pt x="17286" y="7722"/>
                      <a:pt x="17286" y="7818"/>
                      <a:pt x="17263" y="7937"/>
                    </a:cubicBezTo>
                    <a:cubicBezTo>
                      <a:pt x="17239" y="8057"/>
                      <a:pt x="17215" y="8153"/>
                      <a:pt x="17191" y="8272"/>
                    </a:cubicBezTo>
                    <a:lnTo>
                      <a:pt x="17215" y="8272"/>
                    </a:lnTo>
                    <a:cubicBezTo>
                      <a:pt x="17263" y="8153"/>
                      <a:pt x="17310" y="8033"/>
                      <a:pt x="17334" y="7890"/>
                    </a:cubicBezTo>
                    <a:cubicBezTo>
                      <a:pt x="17406" y="7507"/>
                      <a:pt x="17358" y="7101"/>
                      <a:pt x="17191" y="6766"/>
                    </a:cubicBezTo>
                    <a:cubicBezTo>
                      <a:pt x="17000" y="6431"/>
                      <a:pt x="16760" y="6144"/>
                      <a:pt x="16450" y="5905"/>
                    </a:cubicBezTo>
                    <a:cubicBezTo>
                      <a:pt x="16091" y="5618"/>
                      <a:pt x="15732" y="5284"/>
                      <a:pt x="15398" y="4949"/>
                    </a:cubicBezTo>
                    <a:cubicBezTo>
                      <a:pt x="15230" y="4829"/>
                      <a:pt x="15111" y="4662"/>
                      <a:pt x="14991" y="4495"/>
                    </a:cubicBezTo>
                    <a:cubicBezTo>
                      <a:pt x="14943" y="4399"/>
                      <a:pt x="14920" y="4327"/>
                      <a:pt x="14872" y="4232"/>
                    </a:cubicBezTo>
                    <a:cubicBezTo>
                      <a:pt x="14848" y="4184"/>
                      <a:pt x="14848" y="4112"/>
                      <a:pt x="14824" y="4064"/>
                    </a:cubicBezTo>
                    <a:cubicBezTo>
                      <a:pt x="14800" y="4184"/>
                      <a:pt x="14752" y="4303"/>
                      <a:pt x="14704" y="4423"/>
                    </a:cubicBezTo>
                    <a:cubicBezTo>
                      <a:pt x="14657" y="4566"/>
                      <a:pt x="14561" y="4686"/>
                      <a:pt x="14441" y="4758"/>
                    </a:cubicBezTo>
                    <a:cubicBezTo>
                      <a:pt x="14433" y="4762"/>
                      <a:pt x="14424" y="4764"/>
                      <a:pt x="14414" y="4764"/>
                    </a:cubicBezTo>
                    <a:cubicBezTo>
                      <a:pt x="14371" y="4764"/>
                      <a:pt x="14326" y="4721"/>
                      <a:pt x="14346" y="4662"/>
                    </a:cubicBezTo>
                    <a:cubicBezTo>
                      <a:pt x="14537" y="4375"/>
                      <a:pt x="14657" y="4064"/>
                      <a:pt x="14728" y="3730"/>
                    </a:cubicBezTo>
                    <a:cubicBezTo>
                      <a:pt x="14776" y="3443"/>
                      <a:pt x="14776" y="3156"/>
                      <a:pt x="14728" y="2869"/>
                    </a:cubicBezTo>
                    <a:cubicBezTo>
                      <a:pt x="14680" y="2558"/>
                      <a:pt x="14513" y="2247"/>
                      <a:pt x="14274" y="2032"/>
                    </a:cubicBezTo>
                    <a:cubicBezTo>
                      <a:pt x="14065" y="1886"/>
                      <a:pt x="13801" y="1813"/>
                      <a:pt x="13546" y="1813"/>
                    </a:cubicBezTo>
                    <a:cubicBezTo>
                      <a:pt x="13509" y="1813"/>
                      <a:pt x="13473" y="1814"/>
                      <a:pt x="13437" y="1817"/>
                    </a:cubicBezTo>
                    <a:cubicBezTo>
                      <a:pt x="13342" y="1817"/>
                      <a:pt x="13270" y="1817"/>
                      <a:pt x="13198" y="1793"/>
                    </a:cubicBezTo>
                    <a:lnTo>
                      <a:pt x="13198" y="1793"/>
                    </a:lnTo>
                    <a:cubicBezTo>
                      <a:pt x="13342" y="1913"/>
                      <a:pt x="13461" y="2032"/>
                      <a:pt x="13581" y="2176"/>
                    </a:cubicBezTo>
                    <a:cubicBezTo>
                      <a:pt x="13772" y="2415"/>
                      <a:pt x="13939" y="2654"/>
                      <a:pt x="14059" y="2941"/>
                    </a:cubicBezTo>
                    <a:cubicBezTo>
                      <a:pt x="14155" y="3180"/>
                      <a:pt x="14226" y="3443"/>
                      <a:pt x="14226" y="3706"/>
                    </a:cubicBezTo>
                    <a:cubicBezTo>
                      <a:pt x="14322" y="4280"/>
                      <a:pt x="14202" y="4829"/>
                      <a:pt x="13939" y="5331"/>
                    </a:cubicBezTo>
                    <a:cubicBezTo>
                      <a:pt x="13927" y="5338"/>
                      <a:pt x="13914" y="5341"/>
                      <a:pt x="13902" y="5341"/>
                    </a:cubicBezTo>
                    <a:cubicBezTo>
                      <a:pt x="13871" y="5341"/>
                      <a:pt x="13850" y="5319"/>
                      <a:pt x="13868" y="5284"/>
                    </a:cubicBezTo>
                    <a:cubicBezTo>
                      <a:pt x="13915" y="5164"/>
                      <a:pt x="13963" y="5021"/>
                      <a:pt x="13987" y="4877"/>
                    </a:cubicBezTo>
                    <a:cubicBezTo>
                      <a:pt x="14011" y="4734"/>
                      <a:pt x="14035" y="4590"/>
                      <a:pt x="14059" y="4447"/>
                    </a:cubicBezTo>
                    <a:cubicBezTo>
                      <a:pt x="14083" y="4136"/>
                      <a:pt x="14083" y="3825"/>
                      <a:pt x="14035" y="3514"/>
                    </a:cubicBezTo>
                    <a:cubicBezTo>
                      <a:pt x="13915" y="2965"/>
                      <a:pt x="13629" y="2463"/>
                      <a:pt x="13222" y="2104"/>
                    </a:cubicBezTo>
                    <a:cubicBezTo>
                      <a:pt x="12816" y="1674"/>
                      <a:pt x="12290" y="1387"/>
                      <a:pt x="11740" y="1243"/>
                    </a:cubicBezTo>
                    <a:cubicBezTo>
                      <a:pt x="11464" y="1184"/>
                      <a:pt x="11205" y="1141"/>
                      <a:pt x="10949" y="1141"/>
                    </a:cubicBezTo>
                    <a:cubicBezTo>
                      <a:pt x="10894" y="1141"/>
                      <a:pt x="10839" y="1143"/>
                      <a:pt x="10783" y="1148"/>
                    </a:cubicBezTo>
                    <a:lnTo>
                      <a:pt x="9684" y="1148"/>
                    </a:lnTo>
                    <a:cubicBezTo>
                      <a:pt x="9301" y="1171"/>
                      <a:pt x="8919" y="1171"/>
                      <a:pt x="8536" y="1171"/>
                    </a:cubicBezTo>
                    <a:cubicBezTo>
                      <a:pt x="8446" y="1177"/>
                      <a:pt x="8355" y="1180"/>
                      <a:pt x="8263" y="1180"/>
                    </a:cubicBezTo>
                    <a:cubicBezTo>
                      <a:pt x="7988" y="1180"/>
                      <a:pt x="7705" y="1154"/>
                      <a:pt x="7436" y="1100"/>
                    </a:cubicBezTo>
                    <a:cubicBezTo>
                      <a:pt x="7365" y="1076"/>
                      <a:pt x="7389" y="980"/>
                      <a:pt x="7460" y="980"/>
                    </a:cubicBezTo>
                    <a:lnTo>
                      <a:pt x="8751" y="980"/>
                    </a:lnTo>
                    <a:cubicBezTo>
                      <a:pt x="9182" y="956"/>
                      <a:pt x="9612" y="932"/>
                      <a:pt x="10066" y="932"/>
                    </a:cubicBezTo>
                    <a:cubicBezTo>
                      <a:pt x="10244" y="923"/>
                      <a:pt x="10427" y="917"/>
                      <a:pt x="10612" y="917"/>
                    </a:cubicBezTo>
                    <a:cubicBezTo>
                      <a:pt x="10873" y="917"/>
                      <a:pt x="11139" y="928"/>
                      <a:pt x="11405" y="956"/>
                    </a:cubicBezTo>
                    <a:cubicBezTo>
                      <a:pt x="11190" y="837"/>
                      <a:pt x="10975" y="741"/>
                      <a:pt x="10783" y="622"/>
                    </a:cubicBezTo>
                    <a:cubicBezTo>
                      <a:pt x="10473" y="478"/>
                      <a:pt x="10210" y="335"/>
                      <a:pt x="9899" y="191"/>
                    </a:cubicBezTo>
                    <a:cubicBezTo>
                      <a:pt x="9548" y="64"/>
                      <a:pt x="9166" y="0"/>
                      <a:pt x="87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4" name="Google Shape;1454;p44"/>
              <p:cNvSpPr/>
              <p:nvPr/>
            </p:nvSpPr>
            <p:spPr>
              <a:xfrm>
                <a:off x="2022275" y="5777875"/>
                <a:ext cx="53800" cy="150200"/>
              </a:xfrm>
              <a:custGeom>
                <a:avLst/>
                <a:gdLst/>
                <a:ahLst/>
                <a:cxnLst/>
                <a:rect l="l" t="t" r="r" b="b"/>
                <a:pathLst>
                  <a:path w="2152" h="6008" extrusionOk="0">
                    <a:moveTo>
                      <a:pt x="2104" y="0"/>
                    </a:moveTo>
                    <a:lnTo>
                      <a:pt x="1961" y="120"/>
                    </a:lnTo>
                    <a:cubicBezTo>
                      <a:pt x="1841" y="215"/>
                      <a:pt x="1745" y="311"/>
                      <a:pt x="1674" y="406"/>
                    </a:cubicBezTo>
                    <a:cubicBezTo>
                      <a:pt x="1578" y="502"/>
                      <a:pt x="1530" y="622"/>
                      <a:pt x="1482" y="741"/>
                    </a:cubicBezTo>
                    <a:lnTo>
                      <a:pt x="1482" y="837"/>
                    </a:lnTo>
                    <a:lnTo>
                      <a:pt x="1482" y="1124"/>
                    </a:lnTo>
                    <a:cubicBezTo>
                      <a:pt x="1506" y="1148"/>
                      <a:pt x="1506" y="1172"/>
                      <a:pt x="1506" y="1195"/>
                    </a:cubicBezTo>
                    <a:cubicBezTo>
                      <a:pt x="1506" y="1243"/>
                      <a:pt x="1506" y="1267"/>
                      <a:pt x="1482" y="1291"/>
                    </a:cubicBezTo>
                    <a:cubicBezTo>
                      <a:pt x="1506" y="1458"/>
                      <a:pt x="1482" y="1650"/>
                      <a:pt x="1435" y="1841"/>
                    </a:cubicBezTo>
                    <a:cubicBezTo>
                      <a:pt x="1411" y="1984"/>
                      <a:pt x="1315" y="2128"/>
                      <a:pt x="1219" y="2271"/>
                    </a:cubicBezTo>
                    <a:cubicBezTo>
                      <a:pt x="1195" y="2319"/>
                      <a:pt x="1172" y="2367"/>
                      <a:pt x="1124" y="2415"/>
                    </a:cubicBezTo>
                    <a:cubicBezTo>
                      <a:pt x="1052" y="2558"/>
                      <a:pt x="956" y="2702"/>
                      <a:pt x="885" y="2869"/>
                    </a:cubicBezTo>
                    <a:cubicBezTo>
                      <a:pt x="813" y="3012"/>
                      <a:pt x="765" y="3156"/>
                      <a:pt x="693" y="3323"/>
                    </a:cubicBezTo>
                    <a:cubicBezTo>
                      <a:pt x="622" y="3467"/>
                      <a:pt x="598" y="3634"/>
                      <a:pt x="598" y="3801"/>
                    </a:cubicBezTo>
                    <a:cubicBezTo>
                      <a:pt x="598" y="3843"/>
                      <a:pt x="574" y="3869"/>
                      <a:pt x="549" y="3869"/>
                    </a:cubicBezTo>
                    <a:cubicBezTo>
                      <a:pt x="531" y="3869"/>
                      <a:pt x="512" y="3855"/>
                      <a:pt x="502" y="3825"/>
                    </a:cubicBezTo>
                    <a:cubicBezTo>
                      <a:pt x="407" y="3491"/>
                      <a:pt x="598" y="3156"/>
                      <a:pt x="693" y="2869"/>
                    </a:cubicBezTo>
                    <a:cubicBezTo>
                      <a:pt x="717" y="2821"/>
                      <a:pt x="741" y="2773"/>
                      <a:pt x="765" y="2726"/>
                    </a:cubicBezTo>
                    <a:lnTo>
                      <a:pt x="765" y="2726"/>
                    </a:lnTo>
                    <a:cubicBezTo>
                      <a:pt x="646" y="2821"/>
                      <a:pt x="574" y="2941"/>
                      <a:pt x="478" y="3060"/>
                    </a:cubicBezTo>
                    <a:cubicBezTo>
                      <a:pt x="359" y="3204"/>
                      <a:pt x="263" y="3371"/>
                      <a:pt x="167" y="3562"/>
                    </a:cubicBezTo>
                    <a:cubicBezTo>
                      <a:pt x="96" y="3730"/>
                      <a:pt x="48" y="3921"/>
                      <a:pt x="24" y="4136"/>
                    </a:cubicBezTo>
                    <a:cubicBezTo>
                      <a:pt x="0" y="4327"/>
                      <a:pt x="24" y="4543"/>
                      <a:pt x="72" y="4734"/>
                    </a:cubicBezTo>
                    <a:cubicBezTo>
                      <a:pt x="120" y="4877"/>
                      <a:pt x="191" y="5021"/>
                      <a:pt x="287" y="5164"/>
                    </a:cubicBezTo>
                    <a:cubicBezTo>
                      <a:pt x="311" y="5236"/>
                      <a:pt x="359" y="5284"/>
                      <a:pt x="407" y="5332"/>
                    </a:cubicBezTo>
                    <a:cubicBezTo>
                      <a:pt x="454" y="5379"/>
                      <a:pt x="526" y="5427"/>
                      <a:pt x="574" y="5475"/>
                    </a:cubicBezTo>
                    <a:cubicBezTo>
                      <a:pt x="646" y="5499"/>
                      <a:pt x="622" y="5571"/>
                      <a:pt x="550" y="5571"/>
                    </a:cubicBezTo>
                    <a:cubicBezTo>
                      <a:pt x="383" y="5547"/>
                      <a:pt x="239" y="5451"/>
                      <a:pt x="144" y="5308"/>
                    </a:cubicBezTo>
                    <a:lnTo>
                      <a:pt x="144" y="5308"/>
                    </a:lnTo>
                    <a:cubicBezTo>
                      <a:pt x="167" y="5355"/>
                      <a:pt x="191" y="5379"/>
                      <a:pt x="191" y="5427"/>
                    </a:cubicBezTo>
                    <a:cubicBezTo>
                      <a:pt x="263" y="5571"/>
                      <a:pt x="335" y="5690"/>
                      <a:pt x="430" y="5786"/>
                    </a:cubicBezTo>
                    <a:cubicBezTo>
                      <a:pt x="602" y="5914"/>
                      <a:pt x="812" y="6005"/>
                      <a:pt x="1043" y="6005"/>
                    </a:cubicBezTo>
                    <a:cubicBezTo>
                      <a:pt x="1070" y="6005"/>
                      <a:pt x="1097" y="6003"/>
                      <a:pt x="1124" y="6001"/>
                    </a:cubicBezTo>
                    <a:cubicBezTo>
                      <a:pt x="1144" y="6005"/>
                      <a:pt x="1165" y="6007"/>
                      <a:pt x="1187" y="6007"/>
                    </a:cubicBezTo>
                    <a:cubicBezTo>
                      <a:pt x="1291" y="6007"/>
                      <a:pt x="1403" y="5961"/>
                      <a:pt x="1482" y="5881"/>
                    </a:cubicBezTo>
                    <a:cubicBezTo>
                      <a:pt x="1578" y="5786"/>
                      <a:pt x="1650" y="5690"/>
                      <a:pt x="1674" y="5571"/>
                    </a:cubicBezTo>
                    <a:lnTo>
                      <a:pt x="1674" y="5523"/>
                    </a:lnTo>
                    <a:cubicBezTo>
                      <a:pt x="1554" y="5475"/>
                      <a:pt x="1435" y="5403"/>
                      <a:pt x="1339" y="5332"/>
                    </a:cubicBezTo>
                    <a:cubicBezTo>
                      <a:pt x="1219" y="5236"/>
                      <a:pt x="1124" y="5164"/>
                      <a:pt x="1004" y="5069"/>
                    </a:cubicBezTo>
                    <a:cubicBezTo>
                      <a:pt x="956" y="5045"/>
                      <a:pt x="1004" y="4973"/>
                      <a:pt x="1052" y="4973"/>
                    </a:cubicBezTo>
                    <a:cubicBezTo>
                      <a:pt x="1172" y="5045"/>
                      <a:pt x="1291" y="5116"/>
                      <a:pt x="1411" y="5188"/>
                    </a:cubicBezTo>
                    <a:cubicBezTo>
                      <a:pt x="1482" y="5260"/>
                      <a:pt x="1578" y="5308"/>
                      <a:pt x="1674" y="5355"/>
                    </a:cubicBezTo>
                    <a:cubicBezTo>
                      <a:pt x="1650" y="5332"/>
                      <a:pt x="1626" y="5284"/>
                      <a:pt x="1602" y="5260"/>
                    </a:cubicBezTo>
                    <a:cubicBezTo>
                      <a:pt x="1530" y="5164"/>
                      <a:pt x="1458" y="5092"/>
                      <a:pt x="1363" y="5045"/>
                    </a:cubicBezTo>
                    <a:cubicBezTo>
                      <a:pt x="1339" y="5045"/>
                      <a:pt x="1339" y="5021"/>
                      <a:pt x="1315" y="4997"/>
                    </a:cubicBezTo>
                    <a:cubicBezTo>
                      <a:pt x="1148" y="4901"/>
                      <a:pt x="1004" y="4710"/>
                      <a:pt x="980" y="4495"/>
                    </a:cubicBezTo>
                    <a:cubicBezTo>
                      <a:pt x="980" y="4465"/>
                      <a:pt x="1008" y="4445"/>
                      <a:pt x="1034" y="4445"/>
                    </a:cubicBezTo>
                    <a:cubicBezTo>
                      <a:pt x="1051" y="4445"/>
                      <a:pt x="1067" y="4453"/>
                      <a:pt x="1076" y="4471"/>
                    </a:cubicBezTo>
                    <a:cubicBezTo>
                      <a:pt x="1124" y="4519"/>
                      <a:pt x="1172" y="4590"/>
                      <a:pt x="1219" y="4638"/>
                    </a:cubicBezTo>
                    <a:cubicBezTo>
                      <a:pt x="1195" y="4590"/>
                      <a:pt x="1195" y="4543"/>
                      <a:pt x="1195" y="4471"/>
                    </a:cubicBezTo>
                    <a:cubicBezTo>
                      <a:pt x="1195" y="4280"/>
                      <a:pt x="1172" y="4112"/>
                      <a:pt x="1172" y="3921"/>
                    </a:cubicBezTo>
                    <a:cubicBezTo>
                      <a:pt x="1148" y="3610"/>
                      <a:pt x="1195" y="3275"/>
                      <a:pt x="1291" y="2989"/>
                    </a:cubicBezTo>
                    <a:cubicBezTo>
                      <a:pt x="1411" y="2678"/>
                      <a:pt x="1530" y="2391"/>
                      <a:pt x="1698" y="2104"/>
                    </a:cubicBezTo>
                    <a:cubicBezTo>
                      <a:pt x="1865" y="1817"/>
                      <a:pt x="2008" y="1530"/>
                      <a:pt x="2104" y="1243"/>
                    </a:cubicBezTo>
                    <a:cubicBezTo>
                      <a:pt x="2128" y="1172"/>
                      <a:pt x="2128" y="1076"/>
                      <a:pt x="2152" y="1004"/>
                    </a:cubicBezTo>
                    <a:cubicBezTo>
                      <a:pt x="2032" y="837"/>
                      <a:pt x="1984" y="646"/>
                      <a:pt x="1984" y="478"/>
                    </a:cubicBezTo>
                    <a:cubicBezTo>
                      <a:pt x="1984" y="311"/>
                      <a:pt x="2032" y="143"/>
                      <a:pt x="210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5" name="Google Shape;1455;p44"/>
              <p:cNvSpPr/>
              <p:nvPr/>
            </p:nvSpPr>
            <p:spPr>
              <a:xfrm>
                <a:off x="1992975" y="5847800"/>
                <a:ext cx="45450" cy="99300"/>
              </a:xfrm>
              <a:custGeom>
                <a:avLst/>
                <a:gdLst/>
                <a:ahLst/>
                <a:cxnLst/>
                <a:rect l="l" t="t" r="r" b="b"/>
                <a:pathLst>
                  <a:path w="1818" h="3972" extrusionOk="0">
                    <a:moveTo>
                      <a:pt x="1602" y="0"/>
                    </a:moveTo>
                    <a:cubicBezTo>
                      <a:pt x="1387" y="144"/>
                      <a:pt x="1196" y="287"/>
                      <a:pt x="1005" y="431"/>
                    </a:cubicBezTo>
                    <a:cubicBezTo>
                      <a:pt x="598" y="694"/>
                      <a:pt x="168" y="1004"/>
                      <a:pt x="48" y="1506"/>
                    </a:cubicBezTo>
                    <a:cubicBezTo>
                      <a:pt x="1" y="1793"/>
                      <a:pt x="24" y="2104"/>
                      <a:pt x="96" y="2415"/>
                    </a:cubicBezTo>
                    <a:cubicBezTo>
                      <a:pt x="144" y="2654"/>
                      <a:pt x="240" y="2893"/>
                      <a:pt x="335" y="3132"/>
                    </a:cubicBezTo>
                    <a:cubicBezTo>
                      <a:pt x="431" y="3323"/>
                      <a:pt x="550" y="3515"/>
                      <a:pt x="694" y="3682"/>
                    </a:cubicBezTo>
                    <a:cubicBezTo>
                      <a:pt x="790" y="3802"/>
                      <a:pt x="885" y="3873"/>
                      <a:pt x="1005" y="3945"/>
                    </a:cubicBezTo>
                    <a:cubicBezTo>
                      <a:pt x="981" y="3921"/>
                      <a:pt x="933" y="3873"/>
                      <a:pt x="909" y="3849"/>
                    </a:cubicBezTo>
                    <a:cubicBezTo>
                      <a:pt x="861" y="3778"/>
                      <a:pt x="813" y="3706"/>
                      <a:pt x="790" y="3610"/>
                    </a:cubicBezTo>
                    <a:cubicBezTo>
                      <a:pt x="718" y="3491"/>
                      <a:pt x="670" y="3323"/>
                      <a:pt x="646" y="3180"/>
                    </a:cubicBezTo>
                    <a:cubicBezTo>
                      <a:pt x="646" y="3156"/>
                      <a:pt x="658" y="3144"/>
                      <a:pt x="670" y="3144"/>
                    </a:cubicBezTo>
                    <a:cubicBezTo>
                      <a:pt x="682" y="3144"/>
                      <a:pt x="694" y="3156"/>
                      <a:pt x="694" y="3180"/>
                    </a:cubicBezTo>
                    <a:cubicBezTo>
                      <a:pt x="718" y="3228"/>
                      <a:pt x="718" y="3276"/>
                      <a:pt x="766" y="3323"/>
                    </a:cubicBezTo>
                    <a:cubicBezTo>
                      <a:pt x="813" y="3467"/>
                      <a:pt x="885" y="3586"/>
                      <a:pt x="981" y="3706"/>
                    </a:cubicBezTo>
                    <a:cubicBezTo>
                      <a:pt x="1005" y="3754"/>
                      <a:pt x="1029" y="3802"/>
                      <a:pt x="1076" y="3849"/>
                    </a:cubicBezTo>
                    <a:cubicBezTo>
                      <a:pt x="1124" y="3873"/>
                      <a:pt x="1148" y="3921"/>
                      <a:pt x="1100" y="3945"/>
                    </a:cubicBezTo>
                    <a:lnTo>
                      <a:pt x="1124" y="3945"/>
                    </a:lnTo>
                    <a:cubicBezTo>
                      <a:pt x="1148" y="3945"/>
                      <a:pt x="1172" y="3945"/>
                      <a:pt x="1196" y="3969"/>
                    </a:cubicBezTo>
                    <a:cubicBezTo>
                      <a:pt x="1213" y="3971"/>
                      <a:pt x="1231" y="3972"/>
                      <a:pt x="1248" y="3972"/>
                    </a:cubicBezTo>
                    <a:cubicBezTo>
                      <a:pt x="1466" y="3972"/>
                      <a:pt x="1659" y="3834"/>
                      <a:pt x="1770" y="3634"/>
                    </a:cubicBezTo>
                    <a:cubicBezTo>
                      <a:pt x="1818" y="3563"/>
                      <a:pt x="1794" y="3443"/>
                      <a:pt x="1722" y="3371"/>
                    </a:cubicBezTo>
                    <a:cubicBezTo>
                      <a:pt x="1674" y="3323"/>
                      <a:pt x="1626" y="3300"/>
                      <a:pt x="1579" y="3276"/>
                    </a:cubicBezTo>
                    <a:cubicBezTo>
                      <a:pt x="1531" y="3228"/>
                      <a:pt x="1483" y="3204"/>
                      <a:pt x="1435" y="3156"/>
                    </a:cubicBezTo>
                    <a:cubicBezTo>
                      <a:pt x="1411" y="3132"/>
                      <a:pt x="1411" y="3108"/>
                      <a:pt x="1435" y="3084"/>
                    </a:cubicBezTo>
                    <a:lnTo>
                      <a:pt x="1387" y="3013"/>
                    </a:lnTo>
                    <a:cubicBezTo>
                      <a:pt x="1316" y="2893"/>
                      <a:pt x="1244" y="2750"/>
                      <a:pt x="1196" y="2606"/>
                    </a:cubicBezTo>
                    <a:cubicBezTo>
                      <a:pt x="1124" y="2463"/>
                      <a:pt x="1124" y="2295"/>
                      <a:pt x="1148" y="2152"/>
                    </a:cubicBezTo>
                    <a:cubicBezTo>
                      <a:pt x="1124" y="2080"/>
                      <a:pt x="1100" y="2032"/>
                      <a:pt x="1076" y="1961"/>
                    </a:cubicBezTo>
                    <a:cubicBezTo>
                      <a:pt x="1005" y="1746"/>
                      <a:pt x="981" y="1530"/>
                      <a:pt x="1005" y="1315"/>
                    </a:cubicBezTo>
                    <a:cubicBezTo>
                      <a:pt x="1029" y="1100"/>
                      <a:pt x="1076" y="909"/>
                      <a:pt x="1148" y="718"/>
                    </a:cubicBezTo>
                    <a:cubicBezTo>
                      <a:pt x="1220" y="526"/>
                      <a:pt x="1339" y="335"/>
                      <a:pt x="1459" y="168"/>
                    </a:cubicBezTo>
                    <a:cubicBezTo>
                      <a:pt x="1507" y="120"/>
                      <a:pt x="1555" y="48"/>
                      <a:pt x="16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6" name="Google Shape;1456;p44"/>
              <p:cNvSpPr/>
              <p:nvPr/>
            </p:nvSpPr>
            <p:spPr>
              <a:xfrm>
                <a:off x="1959500" y="5880425"/>
                <a:ext cx="38875" cy="81875"/>
              </a:xfrm>
              <a:custGeom>
                <a:avLst/>
                <a:gdLst/>
                <a:ahLst/>
                <a:cxnLst/>
                <a:rect l="l" t="t" r="r" b="b"/>
                <a:pathLst>
                  <a:path w="1555" h="3275" extrusionOk="0">
                    <a:moveTo>
                      <a:pt x="1548" y="2838"/>
                    </a:moveTo>
                    <a:cubicBezTo>
                      <a:pt x="1552" y="2882"/>
                      <a:pt x="1555" y="2927"/>
                      <a:pt x="1555" y="2975"/>
                    </a:cubicBezTo>
                    <a:cubicBezTo>
                      <a:pt x="1555" y="2951"/>
                      <a:pt x="1555" y="2927"/>
                      <a:pt x="1555" y="2903"/>
                    </a:cubicBezTo>
                    <a:cubicBezTo>
                      <a:pt x="1555" y="2879"/>
                      <a:pt x="1552" y="2858"/>
                      <a:pt x="1548" y="2838"/>
                    </a:cubicBezTo>
                    <a:close/>
                    <a:moveTo>
                      <a:pt x="396" y="0"/>
                    </a:moveTo>
                    <a:cubicBezTo>
                      <a:pt x="368" y="0"/>
                      <a:pt x="340" y="3"/>
                      <a:pt x="312" y="10"/>
                    </a:cubicBezTo>
                    <a:lnTo>
                      <a:pt x="1" y="10"/>
                    </a:lnTo>
                    <a:lnTo>
                      <a:pt x="49" y="34"/>
                    </a:lnTo>
                    <a:cubicBezTo>
                      <a:pt x="216" y="225"/>
                      <a:pt x="359" y="417"/>
                      <a:pt x="479" y="608"/>
                    </a:cubicBezTo>
                    <a:cubicBezTo>
                      <a:pt x="694" y="1038"/>
                      <a:pt x="766" y="1493"/>
                      <a:pt x="718" y="1947"/>
                    </a:cubicBezTo>
                    <a:cubicBezTo>
                      <a:pt x="718" y="2186"/>
                      <a:pt x="646" y="2449"/>
                      <a:pt x="551" y="2688"/>
                    </a:cubicBezTo>
                    <a:cubicBezTo>
                      <a:pt x="551" y="2688"/>
                      <a:pt x="551" y="2712"/>
                      <a:pt x="551" y="2712"/>
                    </a:cubicBezTo>
                    <a:cubicBezTo>
                      <a:pt x="598" y="2736"/>
                      <a:pt x="622" y="2784"/>
                      <a:pt x="598" y="2807"/>
                    </a:cubicBezTo>
                    <a:cubicBezTo>
                      <a:pt x="670" y="2975"/>
                      <a:pt x="790" y="3118"/>
                      <a:pt x="933" y="3214"/>
                    </a:cubicBezTo>
                    <a:cubicBezTo>
                      <a:pt x="1007" y="3256"/>
                      <a:pt x="1085" y="3275"/>
                      <a:pt x="1163" y="3275"/>
                    </a:cubicBezTo>
                    <a:cubicBezTo>
                      <a:pt x="1264" y="3275"/>
                      <a:pt x="1365" y="3244"/>
                      <a:pt x="1459" y="3190"/>
                    </a:cubicBezTo>
                    <a:lnTo>
                      <a:pt x="1459" y="3118"/>
                    </a:lnTo>
                    <a:cubicBezTo>
                      <a:pt x="1459" y="3070"/>
                      <a:pt x="1459" y="2999"/>
                      <a:pt x="1435" y="2927"/>
                    </a:cubicBezTo>
                    <a:cubicBezTo>
                      <a:pt x="1411" y="2879"/>
                      <a:pt x="1411" y="2807"/>
                      <a:pt x="1387" y="2760"/>
                    </a:cubicBezTo>
                    <a:cubicBezTo>
                      <a:pt x="1387" y="2736"/>
                      <a:pt x="1363" y="2712"/>
                      <a:pt x="1363" y="2688"/>
                    </a:cubicBezTo>
                    <a:cubicBezTo>
                      <a:pt x="1363" y="2688"/>
                      <a:pt x="1363" y="2664"/>
                      <a:pt x="1363" y="2664"/>
                    </a:cubicBezTo>
                    <a:lnTo>
                      <a:pt x="1363" y="2616"/>
                    </a:lnTo>
                    <a:lnTo>
                      <a:pt x="1411" y="2616"/>
                    </a:lnTo>
                    <a:cubicBezTo>
                      <a:pt x="1411" y="2604"/>
                      <a:pt x="1417" y="2598"/>
                      <a:pt x="1423" y="2598"/>
                    </a:cubicBezTo>
                    <a:cubicBezTo>
                      <a:pt x="1429" y="2598"/>
                      <a:pt x="1435" y="2604"/>
                      <a:pt x="1435" y="2616"/>
                    </a:cubicBezTo>
                    <a:cubicBezTo>
                      <a:pt x="1435" y="2616"/>
                      <a:pt x="1459" y="2616"/>
                      <a:pt x="1459" y="2640"/>
                    </a:cubicBezTo>
                    <a:cubicBezTo>
                      <a:pt x="1483" y="2664"/>
                      <a:pt x="1507" y="2688"/>
                      <a:pt x="1507" y="2712"/>
                    </a:cubicBezTo>
                    <a:cubicBezTo>
                      <a:pt x="1523" y="2760"/>
                      <a:pt x="1539" y="2797"/>
                      <a:pt x="1548" y="2838"/>
                    </a:cubicBezTo>
                    <a:lnTo>
                      <a:pt x="1548" y="2838"/>
                    </a:lnTo>
                    <a:cubicBezTo>
                      <a:pt x="1539" y="2749"/>
                      <a:pt x="1523" y="2664"/>
                      <a:pt x="1507" y="2568"/>
                    </a:cubicBezTo>
                    <a:cubicBezTo>
                      <a:pt x="1435" y="2353"/>
                      <a:pt x="1340" y="2114"/>
                      <a:pt x="1244" y="1899"/>
                    </a:cubicBezTo>
                    <a:cubicBezTo>
                      <a:pt x="1172" y="1684"/>
                      <a:pt x="1101" y="1469"/>
                      <a:pt x="1077" y="1253"/>
                    </a:cubicBezTo>
                    <a:lnTo>
                      <a:pt x="1077" y="1206"/>
                    </a:lnTo>
                    <a:cubicBezTo>
                      <a:pt x="1029" y="1134"/>
                      <a:pt x="1005" y="1062"/>
                      <a:pt x="981" y="967"/>
                    </a:cubicBezTo>
                    <a:cubicBezTo>
                      <a:pt x="957" y="871"/>
                      <a:pt x="933" y="775"/>
                      <a:pt x="909" y="680"/>
                    </a:cubicBezTo>
                    <a:cubicBezTo>
                      <a:pt x="814" y="512"/>
                      <a:pt x="646" y="321"/>
                      <a:pt x="694" y="106"/>
                    </a:cubicBezTo>
                    <a:cubicBezTo>
                      <a:pt x="670" y="82"/>
                      <a:pt x="646" y="58"/>
                      <a:pt x="598" y="34"/>
                    </a:cubicBezTo>
                    <a:cubicBezTo>
                      <a:pt x="531" y="17"/>
                      <a:pt x="463" y="0"/>
                      <a:pt x="39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7" name="Google Shape;1457;p44"/>
              <p:cNvSpPr/>
              <p:nvPr/>
            </p:nvSpPr>
            <p:spPr>
              <a:xfrm>
                <a:off x="1916475" y="5850175"/>
                <a:ext cx="57400" cy="102275"/>
              </a:xfrm>
              <a:custGeom>
                <a:avLst/>
                <a:gdLst/>
                <a:ahLst/>
                <a:cxnLst/>
                <a:rect l="l" t="t" r="r" b="b"/>
                <a:pathLst>
                  <a:path w="2296" h="4091" extrusionOk="0">
                    <a:moveTo>
                      <a:pt x="48" y="1"/>
                    </a:moveTo>
                    <a:cubicBezTo>
                      <a:pt x="48" y="49"/>
                      <a:pt x="24" y="97"/>
                      <a:pt x="0" y="144"/>
                    </a:cubicBezTo>
                    <a:cubicBezTo>
                      <a:pt x="0" y="383"/>
                      <a:pt x="24" y="646"/>
                      <a:pt x="120" y="886"/>
                    </a:cubicBezTo>
                    <a:cubicBezTo>
                      <a:pt x="168" y="1101"/>
                      <a:pt x="287" y="1292"/>
                      <a:pt x="431" y="1483"/>
                    </a:cubicBezTo>
                    <a:cubicBezTo>
                      <a:pt x="622" y="1746"/>
                      <a:pt x="885" y="1985"/>
                      <a:pt x="1100" y="2248"/>
                    </a:cubicBezTo>
                    <a:cubicBezTo>
                      <a:pt x="1339" y="2511"/>
                      <a:pt x="1459" y="2846"/>
                      <a:pt x="1483" y="3205"/>
                    </a:cubicBezTo>
                    <a:cubicBezTo>
                      <a:pt x="1483" y="3348"/>
                      <a:pt x="1459" y="3515"/>
                      <a:pt x="1411" y="3635"/>
                    </a:cubicBezTo>
                    <a:cubicBezTo>
                      <a:pt x="1435" y="3707"/>
                      <a:pt x="1435" y="3754"/>
                      <a:pt x="1459" y="3802"/>
                    </a:cubicBezTo>
                    <a:cubicBezTo>
                      <a:pt x="1459" y="3898"/>
                      <a:pt x="1507" y="3994"/>
                      <a:pt x="1554" y="4041"/>
                    </a:cubicBezTo>
                    <a:cubicBezTo>
                      <a:pt x="1603" y="4076"/>
                      <a:pt x="1659" y="4091"/>
                      <a:pt x="1714" y="4091"/>
                    </a:cubicBezTo>
                    <a:cubicBezTo>
                      <a:pt x="1849" y="4091"/>
                      <a:pt x="1989" y="4006"/>
                      <a:pt x="2056" y="3922"/>
                    </a:cubicBezTo>
                    <a:lnTo>
                      <a:pt x="2080" y="3898"/>
                    </a:lnTo>
                    <a:cubicBezTo>
                      <a:pt x="2056" y="3707"/>
                      <a:pt x="2104" y="3515"/>
                      <a:pt x="2248" y="3396"/>
                    </a:cubicBezTo>
                    <a:lnTo>
                      <a:pt x="2248" y="3348"/>
                    </a:lnTo>
                    <a:cubicBezTo>
                      <a:pt x="2296" y="3133"/>
                      <a:pt x="2296" y="2942"/>
                      <a:pt x="2296" y="2750"/>
                    </a:cubicBezTo>
                    <a:cubicBezTo>
                      <a:pt x="2272" y="2296"/>
                      <a:pt x="2104" y="1866"/>
                      <a:pt x="1817" y="1555"/>
                    </a:cubicBezTo>
                    <a:cubicBezTo>
                      <a:pt x="1650" y="1340"/>
                      <a:pt x="1483" y="1172"/>
                      <a:pt x="1267" y="1029"/>
                    </a:cubicBezTo>
                    <a:cubicBezTo>
                      <a:pt x="1076" y="909"/>
                      <a:pt x="837" y="838"/>
                      <a:pt x="646" y="718"/>
                    </a:cubicBezTo>
                    <a:cubicBezTo>
                      <a:pt x="502" y="646"/>
                      <a:pt x="383" y="551"/>
                      <a:pt x="263" y="431"/>
                    </a:cubicBezTo>
                    <a:lnTo>
                      <a:pt x="263" y="431"/>
                    </a:lnTo>
                    <a:cubicBezTo>
                      <a:pt x="263" y="455"/>
                      <a:pt x="287" y="479"/>
                      <a:pt x="287" y="503"/>
                    </a:cubicBezTo>
                    <a:cubicBezTo>
                      <a:pt x="335" y="599"/>
                      <a:pt x="407" y="694"/>
                      <a:pt x="455" y="790"/>
                    </a:cubicBezTo>
                    <a:cubicBezTo>
                      <a:pt x="526" y="886"/>
                      <a:pt x="550" y="981"/>
                      <a:pt x="574" y="1101"/>
                    </a:cubicBezTo>
                    <a:cubicBezTo>
                      <a:pt x="574" y="1118"/>
                      <a:pt x="550" y="1134"/>
                      <a:pt x="536" y="1134"/>
                    </a:cubicBezTo>
                    <a:cubicBezTo>
                      <a:pt x="530" y="1134"/>
                      <a:pt x="526" y="1132"/>
                      <a:pt x="526" y="1125"/>
                    </a:cubicBezTo>
                    <a:cubicBezTo>
                      <a:pt x="455" y="1029"/>
                      <a:pt x="383" y="957"/>
                      <a:pt x="335" y="862"/>
                    </a:cubicBezTo>
                    <a:cubicBezTo>
                      <a:pt x="287" y="766"/>
                      <a:pt x="216" y="670"/>
                      <a:pt x="168" y="575"/>
                    </a:cubicBezTo>
                    <a:cubicBezTo>
                      <a:pt x="144" y="479"/>
                      <a:pt x="120" y="383"/>
                      <a:pt x="96" y="264"/>
                    </a:cubicBezTo>
                    <a:lnTo>
                      <a:pt x="96" y="216"/>
                    </a:lnTo>
                    <a:cubicBezTo>
                      <a:pt x="48" y="168"/>
                      <a:pt x="48" y="97"/>
                      <a:pt x="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8" name="Google Shape;1458;p44"/>
              <p:cNvSpPr/>
              <p:nvPr/>
            </p:nvSpPr>
            <p:spPr>
              <a:xfrm>
                <a:off x="1890775" y="5859150"/>
                <a:ext cx="58600" cy="95650"/>
              </a:xfrm>
              <a:custGeom>
                <a:avLst/>
                <a:gdLst/>
                <a:ahLst/>
                <a:cxnLst/>
                <a:rect l="l" t="t" r="r" b="b"/>
                <a:pathLst>
                  <a:path w="2344" h="3826" extrusionOk="0">
                    <a:moveTo>
                      <a:pt x="885" y="1"/>
                    </a:moveTo>
                    <a:lnTo>
                      <a:pt x="837" y="48"/>
                    </a:lnTo>
                    <a:cubicBezTo>
                      <a:pt x="837" y="168"/>
                      <a:pt x="861" y="311"/>
                      <a:pt x="885" y="431"/>
                    </a:cubicBezTo>
                    <a:cubicBezTo>
                      <a:pt x="885" y="503"/>
                      <a:pt x="909" y="574"/>
                      <a:pt x="933" y="646"/>
                    </a:cubicBezTo>
                    <a:cubicBezTo>
                      <a:pt x="933" y="718"/>
                      <a:pt x="981" y="789"/>
                      <a:pt x="957" y="837"/>
                    </a:cubicBezTo>
                    <a:lnTo>
                      <a:pt x="909" y="837"/>
                    </a:lnTo>
                    <a:cubicBezTo>
                      <a:pt x="885" y="813"/>
                      <a:pt x="861" y="789"/>
                      <a:pt x="861" y="742"/>
                    </a:cubicBezTo>
                    <a:cubicBezTo>
                      <a:pt x="837" y="718"/>
                      <a:pt x="837" y="670"/>
                      <a:pt x="813" y="646"/>
                    </a:cubicBezTo>
                    <a:cubicBezTo>
                      <a:pt x="813" y="574"/>
                      <a:pt x="789" y="503"/>
                      <a:pt x="789" y="431"/>
                    </a:cubicBezTo>
                    <a:cubicBezTo>
                      <a:pt x="765" y="335"/>
                      <a:pt x="765" y="240"/>
                      <a:pt x="765" y="120"/>
                    </a:cubicBezTo>
                    <a:cubicBezTo>
                      <a:pt x="670" y="240"/>
                      <a:pt x="550" y="359"/>
                      <a:pt x="407" y="431"/>
                    </a:cubicBezTo>
                    <a:cubicBezTo>
                      <a:pt x="263" y="503"/>
                      <a:pt x="144" y="550"/>
                      <a:pt x="0" y="598"/>
                    </a:cubicBezTo>
                    <a:cubicBezTo>
                      <a:pt x="24" y="909"/>
                      <a:pt x="144" y="1220"/>
                      <a:pt x="287" y="1507"/>
                    </a:cubicBezTo>
                    <a:cubicBezTo>
                      <a:pt x="455" y="1818"/>
                      <a:pt x="646" y="2104"/>
                      <a:pt x="885" y="2367"/>
                    </a:cubicBezTo>
                    <a:cubicBezTo>
                      <a:pt x="1100" y="2607"/>
                      <a:pt x="1411" y="2893"/>
                      <a:pt x="1363" y="3252"/>
                    </a:cubicBezTo>
                    <a:cubicBezTo>
                      <a:pt x="1315" y="3467"/>
                      <a:pt x="1196" y="3658"/>
                      <a:pt x="1028" y="3778"/>
                    </a:cubicBezTo>
                    <a:cubicBezTo>
                      <a:pt x="1172" y="3778"/>
                      <a:pt x="1315" y="3802"/>
                      <a:pt x="1459" y="3826"/>
                    </a:cubicBezTo>
                    <a:cubicBezTo>
                      <a:pt x="1459" y="3778"/>
                      <a:pt x="1483" y="3730"/>
                      <a:pt x="1507" y="3706"/>
                    </a:cubicBezTo>
                    <a:cubicBezTo>
                      <a:pt x="1507" y="3658"/>
                      <a:pt x="1530" y="3611"/>
                      <a:pt x="1554" y="3563"/>
                    </a:cubicBezTo>
                    <a:cubicBezTo>
                      <a:pt x="1578" y="3539"/>
                      <a:pt x="1602" y="3491"/>
                      <a:pt x="1602" y="3443"/>
                    </a:cubicBezTo>
                    <a:cubicBezTo>
                      <a:pt x="1626" y="3395"/>
                      <a:pt x="1626" y="3348"/>
                      <a:pt x="1650" y="3324"/>
                    </a:cubicBezTo>
                    <a:cubicBezTo>
                      <a:pt x="1660" y="3304"/>
                      <a:pt x="1670" y="3296"/>
                      <a:pt x="1680" y="3296"/>
                    </a:cubicBezTo>
                    <a:cubicBezTo>
                      <a:pt x="1694" y="3296"/>
                      <a:pt x="1708" y="3310"/>
                      <a:pt x="1722" y="3324"/>
                    </a:cubicBezTo>
                    <a:cubicBezTo>
                      <a:pt x="1722" y="3348"/>
                      <a:pt x="1722" y="3419"/>
                      <a:pt x="1722" y="3467"/>
                    </a:cubicBezTo>
                    <a:cubicBezTo>
                      <a:pt x="1698" y="3515"/>
                      <a:pt x="1674" y="3563"/>
                      <a:pt x="1650" y="3587"/>
                    </a:cubicBezTo>
                    <a:cubicBezTo>
                      <a:pt x="1650" y="3635"/>
                      <a:pt x="1602" y="3682"/>
                      <a:pt x="1578" y="3730"/>
                    </a:cubicBezTo>
                    <a:cubicBezTo>
                      <a:pt x="1578" y="3754"/>
                      <a:pt x="1554" y="3778"/>
                      <a:pt x="1554" y="3802"/>
                    </a:cubicBezTo>
                    <a:lnTo>
                      <a:pt x="1626" y="3802"/>
                    </a:lnTo>
                    <a:cubicBezTo>
                      <a:pt x="1626" y="3802"/>
                      <a:pt x="1626" y="3778"/>
                      <a:pt x="1650" y="3778"/>
                    </a:cubicBezTo>
                    <a:cubicBezTo>
                      <a:pt x="1650" y="3778"/>
                      <a:pt x="1674" y="3778"/>
                      <a:pt x="1674" y="3754"/>
                    </a:cubicBezTo>
                    <a:cubicBezTo>
                      <a:pt x="1698" y="3754"/>
                      <a:pt x="1722" y="3730"/>
                      <a:pt x="1722" y="3730"/>
                    </a:cubicBezTo>
                    <a:cubicBezTo>
                      <a:pt x="1770" y="3682"/>
                      <a:pt x="1793" y="3635"/>
                      <a:pt x="1817" y="3587"/>
                    </a:cubicBezTo>
                    <a:cubicBezTo>
                      <a:pt x="1841" y="3443"/>
                      <a:pt x="1889" y="3324"/>
                      <a:pt x="1889" y="3180"/>
                    </a:cubicBezTo>
                    <a:cubicBezTo>
                      <a:pt x="1913" y="3085"/>
                      <a:pt x="1913" y="2989"/>
                      <a:pt x="1889" y="2893"/>
                    </a:cubicBezTo>
                    <a:cubicBezTo>
                      <a:pt x="1865" y="2702"/>
                      <a:pt x="1793" y="2535"/>
                      <a:pt x="1674" y="2367"/>
                    </a:cubicBezTo>
                    <a:cubicBezTo>
                      <a:pt x="1626" y="2296"/>
                      <a:pt x="1578" y="2200"/>
                      <a:pt x="1530" y="2128"/>
                    </a:cubicBezTo>
                    <a:cubicBezTo>
                      <a:pt x="1483" y="2033"/>
                      <a:pt x="1459" y="1937"/>
                      <a:pt x="1435" y="1841"/>
                    </a:cubicBezTo>
                    <a:cubicBezTo>
                      <a:pt x="1435" y="1813"/>
                      <a:pt x="1459" y="1802"/>
                      <a:pt x="1480" y="1802"/>
                    </a:cubicBezTo>
                    <a:cubicBezTo>
                      <a:pt x="1494" y="1802"/>
                      <a:pt x="1507" y="1808"/>
                      <a:pt x="1507" y="1818"/>
                    </a:cubicBezTo>
                    <a:cubicBezTo>
                      <a:pt x="1554" y="1937"/>
                      <a:pt x="1626" y="2057"/>
                      <a:pt x="1698" y="2152"/>
                    </a:cubicBezTo>
                    <a:cubicBezTo>
                      <a:pt x="1770" y="2248"/>
                      <a:pt x="1817" y="2344"/>
                      <a:pt x="1889" y="2463"/>
                    </a:cubicBezTo>
                    <a:cubicBezTo>
                      <a:pt x="1985" y="2607"/>
                      <a:pt x="2056" y="2774"/>
                      <a:pt x="2056" y="2941"/>
                    </a:cubicBezTo>
                    <a:cubicBezTo>
                      <a:pt x="2080" y="3085"/>
                      <a:pt x="2056" y="3228"/>
                      <a:pt x="2032" y="3348"/>
                    </a:cubicBezTo>
                    <a:cubicBezTo>
                      <a:pt x="2032" y="3443"/>
                      <a:pt x="2009" y="3539"/>
                      <a:pt x="1985" y="3611"/>
                    </a:cubicBezTo>
                    <a:cubicBezTo>
                      <a:pt x="2032" y="3587"/>
                      <a:pt x="2080" y="3539"/>
                      <a:pt x="2128" y="3467"/>
                    </a:cubicBezTo>
                    <a:cubicBezTo>
                      <a:pt x="2200" y="3395"/>
                      <a:pt x="2224" y="3324"/>
                      <a:pt x="2272" y="3252"/>
                    </a:cubicBezTo>
                    <a:lnTo>
                      <a:pt x="2272" y="3132"/>
                    </a:lnTo>
                    <a:cubicBezTo>
                      <a:pt x="2272" y="3085"/>
                      <a:pt x="2295" y="3061"/>
                      <a:pt x="2319" y="3061"/>
                    </a:cubicBezTo>
                    <a:cubicBezTo>
                      <a:pt x="2343" y="2869"/>
                      <a:pt x="2343" y="2702"/>
                      <a:pt x="2319" y="2535"/>
                    </a:cubicBezTo>
                    <a:cubicBezTo>
                      <a:pt x="2224" y="2224"/>
                      <a:pt x="2056" y="1937"/>
                      <a:pt x="1817" y="1698"/>
                    </a:cubicBezTo>
                    <a:cubicBezTo>
                      <a:pt x="1578" y="1483"/>
                      <a:pt x="1387" y="1220"/>
                      <a:pt x="1196" y="933"/>
                    </a:cubicBezTo>
                    <a:cubicBezTo>
                      <a:pt x="1076" y="766"/>
                      <a:pt x="1004" y="574"/>
                      <a:pt x="957" y="383"/>
                    </a:cubicBezTo>
                    <a:cubicBezTo>
                      <a:pt x="909" y="264"/>
                      <a:pt x="885" y="144"/>
                      <a:pt x="88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9" name="Google Shape;1459;p44"/>
              <p:cNvSpPr/>
              <p:nvPr/>
            </p:nvSpPr>
            <p:spPr>
              <a:xfrm>
                <a:off x="1868050" y="5851975"/>
                <a:ext cx="53225" cy="108800"/>
              </a:xfrm>
              <a:custGeom>
                <a:avLst/>
                <a:gdLst/>
                <a:ahLst/>
                <a:cxnLst/>
                <a:rect l="l" t="t" r="r" b="b"/>
                <a:pathLst>
                  <a:path w="2129" h="4352" extrusionOk="0">
                    <a:moveTo>
                      <a:pt x="551" y="1"/>
                    </a:moveTo>
                    <a:cubicBezTo>
                      <a:pt x="551" y="9"/>
                      <a:pt x="550" y="17"/>
                      <a:pt x="550" y="26"/>
                    </a:cubicBezTo>
                    <a:lnTo>
                      <a:pt x="550" y="26"/>
                    </a:lnTo>
                    <a:cubicBezTo>
                      <a:pt x="550" y="25"/>
                      <a:pt x="550" y="25"/>
                      <a:pt x="551" y="25"/>
                    </a:cubicBezTo>
                    <a:lnTo>
                      <a:pt x="551" y="1"/>
                    </a:lnTo>
                    <a:close/>
                    <a:moveTo>
                      <a:pt x="550" y="26"/>
                    </a:moveTo>
                    <a:lnTo>
                      <a:pt x="550" y="26"/>
                    </a:lnTo>
                    <a:cubicBezTo>
                      <a:pt x="359" y="264"/>
                      <a:pt x="240" y="527"/>
                      <a:pt x="144" y="790"/>
                    </a:cubicBezTo>
                    <a:cubicBezTo>
                      <a:pt x="96" y="981"/>
                      <a:pt x="49" y="1172"/>
                      <a:pt x="25" y="1387"/>
                    </a:cubicBezTo>
                    <a:cubicBezTo>
                      <a:pt x="1" y="1531"/>
                      <a:pt x="1" y="1674"/>
                      <a:pt x="1" y="1842"/>
                    </a:cubicBezTo>
                    <a:lnTo>
                      <a:pt x="49" y="1889"/>
                    </a:lnTo>
                    <a:cubicBezTo>
                      <a:pt x="431" y="2200"/>
                      <a:pt x="718" y="2583"/>
                      <a:pt x="909" y="3037"/>
                    </a:cubicBezTo>
                    <a:cubicBezTo>
                      <a:pt x="981" y="3252"/>
                      <a:pt x="1005" y="3491"/>
                      <a:pt x="1005" y="3730"/>
                    </a:cubicBezTo>
                    <a:cubicBezTo>
                      <a:pt x="1005" y="3898"/>
                      <a:pt x="957" y="4065"/>
                      <a:pt x="838" y="4185"/>
                    </a:cubicBezTo>
                    <a:cubicBezTo>
                      <a:pt x="790" y="4256"/>
                      <a:pt x="718" y="4304"/>
                      <a:pt x="646" y="4352"/>
                    </a:cubicBezTo>
                    <a:cubicBezTo>
                      <a:pt x="814" y="4352"/>
                      <a:pt x="981" y="4328"/>
                      <a:pt x="1148" y="4280"/>
                    </a:cubicBezTo>
                    <a:cubicBezTo>
                      <a:pt x="1244" y="4256"/>
                      <a:pt x="1340" y="4232"/>
                      <a:pt x="1411" y="4185"/>
                    </a:cubicBezTo>
                    <a:cubicBezTo>
                      <a:pt x="1459" y="4137"/>
                      <a:pt x="1483" y="4113"/>
                      <a:pt x="1507" y="4065"/>
                    </a:cubicBezTo>
                    <a:cubicBezTo>
                      <a:pt x="1531" y="3969"/>
                      <a:pt x="1555" y="3898"/>
                      <a:pt x="1579" y="3826"/>
                    </a:cubicBezTo>
                    <a:cubicBezTo>
                      <a:pt x="1603" y="3706"/>
                      <a:pt x="1603" y="3587"/>
                      <a:pt x="1579" y="3467"/>
                    </a:cubicBezTo>
                    <a:cubicBezTo>
                      <a:pt x="1555" y="3396"/>
                      <a:pt x="1555" y="3324"/>
                      <a:pt x="1531" y="3276"/>
                    </a:cubicBezTo>
                    <a:cubicBezTo>
                      <a:pt x="1507" y="3204"/>
                      <a:pt x="1483" y="3133"/>
                      <a:pt x="1483" y="3085"/>
                    </a:cubicBezTo>
                    <a:cubicBezTo>
                      <a:pt x="1483" y="3068"/>
                      <a:pt x="1495" y="3051"/>
                      <a:pt x="1511" y="3051"/>
                    </a:cubicBezTo>
                    <a:cubicBezTo>
                      <a:pt x="1517" y="3051"/>
                      <a:pt x="1524" y="3054"/>
                      <a:pt x="1531" y="3061"/>
                    </a:cubicBezTo>
                    <a:cubicBezTo>
                      <a:pt x="1579" y="3109"/>
                      <a:pt x="1627" y="3156"/>
                      <a:pt x="1627" y="3228"/>
                    </a:cubicBezTo>
                    <a:cubicBezTo>
                      <a:pt x="1674" y="3324"/>
                      <a:pt x="1674" y="3396"/>
                      <a:pt x="1698" y="3467"/>
                    </a:cubicBezTo>
                    <a:cubicBezTo>
                      <a:pt x="1722" y="3587"/>
                      <a:pt x="1722" y="3730"/>
                      <a:pt x="1698" y="3850"/>
                    </a:cubicBezTo>
                    <a:cubicBezTo>
                      <a:pt x="1698" y="3922"/>
                      <a:pt x="1674" y="3969"/>
                      <a:pt x="1650" y="4041"/>
                    </a:cubicBezTo>
                    <a:cubicBezTo>
                      <a:pt x="1866" y="3874"/>
                      <a:pt x="2129" y="3611"/>
                      <a:pt x="2009" y="3324"/>
                    </a:cubicBezTo>
                    <a:cubicBezTo>
                      <a:pt x="1937" y="3180"/>
                      <a:pt x="1842" y="3037"/>
                      <a:pt x="1722" y="2917"/>
                    </a:cubicBezTo>
                    <a:cubicBezTo>
                      <a:pt x="1627" y="2798"/>
                      <a:pt x="1507" y="2678"/>
                      <a:pt x="1411" y="2535"/>
                    </a:cubicBezTo>
                    <a:cubicBezTo>
                      <a:pt x="1196" y="2272"/>
                      <a:pt x="1029" y="1985"/>
                      <a:pt x="885" y="1674"/>
                    </a:cubicBezTo>
                    <a:cubicBezTo>
                      <a:pt x="790" y="1411"/>
                      <a:pt x="742" y="1148"/>
                      <a:pt x="742" y="885"/>
                    </a:cubicBezTo>
                    <a:cubicBezTo>
                      <a:pt x="694" y="885"/>
                      <a:pt x="670" y="861"/>
                      <a:pt x="622" y="861"/>
                    </a:cubicBezTo>
                    <a:cubicBezTo>
                      <a:pt x="359" y="742"/>
                      <a:pt x="431" y="455"/>
                      <a:pt x="503" y="240"/>
                    </a:cubicBezTo>
                    <a:cubicBezTo>
                      <a:pt x="524" y="176"/>
                      <a:pt x="545" y="94"/>
                      <a:pt x="550" y="2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0" name="Google Shape;1460;p44"/>
              <p:cNvSpPr/>
              <p:nvPr/>
            </p:nvSpPr>
            <p:spPr>
              <a:xfrm>
                <a:off x="1820250" y="5871700"/>
                <a:ext cx="47225" cy="90875"/>
              </a:xfrm>
              <a:custGeom>
                <a:avLst/>
                <a:gdLst/>
                <a:ahLst/>
                <a:cxnLst/>
                <a:rect l="l" t="t" r="r" b="b"/>
                <a:pathLst>
                  <a:path w="1889" h="3635" extrusionOk="0">
                    <a:moveTo>
                      <a:pt x="359" y="1"/>
                    </a:moveTo>
                    <a:cubicBezTo>
                      <a:pt x="239" y="1"/>
                      <a:pt x="167" y="96"/>
                      <a:pt x="120" y="216"/>
                    </a:cubicBezTo>
                    <a:cubicBezTo>
                      <a:pt x="48" y="383"/>
                      <a:pt x="24" y="550"/>
                      <a:pt x="24" y="718"/>
                    </a:cubicBezTo>
                    <a:cubicBezTo>
                      <a:pt x="0" y="885"/>
                      <a:pt x="24" y="1076"/>
                      <a:pt x="48" y="1244"/>
                    </a:cubicBezTo>
                    <a:cubicBezTo>
                      <a:pt x="48" y="1244"/>
                      <a:pt x="48" y="1268"/>
                      <a:pt x="48" y="1268"/>
                    </a:cubicBezTo>
                    <a:lnTo>
                      <a:pt x="120" y="1459"/>
                    </a:lnTo>
                    <a:cubicBezTo>
                      <a:pt x="311" y="1818"/>
                      <a:pt x="407" y="2224"/>
                      <a:pt x="454" y="2607"/>
                    </a:cubicBezTo>
                    <a:cubicBezTo>
                      <a:pt x="454" y="2965"/>
                      <a:pt x="407" y="3300"/>
                      <a:pt x="311" y="3635"/>
                    </a:cubicBezTo>
                    <a:lnTo>
                      <a:pt x="574" y="3635"/>
                    </a:lnTo>
                    <a:cubicBezTo>
                      <a:pt x="550" y="3611"/>
                      <a:pt x="550" y="3563"/>
                      <a:pt x="550" y="3515"/>
                    </a:cubicBezTo>
                    <a:cubicBezTo>
                      <a:pt x="526" y="3467"/>
                      <a:pt x="526" y="3419"/>
                      <a:pt x="526" y="3372"/>
                    </a:cubicBezTo>
                    <a:cubicBezTo>
                      <a:pt x="526" y="3324"/>
                      <a:pt x="526" y="3276"/>
                      <a:pt x="526" y="3228"/>
                    </a:cubicBezTo>
                    <a:cubicBezTo>
                      <a:pt x="526" y="3180"/>
                      <a:pt x="526" y="3109"/>
                      <a:pt x="574" y="3085"/>
                    </a:cubicBezTo>
                    <a:cubicBezTo>
                      <a:pt x="622" y="3085"/>
                      <a:pt x="646" y="3300"/>
                      <a:pt x="646" y="3348"/>
                    </a:cubicBezTo>
                    <a:cubicBezTo>
                      <a:pt x="646" y="3396"/>
                      <a:pt x="646" y="3443"/>
                      <a:pt x="670" y="3491"/>
                    </a:cubicBezTo>
                    <a:cubicBezTo>
                      <a:pt x="670" y="3515"/>
                      <a:pt x="670" y="3587"/>
                      <a:pt x="670" y="3635"/>
                    </a:cubicBezTo>
                    <a:lnTo>
                      <a:pt x="765" y="3635"/>
                    </a:lnTo>
                    <a:lnTo>
                      <a:pt x="765" y="3443"/>
                    </a:lnTo>
                    <a:cubicBezTo>
                      <a:pt x="765" y="3419"/>
                      <a:pt x="765" y="3396"/>
                      <a:pt x="765" y="3372"/>
                    </a:cubicBezTo>
                    <a:lnTo>
                      <a:pt x="765" y="3324"/>
                    </a:lnTo>
                    <a:cubicBezTo>
                      <a:pt x="765" y="3300"/>
                      <a:pt x="765" y="3276"/>
                      <a:pt x="789" y="3276"/>
                    </a:cubicBezTo>
                    <a:cubicBezTo>
                      <a:pt x="789" y="3264"/>
                      <a:pt x="795" y="3258"/>
                      <a:pt x="804" y="3258"/>
                    </a:cubicBezTo>
                    <a:cubicBezTo>
                      <a:pt x="813" y="3258"/>
                      <a:pt x="825" y="3264"/>
                      <a:pt x="837" y="3276"/>
                    </a:cubicBezTo>
                    <a:cubicBezTo>
                      <a:pt x="837" y="3276"/>
                      <a:pt x="861" y="3300"/>
                      <a:pt x="861" y="3324"/>
                    </a:cubicBezTo>
                    <a:lnTo>
                      <a:pt x="861" y="3372"/>
                    </a:lnTo>
                    <a:lnTo>
                      <a:pt x="861" y="3443"/>
                    </a:lnTo>
                    <a:lnTo>
                      <a:pt x="861" y="3635"/>
                    </a:lnTo>
                    <a:lnTo>
                      <a:pt x="956" y="3611"/>
                    </a:lnTo>
                    <a:cubicBezTo>
                      <a:pt x="860" y="3533"/>
                      <a:pt x="920" y="3393"/>
                      <a:pt x="1022" y="3393"/>
                    </a:cubicBezTo>
                    <a:cubicBezTo>
                      <a:pt x="1046" y="3393"/>
                      <a:pt x="1073" y="3401"/>
                      <a:pt x="1100" y="3419"/>
                    </a:cubicBezTo>
                    <a:cubicBezTo>
                      <a:pt x="1124" y="3443"/>
                      <a:pt x="1148" y="3467"/>
                      <a:pt x="1172" y="3467"/>
                    </a:cubicBezTo>
                    <a:cubicBezTo>
                      <a:pt x="1243" y="3443"/>
                      <a:pt x="1291" y="3419"/>
                      <a:pt x="1363" y="3396"/>
                    </a:cubicBezTo>
                    <a:cubicBezTo>
                      <a:pt x="1602" y="3276"/>
                      <a:pt x="1793" y="3037"/>
                      <a:pt x="1841" y="2774"/>
                    </a:cubicBezTo>
                    <a:cubicBezTo>
                      <a:pt x="1889" y="2463"/>
                      <a:pt x="1602" y="2224"/>
                      <a:pt x="1411" y="1985"/>
                    </a:cubicBezTo>
                    <a:cubicBezTo>
                      <a:pt x="1196" y="1746"/>
                      <a:pt x="1004" y="1459"/>
                      <a:pt x="813" y="1196"/>
                    </a:cubicBezTo>
                    <a:cubicBezTo>
                      <a:pt x="646" y="909"/>
                      <a:pt x="526" y="574"/>
                      <a:pt x="502" y="240"/>
                    </a:cubicBezTo>
                    <a:cubicBezTo>
                      <a:pt x="502" y="213"/>
                      <a:pt x="531" y="194"/>
                      <a:pt x="557" y="194"/>
                    </a:cubicBezTo>
                    <a:cubicBezTo>
                      <a:pt x="578" y="194"/>
                      <a:pt x="598" y="207"/>
                      <a:pt x="598" y="240"/>
                    </a:cubicBezTo>
                    <a:lnTo>
                      <a:pt x="646" y="383"/>
                    </a:lnTo>
                    <a:cubicBezTo>
                      <a:pt x="646" y="359"/>
                      <a:pt x="646" y="335"/>
                      <a:pt x="646" y="311"/>
                    </a:cubicBezTo>
                    <a:cubicBezTo>
                      <a:pt x="646" y="240"/>
                      <a:pt x="646" y="192"/>
                      <a:pt x="598" y="144"/>
                    </a:cubicBezTo>
                    <a:cubicBezTo>
                      <a:pt x="550" y="48"/>
                      <a:pt x="478" y="1"/>
                      <a:pt x="35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1" name="Google Shape;1461;p44"/>
              <p:cNvSpPr/>
              <p:nvPr/>
            </p:nvSpPr>
            <p:spPr>
              <a:xfrm>
                <a:off x="1789150" y="5874100"/>
                <a:ext cx="38300" cy="111200"/>
              </a:xfrm>
              <a:custGeom>
                <a:avLst/>
                <a:gdLst/>
                <a:ahLst/>
                <a:cxnLst/>
                <a:rect l="l" t="t" r="r" b="b"/>
                <a:pathLst>
                  <a:path w="1532" h="4448" extrusionOk="0">
                    <a:moveTo>
                      <a:pt x="407" y="0"/>
                    </a:moveTo>
                    <a:lnTo>
                      <a:pt x="407" y="0"/>
                    </a:lnTo>
                    <a:cubicBezTo>
                      <a:pt x="431" y="168"/>
                      <a:pt x="479" y="359"/>
                      <a:pt x="527" y="550"/>
                    </a:cubicBezTo>
                    <a:cubicBezTo>
                      <a:pt x="551" y="765"/>
                      <a:pt x="551" y="980"/>
                      <a:pt x="551" y="1196"/>
                    </a:cubicBezTo>
                    <a:cubicBezTo>
                      <a:pt x="479" y="1626"/>
                      <a:pt x="383" y="2056"/>
                      <a:pt x="240" y="2463"/>
                    </a:cubicBezTo>
                    <a:cubicBezTo>
                      <a:pt x="97" y="2821"/>
                      <a:pt x="1" y="3180"/>
                      <a:pt x="1" y="3563"/>
                    </a:cubicBezTo>
                    <a:cubicBezTo>
                      <a:pt x="25" y="3754"/>
                      <a:pt x="73" y="3945"/>
                      <a:pt x="120" y="4112"/>
                    </a:cubicBezTo>
                    <a:cubicBezTo>
                      <a:pt x="120" y="4160"/>
                      <a:pt x="144" y="4208"/>
                      <a:pt x="168" y="4256"/>
                    </a:cubicBezTo>
                    <a:cubicBezTo>
                      <a:pt x="178" y="4246"/>
                      <a:pt x="192" y="4240"/>
                      <a:pt x="207" y="4240"/>
                    </a:cubicBezTo>
                    <a:cubicBezTo>
                      <a:pt x="228" y="4240"/>
                      <a:pt x="250" y="4252"/>
                      <a:pt x="264" y="4280"/>
                    </a:cubicBezTo>
                    <a:cubicBezTo>
                      <a:pt x="288" y="4328"/>
                      <a:pt x="288" y="4375"/>
                      <a:pt x="264" y="4423"/>
                    </a:cubicBezTo>
                    <a:lnTo>
                      <a:pt x="288" y="4447"/>
                    </a:lnTo>
                    <a:lnTo>
                      <a:pt x="383" y="4447"/>
                    </a:lnTo>
                    <a:cubicBezTo>
                      <a:pt x="455" y="4447"/>
                      <a:pt x="527" y="4423"/>
                      <a:pt x="599" y="4375"/>
                    </a:cubicBezTo>
                    <a:lnTo>
                      <a:pt x="694" y="4351"/>
                    </a:lnTo>
                    <a:cubicBezTo>
                      <a:pt x="766" y="4232"/>
                      <a:pt x="838" y="4112"/>
                      <a:pt x="886" y="3969"/>
                    </a:cubicBezTo>
                    <a:cubicBezTo>
                      <a:pt x="933" y="3849"/>
                      <a:pt x="957" y="3754"/>
                      <a:pt x="981" y="3634"/>
                    </a:cubicBezTo>
                    <a:cubicBezTo>
                      <a:pt x="1005" y="3563"/>
                      <a:pt x="1005" y="3515"/>
                      <a:pt x="1029" y="3443"/>
                    </a:cubicBezTo>
                    <a:cubicBezTo>
                      <a:pt x="1053" y="3395"/>
                      <a:pt x="1077" y="3347"/>
                      <a:pt x="1101" y="3323"/>
                    </a:cubicBezTo>
                    <a:lnTo>
                      <a:pt x="1149" y="3323"/>
                    </a:lnTo>
                    <a:cubicBezTo>
                      <a:pt x="1172" y="3371"/>
                      <a:pt x="1172" y="3443"/>
                      <a:pt x="1149" y="3491"/>
                    </a:cubicBezTo>
                    <a:cubicBezTo>
                      <a:pt x="1125" y="3563"/>
                      <a:pt x="1125" y="3610"/>
                      <a:pt x="1101" y="3682"/>
                    </a:cubicBezTo>
                    <a:cubicBezTo>
                      <a:pt x="1077" y="3802"/>
                      <a:pt x="1029" y="3921"/>
                      <a:pt x="981" y="4041"/>
                    </a:cubicBezTo>
                    <a:cubicBezTo>
                      <a:pt x="981" y="4089"/>
                      <a:pt x="957" y="4136"/>
                      <a:pt x="933" y="4184"/>
                    </a:cubicBezTo>
                    <a:lnTo>
                      <a:pt x="981" y="4136"/>
                    </a:lnTo>
                    <a:cubicBezTo>
                      <a:pt x="1125" y="3993"/>
                      <a:pt x="1244" y="3802"/>
                      <a:pt x="1340" y="3610"/>
                    </a:cubicBezTo>
                    <a:cubicBezTo>
                      <a:pt x="1340" y="3586"/>
                      <a:pt x="1340" y="3586"/>
                      <a:pt x="1340" y="3563"/>
                    </a:cubicBezTo>
                    <a:cubicBezTo>
                      <a:pt x="1316" y="3539"/>
                      <a:pt x="1340" y="3515"/>
                      <a:pt x="1364" y="3515"/>
                    </a:cubicBezTo>
                    <a:cubicBezTo>
                      <a:pt x="1388" y="3443"/>
                      <a:pt x="1411" y="3371"/>
                      <a:pt x="1435" y="3300"/>
                    </a:cubicBezTo>
                    <a:cubicBezTo>
                      <a:pt x="1507" y="2941"/>
                      <a:pt x="1531" y="2582"/>
                      <a:pt x="1459" y="2224"/>
                    </a:cubicBezTo>
                    <a:cubicBezTo>
                      <a:pt x="1364" y="1865"/>
                      <a:pt x="1244" y="1530"/>
                      <a:pt x="1077" y="1196"/>
                    </a:cubicBezTo>
                    <a:cubicBezTo>
                      <a:pt x="957" y="933"/>
                      <a:pt x="814" y="694"/>
                      <a:pt x="694" y="431"/>
                    </a:cubicBezTo>
                    <a:cubicBezTo>
                      <a:pt x="623" y="311"/>
                      <a:pt x="575" y="215"/>
                      <a:pt x="503" y="96"/>
                    </a:cubicBezTo>
                    <a:cubicBezTo>
                      <a:pt x="479" y="72"/>
                      <a:pt x="455" y="24"/>
                      <a:pt x="4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2" name="Google Shape;1462;p44"/>
              <p:cNvSpPr/>
              <p:nvPr/>
            </p:nvSpPr>
            <p:spPr>
              <a:xfrm>
                <a:off x="1753300" y="5868725"/>
                <a:ext cx="25725" cy="69950"/>
              </a:xfrm>
              <a:custGeom>
                <a:avLst/>
                <a:gdLst/>
                <a:ahLst/>
                <a:cxnLst/>
                <a:rect l="l" t="t" r="r" b="b"/>
                <a:pathLst>
                  <a:path w="1029" h="2798" extrusionOk="0">
                    <a:moveTo>
                      <a:pt x="96" y="0"/>
                    </a:moveTo>
                    <a:lnTo>
                      <a:pt x="72" y="24"/>
                    </a:lnTo>
                    <a:cubicBezTo>
                      <a:pt x="48" y="96"/>
                      <a:pt x="24" y="191"/>
                      <a:pt x="24" y="263"/>
                    </a:cubicBezTo>
                    <a:cubicBezTo>
                      <a:pt x="0" y="454"/>
                      <a:pt x="24" y="669"/>
                      <a:pt x="24" y="861"/>
                    </a:cubicBezTo>
                    <a:cubicBezTo>
                      <a:pt x="24" y="980"/>
                      <a:pt x="24" y="1076"/>
                      <a:pt x="24" y="1195"/>
                    </a:cubicBezTo>
                    <a:cubicBezTo>
                      <a:pt x="24" y="1243"/>
                      <a:pt x="48" y="1315"/>
                      <a:pt x="72" y="1363"/>
                    </a:cubicBezTo>
                    <a:cubicBezTo>
                      <a:pt x="96" y="1435"/>
                      <a:pt x="168" y="1578"/>
                      <a:pt x="192" y="1674"/>
                    </a:cubicBezTo>
                    <a:lnTo>
                      <a:pt x="359" y="2008"/>
                    </a:lnTo>
                    <a:lnTo>
                      <a:pt x="359" y="1913"/>
                    </a:lnTo>
                    <a:cubicBezTo>
                      <a:pt x="335" y="1698"/>
                      <a:pt x="335" y="1506"/>
                      <a:pt x="359" y="1315"/>
                    </a:cubicBezTo>
                    <a:cubicBezTo>
                      <a:pt x="383" y="1124"/>
                      <a:pt x="431" y="932"/>
                      <a:pt x="479" y="765"/>
                    </a:cubicBezTo>
                    <a:cubicBezTo>
                      <a:pt x="479" y="753"/>
                      <a:pt x="491" y="747"/>
                      <a:pt x="502" y="747"/>
                    </a:cubicBezTo>
                    <a:cubicBezTo>
                      <a:pt x="514" y="747"/>
                      <a:pt x="526" y="753"/>
                      <a:pt x="526" y="765"/>
                    </a:cubicBezTo>
                    <a:cubicBezTo>
                      <a:pt x="479" y="956"/>
                      <a:pt x="479" y="1124"/>
                      <a:pt x="479" y="1315"/>
                    </a:cubicBezTo>
                    <a:cubicBezTo>
                      <a:pt x="455" y="1506"/>
                      <a:pt x="479" y="1698"/>
                      <a:pt x="502" y="1865"/>
                    </a:cubicBezTo>
                    <a:cubicBezTo>
                      <a:pt x="526" y="2056"/>
                      <a:pt x="550" y="2224"/>
                      <a:pt x="622" y="2415"/>
                    </a:cubicBezTo>
                    <a:cubicBezTo>
                      <a:pt x="646" y="2486"/>
                      <a:pt x="670" y="2582"/>
                      <a:pt x="718" y="2654"/>
                    </a:cubicBezTo>
                    <a:cubicBezTo>
                      <a:pt x="694" y="2726"/>
                      <a:pt x="718" y="2749"/>
                      <a:pt x="742" y="2797"/>
                    </a:cubicBezTo>
                    <a:cubicBezTo>
                      <a:pt x="765" y="2749"/>
                      <a:pt x="765" y="2702"/>
                      <a:pt x="789" y="2678"/>
                    </a:cubicBezTo>
                    <a:cubicBezTo>
                      <a:pt x="885" y="2271"/>
                      <a:pt x="957" y="1865"/>
                      <a:pt x="957" y="1458"/>
                    </a:cubicBezTo>
                    <a:cubicBezTo>
                      <a:pt x="981" y="1267"/>
                      <a:pt x="981" y="1052"/>
                      <a:pt x="981" y="861"/>
                    </a:cubicBezTo>
                    <a:cubicBezTo>
                      <a:pt x="981" y="741"/>
                      <a:pt x="1005" y="598"/>
                      <a:pt x="1028" y="478"/>
                    </a:cubicBezTo>
                    <a:lnTo>
                      <a:pt x="981" y="478"/>
                    </a:lnTo>
                    <a:cubicBezTo>
                      <a:pt x="931" y="488"/>
                      <a:pt x="882" y="494"/>
                      <a:pt x="834" y="494"/>
                    </a:cubicBezTo>
                    <a:cubicBezTo>
                      <a:pt x="766" y="494"/>
                      <a:pt x="702" y="482"/>
                      <a:pt x="646" y="454"/>
                    </a:cubicBezTo>
                    <a:cubicBezTo>
                      <a:pt x="526" y="406"/>
                      <a:pt x="431" y="311"/>
                      <a:pt x="359" y="215"/>
                    </a:cubicBezTo>
                    <a:cubicBezTo>
                      <a:pt x="311" y="120"/>
                      <a:pt x="216" y="48"/>
                      <a:pt x="14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3" name="Google Shape;1463;p44"/>
              <p:cNvSpPr/>
              <p:nvPr/>
            </p:nvSpPr>
            <p:spPr>
              <a:xfrm>
                <a:off x="1772425" y="5876475"/>
                <a:ext cx="26925" cy="106425"/>
              </a:xfrm>
              <a:custGeom>
                <a:avLst/>
                <a:gdLst/>
                <a:ahLst/>
                <a:cxnLst/>
                <a:rect l="l" t="t" r="r" b="b"/>
                <a:pathLst>
                  <a:path w="1077" h="4257" extrusionOk="0">
                    <a:moveTo>
                      <a:pt x="1005" y="1"/>
                    </a:moveTo>
                    <a:cubicBezTo>
                      <a:pt x="909" y="96"/>
                      <a:pt x="789" y="144"/>
                      <a:pt x="646" y="168"/>
                    </a:cubicBezTo>
                    <a:cubicBezTo>
                      <a:pt x="598" y="168"/>
                      <a:pt x="526" y="168"/>
                      <a:pt x="479" y="144"/>
                    </a:cubicBezTo>
                    <a:cubicBezTo>
                      <a:pt x="455" y="120"/>
                      <a:pt x="431" y="120"/>
                      <a:pt x="383" y="96"/>
                    </a:cubicBezTo>
                    <a:cubicBezTo>
                      <a:pt x="383" y="264"/>
                      <a:pt x="383" y="431"/>
                      <a:pt x="383" y="599"/>
                    </a:cubicBezTo>
                    <a:lnTo>
                      <a:pt x="383" y="1196"/>
                    </a:lnTo>
                    <a:cubicBezTo>
                      <a:pt x="383" y="1555"/>
                      <a:pt x="311" y="1914"/>
                      <a:pt x="240" y="2272"/>
                    </a:cubicBezTo>
                    <a:cubicBezTo>
                      <a:pt x="168" y="2511"/>
                      <a:pt x="72" y="2774"/>
                      <a:pt x="24" y="3013"/>
                    </a:cubicBezTo>
                    <a:cubicBezTo>
                      <a:pt x="48" y="3157"/>
                      <a:pt x="24" y="3276"/>
                      <a:pt x="0" y="3420"/>
                    </a:cubicBezTo>
                    <a:cubicBezTo>
                      <a:pt x="0" y="3683"/>
                      <a:pt x="144" y="3946"/>
                      <a:pt x="359" y="4113"/>
                    </a:cubicBezTo>
                    <a:cubicBezTo>
                      <a:pt x="431" y="4185"/>
                      <a:pt x="526" y="4233"/>
                      <a:pt x="646" y="4256"/>
                    </a:cubicBezTo>
                    <a:lnTo>
                      <a:pt x="694" y="4256"/>
                    </a:lnTo>
                    <a:cubicBezTo>
                      <a:pt x="670" y="4185"/>
                      <a:pt x="646" y="4089"/>
                      <a:pt x="622" y="4017"/>
                    </a:cubicBezTo>
                    <a:cubicBezTo>
                      <a:pt x="550" y="3826"/>
                      <a:pt x="526" y="3635"/>
                      <a:pt x="503" y="3444"/>
                    </a:cubicBezTo>
                    <a:cubicBezTo>
                      <a:pt x="526" y="3037"/>
                      <a:pt x="598" y="2631"/>
                      <a:pt x="766" y="2248"/>
                    </a:cubicBezTo>
                    <a:cubicBezTo>
                      <a:pt x="909" y="1866"/>
                      <a:pt x="1005" y="1459"/>
                      <a:pt x="1052" y="1053"/>
                    </a:cubicBezTo>
                    <a:cubicBezTo>
                      <a:pt x="1076" y="862"/>
                      <a:pt x="1076" y="646"/>
                      <a:pt x="1052" y="431"/>
                    </a:cubicBezTo>
                    <a:cubicBezTo>
                      <a:pt x="1029" y="288"/>
                      <a:pt x="1005" y="144"/>
                      <a:pt x="10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4" name="Google Shape;1464;p44"/>
              <p:cNvSpPr/>
              <p:nvPr/>
            </p:nvSpPr>
            <p:spPr>
              <a:xfrm>
                <a:off x="1837575" y="5883050"/>
                <a:ext cx="39475" cy="77125"/>
              </a:xfrm>
              <a:custGeom>
                <a:avLst/>
                <a:gdLst/>
                <a:ahLst/>
                <a:cxnLst/>
                <a:rect l="l" t="t" r="r" b="b"/>
                <a:pathLst>
                  <a:path w="1579" h="3085" extrusionOk="0">
                    <a:moveTo>
                      <a:pt x="72" y="1"/>
                    </a:moveTo>
                    <a:cubicBezTo>
                      <a:pt x="48" y="25"/>
                      <a:pt x="24" y="49"/>
                      <a:pt x="0" y="73"/>
                    </a:cubicBezTo>
                    <a:cubicBezTo>
                      <a:pt x="120" y="359"/>
                      <a:pt x="240" y="599"/>
                      <a:pt x="407" y="838"/>
                    </a:cubicBezTo>
                    <a:cubicBezTo>
                      <a:pt x="622" y="1148"/>
                      <a:pt x="837" y="1388"/>
                      <a:pt x="1076" y="1651"/>
                    </a:cubicBezTo>
                    <a:cubicBezTo>
                      <a:pt x="1196" y="1794"/>
                      <a:pt x="1292" y="1937"/>
                      <a:pt x="1339" y="2105"/>
                    </a:cubicBezTo>
                    <a:cubicBezTo>
                      <a:pt x="1363" y="2248"/>
                      <a:pt x="1339" y="2416"/>
                      <a:pt x="1292" y="2535"/>
                    </a:cubicBezTo>
                    <a:cubicBezTo>
                      <a:pt x="1196" y="2774"/>
                      <a:pt x="1029" y="2942"/>
                      <a:pt x="837" y="3085"/>
                    </a:cubicBezTo>
                    <a:cubicBezTo>
                      <a:pt x="981" y="3085"/>
                      <a:pt x="1148" y="3061"/>
                      <a:pt x="1315" y="3037"/>
                    </a:cubicBezTo>
                    <a:lnTo>
                      <a:pt x="1459" y="3013"/>
                    </a:lnTo>
                    <a:cubicBezTo>
                      <a:pt x="1459" y="2870"/>
                      <a:pt x="1483" y="2750"/>
                      <a:pt x="1531" y="2607"/>
                    </a:cubicBezTo>
                    <a:cubicBezTo>
                      <a:pt x="1578" y="2463"/>
                      <a:pt x="1578" y="2320"/>
                      <a:pt x="1578" y="2176"/>
                    </a:cubicBezTo>
                    <a:cubicBezTo>
                      <a:pt x="1555" y="1890"/>
                      <a:pt x="1459" y="1627"/>
                      <a:pt x="1292" y="1411"/>
                    </a:cubicBezTo>
                    <a:cubicBezTo>
                      <a:pt x="1148" y="1220"/>
                      <a:pt x="957" y="1053"/>
                      <a:pt x="789" y="862"/>
                    </a:cubicBezTo>
                    <a:cubicBezTo>
                      <a:pt x="622" y="694"/>
                      <a:pt x="455" y="431"/>
                      <a:pt x="287" y="240"/>
                    </a:cubicBezTo>
                    <a:cubicBezTo>
                      <a:pt x="216" y="168"/>
                      <a:pt x="144" y="73"/>
                      <a:pt x="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5" name="Google Shape;1465;p44"/>
              <p:cNvSpPr/>
              <p:nvPr/>
            </p:nvSpPr>
            <p:spPr>
              <a:xfrm>
                <a:off x="1848925" y="5889625"/>
                <a:ext cx="40075" cy="68175"/>
              </a:xfrm>
              <a:custGeom>
                <a:avLst/>
                <a:gdLst/>
                <a:ahLst/>
                <a:cxnLst/>
                <a:rect l="l" t="t" r="r" b="b"/>
                <a:pathLst>
                  <a:path w="1603" h="2727" extrusionOk="0">
                    <a:moveTo>
                      <a:pt x="1" y="1"/>
                    </a:moveTo>
                    <a:lnTo>
                      <a:pt x="96" y="120"/>
                    </a:lnTo>
                    <a:cubicBezTo>
                      <a:pt x="264" y="336"/>
                      <a:pt x="407" y="527"/>
                      <a:pt x="598" y="718"/>
                    </a:cubicBezTo>
                    <a:cubicBezTo>
                      <a:pt x="766" y="885"/>
                      <a:pt x="909" y="1077"/>
                      <a:pt x="1053" y="1268"/>
                    </a:cubicBezTo>
                    <a:cubicBezTo>
                      <a:pt x="1172" y="1507"/>
                      <a:pt x="1244" y="1770"/>
                      <a:pt x="1244" y="2009"/>
                    </a:cubicBezTo>
                    <a:cubicBezTo>
                      <a:pt x="1244" y="2153"/>
                      <a:pt x="1220" y="2296"/>
                      <a:pt x="1172" y="2416"/>
                    </a:cubicBezTo>
                    <a:cubicBezTo>
                      <a:pt x="1124" y="2511"/>
                      <a:pt x="1101" y="2631"/>
                      <a:pt x="1101" y="2726"/>
                    </a:cubicBezTo>
                    <a:lnTo>
                      <a:pt x="1172" y="2702"/>
                    </a:lnTo>
                    <a:lnTo>
                      <a:pt x="1220" y="2702"/>
                    </a:lnTo>
                    <a:cubicBezTo>
                      <a:pt x="1363" y="2679"/>
                      <a:pt x="1483" y="2583"/>
                      <a:pt x="1531" y="2439"/>
                    </a:cubicBezTo>
                    <a:cubicBezTo>
                      <a:pt x="1603" y="2248"/>
                      <a:pt x="1603" y="2057"/>
                      <a:pt x="1555" y="1890"/>
                    </a:cubicBezTo>
                    <a:cubicBezTo>
                      <a:pt x="1531" y="1674"/>
                      <a:pt x="1459" y="1459"/>
                      <a:pt x="1363" y="1292"/>
                    </a:cubicBezTo>
                    <a:cubicBezTo>
                      <a:pt x="1196" y="1029"/>
                      <a:pt x="1005" y="790"/>
                      <a:pt x="790" y="599"/>
                    </a:cubicBezTo>
                    <a:cubicBezTo>
                      <a:pt x="766" y="610"/>
                      <a:pt x="742" y="616"/>
                      <a:pt x="721" y="616"/>
                    </a:cubicBezTo>
                    <a:cubicBezTo>
                      <a:pt x="700" y="616"/>
                      <a:pt x="682" y="610"/>
                      <a:pt x="670" y="599"/>
                    </a:cubicBezTo>
                    <a:lnTo>
                      <a:pt x="646" y="575"/>
                    </a:lnTo>
                    <a:cubicBezTo>
                      <a:pt x="622" y="575"/>
                      <a:pt x="622" y="551"/>
                      <a:pt x="598" y="527"/>
                    </a:cubicBezTo>
                    <a:lnTo>
                      <a:pt x="96" y="7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6" name="Google Shape;1466;p44"/>
              <p:cNvSpPr/>
              <p:nvPr/>
            </p:nvSpPr>
            <p:spPr>
              <a:xfrm>
                <a:off x="1829200" y="5768900"/>
                <a:ext cx="84900" cy="96850"/>
              </a:xfrm>
              <a:custGeom>
                <a:avLst/>
                <a:gdLst/>
                <a:ahLst/>
                <a:cxnLst/>
                <a:rect l="l" t="t" r="r" b="b"/>
                <a:pathLst>
                  <a:path w="3396" h="3874" extrusionOk="0">
                    <a:moveTo>
                      <a:pt x="288" y="0"/>
                    </a:moveTo>
                    <a:cubicBezTo>
                      <a:pt x="1" y="216"/>
                      <a:pt x="264" y="622"/>
                      <a:pt x="479" y="789"/>
                    </a:cubicBezTo>
                    <a:cubicBezTo>
                      <a:pt x="622" y="885"/>
                      <a:pt x="766" y="981"/>
                      <a:pt x="909" y="1028"/>
                    </a:cubicBezTo>
                    <a:cubicBezTo>
                      <a:pt x="1101" y="1076"/>
                      <a:pt x="1268" y="1172"/>
                      <a:pt x="1411" y="1268"/>
                    </a:cubicBezTo>
                    <a:cubicBezTo>
                      <a:pt x="1722" y="1459"/>
                      <a:pt x="2009" y="1698"/>
                      <a:pt x="2224" y="1961"/>
                    </a:cubicBezTo>
                    <a:cubicBezTo>
                      <a:pt x="2344" y="2080"/>
                      <a:pt x="2439" y="2224"/>
                      <a:pt x="2511" y="2367"/>
                    </a:cubicBezTo>
                    <a:cubicBezTo>
                      <a:pt x="2559" y="2535"/>
                      <a:pt x="2583" y="2702"/>
                      <a:pt x="2583" y="2869"/>
                    </a:cubicBezTo>
                    <a:cubicBezTo>
                      <a:pt x="2583" y="3037"/>
                      <a:pt x="2559" y="3180"/>
                      <a:pt x="2511" y="3348"/>
                    </a:cubicBezTo>
                    <a:cubicBezTo>
                      <a:pt x="2487" y="3419"/>
                      <a:pt x="2463" y="3515"/>
                      <a:pt x="2415" y="3587"/>
                    </a:cubicBezTo>
                    <a:cubicBezTo>
                      <a:pt x="2392" y="3634"/>
                      <a:pt x="2344" y="3706"/>
                      <a:pt x="2272" y="3754"/>
                    </a:cubicBezTo>
                    <a:cubicBezTo>
                      <a:pt x="2263" y="3758"/>
                      <a:pt x="2254" y="3760"/>
                      <a:pt x="2246" y="3760"/>
                    </a:cubicBezTo>
                    <a:cubicBezTo>
                      <a:pt x="2209" y="3760"/>
                      <a:pt x="2181" y="3721"/>
                      <a:pt x="2200" y="3682"/>
                    </a:cubicBezTo>
                    <a:cubicBezTo>
                      <a:pt x="2224" y="3634"/>
                      <a:pt x="2224" y="3611"/>
                      <a:pt x="2248" y="3563"/>
                    </a:cubicBezTo>
                    <a:lnTo>
                      <a:pt x="2296" y="3443"/>
                    </a:lnTo>
                    <a:cubicBezTo>
                      <a:pt x="2320" y="3348"/>
                      <a:pt x="2344" y="3252"/>
                      <a:pt x="2368" y="3156"/>
                    </a:cubicBezTo>
                    <a:cubicBezTo>
                      <a:pt x="2368" y="3108"/>
                      <a:pt x="2368" y="3037"/>
                      <a:pt x="2392" y="2965"/>
                    </a:cubicBezTo>
                    <a:lnTo>
                      <a:pt x="2392" y="2965"/>
                    </a:lnTo>
                    <a:cubicBezTo>
                      <a:pt x="2320" y="3085"/>
                      <a:pt x="2272" y="3204"/>
                      <a:pt x="2272" y="3348"/>
                    </a:cubicBezTo>
                    <a:cubicBezTo>
                      <a:pt x="2248" y="3467"/>
                      <a:pt x="2200" y="3587"/>
                      <a:pt x="2176" y="3706"/>
                    </a:cubicBezTo>
                    <a:cubicBezTo>
                      <a:pt x="2176" y="3730"/>
                      <a:pt x="2152" y="3754"/>
                      <a:pt x="2152" y="3778"/>
                    </a:cubicBezTo>
                    <a:cubicBezTo>
                      <a:pt x="2176" y="3802"/>
                      <a:pt x="2200" y="3826"/>
                      <a:pt x="2248" y="3874"/>
                    </a:cubicBezTo>
                    <a:lnTo>
                      <a:pt x="2392" y="3874"/>
                    </a:lnTo>
                    <a:lnTo>
                      <a:pt x="2439" y="3850"/>
                    </a:lnTo>
                    <a:cubicBezTo>
                      <a:pt x="2463" y="3826"/>
                      <a:pt x="2511" y="3802"/>
                      <a:pt x="2559" y="3802"/>
                    </a:cubicBezTo>
                    <a:cubicBezTo>
                      <a:pt x="2607" y="3754"/>
                      <a:pt x="2678" y="3706"/>
                      <a:pt x="2750" y="3658"/>
                    </a:cubicBezTo>
                    <a:cubicBezTo>
                      <a:pt x="2822" y="3587"/>
                      <a:pt x="2894" y="3491"/>
                      <a:pt x="2941" y="3395"/>
                    </a:cubicBezTo>
                    <a:cubicBezTo>
                      <a:pt x="2941" y="3348"/>
                      <a:pt x="2965" y="3276"/>
                      <a:pt x="2965" y="3228"/>
                    </a:cubicBezTo>
                    <a:cubicBezTo>
                      <a:pt x="2989" y="3180"/>
                      <a:pt x="2989" y="3108"/>
                      <a:pt x="3037" y="3061"/>
                    </a:cubicBezTo>
                    <a:cubicBezTo>
                      <a:pt x="3037" y="3049"/>
                      <a:pt x="3049" y="3043"/>
                      <a:pt x="3064" y="3043"/>
                    </a:cubicBezTo>
                    <a:cubicBezTo>
                      <a:pt x="3079" y="3043"/>
                      <a:pt x="3097" y="3049"/>
                      <a:pt x="3109" y="3061"/>
                    </a:cubicBezTo>
                    <a:cubicBezTo>
                      <a:pt x="3133" y="3132"/>
                      <a:pt x="3133" y="3228"/>
                      <a:pt x="3109" y="3300"/>
                    </a:cubicBezTo>
                    <a:cubicBezTo>
                      <a:pt x="3109" y="3371"/>
                      <a:pt x="3085" y="3443"/>
                      <a:pt x="3061" y="3515"/>
                    </a:cubicBezTo>
                    <a:cubicBezTo>
                      <a:pt x="3013" y="3658"/>
                      <a:pt x="2918" y="3778"/>
                      <a:pt x="2798" y="3850"/>
                    </a:cubicBezTo>
                    <a:cubicBezTo>
                      <a:pt x="2894" y="3802"/>
                      <a:pt x="2989" y="3730"/>
                      <a:pt x="3061" y="3658"/>
                    </a:cubicBezTo>
                    <a:cubicBezTo>
                      <a:pt x="3252" y="3467"/>
                      <a:pt x="3372" y="3252"/>
                      <a:pt x="3396" y="2989"/>
                    </a:cubicBezTo>
                    <a:cubicBezTo>
                      <a:pt x="3396" y="2726"/>
                      <a:pt x="3324" y="2439"/>
                      <a:pt x="3181" y="2224"/>
                    </a:cubicBezTo>
                    <a:cubicBezTo>
                      <a:pt x="3037" y="1985"/>
                      <a:pt x="2870" y="1770"/>
                      <a:pt x="2655" y="1602"/>
                    </a:cubicBezTo>
                    <a:cubicBezTo>
                      <a:pt x="2439" y="1411"/>
                      <a:pt x="2176" y="1244"/>
                      <a:pt x="1890" y="1148"/>
                    </a:cubicBezTo>
                    <a:cubicBezTo>
                      <a:pt x="1650" y="1028"/>
                      <a:pt x="1387" y="957"/>
                      <a:pt x="1148" y="861"/>
                    </a:cubicBezTo>
                    <a:cubicBezTo>
                      <a:pt x="909" y="789"/>
                      <a:pt x="718" y="694"/>
                      <a:pt x="551" y="550"/>
                    </a:cubicBezTo>
                    <a:cubicBezTo>
                      <a:pt x="359" y="407"/>
                      <a:pt x="264" y="192"/>
                      <a:pt x="28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7" name="Google Shape;1467;p44"/>
              <p:cNvSpPr/>
              <p:nvPr/>
            </p:nvSpPr>
            <p:spPr>
              <a:xfrm>
                <a:off x="1981025" y="5871700"/>
                <a:ext cx="35875" cy="82900"/>
              </a:xfrm>
              <a:custGeom>
                <a:avLst/>
                <a:gdLst/>
                <a:ahLst/>
                <a:cxnLst/>
                <a:rect l="l" t="t" r="r" b="b"/>
                <a:pathLst>
                  <a:path w="1435" h="3316" extrusionOk="0">
                    <a:moveTo>
                      <a:pt x="574" y="1"/>
                    </a:moveTo>
                    <a:lnTo>
                      <a:pt x="574" y="1"/>
                    </a:lnTo>
                    <a:cubicBezTo>
                      <a:pt x="431" y="72"/>
                      <a:pt x="287" y="144"/>
                      <a:pt x="168" y="264"/>
                    </a:cubicBezTo>
                    <a:cubicBezTo>
                      <a:pt x="96" y="311"/>
                      <a:pt x="48" y="359"/>
                      <a:pt x="0" y="431"/>
                    </a:cubicBezTo>
                    <a:cubicBezTo>
                      <a:pt x="72" y="503"/>
                      <a:pt x="120" y="574"/>
                      <a:pt x="144" y="670"/>
                    </a:cubicBezTo>
                    <a:cubicBezTo>
                      <a:pt x="240" y="861"/>
                      <a:pt x="287" y="1076"/>
                      <a:pt x="335" y="1292"/>
                    </a:cubicBezTo>
                    <a:cubicBezTo>
                      <a:pt x="359" y="1483"/>
                      <a:pt x="407" y="1698"/>
                      <a:pt x="455" y="1889"/>
                    </a:cubicBezTo>
                    <a:cubicBezTo>
                      <a:pt x="526" y="2152"/>
                      <a:pt x="670" y="2391"/>
                      <a:pt x="765" y="2654"/>
                    </a:cubicBezTo>
                    <a:cubicBezTo>
                      <a:pt x="837" y="2870"/>
                      <a:pt x="885" y="3085"/>
                      <a:pt x="885" y="3300"/>
                    </a:cubicBezTo>
                    <a:cubicBezTo>
                      <a:pt x="935" y="3310"/>
                      <a:pt x="988" y="3316"/>
                      <a:pt x="1042" y="3316"/>
                    </a:cubicBezTo>
                    <a:cubicBezTo>
                      <a:pt x="1119" y="3316"/>
                      <a:pt x="1198" y="3304"/>
                      <a:pt x="1268" y="3276"/>
                    </a:cubicBezTo>
                    <a:cubicBezTo>
                      <a:pt x="1315" y="3252"/>
                      <a:pt x="1387" y="3228"/>
                      <a:pt x="1435" y="3180"/>
                    </a:cubicBezTo>
                    <a:cubicBezTo>
                      <a:pt x="1100" y="2989"/>
                      <a:pt x="813" y="2678"/>
                      <a:pt x="670" y="2296"/>
                    </a:cubicBezTo>
                    <a:cubicBezTo>
                      <a:pt x="383" y="1770"/>
                      <a:pt x="263" y="1148"/>
                      <a:pt x="311" y="550"/>
                    </a:cubicBezTo>
                    <a:cubicBezTo>
                      <a:pt x="359" y="359"/>
                      <a:pt x="431" y="144"/>
                      <a:pt x="57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8" name="Google Shape;1468;p44"/>
              <p:cNvSpPr/>
              <p:nvPr/>
            </p:nvSpPr>
            <p:spPr>
              <a:xfrm>
                <a:off x="1832800" y="5518450"/>
                <a:ext cx="142275" cy="64725"/>
              </a:xfrm>
              <a:custGeom>
                <a:avLst/>
                <a:gdLst/>
                <a:ahLst/>
                <a:cxnLst/>
                <a:rect l="l" t="t" r="r" b="b"/>
                <a:pathLst>
                  <a:path w="5691" h="2589" extrusionOk="0">
                    <a:moveTo>
                      <a:pt x="0" y="1"/>
                    </a:moveTo>
                    <a:lnTo>
                      <a:pt x="72" y="25"/>
                    </a:lnTo>
                    <a:cubicBezTo>
                      <a:pt x="383" y="192"/>
                      <a:pt x="717" y="288"/>
                      <a:pt x="1076" y="312"/>
                    </a:cubicBezTo>
                    <a:cubicBezTo>
                      <a:pt x="1506" y="336"/>
                      <a:pt x="1913" y="336"/>
                      <a:pt x="2343" y="383"/>
                    </a:cubicBezTo>
                    <a:cubicBezTo>
                      <a:pt x="2750" y="407"/>
                      <a:pt x="3180" y="503"/>
                      <a:pt x="3586" y="599"/>
                    </a:cubicBezTo>
                    <a:cubicBezTo>
                      <a:pt x="3849" y="670"/>
                      <a:pt x="4112" y="790"/>
                      <a:pt x="4351" y="957"/>
                    </a:cubicBezTo>
                    <a:cubicBezTo>
                      <a:pt x="4567" y="1077"/>
                      <a:pt x="4710" y="1292"/>
                      <a:pt x="4758" y="1531"/>
                    </a:cubicBezTo>
                    <a:cubicBezTo>
                      <a:pt x="4925" y="1364"/>
                      <a:pt x="5093" y="1268"/>
                      <a:pt x="5308" y="1220"/>
                    </a:cubicBezTo>
                    <a:cubicBezTo>
                      <a:pt x="5356" y="1244"/>
                      <a:pt x="5380" y="1316"/>
                      <a:pt x="5332" y="1364"/>
                    </a:cubicBezTo>
                    <a:lnTo>
                      <a:pt x="5140" y="1459"/>
                    </a:lnTo>
                    <a:cubicBezTo>
                      <a:pt x="4997" y="1531"/>
                      <a:pt x="4877" y="1627"/>
                      <a:pt x="4806" y="1770"/>
                    </a:cubicBezTo>
                    <a:cubicBezTo>
                      <a:pt x="4710" y="1890"/>
                      <a:pt x="4710" y="2057"/>
                      <a:pt x="4758" y="2200"/>
                    </a:cubicBezTo>
                    <a:cubicBezTo>
                      <a:pt x="4833" y="2387"/>
                      <a:pt x="5023" y="2588"/>
                      <a:pt x="5229" y="2588"/>
                    </a:cubicBezTo>
                    <a:cubicBezTo>
                      <a:pt x="5287" y="2588"/>
                      <a:pt x="5346" y="2572"/>
                      <a:pt x="5403" y="2535"/>
                    </a:cubicBezTo>
                    <a:cubicBezTo>
                      <a:pt x="5571" y="2392"/>
                      <a:pt x="5666" y="2200"/>
                      <a:pt x="5666" y="1985"/>
                    </a:cubicBezTo>
                    <a:cubicBezTo>
                      <a:pt x="5690" y="1722"/>
                      <a:pt x="5690" y="1459"/>
                      <a:pt x="5643" y="1220"/>
                    </a:cubicBezTo>
                    <a:cubicBezTo>
                      <a:pt x="5595" y="933"/>
                      <a:pt x="5451" y="694"/>
                      <a:pt x="5236" y="503"/>
                    </a:cubicBezTo>
                    <a:cubicBezTo>
                      <a:pt x="4973" y="312"/>
                      <a:pt x="4662" y="168"/>
                      <a:pt x="4328" y="144"/>
                    </a:cubicBezTo>
                    <a:cubicBezTo>
                      <a:pt x="4136" y="97"/>
                      <a:pt x="3921" y="97"/>
                      <a:pt x="3706" y="97"/>
                    </a:cubicBezTo>
                    <a:cubicBezTo>
                      <a:pt x="3467" y="97"/>
                      <a:pt x="3252" y="97"/>
                      <a:pt x="3013" y="120"/>
                    </a:cubicBezTo>
                    <a:cubicBezTo>
                      <a:pt x="2774" y="144"/>
                      <a:pt x="2534" y="144"/>
                      <a:pt x="2319" y="144"/>
                    </a:cubicBezTo>
                    <a:cubicBezTo>
                      <a:pt x="2240" y="152"/>
                      <a:pt x="2163" y="155"/>
                      <a:pt x="2087" y="155"/>
                    </a:cubicBezTo>
                    <a:cubicBezTo>
                      <a:pt x="1937" y="155"/>
                      <a:pt x="1793" y="144"/>
                      <a:pt x="1650" y="144"/>
                    </a:cubicBezTo>
                    <a:cubicBezTo>
                      <a:pt x="1291" y="144"/>
                      <a:pt x="909" y="144"/>
                      <a:pt x="550" y="97"/>
                    </a:cubicBezTo>
                    <a:cubicBezTo>
                      <a:pt x="359" y="97"/>
                      <a:pt x="191" y="49"/>
                      <a:pt x="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9" name="Google Shape;1469;p44"/>
              <p:cNvSpPr/>
              <p:nvPr/>
            </p:nvSpPr>
            <p:spPr>
              <a:xfrm>
                <a:off x="1799925" y="5493350"/>
                <a:ext cx="154225" cy="74250"/>
              </a:xfrm>
              <a:custGeom>
                <a:avLst/>
                <a:gdLst/>
                <a:ahLst/>
                <a:cxnLst/>
                <a:rect l="l" t="t" r="r" b="b"/>
                <a:pathLst>
                  <a:path w="6169" h="2970" extrusionOk="0">
                    <a:moveTo>
                      <a:pt x="383" y="1"/>
                    </a:moveTo>
                    <a:lnTo>
                      <a:pt x="383" y="1"/>
                    </a:lnTo>
                    <a:cubicBezTo>
                      <a:pt x="311" y="49"/>
                      <a:pt x="263" y="120"/>
                      <a:pt x="215" y="168"/>
                    </a:cubicBezTo>
                    <a:cubicBezTo>
                      <a:pt x="120" y="288"/>
                      <a:pt x="48" y="431"/>
                      <a:pt x="24" y="575"/>
                    </a:cubicBezTo>
                    <a:cubicBezTo>
                      <a:pt x="0" y="885"/>
                      <a:pt x="144" y="1196"/>
                      <a:pt x="383" y="1411"/>
                    </a:cubicBezTo>
                    <a:cubicBezTo>
                      <a:pt x="574" y="1603"/>
                      <a:pt x="789" y="1770"/>
                      <a:pt x="980" y="1961"/>
                    </a:cubicBezTo>
                    <a:cubicBezTo>
                      <a:pt x="1076" y="2057"/>
                      <a:pt x="1148" y="2129"/>
                      <a:pt x="1196" y="2248"/>
                    </a:cubicBezTo>
                    <a:cubicBezTo>
                      <a:pt x="1387" y="2416"/>
                      <a:pt x="1602" y="2583"/>
                      <a:pt x="1841" y="2702"/>
                    </a:cubicBezTo>
                    <a:cubicBezTo>
                      <a:pt x="2128" y="2822"/>
                      <a:pt x="2439" y="2918"/>
                      <a:pt x="2774" y="2942"/>
                    </a:cubicBezTo>
                    <a:cubicBezTo>
                      <a:pt x="2917" y="2942"/>
                      <a:pt x="3084" y="2942"/>
                      <a:pt x="3252" y="2894"/>
                    </a:cubicBezTo>
                    <a:cubicBezTo>
                      <a:pt x="3395" y="2846"/>
                      <a:pt x="3563" y="2774"/>
                      <a:pt x="3706" y="2702"/>
                    </a:cubicBezTo>
                    <a:cubicBezTo>
                      <a:pt x="3993" y="2559"/>
                      <a:pt x="4280" y="2439"/>
                      <a:pt x="4591" y="2368"/>
                    </a:cubicBezTo>
                    <a:cubicBezTo>
                      <a:pt x="4734" y="2344"/>
                      <a:pt x="4878" y="2344"/>
                      <a:pt x="5021" y="2344"/>
                    </a:cubicBezTo>
                    <a:cubicBezTo>
                      <a:pt x="5188" y="2344"/>
                      <a:pt x="5332" y="2392"/>
                      <a:pt x="5427" y="2511"/>
                    </a:cubicBezTo>
                    <a:cubicBezTo>
                      <a:pt x="5448" y="2573"/>
                      <a:pt x="5397" y="2635"/>
                      <a:pt x="5336" y="2635"/>
                    </a:cubicBezTo>
                    <a:cubicBezTo>
                      <a:pt x="5327" y="2635"/>
                      <a:pt x="5317" y="2634"/>
                      <a:pt x="5308" y="2631"/>
                    </a:cubicBezTo>
                    <a:cubicBezTo>
                      <a:pt x="5163" y="2552"/>
                      <a:pt x="5004" y="2516"/>
                      <a:pt x="4842" y="2516"/>
                    </a:cubicBezTo>
                    <a:cubicBezTo>
                      <a:pt x="4710" y="2516"/>
                      <a:pt x="4576" y="2540"/>
                      <a:pt x="4447" y="2583"/>
                    </a:cubicBezTo>
                    <a:cubicBezTo>
                      <a:pt x="4447" y="2631"/>
                      <a:pt x="4471" y="2679"/>
                      <a:pt x="4495" y="2726"/>
                    </a:cubicBezTo>
                    <a:cubicBezTo>
                      <a:pt x="4645" y="2877"/>
                      <a:pt x="4834" y="2969"/>
                      <a:pt x="5027" y="2969"/>
                    </a:cubicBezTo>
                    <a:cubicBezTo>
                      <a:pt x="5049" y="2969"/>
                      <a:pt x="5071" y="2968"/>
                      <a:pt x="5093" y="2965"/>
                    </a:cubicBezTo>
                    <a:cubicBezTo>
                      <a:pt x="5123" y="2968"/>
                      <a:pt x="5153" y="2970"/>
                      <a:pt x="5183" y="2970"/>
                    </a:cubicBezTo>
                    <a:cubicBezTo>
                      <a:pt x="5386" y="2970"/>
                      <a:pt x="5571" y="2899"/>
                      <a:pt x="5738" y="2774"/>
                    </a:cubicBezTo>
                    <a:cubicBezTo>
                      <a:pt x="6169" y="2439"/>
                      <a:pt x="5427" y="1985"/>
                      <a:pt x="5141" y="1866"/>
                    </a:cubicBezTo>
                    <a:cubicBezTo>
                      <a:pt x="4375" y="1603"/>
                      <a:pt x="3563" y="1483"/>
                      <a:pt x="2750" y="1483"/>
                    </a:cubicBezTo>
                    <a:cubicBezTo>
                      <a:pt x="2343" y="1483"/>
                      <a:pt x="1937" y="1411"/>
                      <a:pt x="1530" y="1292"/>
                    </a:cubicBezTo>
                    <a:cubicBezTo>
                      <a:pt x="1339" y="1196"/>
                      <a:pt x="1148" y="1101"/>
                      <a:pt x="957" y="957"/>
                    </a:cubicBezTo>
                    <a:cubicBezTo>
                      <a:pt x="765" y="814"/>
                      <a:pt x="598" y="622"/>
                      <a:pt x="455" y="407"/>
                    </a:cubicBezTo>
                    <a:cubicBezTo>
                      <a:pt x="383" y="288"/>
                      <a:pt x="359" y="144"/>
                      <a:pt x="3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0" name="Google Shape;1470;p44"/>
              <p:cNvSpPr/>
              <p:nvPr/>
            </p:nvSpPr>
            <p:spPr>
              <a:xfrm>
                <a:off x="1742550" y="5527425"/>
                <a:ext cx="31100" cy="98050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3922" extrusionOk="0">
                    <a:moveTo>
                      <a:pt x="741" y="1"/>
                    </a:moveTo>
                    <a:cubicBezTo>
                      <a:pt x="598" y="192"/>
                      <a:pt x="502" y="431"/>
                      <a:pt x="478" y="670"/>
                    </a:cubicBezTo>
                    <a:cubicBezTo>
                      <a:pt x="478" y="957"/>
                      <a:pt x="550" y="1244"/>
                      <a:pt x="646" y="1507"/>
                    </a:cubicBezTo>
                    <a:cubicBezTo>
                      <a:pt x="765" y="1818"/>
                      <a:pt x="765" y="2176"/>
                      <a:pt x="622" y="2487"/>
                    </a:cubicBezTo>
                    <a:cubicBezTo>
                      <a:pt x="502" y="2798"/>
                      <a:pt x="263" y="2989"/>
                      <a:pt x="120" y="3276"/>
                    </a:cubicBezTo>
                    <a:cubicBezTo>
                      <a:pt x="0" y="3467"/>
                      <a:pt x="0" y="3730"/>
                      <a:pt x="120" y="3921"/>
                    </a:cubicBezTo>
                    <a:lnTo>
                      <a:pt x="215" y="3850"/>
                    </a:lnTo>
                    <a:lnTo>
                      <a:pt x="215" y="3826"/>
                    </a:lnTo>
                    <a:cubicBezTo>
                      <a:pt x="263" y="3802"/>
                      <a:pt x="287" y="3754"/>
                      <a:pt x="359" y="3706"/>
                    </a:cubicBezTo>
                    <a:lnTo>
                      <a:pt x="502" y="3611"/>
                    </a:lnTo>
                    <a:cubicBezTo>
                      <a:pt x="598" y="3539"/>
                      <a:pt x="670" y="3467"/>
                      <a:pt x="765" y="3396"/>
                    </a:cubicBezTo>
                    <a:cubicBezTo>
                      <a:pt x="837" y="3324"/>
                      <a:pt x="909" y="3228"/>
                      <a:pt x="932" y="3109"/>
                    </a:cubicBezTo>
                    <a:cubicBezTo>
                      <a:pt x="956" y="3061"/>
                      <a:pt x="980" y="3013"/>
                      <a:pt x="980" y="2965"/>
                    </a:cubicBezTo>
                    <a:cubicBezTo>
                      <a:pt x="980" y="2893"/>
                      <a:pt x="1004" y="2822"/>
                      <a:pt x="1004" y="2774"/>
                    </a:cubicBezTo>
                    <a:cubicBezTo>
                      <a:pt x="1016" y="2762"/>
                      <a:pt x="1034" y="2756"/>
                      <a:pt x="1049" y="2756"/>
                    </a:cubicBezTo>
                    <a:cubicBezTo>
                      <a:pt x="1064" y="2756"/>
                      <a:pt x="1076" y="2762"/>
                      <a:pt x="1076" y="2774"/>
                    </a:cubicBezTo>
                    <a:cubicBezTo>
                      <a:pt x="1124" y="2822"/>
                      <a:pt x="1124" y="2893"/>
                      <a:pt x="1100" y="2965"/>
                    </a:cubicBezTo>
                    <a:cubicBezTo>
                      <a:pt x="1100" y="3037"/>
                      <a:pt x="1076" y="3085"/>
                      <a:pt x="1052" y="3156"/>
                    </a:cubicBezTo>
                    <a:cubicBezTo>
                      <a:pt x="1052" y="3180"/>
                      <a:pt x="1028" y="3204"/>
                      <a:pt x="1004" y="3252"/>
                    </a:cubicBezTo>
                    <a:lnTo>
                      <a:pt x="1052" y="3204"/>
                    </a:lnTo>
                    <a:cubicBezTo>
                      <a:pt x="1172" y="3013"/>
                      <a:pt x="1243" y="2798"/>
                      <a:pt x="1243" y="2583"/>
                    </a:cubicBezTo>
                    <a:cubicBezTo>
                      <a:pt x="1243" y="2344"/>
                      <a:pt x="1219" y="2128"/>
                      <a:pt x="1148" y="1913"/>
                    </a:cubicBezTo>
                    <a:cubicBezTo>
                      <a:pt x="1124" y="1865"/>
                      <a:pt x="1124" y="1841"/>
                      <a:pt x="1100" y="1794"/>
                    </a:cubicBezTo>
                    <a:cubicBezTo>
                      <a:pt x="1052" y="1698"/>
                      <a:pt x="1004" y="1602"/>
                      <a:pt x="980" y="1483"/>
                    </a:cubicBezTo>
                    <a:cubicBezTo>
                      <a:pt x="956" y="1459"/>
                      <a:pt x="932" y="1411"/>
                      <a:pt x="932" y="1387"/>
                    </a:cubicBezTo>
                    <a:cubicBezTo>
                      <a:pt x="909" y="1339"/>
                      <a:pt x="909" y="1268"/>
                      <a:pt x="885" y="1220"/>
                    </a:cubicBezTo>
                    <a:cubicBezTo>
                      <a:pt x="861" y="1196"/>
                      <a:pt x="861" y="1196"/>
                      <a:pt x="885" y="1172"/>
                    </a:cubicBezTo>
                    <a:cubicBezTo>
                      <a:pt x="789" y="837"/>
                      <a:pt x="741" y="503"/>
                      <a:pt x="741" y="144"/>
                    </a:cubicBezTo>
                    <a:lnTo>
                      <a:pt x="74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1" name="Google Shape;1471;p44"/>
              <p:cNvSpPr/>
              <p:nvPr/>
            </p:nvSpPr>
            <p:spPr>
              <a:xfrm>
                <a:off x="1765250" y="5493350"/>
                <a:ext cx="33500" cy="86700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3468" extrusionOk="0">
                    <a:moveTo>
                      <a:pt x="1339" y="1"/>
                    </a:moveTo>
                    <a:lnTo>
                      <a:pt x="1339" y="1"/>
                    </a:lnTo>
                    <a:cubicBezTo>
                      <a:pt x="1172" y="25"/>
                      <a:pt x="1005" y="73"/>
                      <a:pt x="861" y="120"/>
                    </a:cubicBezTo>
                    <a:cubicBezTo>
                      <a:pt x="574" y="240"/>
                      <a:pt x="359" y="455"/>
                      <a:pt x="216" y="718"/>
                    </a:cubicBezTo>
                    <a:cubicBezTo>
                      <a:pt x="72" y="1005"/>
                      <a:pt x="1" y="1316"/>
                      <a:pt x="1" y="1627"/>
                    </a:cubicBezTo>
                    <a:cubicBezTo>
                      <a:pt x="24" y="1961"/>
                      <a:pt x="72" y="2296"/>
                      <a:pt x="168" y="2631"/>
                    </a:cubicBezTo>
                    <a:cubicBezTo>
                      <a:pt x="168" y="2655"/>
                      <a:pt x="192" y="2702"/>
                      <a:pt x="192" y="2750"/>
                    </a:cubicBezTo>
                    <a:cubicBezTo>
                      <a:pt x="240" y="2798"/>
                      <a:pt x="264" y="2870"/>
                      <a:pt x="287" y="2942"/>
                    </a:cubicBezTo>
                    <a:cubicBezTo>
                      <a:pt x="335" y="3037"/>
                      <a:pt x="359" y="3109"/>
                      <a:pt x="383" y="3181"/>
                    </a:cubicBezTo>
                    <a:cubicBezTo>
                      <a:pt x="455" y="3276"/>
                      <a:pt x="503" y="3372"/>
                      <a:pt x="574" y="3467"/>
                    </a:cubicBezTo>
                    <a:cubicBezTo>
                      <a:pt x="598" y="3420"/>
                      <a:pt x="598" y="3372"/>
                      <a:pt x="622" y="3348"/>
                    </a:cubicBezTo>
                    <a:cubicBezTo>
                      <a:pt x="670" y="3228"/>
                      <a:pt x="766" y="3157"/>
                      <a:pt x="885" y="3133"/>
                    </a:cubicBezTo>
                    <a:cubicBezTo>
                      <a:pt x="909" y="3109"/>
                      <a:pt x="957" y="3085"/>
                      <a:pt x="1005" y="3085"/>
                    </a:cubicBezTo>
                    <a:lnTo>
                      <a:pt x="1005" y="3061"/>
                    </a:lnTo>
                    <a:lnTo>
                      <a:pt x="981" y="3013"/>
                    </a:lnTo>
                    <a:cubicBezTo>
                      <a:pt x="957" y="2965"/>
                      <a:pt x="933" y="2918"/>
                      <a:pt x="909" y="2870"/>
                    </a:cubicBezTo>
                    <a:cubicBezTo>
                      <a:pt x="837" y="2726"/>
                      <a:pt x="790" y="2607"/>
                      <a:pt x="718" y="2487"/>
                    </a:cubicBezTo>
                    <a:cubicBezTo>
                      <a:pt x="646" y="2344"/>
                      <a:pt x="598" y="2176"/>
                      <a:pt x="598" y="2009"/>
                    </a:cubicBezTo>
                    <a:cubicBezTo>
                      <a:pt x="574" y="1913"/>
                      <a:pt x="574" y="1794"/>
                      <a:pt x="598" y="1698"/>
                    </a:cubicBezTo>
                    <a:cubicBezTo>
                      <a:pt x="598" y="1579"/>
                      <a:pt x="622" y="1483"/>
                      <a:pt x="670" y="1387"/>
                    </a:cubicBezTo>
                    <a:cubicBezTo>
                      <a:pt x="670" y="1387"/>
                      <a:pt x="670" y="1364"/>
                      <a:pt x="670" y="1340"/>
                    </a:cubicBezTo>
                    <a:cubicBezTo>
                      <a:pt x="550" y="1005"/>
                      <a:pt x="646" y="599"/>
                      <a:pt x="909" y="359"/>
                    </a:cubicBezTo>
                    <a:cubicBezTo>
                      <a:pt x="1029" y="216"/>
                      <a:pt x="1172" y="96"/>
                      <a:pt x="133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2" name="Google Shape;1472;p44"/>
              <p:cNvSpPr/>
              <p:nvPr/>
            </p:nvSpPr>
            <p:spPr>
              <a:xfrm>
                <a:off x="1783175" y="5532200"/>
                <a:ext cx="25725" cy="42475"/>
              </a:xfrm>
              <a:custGeom>
                <a:avLst/>
                <a:gdLst/>
                <a:ahLst/>
                <a:cxnLst/>
                <a:rect l="l" t="t" r="r" b="b"/>
                <a:pathLst>
                  <a:path w="1029" h="1699" extrusionOk="0">
                    <a:moveTo>
                      <a:pt x="49" y="1"/>
                    </a:moveTo>
                    <a:cubicBezTo>
                      <a:pt x="25" y="49"/>
                      <a:pt x="25" y="120"/>
                      <a:pt x="25" y="216"/>
                    </a:cubicBezTo>
                    <a:cubicBezTo>
                      <a:pt x="1" y="312"/>
                      <a:pt x="25" y="431"/>
                      <a:pt x="25" y="551"/>
                    </a:cubicBezTo>
                    <a:cubicBezTo>
                      <a:pt x="49" y="694"/>
                      <a:pt x="96" y="814"/>
                      <a:pt x="168" y="933"/>
                    </a:cubicBezTo>
                    <a:cubicBezTo>
                      <a:pt x="240" y="1077"/>
                      <a:pt x="312" y="1196"/>
                      <a:pt x="383" y="1316"/>
                    </a:cubicBezTo>
                    <a:cubicBezTo>
                      <a:pt x="407" y="1388"/>
                      <a:pt x="431" y="1435"/>
                      <a:pt x="431" y="1507"/>
                    </a:cubicBezTo>
                    <a:lnTo>
                      <a:pt x="622" y="1507"/>
                    </a:lnTo>
                    <a:cubicBezTo>
                      <a:pt x="742" y="1531"/>
                      <a:pt x="838" y="1603"/>
                      <a:pt x="909" y="1698"/>
                    </a:cubicBezTo>
                    <a:cubicBezTo>
                      <a:pt x="1005" y="1579"/>
                      <a:pt x="1029" y="1435"/>
                      <a:pt x="1029" y="1292"/>
                    </a:cubicBezTo>
                    <a:cubicBezTo>
                      <a:pt x="933" y="1005"/>
                      <a:pt x="766" y="742"/>
                      <a:pt x="527" y="551"/>
                    </a:cubicBezTo>
                    <a:cubicBezTo>
                      <a:pt x="336" y="383"/>
                      <a:pt x="192" y="192"/>
                      <a:pt x="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3" name="Google Shape;1473;p44"/>
              <p:cNvSpPr/>
              <p:nvPr/>
            </p:nvSpPr>
            <p:spPr>
              <a:xfrm>
                <a:off x="1783775" y="5493350"/>
                <a:ext cx="47850" cy="1028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4113" extrusionOk="0">
                    <a:moveTo>
                      <a:pt x="766" y="1"/>
                    </a:moveTo>
                    <a:lnTo>
                      <a:pt x="766" y="1"/>
                    </a:lnTo>
                    <a:cubicBezTo>
                      <a:pt x="694" y="49"/>
                      <a:pt x="646" y="96"/>
                      <a:pt x="598" y="120"/>
                    </a:cubicBezTo>
                    <a:cubicBezTo>
                      <a:pt x="431" y="264"/>
                      <a:pt x="264" y="431"/>
                      <a:pt x="144" y="646"/>
                    </a:cubicBezTo>
                    <a:cubicBezTo>
                      <a:pt x="72" y="790"/>
                      <a:pt x="25" y="957"/>
                      <a:pt x="49" y="1148"/>
                    </a:cubicBezTo>
                    <a:cubicBezTo>
                      <a:pt x="72" y="1292"/>
                      <a:pt x="120" y="1411"/>
                      <a:pt x="216" y="1531"/>
                    </a:cubicBezTo>
                    <a:cubicBezTo>
                      <a:pt x="431" y="1794"/>
                      <a:pt x="694" y="2009"/>
                      <a:pt x="885" y="2272"/>
                    </a:cubicBezTo>
                    <a:cubicBezTo>
                      <a:pt x="1124" y="2487"/>
                      <a:pt x="1220" y="2798"/>
                      <a:pt x="1148" y="3109"/>
                    </a:cubicBezTo>
                    <a:cubicBezTo>
                      <a:pt x="1101" y="3276"/>
                      <a:pt x="981" y="3444"/>
                      <a:pt x="814" y="3539"/>
                    </a:cubicBezTo>
                    <a:cubicBezTo>
                      <a:pt x="684" y="3632"/>
                      <a:pt x="525" y="3667"/>
                      <a:pt x="372" y="3667"/>
                    </a:cubicBezTo>
                    <a:cubicBezTo>
                      <a:pt x="327" y="3667"/>
                      <a:pt x="283" y="3664"/>
                      <a:pt x="240" y="3659"/>
                    </a:cubicBezTo>
                    <a:cubicBezTo>
                      <a:pt x="192" y="3635"/>
                      <a:pt x="192" y="3587"/>
                      <a:pt x="240" y="3563"/>
                    </a:cubicBezTo>
                    <a:cubicBezTo>
                      <a:pt x="407" y="3539"/>
                      <a:pt x="598" y="3467"/>
                      <a:pt x="766" y="3372"/>
                    </a:cubicBezTo>
                    <a:lnTo>
                      <a:pt x="766" y="3348"/>
                    </a:lnTo>
                    <a:lnTo>
                      <a:pt x="742" y="3348"/>
                    </a:lnTo>
                    <a:lnTo>
                      <a:pt x="718" y="3324"/>
                    </a:lnTo>
                    <a:lnTo>
                      <a:pt x="694" y="3300"/>
                    </a:lnTo>
                    <a:lnTo>
                      <a:pt x="670" y="3276"/>
                    </a:lnTo>
                    <a:lnTo>
                      <a:pt x="479" y="3276"/>
                    </a:lnTo>
                    <a:cubicBezTo>
                      <a:pt x="383" y="3276"/>
                      <a:pt x="312" y="3276"/>
                      <a:pt x="264" y="3300"/>
                    </a:cubicBezTo>
                    <a:cubicBezTo>
                      <a:pt x="216" y="3324"/>
                      <a:pt x="192" y="3324"/>
                      <a:pt x="168" y="3348"/>
                    </a:cubicBezTo>
                    <a:cubicBezTo>
                      <a:pt x="144" y="3372"/>
                      <a:pt x="120" y="3372"/>
                      <a:pt x="96" y="3396"/>
                    </a:cubicBezTo>
                    <a:cubicBezTo>
                      <a:pt x="96" y="3420"/>
                      <a:pt x="72" y="3420"/>
                      <a:pt x="72" y="3420"/>
                    </a:cubicBezTo>
                    <a:cubicBezTo>
                      <a:pt x="25" y="3467"/>
                      <a:pt x="1" y="3515"/>
                      <a:pt x="1" y="3563"/>
                    </a:cubicBezTo>
                    <a:cubicBezTo>
                      <a:pt x="1" y="3802"/>
                      <a:pt x="168" y="4017"/>
                      <a:pt x="431" y="4089"/>
                    </a:cubicBezTo>
                    <a:cubicBezTo>
                      <a:pt x="503" y="4105"/>
                      <a:pt x="575" y="4113"/>
                      <a:pt x="646" y="4113"/>
                    </a:cubicBezTo>
                    <a:cubicBezTo>
                      <a:pt x="790" y="4113"/>
                      <a:pt x="933" y="4081"/>
                      <a:pt x="1077" y="4017"/>
                    </a:cubicBezTo>
                    <a:cubicBezTo>
                      <a:pt x="1268" y="3922"/>
                      <a:pt x="1459" y="3802"/>
                      <a:pt x="1603" y="3611"/>
                    </a:cubicBezTo>
                    <a:cubicBezTo>
                      <a:pt x="1913" y="3204"/>
                      <a:pt x="1913" y="2655"/>
                      <a:pt x="1626" y="2224"/>
                    </a:cubicBezTo>
                    <a:cubicBezTo>
                      <a:pt x="1316" y="1818"/>
                      <a:pt x="790" y="1579"/>
                      <a:pt x="575" y="1077"/>
                    </a:cubicBezTo>
                    <a:cubicBezTo>
                      <a:pt x="455" y="814"/>
                      <a:pt x="455" y="527"/>
                      <a:pt x="598" y="264"/>
                    </a:cubicBezTo>
                    <a:cubicBezTo>
                      <a:pt x="622" y="168"/>
                      <a:pt x="694" y="96"/>
                      <a:pt x="76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4" name="Google Shape;1474;p44"/>
              <p:cNvSpPr/>
              <p:nvPr/>
            </p:nvSpPr>
            <p:spPr>
              <a:xfrm>
                <a:off x="1691125" y="5578225"/>
                <a:ext cx="65775" cy="14595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5838" extrusionOk="0">
                    <a:moveTo>
                      <a:pt x="2631" y="1"/>
                    </a:moveTo>
                    <a:cubicBezTo>
                      <a:pt x="2631" y="33"/>
                      <a:pt x="2629" y="66"/>
                      <a:pt x="2626" y="99"/>
                    </a:cubicBezTo>
                    <a:lnTo>
                      <a:pt x="2626" y="99"/>
                    </a:lnTo>
                    <a:cubicBezTo>
                      <a:pt x="2629" y="91"/>
                      <a:pt x="2631" y="82"/>
                      <a:pt x="2631" y="72"/>
                    </a:cubicBezTo>
                    <a:cubicBezTo>
                      <a:pt x="2631" y="49"/>
                      <a:pt x="2631" y="49"/>
                      <a:pt x="2631" y="25"/>
                    </a:cubicBezTo>
                    <a:lnTo>
                      <a:pt x="2631" y="1"/>
                    </a:lnTo>
                    <a:close/>
                    <a:moveTo>
                      <a:pt x="2626" y="99"/>
                    </a:moveTo>
                    <a:cubicBezTo>
                      <a:pt x="2612" y="129"/>
                      <a:pt x="2578" y="144"/>
                      <a:pt x="2559" y="144"/>
                    </a:cubicBezTo>
                    <a:cubicBezTo>
                      <a:pt x="2487" y="240"/>
                      <a:pt x="2416" y="312"/>
                      <a:pt x="2344" y="407"/>
                    </a:cubicBezTo>
                    <a:cubicBezTo>
                      <a:pt x="2224" y="527"/>
                      <a:pt x="2081" y="646"/>
                      <a:pt x="1914" y="766"/>
                    </a:cubicBezTo>
                    <a:cubicBezTo>
                      <a:pt x="1435" y="1124"/>
                      <a:pt x="933" y="1603"/>
                      <a:pt x="909" y="2248"/>
                    </a:cubicBezTo>
                    <a:cubicBezTo>
                      <a:pt x="909" y="2559"/>
                      <a:pt x="1005" y="2846"/>
                      <a:pt x="1196" y="3085"/>
                    </a:cubicBezTo>
                    <a:cubicBezTo>
                      <a:pt x="1292" y="3204"/>
                      <a:pt x="1388" y="3300"/>
                      <a:pt x="1483" y="3396"/>
                    </a:cubicBezTo>
                    <a:cubicBezTo>
                      <a:pt x="1603" y="3491"/>
                      <a:pt x="1722" y="3563"/>
                      <a:pt x="1866" y="3587"/>
                    </a:cubicBezTo>
                    <a:cubicBezTo>
                      <a:pt x="1955" y="3587"/>
                      <a:pt x="1940" y="3733"/>
                      <a:pt x="1860" y="3733"/>
                    </a:cubicBezTo>
                    <a:cubicBezTo>
                      <a:pt x="1854" y="3733"/>
                      <a:pt x="1848" y="3732"/>
                      <a:pt x="1842" y="3730"/>
                    </a:cubicBezTo>
                    <a:cubicBezTo>
                      <a:pt x="1770" y="3730"/>
                      <a:pt x="1675" y="3706"/>
                      <a:pt x="1603" y="3659"/>
                    </a:cubicBezTo>
                    <a:lnTo>
                      <a:pt x="1603" y="3659"/>
                    </a:lnTo>
                    <a:cubicBezTo>
                      <a:pt x="1627" y="3706"/>
                      <a:pt x="1627" y="3778"/>
                      <a:pt x="1603" y="3826"/>
                    </a:cubicBezTo>
                    <a:cubicBezTo>
                      <a:pt x="1603" y="3922"/>
                      <a:pt x="1579" y="4041"/>
                      <a:pt x="1555" y="4137"/>
                    </a:cubicBezTo>
                    <a:cubicBezTo>
                      <a:pt x="1483" y="4352"/>
                      <a:pt x="1412" y="4543"/>
                      <a:pt x="1316" y="4735"/>
                    </a:cubicBezTo>
                    <a:cubicBezTo>
                      <a:pt x="1268" y="4926"/>
                      <a:pt x="1172" y="5117"/>
                      <a:pt x="1053" y="5261"/>
                    </a:cubicBezTo>
                    <a:cubicBezTo>
                      <a:pt x="960" y="5353"/>
                      <a:pt x="828" y="5406"/>
                      <a:pt x="694" y="5406"/>
                    </a:cubicBezTo>
                    <a:cubicBezTo>
                      <a:pt x="621" y="5406"/>
                      <a:pt x="547" y="5390"/>
                      <a:pt x="479" y="5356"/>
                    </a:cubicBezTo>
                    <a:cubicBezTo>
                      <a:pt x="384" y="5308"/>
                      <a:pt x="336" y="5213"/>
                      <a:pt x="312" y="5117"/>
                    </a:cubicBezTo>
                    <a:cubicBezTo>
                      <a:pt x="312" y="5021"/>
                      <a:pt x="360" y="4878"/>
                      <a:pt x="479" y="4878"/>
                    </a:cubicBezTo>
                    <a:cubicBezTo>
                      <a:pt x="503" y="4878"/>
                      <a:pt x="527" y="4902"/>
                      <a:pt x="527" y="4926"/>
                    </a:cubicBezTo>
                    <a:cubicBezTo>
                      <a:pt x="551" y="4998"/>
                      <a:pt x="455" y="5069"/>
                      <a:pt x="527" y="5165"/>
                    </a:cubicBezTo>
                    <a:cubicBezTo>
                      <a:pt x="562" y="5200"/>
                      <a:pt x="623" y="5222"/>
                      <a:pt x="681" y="5222"/>
                    </a:cubicBezTo>
                    <a:cubicBezTo>
                      <a:pt x="702" y="5222"/>
                      <a:pt x="723" y="5219"/>
                      <a:pt x="742" y="5213"/>
                    </a:cubicBezTo>
                    <a:cubicBezTo>
                      <a:pt x="886" y="5189"/>
                      <a:pt x="981" y="5069"/>
                      <a:pt x="1029" y="4926"/>
                    </a:cubicBezTo>
                    <a:cubicBezTo>
                      <a:pt x="1029" y="4926"/>
                      <a:pt x="1029" y="4902"/>
                      <a:pt x="1029" y="4902"/>
                    </a:cubicBezTo>
                    <a:cubicBezTo>
                      <a:pt x="981" y="4782"/>
                      <a:pt x="814" y="4735"/>
                      <a:pt x="694" y="4735"/>
                    </a:cubicBezTo>
                    <a:cubicBezTo>
                      <a:pt x="673" y="4730"/>
                      <a:pt x="651" y="4728"/>
                      <a:pt x="629" y="4728"/>
                    </a:cubicBezTo>
                    <a:cubicBezTo>
                      <a:pt x="525" y="4728"/>
                      <a:pt x="410" y="4771"/>
                      <a:pt x="312" y="4830"/>
                    </a:cubicBezTo>
                    <a:cubicBezTo>
                      <a:pt x="97" y="4998"/>
                      <a:pt x="1" y="5308"/>
                      <a:pt x="121" y="5571"/>
                    </a:cubicBezTo>
                    <a:cubicBezTo>
                      <a:pt x="252" y="5724"/>
                      <a:pt x="423" y="5837"/>
                      <a:pt x="616" y="5837"/>
                    </a:cubicBezTo>
                    <a:cubicBezTo>
                      <a:pt x="634" y="5837"/>
                      <a:pt x="652" y="5836"/>
                      <a:pt x="670" y="5834"/>
                    </a:cubicBezTo>
                    <a:cubicBezTo>
                      <a:pt x="909" y="5834"/>
                      <a:pt x="1125" y="5786"/>
                      <a:pt x="1316" y="5643"/>
                    </a:cubicBezTo>
                    <a:cubicBezTo>
                      <a:pt x="1435" y="5547"/>
                      <a:pt x="1531" y="5428"/>
                      <a:pt x="1603" y="5284"/>
                    </a:cubicBezTo>
                    <a:cubicBezTo>
                      <a:pt x="1722" y="5165"/>
                      <a:pt x="1770" y="4998"/>
                      <a:pt x="1794" y="4806"/>
                    </a:cubicBezTo>
                    <a:cubicBezTo>
                      <a:pt x="1794" y="4782"/>
                      <a:pt x="1818" y="4758"/>
                      <a:pt x="1842" y="4758"/>
                    </a:cubicBezTo>
                    <a:cubicBezTo>
                      <a:pt x="1890" y="4591"/>
                      <a:pt x="1914" y="4448"/>
                      <a:pt x="1914" y="4280"/>
                    </a:cubicBezTo>
                    <a:cubicBezTo>
                      <a:pt x="1961" y="3946"/>
                      <a:pt x="1938" y="3587"/>
                      <a:pt x="1890" y="3252"/>
                    </a:cubicBezTo>
                    <a:cubicBezTo>
                      <a:pt x="1842" y="3264"/>
                      <a:pt x="1794" y="3270"/>
                      <a:pt x="1746" y="3270"/>
                    </a:cubicBezTo>
                    <a:cubicBezTo>
                      <a:pt x="1698" y="3270"/>
                      <a:pt x="1651" y="3264"/>
                      <a:pt x="1603" y="3252"/>
                    </a:cubicBezTo>
                    <a:cubicBezTo>
                      <a:pt x="1555" y="3228"/>
                      <a:pt x="1531" y="3181"/>
                      <a:pt x="1555" y="3133"/>
                    </a:cubicBezTo>
                    <a:cubicBezTo>
                      <a:pt x="1651" y="2989"/>
                      <a:pt x="1770" y="2870"/>
                      <a:pt x="1914" y="2774"/>
                    </a:cubicBezTo>
                    <a:cubicBezTo>
                      <a:pt x="1914" y="2631"/>
                      <a:pt x="1961" y="2487"/>
                      <a:pt x="2009" y="2344"/>
                    </a:cubicBezTo>
                    <a:cubicBezTo>
                      <a:pt x="2033" y="2272"/>
                      <a:pt x="2081" y="2176"/>
                      <a:pt x="2105" y="2081"/>
                    </a:cubicBezTo>
                    <a:cubicBezTo>
                      <a:pt x="1890" y="1842"/>
                      <a:pt x="1842" y="1483"/>
                      <a:pt x="2009" y="1196"/>
                    </a:cubicBezTo>
                    <a:cubicBezTo>
                      <a:pt x="2153" y="885"/>
                      <a:pt x="2416" y="670"/>
                      <a:pt x="2559" y="359"/>
                    </a:cubicBezTo>
                    <a:cubicBezTo>
                      <a:pt x="2594" y="272"/>
                      <a:pt x="2616" y="186"/>
                      <a:pt x="2626" y="9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5" name="Google Shape;1475;p44"/>
              <p:cNvSpPr/>
              <p:nvPr/>
            </p:nvSpPr>
            <p:spPr>
              <a:xfrm>
                <a:off x="1737150" y="5624850"/>
                <a:ext cx="85500" cy="28725"/>
              </a:xfrm>
              <a:custGeom>
                <a:avLst/>
                <a:gdLst/>
                <a:ahLst/>
                <a:cxnLst/>
                <a:rect l="l" t="t" r="r" b="b"/>
                <a:pathLst>
                  <a:path w="3420" h="1149" extrusionOk="0">
                    <a:moveTo>
                      <a:pt x="3061" y="1"/>
                    </a:moveTo>
                    <a:cubicBezTo>
                      <a:pt x="2822" y="1"/>
                      <a:pt x="2583" y="48"/>
                      <a:pt x="2368" y="120"/>
                    </a:cubicBezTo>
                    <a:cubicBezTo>
                      <a:pt x="2033" y="192"/>
                      <a:pt x="1722" y="264"/>
                      <a:pt x="1411" y="383"/>
                    </a:cubicBezTo>
                    <a:cubicBezTo>
                      <a:pt x="1101" y="503"/>
                      <a:pt x="790" y="622"/>
                      <a:pt x="503" y="766"/>
                    </a:cubicBezTo>
                    <a:cubicBezTo>
                      <a:pt x="312" y="861"/>
                      <a:pt x="144" y="1005"/>
                      <a:pt x="1" y="1148"/>
                    </a:cubicBezTo>
                    <a:cubicBezTo>
                      <a:pt x="192" y="1076"/>
                      <a:pt x="383" y="981"/>
                      <a:pt x="551" y="885"/>
                    </a:cubicBezTo>
                    <a:cubicBezTo>
                      <a:pt x="670" y="861"/>
                      <a:pt x="790" y="813"/>
                      <a:pt x="886" y="790"/>
                    </a:cubicBezTo>
                    <a:lnTo>
                      <a:pt x="1268" y="670"/>
                    </a:lnTo>
                    <a:cubicBezTo>
                      <a:pt x="1531" y="574"/>
                      <a:pt x="1770" y="527"/>
                      <a:pt x="2033" y="479"/>
                    </a:cubicBezTo>
                    <a:cubicBezTo>
                      <a:pt x="2272" y="455"/>
                      <a:pt x="2511" y="431"/>
                      <a:pt x="2750" y="431"/>
                    </a:cubicBezTo>
                    <a:cubicBezTo>
                      <a:pt x="2810" y="419"/>
                      <a:pt x="2864" y="413"/>
                      <a:pt x="2918" y="413"/>
                    </a:cubicBezTo>
                    <a:cubicBezTo>
                      <a:pt x="2971" y="413"/>
                      <a:pt x="3025" y="419"/>
                      <a:pt x="3085" y="431"/>
                    </a:cubicBezTo>
                    <a:cubicBezTo>
                      <a:pt x="3157" y="431"/>
                      <a:pt x="3252" y="455"/>
                      <a:pt x="3324" y="479"/>
                    </a:cubicBezTo>
                    <a:cubicBezTo>
                      <a:pt x="3363" y="518"/>
                      <a:pt x="3354" y="557"/>
                      <a:pt x="3324" y="557"/>
                    </a:cubicBezTo>
                    <a:cubicBezTo>
                      <a:pt x="3317" y="557"/>
                      <a:pt x="3309" y="555"/>
                      <a:pt x="3300" y="550"/>
                    </a:cubicBezTo>
                    <a:cubicBezTo>
                      <a:pt x="3252" y="550"/>
                      <a:pt x="3205" y="550"/>
                      <a:pt x="3157" y="527"/>
                    </a:cubicBezTo>
                    <a:lnTo>
                      <a:pt x="2631" y="527"/>
                    </a:lnTo>
                    <a:cubicBezTo>
                      <a:pt x="2105" y="574"/>
                      <a:pt x="1603" y="670"/>
                      <a:pt x="1101" y="837"/>
                    </a:cubicBezTo>
                    <a:lnTo>
                      <a:pt x="1005" y="861"/>
                    </a:lnTo>
                    <a:cubicBezTo>
                      <a:pt x="1268" y="813"/>
                      <a:pt x="1507" y="766"/>
                      <a:pt x="1770" y="718"/>
                    </a:cubicBezTo>
                    <a:cubicBezTo>
                      <a:pt x="2033" y="670"/>
                      <a:pt x="2320" y="646"/>
                      <a:pt x="2607" y="646"/>
                    </a:cubicBezTo>
                    <a:cubicBezTo>
                      <a:pt x="2870" y="646"/>
                      <a:pt x="3133" y="670"/>
                      <a:pt x="3396" y="670"/>
                    </a:cubicBezTo>
                    <a:cubicBezTo>
                      <a:pt x="3420" y="598"/>
                      <a:pt x="3420" y="527"/>
                      <a:pt x="3396" y="479"/>
                    </a:cubicBezTo>
                    <a:cubicBezTo>
                      <a:pt x="3396" y="431"/>
                      <a:pt x="3396" y="383"/>
                      <a:pt x="3396" y="359"/>
                    </a:cubicBezTo>
                    <a:cubicBezTo>
                      <a:pt x="3372" y="359"/>
                      <a:pt x="3372" y="335"/>
                      <a:pt x="3396" y="335"/>
                    </a:cubicBezTo>
                    <a:cubicBezTo>
                      <a:pt x="3372" y="311"/>
                      <a:pt x="3348" y="287"/>
                      <a:pt x="3324" y="287"/>
                    </a:cubicBezTo>
                    <a:cubicBezTo>
                      <a:pt x="3252" y="287"/>
                      <a:pt x="3276" y="192"/>
                      <a:pt x="3300" y="168"/>
                    </a:cubicBezTo>
                    <a:cubicBezTo>
                      <a:pt x="3252" y="72"/>
                      <a:pt x="3157" y="1"/>
                      <a:pt x="306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6" name="Google Shape;1476;p44"/>
              <p:cNvSpPr/>
              <p:nvPr/>
            </p:nvSpPr>
            <p:spPr>
              <a:xfrm>
                <a:off x="1690550" y="5718100"/>
                <a:ext cx="40050" cy="7055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2822" extrusionOk="0">
                    <a:moveTo>
                      <a:pt x="1602" y="0"/>
                    </a:moveTo>
                    <a:lnTo>
                      <a:pt x="1602" y="0"/>
                    </a:lnTo>
                    <a:cubicBezTo>
                      <a:pt x="1530" y="96"/>
                      <a:pt x="1435" y="168"/>
                      <a:pt x="1339" y="239"/>
                    </a:cubicBezTo>
                    <a:lnTo>
                      <a:pt x="1291" y="263"/>
                    </a:lnTo>
                    <a:cubicBezTo>
                      <a:pt x="1291" y="431"/>
                      <a:pt x="1243" y="598"/>
                      <a:pt x="1172" y="765"/>
                    </a:cubicBezTo>
                    <a:cubicBezTo>
                      <a:pt x="1100" y="933"/>
                      <a:pt x="1004" y="1076"/>
                      <a:pt x="909" y="1243"/>
                    </a:cubicBezTo>
                    <a:cubicBezTo>
                      <a:pt x="813" y="1387"/>
                      <a:pt x="717" y="1554"/>
                      <a:pt x="598" y="1698"/>
                    </a:cubicBezTo>
                    <a:lnTo>
                      <a:pt x="430" y="1865"/>
                    </a:lnTo>
                    <a:cubicBezTo>
                      <a:pt x="383" y="1913"/>
                      <a:pt x="335" y="1985"/>
                      <a:pt x="287" y="2032"/>
                    </a:cubicBezTo>
                    <a:cubicBezTo>
                      <a:pt x="277" y="2042"/>
                      <a:pt x="263" y="2048"/>
                      <a:pt x="250" y="2048"/>
                    </a:cubicBezTo>
                    <a:cubicBezTo>
                      <a:pt x="232" y="2048"/>
                      <a:pt x="215" y="2037"/>
                      <a:pt x="215" y="2009"/>
                    </a:cubicBezTo>
                    <a:cubicBezTo>
                      <a:pt x="239" y="1865"/>
                      <a:pt x="311" y="1722"/>
                      <a:pt x="430" y="1626"/>
                    </a:cubicBezTo>
                    <a:lnTo>
                      <a:pt x="454" y="1578"/>
                    </a:lnTo>
                    <a:lnTo>
                      <a:pt x="454" y="1578"/>
                    </a:lnTo>
                    <a:cubicBezTo>
                      <a:pt x="383" y="1626"/>
                      <a:pt x="287" y="1674"/>
                      <a:pt x="239" y="1722"/>
                    </a:cubicBezTo>
                    <a:cubicBezTo>
                      <a:pt x="72" y="1865"/>
                      <a:pt x="0" y="2104"/>
                      <a:pt x="48" y="2295"/>
                    </a:cubicBezTo>
                    <a:cubicBezTo>
                      <a:pt x="96" y="2511"/>
                      <a:pt x="239" y="2678"/>
                      <a:pt x="430" y="2750"/>
                    </a:cubicBezTo>
                    <a:cubicBezTo>
                      <a:pt x="502" y="2797"/>
                      <a:pt x="598" y="2821"/>
                      <a:pt x="693" y="2821"/>
                    </a:cubicBezTo>
                    <a:cubicBezTo>
                      <a:pt x="717" y="2797"/>
                      <a:pt x="765" y="2774"/>
                      <a:pt x="789" y="2726"/>
                    </a:cubicBezTo>
                    <a:cubicBezTo>
                      <a:pt x="813" y="2702"/>
                      <a:pt x="837" y="2654"/>
                      <a:pt x="861" y="2606"/>
                    </a:cubicBezTo>
                    <a:cubicBezTo>
                      <a:pt x="885" y="2558"/>
                      <a:pt x="909" y="2511"/>
                      <a:pt x="909" y="2463"/>
                    </a:cubicBezTo>
                    <a:lnTo>
                      <a:pt x="909" y="2391"/>
                    </a:lnTo>
                    <a:cubicBezTo>
                      <a:pt x="909" y="2367"/>
                      <a:pt x="909" y="2343"/>
                      <a:pt x="909" y="2343"/>
                    </a:cubicBezTo>
                    <a:cubicBezTo>
                      <a:pt x="909" y="2343"/>
                      <a:pt x="932" y="2343"/>
                      <a:pt x="932" y="2319"/>
                    </a:cubicBezTo>
                    <a:lnTo>
                      <a:pt x="980" y="2319"/>
                    </a:lnTo>
                    <a:cubicBezTo>
                      <a:pt x="980" y="2319"/>
                      <a:pt x="1004" y="2319"/>
                      <a:pt x="1004" y="2343"/>
                    </a:cubicBezTo>
                    <a:cubicBezTo>
                      <a:pt x="1004" y="2367"/>
                      <a:pt x="1004" y="2367"/>
                      <a:pt x="1004" y="2391"/>
                    </a:cubicBezTo>
                    <a:lnTo>
                      <a:pt x="1004" y="2487"/>
                    </a:lnTo>
                    <a:cubicBezTo>
                      <a:pt x="980" y="2558"/>
                      <a:pt x="956" y="2606"/>
                      <a:pt x="932" y="2654"/>
                    </a:cubicBezTo>
                    <a:cubicBezTo>
                      <a:pt x="909" y="2702"/>
                      <a:pt x="885" y="2750"/>
                      <a:pt x="837" y="2797"/>
                    </a:cubicBezTo>
                    <a:lnTo>
                      <a:pt x="861" y="2797"/>
                    </a:lnTo>
                    <a:cubicBezTo>
                      <a:pt x="980" y="2750"/>
                      <a:pt x="1076" y="2678"/>
                      <a:pt x="1148" y="2558"/>
                    </a:cubicBezTo>
                    <a:cubicBezTo>
                      <a:pt x="1148" y="2558"/>
                      <a:pt x="1148" y="2534"/>
                      <a:pt x="1172" y="2511"/>
                    </a:cubicBezTo>
                    <a:cubicBezTo>
                      <a:pt x="1052" y="2271"/>
                      <a:pt x="1004" y="2009"/>
                      <a:pt x="1004" y="1722"/>
                    </a:cubicBezTo>
                    <a:cubicBezTo>
                      <a:pt x="1028" y="1100"/>
                      <a:pt x="1363" y="550"/>
                      <a:pt x="16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7" name="Google Shape;1477;p44"/>
              <p:cNvSpPr/>
              <p:nvPr/>
            </p:nvSpPr>
            <p:spPr>
              <a:xfrm>
                <a:off x="1719225" y="5553125"/>
                <a:ext cx="333550" cy="341925"/>
              </a:xfrm>
              <a:custGeom>
                <a:avLst/>
                <a:gdLst/>
                <a:ahLst/>
                <a:cxnLst/>
                <a:rect l="l" t="t" r="r" b="b"/>
                <a:pathLst>
                  <a:path w="13342" h="13677" extrusionOk="0">
                    <a:moveTo>
                      <a:pt x="2750" y="7006"/>
                    </a:moveTo>
                    <a:lnTo>
                      <a:pt x="2750" y="7006"/>
                    </a:lnTo>
                    <a:cubicBezTo>
                      <a:pt x="2750" y="7030"/>
                      <a:pt x="2726" y="7053"/>
                      <a:pt x="2726" y="7053"/>
                    </a:cubicBezTo>
                    <a:cubicBezTo>
                      <a:pt x="2702" y="7197"/>
                      <a:pt x="2678" y="7316"/>
                      <a:pt x="2654" y="7436"/>
                    </a:cubicBezTo>
                    <a:cubicBezTo>
                      <a:pt x="2631" y="7484"/>
                      <a:pt x="2631" y="7532"/>
                      <a:pt x="2631" y="7579"/>
                    </a:cubicBezTo>
                    <a:cubicBezTo>
                      <a:pt x="2631" y="7627"/>
                      <a:pt x="2631" y="7651"/>
                      <a:pt x="2654" y="7675"/>
                    </a:cubicBezTo>
                    <a:cubicBezTo>
                      <a:pt x="2654" y="7699"/>
                      <a:pt x="2654" y="7699"/>
                      <a:pt x="2678" y="7699"/>
                    </a:cubicBezTo>
                    <a:lnTo>
                      <a:pt x="2723" y="7714"/>
                    </a:lnTo>
                    <a:lnTo>
                      <a:pt x="2723" y="7714"/>
                    </a:lnTo>
                    <a:cubicBezTo>
                      <a:pt x="2678" y="7596"/>
                      <a:pt x="2680" y="7457"/>
                      <a:pt x="2726" y="7340"/>
                    </a:cubicBezTo>
                    <a:cubicBezTo>
                      <a:pt x="2726" y="7221"/>
                      <a:pt x="2750" y="7125"/>
                      <a:pt x="2750" y="7006"/>
                    </a:cubicBezTo>
                    <a:close/>
                    <a:moveTo>
                      <a:pt x="2723" y="7714"/>
                    </a:moveTo>
                    <a:cubicBezTo>
                      <a:pt x="2724" y="7717"/>
                      <a:pt x="2725" y="7720"/>
                      <a:pt x="2726" y="7723"/>
                    </a:cubicBezTo>
                    <a:cubicBezTo>
                      <a:pt x="2726" y="7735"/>
                      <a:pt x="2732" y="7741"/>
                      <a:pt x="2738" y="7741"/>
                    </a:cubicBezTo>
                    <a:cubicBezTo>
                      <a:pt x="2744" y="7741"/>
                      <a:pt x="2750" y="7735"/>
                      <a:pt x="2750" y="7723"/>
                    </a:cubicBezTo>
                    <a:lnTo>
                      <a:pt x="2723" y="7714"/>
                    </a:lnTo>
                    <a:close/>
                    <a:moveTo>
                      <a:pt x="10377" y="1"/>
                    </a:moveTo>
                    <a:cubicBezTo>
                      <a:pt x="10377" y="72"/>
                      <a:pt x="10401" y="144"/>
                      <a:pt x="10401" y="240"/>
                    </a:cubicBezTo>
                    <a:cubicBezTo>
                      <a:pt x="10425" y="503"/>
                      <a:pt x="10377" y="790"/>
                      <a:pt x="10257" y="1053"/>
                    </a:cubicBezTo>
                    <a:cubicBezTo>
                      <a:pt x="10163" y="1260"/>
                      <a:pt x="9965" y="1393"/>
                      <a:pt x="9744" y="1393"/>
                    </a:cubicBezTo>
                    <a:cubicBezTo>
                      <a:pt x="9685" y="1393"/>
                      <a:pt x="9624" y="1384"/>
                      <a:pt x="9564" y="1363"/>
                    </a:cubicBezTo>
                    <a:cubicBezTo>
                      <a:pt x="9253" y="1220"/>
                      <a:pt x="9038" y="909"/>
                      <a:pt x="9062" y="551"/>
                    </a:cubicBezTo>
                    <a:lnTo>
                      <a:pt x="9062" y="551"/>
                    </a:lnTo>
                    <a:cubicBezTo>
                      <a:pt x="8990" y="622"/>
                      <a:pt x="8894" y="670"/>
                      <a:pt x="8799" y="718"/>
                    </a:cubicBezTo>
                    <a:cubicBezTo>
                      <a:pt x="8659" y="769"/>
                      <a:pt x="8497" y="798"/>
                      <a:pt x="8334" y="798"/>
                    </a:cubicBezTo>
                    <a:cubicBezTo>
                      <a:pt x="7968" y="798"/>
                      <a:pt x="7600" y="652"/>
                      <a:pt x="7484" y="288"/>
                    </a:cubicBezTo>
                    <a:cubicBezTo>
                      <a:pt x="7221" y="383"/>
                      <a:pt x="6958" y="527"/>
                      <a:pt x="6695" y="622"/>
                    </a:cubicBezTo>
                    <a:cubicBezTo>
                      <a:pt x="6551" y="694"/>
                      <a:pt x="6384" y="718"/>
                      <a:pt x="6217" y="742"/>
                    </a:cubicBezTo>
                    <a:cubicBezTo>
                      <a:pt x="6073" y="742"/>
                      <a:pt x="5906" y="742"/>
                      <a:pt x="5739" y="718"/>
                    </a:cubicBezTo>
                    <a:cubicBezTo>
                      <a:pt x="5308" y="646"/>
                      <a:pt x="4878" y="455"/>
                      <a:pt x="4543" y="168"/>
                    </a:cubicBezTo>
                    <a:lnTo>
                      <a:pt x="4543" y="168"/>
                    </a:lnTo>
                    <a:cubicBezTo>
                      <a:pt x="4543" y="216"/>
                      <a:pt x="4543" y="264"/>
                      <a:pt x="4567" y="311"/>
                    </a:cubicBezTo>
                    <a:cubicBezTo>
                      <a:pt x="4591" y="598"/>
                      <a:pt x="4567" y="861"/>
                      <a:pt x="4448" y="1124"/>
                    </a:cubicBezTo>
                    <a:cubicBezTo>
                      <a:pt x="4328" y="1363"/>
                      <a:pt x="4161" y="1555"/>
                      <a:pt x="3922" y="1674"/>
                    </a:cubicBezTo>
                    <a:cubicBezTo>
                      <a:pt x="3709" y="1807"/>
                      <a:pt x="3423" y="1910"/>
                      <a:pt x="3153" y="1910"/>
                    </a:cubicBezTo>
                    <a:cubicBezTo>
                      <a:pt x="2937" y="1910"/>
                      <a:pt x="2732" y="1844"/>
                      <a:pt x="2583" y="1674"/>
                    </a:cubicBezTo>
                    <a:cubicBezTo>
                      <a:pt x="2487" y="1555"/>
                      <a:pt x="2415" y="1411"/>
                      <a:pt x="2415" y="1244"/>
                    </a:cubicBezTo>
                    <a:lnTo>
                      <a:pt x="2391" y="1244"/>
                    </a:lnTo>
                    <a:cubicBezTo>
                      <a:pt x="2368" y="1220"/>
                      <a:pt x="2344" y="1196"/>
                      <a:pt x="2320" y="1172"/>
                    </a:cubicBezTo>
                    <a:lnTo>
                      <a:pt x="2320" y="1172"/>
                    </a:lnTo>
                    <a:cubicBezTo>
                      <a:pt x="2344" y="1363"/>
                      <a:pt x="2344" y="1531"/>
                      <a:pt x="2320" y="1698"/>
                    </a:cubicBezTo>
                    <a:cubicBezTo>
                      <a:pt x="2296" y="1913"/>
                      <a:pt x="2224" y="2128"/>
                      <a:pt x="2105" y="2320"/>
                    </a:cubicBezTo>
                    <a:cubicBezTo>
                      <a:pt x="1961" y="2487"/>
                      <a:pt x="1794" y="2631"/>
                      <a:pt x="1626" y="2726"/>
                    </a:cubicBezTo>
                    <a:cubicBezTo>
                      <a:pt x="1459" y="2822"/>
                      <a:pt x="1292" y="2941"/>
                      <a:pt x="1148" y="3061"/>
                    </a:cubicBezTo>
                    <a:cubicBezTo>
                      <a:pt x="1148" y="3061"/>
                      <a:pt x="1148" y="3085"/>
                      <a:pt x="1148" y="3085"/>
                    </a:cubicBezTo>
                    <a:cubicBezTo>
                      <a:pt x="1100" y="3204"/>
                      <a:pt x="1053" y="3348"/>
                      <a:pt x="1005" y="3443"/>
                    </a:cubicBezTo>
                    <a:cubicBezTo>
                      <a:pt x="957" y="3539"/>
                      <a:pt x="909" y="3611"/>
                      <a:pt x="885" y="3706"/>
                    </a:cubicBezTo>
                    <a:cubicBezTo>
                      <a:pt x="1005" y="3611"/>
                      <a:pt x="1124" y="3539"/>
                      <a:pt x="1244" y="3491"/>
                    </a:cubicBezTo>
                    <a:cubicBezTo>
                      <a:pt x="1555" y="3324"/>
                      <a:pt x="1889" y="3204"/>
                      <a:pt x="2224" y="3085"/>
                    </a:cubicBezTo>
                    <a:cubicBezTo>
                      <a:pt x="2391" y="3013"/>
                      <a:pt x="2559" y="2965"/>
                      <a:pt x="2750" y="2917"/>
                    </a:cubicBezTo>
                    <a:cubicBezTo>
                      <a:pt x="2917" y="2870"/>
                      <a:pt x="3037" y="2846"/>
                      <a:pt x="3180" y="2822"/>
                    </a:cubicBezTo>
                    <a:cubicBezTo>
                      <a:pt x="3340" y="2758"/>
                      <a:pt x="3510" y="2726"/>
                      <a:pt x="3676" y="2726"/>
                    </a:cubicBezTo>
                    <a:cubicBezTo>
                      <a:pt x="3760" y="2726"/>
                      <a:pt x="3842" y="2734"/>
                      <a:pt x="3922" y="2750"/>
                    </a:cubicBezTo>
                    <a:cubicBezTo>
                      <a:pt x="4041" y="2798"/>
                      <a:pt x="4137" y="2893"/>
                      <a:pt x="4185" y="3013"/>
                    </a:cubicBezTo>
                    <a:lnTo>
                      <a:pt x="4256" y="3180"/>
                    </a:lnTo>
                    <a:cubicBezTo>
                      <a:pt x="4280" y="3180"/>
                      <a:pt x="4304" y="3180"/>
                      <a:pt x="4304" y="3204"/>
                    </a:cubicBezTo>
                    <a:cubicBezTo>
                      <a:pt x="4400" y="3300"/>
                      <a:pt x="4448" y="3372"/>
                      <a:pt x="4519" y="3467"/>
                    </a:cubicBezTo>
                    <a:cubicBezTo>
                      <a:pt x="4591" y="3539"/>
                      <a:pt x="4663" y="3659"/>
                      <a:pt x="4687" y="3754"/>
                    </a:cubicBezTo>
                    <a:cubicBezTo>
                      <a:pt x="4734" y="3945"/>
                      <a:pt x="4687" y="4161"/>
                      <a:pt x="4567" y="4304"/>
                    </a:cubicBezTo>
                    <a:cubicBezTo>
                      <a:pt x="4448" y="4519"/>
                      <a:pt x="4352" y="4734"/>
                      <a:pt x="4232" y="4950"/>
                    </a:cubicBezTo>
                    <a:cubicBezTo>
                      <a:pt x="4137" y="5165"/>
                      <a:pt x="3993" y="5356"/>
                      <a:pt x="3874" y="5571"/>
                    </a:cubicBezTo>
                    <a:cubicBezTo>
                      <a:pt x="3730" y="5762"/>
                      <a:pt x="3587" y="5930"/>
                      <a:pt x="3467" y="6097"/>
                    </a:cubicBezTo>
                    <a:cubicBezTo>
                      <a:pt x="3443" y="6121"/>
                      <a:pt x="3414" y="6133"/>
                      <a:pt x="3387" y="6133"/>
                    </a:cubicBezTo>
                    <a:cubicBezTo>
                      <a:pt x="3360" y="6133"/>
                      <a:pt x="3336" y="6121"/>
                      <a:pt x="3324" y="6097"/>
                    </a:cubicBezTo>
                    <a:lnTo>
                      <a:pt x="3204" y="6169"/>
                    </a:lnTo>
                    <a:lnTo>
                      <a:pt x="3013" y="6265"/>
                    </a:lnTo>
                    <a:cubicBezTo>
                      <a:pt x="2965" y="6288"/>
                      <a:pt x="2941" y="6312"/>
                      <a:pt x="2894" y="6336"/>
                    </a:cubicBezTo>
                    <a:cubicBezTo>
                      <a:pt x="2846" y="6432"/>
                      <a:pt x="2798" y="6528"/>
                      <a:pt x="2798" y="6647"/>
                    </a:cubicBezTo>
                    <a:cubicBezTo>
                      <a:pt x="2798" y="6647"/>
                      <a:pt x="2798" y="6671"/>
                      <a:pt x="2798" y="6671"/>
                    </a:cubicBezTo>
                    <a:lnTo>
                      <a:pt x="2798" y="6719"/>
                    </a:lnTo>
                    <a:cubicBezTo>
                      <a:pt x="2798" y="6790"/>
                      <a:pt x="2774" y="6838"/>
                      <a:pt x="2774" y="6910"/>
                    </a:cubicBezTo>
                    <a:cubicBezTo>
                      <a:pt x="2774" y="6910"/>
                      <a:pt x="2798" y="6910"/>
                      <a:pt x="2798" y="6934"/>
                    </a:cubicBezTo>
                    <a:cubicBezTo>
                      <a:pt x="2822" y="7053"/>
                      <a:pt x="2822" y="7197"/>
                      <a:pt x="2822" y="7316"/>
                    </a:cubicBezTo>
                    <a:cubicBezTo>
                      <a:pt x="2822" y="7460"/>
                      <a:pt x="2798" y="7579"/>
                      <a:pt x="2750" y="7723"/>
                    </a:cubicBezTo>
                    <a:cubicBezTo>
                      <a:pt x="2798" y="7747"/>
                      <a:pt x="2870" y="7771"/>
                      <a:pt x="2870" y="7842"/>
                    </a:cubicBezTo>
                    <a:cubicBezTo>
                      <a:pt x="2870" y="7866"/>
                      <a:pt x="2846" y="7866"/>
                      <a:pt x="2822" y="7890"/>
                    </a:cubicBezTo>
                    <a:cubicBezTo>
                      <a:pt x="2791" y="7900"/>
                      <a:pt x="2761" y="7905"/>
                      <a:pt x="2731" y="7905"/>
                    </a:cubicBezTo>
                    <a:cubicBezTo>
                      <a:pt x="2621" y="7905"/>
                      <a:pt x="2525" y="7841"/>
                      <a:pt x="2487" y="7747"/>
                    </a:cubicBezTo>
                    <a:cubicBezTo>
                      <a:pt x="2439" y="7651"/>
                      <a:pt x="2439" y="7532"/>
                      <a:pt x="2487" y="7412"/>
                    </a:cubicBezTo>
                    <a:cubicBezTo>
                      <a:pt x="2511" y="7293"/>
                      <a:pt x="2535" y="7149"/>
                      <a:pt x="2559" y="7006"/>
                    </a:cubicBezTo>
                    <a:cubicBezTo>
                      <a:pt x="2583" y="6934"/>
                      <a:pt x="2607" y="6838"/>
                      <a:pt x="2631" y="6743"/>
                    </a:cubicBezTo>
                    <a:lnTo>
                      <a:pt x="2631" y="6647"/>
                    </a:lnTo>
                    <a:cubicBezTo>
                      <a:pt x="2631" y="6504"/>
                      <a:pt x="2678" y="6360"/>
                      <a:pt x="2750" y="6241"/>
                    </a:cubicBezTo>
                    <a:cubicBezTo>
                      <a:pt x="2846" y="6145"/>
                      <a:pt x="2941" y="6073"/>
                      <a:pt x="3085" y="6025"/>
                    </a:cubicBezTo>
                    <a:cubicBezTo>
                      <a:pt x="3133" y="6002"/>
                      <a:pt x="3204" y="5954"/>
                      <a:pt x="3252" y="5930"/>
                    </a:cubicBezTo>
                    <a:cubicBezTo>
                      <a:pt x="3300" y="5906"/>
                      <a:pt x="3348" y="5858"/>
                      <a:pt x="3396" y="5810"/>
                    </a:cubicBezTo>
                    <a:cubicBezTo>
                      <a:pt x="3408" y="5798"/>
                      <a:pt x="3420" y="5792"/>
                      <a:pt x="3431" y="5792"/>
                    </a:cubicBezTo>
                    <a:cubicBezTo>
                      <a:pt x="3443" y="5792"/>
                      <a:pt x="3455" y="5798"/>
                      <a:pt x="3467" y="5810"/>
                    </a:cubicBezTo>
                    <a:cubicBezTo>
                      <a:pt x="3539" y="5667"/>
                      <a:pt x="3659" y="5547"/>
                      <a:pt x="3754" y="5428"/>
                    </a:cubicBezTo>
                    <a:cubicBezTo>
                      <a:pt x="3898" y="5236"/>
                      <a:pt x="4017" y="5021"/>
                      <a:pt x="4113" y="4830"/>
                    </a:cubicBezTo>
                    <a:cubicBezTo>
                      <a:pt x="4161" y="4758"/>
                      <a:pt x="4185" y="4710"/>
                      <a:pt x="4208" y="4663"/>
                    </a:cubicBezTo>
                    <a:lnTo>
                      <a:pt x="4185" y="4663"/>
                    </a:lnTo>
                    <a:cubicBezTo>
                      <a:pt x="4161" y="4591"/>
                      <a:pt x="4161" y="4519"/>
                      <a:pt x="4185" y="4424"/>
                    </a:cubicBezTo>
                    <a:lnTo>
                      <a:pt x="4185" y="4185"/>
                    </a:lnTo>
                    <a:lnTo>
                      <a:pt x="4185" y="3706"/>
                    </a:lnTo>
                    <a:lnTo>
                      <a:pt x="4065" y="3706"/>
                    </a:lnTo>
                    <a:cubicBezTo>
                      <a:pt x="4065" y="3826"/>
                      <a:pt x="4089" y="3945"/>
                      <a:pt x="4089" y="4065"/>
                    </a:cubicBezTo>
                    <a:cubicBezTo>
                      <a:pt x="4089" y="4232"/>
                      <a:pt x="4089" y="4376"/>
                      <a:pt x="4065" y="4519"/>
                    </a:cubicBezTo>
                    <a:cubicBezTo>
                      <a:pt x="4053" y="4531"/>
                      <a:pt x="4041" y="4537"/>
                      <a:pt x="4032" y="4537"/>
                    </a:cubicBezTo>
                    <a:cubicBezTo>
                      <a:pt x="4023" y="4537"/>
                      <a:pt x="4017" y="4531"/>
                      <a:pt x="4017" y="4519"/>
                    </a:cubicBezTo>
                    <a:cubicBezTo>
                      <a:pt x="3993" y="4376"/>
                      <a:pt x="3969" y="4232"/>
                      <a:pt x="3993" y="4065"/>
                    </a:cubicBezTo>
                    <a:cubicBezTo>
                      <a:pt x="3993" y="3945"/>
                      <a:pt x="3993" y="3826"/>
                      <a:pt x="3993" y="3706"/>
                    </a:cubicBezTo>
                    <a:lnTo>
                      <a:pt x="3874" y="3706"/>
                    </a:lnTo>
                    <a:cubicBezTo>
                      <a:pt x="3898" y="3922"/>
                      <a:pt x="3898" y="4161"/>
                      <a:pt x="3874" y="4376"/>
                    </a:cubicBezTo>
                    <a:cubicBezTo>
                      <a:pt x="3874" y="4388"/>
                      <a:pt x="3868" y="4394"/>
                      <a:pt x="3862" y="4394"/>
                    </a:cubicBezTo>
                    <a:cubicBezTo>
                      <a:pt x="3856" y="4394"/>
                      <a:pt x="3850" y="4388"/>
                      <a:pt x="3850" y="4376"/>
                    </a:cubicBezTo>
                    <a:cubicBezTo>
                      <a:pt x="3826" y="4256"/>
                      <a:pt x="3802" y="4113"/>
                      <a:pt x="3802" y="3993"/>
                    </a:cubicBezTo>
                    <a:cubicBezTo>
                      <a:pt x="3802" y="3898"/>
                      <a:pt x="3802" y="3802"/>
                      <a:pt x="3802" y="3706"/>
                    </a:cubicBezTo>
                    <a:lnTo>
                      <a:pt x="3659" y="3706"/>
                    </a:lnTo>
                    <a:cubicBezTo>
                      <a:pt x="3659" y="3826"/>
                      <a:pt x="3659" y="3945"/>
                      <a:pt x="3659" y="4041"/>
                    </a:cubicBezTo>
                    <a:cubicBezTo>
                      <a:pt x="3683" y="4185"/>
                      <a:pt x="3659" y="4304"/>
                      <a:pt x="3635" y="4424"/>
                    </a:cubicBezTo>
                    <a:cubicBezTo>
                      <a:pt x="3635" y="4436"/>
                      <a:pt x="3629" y="4442"/>
                      <a:pt x="3623" y="4442"/>
                    </a:cubicBezTo>
                    <a:cubicBezTo>
                      <a:pt x="3617" y="4442"/>
                      <a:pt x="3611" y="4436"/>
                      <a:pt x="3611" y="4424"/>
                    </a:cubicBezTo>
                    <a:cubicBezTo>
                      <a:pt x="3587" y="4304"/>
                      <a:pt x="3563" y="4185"/>
                      <a:pt x="3587" y="4041"/>
                    </a:cubicBezTo>
                    <a:lnTo>
                      <a:pt x="3587" y="3706"/>
                    </a:lnTo>
                    <a:lnTo>
                      <a:pt x="3396" y="3706"/>
                    </a:lnTo>
                    <a:cubicBezTo>
                      <a:pt x="3396" y="3826"/>
                      <a:pt x="3420" y="3922"/>
                      <a:pt x="3443" y="4041"/>
                    </a:cubicBezTo>
                    <a:lnTo>
                      <a:pt x="3467" y="4208"/>
                    </a:lnTo>
                    <a:cubicBezTo>
                      <a:pt x="3467" y="4232"/>
                      <a:pt x="3467" y="4256"/>
                      <a:pt x="3467" y="4280"/>
                    </a:cubicBezTo>
                    <a:lnTo>
                      <a:pt x="3467" y="4376"/>
                    </a:lnTo>
                    <a:cubicBezTo>
                      <a:pt x="3467" y="4388"/>
                      <a:pt x="3461" y="4394"/>
                      <a:pt x="3452" y="4394"/>
                    </a:cubicBezTo>
                    <a:cubicBezTo>
                      <a:pt x="3443" y="4394"/>
                      <a:pt x="3431" y="4388"/>
                      <a:pt x="3420" y="4376"/>
                    </a:cubicBezTo>
                    <a:cubicBezTo>
                      <a:pt x="3420" y="4328"/>
                      <a:pt x="3396" y="4304"/>
                      <a:pt x="3396" y="4280"/>
                    </a:cubicBezTo>
                    <a:cubicBezTo>
                      <a:pt x="3372" y="4256"/>
                      <a:pt x="3372" y="4232"/>
                      <a:pt x="3372" y="4208"/>
                    </a:cubicBezTo>
                    <a:cubicBezTo>
                      <a:pt x="3372" y="4185"/>
                      <a:pt x="3348" y="4089"/>
                      <a:pt x="3348" y="4041"/>
                    </a:cubicBezTo>
                    <a:cubicBezTo>
                      <a:pt x="3348" y="3922"/>
                      <a:pt x="3348" y="3802"/>
                      <a:pt x="3348" y="3706"/>
                    </a:cubicBezTo>
                    <a:lnTo>
                      <a:pt x="3180" y="3706"/>
                    </a:lnTo>
                    <a:cubicBezTo>
                      <a:pt x="3180" y="3754"/>
                      <a:pt x="3180" y="3802"/>
                      <a:pt x="3180" y="3874"/>
                    </a:cubicBezTo>
                    <a:lnTo>
                      <a:pt x="3180" y="4065"/>
                    </a:lnTo>
                    <a:cubicBezTo>
                      <a:pt x="3204" y="4113"/>
                      <a:pt x="3204" y="4161"/>
                      <a:pt x="3180" y="4208"/>
                    </a:cubicBezTo>
                    <a:cubicBezTo>
                      <a:pt x="3180" y="4220"/>
                      <a:pt x="3174" y="4226"/>
                      <a:pt x="3166" y="4226"/>
                    </a:cubicBezTo>
                    <a:cubicBezTo>
                      <a:pt x="3157" y="4226"/>
                      <a:pt x="3145" y="4220"/>
                      <a:pt x="3133" y="4208"/>
                    </a:cubicBezTo>
                    <a:cubicBezTo>
                      <a:pt x="3109" y="4185"/>
                      <a:pt x="3085" y="4113"/>
                      <a:pt x="3085" y="4065"/>
                    </a:cubicBezTo>
                    <a:lnTo>
                      <a:pt x="3085" y="3874"/>
                    </a:lnTo>
                    <a:cubicBezTo>
                      <a:pt x="3085" y="3826"/>
                      <a:pt x="3085" y="3778"/>
                      <a:pt x="3085" y="3706"/>
                    </a:cubicBezTo>
                    <a:lnTo>
                      <a:pt x="3085" y="3682"/>
                    </a:lnTo>
                    <a:cubicBezTo>
                      <a:pt x="2822" y="3706"/>
                      <a:pt x="2583" y="3730"/>
                      <a:pt x="2320" y="3778"/>
                    </a:cubicBezTo>
                    <a:cubicBezTo>
                      <a:pt x="2033" y="3826"/>
                      <a:pt x="1746" y="3898"/>
                      <a:pt x="1459" y="3969"/>
                    </a:cubicBezTo>
                    <a:cubicBezTo>
                      <a:pt x="1268" y="4041"/>
                      <a:pt x="1100" y="4113"/>
                      <a:pt x="909" y="4185"/>
                    </a:cubicBezTo>
                    <a:lnTo>
                      <a:pt x="814" y="4232"/>
                    </a:lnTo>
                    <a:cubicBezTo>
                      <a:pt x="933" y="4615"/>
                      <a:pt x="957" y="4997"/>
                      <a:pt x="885" y="5380"/>
                    </a:cubicBezTo>
                    <a:cubicBezTo>
                      <a:pt x="861" y="5715"/>
                      <a:pt x="790" y="6049"/>
                      <a:pt x="694" y="6384"/>
                    </a:cubicBezTo>
                    <a:cubicBezTo>
                      <a:pt x="574" y="6719"/>
                      <a:pt x="383" y="7030"/>
                      <a:pt x="264" y="7364"/>
                    </a:cubicBezTo>
                    <a:cubicBezTo>
                      <a:pt x="96" y="7675"/>
                      <a:pt x="1" y="8034"/>
                      <a:pt x="1" y="8392"/>
                    </a:cubicBezTo>
                    <a:cubicBezTo>
                      <a:pt x="25" y="8703"/>
                      <a:pt x="120" y="9014"/>
                      <a:pt x="264" y="9301"/>
                    </a:cubicBezTo>
                    <a:cubicBezTo>
                      <a:pt x="288" y="9349"/>
                      <a:pt x="311" y="9396"/>
                      <a:pt x="311" y="9468"/>
                    </a:cubicBezTo>
                    <a:cubicBezTo>
                      <a:pt x="335" y="9540"/>
                      <a:pt x="359" y="9636"/>
                      <a:pt x="359" y="9731"/>
                    </a:cubicBezTo>
                    <a:cubicBezTo>
                      <a:pt x="383" y="9899"/>
                      <a:pt x="383" y="10066"/>
                      <a:pt x="383" y="10233"/>
                    </a:cubicBezTo>
                    <a:cubicBezTo>
                      <a:pt x="407" y="10377"/>
                      <a:pt x="407" y="10520"/>
                      <a:pt x="383" y="10664"/>
                    </a:cubicBezTo>
                    <a:cubicBezTo>
                      <a:pt x="383" y="10783"/>
                      <a:pt x="359" y="10879"/>
                      <a:pt x="311" y="10998"/>
                    </a:cubicBezTo>
                    <a:cubicBezTo>
                      <a:pt x="359" y="10927"/>
                      <a:pt x="383" y="10855"/>
                      <a:pt x="431" y="10783"/>
                    </a:cubicBezTo>
                    <a:lnTo>
                      <a:pt x="479" y="10664"/>
                    </a:lnTo>
                    <a:cubicBezTo>
                      <a:pt x="479" y="10425"/>
                      <a:pt x="479" y="10209"/>
                      <a:pt x="479" y="9970"/>
                    </a:cubicBezTo>
                    <a:cubicBezTo>
                      <a:pt x="479" y="9851"/>
                      <a:pt x="503" y="9707"/>
                      <a:pt x="479" y="9588"/>
                    </a:cubicBezTo>
                    <a:cubicBezTo>
                      <a:pt x="479" y="9444"/>
                      <a:pt x="479" y="9325"/>
                      <a:pt x="479" y="9205"/>
                    </a:cubicBezTo>
                    <a:cubicBezTo>
                      <a:pt x="479" y="9193"/>
                      <a:pt x="491" y="9187"/>
                      <a:pt x="503" y="9187"/>
                    </a:cubicBezTo>
                    <a:cubicBezTo>
                      <a:pt x="515" y="9187"/>
                      <a:pt x="527" y="9193"/>
                      <a:pt x="527" y="9205"/>
                    </a:cubicBezTo>
                    <a:cubicBezTo>
                      <a:pt x="574" y="9325"/>
                      <a:pt x="598" y="9444"/>
                      <a:pt x="598" y="9564"/>
                    </a:cubicBezTo>
                    <a:lnTo>
                      <a:pt x="598" y="9970"/>
                    </a:lnTo>
                    <a:cubicBezTo>
                      <a:pt x="598" y="10162"/>
                      <a:pt x="551" y="10353"/>
                      <a:pt x="527" y="10520"/>
                    </a:cubicBezTo>
                    <a:cubicBezTo>
                      <a:pt x="574" y="10425"/>
                      <a:pt x="622" y="10305"/>
                      <a:pt x="670" y="10209"/>
                    </a:cubicBezTo>
                    <a:cubicBezTo>
                      <a:pt x="742" y="9779"/>
                      <a:pt x="694" y="9325"/>
                      <a:pt x="718" y="8894"/>
                    </a:cubicBezTo>
                    <a:cubicBezTo>
                      <a:pt x="718" y="8882"/>
                      <a:pt x="724" y="8876"/>
                      <a:pt x="730" y="8876"/>
                    </a:cubicBezTo>
                    <a:cubicBezTo>
                      <a:pt x="736" y="8876"/>
                      <a:pt x="742" y="8882"/>
                      <a:pt x="742" y="8894"/>
                    </a:cubicBezTo>
                    <a:cubicBezTo>
                      <a:pt x="790" y="9277"/>
                      <a:pt x="790" y="9683"/>
                      <a:pt x="742" y="10066"/>
                    </a:cubicBezTo>
                    <a:lnTo>
                      <a:pt x="790" y="9970"/>
                    </a:lnTo>
                    <a:cubicBezTo>
                      <a:pt x="837" y="9899"/>
                      <a:pt x="861" y="9827"/>
                      <a:pt x="909" y="9779"/>
                    </a:cubicBezTo>
                    <a:cubicBezTo>
                      <a:pt x="909" y="9683"/>
                      <a:pt x="909" y="9564"/>
                      <a:pt x="909" y="9468"/>
                    </a:cubicBezTo>
                    <a:cubicBezTo>
                      <a:pt x="909" y="9396"/>
                      <a:pt x="909" y="9301"/>
                      <a:pt x="885" y="9229"/>
                    </a:cubicBezTo>
                    <a:cubicBezTo>
                      <a:pt x="885" y="9133"/>
                      <a:pt x="861" y="9062"/>
                      <a:pt x="861" y="8990"/>
                    </a:cubicBezTo>
                    <a:cubicBezTo>
                      <a:pt x="861" y="8978"/>
                      <a:pt x="867" y="8972"/>
                      <a:pt x="873" y="8972"/>
                    </a:cubicBezTo>
                    <a:cubicBezTo>
                      <a:pt x="879" y="8972"/>
                      <a:pt x="885" y="8978"/>
                      <a:pt x="885" y="8990"/>
                    </a:cubicBezTo>
                    <a:cubicBezTo>
                      <a:pt x="933" y="9062"/>
                      <a:pt x="957" y="9133"/>
                      <a:pt x="957" y="9229"/>
                    </a:cubicBezTo>
                    <a:cubicBezTo>
                      <a:pt x="981" y="9301"/>
                      <a:pt x="981" y="9396"/>
                      <a:pt x="981" y="9492"/>
                    </a:cubicBezTo>
                    <a:lnTo>
                      <a:pt x="981" y="9659"/>
                    </a:lnTo>
                    <a:cubicBezTo>
                      <a:pt x="1053" y="9564"/>
                      <a:pt x="1124" y="9492"/>
                      <a:pt x="1196" y="9396"/>
                    </a:cubicBezTo>
                    <a:cubicBezTo>
                      <a:pt x="1196" y="9325"/>
                      <a:pt x="1196" y="9229"/>
                      <a:pt x="1196" y="9133"/>
                    </a:cubicBezTo>
                    <a:cubicBezTo>
                      <a:pt x="1172" y="8966"/>
                      <a:pt x="1172" y="8775"/>
                      <a:pt x="1196" y="8608"/>
                    </a:cubicBezTo>
                    <a:cubicBezTo>
                      <a:pt x="1196" y="8594"/>
                      <a:pt x="1220" y="8580"/>
                      <a:pt x="1240" y="8580"/>
                    </a:cubicBezTo>
                    <a:cubicBezTo>
                      <a:pt x="1255" y="8580"/>
                      <a:pt x="1268" y="8587"/>
                      <a:pt x="1268" y="8608"/>
                    </a:cubicBezTo>
                    <a:cubicBezTo>
                      <a:pt x="1292" y="8775"/>
                      <a:pt x="1340" y="8966"/>
                      <a:pt x="1340" y="9133"/>
                    </a:cubicBezTo>
                    <a:lnTo>
                      <a:pt x="1340" y="9229"/>
                    </a:lnTo>
                    <a:cubicBezTo>
                      <a:pt x="1507" y="9062"/>
                      <a:pt x="1698" y="8918"/>
                      <a:pt x="1913" y="8823"/>
                    </a:cubicBezTo>
                    <a:cubicBezTo>
                      <a:pt x="2128" y="8727"/>
                      <a:pt x="2344" y="8679"/>
                      <a:pt x="2583" y="8679"/>
                    </a:cubicBezTo>
                    <a:cubicBezTo>
                      <a:pt x="2600" y="8662"/>
                      <a:pt x="2617" y="8645"/>
                      <a:pt x="2633" y="8645"/>
                    </a:cubicBezTo>
                    <a:cubicBezTo>
                      <a:pt x="2640" y="8645"/>
                      <a:pt x="2647" y="8648"/>
                      <a:pt x="2654" y="8655"/>
                    </a:cubicBezTo>
                    <a:cubicBezTo>
                      <a:pt x="2798" y="8679"/>
                      <a:pt x="2917" y="8799"/>
                      <a:pt x="2941" y="8942"/>
                    </a:cubicBezTo>
                    <a:cubicBezTo>
                      <a:pt x="3013" y="9086"/>
                      <a:pt x="2965" y="9253"/>
                      <a:pt x="2822" y="9325"/>
                    </a:cubicBezTo>
                    <a:cubicBezTo>
                      <a:pt x="2654" y="9420"/>
                      <a:pt x="2487" y="9492"/>
                      <a:pt x="2320" y="9540"/>
                    </a:cubicBezTo>
                    <a:cubicBezTo>
                      <a:pt x="2128" y="9588"/>
                      <a:pt x="1961" y="9659"/>
                      <a:pt x="1818" y="9779"/>
                    </a:cubicBezTo>
                    <a:cubicBezTo>
                      <a:pt x="1603" y="9922"/>
                      <a:pt x="1435" y="10114"/>
                      <a:pt x="1363" y="10377"/>
                    </a:cubicBezTo>
                    <a:cubicBezTo>
                      <a:pt x="1268" y="10616"/>
                      <a:pt x="1196" y="10855"/>
                      <a:pt x="1148" y="11118"/>
                    </a:cubicBezTo>
                    <a:cubicBezTo>
                      <a:pt x="1100" y="11381"/>
                      <a:pt x="1053" y="11644"/>
                      <a:pt x="1005" y="11907"/>
                    </a:cubicBezTo>
                    <a:cubicBezTo>
                      <a:pt x="957" y="12122"/>
                      <a:pt x="861" y="12337"/>
                      <a:pt x="742" y="12505"/>
                    </a:cubicBezTo>
                    <a:cubicBezTo>
                      <a:pt x="771" y="12495"/>
                      <a:pt x="808" y="12485"/>
                      <a:pt x="845" y="12485"/>
                    </a:cubicBezTo>
                    <a:cubicBezTo>
                      <a:pt x="899" y="12485"/>
                      <a:pt x="953" y="12506"/>
                      <a:pt x="981" y="12576"/>
                    </a:cubicBezTo>
                    <a:cubicBezTo>
                      <a:pt x="981" y="12600"/>
                      <a:pt x="1005" y="12624"/>
                      <a:pt x="1005" y="12672"/>
                    </a:cubicBezTo>
                    <a:lnTo>
                      <a:pt x="1029" y="12672"/>
                    </a:lnTo>
                    <a:lnTo>
                      <a:pt x="1029" y="12624"/>
                    </a:lnTo>
                    <a:lnTo>
                      <a:pt x="1029" y="12457"/>
                    </a:lnTo>
                    <a:cubicBezTo>
                      <a:pt x="1029" y="12361"/>
                      <a:pt x="1029" y="12289"/>
                      <a:pt x="1029" y="12194"/>
                    </a:cubicBezTo>
                    <a:cubicBezTo>
                      <a:pt x="1041" y="12182"/>
                      <a:pt x="1053" y="12176"/>
                      <a:pt x="1065" y="12176"/>
                    </a:cubicBezTo>
                    <a:cubicBezTo>
                      <a:pt x="1077" y="12176"/>
                      <a:pt x="1088" y="12182"/>
                      <a:pt x="1100" y="12194"/>
                    </a:cubicBezTo>
                    <a:cubicBezTo>
                      <a:pt x="1100" y="12289"/>
                      <a:pt x="1100" y="12361"/>
                      <a:pt x="1100" y="12433"/>
                    </a:cubicBezTo>
                    <a:lnTo>
                      <a:pt x="1100" y="12576"/>
                    </a:lnTo>
                    <a:cubicBezTo>
                      <a:pt x="1124" y="12600"/>
                      <a:pt x="1124" y="12624"/>
                      <a:pt x="1124" y="12624"/>
                    </a:cubicBezTo>
                    <a:lnTo>
                      <a:pt x="1124" y="12648"/>
                    </a:lnTo>
                    <a:cubicBezTo>
                      <a:pt x="1141" y="12631"/>
                      <a:pt x="1170" y="12614"/>
                      <a:pt x="1202" y="12614"/>
                    </a:cubicBezTo>
                    <a:cubicBezTo>
                      <a:pt x="1216" y="12614"/>
                      <a:pt x="1230" y="12617"/>
                      <a:pt x="1244" y="12624"/>
                    </a:cubicBezTo>
                    <a:cubicBezTo>
                      <a:pt x="1268" y="12528"/>
                      <a:pt x="1340" y="12481"/>
                      <a:pt x="1411" y="12481"/>
                    </a:cubicBezTo>
                    <a:cubicBezTo>
                      <a:pt x="1507" y="12481"/>
                      <a:pt x="1603" y="12505"/>
                      <a:pt x="1674" y="12600"/>
                    </a:cubicBezTo>
                    <a:cubicBezTo>
                      <a:pt x="1674" y="12576"/>
                      <a:pt x="1674" y="12552"/>
                      <a:pt x="1674" y="12528"/>
                    </a:cubicBezTo>
                    <a:cubicBezTo>
                      <a:pt x="1674" y="12409"/>
                      <a:pt x="1674" y="12289"/>
                      <a:pt x="1674" y="12170"/>
                    </a:cubicBezTo>
                    <a:cubicBezTo>
                      <a:pt x="1674" y="12140"/>
                      <a:pt x="1692" y="12120"/>
                      <a:pt x="1712" y="12120"/>
                    </a:cubicBezTo>
                    <a:cubicBezTo>
                      <a:pt x="1724" y="12120"/>
                      <a:pt x="1737" y="12128"/>
                      <a:pt x="1746" y="12146"/>
                    </a:cubicBezTo>
                    <a:cubicBezTo>
                      <a:pt x="1770" y="12265"/>
                      <a:pt x="1770" y="12385"/>
                      <a:pt x="1770" y="12505"/>
                    </a:cubicBezTo>
                    <a:cubicBezTo>
                      <a:pt x="1770" y="12552"/>
                      <a:pt x="1794" y="12600"/>
                      <a:pt x="1794" y="12672"/>
                    </a:cubicBezTo>
                    <a:cubicBezTo>
                      <a:pt x="1818" y="12696"/>
                      <a:pt x="1818" y="12720"/>
                      <a:pt x="1842" y="12744"/>
                    </a:cubicBezTo>
                    <a:cubicBezTo>
                      <a:pt x="1842" y="12744"/>
                      <a:pt x="1842" y="12768"/>
                      <a:pt x="1842" y="12791"/>
                    </a:cubicBezTo>
                    <a:cubicBezTo>
                      <a:pt x="1889" y="12815"/>
                      <a:pt x="1913" y="12863"/>
                      <a:pt x="1937" y="12887"/>
                    </a:cubicBezTo>
                    <a:cubicBezTo>
                      <a:pt x="2009" y="12959"/>
                      <a:pt x="2081" y="12983"/>
                      <a:pt x="2176" y="13007"/>
                    </a:cubicBezTo>
                    <a:lnTo>
                      <a:pt x="2344" y="13007"/>
                    </a:lnTo>
                    <a:cubicBezTo>
                      <a:pt x="2368" y="13007"/>
                      <a:pt x="2368" y="12983"/>
                      <a:pt x="2391" y="12959"/>
                    </a:cubicBezTo>
                    <a:cubicBezTo>
                      <a:pt x="2391" y="12931"/>
                      <a:pt x="2408" y="12919"/>
                      <a:pt x="2426" y="12919"/>
                    </a:cubicBezTo>
                    <a:cubicBezTo>
                      <a:pt x="2439" y="12919"/>
                      <a:pt x="2453" y="12925"/>
                      <a:pt x="2463" y="12935"/>
                    </a:cubicBezTo>
                    <a:cubicBezTo>
                      <a:pt x="2463" y="12923"/>
                      <a:pt x="2469" y="12917"/>
                      <a:pt x="2478" y="12917"/>
                    </a:cubicBezTo>
                    <a:cubicBezTo>
                      <a:pt x="2487" y="12917"/>
                      <a:pt x="2499" y="12923"/>
                      <a:pt x="2511" y="12935"/>
                    </a:cubicBezTo>
                    <a:lnTo>
                      <a:pt x="2535" y="12935"/>
                    </a:lnTo>
                    <a:lnTo>
                      <a:pt x="2559" y="12959"/>
                    </a:lnTo>
                    <a:lnTo>
                      <a:pt x="2822" y="12959"/>
                    </a:lnTo>
                    <a:lnTo>
                      <a:pt x="2870" y="12935"/>
                    </a:lnTo>
                    <a:lnTo>
                      <a:pt x="2894" y="12911"/>
                    </a:lnTo>
                    <a:lnTo>
                      <a:pt x="2917" y="12911"/>
                    </a:lnTo>
                    <a:lnTo>
                      <a:pt x="2965" y="12887"/>
                    </a:lnTo>
                    <a:lnTo>
                      <a:pt x="2965" y="12863"/>
                    </a:lnTo>
                    <a:cubicBezTo>
                      <a:pt x="2941" y="12839"/>
                      <a:pt x="2941" y="12839"/>
                      <a:pt x="2965" y="12839"/>
                    </a:cubicBezTo>
                    <a:cubicBezTo>
                      <a:pt x="2917" y="12768"/>
                      <a:pt x="2965" y="12696"/>
                      <a:pt x="3013" y="12696"/>
                    </a:cubicBezTo>
                    <a:cubicBezTo>
                      <a:pt x="3056" y="12683"/>
                      <a:pt x="3100" y="12677"/>
                      <a:pt x="3142" y="12677"/>
                    </a:cubicBezTo>
                    <a:cubicBezTo>
                      <a:pt x="3264" y="12677"/>
                      <a:pt x="3379" y="12727"/>
                      <a:pt x="3467" y="12815"/>
                    </a:cubicBezTo>
                    <a:cubicBezTo>
                      <a:pt x="3563" y="12935"/>
                      <a:pt x="3635" y="13078"/>
                      <a:pt x="3706" y="13222"/>
                    </a:cubicBezTo>
                    <a:cubicBezTo>
                      <a:pt x="3754" y="13341"/>
                      <a:pt x="3850" y="13461"/>
                      <a:pt x="3922" y="13604"/>
                    </a:cubicBezTo>
                    <a:lnTo>
                      <a:pt x="3946" y="13676"/>
                    </a:lnTo>
                    <a:cubicBezTo>
                      <a:pt x="3946" y="13556"/>
                      <a:pt x="3946" y="13413"/>
                      <a:pt x="3946" y="13293"/>
                    </a:cubicBezTo>
                    <a:cubicBezTo>
                      <a:pt x="3946" y="13078"/>
                      <a:pt x="4017" y="12887"/>
                      <a:pt x="4113" y="12720"/>
                    </a:cubicBezTo>
                    <a:cubicBezTo>
                      <a:pt x="4188" y="12626"/>
                      <a:pt x="4308" y="12561"/>
                      <a:pt x="4437" y="12561"/>
                    </a:cubicBezTo>
                    <a:cubicBezTo>
                      <a:pt x="4472" y="12561"/>
                      <a:pt x="4507" y="12566"/>
                      <a:pt x="4543" y="12576"/>
                    </a:cubicBezTo>
                    <a:cubicBezTo>
                      <a:pt x="4639" y="12600"/>
                      <a:pt x="4734" y="12648"/>
                      <a:pt x="4782" y="12744"/>
                    </a:cubicBezTo>
                    <a:cubicBezTo>
                      <a:pt x="4794" y="12732"/>
                      <a:pt x="4806" y="12726"/>
                      <a:pt x="4821" y="12726"/>
                    </a:cubicBezTo>
                    <a:cubicBezTo>
                      <a:pt x="4836" y="12726"/>
                      <a:pt x="4854" y="12732"/>
                      <a:pt x="4878" y="12744"/>
                    </a:cubicBezTo>
                    <a:cubicBezTo>
                      <a:pt x="4902" y="12791"/>
                      <a:pt x="4950" y="12839"/>
                      <a:pt x="4974" y="12887"/>
                    </a:cubicBezTo>
                    <a:cubicBezTo>
                      <a:pt x="4997" y="12935"/>
                      <a:pt x="4997" y="12959"/>
                      <a:pt x="5021" y="12983"/>
                    </a:cubicBezTo>
                    <a:cubicBezTo>
                      <a:pt x="5045" y="13030"/>
                      <a:pt x="5069" y="13054"/>
                      <a:pt x="5093" y="13078"/>
                    </a:cubicBezTo>
                    <a:lnTo>
                      <a:pt x="5213" y="13078"/>
                    </a:lnTo>
                    <a:cubicBezTo>
                      <a:pt x="5213" y="13030"/>
                      <a:pt x="5189" y="13007"/>
                      <a:pt x="5165" y="12959"/>
                    </a:cubicBezTo>
                    <a:cubicBezTo>
                      <a:pt x="5093" y="12791"/>
                      <a:pt x="5069" y="12600"/>
                      <a:pt x="5093" y="12433"/>
                    </a:cubicBezTo>
                    <a:cubicBezTo>
                      <a:pt x="5093" y="12421"/>
                      <a:pt x="5105" y="12415"/>
                      <a:pt x="5117" y="12415"/>
                    </a:cubicBezTo>
                    <a:cubicBezTo>
                      <a:pt x="5129" y="12415"/>
                      <a:pt x="5141" y="12421"/>
                      <a:pt x="5141" y="12433"/>
                    </a:cubicBezTo>
                    <a:cubicBezTo>
                      <a:pt x="5141" y="12624"/>
                      <a:pt x="5189" y="12791"/>
                      <a:pt x="5284" y="12935"/>
                    </a:cubicBezTo>
                    <a:cubicBezTo>
                      <a:pt x="5308" y="13007"/>
                      <a:pt x="5356" y="13078"/>
                      <a:pt x="5380" y="13150"/>
                    </a:cubicBezTo>
                    <a:lnTo>
                      <a:pt x="5428" y="13174"/>
                    </a:lnTo>
                    <a:cubicBezTo>
                      <a:pt x="5380" y="13054"/>
                      <a:pt x="5356" y="12959"/>
                      <a:pt x="5332" y="12839"/>
                    </a:cubicBezTo>
                    <a:cubicBezTo>
                      <a:pt x="5308" y="12720"/>
                      <a:pt x="5284" y="12624"/>
                      <a:pt x="5260" y="12528"/>
                    </a:cubicBezTo>
                    <a:cubicBezTo>
                      <a:pt x="5260" y="12528"/>
                      <a:pt x="5260" y="12518"/>
                      <a:pt x="5268" y="12518"/>
                    </a:cubicBezTo>
                    <a:cubicBezTo>
                      <a:pt x="5271" y="12518"/>
                      <a:pt x="5276" y="12520"/>
                      <a:pt x="5284" y="12528"/>
                    </a:cubicBezTo>
                    <a:cubicBezTo>
                      <a:pt x="5356" y="12720"/>
                      <a:pt x="5428" y="12935"/>
                      <a:pt x="5500" y="13126"/>
                    </a:cubicBezTo>
                    <a:lnTo>
                      <a:pt x="5547" y="13222"/>
                    </a:lnTo>
                    <a:lnTo>
                      <a:pt x="5595" y="13222"/>
                    </a:lnTo>
                    <a:cubicBezTo>
                      <a:pt x="5523" y="13078"/>
                      <a:pt x="5500" y="12911"/>
                      <a:pt x="5500" y="12744"/>
                    </a:cubicBezTo>
                    <a:cubicBezTo>
                      <a:pt x="5500" y="12732"/>
                      <a:pt x="5506" y="12726"/>
                      <a:pt x="5514" y="12726"/>
                    </a:cubicBezTo>
                    <a:cubicBezTo>
                      <a:pt x="5523" y="12726"/>
                      <a:pt x="5535" y="12732"/>
                      <a:pt x="5547" y="12744"/>
                    </a:cubicBezTo>
                    <a:cubicBezTo>
                      <a:pt x="5547" y="12911"/>
                      <a:pt x="5595" y="13054"/>
                      <a:pt x="5667" y="13198"/>
                    </a:cubicBezTo>
                    <a:cubicBezTo>
                      <a:pt x="5691" y="13198"/>
                      <a:pt x="5691" y="13198"/>
                      <a:pt x="5691" y="13174"/>
                    </a:cubicBezTo>
                    <a:cubicBezTo>
                      <a:pt x="5715" y="13078"/>
                      <a:pt x="5715" y="13007"/>
                      <a:pt x="5739" y="12911"/>
                    </a:cubicBezTo>
                    <a:cubicBezTo>
                      <a:pt x="5691" y="12768"/>
                      <a:pt x="5691" y="12624"/>
                      <a:pt x="5667" y="12481"/>
                    </a:cubicBezTo>
                    <a:cubicBezTo>
                      <a:pt x="5667" y="12469"/>
                      <a:pt x="5679" y="12463"/>
                      <a:pt x="5691" y="12463"/>
                    </a:cubicBezTo>
                    <a:cubicBezTo>
                      <a:pt x="5703" y="12463"/>
                      <a:pt x="5715" y="12469"/>
                      <a:pt x="5715" y="12481"/>
                    </a:cubicBezTo>
                    <a:cubicBezTo>
                      <a:pt x="5739" y="12576"/>
                      <a:pt x="5763" y="12672"/>
                      <a:pt x="5786" y="12744"/>
                    </a:cubicBezTo>
                    <a:lnTo>
                      <a:pt x="5810" y="12648"/>
                    </a:lnTo>
                    <a:cubicBezTo>
                      <a:pt x="5834" y="12576"/>
                      <a:pt x="5858" y="12528"/>
                      <a:pt x="5882" y="12481"/>
                    </a:cubicBezTo>
                    <a:lnTo>
                      <a:pt x="5882" y="12457"/>
                    </a:lnTo>
                    <a:cubicBezTo>
                      <a:pt x="5882" y="12433"/>
                      <a:pt x="5882" y="12433"/>
                      <a:pt x="5906" y="12433"/>
                    </a:cubicBezTo>
                    <a:cubicBezTo>
                      <a:pt x="5954" y="12313"/>
                      <a:pt x="6026" y="12218"/>
                      <a:pt x="6097" y="12122"/>
                    </a:cubicBezTo>
                    <a:cubicBezTo>
                      <a:pt x="6193" y="11955"/>
                      <a:pt x="6312" y="11811"/>
                      <a:pt x="6432" y="11668"/>
                    </a:cubicBezTo>
                    <a:cubicBezTo>
                      <a:pt x="6528" y="11524"/>
                      <a:pt x="6623" y="11357"/>
                      <a:pt x="6647" y="11190"/>
                    </a:cubicBezTo>
                    <a:cubicBezTo>
                      <a:pt x="6647" y="11022"/>
                      <a:pt x="6599" y="10879"/>
                      <a:pt x="6528" y="10759"/>
                    </a:cubicBezTo>
                    <a:cubicBezTo>
                      <a:pt x="6504" y="10735"/>
                      <a:pt x="6504" y="10711"/>
                      <a:pt x="6528" y="10688"/>
                    </a:cubicBezTo>
                    <a:cubicBezTo>
                      <a:pt x="6432" y="10616"/>
                      <a:pt x="6360" y="10544"/>
                      <a:pt x="6289" y="10472"/>
                    </a:cubicBezTo>
                    <a:cubicBezTo>
                      <a:pt x="6026" y="10209"/>
                      <a:pt x="5715" y="9994"/>
                      <a:pt x="5356" y="9875"/>
                    </a:cubicBezTo>
                    <a:cubicBezTo>
                      <a:pt x="5021" y="9755"/>
                      <a:pt x="4734" y="9564"/>
                      <a:pt x="4567" y="9277"/>
                    </a:cubicBezTo>
                    <a:cubicBezTo>
                      <a:pt x="4424" y="9014"/>
                      <a:pt x="4376" y="8631"/>
                      <a:pt x="4734" y="8512"/>
                    </a:cubicBezTo>
                    <a:cubicBezTo>
                      <a:pt x="4741" y="8505"/>
                      <a:pt x="4747" y="8502"/>
                      <a:pt x="4754" y="8502"/>
                    </a:cubicBezTo>
                    <a:cubicBezTo>
                      <a:pt x="4771" y="8502"/>
                      <a:pt x="4789" y="8525"/>
                      <a:pt x="4806" y="8560"/>
                    </a:cubicBezTo>
                    <a:cubicBezTo>
                      <a:pt x="4813" y="8553"/>
                      <a:pt x="4822" y="8550"/>
                      <a:pt x="4833" y="8550"/>
                    </a:cubicBezTo>
                    <a:cubicBezTo>
                      <a:pt x="4863" y="8550"/>
                      <a:pt x="4902" y="8573"/>
                      <a:pt x="4902" y="8608"/>
                    </a:cubicBezTo>
                    <a:cubicBezTo>
                      <a:pt x="4902" y="8727"/>
                      <a:pt x="4950" y="8847"/>
                      <a:pt x="5021" y="8942"/>
                    </a:cubicBezTo>
                    <a:cubicBezTo>
                      <a:pt x="5117" y="9038"/>
                      <a:pt x="5213" y="9133"/>
                      <a:pt x="5332" y="9181"/>
                    </a:cubicBezTo>
                    <a:cubicBezTo>
                      <a:pt x="5571" y="9301"/>
                      <a:pt x="5834" y="9396"/>
                      <a:pt x="6121" y="9492"/>
                    </a:cubicBezTo>
                    <a:cubicBezTo>
                      <a:pt x="6408" y="9588"/>
                      <a:pt x="6695" y="9731"/>
                      <a:pt x="6982" y="9899"/>
                    </a:cubicBezTo>
                    <a:cubicBezTo>
                      <a:pt x="7221" y="10066"/>
                      <a:pt x="7436" y="10281"/>
                      <a:pt x="7627" y="10520"/>
                    </a:cubicBezTo>
                    <a:cubicBezTo>
                      <a:pt x="7795" y="10759"/>
                      <a:pt x="7890" y="11022"/>
                      <a:pt x="7962" y="11333"/>
                    </a:cubicBezTo>
                    <a:cubicBezTo>
                      <a:pt x="7962" y="11453"/>
                      <a:pt x="7962" y="11572"/>
                      <a:pt x="7962" y="11716"/>
                    </a:cubicBezTo>
                    <a:cubicBezTo>
                      <a:pt x="7969" y="11709"/>
                      <a:pt x="7976" y="11706"/>
                      <a:pt x="7982" y="11706"/>
                    </a:cubicBezTo>
                    <a:cubicBezTo>
                      <a:pt x="7998" y="11706"/>
                      <a:pt x="8010" y="11723"/>
                      <a:pt x="8010" y="11739"/>
                    </a:cubicBezTo>
                    <a:cubicBezTo>
                      <a:pt x="8034" y="11979"/>
                      <a:pt x="8153" y="12194"/>
                      <a:pt x="8369" y="12313"/>
                    </a:cubicBezTo>
                    <a:cubicBezTo>
                      <a:pt x="8560" y="12457"/>
                      <a:pt x="8799" y="12576"/>
                      <a:pt x="9014" y="12672"/>
                    </a:cubicBezTo>
                    <a:cubicBezTo>
                      <a:pt x="9134" y="12720"/>
                      <a:pt x="9253" y="12791"/>
                      <a:pt x="9373" y="12863"/>
                    </a:cubicBezTo>
                    <a:lnTo>
                      <a:pt x="9397" y="12887"/>
                    </a:lnTo>
                    <a:lnTo>
                      <a:pt x="9444" y="12887"/>
                    </a:lnTo>
                    <a:cubicBezTo>
                      <a:pt x="9534" y="12941"/>
                      <a:pt x="9624" y="12968"/>
                      <a:pt x="9713" y="12968"/>
                    </a:cubicBezTo>
                    <a:cubicBezTo>
                      <a:pt x="9743" y="12968"/>
                      <a:pt x="9773" y="12965"/>
                      <a:pt x="9803" y="12959"/>
                    </a:cubicBezTo>
                    <a:lnTo>
                      <a:pt x="10186" y="12959"/>
                    </a:lnTo>
                    <a:cubicBezTo>
                      <a:pt x="10233" y="12983"/>
                      <a:pt x="10305" y="13007"/>
                      <a:pt x="10353" y="13054"/>
                    </a:cubicBezTo>
                    <a:cubicBezTo>
                      <a:pt x="10401" y="12983"/>
                      <a:pt x="10449" y="12911"/>
                      <a:pt x="10520" y="12863"/>
                    </a:cubicBezTo>
                    <a:cubicBezTo>
                      <a:pt x="10592" y="12791"/>
                      <a:pt x="10688" y="12744"/>
                      <a:pt x="10783" y="12696"/>
                    </a:cubicBezTo>
                    <a:cubicBezTo>
                      <a:pt x="10879" y="12648"/>
                      <a:pt x="10974" y="12600"/>
                      <a:pt x="11070" y="12552"/>
                    </a:cubicBezTo>
                    <a:cubicBezTo>
                      <a:pt x="11142" y="12528"/>
                      <a:pt x="11190" y="12505"/>
                      <a:pt x="11261" y="12457"/>
                    </a:cubicBezTo>
                    <a:cubicBezTo>
                      <a:pt x="11429" y="12313"/>
                      <a:pt x="11596" y="12170"/>
                      <a:pt x="11787" y="12074"/>
                    </a:cubicBezTo>
                    <a:cubicBezTo>
                      <a:pt x="12074" y="11883"/>
                      <a:pt x="12337" y="11716"/>
                      <a:pt x="12600" y="11524"/>
                    </a:cubicBezTo>
                    <a:cubicBezTo>
                      <a:pt x="12720" y="11429"/>
                      <a:pt x="12863" y="11309"/>
                      <a:pt x="12983" y="11213"/>
                    </a:cubicBezTo>
                    <a:cubicBezTo>
                      <a:pt x="13031" y="11166"/>
                      <a:pt x="13078" y="11118"/>
                      <a:pt x="13126" y="11070"/>
                    </a:cubicBezTo>
                    <a:cubicBezTo>
                      <a:pt x="13174" y="10950"/>
                      <a:pt x="13222" y="10807"/>
                      <a:pt x="13270" y="10688"/>
                    </a:cubicBezTo>
                    <a:cubicBezTo>
                      <a:pt x="13294" y="10520"/>
                      <a:pt x="13317" y="10377"/>
                      <a:pt x="13317" y="10209"/>
                    </a:cubicBezTo>
                    <a:cubicBezTo>
                      <a:pt x="13174" y="10138"/>
                      <a:pt x="13055" y="10018"/>
                      <a:pt x="12983" y="9851"/>
                    </a:cubicBezTo>
                    <a:cubicBezTo>
                      <a:pt x="12935" y="9755"/>
                      <a:pt x="12887" y="9659"/>
                      <a:pt x="12863" y="9540"/>
                    </a:cubicBezTo>
                    <a:cubicBezTo>
                      <a:pt x="12815" y="9396"/>
                      <a:pt x="12768" y="9253"/>
                      <a:pt x="12744" y="9110"/>
                    </a:cubicBezTo>
                    <a:cubicBezTo>
                      <a:pt x="12696" y="8847"/>
                      <a:pt x="12720" y="8560"/>
                      <a:pt x="12815" y="8273"/>
                    </a:cubicBezTo>
                    <a:cubicBezTo>
                      <a:pt x="12911" y="8034"/>
                      <a:pt x="13031" y="7819"/>
                      <a:pt x="13198" y="7627"/>
                    </a:cubicBezTo>
                    <a:lnTo>
                      <a:pt x="13341" y="7436"/>
                    </a:lnTo>
                    <a:lnTo>
                      <a:pt x="13341" y="7436"/>
                    </a:lnTo>
                    <a:cubicBezTo>
                      <a:pt x="13174" y="7556"/>
                      <a:pt x="12959" y="7603"/>
                      <a:pt x="12720" y="7603"/>
                    </a:cubicBezTo>
                    <a:cubicBezTo>
                      <a:pt x="12529" y="7603"/>
                      <a:pt x="12098" y="7532"/>
                      <a:pt x="12194" y="7221"/>
                    </a:cubicBezTo>
                    <a:cubicBezTo>
                      <a:pt x="12218" y="7125"/>
                      <a:pt x="12289" y="7030"/>
                      <a:pt x="12361" y="6958"/>
                    </a:cubicBezTo>
                    <a:cubicBezTo>
                      <a:pt x="12433" y="6838"/>
                      <a:pt x="12505" y="6719"/>
                      <a:pt x="12552" y="6575"/>
                    </a:cubicBezTo>
                    <a:cubicBezTo>
                      <a:pt x="12672" y="6288"/>
                      <a:pt x="12720" y="5954"/>
                      <a:pt x="12696" y="5643"/>
                    </a:cubicBezTo>
                    <a:cubicBezTo>
                      <a:pt x="12696" y="5476"/>
                      <a:pt x="12672" y="5308"/>
                      <a:pt x="12672" y="5141"/>
                    </a:cubicBezTo>
                    <a:cubicBezTo>
                      <a:pt x="12648" y="4973"/>
                      <a:pt x="12648" y="4782"/>
                      <a:pt x="12672" y="4615"/>
                    </a:cubicBezTo>
                    <a:cubicBezTo>
                      <a:pt x="12696" y="4280"/>
                      <a:pt x="12768" y="3969"/>
                      <a:pt x="12911" y="3659"/>
                    </a:cubicBezTo>
                    <a:cubicBezTo>
                      <a:pt x="12983" y="3515"/>
                      <a:pt x="13078" y="3372"/>
                      <a:pt x="13198" y="3228"/>
                    </a:cubicBezTo>
                    <a:cubicBezTo>
                      <a:pt x="13174" y="3228"/>
                      <a:pt x="13174" y="3204"/>
                      <a:pt x="13174" y="3180"/>
                    </a:cubicBezTo>
                    <a:cubicBezTo>
                      <a:pt x="13174" y="3133"/>
                      <a:pt x="13174" y="3085"/>
                      <a:pt x="13174" y="3037"/>
                    </a:cubicBezTo>
                    <a:cubicBezTo>
                      <a:pt x="13150" y="3013"/>
                      <a:pt x="13126" y="2989"/>
                      <a:pt x="13126" y="2941"/>
                    </a:cubicBezTo>
                    <a:cubicBezTo>
                      <a:pt x="13150" y="2917"/>
                      <a:pt x="13174" y="2893"/>
                      <a:pt x="13198" y="2870"/>
                    </a:cubicBezTo>
                    <a:cubicBezTo>
                      <a:pt x="13246" y="2631"/>
                      <a:pt x="13270" y="2415"/>
                      <a:pt x="13270" y="2176"/>
                    </a:cubicBezTo>
                    <a:cubicBezTo>
                      <a:pt x="13270" y="1961"/>
                      <a:pt x="13174" y="1746"/>
                      <a:pt x="13031" y="1579"/>
                    </a:cubicBezTo>
                    <a:cubicBezTo>
                      <a:pt x="12744" y="1292"/>
                      <a:pt x="12385" y="1100"/>
                      <a:pt x="12003" y="981"/>
                    </a:cubicBezTo>
                    <a:cubicBezTo>
                      <a:pt x="11811" y="933"/>
                      <a:pt x="11620" y="885"/>
                      <a:pt x="11429" y="813"/>
                    </a:cubicBezTo>
                    <a:cubicBezTo>
                      <a:pt x="11261" y="742"/>
                      <a:pt x="11094" y="670"/>
                      <a:pt x="10951" y="574"/>
                    </a:cubicBezTo>
                    <a:cubicBezTo>
                      <a:pt x="10735" y="407"/>
                      <a:pt x="10544" y="216"/>
                      <a:pt x="103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8" name="Google Shape;1478;p44"/>
              <p:cNvSpPr/>
              <p:nvPr/>
            </p:nvSpPr>
            <p:spPr>
              <a:xfrm>
                <a:off x="1825025" y="5639800"/>
                <a:ext cx="9000" cy="27525"/>
              </a:xfrm>
              <a:custGeom>
                <a:avLst/>
                <a:gdLst/>
                <a:ahLst/>
                <a:cxnLst/>
                <a:rect l="l" t="t" r="r" b="b"/>
                <a:pathLst>
                  <a:path w="360" h="1101" extrusionOk="0">
                    <a:moveTo>
                      <a:pt x="72" y="0"/>
                    </a:moveTo>
                    <a:lnTo>
                      <a:pt x="72" y="144"/>
                    </a:lnTo>
                    <a:cubicBezTo>
                      <a:pt x="48" y="168"/>
                      <a:pt x="48" y="192"/>
                      <a:pt x="0" y="215"/>
                    </a:cubicBezTo>
                    <a:cubicBezTo>
                      <a:pt x="0" y="383"/>
                      <a:pt x="24" y="550"/>
                      <a:pt x="24" y="718"/>
                    </a:cubicBezTo>
                    <a:lnTo>
                      <a:pt x="24" y="957"/>
                    </a:lnTo>
                    <a:cubicBezTo>
                      <a:pt x="24" y="1004"/>
                      <a:pt x="0" y="1052"/>
                      <a:pt x="0" y="1100"/>
                    </a:cubicBezTo>
                    <a:lnTo>
                      <a:pt x="48" y="981"/>
                    </a:lnTo>
                    <a:cubicBezTo>
                      <a:pt x="96" y="861"/>
                      <a:pt x="96" y="741"/>
                      <a:pt x="96" y="622"/>
                    </a:cubicBezTo>
                    <a:lnTo>
                      <a:pt x="120" y="622"/>
                    </a:lnTo>
                    <a:cubicBezTo>
                      <a:pt x="120" y="694"/>
                      <a:pt x="120" y="789"/>
                      <a:pt x="96" y="885"/>
                    </a:cubicBezTo>
                    <a:lnTo>
                      <a:pt x="168" y="741"/>
                    </a:lnTo>
                    <a:cubicBezTo>
                      <a:pt x="239" y="574"/>
                      <a:pt x="359" y="407"/>
                      <a:pt x="263" y="239"/>
                    </a:cubicBezTo>
                    <a:cubicBezTo>
                      <a:pt x="216" y="168"/>
                      <a:pt x="168" y="72"/>
                      <a:pt x="120" y="0"/>
                    </a:cubicBezTo>
                    <a:cubicBezTo>
                      <a:pt x="108" y="12"/>
                      <a:pt x="96" y="18"/>
                      <a:pt x="87" y="18"/>
                    </a:cubicBezTo>
                    <a:cubicBezTo>
                      <a:pt x="78" y="18"/>
                      <a:pt x="72" y="12"/>
                      <a:pt x="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9" name="Google Shape;1479;p44"/>
              <p:cNvSpPr/>
              <p:nvPr/>
            </p:nvSpPr>
            <p:spPr>
              <a:xfrm>
                <a:off x="1747925" y="5885450"/>
                <a:ext cx="625" cy="1825"/>
              </a:xfrm>
              <a:custGeom>
                <a:avLst/>
                <a:gdLst/>
                <a:ahLst/>
                <a:cxnLst/>
                <a:rect l="l" t="t" r="r" b="b"/>
                <a:pathLst>
                  <a:path w="25" h="73" extrusionOk="0">
                    <a:moveTo>
                      <a:pt x="0" y="0"/>
                    </a:moveTo>
                    <a:cubicBezTo>
                      <a:pt x="24" y="24"/>
                      <a:pt x="24" y="48"/>
                      <a:pt x="24" y="72"/>
                    </a:cubicBezTo>
                    <a:lnTo>
                      <a:pt x="24" y="24"/>
                    </a:lnTo>
                    <a:cubicBezTo>
                      <a:pt x="24" y="0"/>
                      <a:pt x="24" y="0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0" name="Google Shape;1480;p44"/>
              <p:cNvSpPr/>
              <p:nvPr/>
            </p:nvSpPr>
            <p:spPr>
              <a:xfrm>
                <a:off x="1707275" y="5773075"/>
                <a:ext cx="81900" cy="95675"/>
              </a:xfrm>
              <a:custGeom>
                <a:avLst/>
                <a:gdLst/>
                <a:ahLst/>
                <a:cxnLst/>
                <a:rect l="l" t="t" r="r" b="b"/>
                <a:pathLst>
                  <a:path w="3276" h="3827" extrusionOk="0">
                    <a:moveTo>
                      <a:pt x="3109" y="1"/>
                    </a:moveTo>
                    <a:cubicBezTo>
                      <a:pt x="2965" y="25"/>
                      <a:pt x="2846" y="49"/>
                      <a:pt x="2726" y="72"/>
                    </a:cubicBezTo>
                    <a:cubicBezTo>
                      <a:pt x="2583" y="120"/>
                      <a:pt x="2463" y="168"/>
                      <a:pt x="2367" y="240"/>
                    </a:cubicBezTo>
                    <a:cubicBezTo>
                      <a:pt x="2104" y="383"/>
                      <a:pt x="1913" y="575"/>
                      <a:pt x="1746" y="790"/>
                    </a:cubicBezTo>
                    <a:cubicBezTo>
                      <a:pt x="1722" y="838"/>
                      <a:pt x="1722" y="861"/>
                      <a:pt x="1698" y="885"/>
                    </a:cubicBezTo>
                    <a:lnTo>
                      <a:pt x="1674" y="885"/>
                    </a:lnTo>
                    <a:cubicBezTo>
                      <a:pt x="1555" y="1053"/>
                      <a:pt x="1435" y="1244"/>
                      <a:pt x="1363" y="1435"/>
                    </a:cubicBezTo>
                    <a:cubicBezTo>
                      <a:pt x="1220" y="1698"/>
                      <a:pt x="1124" y="1961"/>
                      <a:pt x="1005" y="2248"/>
                    </a:cubicBezTo>
                    <a:cubicBezTo>
                      <a:pt x="957" y="2368"/>
                      <a:pt x="885" y="2487"/>
                      <a:pt x="813" y="2607"/>
                    </a:cubicBezTo>
                    <a:cubicBezTo>
                      <a:pt x="742" y="2750"/>
                      <a:pt x="646" y="2870"/>
                      <a:pt x="503" y="2941"/>
                    </a:cubicBezTo>
                    <a:cubicBezTo>
                      <a:pt x="497" y="2947"/>
                      <a:pt x="488" y="2950"/>
                      <a:pt x="478" y="2950"/>
                    </a:cubicBezTo>
                    <a:cubicBezTo>
                      <a:pt x="449" y="2950"/>
                      <a:pt x="413" y="2924"/>
                      <a:pt x="431" y="2870"/>
                    </a:cubicBezTo>
                    <a:cubicBezTo>
                      <a:pt x="455" y="2798"/>
                      <a:pt x="503" y="2726"/>
                      <a:pt x="550" y="2655"/>
                    </a:cubicBezTo>
                    <a:cubicBezTo>
                      <a:pt x="574" y="2607"/>
                      <a:pt x="622" y="2535"/>
                      <a:pt x="670" y="2463"/>
                    </a:cubicBezTo>
                    <a:lnTo>
                      <a:pt x="670" y="2463"/>
                    </a:lnTo>
                    <a:cubicBezTo>
                      <a:pt x="526" y="2607"/>
                      <a:pt x="431" y="2726"/>
                      <a:pt x="311" y="2870"/>
                    </a:cubicBezTo>
                    <a:cubicBezTo>
                      <a:pt x="168" y="3061"/>
                      <a:pt x="1" y="3300"/>
                      <a:pt x="120" y="3515"/>
                    </a:cubicBezTo>
                    <a:cubicBezTo>
                      <a:pt x="144" y="3563"/>
                      <a:pt x="168" y="3587"/>
                      <a:pt x="168" y="3611"/>
                    </a:cubicBezTo>
                    <a:lnTo>
                      <a:pt x="216" y="3611"/>
                    </a:lnTo>
                    <a:cubicBezTo>
                      <a:pt x="240" y="3635"/>
                      <a:pt x="263" y="3635"/>
                      <a:pt x="311" y="3635"/>
                    </a:cubicBezTo>
                    <a:cubicBezTo>
                      <a:pt x="359" y="3611"/>
                      <a:pt x="383" y="3611"/>
                      <a:pt x="431" y="3587"/>
                    </a:cubicBezTo>
                    <a:cubicBezTo>
                      <a:pt x="479" y="3563"/>
                      <a:pt x="503" y="3515"/>
                      <a:pt x="526" y="3491"/>
                    </a:cubicBezTo>
                    <a:lnTo>
                      <a:pt x="574" y="3444"/>
                    </a:lnTo>
                    <a:lnTo>
                      <a:pt x="622" y="3420"/>
                    </a:lnTo>
                    <a:lnTo>
                      <a:pt x="670" y="3420"/>
                    </a:lnTo>
                    <a:cubicBezTo>
                      <a:pt x="694" y="3491"/>
                      <a:pt x="646" y="3539"/>
                      <a:pt x="622" y="3563"/>
                    </a:cubicBezTo>
                    <a:cubicBezTo>
                      <a:pt x="574" y="3611"/>
                      <a:pt x="526" y="3635"/>
                      <a:pt x="479" y="3659"/>
                    </a:cubicBezTo>
                    <a:cubicBezTo>
                      <a:pt x="431" y="3683"/>
                      <a:pt x="359" y="3707"/>
                      <a:pt x="311" y="3707"/>
                    </a:cubicBezTo>
                    <a:lnTo>
                      <a:pt x="311" y="3730"/>
                    </a:lnTo>
                    <a:cubicBezTo>
                      <a:pt x="407" y="3802"/>
                      <a:pt x="503" y="3826"/>
                      <a:pt x="622" y="3826"/>
                    </a:cubicBezTo>
                    <a:lnTo>
                      <a:pt x="670" y="3778"/>
                    </a:lnTo>
                    <a:cubicBezTo>
                      <a:pt x="694" y="3730"/>
                      <a:pt x="742" y="3707"/>
                      <a:pt x="766" y="3659"/>
                    </a:cubicBezTo>
                    <a:cubicBezTo>
                      <a:pt x="837" y="3611"/>
                      <a:pt x="885" y="3539"/>
                      <a:pt x="909" y="3444"/>
                    </a:cubicBezTo>
                    <a:lnTo>
                      <a:pt x="909" y="3444"/>
                    </a:lnTo>
                    <a:cubicBezTo>
                      <a:pt x="909" y="3539"/>
                      <a:pt x="885" y="3635"/>
                      <a:pt x="813" y="3707"/>
                    </a:cubicBezTo>
                    <a:cubicBezTo>
                      <a:pt x="789" y="3730"/>
                      <a:pt x="742" y="3778"/>
                      <a:pt x="718" y="3802"/>
                    </a:cubicBezTo>
                    <a:cubicBezTo>
                      <a:pt x="933" y="3730"/>
                      <a:pt x="1100" y="3563"/>
                      <a:pt x="1196" y="3348"/>
                    </a:cubicBezTo>
                    <a:cubicBezTo>
                      <a:pt x="1292" y="3157"/>
                      <a:pt x="1339" y="2941"/>
                      <a:pt x="1387" y="2702"/>
                    </a:cubicBezTo>
                    <a:cubicBezTo>
                      <a:pt x="1435" y="2463"/>
                      <a:pt x="1483" y="2224"/>
                      <a:pt x="1531" y="1985"/>
                    </a:cubicBezTo>
                    <a:cubicBezTo>
                      <a:pt x="1602" y="1531"/>
                      <a:pt x="1841" y="1101"/>
                      <a:pt x="2200" y="790"/>
                    </a:cubicBezTo>
                    <a:cubicBezTo>
                      <a:pt x="2487" y="646"/>
                      <a:pt x="2774" y="527"/>
                      <a:pt x="3061" y="431"/>
                    </a:cubicBezTo>
                    <a:cubicBezTo>
                      <a:pt x="3156" y="407"/>
                      <a:pt x="3276" y="335"/>
                      <a:pt x="3276" y="240"/>
                    </a:cubicBezTo>
                    <a:cubicBezTo>
                      <a:pt x="3228" y="144"/>
                      <a:pt x="3180" y="49"/>
                      <a:pt x="31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1" name="Google Shape;1481;p44"/>
              <p:cNvSpPr/>
              <p:nvPr/>
            </p:nvSpPr>
            <p:spPr>
              <a:xfrm>
                <a:off x="1688150" y="5872300"/>
                <a:ext cx="32300" cy="58600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2344" extrusionOk="0">
                    <a:moveTo>
                      <a:pt x="1076" y="1"/>
                    </a:moveTo>
                    <a:cubicBezTo>
                      <a:pt x="1076" y="24"/>
                      <a:pt x="1052" y="72"/>
                      <a:pt x="1052" y="96"/>
                    </a:cubicBezTo>
                    <a:cubicBezTo>
                      <a:pt x="1005" y="216"/>
                      <a:pt x="957" y="311"/>
                      <a:pt x="861" y="407"/>
                    </a:cubicBezTo>
                    <a:cubicBezTo>
                      <a:pt x="646" y="742"/>
                      <a:pt x="263" y="1005"/>
                      <a:pt x="144" y="1411"/>
                    </a:cubicBezTo>
                    <a:cubicBezTo>
                      <a:pt x="72" y="1602"/>
                      <a:pt x="24" y="1794"/>
                      <a:pt x="24" y="2009"/>
                    </a:cubicBezTo>
                    <a:cubicBezTo>
                      <a:pt x="0" y="2104"/>
                      <a:pt x="24" y="2224"/>
                      <a:pt x="72" y="2343"/>
                    </a:cubicBezTo>
                    <a:cubicBezTo>
                      <a:pt x="72" y="2272"/>
                      <a:pt x="96" y="2224"/>
                      <a:pt x="96" y="2176"/>
                    </a:cubicBezTo>
                    <a:cubicBezTo>
                      <a:pt x="120" y="2081"/>
                      <a:pt x="120" y="1985"/>
                      <a:pt x="168" y="1913"/>
                    </a:cubicBezTo>
                    <a:cubicBezTo>
                      <a:pt x="216" y="1722"/>
                      <a:pt x="311" y="1555"/>
                      <a:pt x="407" y="1411"/>
                    </a:cubicBezTo>
                    <a:cubicBezTo>
                      <a:pt x="413" y="1405"/>
                      <a:pt x="421" y="1402"/>
                      <a:pt x="430" y="1402"/>
                    </a:cubicBezTo>
                    <a:cubicBezTo>
                      <a:pt x="453" y="1402"/>
                      <a:pt x="479" y="1424"/>
                      <a:pt x="479" y="1459"/>
                    </a:cubicBezTo>
                    <a:cubicBezTo>
                      <a:pt x="383" y="1602"/>
                      <a:pt x="335" y="1770"/>
                      <a:pt x="263" y="1937"/>
                    </a:cubicBezTo>
                    <a:cubicBezTo>
                      <a:pt x="263" y="1985"/>
                      <a:pt x="240" y="2033"/>
                      <a:pt x="240" y="2104"/>
                    </a:cubicBezTo>
                    <a:cubicBezTo>
                      <a:pt x="263" y="2057"/>
                      <a:pt x="311" y="2009"/>
                      <a:pt x="335" y="1985"/>
                    </a:cubicBezTo>
                    <a:cubicBezTo>
                      <a:pt x="455" y="1841"/>
                      <a:pt x="598" y="1722"/>
                      <a:pt x="718" y="1578"/>
                    </a:cubicBezTo>
                    <a:cubicBezTo>
                      <a:pt x="837" y="1459"/>
                      <a:pt x="957" y="1292"/>
                      <a:pt x="1076" y="1148"/>
                    </a:cubicBezTo>
                    <a:cubicBezTo>
                      <a:pt x="1172" y="981"/>
                      <a:pt x="1244" y="789"/>
                      <a:pt x="1268" y="598"/>
                    </a:cubicBezTo>
                    <a:cubicBezTo>
                      <a:pt x="1291" y="407"/>
                      <a:pt x="1268" y="240"/>
                      <a:pt x="1268" y="48"/>
                    </a:cubicBezTo>
                    <a:lnTo>
                      <a:pt x="1196" y="48"/>
                    </a:lnTo>
                    <a:cubicBezTo>
                      <a:pt x="1148" y="48"/>
                      <a:pt x="1124" y="24"/>
                      <a:pt x="107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2" name="Google Shape;1482;p44"/>
              <p:cNvSpPr/>
              <p:nvPr/>
            </p:nvSpPr>
            <p:spPr>
              <a:xfrm>
                <a:off x="1694725" y="5872900"/>
                <a:ext cx="40075" cy="89675"/>
              </a:xfrm>
              <a:custGeom>
                <a:avLst/>
                <a:gdLst/>
                <a:ahLst/>
                <a:cxnLst/>
                <a:rect l="l" t="t" r="r" b="b"/>
                <a:pathLst>
                  <a:path w="1603" h="3587" extrusionOk="0">
                    <a:moveTo>
                      <a:pt x="1315" y="0"/>
                    </a:moveTo>
                    <a:cubicBezTo>
                      <a:pt x="1268" y="0"/>
                      <a:pt x="1220" y="24"/>
                      <a:pt x="1172" y="24"/>
                    </a:cubicBezTo>
                    <a:cubicBezTo>
                      <a:pt x="1196" y="216"/>
                      <a:pt x="1196" y="431"/>
                      <a:pt x="1172" y="622"/>
                    </a:cubicBezTo>
                    <a:cubicBezTo>
                      <a:pt x="1148" y="813"/>
                      <a:pt x="1076" y="1028"/>
                      <a:pt x="981" y="1196"/>
                    </a:cubicBezTo>
                    <a:cubicBezTo>
                      <a:pt x="789" y="1483"/>
                      <a:pt x="550" y="1746"/>
                      <a:pt x="287" y="1985"/>
                    </a:cubicBezTo>
                    <a:cubicBezTo>
                      <a:pt x="168" y="2104"/>
                      <a:pt x="96" y="2224"/>
                      <a:pt x="48" y="2391"/>
                    </a:cubicBezTo>
                    <a:cubicBezTo>
                      <a:pt x="0" y="2535"/>
                      <a:pt x="24" y="2726"/>
                      <a:pt x="96" y="2869"/>
                    </a:cubicBezTo>
                    <a:cubicBezTo>
                      <a:pt x="168" y="3037"/>
                      <a:pt x="263" y="3204"/>
                      <a:pt x="383" y="3324"/>
                    </a:cubicBezTo>
                    <a:cubicBezTo>
                      <a:pt x="503" y="3443"/>
                      <a:pt x="622" y="3515"/>
                      <a:pt x="789" y="3587"/>
                    </a:cubicBezTo>
                    <a:lnTo>
                      <a:pt x="1005" y="3587"/>
                    </a:lnTo>
                    <a:cubicBezTo>
                      <a:pt x="981" y="3563"/>
                      <a:pt x="981" y="3539"/>
                      <a:pt x="1005" y="3539"/>
                    </a:cubicBezTo>
                    <a:cubicBezTo>
                      <a:pt x="1028" y="3515"/>
                      <a:pt x="1052" y="3515"/>
                      <a:pt x="1076" y="3491"/>
                    </a:cubicBezTo>
                    <a:cubicBezTo>
                      <a:pt x="1100" y="3467"/>
                      <a:pt x="1124" y="3419"/>
                      <a:pt x="1148" y="3395"/>
                    </a:cubicBezTo>
                    <a:cubicBezTo>
                      <a:pt x="1196" y="3348"/>
                      <a:pt x="1220" y="3276"/>
                      <a:pt x="1268" y="3204"/>
                    </a:cubicBezTo>
                    <a:cubicBezTo>
                      <a:pt x="1315" y="3132"/>
                      <a:pt x="1339" y="3061"/>
                      <a:pt x="1363" y="2989"/>
                    </a:cubicBezTo>
                    <a:cubicBezTo>
                      <a:pt x="1387" y="2869"/>
                      <a:pt x="1411" y="2774"/>
                      <a:pt x="1459" y="2678"/>
                    </a:cubicBezTo>
                    <a:lnTo>
                      <a:pt x="1507" y="2678"/>
                    </a:lnTo>
                    <a:cubicBezTo>
                      <a:pt x="1531" y="2750"/>
                      <a:pt x="1531" y="2798"/>
                      <a:pt x="1507" y="2869"/>
                    </a:cubicBezTo>
                    <a:cubicBezTo>
                      <a:pt x="1507" y="2917"/>
                      <a:pt x="1507" y="2989"/>
                      <a:pt x="1483" y="3061"/>
                    </a:cubicBezTo>
                    <a:cubicBezTo>
                      <a:pt x="1459" y="3132"/>
                      <a:pt x="1411" y="3228"/>
                      <a:pt x="1363" y="3300"/>
                    </a:cubicBezTo>
                    <a:cubicBezTo>
                      <a:pt x="1315" y="3371"/>
                      <a:pt x="1268" y="3443"/>
                      <a:pt x="1220" y="3515"/>
                    </a:cubicBezTo>
                    <a:cubicBezTo>
                      <a:pt x="1315" y="3419"/>
                      <a:pt x="1411" y="3324"/>
                      <a:pt x="1483" y="3204"/>
                    </a:cubicBezTo>
                    <a:lnTo>
                      <a:pt x="1507" y="3204"/>
                    </a:lnTo>
                    <a:lnTo>
                      <a:pt x="1531" y="3085"/>
                    </a:lnTo>
                    <a:cubicBezTo>
                      <a:pt x="1578" y="2869"/>
                      <a:pt x="1578" y="2654"/>
                      <a:pt x="1602" y="2439"/>
                    </a:cubicBezTo>
                    <a:cubicBezTo>
                      <a:pt x="1602" y="2009"/>
                      <a:pt x="1602" y="1578"/>
                      <a:pt x="1554" y="1148"/>
                    </a:cubicBezTo>
                    <a:cubicBezTo>
                      <a:pt x="1483" y="765"/>
                      <a:pt x="1411" y="383"/>
                      <a:pt x="131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3" name="Google Shape;1483;p44"/>
              <p:cNvSpPr/>
              <p:nvPr/>
            </p:nvSpPr>
            <p:spPr>
              <a:xfrm>
                <a:off x="1730575" y="5869300"/>
                <a:ext cx="37700" cy="106425"/>
              </a:xfrm>
              <a:custGeom>
                <a:avLst/>
                <a:gdLst/>
                <a:ahLst/>
                <a:cxnLst/>
                <a:rect l="l" t="t" r="r" b="b"/>
                <a:pathLst>
                  <a:path w="1508" h="4257" extrusionOk="0">
                    <a:moveTo>
                      <a:pt x="1172" y="4065"/>
                    </a:moveTo>
                    <a:lnTo>
                      <a:pt x="1172" y="4065"/>
                    </a:lnTo>
                    <a:cubicBezTo>
                      <a:pt x="1167" y="4069"/>
                      <a:pt x="1162" y="4073"/>
                      <a:pt x="1157" y="4077"/>
                    </a:cubicBezTo>
                    <a:lnTo>
                      <a:pt x="1157" y="4077"/>
                    </a:lnTo>
                    <a:cubicBezTo>
                      <a:pt x="1162" y="4075"/>
                      <a:pt x="1167" y="4070"/>
                      <a:pt x="1172" y="4065"/>
                    </a:cubicBezTo>
                    <a:close/>
                    <a:moveTo>
                      <a:pt x="360" y="1"/>
                    </a:moveTo>
                    <a:lnTo>
                      <a:pt x="312" y="49"/>
                    </a:lnTo>
                    <a:cubicBezTo>
                      <a:pt x="264" y="73"/>
                      <a:pt x="192" y="97"/>
                      <a:pt x="144" y="121"/>
                    </a:cubicBezTo>
                    <a:cubicBezTo>
                      <a:pt x="132" y="126"/>
                      <a:pt x="119" y="129"/>
                      <a:pt x="106" y="129"/>
                    </a:cubicBezTo>
                    <a:cubicBezTo>
                      <a:pt x="65" y="129"/>
                      <a:pt x="25" y="103"/>
                      <a:pt x="25" y="49"/>
                    </a:cubicBezTo>
                    <a:lnTo>
                      <a:pt x="1" y="49"/>
                    </a:lnTo>
                    <a:cubicBezTo>
                      <a:pt x="144" y="455"/>
                      <a:pt x="264" y="838"/>
                      <a:pt x="288" y="1244"/>
                    </a:cubicBezTo>
                    <a:cubicBezTo>
                      <a:pt x="360" y="1698"/>
                      <a:pt x="383" y="2153"/>
                      <a:pt x="360" y="2607"/>
                    </a:cubicBezTo>
                    <a:cubicBezTo>
                      <a:pt x="360" y="2822"/>
                      <a:pt x="336" y="3013"/>
                      <a:pt x="288" y="3205"/>
                    </a:cubicBezTo>
                    <a:cubicBezTo>
                      <a:pt x="264" y="3348"/>
                      <a:pt x="216" y="3492"/>
                      <a:pt x="168" y="3611"/>
                    </a:cubicBezTo>
                    <a:cubicBezTo>
                      <a:pt x="120" y="3755"/>
                      <a:pt x="97" y="3874"/>
                      <a:pt x="120" y="4018"/>
                    </a:cubicBezTo>
                    <a:cubicBezTo>
                      <a:pt x="144" y="4113"/>
                      <a:pt x="264" y="4185"/>
                      <a:pt x="383" y="4209"/>
                    </a:cubicBezTo>
                    <a:cubicBezTo>
                      <a:pt x="471" y="4241"/>
                      <a:pt x="561" y="4257"/>
                      <a:pt x="652" y="4257"/>
                    </a:cubicBezTo>
                    <a:cubicBezTo>
                      <a:pt x="827" y="4257"/>
                      <a:pt x="1001" y="4197"/>
                      <a:pt x="1157" y="4077"/>
                    </a:cubicBezTo>
                    <a:lnTo>
                      <a:pt x="1157" y="4077"/>
                    </a:lnTo>
                    <a:cubicBezTo>
                      <a:pt x="1150" y="4081"/>
                      <a:pt x="1143" y="4083"/>
                      <a:pt x="1137" y="4083"/>
                    </a:cubicBezTo>
                    <a:cubicBezTo>
                      <a:pt x="1125" y="4083"/>
                      <a:pt x="1113" y="4077"/>
                      <a:pt x="1101" y="4065"/>
                    </a:cubicBezTo>
                    <a:cubicBezTo>
                      <a:pt x="1101" y="3946"/>
                      <a:pt x="1077" y="3850"/>
                      <a:pt x="1077" y="3731"/>
                    </a:cubicBezTo>
                    <a:lnTo>
                      <a:pt x="1077" y="3587"/>
                    </a:lnTo>
                    <a:cubicBezTo>
                      <a:pt x="1077" y="3539"/>
                      <a:pt x="1053" y="3468"/>
                      <a:pt x="1053" y="3420"/>
                    </a:cubicBezTo>
                    <a:cubicBezTo>
                      <a:pt x="1053" y="3403"/>
                      <a:pt x="1077" y="3386"/>
                      <a:pt x="1091" y="3386"/>
                    </a:cubicBezTo>
                    <a:cubicBezTo>
                      <a:pt x="1097" y="3386"/>
                      <a:pt x="1101" y="3389"/>
                      <a:pt x="1101" y="3396"/>
                    </a:cubicBezTo>
                    <a:cubicBezTo>
                      <a:pt x="1149" y="3444"/>
                      <a:pt x="1172" y="3492"/>
                      <a:pt x="1196" y="3563"/>
                    </a:cubicBezTo>
                    <a:cubicBezTo>
                      <a:pt x="1196" y="3611"/>
                      <a:pt x="1220" y="3659"/>
                      <a:pt x="1220" y="3731"/>
                    </a:cubicBezTo>
                    <a:cubicBezTo>
                      <a:pt x="1220" y="3826"/>
                      <a:pt x="1220" y="3946"/>
                      <a:pt x="1196" y="4041"/>
                    </a:cubicBezTo>
                    <a:lnTo>
                      <a:pt x="1196" y="4065"/>
                    </a:lnTo>
                    <a:cubicBezTo>
                      <a:pt x="1244" y="4041"/>
                      <a:pt x="1268" y="4018"/>
                      <a:pt x="1292" y="3970"/>
                    </a:cubicBezTo>
                    <a:cubicBezTo>
                      <a:pt x="1292" y="3946"/>
                      <a:pt x="1292" y="3922"/>
                      <a:pt x="1316" y="3898"/>
                    </a:cubicBezTo>
                    <a:cubicBezTo>
                      <a:pt x="1316" y="3874"/>
                      <a:pt x="1316" y="3826"/>
                      <a:pt x="1316" y="3778"/>
                    </a:cubicBezTo>
                    <a:cubicBezTo>
                      <a:pt x="1316" y="3683"/>
                      <a:pt x="1316" y="3587"/>
                      <a:pt x="1292" y="3492"/>
                    </a:cubicBezTo>
                    <a:cubicBezTo>
                      <a:pt x="1268" y="3372"/>
                      <a:pt x="1244" y="3276"/>
                      <a:pt x="1196" y="3181"/>
                    </a:cubicBezTo>
                    <a:cubicBezTo>
                      <a:pt x="1172" y="3109"/>
                      <a:pt x="1149" y="3013"/>
                      <a:pt x="1149" y="2942"/>
                    </a:cubicBezTo>
                    <a:cubicBezTo>
                      <a:pt x="1156" y="2934"/>
                      <a:pt x="1164" y="2931"/>
                      <a:pt x="1172" y="2931"/>
                    </a:cubicBezTo>
                    <a:cubicBezTo>
                      <a:pt x="1186" y="2931"/>
                      <a:pt x="1196" y="2942"/>
                      <a:pt x="1196" y="2942"/>
                    </a:cubicBezTo>
                    <a:cubicBezTo>
                      <a:pt x="1268" y="2989"/>
                      <a:pt x="1316" y="3109"/>
                      <a:pt x="1340" y="3181"/>
                    </a:cubicBezTo>
                    <a:cubicBezTo>
                      <a:pt x="1364" y="3300"/>
                      <a:pt x="1388" y="3396"/>
                      <a:pt x="1411" y="3515"/>
                    </a:cubicBezTo>
                    <a:cubicBezTo>
                      <a:pt x="1435" y="3587"/>
                      <a:pt x="1435" y="3683"/>
                      <a:pt x="1435" y="3755"/>
                    </a:cubicBezTo>
                    <a:cubicBezTo>
                      <a:pt x="1459" y="3731"/>
                      <a:pt x="1459" y="3707"/>
                      <a:pt x="1483" y="3659"/>
                    </a:cubicBezTo>
                    <a:cubicBezTo>
                      <a:pt x="1483" y="3539"/>
                      <a:pt x="1483" y="3420"/>
                      <a:pt x="1507" y="3324"/>
                    </a:cubicBezTo>
                    <a:cubicBezTo>
                      <a:pt x="1507" y="3252"/>
                      <a:pt x="1483" y="3181"/>
                      <a:pt x="1483" y="3133"/>
                    </a:cubicBezTo>
                    <a:cubicBezTo>
                      <a:pt x="1435" y="2942"/>
                      <a:pt x="1388" y="2774"/>
                      <a:pt x="1316" y="2607"/>
                    </a:cubicBezTo>
                    <a:cubicBezTo>
                      <a:pt x="1172" y="2248"/>
                      <a:pt x="1005" y="1914"/>
                      <a:pt x="838" y="1555"/>
                    </a:cubicBezTo>
                    <a:cubicBezTo>
                      <a:pt x="670" y="1172"/>
                      <a:pt x="527" y="790"/>
                      <a:pt x="431" y="383"/>
                    </a:cubicBezTo>
                    <a:cubicBezTo>
                      <a:pt x="407" y="312"/>
                      <a:pt x="383" y="216"/>
                      <a:pt x="360" y="121"/>
                    </a:cubicBezTo>
                    <a:cubicBezTo>
                      <a:pt x="360" y="73"/>
                      <a:pt x="360" y="49"/>
                      <a:pt x="36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4" name="Google Shape;1484;p44"/>
              <p:cNvSpPr/>
              <p:nvPr/>
            </p:nvSpPr>
            <p:spPr>
              <a:xfrm>
                <a:off x="1030075" y="7357575"/>
                <a:ext cx="44850" cy="127350"/>
              </a:xfrm>
              <a:custGeom>
                <a:avLst/>
                <a:gdLst/>
                <a:ahLst/>
                <a:cxnLst/>
                <a:rect l="l" t="t" r="r" b="b"/>
                <a:pathLst>
                  <a:path w="1794" h="5094" extrusionOk="0">
                    <a:moveTo>
                      <a:pt x="1316" y="1"/>
                    </a:moveTo>
                    <a:lnTo>
                      <a:pt x="1316" y="1"/>
                    </a:lnTo>
                    <a:cubicBezTo>
                      <a:pt x="1244" y="97"/>
                      <a:pt x="1196" y="192"/>
                      <a:pt x="1148" y="288"/>
                    </a:cubicBezTo>
                    <a:cubicBezTo>
                      <a:pt x="1005" y="527"/>
                      <a:pt x="885" y="766"/>
                      <a:pt x="742" y="1005"/>
                    </a:cubicBezTo>
                    <a:lnTo>
                      <a:pt x="359" y="1698"/>
                    </a:lnTo>
                    <a:lnTo>
                      <a:pt x="168" y="2033"/>
                    </a:lnTo>
                    <a:cubicBezTo>
                      <a:pt x="120" y="2129"/>
                      <a:pt x="72" y="2224"/>
                      <a:pt x="1" y="2296"/>
                    </a:cubicBezTo>
                    <a:cubicBezTo>
                      <a:pt x="24" y="2320"/>
                      <a:pt x="24" y="2344"/>
                      <a:pt x="1" y="2392"/>
                    </a:cubicBezTo>
                    <a:lnTo>
                      <a:pt x="1" y="2559"/>
                    </a:lnTo>
                    <a:lnTo>
                      <a:pt x="1" y="2918"/>
                    </a:lnTo>
                    <a:cubicBezTo>
                      <a:pt x="48" y="3539"/>
                      <a:pt x="216" y="4137"/>
                      <a:pt x="527" y="4663"/>
                    </a:cubicBezTo>
                    <a:cubicBezTo>
                      <a:pt x="574" y="4759"/>
                      <a:pt x="622" y="4854"/>
                      <a:pt x="694" y="4926"/>
                    </a:cubicBezTo>
                    <a:cubicBezTo>
                      <a:pt x="742" y="5022"/>
                      <a:pt x="790" y="5046"/>
                      <a:pt x="813" y="5093"/>
                    </a:cubicBezTo>
                    <a:cubicBezTo>
                      <a:pt x="861" y="5022"/>
                      <a:pt x="909" y="4950"/>
                      <a:pt x="933" y="4878"/>
                    </a:cubicBezTo>
                    <a:cubicBezTo>
                      <a:pt x="527" y="4448"/>
                      <a:pt x="240" y="3922"/>
                      <a:pt x="144" y="3324"/>
                    </a:cubicBezTo>
                    <a:cubicBezTo>
                      <a:pt x="129" y="3295"/>
                      <a:pt x="160" y="3274"/>
                      <a:pt x="192" y="3274"/>
                    </a:cubicBezTo>
                    <a:cubicBezTo>
                      <a:pt x="211" y="3274"/>
                      <a:pt x="231" y="3282"/>
                      <a:pt x="240" y="3300"/>
                    </a:cubicBezTo>
                    <a:cubicBezTo>
                      <a:pt x="383" y="3850"/>
                      <a:pt x="646" y="4328"/>
                      <a:pt x="1029" y="4735"/>
                    </a:cubicBezTo>
                    <a:cubicBezTo>
                      <a:pt x="1053" y="4687"/>
                      <a:pt x="1100" y="4615"/>
                      <a:pt x="1148" y="4543"/>
                    </a:cubicBezTo>
                    <a:lnTo>
                      <a:pt x="1100" y="4543"/>
                    </a:lnTo>
                    <a:cubicBezTo>
                      <a:pt x="933" y="4400"/>
                      <a:pt x="813" y="4233"/>
                      <a:pt x="718" y="4065"/>
                    </a:cubicBezTo>
                    <a:cubicBezTo>
                      <a:pt x="670" y="3970"/>
                      <a:pt x="622" y="3874"/>
                      <a:pt x="598" y="3778"/>
                    </a:cubicBezTo>
                    <a:cubicBezTo>
                      <a:pt x="574" y="3683"/>
                      <a:pt x="550" y="3587"/>
                      <a:pt x="527" y="3468"/>
                    </a:cubicBezTo>
                    <a:cubicBezTo>
                      <a:pt x="527" y="3454"/>
                      <a:pt x="543" y="3440"/>
                      <a:pt x="561" y="3440"/>
                    </a:cubicBezTo>
                    <a:cubicBezTo>
                      <a:pt x="574" y="3440"/>
                      <a:pt x="588" y="3447"/>
                      <a:pt x="598" y="3468"/>
                    </a:cubicBezTo>
                    <a:cubicBezTo>
                      <a:pt x="646" y="3635"/>
                      <a:pt x="742" y="3826"/>
                      <a:pt x="837" y="3994"/>
                    </a:cubicBezTo>
                    <a:cubicBezTo>
                      <a:pt x="933" y="4137"/>
                      <a:pt x="1053" y="4304"/>
                      <a:pt x="1196" y="4424"/>
                    </a:cubicBezTo>
                    <a:lnTo>
                      <a:pt x="1268" y="4280"/>
                    </a:lnTo>
                    <a:cubicBezTo>
                      <a:pt x="1148" y="4161"/>
                      <a:pt x="1053" y="4041"/>
                      <a:pt x="981" y="3922"/>
                    </a:cubicBezTo>
                    <a:cubicBezTo>
                      <a:pt x="885" y="3778"/>
                      <a:pt x="837" y="3635"/>
                      <a:pt x="790" y="3492"/>
                    </a:cubicBezTo>
                    <a:cubicBezTo>
                      <a:pt x="790" y="3475"/>
                      <a:pt x="813" y="3458"/>
                      <a:pt x="827" y="3458"/>
                    </a:cubicBezTo>
                    <a:cubicBezTo>
                      <a:pt x="833" y="3458"/>
                      <a:pt x="837" y="3461"/>
                      <a:pt x="837" y="3468"/>
                    </a:cubicBezTo>
                    <a:cubicBezTo>
                      <a:pt x="909" y="3611"/>
                      <a:pt x="981" y="3731"/>
                      <a:pt x="1076" y="3850"/>
                    </a:cubicBezTo>
                    <a:cubicBezTo>
                      <a:pt x="1148" y="3970"/>
                      <a:pt x="1244" y="4065"/>
                      <a:pt x="1339" y="4185"/>
                    </a:cubicBezTo>
                    <a:lnTo>
                      <a:pt x="1794" y="3444"/>
                    </a:lnTo>
                    <a:cubicBezTo>
                      <a:pt x="1674" y="3205"/>
                      <a:pt x="1579" y="2942"/>
                      <a:pt x="1507" y="2679"/>
                    </a:cubicBezTo>
                    <a:cubicBezTo>
                      <a:pt x="1268" y="1937"/>
                      <a:pt x="1196" y="1149"/>
                      <a:pt x="1268" y="360"/>
                    </a:cubicBezTo>
                    <a:lnTo>
                      <a:pt x="1268" y="360"/>
                    </a:lnTo>
                    <a:lnTo>
                      <a:pt x="1244" y="383"/>
                    </a:lnTo>
                    <a:cubicBezTo>
                      <a:pt x="1244" y="240"/>
                      <a:pt x="1292" y="120"/>
                      <a:pt x="131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5" name="Google Shape;1485;p44"/>
              <p:cNvSpPr/>
              <p:nvPr/>
            </p:nvSpPr>
            <p:spPr>
              <a:xfrm>
                <a:off x="921300" y="7289000"/>
                <a:ext cx="144075" cy="118825"/>
              </a:xfrm>
              <a:custGeom>
                <a:avLst/>
                <a:gdLst/>
                <a:ahLst/>
                <a:cxnLst/>
                <a:rect l="l" t="t" r="r" b="b"/>
                <a:pathLst>
                  <a:path w="5763" h="4753" extrusionOk="0">
                    <a:moveTo>
                      <a:pt x="1318" y="1"/>
                    </a:moveTo>
                    <a:cubicBezTo>
                      <a:pt x="1291" y="1"/>
                      <a:pt x="1267" y="6"/>
                      <a:pt x="1244" y="18"/>
                    </a:cubicBezTo>
                    <a:cubicBezTo>
                      <a:pt x="1196" y="42"/>
                      <a:pt x="1172" y="90"/>
                      <a:pt x="1148" y="138"/>
                    </a:cubicBezTo>
                    <a:cubicBezTo>
                      <a:pt x="1124" y="186"/>
                      <a:pt x="1100" y="281"/>
                      <a:pt x="1076" y="329"/>
                    </a:cubicBezTo>
                    <a:cubicBezTo>
                      <a:pt x="957" y="592"/>
                      <a:pt x="837" y="855"/>
                      <a:pt x="718" y="1142"/>
                    </a:cubicBezTo>
                    <a:cubicBezTo>
                      <a:pt x="478" y="1620"/>
                      <a:pt x="239" y="2122"/>
                      <a:pt x="0" y="2624"/>
                    </a:cubicBezTo>
                    <a:cubicBezTo>
                      <a:pt x="120" y="2696"/>
                      <a:pt x="239" y="2768"/>
                      <a:pt x="359" y="2840"/>
                    </a:cubicBezTo>
                    <a:lnTo>
                      <a:pt x="813" y="3103"/>
                    </a:lnTo>
                    <a:cubicBezTo>
                      <a:pt x="1841" y="3724"/>
                      <a:pt x="2941" y="4274"/>
                      <a:pt x="4065" y="4752"/>
                    </a:cubicBezTo>
                    <a:cubicBezTo>
                      <a:pt x="4089" y="4680"/>
                      <a:pt x="4113" y="4633"/>
                      <a:pt x="4136" y="4561"/>
                    </a:cubicBezTo>
                    <a:cubicBezTo>
                      <a:pt x="4151" y="4531"/>
                      <a:pt x="4184" y="4511"/>
                      <a:pt x="4224" y="4511"/>
                    </a:cubicBezTo>
                    <a:cubicBezTo>
                      <a:pt x="4249" y="4511"/>
                      <a:pt x="4276" y="4519"/>
                      <a:pt x="4304" y="4537"/>
                    </a:cubicBezTo>
                    <a:lnTo>
                      <a:pt x="4543" y="4178"/>
                    </a:lnTo>
                    <a:lnTo>
                      <a:pt x="4830" y="3748"/>
                    </a:lnTo>
                    <a:cubicBezTo>
                      <a:pt x="4878" y="3676"/>
                      <a:pt x="4925" y="3605"/>
                      <a:pt x="4973" y="3533"/>
                    </a:cubicBezTo>
                    <a:cubicBezTo>
                      <a:pt x="4997" y="3485"/>
                      <a:pt x="5045" y="3437"/>
                      <a:pt x="5093" y="3389"/>
                    </a:cubicBezTo>
                    <a:lnTo>
                      <a:pt x="5356" y="2935"/>
                    </a:lnTo>
                    <a:cubicBezTo>
                      <a:pt x="5427" y="2816"/>
                      <a:pt x="5475" y="2720"/>
                      <a:pt x="5547" y="2600"/>
                    </a:cubicBezTo>
                    <a:cubicBezTo>
                      <a:pt x="5619" y="2481"/>
                      <a:pt x="5667" y="2385"/>
                      <a:pt x="5762" y="2290"/>
                    </a:cubicBezTo>
                    <a:cubicBezTo>
                      <a:pt x="5547" y="2146"/>
                      <a:pt x="5356" y="2003"/>
                      <a:pt x="5141" y="1859"/>
                    </a:cubicBezTo>
                    <a:cubicBezTo>
                      <a:pt x="4925" y="1716"/>
                      <a:pt x="4662" y="1549"/>
                      <a:pt x="4423" y="1405"/>
                    </a:cubicBezTo>
                    <a:cubicBezTo>
                      <a:pt x="3515" y="855"/>
                      <a:pt x="2558" y="425"/>
                      <a:pt x="1578" y="90"/>
                    </a:cubicBezTo>
                    <a:lnTo>
                      <a:pt x="1411" y="18"/>
                    </a:lnTo>
                    <a:cubicBezTo>
                      <a:pt x="1375" y="6"/>
                      <a:pt x="1345" y="1"/>
                      <a:pt x="131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6" name="Google Shape;1486;p44"/>
              <p:cNvSpPr/>
              <p:nvPr/>
            </p:nvSpPr>
            <p:spPr>
              <a:xfrm>
                <a:off x="715100" y="7299600"/>
                <a:ext cx="306025" cy="481775"/>
              </a:xfrm>
              <a:custGeom>
                <a:avLst/>
                <a:gdLst/>
                <a:ahLst/>
                <a:cxnLst/>
                <a:rect l="l" t="t" r="r" b="b"/>
                <a:pathLst>
                  <a:path w="12241" h="19271" extrusionOk="0">
                    <a:moveTo>
                      <a:pt x="837" y="17836"/>
                    </a:moveTo>
                    <a:cubicBezTo>
                      <a:pt x="837" y="17836"/>
                      <a:pt x="837" y="17836"/>
                      <a:pt x="837" y="17836"/>
                    </a:cubicBezTo>
                    <a:lnTo>
                      <a:pt x="837" y="17860"/>
                    </a:lnTo>
                    <a:cubicBezTo>
                      <a:pt x="837" y="17852"/>
                      <a:pt x="837" y="17844"/>
                      <a:pt x="837" y="17836"/>
                    </a:cubicBezTo>
                    <a:close/>
                    <a:moveTo>
                      <a:pt x="9037" y="1"/>
                    </a:moveTo>
                    <a:lnTo>
                      <a:pt x="9037" y="1"/>
                    </a:lnTo>
                    <a:cubicBezTo>
                      <a:pt x="8966" y="73"/>
                      <a:pt x="8870" y="144"/>
                      <a:pt x="8798" y="216"/>
                    </a:cubicBezTo>
                    <a:cubicBezTo>
                      <a:pt x="8631" y="359"/>
                      <a:pt x="8440" y="503"/>
                      <a:pt x="8272" y="622"/>
                    </a:cubicBezTo>
                    <a:cubicBezTo>
                      <a:pt x="8081" y="766"/>
                      <a:pt x="7890" y="885"/>
                      <a:pt x="7698" y="981"/>
                    </a:cubicBezTo>
                    <a:cubicBezTo>
                      <a:pt x="7555" y="1077"/>
                      <a:pt x="7388" y="1148"/>
                      <a:pt x="7244" y="1220"/>
                    </a:cubicBezTo>
                    <a:cubicBezTo>
                      <a:pt x="7220" y="1244"/>
                      <a:pt x="7220" y="1268"/>
                      <a:pt x="7196" y="1268"/>
                    </a:cubicBezTo>
                    <a:cubicBezTo>
                      <a:pt x="7077" y="1292"/>
                      <a:pt x="6957" y="1364"/>
                      <a:pt x="6862" y="1411"/>
                    </a:cubicBezTo>
                    <a:cubicBezTo>
                      <a:pt x="6766" y="1507"/>
                      <a:pt x="6670" y="1579"/>
                      <a:pt x="6623" y="1698"/>
                    </a:cubicBezTo>
                    <a:cubicBezTo>
                      <a:pt x="6455" y="1937"/>
                      <a:pt x="6312" y="2200"/>
                      <a:pt x="6168" y="2487"/>
                    </a:cubicBezTo>
                    <a:lnTo>
                      <a:pt x="4399" y="5834"/>
                    </a:lnTo>
                    <a:cubicBezTo>
                      <a:pt x="4088" y="6384"/>
                      <a:pt x="3801" y="6934"/>
                      <a:pt x="3514" y="7484"/>
                    </a:cubicBezTo>
                    <a:cubicBezTo>
                      <a:pt x="3371" y="7771"/>
                      <a:pt x="3228" y="8058"/>
                      <a:pt x="3060" y="8345"/>
                    </a:cubicBezTo>
                    <a:cubicBezTo>
                      <a:pt x="2989" y="8488"/>
                      <a:pt x="2917" y="8608"/>
                      <a:pt x="2821" y="8751"/>
                    </a:cubicBezTo>
                    <a:cubicBezTo>
                      <a:pt x="2821" y="8775"/>
                      <a:pt x="2821" y="8799"/>
                      <a:pt x="2821" y="8799"/>
                    </a:cubicBezTo>
                    <a:cubicBezTo>
                      <a:pt x="2773" y="8966"/>
                      <a:pt x="2726" y="9110"/>
                      <a:pt x="2630" y="9229"/>
                    </a:cubicBezTo>
                    <a:lnTo>
                      <a:pt x="2439" y="9660"/>
                    </a:lnTo>
                    <a:cubicBezTo>
                      <a:pt x="2295" y="9923"/>
                      <a:pt x="2176" y="10210"/>
                      <a:pt x="2032" y="10473"/>
                    </a:cubicBezTo>
                    <a:cubicBezTo>
                      <a:pt x="1554" y="11477"/>
                      <a:pt x="1076" y="12481"/>
                      <a:pt x="574" y="13461"/>
                    </a:cubicBezTo>
                    <a:lnTo>
                      <a:pt x="215" y="14202"/>
                    </a:lnTo>
                    <a:cubicBezTo>
                      <a:pt x="96" y="14417"/>
                      <a:pt x="24" y="14633"/>
                      <a:pt x="0" y="14872"/>
                    </a:cubicBezTo>
                    <a:cubicBezTo>
                      <a:pt x="0" y="15254"/>
                      <a:pt x="191" y="15613"/>
                      <a:pt x="191" y="15971"/>
                    </a:cubicBezTo>
                    <a:cubicBezTo>
                      <a:pt x="239" y="16234"/>
                      <a:pt x="263" y="16473"/>
                      <a:pt x="311" y="16713"/>
                    </a:cubicBezTo>
                    <a:cubicBezTo>
                      <a:pt x="335" y="17215"/>
                      <a:pt x="335" y="17693"/>
                      <a:pt x="311" y="18171"/>
                    </a:cubicBezTo>
                    <a:cubicBezTo>
                      <a:pt x="287" y="18434"/>
                      <a:pt x="239" y="18673"/>
                      <a:pt x="191" y="18912"/>
                    </a:cubicBezTo>
                    <a:cubicBezTo>
                      <a:pt x="167" y="19032"/>
                      <a:pt x="143" y="19151"/>
                      <a:pt x="120" y="19271"/>
                    </a:cubicBezTo>
                    <a:cubicBezTo>
                      <a:pt x="167" y="19175"/>
                      <a:pt x="239" y="19079"/>
                      <a:pt x="287" y="18984"/>
                    </a:cubicBezTo>
                    <a:cubicBezTo>
                      <a:pt x="311" y="18960"/>
                      <a:pt x="311" y="18936"/>
                      <a:pt x="335" y="18912"/>
                    </a:cubicBezTo>
                    <a:cubicBezTo>
                      <a:pt x="335" y="18769"/>
                      <a:pt x="383" y="18625"/>
                      <a:pt x="406" y="18506"/>
                    </a:cubicBezTo>
                    <a:cubicBezTo>
                      <a:pt x="430" y="18314"/>
                      <a:pt x="454" y="18123"/>
                      <a:pt x="454" y="17932"/>
                    </a:cubicBezTo>
                    <a:cubicBezTo>
                      <a:pt x="478" y="17741"/>
                      <a:pt x="478" y="17549"/>
                      <a:pt x="478" y="17358"/>
                    </a:cubicBezTo>
                    <a:cubicBezTo>
                      <a:pt x="478" y="17191"/>
                      <a:pt x="478" y="16999"/>
                      <a:pt x="478" y="16808"/>
                    </a:cubicBezTo>
                    <a:cubicBezTo>
                      <a:pt x="478" y="16796"/>
                      <a:pt x="490" y="16790"/>
                      <a:pt x="505" y="16790"/>
                    </a:cubicBezTo>
                    <a:cubicBezTo>
                      <a:pt x="520" y="16790"/>
                      <a:pt x="538" y="16796"/>
                      <a:pt x="550" y="16808"/>
                    </a:cubicBezTo>
                    <a:cubicBezTo>
                      <a:pt x="598" y="16999"/>
                      <a:pt x="622" y="17191"/>
                      <a:pt x="598" y="17382"/>
                    </a:cubicBezTo>
                    <a:cubicBezTo>
                      <a:pt x="598" y="17573"/>
                      <a:pt x="598" y="17765"/>
                      <a:pt x="574" y="17980"/>
                    </a:cubicBezTo>
                    <a:cubicBezTo>
                      <a:pt x="550" y="18171"/>
                      <a:pt x="526" y="18338"/>
                      <a:pt x="502" y="18530"/>
                    </a:cubicBezTo>
                    <a:lnTo>
                      <a:pt x="502" y="18601"/>
                    </a:lnTo>
                    <a:lnTo>
                      <a:pt x="598" y="18410"/>
                    </a:lnTo>
                    <a:lnTo>
                      <a:pt x="693" y="18171"/>
                    </a:lnTo>
                    <a:cubicBezTo>
                      <a:pt x="717" y="17932"/>
                      <a:pt x="741" y="17669"/>
                      <a:pt x="741" y="17406"/>
                    </a:cubicBezTo>
                    <a:cubicBezTo>
                      <a:pt x="741" y="17262"/>
                      <a:pt x="741" y="17095"/>
                      <a:pt x="741" y="16928"/>
                    </a:cubicBezTo>
                    <a:cubicBezTo>
                      <a:pt x="693" y="16784"/>
                      <a:pt x="693" y="16641"/>
                      <a:pt x="693" y="16497"/>
                    </a:cubicBezTo>
                    <a:cubicBezTo>
                      <a:pt x="705" y="16485"/>
                      <a:pt x="717" y="16479"/>
                      <a:pt x="729" y="16479"/>
                    </a:cubicBezTo>
                    <a:cubicBezTo>
                      <a:pt x="741" y="16479"/>
                      <a:pt x="753" y="16485"/>
                      <a:pt x="765" y="16497"/>
                    </a:cubicBezTo>
                    <a:cubicBezTo>
                      <a:pt x="813" y="16641"/>
                      <a:pt x="837" y="16784"/>
                      <a:pt x="837" y="16952"/>
                    </a:cubicBezTo>
                    <a:cubicBezTo>
                      <a:pt x="837" y="17095"/>
                      <a:pt x="861" y="17262"/>
                      <a:pt x="861" y="17430"/>
                    </a:cubicBezTo>
                    <a:cubicBezTo>
                      <a:pt x="861" y="17565"/>
                      <a:pt x="839" y="17700"/>
                      <a:pt x="837" y="17836"/>
                    </a:cubicBezTo>
                    <a:lnTo>
                      <a:pt x="837" y="17836"/>
                    </a:lnTo>
                    <a:cubicBezTo>
                      <a:pt x="885" y="17716"/>
                      <a:pt x="909" y="17621"/>
                      <a:pt x="932" y="17525"/>
                    </a:cubicBezTo>
                    <a:cubicBezTo>
                      <a:pt x="956" y="17478"/>
                      <a:pt x="980" y="17430"/>
                      <a:pt x="980" y="17382"/>
                    </a:cubicBezTo>
                    <a:cubicBezTo>
                      <a:pt x="1004" y="17310"/>
                      <a:pt x="1004" y="17262"/>
                      <a:pt x="1052" y="17215"/>
                    </a:cubicBezTo>
                    <a:lnTo>
                      <a:pt x="1052" y="16856"/>
                    </a:lnTo>
                    <a:cubicBezTo>
                      <a:pt x="1052" y="16689"/>
                      <a:pt x="1052" y="16569"/>
                      <a:pt x="1028" y="16426"/>
                    </a:cubicBezTo>
                    <a:cubicBezTo>
                      <a:pt x="980" y="16282"/>
                      <a:pt x="956" y="16139"/>
                      <a:pt x="909" y="15995"/>
                    </a:cubicBezTo>
                    <a:cubicBezTo>
                      <a:pt x="861" y="15924"/>
                      <a:pt x="837" y="15852"/>
                      <a:pt x="813" y="15804"/>
                    </a:cubicBezTo>
                    <a:cubicBezTo>
                      <a:pt x="789" y="15732"/>
                      <a:pt x="741" y="15661"/>
                      <a:pt x="717" y="15613"/>
                    </a:cubicBezTo>
                    <a:cubicBezTo>
                      <a:pt x="697" y="15551"/>
                      <a:pt x="748" y="15489"/>
                      <a:pt x="808" y="15489"/>
                    </a:cubicBezTo>
                    <a:cubicBezTo>
                      <a:pt x="818" y="15489"/>
                      <a:pt x="827" y="15490"/>
                      <a:pt x="837" y="15493"/>
                    </a:cubicBezTo>
                    <a:cubicBezTo>
                      <a:pt x="909" y="15326"/>
                      <a:pt x="1004" y="15135"/>
                      <a:pt x="1100" y="14967"/>
                    </a:cubicBezTo>
                    <a:cubicBezTo>
                      <a:pt x="1291" y="14609"/>
                      <a:pt x="1482" y="14226"/>
                      <a:pt x="1650" y="13844"/>
                    </a:cubicBezTo>
                    <a:cubicBezTo>
                      <a:pt x="1745" y="13652"/>
                      <a:pt x="1841" y="13437"/>
                      <a:pt x="1913" y="13246"/>
                    </a:cubicBezTo>
                    <a:cubicBezTo>
                      <a:pt x="1984" y="13055"/>
                      <a:pt x="2080" y="12863"/>
                      <a:pt x="2200" y="12696"/>
                    </a:cubicBezTo>
                    <a:cubicBezTo>
                      <a:pt x="2212" y="12672"/>
                      <a:pt x="2235" y="12660"/>
                      <a:pt x="2253" y="12660"/>
                    </a:cubicBezTo>
                    <a:cubicBezTo>
                      <a:pt x="2271" y="12660"/>
                      <a:pt x="2283" y="12672"/>
                      <a:pt x="2271" y="12696"/>
                    </a:cubicBezTo>
                    <a:cubicBezTo>
                      <a:pt x="2223" y="12935"/>
                      <a:pt x="2152" y="13174"/>
                      <a:pt x="2032" y="13389"/>
                    </a:cubicBezTo>
                    <a:cubicBezTo>
                      <a:pt x="1865" y="13772"/>
                      <a:pt x="1674" y="14154"/>
                      <a:pt x="1482" y="14537"/>
                    </a:cubicBezTo>
                    <a:cubicBezTo>
                      <a:pt x="1315" y="14896"/>
                      <a:pt x="1100" y="15230"/>
                      <a:pt x="885" y="15565"/>
                    </a:cubicBezTo>
                    <a:cubicBezTo>
                      <a:pt x="956" y="15685"/>
                      <a:pt x="1028" y="15804"/>
                      <a:pt x="1076" y="15948"/>
                    </a:cubicBezTo>
                    <a:cubicBezTo>
                      <a:pt x="1124" y="16067"/>
                      <a:pt x="1171" y="16211"/>
                      <a:pt x="1195" y="16354"/>
                    </a:cubicBezTo>
                    <a:cubicBezTo>
                      <a:pt x="1219" y="16521"/>
                      <a:pt x="1243" y="16665"/>
                      <a:pt x="1219" y="16832"/>
                    </a:cubicBezTo>
                    <a:cubicBezTo>
                      <a:pt x="1243" y="16952"/>
                      <a:pt x="1219" y="17071"/>
                      <a:pt x="1195" y="17191"/>
                    </a:cubicBezTo>
                    <a:cubicBezTo>
                      <a:pt x="1339" y="17239"/>
                      <a:pt x="1482" y="17286"/>
                      <a:pt x="1626" y="17358"/>
                    </a:cubicBezTo>
                    <a:cubicBezTo>
                      <a:pt x="1793" y="17430"/>
                      <a:pt x="1937" y="17502"/>
                      <a:pt x="2104" y="17573"/>
                    </a:cubicBezTo>
                    <a:cubicBezTo>
                      <a:pt x="2654" y="17812"/>
                      <a:pt x="3228" y="18028"/>
                      <a:pt x="3777" y="18243"/>
                    </a:cubicBezTo>
                    <a:cubicBezTo>
                      <a:pt x="4040" y="18314"/>
                      <a:pt x="4303" y="18410"/>
                      <a:pt x="4590" y="18482"/>
                    </a:cubicBezTo>
                    <a:cubicBezTo>
                      <a:pt x="4686" y="18243"/>
                      <a:pt x="4829" y="18004"/>
                      <a:pt x="4949" y="17765"/>
                    </a:cubicBezTo>
                    <a:cubicBezTo>
                      <a:pt x="5021" y="17621"/>
                      <a:pt x="5092" y="17478"/>
                      <a:pt x="5140" y="17334"/>
                    </a:cubicBezTo>
                    <a:cubicBezTo>
                      <a:pt x="5188" y="17262"/>
                      <a:pt x="5212" y="17191"/>
                      <a:pt x="5236" y="17119"/>
                    </a:cubicBezTo>
                    <a:cubicBezTo>
                      <a:pt x="5260" y="17047"/>
                      <a:pt x="5308" y="16976"/>
                      <a:pt x="5355" y="16928"/>
                    </a:cubicBezTo>
                    <a:cubicBezTo>
                      <a:pt x="5368" y="16921"/>
                      <a:pt x="5379" y="16918"/>
                      <a:pt x="5389" y="16918"/>
                    </a:cubicBezTo>
                    <a:cubicBezTo>
                      <a:pt x="5416" y="16918"/>
                      <a:pt x="5434" y="16941"/>
                      <a:pt x="5451" y="16976"/>
                    </a:cubicBezTo>
                    <a:cubicBezTo>
                      <a:pt x="5451" y="17047"/>
                      <a:pt x="5427" y="17119"/>
                      <a:pt x="5403" y="17191"/>
                    </a:cubicBezTo>
                    <a:lnTo>
                      <a:pt x="5308" y="17406"/>
                    </a:lnTo>
                    <a:cubicBezTo>
                      <a:pt x="5236" y="17549"/>
                      <a:pt x="5164" y="17693"/>
                      <a:pt x="5092" y="17836"/>
                    </a:cubicBezTo>
                    <a:cubicBezTo>
                      <a:pt x="4973" y="18075"/>
                      <a:pt x="4853" y="18291"/>
                      <a:pt x="4710" y="18530"/>
                    </a:cubicBezTo>
                    <a:lnTo>
                      <a:pt x="4949" y="18601"/>
                    </a:lnTo>
                    <a:cubicBezTo>
                      <a:pt x="5045" y="18386"/>
                      <a:pt x="5116" y="18195"/>
                      <a:pt x="5212" y="18004"/>
                    </a:cubicBezTo>
                    <a:cubicBezTo>
                      <a:pt x="5332" y="17788"/>
                      <a:pt x="5427" y="17573"/>
                      <a:pt x="5547" y="17358"/>
                    </a:cubicBezTo>
                    <a:lnTo>
                      <a:pt x="5857" y="16736"/>
                    </a:lnTo>
                    <a:lnTo>
                      <a:pt x="6001" y="16426"/>
                    </a:lnTo>
                    <a:cubicBezTo>
                      <a:pt x="6073" y="16330"/>
                      <a:pt x="6120" y="16234"/>
                      <a:pt x="6192" y="16139"/>
                    </a:cubicBezTo>
                    <a:cubicBezTo>
                      <a:pt x="6206" y="16125"/>
                      <a:pt x="6221" y="16120"/>
                      <a:pt x="6236" y="16120"/>
                    </a:cubicBezTo>
                    <a:cubicBezTo>
                      <a:pt x="6274" y="16120"/>
                      <a:pt x="6312" y="16159"/>
                      <a:pt x="6312" y="16211"/>
                    </a:cubicBezTo>
                    <a:cubicBezTo>
                      <a:pt x="6264" y="16306"/>
                      <a:pt x="6216" y="16426"/>
                      <a:pt x="6168" y="16521"/>
                    </a:cubicBezTo>
                    <a:cubicBezTo>
                      <a:pt x="6097" y="16641"/>
                      <a:pt x="6049" y="16736"/>
                      <a:pt x="6001" y="16832"/>
                    </a:cubicBezTo>
                    <a:lnTo>
                      <a:pt x="5690" y="17454"/>
                    </a:lnTo>
                    <a:lnTo>
                      <a:pt x="5379" y="18075"/>
                    </a:lnTo>
                    <a:cubicBezTo>
                      <a:pt x="5284" y="18267"/>
                      <a:pt x="5188" y="18434"/>
                      <a:pt x="5069" y="18625"/>
                    </a:cubicBezTo>
                    <a:lnTo>
                      <a:pt x="5092" y="18625"/>
                    </a:lnTo>
                    <a:cubicBezTo>
                      <a:pt x="5212" y="18673"/>
                      <a:pt x="5355" y="18673"/>
                      <a:pt x="5475" y="18721"/>
                    </a:cubicBezTo>
                    <a:lnTo>
                      <a:pt x="5475" y="18697"/>
                    </a:lnTo>
                    <a:cubicBezTo>
                      <a:pt x="5475" y="18673"/>
                      <a:pt x="5523" y="18673"/>
                      <a:pt x="5547" y="18673"/>
                    </a:cubicBezTo>
                    <a:cubicBezTo>
                      <a:pt x="5571" y="18625"/>
                      <a:pt x="5595" y="18577"/>
                      <a:pt x="5618" y="18530"/>
                    </a:cubicBezTo>
                    <a:cubicBezTo>
                      <a:pt x="6097" y="17573"/>
                      <a:pt x="6599" y="16641"/>
                      <a:pt x="7077" y="15685"/>
                    </a:cubicBezTo>
                    <a:cubicBezTo>
                      <a:pt x="7555" y="14752"/>
                      <a:pt x="8033" y="13796"/>
                      <a:pt x="8511" y="12839"/>
                    </a:cubicBezTo>
                    <a:cubicBezTo>
                      <a:pt x="8966" y="11883"/>
                      <a:pt x="9396" y="10927"/>
                      <a:pt x="9850" y="9971"/>
                    </a:cubicBezTo>
                    <a:cubicBezTo>
                      <a:pt x="10304" y="9014"/>
                      <a:pt x="10735" y="8034"/>
                      <a:pt x="11141" y="7078"/>
                    </a:cubicBezTo>
                    <a:cubicBezTo>
                      <a:pt x="11524" y="6217"/>
                      <a:pt x="11882" y="5356"/>
                      <a:pt x="12241" y="4496"/>
                    </a:cubicBezTo>
                    <a:lnTo>
                      <a:pt x="12026" y="4400"/>
                    </a:lnTo>
                    <a:cubicBezTo>
                      <a:pt x="12026" y="4448"/>
                      <a:pt x="12002" y="4496"/>
                      <a:pt x="11978" y="4519"/>
                    </a:cubicBezTo>
                    <a:lnTo>
                      <a:pt x="11882" y="4687"/>
                    </a:lnTo>
                    <a:cubicBezTo>
                      <a:pt x="11811" y="4806"/>
                      <a:pt x="11739" y="4926"/>
                      <a:pt x="11667" y="5045"/>
                    </a:cubicBezTo>
                    <a:cubicBezTo>
                      <a:pt x="11660" y="5059"/>
                      <a:pt x="11649" y="5065"/>
                      <a:pt x="11637" y="5065"/>
                    </a:cubicBezTo>
                    <a:cubicBezTo>
                      <a:pt x="11609" y="5065"/>
                      <a:pt x="11579" y="5031"/>
                      <a:pt x="11595" y="4998"/>
                    </a:cubicBezTo>
                    <a:cubicBezTo>
                      <a:pt x="11667" y="4878"/>
                      <a:pt x="11715" y="4759"/>
                      <a:pt x="11787" y="4639"/>
                    </a:cubicBezTo>
                    <a:lnTo>
                      <a:pt x="11882" y="4472"/>
                    </a:lnTo>
                    <a:cubicBezTo>
                      <a:pt x="11906" y="4424"/>
                      <a:pt x="11930" y="4400"/>
                      <a:pt x="11954" y="4352"/>
                    </a:cubicBezTo>
                    <a:cubicBezTo>
                      <a:pt x="11739" y="4280"/>
                      <a:pt x="11524" y="4185"/>
                      <a:pt x="11309" y="4089"/>
                    </a:cubicBezTo>
                    <a:cubicBezTo>
                      <a:pt x="10759" y="3826"/>
                      <a:pt x="10209" y="3539"/>
                      <a:pt x="9659" y="3228"/>
                    </a:cubicBezTo>
                    <a:cubicBezTo>
                      <a:pt x="9396" y="3085"/>
                      <a:pt x="9133" y="2918"/>
                      <a:pt x="8870" y="2774"/>
                    </a:cubicBezTo>
                    <a:lnTo>
                      <a:pt x="8463" y="2511"/>
                    </a:lnTo>
                    <a:cubicBezTo>
                      <a:pt x="8368" y="2463"/>
                      <a:pt x="8272" y="2392"/>
                      <a:pt x="8200" y="2344"/>
                    </a:cubicBezTo>
                    <a:cubicBezTo>
                      <a:pt x="8177" y="2344"/>
                      <a:pt x="8177" y="2368"/>
                      <a:pt x="8177" y="2368"/>
                    </a:cubicBezTo>
                    <a:cubicBezTo>
                      <a:pt x="8153" y="2392"/>
                      <a:pt x="8129" y="2392"/>
                      <a:pt x="8129" y="2392"/>
                    </a:cubicBezTo>
                    <a:cubicBezTo>
                      <a:pt x="7985" y="2559"/>
                      <a:pt x="7818" y="2679"/>
                      <a:pt x="7627" y="2798"/>
                    </a:cubicBezTo>
                    <a:cubicBezTo>
                      <a:pt x="7531" y="2870"/>
                      <a:pt x="7412" y="2918"/>
                      <a:pt x="7292" y="2965"/>
                    </a:cubicBezTo>
                    <a:cubicBezTo>
                      <a:pt x="7196" y="3037"/>
                      <a:pt x="7053" y="3061"/>
                      <a:pt x="6933" y="3061"/>
                    </a:cubicBezTo>
                    <a:cubicBezTo>
                      <a:pt x="6886" y="3061"/>
                      <a:pt x="6862" y="2989"/>
                      <a:pt x="6909" y="2965"/>
                    </a:cubicBezTo>
                    <a:cubicBezTo>
                      <a:pt x="7005" y="2918"/>
                      <a:pt x="7125" y="2870"/>
                      <a:pt x="7244" y="2822"/>
                    </a:cubicBezTo>
                    <a:cubicBezTo>
                      <a:pt x="7340" y="2774"/>
                      <a:pt x="7459" y="2726"/>
                      <a:pt x="7555" y="2655"/>
                    </a:cubicBezTo>
                    <a:cubicBezTo>
                      <a:pt x="7746" y="2535"/>
                      <a:pt x="7938" y="2368"/>
                      <a:pt x="8081" y="2176"/>
                    </a:cubicBezTo>
                    <a:cubicBezTo>
                      <a:pt x="8081" y="2176"/>
                      <a:pt x="8105" y="2153"/>
                      <a:pt x="8105" y="2153"/>
                    </a:cubicBezTo>
                    <a:cubicBezTo>
                      <a:pt x="8272" y="1722"/>
                      <a:pt x="8463" y="1292"/>
                      <a:pt x="8655" y="862"/>
                    </a:cubicBezTo>
                    <a:lnTo>
                      <a:pt x="8655" y="862"/>
                    </a:lnTo>
                    <a:lnTo>
                      <a:pt x="8511" y="981"/>
                    </a:lnTo>
                    <a:cubicBezTo>
                      <a:pt x="8368" y="1101"/>
                      <a:pt x="8224" y="1220"/>
                      <a:pt x="8081" y="1316"/>
                    </a:cubicBezTo>
                    <a:cubicBezTo>
                      <a:pt x="7794" y="1531"/>
                      <a:pt x="7483" y="1698"/>
                      <a:pt x="7149" y="1842"/>
                    </a:cubicBezTo>
                    <a:cubicBezTo>
                      <a:pt x="7125" y="1842"/>
                      <a:pt x="7101" y="1794"/>
                      <a:pt x="7125" y="1770"/>
                    </a:cubicBezTo>
                    <a:cubicBezTo>
                      <a:pt x="7435" y="1603"/>
                      <a:pt x="7722" y="1435"/>
                      <a:pt x="8033" y="1220"/>
                    </a:cubicBezTo>
                    <a:cubicBezTo>
                      <a:pt x="8177" y="1125"/>
                      <a:pt x="8320" y="1005"/>
                      <a:pt x="8440" y="885"/>
                    </a:cubicBezTo>
                    <a:lnTo>
                      <a:pt x="8655" y="718"/>
                    </a:lnTo>
                    <a:cubicBezTo>
                      <a:pt x="8703" y="670"/>
                      <a:pt x="8750" y="622"/>
                      <a:pt x="8798" y="575"/>
                    </a:cubicBezTo>
                    <a:cubicBezTo>
                      <a:pt x="8846" y="551"/>
                      <a:pt x="8822" y="503"/>
                      <a:pt x="8846" y="455"/>
                    </a:cubicBezTo>
                    <a:lnTo>
                      <a:pt x="8846" y="455"/>
                    </a:lnTo>
                    <a:lnTo>
                      <a:pt x="8607" y="646"/>
                    </a:lnTo>
                    <a:cubicBezTo>
                      <a:pt x="8440" y="766"/>
                      <a:pt x="8272" y="885"/>
                      <a:pt x="8105" y="1005"/>
                    </a:cubicBezTo>
                    <a:cubicBezTo>
                      <a:pt x="7770" y="1244"/>
                      <a:pt x="7412" y="1459"/>
                      <a:pt x="7029" y="1651"/>
                    </a:cubicBezTo>
                    <a:cubicBezTo>
                      <a:pt x="7022" y="1654"/>
                      <a:pt x="7016" y="1655"/>
                      <a:pt x="7010" y="1655"/>
                    </a:cubicBezTo>
                    <a:cubicBezTo>
                      <a:pt x="6970" y="1655"/>
                      <a:pt x="6940" y="1596"/>
                      <a:pt x="6981" y="1555"/>
                    </a:cubicBezTo>
                    <a:cubicBezTo>
                      <a:pt x="7340" y="1340"/>
                      <a:pt x="7698" y="1125"/>
                      <a:pt x="8033" y="909"/>
                    </a:cubicBezTo>
                    <a:cubicBezTo>
                      <a:pt x="8200" y="790"/>
                      <a:pt x="8368" y="646"/>
                      <a:pt x="8535" y="527"/>
                    </a:cubicBezTo>
                    <a:cubicBezTo>
                      <a:pt x="8679" y="407"/>
                      <a:pt x="8822" y="264"/>
                      <a:pt x="8989" y="144"/>
                    </a:cubicBezTo>
                    <a:lnTo>
                      <a:pt x="90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7" name="Google Shape;1487;p44"/>
              <p:cNvSpPr/>
              <p:nvPr/>
            </p:nvSpPr>
            <p:spPr>
              <a:xfrm>
                <a:off x="716875" y="7732350"/>
                <a:ext cx="132725" cy="104625"/>
              </a:xfrm>
              <a:custGeom>
                <a:avLst/>
                <a:gdLst/>
                <a:ahLst/>
                <a:cxnLst/>
                <a:rect l="l" t="t" r="r" b="b"/>
                <a:pathLst>
                  <a:path w="5309" h="4185" extrusionOk="0">
                    <a:moveTo>
                      <a:pt x="1124" y="0"/>
                    </a:moveTo>
                    <a:cubicBezTo>
                      <a:pt x="1124" y="48"/>
                      <a:pt x="1100" y="72"/>
                      <a:pt x="1100" y="96"/>
                    </a:cubicBezTo>
                    <a:cubicBezTo>
                      <a:pt x="1077" y="120"/>
                      <a:pt x="1053" y="215"/>
                      <a:pt x="1053" y="263"/>
                    </a:cubicBezTo>
                    <a:cubicBezTo>
                      <a:pt x="1005" y="359"/>
                      <a:pt x="981" y="455"/>
                      <a:pt x="933" y="550"/>
                    </a:cubicBezTo>
                    <a:cubicBezTo>
                      <a:pt x="861" y="765"/>
                      <a:pt x="766" y="957"/>
                      <a:pt x="670" y="1148"/>
                    </a:cubicBezTo>
                    <a:cubicBezTo>
                      <a:pt x="575" y="1363"/>
                      <a:pt x="479" y="1554"/>
                      <a:pt x="359" y="1746"/>
                    </a:cubicBezTo>
                    <a:cubicBezTo>
                      <a:pt x="288" y="1841"/>
                      <a:pt x="240" y="1913"/>
                      <a:pt x="168" y="2009"/>
                    </a:cubicBezTo>
                    <a:cubicBezTo>
                      <a:pt x="120" y="2080"/>
                      <a:pt x="72" y="2152"/>
                      <a:pt x="1" y="2224"/>
                    </a:cubicBezTo>
                    <a:cubicBezTo>
                      <a:pt x="312" y="2367"/>
                      <a:pt x="575" y="2511"/>
                      <a:pt x="861" y="2678"/>
                    </a:cubicBezTo>
                    <a:cubicBezTo>
                      <a:pt x="1411" y="2965"/>
                      <a:pt x="1937" y="3228"/>
                      <a:pt x="2487" y="3467"/>
                    </a:cubicBezTo>
                    <a:cubicBezTo>
                      <a:pt x="2774" y="3586"/>
                      <a:pt x="3037" y="3706"/>
                      <a:pt x="3324" y="3826"/>
                    </a:cubicBezTo>
                    <a:lnTo>
                      <a:pt x="3754" y="3993"/>
                    </a:lnTo>
                    <a:lnTo>
                      <a:pt x="3969" y="4089"/>
                    </a:lnTo>
                    <a:cubicBezTo>
                      <a:pt x="4041" y="4112"/>
                      <a:pt x="4113" y="4136"/>
                      <a:pt x="4185" y="4184"/>
                    </a:cubicBezTo>
                    <a:cubicBezTo>
                      <a:pt x="4209" y="4112"/>
                      <a:pt x="4232" y="4041"/>
                      <a:pt x="4256" y="3969"/>
                    </a:cubicBezTo>
                    <a:lnTo>
                      <a:pt x="4424" y="3586"/>
                    </a:lnTo>
                    <a:lnTo>
                      <a:pt x="4735" y="2869"/>
                    </a:lnTo>
                    <a:cubicBezTo>
                      <a:pt x="4854" y="2654"/>
                      <a:pt x="4950" y="2391"/>
                      <a:pt x="5069" y="2152"/>
                    </a:cubicBezTo>
                    <a:lnTo>
                      <a:pt x="5213" y="1793"/>
                    </a:lnTo>
                    <a:cubicBezTo>
                      <a:pt x="5237" y="1722"/>
                      <a:pt x="5261" y="1674"/>
                      <a:pt x="5308" y="1602"/>
                    </a:cubicBezTo>
                    <a:cubicBezTo>
                      <a:pt x="5237" y="1578"/>
                      <a:pt x="5189" y="1578"/>
                      <a:pt x="5141" y="1554"/>
                    </a:cubicBezTo>
                    <a:lnTo>
                      <a:pt x="4902" y="1506"/>
                    </a:lnTo>
                    <a:cubicBezTo>
                      <a:pt x="4735" y="1459"/>
                      <a:pt x="4591" y="1411"/>
                      <a:pt x="4424" y="1339"/>
                    </a:cubicBezTo>
                    <a:cubicBezTo>
                      <a:pt x="3826" y="1172"/>
                      <a:pt x="3252" y="957"/>
                      <a:pt x="2678" y="741"/>
                    </a:cubicBezTo>
                    <a:cubicBezTo>
                      <a:pt x="2392" y="622"/>
                      <a:pt x="2129" y="502"/>
                      <a:pt x="1842" y="383"/>
                    </a:cubicBezTo>
                    <a:cubicBezTo>
                      <a:pt x="1698" y="311"/>
                      <a:pt x="1579" y="239"/>
                      <a:pt x="1435" y="168"/>
                    </a:cubicBezTo>
                    <a:cubicBezTo>
                      <a:pt x="1292" y="96"/>
                      <a:pt x="1220" y="72"/>
                      <a:pt x="112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8" name="Google Shape;1488;p44"/>
              <p:cNvSpPr/>
              <p:nvPr/>
            </p:nvSpPr>
            <p:spPr>
              <a:xfrm>
                <a:off x="831050" y="7753850"/>
                <a:ext cx="86075" cy="68175"/>
              </a:xfrm>
              <a:custGeom>
                <a:avLst/>
                <a:gdLst/>
                <a:ahLst/>
                <a:cxnLst/>
                <a:rect l="l" t="t" r="r" b="b"/>
                <a:pathLst>
                  <a:path w="3443" h="2727" extrusionOk="0">
                    <a:moveTo>
                      <a:pt x="3204" y="1"/>
                    </a:moveTo>
                    <a:lnTo>
                      <a:pt x="2893" y="25"/>
                    </a:lnTo>
                    <a:cubicBezTo>
                      <a:pt x="2511" y="97"/>
                      <a:pt x="2152" y="192"/>
                      <a:pt x="1793" y="336"/>
                    </a:cubicBezTo>
                    <a:cubicBezTo>
                      <a:pt x="1626" y="407"/>
                      <a:pt x="1435" y="479"/>
                      <a:pt x="1267" y="575"/>
                    </a:cubicBezTo>
                    <a:cubicBezTo>
                      <a:pt x="1196" y="623"/>
                      <a:pt x="1124" y="670"/>
                      <a:pt x="1028" y="718"/>
                    </a:cubicBezTo>
                    <a:lnTo>
                      <a:pt x="885" y="814"/>
                    </a:lnTo>
                    <a:lnTo>
                      <a:pt x="813" y="1005"/>
                    </a:lnTo>
                    <a:cubicBezTo>
                      <a:pt x="765" y="1125"/>
                      <a:pt x="694" y="1244"/>
                      <a:pt x="646" y="1364"/>
                    </a:cubicBezTo>
                    <a:cubicBezTo>
                      <a:pt x="526" y="1603"/>
                      <a:pt x="407" y="1842"/>
                      <a:pt x="311" y="2081"/>
                    </a:cubicBezTo>
                    <a:lnTo>
                      <a:pt x="0" y="2726"/>
                    </a:lnTo>
                    <a:lnTo>
                      <a:pt x="24" y="2703"/>
                    </a:lnTo>
                    <a:cubicBezTo>
                      <a:pt x="359" y="2296"/>
                      <a:pt x="789" y="1985"/>
                      <a:pt x="1267" y="1770"/>
                    </a:cubicBezTo>
                    <a:cubicBezTo>
                      <a:pt x="1482" y="1651"/>
                      <a:pt x="1745" y="1555"/>
                      <a:pt x="1985" y="1507"/>
                    </a:cubicBezTo>
                    <a:cubicBezTo>
                      <a:pt x="2128" y="1483"/>
                      <a:pt x="2248" y="1459"/>
                      <a:pt x="2367" y="1435"/>
                    </a:cubicBezTo>
                    <a:cubicBezTo>
                      <a:pt x="2439" y="1423"/>
                      <a:pt x="2505" y="1418"/>
                      <a:pt x="2570" y="1418"/>
                    </a:cubicBezTo>
                    <a:cubicBezTo>
                      <a:pt x="2636" y="1418"/>
                      <a:pt x="2702" y="1423"/>
                      <a:pt x="2774" y="1435"/>
                    </a:cubicBezTo>
                    <a:cubicBezTo>
                      <a:pt x="2797" y="1364"/>
                      <a:pt x="2821" y="1316"/>
                      <a:pt x="2845" y="1244"/>
                    </a:cubicBezTo>
                    <a:cubicBezTo>
                      <a:pt x="2893" y="1149"/>
                      <a:pt x="2941" y="1029"/>
                      <a:pt x="3013" y="909"/>
                    </a:cubicBezTo>
                    <a:cubicBezTo>
                      <a:pt x="3060" y="814"/>
                      <a:pt x="3108" y="670"/>
                      <a:pt x="3180" y="551"/>
                    </a:cubicBezTo>
                    <a:lnTo>
                      <a:pt x="3180" y="551"/>
                    </a:lnTo>
                    <a:cubicBezTo>
                      <a:pt x="3108" y="575"/>
                      <a:pt x="3060" y="575"/>
                      <a:pt x="3013" y="575"/>
                    </a:cubicBezTo>
                    <a:lnTo>
                      <a:pt x="2726" y="623"/>
                    </a:lnTo>
                    <a:cubicBezTo>
                      <a:pt x="2558" y="646"/>
                      <a:pt x="2367" y="670"/>
                      <a:pt x="2176" y="694"/>
                    </a:cubicBezTo>
                    <a:cubicBezTo>
                      <a:pt x="2128" y="694"/>
                      <a:pt x="2104" y="599"/>
                      <a:pt x="2176" y="599"/>
                    </a:cubicBezTo>
                    <a:cubicBezTo>
                      <a:pt x="2343" y="551"/>
                      <a:pt x="2511" y="503"/>
                      <a:pt x="2702" y="479"/>
                    </a:cubicBezTo>
                    <a:lnTo>
                      <a:pt x="2989" y="431"/>
                    </a:lnTo>
                    <a:lnTo>
                      <a:pt x="3108" y="407"/>
                    </a:lnTo>
                    <a:lnTo>
                      <a:pt x="3252" y="407"/>
                    </a:lnTo>
                    <a:lnTo>
                      <a:pt x="3323" y="264"/>
                    </a:lnTo>
                    <a:cubicBezTo>
                      <a:pt x="3371" y="168"/>
                      <a:pt x="3395" y="97"/>
                      <a:pt x="34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9" name="Google Shape;1489;p44"/>
              <p:cNvSpPr/>
              <p:nvPr/>
            </p:nvSpPr>
            <p:spPr>
              <a:xfrm>
                <a:off x="857350" y="7411375"/>
                <a:ext cx="190075" cy="355650"/>
              </a:xfrm>
              <a:custGeom>
                <a:avLst/>
                <a:gdLst/>
                <a:ahLst/>
                <a:cxnLst/>
                <a:rect l="l" t="t" r="r" b="b"/>
                <a:pathLst>
                  <a:path w="7603" h="14226" extrusionOk="0">
                    <a:moveTo>
                      <a:pt x="6790" y="1"/>
                    </a:moveTo>
                    <a:lnTo>
                      <a:pt x="6742" y="48"/>
                    </a:lnTo>
                    <a:lnTo>
                      <a:pt x="6742" y="72"/>
                    </a:lnTo>
                    <a:cubicBezTo>
                      <a:pt x="6336" y="1077"/>
                      <a:pt x="5929" y="2057"/>
                      <a:pt x="5499" y="3013"/>
                    </a:cubicBezTo>
                    <a:cubicBezTo>
                      <a:pt x="5069" y="3969"/>
                      <a:pt x="4614" y="4950"/>
                      <a:pt x="4184" y="5930"/>
                    </a:cubicBezTo>
                    <a:cubicBezTo>
                      <a:pt x="3730" y="6910"/>
                      <a:pt x="3276" y="7866"/>
                      <a:pt x="2797" y="8823"/>
                    </a:cubicBezTo>
                    <a:cubicBezTo>
                      <a:pt x="2319" y="9779"/>
                      <a:pt x="1865" y="10711"/>
                      <a:pt x="1363" y="11668"/>
                    </a:cubicBezTo>
                    <a:cubicBezTo>
                      <a:pt x="1124" y="12146"/>
                      <a:pt x="885" y="12600"/>
                      <a:pt x="622" y="13078"/>
                    </a:cubicBezTo>
                    <a:cubicBezTo>
                      <a:pt x="430" y="13461"/>
                      <a:pt x="215" y="13843"/>
                      <a:pt x="0" y="14226"/>
                    </a:cubicBezTo>
                    <a:cubicBezTo>
                      <a:pt x="72" y="14178"/>
                      <a:pt x="144" y="14130"/>
                      <a:pt x="215" y="14082"/>
                    </a:cubicBezTo>
                    <a:cubicBezTo>
                      <a:pt x="574" y="13891"/>
                      <a:pt x="933" y="13748"/>
                      <a:pt x="1315" y="13652"/>
                    </a:cubicBezTo>
                    <a:cubicBezTo>
                      <a:pt x="1506" y="13604"/>
                      <a:pt x="1722" y="13557"/>
                      <a:pt x="1913" y="13533"/>
                    </a:cubicBezTo>
                    <a:cubicBezTo>
                      <a:pt x="2008" y="13533"/>
                      <a:pt x="2104" y="13509"/>
                      <a:pt x="2224" y="13509"/>
                    </a:cubicBezTo>
                    <a:cubicBezTo>
                      <a:pt x="2319" y="13509"/>
                      <a:pt x="2415" y="13509"/>
                      <a:pt x="2510" y="13533"/>
                    </a:cubicBezTo>
                    <a:lnTo>
                      <a:pt x="2941" y="12600"/>
                    </a:lnTo>
                    <a:cubicBezTo>
                      <a:pt x="3706" y="10998"/>
                      <a:pt x="4471" y="9420"/>
                      <a:pt x="5260" y="7843"/>
                    </a:cubicBezTo>
                    <a:lnTo>
                      <a:pt x="6408" y="5476"/>
                    </a:lnTo>
                    <a:lnTo>
                      <a:pt x="7005" y="4280"/>
                    </a:lnTo>
                    <a:cubicBezTo>
                      <a:pt x="7196" y="3874"/>
                      <a:pt x="7388" y="3467"/>
                      <a:pt x="7603" y="3085"/>
                    </a:cubicBezTo>
                    <a:cubicBezTo>
                      <a:pt x="7579" y="3037"/>
                      <a:pt x="7555" y="3013"/>
                      <a:pt x="7531" y="2965"/>
                    </a:cubicBezTo>
                    <a:cubicBezTo>
                      <a:pt x="7483" y="2917"/>
                      <a:pt x="7459" y="2870"/>
                      <a:pt x="7436" y="2822"/>
                    </a:cubicBezTo>
                    <a:cubicBezTo>
                      <a:pt x="7364" y="2726"/>
                      <a:pt x="7292" y="2631"/>
                      <a:pt x="7244" y="2535"/>
                    </a:cubicBezTo>
                    <a:cubicBezTo>
                      <a:pt x="7029" y="2152"/>
                      <a:pt x="6886" y="1746"/>
                      <a:pt x="6814" y="1316"/>
                    </a:cubicBezTo>
                    <a:cubicBezTo>
                      <a:pt x="6766" y="1100"/>
                      <a:pt x="6742" y="885"/>
                      <a:pt x="6742" y="646"/>
                    </a:cubicBezTo>
                    <a:cubicBezTo>
                      <a:pt x="6742" y="551"/>
                      <a:pt x="6742" y="431"/>
                      <a:pt x="6742" y="335"/>
                    </a:cubicBezTo>
                    <a:cubicBezTo>
                      <a:pt x="6742" y="288"/>
                      <a:pt x="6742" y="216"/>
                      <a:pt x="6766" y="168"/>
                    </a:cubicBezTo>
                    <a:lnTo>
                      <a:pt x="6766" y="144"/>
                    </a:lnTo>
                    <a:cubicBezTo>
                      <a:pt x="6766" y="96"/>
                      <a:pt x="6766" y="48"/>
                      <a:pt x="679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0" name="Google Shape;1490;p44"/>
              <p:cNvSpPr/>
              <p:nvPr/>
            </p:nvSpPr>
            <p:spPr>
              <a:xfrm>
                <a:off x="932050" y="7515975"/>
                <a:ext cx="233125" cy="223575"/>
              </a:xfrm>
              <a:custGeom>
                <a:avLst/>
                <a:gdLst/>
                <a:ahLst/>
                <a:cxnLst/>
                <a:rect l="l" t="t" r="r" b="b"/>
                <a:pathLst>
                  <a:path w="9325" h="8943" extrusionOk="0">
                    <a:moveTo>
                      <a:pt x="4280" y="1"/>
                    </a:moveTo>
                    <a:lnTo>
                      <a:pt x="4113" y="311"/>
                    </a:lnTo>
                    <a:lnTo>
                      <a:pt x="3467" y="1650"/>
                    </a:lnTo>
                    <a:cubicBezTo>
                      <a:pt x="2678" y="3228"/>
                      <a:pt x="1913" y="4830"/>
                      <a:pt x="1124" y="6408"/>
                    </a:cubicBezTo>
                    <a:cubicBezTo>
                      <a:pt x="766" y="7173"/>
                      <a:pt x="383" y="7938"/>
                      <a:pt x="1" y="8703"/>
                    </a:cubicBezTo>
                    <a:cubicBezTo>
                      <a:pt x="48" y="8727"/>
                      <a:pt x="96" y="8727"/>
                      <a:pt x="144" y="8727"/>
                    </a:cubicBezTo>
                    <a:cubicBezTo>
                      <a:pt x="240" y="8727"/>
                      <a:pt x="335" y="8703"/>
                      <a:pt x="407" y="8679"/>
                    </a:cubicBezTo>
                    <a:cubicBezTo>
                      <a:pt x="574" y="8607"/>
                      <a:pt x="742" y="8488"/>
                      <a:pt x="837" y="8344"/>
                    </a:cubicBezTo>
                    <a:cubicBezTo>
                      <a:pt x="957" y="8201"/>
                      <a:pt x="1053" y="8034"/>
                      <a:pt x="1100" y="7842"/>
                    </a:cubicBezTo>
                    <a:cubicBezTo>
                      <a:pt x="1124" y="7723"/>
                      <a:pt x="1148" y="7627"/>
                      <a:pt x="1172" y="7532"/>
                    </a:cubicBezTo>
                    <a:cubicBezTo>
                      <a:pt x="1196" y="7436"/>
                      <a:pt x="1244" y="7340"/>
                      <a:pt x="1292" y="7245"/>
                    </a:cubicBezTo>
                    <a:cubicBezTo>
                      <a:pt x="1304" y="7221"/>
                      <a:pt x="1322" y="7209"/>
                      <a:pt x="1337" y="7209"/>
                    </a:cubicBezTo>
                    <a:cubicBezTo>
                      <a:pt x="1351" y="7209"/>
                      <a:pt x="1363" y="7221"/>
                      <a:pt x="1363" y="7245"/>
                    </a:cubicBezTo>
                    <a:cubicBezTo>
                      <a:pt x="1387" y="7364"/>
                      <a:pt x="1387" y="7484"/>
                      <a:pt x="1340" y="7579"/>
                    </a:cubicBezTo>
                    <a:cubicBezTo>
                      <a:pt x="1316" y="7699"/>
                      <a:pt x="1292" y="7818"/>
                      <a:pt x="1244" y="7938"/>
                    </a:cubicBezTo>
                    <a:cubicBezTo>
                      <a:pt x="1196" y="8058"/>
                      <a:pt x="1148" y="8177"/>
                      <a:pt x="1077" y="8297"/>
                    </a:cubicBezTo>
                    <a:cubicBezTo>
                      <a:pt x="1196" y="8297"/>
                      <a:pt x="1292" y="8273"/>
                      <a:pt x="1411" y="8273"/>
                    </a:cubicBezTo>
                    <a:lnTo>
                      <a:pt x="1842" y="8249"/>
                    </a:lnTo>
                    <a:lnTo>
                      <a:pt x="2750" y="8201"/>
                    </a:lnTo>
                    <a:cubicBezTo>
                      <a:pt x="3204" y="8177"/>
                      <a:pt x="3665" y="8165"/>
                      <a:pt x="4128" y="8165"/>
                    </a:cubicBezTo>
                    <a:cubicBezTo>
                      <a:pt x="4591" y="8165"/>
                      <a:pt x="5057" y="8177"/>
                      <a:pt x="5523" y="8201"/>
                    </a:cubicBezTo>
                    <a:cubicBezTo>
                      <a:pt x="5954" y="8225"/>
                      <a:pt x="6384" y="8297"/>
                      <a:pt x="6791" y="8416"/>
                    </a:cubicBezTo>
                    <a:cubicBezTo>
                      <a:pt x="7006" y="8488"/>
                      <a:pt x="7197" y="8560"/>
                      <a:pt x="7388" y="8655"/>
                    </a:cubicBezTo>
                    <a:cubicBezTo>
                      <a:pt x="7484" y="8703"/>
                      <a:pt x="7580" y="8751"/>
                      <a:pt x="7675" y="8799"/>
                    </a:cubicBezTo>
                    <a:cubicBezTo>
                      <a:pt x="7747" y="8847"/>
                      <a:pt x="7819" y="8894"/>
                      <a:pt x="7866" y="8942"/>
                    </a:cubicBezTo>
                    <a:lnTo>
                      <a:pt x="7890" y="8894"/>
                    </a:lnTo>
                    <a:lnTo>
                      <a:pt x="7986" y="8751"/>
                    </a:lnTo>
                    <a:lnTo>
                      <a:pt x="8201" y="8416"/>
                    </a:lnTo>
                    <a:cubicBezTo>
                      <a:pt x="8345" y="8225"/>
                      <a:pt x="8488" y="8010"/>
                      <a:pt x="8608" y="7795"/>
                    </a:cubicBezTo>
                    <a:cubicBezTo>
                      <a:pt x="8679" y="7723"/>
                      <a:pt x="8727" y="7651"/>
                      <a:pt x="8775" y="7556"/>
                    </a:cubicBezTo>
                    <a:cubicBezTo>
                      <a:pt x="8440" y="7364"/>
                      <a:pt x="8129" y="7149"/>
                      <a:pt x="7795" y="6958"/>
                    </a:cubicBezTo>
                    <a:cubicBezTo>
                      <a:pt x="7460" y="6767"/>
                      <a:pt x="7125" y="6575"/>
                      <a:pt x="6814" y="6384"/>
                    </a:cubicBezTo>
                    <a:cubicBezTo>
                      <a:pt x="6751" y="6363"/>
                      <a:pt x="6800" y="6285"/>
                      <a:pt x="6846" y="6285"/>
                    </a:cubicBezTo>
                    <a:cubicBezTo>
                      <a:pt x="6852" y="6285"/>
                      <a:pt x="6857" y="6286"/>
                      <a:pt x="6862" y="6288"/>
                    </a:cubicBezTo>
                    <a:cubicBezTo>
                      <a:pt x="7221" y="6456"/>
                      <a:pt x="7556" y="6623"/>
                      <a:pt x="7890" y="6814"/>
                    </a:cubicBezTo>
                    <a:cubicBezTo>
                      <a:pt x="8225" y="7006"/>
                      <a:pt x="8560" y="7197"/>
                      <a:pt x="8871" y="7412"/>
                    </a:cubicBezTo>
                    <a:cubicBezTo>
                      <a:pt x="8918" y="7340"/>
                      <a:pt x="8966" y="7269"/>
                      <a:pt x="9014" y="7173"/>
                    </a:cubicBezTo>
                    <a:lnTo>
                      <a:pt x="9038" y="7125"/>
                    </a:lnTo>
                    <a:lnTo>
                      <a:pt x="9014" y="7125"/>
                    </a:lnTo>
                    <a:cubicBezTo>
                      <a:pt x="8799" y="7006"/>
                      <a:pt x="8608" y="6862"/>
                      <a:pt x="8416" y="6719"/>
                    </a:cubicBezTo>
                    <a:lnTo>
                      <a:pt x="7843" y="6312"/>
                    </a:lnTo>
                    <a:cubicBezTo>
                      <a:pt x="7173" y="5810"/>
                      <a:pt x="6528" y="5260"/>
                      <a:pt x="5930" y="4687"/>
                    </a:cubicBezTo>
                    <a:lnTo>
                      <a:pt x="5021" y="3778"/>
                    </a:lnTo>
                    <a:cubicBezTo>
                      <a:pt x="4734" y="3491"/>
                      <a:pt x="4471" y="3156"/>
                      <a:pt x="4208" y="2822"/>
                    </a:cubicBezTo>
                    <a:cubicBezTo>
                      <a:pt x="4189" y="2802"/>
                      <a:pt x="4201" y="2767"/>
                      <a:pt x="4232" y="2767"/>
                    </a:cubicBezTo>
                    <a:cubicBezTo>
                      <a:pt x="4239" y="2767"/>
                      <a:pt x="4247" y="2769"/>
                      <a:pt x="4256" y="2774"/>
                    </a:cubicBezTo>
                    <a:cubicBezTo>
                      <a:pt x="4567" y="3133"/>
                      <a:pt x="4902" y="3467"/>
                      <a:pt x="5237" y="3802"/>
                    </a:cubicBezTo>
                    <a:cubicBezTo>
                      <a:pt x="5810" y="4400"/>
                      <a:pt x="6456" y="4950"/>
                      <a:pt x="7101" y="5476"/>
                    </a:cubicBezTo>
                    <a:cubicBezTo>
                      <a:pt x="7412" y="5738"/>
                      <a:pt x="7747" y="6001"/>
                      <a:pt x="8082" y="6264"/>
                    </a:cubicBezTo>
                    <a:cubicBezTo>
                      <a:pt x="8249" y="6384"/>
                      <a:pt x="8416" y="6504"/>
                      <a:pt x="8584" y="6623"/>
                    </a:cubicBezTo>
                    <a:cubicBezTo>
                      <a:pt x="8751" y="6719"/>
                      <a:pt x="8942" y="6838"/>
                      <a:pt x="9110" y="6982"/>
                    </a:cubicBezTo>
                    <a:cubicBezTo>
                      <a:pt x="9110" y="6982"/>
                      <a:pt x="9134" y="6982"/>
                      <a:pt x="9134" y="7006"/>
                    </a:cubicBezTo>
                    <a:cubicBezTo>
                      <a:pt x="9157" y="6958"/>
                      <a:pt x="9181" y="6910"/>
                      <a:pt x="9229" y="6862"/>
                    </a:cubicBezTo>
                    <a:lnTo>
                      <a:pt x="9325" y="6695"/>
                    </a:lnTo>
                    <a:cubicBezTo>
                      <a:pt x="9325" y="6695"/>
                      <a:pt x="9325" y="6671"/>
                      <a:pt x="9325" y="6671"/>
                    </a:cubicBezTo>
                    <a:cubicBezTo>
                      <a:pt x="8847" y="6408"/>
                      <a:pt x="8368" y="6121"/>
                      <a:pt x="7938" y="5762"/>
                    </a:cubicBezTo>
                    <a:cubicBezTo>
                      <a:pt x="7101" y="5141"/>
                      <a:pt x="6336" y="4400"/>
                      <a:pt x="5691" y="3563"/>
                    </a:cubicBezTo>
                    <a:cubicBezTo>
                      <a:pt x="5356" y="3156"/>
                      <a:pt x="5069" y="2702"/>
                      <a:pt x="4806" y="2248"/>
                    </a:cubicBezTo>
                    <a:cubicBezTo>
                      <a:pt x="4663" y="2033"/>
                      <a:pt x="4543" y="1794"/>
                      <a:pt x="4424" y="1555"/>
                    </a:cubicBezTo>
                    <a:cubicBezTo>
                      <a:pt x="4352" y="1435"/>
                      <a:pt x="4304" y="1316"/>
                      <a:pt x="4256" y="1196"/>
                    </a:cubicBezTo>
                    <a:cubicBezTo>
                      <a:pt x="4232" y="1148"/>
                      <a:pt x="4208" y="1100"/>
                      <a:pt x="4185" y="1053"/>
                    </a:cubicBezTo>
                    <a:cubicBezTo>
                      <a:pt x="4089" y="1220"/>
                      <a:pt x="3993" y="1387"/>
                      <a:pt x="3922" y="1579"/>
                    </a:cubicBezTo>
                    <a:cubicBezTo>
                      <a:pt x="3915" y="1593"/>
                      <a:pt x="3901" y="1598"/>
                      <a:pt x="3887" y="1598"/>
                    </a:cubicBezTo>
                    <a:cubicBezTo>
                      <a:pt x="3852" y="1598"/>
                      <a:pt x="3809" y="1564"/>
                      <a:pt x="3826" y="1531"/>
                    </a:cubicBezTo>
                    <a:cubicBezTo>
                      <a:pt x="3874" y="1387"/>
                      <a:pt x="3945" y="1220"/>
                      <a:pt x="3993" y="1076"/>
                    </a:cubicBezTo>
                    <a:cubicBezTo>
                      <a:pt x="4041" y="1005"/>
                      <a:pt x="4065" y="909"/>
                      <a:pt x="4113" y="837"/>
                    </a:cubicBezTo>
                    <a:lnTo>
                      <a:pt x="4113" y="813"/>
                    </a:lnTo>
                    <a:cubicBezTo>
                      <a:pt x="4113" y="790"/>
                      <a:pt x="4137" y="742"/>
                      <a:pt x="4185" y="742"/>
                    </a:cubicBezTo>
                    <a:cubicBezTo>
                      <a:pt x="4208" y="718"/>
                      <a:pt x="4208" y="670"/>
                      <a:pt x="4232" y="646"/>
                    </a:cubicBezTo>
                    <a:cubicBezTo>
                      <a:pt x="4328" y="527"/>
                      <a:pt x="4400" y="407"/>
                      <a:pt x="4424" y="264"/>
                    </a:cubicBezTo>
                    <a:cubicBezTo>
                      <a:pt x="4424" y="192"/>
                      <a:pt x="4424" y="144"/>
                      <a:pt x="4376" y="96"/>
                    </a:cubicBezTo>
                    <a:cubicBezTo>
                      <a:pt x="4352" y="48"/>
                      <a:pt x="4328" y="24"/>
                      <a:pt x="42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1" name="Google Shape;1491;p44"/>
              <p:cNvSpPr/>
              <p:nvPr/>
            </p:nvSpPr>
            <p:spPr>
              <a:xfrm>
                <a:off x="1138250" y="7688125"/>
                <a:ext cx="224175" cy="170950"/>
              </a:xfrm>
              <a:custGeom>
                <a:avLst/>
                <a:gdLst/>
                <a:ahLst/>
                <a:cxnLst/>
                <a:rect l="l" t="t" r="r" b="b"/>
                <a:pathLst>
                  <a:path w="8967" h="6838" extrusionOk="0">
                    <a:moveTo>
                      <a:pt x="1220" y="0"/>
                    </a:moveTo>
                    <a:lnTo>
                      <a:pt x="1172" y="96"/>
                    </a:lnTo>
                    <a:lnTo>
                      <a:pt x="957" y="407"/>
                    </a:lnTo>
                    <a:cubicBezTo>
                      <a:pt x="909" y="478"/>
                      <a:pt x="862" y="550"/>
                      <a:pt x="814" y="622"/>
                    </a:cubicBezTo>
                    <a:cubicBezTo>
                      <a:pt x="623" y="932"/>
                      <a:pt x="407" y="1243"/>
                      <a:pt x="192" y="1554"/>
                    </a:cubicBezTo>
                    <a:cubicBezTo>
                      <a:pt x="144" y="1650"/>
                      <a:pt x="73" y="1769"/>
                      <a:pt x="1" y="1865"/>
                    </a:cubicBezTo>
                    <a:cubicBezTo>
                      <a:pt x="312" y="1961"/>
                      <a:pt x="599" y="2104"/>
                      <a:pt x="886" y="2247"/>
                    </a:cubicBezTo>
                    <a:cubicBezTo>
                      <a:pt x="1412" y="2487"/>
                      <a:pt x="1938" y="2750"/>
                      <a:pt x="2463" y="3012"/>
                    </a:cubicBezTo>
                    <a:cubicBezTo>
                      <a:pt x="2703" y="3132"/>
                      <a:pt x="2918" y="3252"/>
                      <a:pt x="3157" y="3395"/>
                    </a:cubicBezTo>
                    <a:cubicBezTo>
                      <a:pt x="3276" y="3467"/>
                      <a:pt x="3372" y="3538"/>
                      <a:pt x="3492" y="3610"/>
                    </a:cubicBezTo>
                    <a:cubicBezTo>
                      <a:pt x="3539" y="3658"/>
                      <a:pt x="3563" y="3682"/>
                      <a:pt x="3611" y="3730"/>
                    </a:cubicBezTo>
                    <a:lnTo>
                      <a:pt x="3874" y="3849"/>
                    </a:lnTo>
                    <a:lnTo>
                      <a:pt x="4567" y="4232"/>
                    </a:lnTo>
                    <a:cubicBezTo>
                      <a:pt x="5380" y="4686"/>
                      <a:pt x="6193" y="5140"/>
                      <a:pt x="7006" y="5595"/>
                    </a:cubicBezTo>
                    <a:cubicBezTo>
                      <a:pt x="7675" y="5953"/>
                      <a:pt x="8345" y="6360"/>
                      <a:pt x="8943" y="6838"/>
                    </a:cubicBezTo>
                    <a:cubicBezTo>
                      <a:pt x="8943" y="6790"/>
                      <a:pt x="8943" y="6718"/>
                      <a:pt x="8967" y="6670"/>
                    </a:cubicBezTo>
                    <a:cubicBezTo>
                      <a:pt x="8919" y="6431"/>
                      <a:pt x="8895" y="6216"/>
                      <a:pt x="8871" y="5977"/>
                    </a:cubicBezTo>
                    <a:cubicBezTo>
                      <a:pt x="8847" y="5786"/>
                      <a:pt x="8823" y="5595"/>
                      <a:pt x="8799" y="5403"/>
                    </a:cubicBezTo>
                    <a:cubicBezTo>
                      <a:pt x="8775" y="5140"/>
                      <a:pt x="8751" y="4901"/>
                      <a:pt x="8751" y="4638"/>
                    </a:cubicBezTo>
                    <a:cubicBezTo>
                      <a:pt x="8727" y="4590"/>
                      <a:pt x="8704" y="4543"/>
                      <a:pt x="8680" y="4495"/>
                    </a:cubicBezTo>
                    <a:cubicBezTo>
                      <a:pt x="8663" y="4512"/>
                      <a:pt x="8634" y="4529"/>
                      <a:pt x="8610" y="4529"/>
                    </a:cubicBezTo>
                    <a:cubicBezTo>
                      <a:pt x="8600" y="4529"/>
                      <a:pt x="8591" y="4526"/>
                      <a:pt x="8584" y="4519"/>
                    </a:cubicBezTo>
                    <a:cubicBezTo>
                      <a:pt x="8369" y="4399"/>
                      <a:pt x="8154" y="4256"/>
                      <a:pt x="7938" y="4136"/>
                    </a:cubicBezTo>
                    <a:cubicBezTo>
                      <a:pt x="7173" y="3706"/>
                      <a:pt x="6361" y="3347"/>
                      <a:pt x="5739" y="2726"/>
                    </a:cubicBezTo>
                    <a:cubicBezTo>
                      <a:pt x="5722" y="2709"/>
                      <a:pt x="5729" y="2692"/>
                      <a:pt x="5743" y="2692"/>
                    </a:cubicBezTo>
                    <a:cubicBezTo>
                      <a:pt x="5749" y="2692"/>
                      <a:pt x="5756" y="2695"/>
                      <a:pt x="5763" y="2702"/>
                    </a:cubicBezTo>
                    <a:cubicBezTo>
                      <a:pt x="5954" y="2845"/>
                      <a:pt x="6169" y="2989"/>
                      <a:pt x="6361" y="3132"/>
                    </a:cubicBezTo>
                    <a:cubicBezTo>
                      <a:pt x="6743" y="3347"/>
                      <a:pt x="7126" y="3562"/>
                      <a:pt x="7508" y="3754"/>
                    </a:cubicBezTo>
                    <a:cubicBezTo>
                      <a:pt x="7699" y="3849"/>
                      <a:pt x="7915" y="3945"/>
                      <a:pt x="8082" y="4064"/>
                    </a:cubicBezTo>
                    <a:cubicBezTo>
                      <a:pt x="8249" y="4160"/>
                      <a:pt x="8417" y="4256"/>
                      <a:pt x="8584" y="4351"/>
                    </a:cubicBezTo>
                    <a:cubicBezTo>
                      <a:pt x="8512" y="4280"/>
                      <a:pt x="8464" y="4184"/>
                      <a:pt x="8417" y="4112"/>
                    </a:cubicBezTo>
                    <a:cubicBezTo>
                      <a:pt x="8249" y="3945"/>
                      <a:pt x="8082" y="3778"/>
                      <a:pt x="7915" y="3634"/>
                    </a:cubicBezTo>
                    <a:cubicBezTo>
                      <a:pt x="7843" y="3610"/>
                      <a:pt x="7771" y="3586"/>
                      <a:pt x="7723" y="3538"/>
                    </a:cubicBezTo>
                    <a:lnTo>
                      <a:pt x="7532" y="3419"/>
                    </a:lnTo>
                    <a:lnTo>
                      <a:pt x="7173" y="3204"/>
                    </a:lnTo>
                    <a:cubicBezTo>
                      <a:pt x="6719" y="2941"/>
                      <a:pt x="6265" y="2678"/>
                      <a:pt x="5811" y="2439"/>
                    </a:cubicBezTo>
                    <a:lnTo>
                      <a:pt x="5141" y="2056"/>
                    </a:lnTo>
                    <a:lnTo>
                      <a:pt x="4854" y="1913"/>
                    </a:lnTo>
                    <a:cubicBezTo>
                      <a:pt x="4842" y="1925"/>
                      <a:pt x="4824" y="1931"/>
                      <a:pt x="4806" y="1931"/>
                    </a:cubicBezTo>
                    <a:cubicBezTo>
                      <a:pt x="4789" y="1931"/>
                      <a:pt x="4771" y="1925"/>
                      <a:pt x="4759" y="1913"/>
                    </a:cubicBezTo>
                    <a:cubicBezTo>
                      <a:pt x="4472" y="1793"/>
                      <a:pt x="4233" y="1674"/>
                      <a:pt x="3922" y="1530"/>
                    </a:cubicBezTo>
                    <a:cubicBezTo>
                      <a:pt x="3611" y="1363"/>
                      <a:pt x="3276" y="1195"/>
                      <a:pt x="2989" y="1028"/>
                    </a:cubicBezTo>
                    <a:lnTo>
                      <a:pt x="2966" y="1028"/>
                    </a:lnTo>
                    <a:cubicBezTo>
                      <a:pt x="2894" y="1028"/>
                      <a:pt x="2798" y="1004"/>
                      <a:pt x="2726" y="956"/>
                    </a:cubicBezTo>
                    <a:cubicBezTo>
                      <a:pt x="2655" y="909"/>
                      <a:pt x="2583" y="861"/>
                      <a:pt x="2535" y="813"/>
                    </a:cubicBezTo>
                    <a:cubicBezTo>
                      <a:pt x="2487" y="765"/>
                      <a:pt x="2440" y="717"/>
                      <a:pt x="2368" y="670"/>
                    </a:cubicBezTo>
                    <a:cubicBezTo>
                      <a:pt x="2224" y="574"/>
                      <a:pt x="2057" y="478"/>
                      <a:pt x="1890" y="383"/>
                    </a:cubicBezTo>
                    <a:cubicBezTo>
                      <a:pt x="1794" y="359"/>
                      <a:pt x="1722" y="335"/>
                      <a:pt x="1627" y="311"/>
                    </a:cubicBezTo>
                    <a:cubicBezTo>
                      <a:pt x="1459" y="239"/>
                      <a:pt x="1316" y="144"/>
                      <a:pt x="122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2" name="Google Shape;1492;p44"/>
              <p:cNvSpPr/>
              <p:nvPr/>
            </p:nvSpPr>
            <p:spPr>
              <a:xfrm>
                <a:off x="1301425" y="7826175"/>
                <a:ext cx="49650" cy="30525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1221" extrusionOk="0">
                    <a:moveTo>
                      <a:pt x="1" y="1"/>
                    </a:moveTo>
                    <a:cubicBezTo>
                      <a:pt x="1" y="25"/>
                      <a:pt x="1" y="49"/>
                      <a:pt x="25" y="73"/>
                    </a:cubicBezTo>
                    <a:cubicBezTo>
                      <a:pt x="25" y="120"/>
                      <a:pt x="49" y="168"/>
                      <a:pt x="73" y="216"/>
                    </a:cubicBezTo>
                    <a:cubicBezTo>
                      <a:pt x="97" y="312"/>
                      <a:pt x="144" y="407"/>
                      <a:pt x="168" y="503"/>
                    </a:cubicBezTo>
                    <a:lnTo>
                      <a:pt x="240" y="814"/>
                    </a:lnTo>
                    <a:cubicBezTo>
                      <a:pt x="240" y="838"/>
                      <a:pt x="288" y="885"/>
                      <a:pt x="288" y="957"/>
                    </a:cubicBezTo>
                    <a:lnTo>
                      <a:pt x="312" y="957"/>
                    </a:lnTo>
                    <a:cubicBezTo>
                      <a:pt x="622" y="957"/>
                      <a:pt x="957" y="981"/>
                      <a:pt x="1268" y="1053"/>
                    </a:cubicBezTo>
                    <a:cubicBezTo>
                      <a:pt x="1507" y="1101"/>
                      <a:pt x="1722" y="1172"/>
                      <a:pt x="1985" y="1220"/>
                    </a:cubicBezTo>
                    <a:lnTo>
                      <a:pt x="1698" y="1029"/>
                    </a:lnTo>
                    <a:cubicBezTo>
                      <a:pt x="1698" y="1053"/>
                      <a:pt x="1651" y="1077"/>
                      <a:pt x="1627" y="1077"/>
                    </a:cubicBezTo>
                    <a:cubicBezTo>
                      <a:pt x="1388" y="1005"/>
                      <a:pt x="1148" y="909"/>
                      <a:pt x="885" y="814"/>
                    </a:cubicBezTo>
                    <a:cubicBezTo>
                      <a:pt x="790" y="790"/>
                      <a:pt x="670" y="766"/>
                      <a:pt x="622" y="670"/>
                    </a:cubicBezTo>
                    <a:cubicBezTo>
                      <a:pt x="575" y="551"/>
                      <a:pt x="551" y="407"/>
                      <a:pt x="503" y="288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3" name="Google Shape;1493;p44"/>
              <p:cNvSpPr/>
              <p:nvPr/>
            </p:nvSpPr>
            <p:spPr>
              <a:xfrm>
                <a:off x="1316975" y="7835150"/>
                <a:ext cx="19150" cy="11375"/>
              </a:xfrm>
              <a:custGeom>
                <a:avLst/>
                <a:gdLst/>
                <a:ahLst/>
                <a:cxnLst/>
                <a:rect l="l" t="t" r="r" b="b"/>
                <a:pathLst>
                  <a:path w="766" h="455" extrusionOk="0">
                    <a:moveTo>
                      <a:pt x="0" y="0"/>
                    </a:moveTo>
                    <a:lnTo>
                      <a:pt x="120" y="216"/>
                    </a:lnTo>
                    <a:cubicBezTo>
                      <a:pt x="144" y="263"/>
                      <a:pt x="168" y="263"/>
                      <a:pt x="216" y="287"/>
                    </a:cubicBezTo>
                    <a:lnTo>
                      <a:pt x="383" y="335"/>
                    </a:lnTo>
                    <a:lnTo>
                      <a:pt x="766" y="455"/>
                    </a:lnTo>
                    <a:lnTo>
                      <a:pt x="766" y="455"/>
                    </a:lnTo>
                    <a:lnTo>
                      <a:pt x="694" y="407"/>
                    </a:lnTo>
                    <a:cubicBezTo>
                      <a:pt x="455" y="263"/>
                      <a:pt x="240" y="144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4" name="Google Shape;1494;p44"/>
              <p:cNvSpPr/>
              <p:nvPr/>
            </p:nvSpPr>
            <p:spPr>
              <a:xfrm>
                <a:off x="1259000" y="7801675"/>
                <a:ext cx="105825" cy="78325"/>
              </a:xfrm>
              <a:custGeom>
                <a:avLst/>
                <a:gdLst/>
                <a:ahLst/>
                <a:cxnLst/>
                <a:rect l="l" t="t" r="r" b="b"/>
                <a:pathLst>
                  <a:path w="4233" h="3133" extrusionOk="0">
                    <a:moveTo>
                      <a:pt x="0" y="1"/>
                    </a:moveTo>
                    <a:cubicBezTo>
                      <a:pt x="24" y="96"/>
                      <a:pt x="48" y="168"/>
                      <a:pt x="72" y="264"/>
                    </a:cubicBezTo>
                    <a:cubicBezTo>
                      <a:pt x="96" y="335"/>
                      <a:pt x="144" y="503"/>
                      <a:pt x="168" y="622"/>
                    </a:cubicBezTo>
                    <a:cubicBezTo>
                      <a:pt x="239" y="861"/>
                      <a:pt x="311" y="1076"/>
                      <a:pt x="383" y="1316"/>
                    </a:cubicBezTo>
                    <a:cubicBezTo>
                      <a:pt x="455" y="1531"/>
                      <a:pt x="526" y="1770"/>
                      <a:pt x="622" y="1985"/>
                    </a:cubicBezTo>
                    <a:cubicBezTo>
                      <a:pt x="718" y="2200"/>
                      <a:pt x="789" y="2415"/>
                      <a:pt x="837" y="2630"/>
                    </a:cubicBezTo>
                    <a:cubicBezTo>
                      <a:pt x="933" y="2846"/>
                      <a:pt x="1100" y="2989"/>
                      <a:pt x="1315" y="3061"/>
                    </a:cubicBezTo>
                    <a:cubicBezTo>
                      <a:pt x="1387" y="3085"/>
                      <a:pt x="1483" y="3085"/>
                      <a:pt x="1578" y="3109"/>
                    </a:cubicBezTo>
                    <a:cubicBezTo>
                      <a:pt x="1578" y="3085"/>
                      <a:pt x="1602" y="3061"/>
                      <a:pt x="1626" y="3061"/>
                    </a:cubicBezTo>
                    <a:lnTo>
                      <a:pt x="1865" y="3133"/>
                    </a:lnTo>
                    <a:lnTo>
                      <a:pt x="4232" y="3133"/>
                    </a:lnTo>
                    <a:cubicBezTo>
                      <a:pt x="4208" y="2989"/>
                      <a:pt x="4208" y="2846"/>
                      <a:pt x="4208" y="2702"/>
                    </a:cubicBezTo>
                    <a:lnTo>
                      <a:pt x="4160" y="2559"/>
                    </a:lnTo>
                    <a:cubicBezTo>
                      <a:pt x="4065" y="2487"/>
                      <a:pt x="3993" y="2415"/>
                      <a:pt x="3897" y="2368"/>
                    </a:cubicBezTo>
                    <a:cubicBezTo>
                      <a:pt x="3754" y="2368"/>
                      <a:pt x="3587" y="2368"/>
                      <a:pt x="3443" y="2320"/>
                    </a:cubicBezTo>
                    <a:cubicBezTo>
                      <a:pt x="3300" y="2272"/>
                      <a:pt x="3156" y="2224"/>
                      <a:pt x="2989" y="2200"/>
                    </a:cubicBezTo>
                    <a:cubicBezTo>
                      <a:pt x="2654" y="2128"/>
                      <a:pt x="2343" y="2081"/>
                      <a:pt x="2009" y="2033"/>
                    </a:cubicBezTo>
                    <a:cubicBezTo>
                      <a:pt x="2009" y="2033"/>
                      <a:pt x="2009" y="2057"/>
                      <a:pt x="2009" y="2057"/>
                    </a:cubicBezTo>
                    <a:cubicBezTo>
                      <a:pt x="1997" y="2069"/>
                      <a:pt x="1985" y="2075"/>
                      <a:pt x="1973" y="2075"/>
                    </a:cubicBezTo>
                    <a:cubicBezTo>
                      <a:pt x="1961" y="2075"/>
                      <a:pt x="1949" y="2069"/>
                      <a:pt x="1937" y="2057"/>
                    </a:cubicBezTo>
                    <a:cubicBezTo>
                      <a:pt x="1865" y="2009"/>
                      <a:pt x="1841" y="1889"/>
                      <a:pt x="1817" y="1794"/>
                    </a:cubicBezTo>
                    <a:lnTo>
                      <a:pt x="1746" y="1507"/>
                    </a:lnTo>
                    <a:cubicBezTo>
                      <a:pt x="1698" y="1411"/>
                      <a:pt x="1674" y="1316"/>
                      <a:pt x="1650" y="1196"/>
                    </a:cubicBezTo>
                    <a:cubicBezTo>
                      <a:pt x="1650" y="1148"/>
                      <a:pt x="1626" y="1100"/>
                      <a:pt x="1626" y="1053"/>
                    </a:cubicBezTo>
                    <a:cubicBezTo>
                      <a:pt x="1602" y="1029"/>
                      <a:pt x="1602" y="957"/>
                      <a:pt x="1626" y="933"/>
                    </a:cubicBezTo>
                    <a:lnTo>
                      <a:pt x="718" y="407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5" name="Google Shape;1495;p44"/>
              <p:cNvSpPr/>
              <p:nvPr/>
            </p:nvSpPr>
            <p:spPr>
              <a:xfrm>
                <a:off x="1319375" y="7884150"/>
                <a:ext cx="63375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2535" h="1191" extrusionOk="0">
                    <a:moveTo>
                      <a:pt x="0" y="1"/>
                    </a:moveTo>
                    <a:lnTo>
                      <a:pt x="72" y="25"/>
                    </a:lnTo>
                    <a:cubicBezTo>
                      <a:pt x="550" y="240"/>
                      <a:pt x="1028" y="479"/>
                      <a:pt x="1482" y="742"/>
                    </a:cubicBezTo>
                    <a:cubicBezTo>
                      <a:pt x="1722" y="886"/>
                      <a:pt x="1961" y="1005"/>
                      <a:pt x="2200" y="1125"/>
                    </a:cubicBezTo>
                    <a:cubicBezTo>
                      <a:pt x="2257" y="1153"/>
                      <a:pt x="2331" y="1190"/>
                      <a:pt x="2391" y="1190"/>
                    </a:cubicBezTo>
                    <a:cubicBezTo>
                      <a:pt x="2432" y="1190"/>
                      <a:pt x="2467" y="1173"/>
                      <a:pt x="2487" y="1125"/>
                    </a:cubicBezTo>
                    <a:cubicBezTo>
                      <a:pt x="2534" y="1053"/>
                      <a:pt x="2534" y="957"/>
                      <a:pt x="2534" y="862"/>
                    </a:cubicBezTo>
                    <a:lnTo>
                      <a:pt x="2534" y="838"/>
                    </a:lnTo>
                    <a:lnTo>
                      <a:pt x="2463" y="814"/>
                    </a:lnTo>
                    <a:cubicBezTo>
                      <a:pt x="2200" y="742"/>
                      <a:pt x="2008" y="551"/>
                      <a:pt x="1937" y="312"/>
                    </a:cubicBezTo>
                    <a:cubicBezTo>
                      <a:pt x="1889" y="216"/>
                      <a:pt x="1865" y="97"/>
                      <a:pt x="18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6" name="Google Shape;1496;p44"/>
              <p:cNvSpPr/>
              <p:nvPr/>
            </p:nvSpPr>
            <p:spPr>
              <a:xfrm>
                <a:off x="1406625" y="7814225"/>
                <a:ext cx="53825" cy="96850"/>
              </a:xfrm>
              <a:custGeom>
                <a:avLst/>
                <a:gdLst/>
                <a:ahLst/>
                <a:cxnLst/>
                <a:rect l="l" t="t" r="r" b="b"/>
                <a:pathLst>
                  <a:path w="2153" h="3874" extrusionOk="0">
                    <a:moveTo>
                      <a:pt x="216" y="1"/>
                    </a:moveTo>
                    <a:lnTo>
                      <a:pt x="216" y="144"/>
                    </a:lnTo>
                    <a:lnTo>
                      <a:pt x="216" y="192"/>
                    </a:lnTo>
                    <a:lnTo>
                      <a:pt x="335" y="240"/>
                    </a:lnTo>
                    <a:cubicBezTo>
                      <a:pt x="407" y="288"/>
                      <a:pt x="503" y="335"/>
                      <a:pt x="575" y="383"/>
                    </a:cubicBezTo>
                    <a:lnTo>
                      <a:pt x="837" y="551"/>
                    </a:lnTo>
                    <a:cubicBezTo>
                      <a:pt x="885" y="574"/>
                      <a:pt x="933" y="598"/>
                      <a:pt x="957" y="646"/>
                    </a:cubicBezTo>
                    <a:cubicBezTo>
                      <a:pt x="1005" y="670"/>
                      <a:pt x="1029" y="694"/>
                      <a:pt x="1077" y="742"/>
                    </a:cubicBezTo>
                    <a:cubicBezTo>
                      <a:pt x="1077" y="742"/>
                      <a:pt x="1077" y="772"/>
                      <a:pt x="1064" y="772"/>
                    </a:cubicBezTo>
                    <a:cubicBezTo>
                      <a:pt x="1061" y="772"/>
                      <a:pt x="1057" y="771"/>
                      <a:pt x="1053" y="766"/>
                    </a:cubicBezTo>
                    <a:cubicBezTo>
                      <a:pt x="1005" y="766"/>
                      <a:pt x="957" y="742"/>
                      <a:pt x="909" y="718"/>
                    </a:cubicBezTo>
                    <a:lnTo>
                      <a:pt x="766" y="646"/>
                    </a:lnTo>
                    <a:lnTo>
                      <a:pt x="503" y="479"/>
                    </a:lnTo>
                    <a:lnTo>
                      <a:pt x="240" y="311"/>
                    </a:lnTo>
                    <a:lnTo>
                      <a:pt x="240" y="479"/>
                    </a:lnTo>
                    <a:lnTo>
                      <a:pt x="383" y="551"/>
                    </a:lnTo>
                    <a:cubicBezTo>
                      <a:pt x="455" y="598"/>
                      <a:pt x="527" y="622"/>
                      <a:pt x="598" y="670"/>
                    </a:cubicBezTo>
                    <a:lnTo>
                      <a:pt x="814" y="814"/>
                    </a:lnTo>
                    <a:cubicBezTo>
                      <a:pt x="885" y="837"/>
                      <a:pt x="957" y="885"/>
                      <a:pt x="1005" y="957"/>
                    </a:cubicBezTo>
                    <a:cubicBezTo>
                      <a:pt x="1005" y="981"/>
                      <a:pt x="1005" y="1005"/>
                      <a:pt x="981" y="1005"/>
                    </a:cubicBezTo>
                    <a:cubicBezTo>
                      <a:pt x="909" y="981"/>
                      <a:pt x="814" y="957"/>
                      <a:pt x="766" y="909"/>
                    </a:cubicBezTo>
                    <a:lnTo>
                      <a:pt x="551" y="766"/>
                    </a:lnTo>
                    <a:cubicBezTo>
                      <a:pt x="455" y="742"/>
                      <a:pt x="407" y="694"/>
                      <a:pt x="312" y="646"/>
                    </a:cubicBezTo>
                    <a:lnTo>
                      <a:pt x="216" y="574"/>
                    </a:lnTo>
                    <a:cubicBezTo>
                      <a:pt x="216" y="670"/>
                      <a:pt x="216" y="766"/>
                      <a:pt x="192" y="885"/>
                    </a:cubicBezTo>
                    <a:cubicBezTo>
                      <a:pt x="144" y="1148"/>
                      <a:pt x="120" y="1387"/>
                      <a:pt x="72" y="1650"/>
                    </a:cubicBezTo>
                    <a:lnTo>
                      <a:pt x="25" y="1866"/>
                    </a:lnTo>
                    <a:cubicBezTo>
                      <a:pt x="49" y="2009"/>
                      <a:pt x="72" y="2176"/>
                      <a:pt x="49" y="2320"/>
                    </a:cubicBezTo>
                    <a:cubicBezTo>
                      <a:pt x="25" y="2511"/>
                      <a:pt x="1" y="2678"/>
                      <a:pt x="1" y="2870"/>
                    </a:cubicBezTo>
                    <a:lnTo>
                      <a:pt x="1" y="3013"/>
                    </a:lnTo>
                    <a:cubicBezTo>
                      <a:pt x="96" y="3061"/>
                      <a:pt x="192" y="3133"/>
                      <a:pt x="264" y="3204"/>
                    </a:cubicBezTo>
                    <a:lnTo>
                      <a:pt x="575" y="3443"/>
                    </a:lnTo>
                    <a:cubicBezTo>
                      <a:pt x="742" y="3587"/>
                      <a:pt x="933" y="3730"/>
                      <a:pt x="1100" y="3874"/>
                    </a:cubicBezTo>
                    <a:cubicBezTo>
                      <a:pt x="1268" y="3515"/>
                      <a:pt x="1411" y="3157"/>
                      <a:pt x="1531" y="2774"/>
                    </a:cubicBezTo>
                    <a:lnTo>
                      <a:pt x="1866" y="1818"/>
                    </a:lnTo>
                    <a:lnTo>
                      <a:pt x="1818" y="1770"/>
                    </a:lnTo>
                    <a:cubicBezTo>
                      <a:pt x="1770" y="1722"/>
                      <a:pt x="1698" y="1674"/>
                      <a:pt x="1650" y="1626"/>
                    </a:cubicBezTo>
                    <a:cubicBezTo>
                      <a:pt x="1531" y="1531"/>
                      <a:pt x="1435" y="1459"/>
                      <a:pt x="1316" y="1387"/>
                    </a:cubicBezTo>
                    <a:cubicBezTo>
                      <a:pt x="1297" y="1387"/>
                      <a:pt x="1308" y="1357"/>
                      <a:pt x="1326" y="1357"/>
                    </a:cubicBezTo>
                    <a:cubicBezTo>
                      <a:pt x="1330" y="1357"/>
                      <a:pt x="1335" y="1359"/>
                      <a:pt x="1340" y="1363"/>
                    </a:cubicBezTo>
                    <a:cubicBezTo>
                      <a:pt x="1459" y="1411"/>
                      <a:pt x="1579" y="1483"/>
                      <a:pt x="1698" y="1555"/>
                    </a:cubicBezTo>
                    <a:cubicBezTo>
                      <a:pt x="1770" y="1603"/>
                      <a:pt x="1818" y="1650"/>
                      <a:pt x="1866" y="1698"/>
                    </a:cubicBezTo>
                    <a:lnTo>
                      <a:pt x="1913" y="1722"/>
                    </a:lnTo>
                    <a:lnTo>
                      <a:pt x="2009" y="1483"/>
                    </a:lnTo>
                    <a:cubicBezTo>
                      <a:pt x="1889" y="1411"/>
                      <a:pt x="1794" y="1363"/>
                      <a:pt x="1698" y="1292"/>
                    </a:cubicBezTo>
                    <a:lnTo>
                      <a:pt x="1340" y="1053"/>
                    </a:lnTo>
                    <a:cubicBezTo>
                      <a:pt x="1298" y="1032"/>
                      <a:pt x="1328" y="976"/>
                      <a:pt x="1368" y="976"/>
                    </a:cubicBezTo>
                    <a:cubicBezTo>
                      <a:pt x="1374" y="976"/>
                      <a:pt x="1381" y="978"/>
                      <a:pt x="1387" y="981"/>
                    </a:cubicBezTo>
                    <a:lnTo>
                      <a:pt x="1770" y="1196"/>
                    </a:lnTo>
                    <a:lnTo>
                      <a:pt x="2057" y="1363"/>
                    </a:lnTo>
                    <a:lnTo>
                      <a:pt x="2152" y="1148"/>
                    </a:lnTo>
                    <a:lnTo>
                      <a:pt x="2081" y="1148"/>
                    </a:lnTo>
                    <a:cubicBezTo>
                      <a:pt x="2033" y="1124"/>
                      <a:pt x="2009" y="1100"/>
                      <a:pt x="2009" y="1077"/>
                    </a:cubicBezTo>
                    <a:cubicBezTo>
                      <a:pt x="1674" y="885"/>
                      <a:pt x="1340" y="718"/>
                      <a:pt x="1005" y="551"/>
                    </a:cubicBezTo>
                    <a:cubicBezTo>
                      <a:pt x="837" y="431"/>
                      <a:pt x="670" y="335"/>
                      <a:pt x="503" y="216"/>
                    </a:cubicBezTo>
                    <a:cubicBezTo>
                      <a:pt x="431" y="168"/>
                      <a:pt x="335" y="120"/>
                      <a:pt x="264" y="48"/>
                    </a:cubicBezTo>
                    <a:cubicBezTo>
                      <a:pt x="264" y="25"/>
                      <a:pt x="240" y="25"/>
                      <a:pt x="21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7" name="Google Shape;1497;p44"/>
              <p:cNvSpPr/>
              <p:nvPr/>
            </p:nvSpPr>
            <p:spPr>
              <a:xfrm>
                <a:off x="1592525" y="6854325"/>
                <a:ext cx="8375" cy="13175"/>
              </a:xfrm>
              <a:custGeom>
                <a:avLst/>
                <a:gdLst/>
                <a:ahLst/>
                <a:cxnLst/>
                <a:rect l="l" t="t" r="r" b="b"/>
                <a:pathLst>
                  <a:path w="335" h="527" extrusionOk="0">
                    <a:moveTo>
                      <a:pt x="0" y="0"/>
                    </a:moveTo>
                    <a:lnTo>
                      <a:pt x="0" y="287"/>
                    </a:lnTo>
                    <a:cubicBezTo>
                      <a:pt x="72" y="335"/>
                      <a:pt x="120" y="383"/>
                      <a:pt x="191" y="431"/>
                    </a:cubicBezTo>
                    <a:lnTo>
                      <a:pt x="335" y="526"/>
                    </a:lnTo>
                    <a:lnTo>
                      <a:pt x="191" y="311"/>
                    </a:lnTo>
                    <a:cubicBezTo>
                      <a:pt x="144" y="239"/>
                      <a:pt x="96" y="168"/>
                      <a:pt x="48" y="96"/>
                    </a:cubicBezTo>
                    <a:cubicBezTo>
                      <a:pt x="48" y="72"/>
                      <a:pt x="24" y="24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8" name="Google Shape;1498;p44"/>
              <p:cNvSpPr/>
              <p:nvPr/>
            </p:nvSpPr>
            <p:spPr>
              <a:xfrm>
                <a:off x="1550075" y="8105300"/>
                <a:ext cx="943200" cy="137125"/>
              </a:xfrm>
              <a:custGeom>
                <a:avLst/>
                <a:gdLst/>
                <a:ahLst/>
                <a:cxnLst/>
                <a:rect l="l" t="t" r="r" b="b"/>
                <a:pathLst>
                  <a:path w="37728" h="5485" extrusionOk="0">
                    <a:moveTo>
                      <a:pt x="37728" y="1"/>
                    </a:moveTo>
                    <a:cubicBezTo>
                      <a:pt x="37656" y="73"/>
                      <a:pt x="37584" y="168"/>
                      <a:pt x="37489" y="216"/>
                    </a:cubicBezTo>
                    <a:cubicBezTo>
                      <a:pt x="37178" y="431"/>
                      <a:pt x="36819" y="575"/>
                      <a:pt x="36461" y="646"/>
                    </a:cubicBezTo>
                    <a:cubicBezTo>
                      <a:pt x="36030" y="790"/>
                      <a:pt x="35600" y="909"/>
                      <a:pt x="35146" y="1005"/>
                    </a:cubicBezTo>
                    <a:cubicBezTo>
                      <a:pt x="34261" y="1172"/>
                      <a:pt x="33353" y="1316"/>
                      <a:pt x="32468" y="1388"/>
                    </a:cubicBezTo>
                    <a:cubicBezTo>
                      <a:pt x="31087" y="1495"/>
                      <a:pt x="29707" y="1509"/>
                      <a:pt x="28326" y="1509"/>
                    </a:cubicBezTo>
                    <a:cubicBezTo>
                      <a:pt x="27866" y="1509"/>
                      <a:pt x="27405" y="1507"/>
                      <a:pt x="26945" y="1507"/>
                    </a:cubicBezTo>
                    <a:cubicBezTo>
                      <a:pt x="26479" y="1495"/>
                      <a:pt x="26014" y="1489"/>
                      <a:pt x="25551" y="1489"/>
                    </a:cubicBezTo>
                    <a:cubicBezTo>
                      <a:pt x="24160" y="1489"/>
                      <a:pt x="22779" y="1543"/>
                      <a:pt x="21398" y="1651"/>
                    </a:cubicBezTo>
                    <a:cubicBezTo>
                      <a:pt x="20490" y="1722"/>
                      <a:pt x="19581" y="1890"/>
                      <a:pt x="18721" y="2153"/>
                    </a:cubicBezTo>
                    <a:cubicBezTo>
                      <a:pt x="17884" y="2416"/>
                      <a:pt x="17191" y="3013"/>
                      <a:pt x="16354" y="3252"/>
                    </a:cubicBezTo>
                    <a:lnTo>
                      <a:pt x="16306" y="3252"/>
                    </a:lnTo>
                    <a:lnTo>
                      <a:pt x="16282" y="3276"/>
                    </a:lnTo>
                    <a:cubicBezTo>
                      <a:pt x="16272" y="3286"/>
                      <a:pt x="16254" y="3292"/>
                      <a:pt x="16236" y="3292"/>
                    </a:cubicBezTo>
                    <a:cubicBezTo>
                      <a:pt x="16211" y="3292"/>
                      <a:pt x="16186" y="3280"/>
                      <a:pt x="16186" y="3252"/>
                    </a:cubicBezTo>
                    <a:cubicBezTo>
                      <a:pt x="15947" y="3372"/>
                      <a:pt x="15684" y="3468"/>
                      <a:pt x="15445" y="3563"/>
                    </a:cubicBezTo>
                    <a:cubicBezTo>
                      <a:pt x="14800" y="3754"/>
                      <a:pt x="14130" y="3874"/>
                      <a:pt x="13461" y="3898"/>
                    </a:cubicBezTo>
                    <a:cubicBezTo>
                      <a:pt x="12744" y="3946"/>
                      <a:pt x="12026" y="3922"/>
                      <a:pt x="11309" y="3946"/>
                    </a:cubicBezTo>
                    <a:cubicBezTo>
                      <a:pt x="10951" y="3946"/>
                      <a:pt x="10592" y="3946"/>
                      <a:pt x="10209" y="3994"/>
                    </a:cubicBezTo>
                    <a:cubicBezTo>
                      <a:pt x="10042" y="3994"/>
                      <a:pt x="9851" y="4017"/>
                      <a:pt x="9660" y="4041"/>
                    </a:cubicBezTo>
                    <a:cubicBezTo>
                      <a:pt x="9516" y="4065"/>
                      <a:pt x="9373" y="4089"/>
                      <a:pt x="9229" y="4089"/>
                    </a:cubicBezTo>
                    <a:cubicBezTo>
                      <a:pt x="8297" y="4424"/>
                      <a:pt x="7364" y="4663"/>
                      <a:pt x="6384" y="4806"/>
                    </a:cubicBezTo>
                    <a:cubicBezTo>
                      <a:pt x="5607" y="4930"/>
                      <a:pt x="4826" y="4993"/>
                      <a:pt x="4046" y="4993"/>
                    </a:cubicBezTo>
                    <a:cubicBezTo>
                      <a:pt x="2858" y="4993"/>
                      <a:pt x="1672" y="4846"/>
                      <a:pt x="503" y="4543"/>
                    </a:cubicBezTo>
                    <a:lnTo>
                      <a:pt x="1" y="4663"/>
                    </a:lnTo>
                    <a:cubicBezTo>
                      <a:pt x="264" y="4759"/>
                      <a:pt x="574" y="4854"/>
                      <a:pt x="861" y="4926"/>
                    </a:cubicBezTo>
                    <a:cubicBezTo>
                      <a:pt x="2306" y="5330"/>
                      <a:pt x="3794" y="5485"/>
                      <a:pt x="5285" y="5485"/>
                    </a:cubicBezTo>
                    <a:cubicBezTo>
                      <a:pt x="6533" y="5485"/>
                      <a:pt x="7783" y="5376"/>
                      <a:pt x="9014" y="5213"/>
                    </a:cubicBezTo>
                    <a:cubicBezTo>
                      <a:pt x="11811" y="4830"/>
                      <a:pt x="14561" y="4161"/>
                      <a:pt x="17358" y="3802"/>
                    </a:cubicBezTo>
                    <a:cubicBezTo>
                      <a:pt x="18576" y="3613"/>
                      <a:pt x="19832" y="3535"/>
                      <a:pt x="21075" y="3535"/>
                    </a:cubicBezTo>
                    <a:cubicBezTo>
                      <a:pt x="21247" y="3535"/>
                      <a:pt x="21419" y="3536"/>
                      <a:pt x="21590" y="3539"/>
                    </a:cubicBezTo>
                    <a:cubicBezTo>
                      <a:pt x="23000" y="3587"/>
                      <a:pt x="24411" y="3754"/>
                      <a:pt x="25798" y="4017"/>
                    </a:cubicBezTo>
                    <a:cubicBezTo>
                      <a:pt x="27301" y="4250"/>
                      <a:pt x="28860" y="4498"/>
                      <a:pt x="30401" y="4498"/>
                    </a:cubicBezTo>
                    <a:cubicBezTo>
                      <a:pt x="31556" y="4498"/>
                      <a:pt x="32701" y="4359"/>
                      <a:pt x="33807" y="3970"/>
                    </a:cubicBezTo>
                    <a:cubicBezTo>
                      <a:pt x="35648" y="3324"/>
                      <a:pt x="37226" y="1890"/>
                      <a:pt x="3772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9" name="Google Shape;1499;p44"/>
              <p:cNvSpPr/>
              <p:nvPr/>
            </p:nvSpPr>
            <p:spPr>
              <a:xfrm>
                <a:off x="1975650" y="8022825"/>
                <a:ext cx="517025" cy="150050"/>
              </a:xfrm>
              <a:custGeom>
                <a:avLst/>
                <a:gdLst/>
                <a:ahLst/>
                <a:cxnLst/>
                <a:rect l="l" t="t" r="r" b="b"/>
                <a:pathLst>
                  <a:path w="20681" h="6002" extrusionOk="0">
                    <a:moveTo>
                      <a:pt x="19868" y="1"/>
                    </a:moveTo>
                    <a:lnTo>
                      <a:pt x="19868" y="24"/>
                    </a:lnTo>
                    <a:cubicBezTo>
                      <a:pt x="19868" y="72"/>
                      <a:pt x="19868" y="144"/>
                      <a:pt x="19868" y="216"/>
                    </a:cubicBezTo>
                    <a:cubicBezTo>
                      <a:pt x="19868" y="335"/>
                      <a:pt x="19844" y="431"/>
                      <a:pt x="19796" y="550"/>
                    </a:cubicBezTo>
                    <a:cubicBezTo>
                      <a:pt x="19653" y="885"/>
                      <a:pt x="19414" y="1172"/>
                      <a:pt x="19103" y="1387"/>
                    </a:cubicBezTo>
                    <a:cubicBezTo>
                      <a:pt x="18959" y="1483"/>
                      <a:pt x="18792" y="1579"/>
                      <a:pt x="18625" y="1674"/>
                    </a:cubicBezTo>
                    <a:cubicBezTo>
                      <a:pt x="18433" y="1794"/>
                      <a:pt x="18218" y="1865"/>
                      <a:pt x="18027" y="1889"/>
                    </a:cubicBezTo>
                    <a:cubicBezTo>
                      <a:pt x="17955" y="1889"/>
                      <a:pt x="17955" y="1818"/>
                      <a:pt x="18003" y="1794"/>
                    </a:cubicBezTo>
                    <a:cubicBezTo>
                      <a:pt x="18218" y="1746"/>
                      <a:pt x="18433" y="1650"/>
                      <a:pt x="18625" y="1531"/>
                    </a:cubicBezTo>
                    <a:cubicBezTo>
                      <a:pt x="18935" y="1339"/>
                      <a:pt x="19198" y="1124"/>
                      <a:pt x="19438" y="861"/>
                    </a:cubicBezTo>
                    <a:cubicBezTo>
                      <a:pt x="19533" y="742"/>
                      <a:pt x="19629" y="574"/>
                      <a:pt x="19677" y="407"/>
                    </a:cubicBezTo>
                    <a:cubicBezTo>
                      <a:pt x="19677" y="359"/>
                      <a:pt x="19701" y="287"/>
                      <a:pt x="19701" y="240"/>
                    </a:cubicBezTo>
                    <a:lnTo>
                      <a:pt x="19701" y="240"/>
                    </a:lnTo>
                    <a:cubicBezTo>
                      <a:pt x="19653" y="311"/>
                      <a:pt x="19629" y="383"/>
                      <a:pt x="19581" y="479"/>
                    </a:cubicBezTo>
                    <a:cubicBezTo>
                      <a:pt x="19414" y="718"/>
                      <a:pt x="19198" y="957"/>
                      <a:pt x="18959" y="1124"/>
                    </a:cubicBezTo>
                    <a:cubicBezTo>
                      <a:pt x="18696" y="1292"/>
                      <a:pt x="18410" y="1411"/>
                      <a:pt x="18123" y="1459"/>
                    </a:cubicBezTo>
                    <a:cubicBezTo>
                      <a:pt x="18116" y="1462"/>
                      <a:pt x="18110" y="1464"/>
                      <a:pt x="18105" y="1464"/>
                    </a:cubicBezTo>
                    <a:cubicBezTo>
                      <a:pt x="18075" y="1464"/>
                      <a:pt x="18078" y="1411"/>
                      <a:pt x="18099" y="1411"/>
                    </a:cubicBezTo>
                    <a:cubicBezTo>
                      <a:pt x="18410" y="1292"/>
                      <a:pt x="18696" y="1124"/>
                      <a:pt x="18935" y="909"/>
                    </a:cubicBezTo>
                    <a:lnTo>
                      <a:pt x="19007" y="861"/>
                    </a:lnTo>
                    <a:lnTo>
                      <a:pt x="19007" y="861"/>
                    </a:lnTo>
                    <a:cubicBezTo>
                      <a:pt x="18457" y="1196"/>
                      <a:pt x="17860" y="1435"/>
                      <a:pt x="17238" y="1602"/>
                    </a:cubicBezTo>
                    <a:cubicBezTo>
                      <a:pt x="15612" y="2033"/>
                      <a:pt x="13939" y="2344"/>
                      <a:pt x="12265" y="2535"/>
                    </a:cubicBezTo>
                    <a:cubicBezTo>
                      <a:pt x="10615" y="2750"/>
                      <a:pt x="8942" y="2917"/>
                      <a:pt x="7316" y="3204"/>
                    </a:cubicBezTo>
                    <a:cubicBezTo>
                      <a:pt x="5858" y="3443"/>
                      <a:pt x="4399" y="3826"/>
                      <a:pt x="3013" y="4352"/>
                    </a:cubicBezTo>
                    <a:cubicBezTo>
                      <a:pt x="2343" y="4615"/>
                      <a:pt x="1674" y="4950"/>
                      <a:pt x="1028" y="5308"/>
                    </a:cubicBezTo>
                    <a:cubicBezTo>
                      <a:pt x="670" y="5523"/>
                      <a:pt x="335" y="5762"/>
                      <a:pt x="0" y="6001"/>
                    </a:cubicBezTo>
                    <a:lnTo>
                      <a:pt x="0" y="6001"/>
                    </a:lnTo>
                    <a:cubicBezTo>
                      <a:pt x="80" y="5962"/>
                      <a:pt x="160" y="5922"/>
                      <a:pt x="239" y="5882"/>
                    </a:cubicBezTo>
                    <a:cubicBezTo>
                      <a:pt x="239" y="5882"/>
                      <a:pt x="239" y="5858"/>
                      <a:pt x="239" y="5858"/>
                    </a:cubicBezTo>
                    <a:cubicBezTo>
                      <a:pt x="478" y="5739"/>
                      <a:pt x="741" y="5571"/>
                      <a:pt x="1004" y="5452"/>
                    </a:cubicBezTo>
                    <a:cubicBezTo>
                      <a:pt x="1243" y="5332"/>
                      <a:pt x="1483" y="5213"/>
                      <a:pt x="1746" y="5093"/>
                    </a:cubicBezTo>
                    <a:cubicBezTo>
                      <a:pt x="2654" y="4663"/>
                      <a:pt x="3586" y="4280"/>
                      <a:pt x="4543" y="3945"/>
                    </a:cubicBezTo>
                    <a:cubicBezTo>
                      <a:pt x="5021" y="3778"/>
                      <a:pt x="5499" y="3659"/>
                      <a:pt x="5977" y="3539"/>
                    </a:cubicBezTo>
                    <a:cubicBezTo>
                      <a:pt x="6240" y="3491"/>
                      <a:pt x="6479" y="3443"/>
                      <a:pt x="6718" y="3396"/>
                    </a:cubicBezTo>
                    <a:cubicBezTo>
                      <a:pt x="6958" y="3372"/>
                      <a:pt x="7221" y="3348"/>
                      <a:pt x="7460" y="3348"/>
                    </a:cubicBezTo>
                    <a:cubicBezTo>
                      <a:pt x="7531" y="3348"/>
                      <a:pt x="7531" y="3443"/>
                      <a:pt x="7460" y="3443"/>
                    </a:cubicBezTo>
                    <a:cubicBezTo>
                      <a:pt x="7197" y="3491"/>
                      <a:pt x="6910" y="3539"/>
                      <a:pt x="6623" y="3587"/>
                    </a:cubicBezTo>
                    <a:cubicBezTo>
                      <a:pt x="6360" y="3635"/>
                      <a:pt x="6097" y="3682"/>
                      <a:pt x="5810" y="3754"/>
                    </a:cubicBezTo>
                    <a:cubicBezTo>
                      <a:pt x="4854" y="3993"/>
                      <a:pt x="3921" y="4280"/>
                      <a:pt x="2989" y="4663"/>
                    </a:cubicBezTo>
                    <a:cubicBezTo>
                      <a:pt x="2821" y="4734"/>
                      <a:pt x="2654" y="4806"/>
                      <a:pt x="2463" y="4902"/>
                    </a:cubicBezTo>
                    <a:cubicBezTo>
                      <a:pt x="3204" y="4615"/>
                      <a:pt x="3993" y="4376"/>
                      <a:pt x="4782" y="4232"/>
                    </a:cubicBezTo>
                    <a:cubicBezTo>
                      <a:pt x="5356" y="4137"/>
                      <a:pt x="5929" y="4065"/>
                      <a:pt x="6503" y="4041"/>
                    </a:cubicBezTo>
                    <a:cubicBezTo>
                      <a:pt x="6923" y="4006"/>
                      <a:pt x="7356" y="3984"/>
                      <a:pt x="7783" y="3984"/>
                    </a:cubicBezTo>
                    <a:cubicBezTo>
                      <a:pt x="7939" y="3984"/>
                      <a:pt x="8095" y="3987"/>
                      <a:pt x="8249" y="3993"/>
                    </a:cubicBezTo>
                    <a:cubicBezTo>
                      <a:pt x="8296" y="4017"/>
                      <a:pt x="8296" y="4065"/>
                      <a:pt x="8249" y="4065"/>
                    </a:cubicBezTo>
                    <a:cubicBezTo>
                      <a:pt x="7938" y="4113"/>
                      <a:pt x="7603" y="4113"/>
                      <a:pt x="7268" y="4137"/>
                    </a:cubicBezTo>
                    <a:cubicBezTo>
                      <a:pt x="6934" y="4161"/>
                      <a:pt x="6623" y="4161"/>
                      <a:pt x="6312" y="4208"/>
                    </a:cubicBezTo>
                    <a:cubicBezTo>
                      <a:pt x="5714" y="4232"/>
                      <a:pt x="5141" y="4304"/>
                      <a:pt x="4591" y="4424"/>
                    </a:cubicBezTo>
                    <a:cubicBezTo>
                      <a:pt x="4041" y="4519"/>
                      <a:pt x="3491" y="4687"/>
                      <a:pt x="2965" y="4854"/>
                    </a:cubicBezTo>
                    <a:cubicBezTo>
                      <a:pt x="2869" y="4902"/>
                      <a:pt x="2774" y="4926"/>
                      <a:pt x="2678" y="4973"/>
                    </a:cubicBezTo>
                    <a:cubicBezTo>
                      <a:pt x="3419" y="4830"/>
                      <a:pt x="4160" y="4734"/>
                      <a:pt x="4901" y="4687"/>
                    </a:cubicBezTo>
                    <a:cubicBezTo>
                      <a:pt x="6032" y="4597"/>
                      <a:pt x="7171" y="4573"/>
                      <a:pt x="8308" y="4573"/>
                    </a:cubicBezTo>
                    <a:cubicBezTo>
                      <a:pt x="8999" y="4573"/>
                      <a:pt x="9690" y="4582"/>
                      <a:pt x="10376" y="4591"/>
                    </a:cubicBezTo>
                    <a:cubicBezTo>
                      <a:pt x="10756" y="4601"/>
                      <a:pt x="11135" y="4606"/>
                      <a:pt x="11514" y="4606"/>
                    </a:cubicBezTo>
                    <a:cubicBezTo>
                      <a:pt x="12952" y="4606"/>
                      <a:pt x="14390" y="4537"/>
                      <a:pt x="15827" y="4424"/>
                    </a:cubicBezTo>
                    <a:cubicBezTo>
                      <a:pt x="16736" y="4328"/>
                      <a:pt x="17644" y="4184"/>
                      <a:pt x="18529" y="3969"/>
                    </a:cubicBezTo>
                    <a:cubicBezTo>
                      <a:pt x="18959" y="3874"/>
                      <a:pt x="19366" y="3754"/>
                      <a:pt x="19772" y="3611"/>
                    </a:cubicBezTo>
                    <a:cubicBezTo>
                      <a:pt x="20107" y="3515"/>
                      <a:pt x="20394" y="3324"/>
                      <a:pt x="20609" y="3037"/>
                    </a:cubicBezTo>
                    <a:cubicBezTo>
                      <a:pt x="20633" y="2965"/>
                      <a:pt x="20657" y="2870"/>
                      <a:pt x="20681" y="2774"/>
                    </a:cubicBezTo>
                    <a:lnTo>
                      <a:pt x="20681" y="2774"/>
                    </a:lnTo>
                    <a:cubicBezTo>
                      <a:pt x="20633" y="2822"/>
                      <a:pt x="20609" y="2870"/>
                      <a:pt x="20561" y="2893"/>
                    </a:cubicBezTo>
                    <a:cubicBezTo>
                      <a:pt x="20227" y="3133"/>
                      <a:pt x="19844" y="3300"/>
                      <a:pt x="19461" y="3396"/>
                    </a:cubicBezTo>
                    <a:cubicBezTo>
                      <a:pt x="19055" y="3491"/>
                      <a:pt x="18649" y="3563"/>
                      <a:pt x="18242" y="3587"/>
                    </a:cubicBezTo>
                    <a:cubicBezTo>
                      <a:pt x="18194" y="3587"/>
                      <a:pt x="18170" y="3491"/>
                      <a:pt x="18242" y="3491"/>
                    </a:cubicBezTo>
                    <a:cubicBezTo>
                      <a:pt x="18720" y="3419"/>
                      <a:pt x="19222" y="3300"/>
                      <a:pt x="19677" y="3156"/>
                    </a:cubicBezTo>
                    <a:cubicBezTo>
                      <a:pt x="19916" y="3061"/>
                      <a:pt x="20131" y="2941"/>
                      <a:pt x="20346" y="2822"/>
                    </a:cubicBezTo>
                    <a:cubicBezTo>
                      <a:pt x="20442" y="2774"/>
                      <a:pt x="20513" y="2702"/>
                      <a:pt x="20609" y="2630"/>
                    </a:cubicBezTo>
                    <a:cubicBezTo>
                      <a:pt x="20633" y="2583"/>
                      <a:pt x="20657" y="2535"/>
                      <a:pt x="20681" y="2511"/>
                    </a:cubicBezTo>
                    <a:lnTo>
                      <a:pt x="20681" y="2487"/>
                    </a:lnTo>
                    <a:cubicBezTo>
                      <a:pt x="20657" y="2439"/>
                      <a:pt x="20657" y="2367"/>
                      <a:pt x="20633" y="2320"/>
                    </a:cubicBezTo>
                    <a:cubicBezTo>
                      <a:pt x="20490" y="2439"/>
                      <a:pt x="20322" y="2535"/>
                      <a:pt x="20155" y="2607"/>
                    </a:cubicBezTo>
                    <a:cubicBezTo>
                      <a:pt x="20011" y="2678"/>
                      <a:pt x="19868" y="2750"/>
                      <a:pt x="19701" y="2798"/>
                    </a:cubicBezTo>
                    <a:cubicBezTo>
                      <a:pt x="19557" y="2846"/>
                      <a:pt x="19390" y="2893"/>
                      <a:pt x="19246" y="2917"/>
                    </a:cubicBezTo>
                    <a:cubicBezTo>
                      <a:pt x="19198" y="2917"/>
                      <a:pt x="19175" y="2846"/>
                      <a:pt x="19222" y="2846"/>
                    </a:cubicBezTo>
                    <a:cubicBezTo>
                      <a:pt x="19509" y="2750"/>
                      <a:pt x="19796" y="2630"/>
                      <a:pt x="20059" y="2511"/>
                    </a:cubicBezTo>
                    <a:cubicBezTo>
                      <a:pt x="20250" y="2415"/>
                      <a:pt x="20442" y="2296"/>
                      <a:pt x="20585" y="2152"/>
                    </a:cubicBezTo>
                    <a:lnTo>
                      <a:pt x="20513" y="2009"/>
                    </a:lnTo>
                    <a:cubicBezTo>
                      <a:pt x="20513" y="2033"/>
                      <a:pt x="20490" y="2057"/>
                      <a:pt x="20466" y="2057"/>
                    </a:cubicBezTo>
                    <a:cubicBezTo>
                      <a:pt x="20442" y="2081"/>
                      <a:pt x="20418" y="2104"/>
                      <a:pt x="20394" y="2128"/>
                    </a:cubicBezTo>
                    <a:cubicBezTo>
                      <a:pt x="20346" y="2176"/>
                      <a:pt x="20274" y="2200"/>
                      <a:pt x="20227" y="2224"/>
                    </a:cubicBezTo>
                    <a:cubicBezTo>
                      <a:pt x="20131" y="2296"/>
                      <a:pt x="20011" y="2344"/>
                      <a:pt x="19892" y="2415"/>
                    </a:cubicBezTo>
                    <a:cubicBezTo>
                      <a:pt x="19885" y="2419"/>
                      <a:pt x="19878" y="2420"/>
                      <a:pt x="19872" y="2420"/>
                    </a:cubicBezTo>
                    <a:cubicBezTo>
                      <a:pt x="19833" y="2420"/>
                      <a:pt x="19806" y="2364"/>
                      <a:pt x="19868" y="2344"/>
                    </a:cubicBezTo>
                    <a:cubicBezTo>
                      <a:pt x="19964" y="2272"/>
                      <a:pt x="20059" y="2200"/>
                      <a:pt x="20155" y="2128"/>
                    </a:cubicBezTo>
                    <a:lnTo>
                      <a:pt x="20322" y="2033"/>
                    </a:lnTo>
                    <a:cubicBezTo>
                      <a:pt x="20346" y="2009"/>
                      <a:pt x="20370" y="1985"/>
                      <a:pt x="20394" y="1985"/>
                    </a:cubicBezTo>
                    <a:cubicBezTo>
                      <a:pt x="20418" y="1961"/>
                      <a:pt x="20442" y="1937"/>
                      <a:pt x="20466" y="1937"/>
                    </a:cubicBezTo>
                    <a:lnTo>
                      <a:pt x="20490" y="1937"/>
                    </a:lnTo>
                    <a:lnTo>
                      <a:pt x="20442" y="1794"/>
                    </a:lnTo>
                    <a:cubicBezTo>
                      <a:pt x="20274" y="1339"/>
                      <a:pt x="20131" y="885"/>
                      <a:pt x="19987" y="431"/>
                    </a:cubicBezTo>
                    <a:cubicBezTo>
                      <a:pt x="19964" y="287"/>
                      <a:pt x="19916" y="120"/>
                      <a:pt x="1986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0" name="Google Shape;1500;p44"/>
              <p:cNvSpPr/>
              <p:nvPr/>
            </p:nvSpPr>
            <p:spPr>
              <a:xfrm>
                <a:off x="2439450" y="7759250"/>
                <a:ext cx="625" cy="3600"/>
              </a:xfrm>
              <a:custGeom>
                <a:avLst/>
                <a:gdLst/>
                <a:ahLst/>
                <a:cxnLst/>
                <a:rect l="l" t="t" r="r" b="b"/>
                <a:pathLst>
                  <a:path w="25" h="144" extrusionOk="0">
                    <a:moveTo>
                      <a:pt x="25" y="0"/>
                    </a:moveTo>
                    <a:cubicBezTo>
                      <a:pt x="25" y="24"/>
                      <a:pt x="25" y="48"/>
                      <a:pt x="22" y="72"/>
                    </a:cubicBezTo>
                    <a:cubicBezTo>
                      <a:pt x="25" y="54"/>
                      <a:pt x="25" y="36"/>
                      <a:pt x="25" y="24"/>
                    </a:cubicBezTo>
                    <a:lnTo>
                      <a:pt x="25" y="0"/>
                    </a:lnTo>
                    <a:close/>
                    <a:moveTo>
                      <a:pt x="22" y="72"/>
                    </a:moveTo>
                    <a:lnTo>
                      <a:pt x="22" y="72"/>
                    </a:lnTo>
                    <a:cubicBezTo>
                      <a:pt x="19" y="90"/>
                      <a:pt x="13" y="108"/>
                      <a:pt x="1" y="120"/>
                    </a:cubicBezTo>
                    <a:cubicBezTo>
                      <a:pt x="1" y="120"/>
                      <a:pt x="1" y="144"/>
                      <a:pt x="1" y="144"/>
                    </a:cubicBezTo>
                    <a:cubicBezTo>
                      <a:pt x="13" y="120"/>
                      <a:pt x="19" y="96"/>
                      <a:pt x="22" y="7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1" name="Google Shape;1501;p44"/>
              <p:cNvSpPr/>
              <p:nvPr/>
            </p:nvSpPr>
            <p:spPr>
              <a:xfrm>
                <a:off x="1365975" y="7282875"/>
                <a:ext cx="1101600" cy="943025"/>
              </a:xfrm>
              <a:custGeom>
                <a:avLst/>
                <a:gdLst/>
                <a:ahLst/>
                <a:cxnLst/>
                <a:rect l="l" t="t" r="r" b="b"/>
                <a:pathLst>
                  <a:path w="44064" h="37721" extrusionOk="0">
                    <a:moveTo>
                      <a:pt x="22363" y="7513"/>
                    </a:moveTo>
                    <a:cubicBezTo>
                      <a:pt x="22274" y="7515"/>
                      <a:pt x="22185" y="7519"/>
                      <a:pt x="22097" y="7525"/>
                    </a:cubicBezTo>
                    <a:lnTo>
                      <a:pt x="22097" y="7525"/>
                    </a:lnTo>
                    <a:cubicBezTo>
                      <a:pt x="22185" y="7521"/>
                      <a:pt x="22274" y="7517"/>
                      <a:pt x="22363" y="7513"/>
                    </a:cubicBezTo>
                    <a:close/>
                    <a:moveTo>
                      <a:pt x="9564" y="0"/>
                    </a:moveTo>
                    <a:lnTo>
                      <a:pt x="9397" y="72"/>
                    </a:lnTo>
                    <a:cubicBezTo>
                      <a:pt x="9373" y="263"/>
                      <a:pt x="9397" y="455"/>
                      <a:pt x="9421" y="646"/>
                    </a:cubicBezTo>
                    <a:cubicBezTo>
                      <a:pt x="10281" y="861"/>
                      <a:pt x="11118" y="1076"/>
                      <a:pt x="11979" y="1268"/>
                    </a:cubicBezTo>
                    <a:lnTo>
                      <a:pt x="12648" y="1411"/>
                    </a:lnTo>
                    <a:cubicBezTo>
                      <a:pt x="13987" y="1698"/>
                      <a:pt x="15326" y="1961"/>
                      <a:pt x="16665" y="2176"/>
                    </a:cubicBezTo>
                    <a:cubicBezTo>
                      <a:pt x="17430" y="2296"/>
                      <a:pt x="18219" y="2415"/>
                      <a:pt x="19008" y="2535"/>
                    </a:cubicBezTo>
                    <a:lnTo>
                      <a:pt x="20179" y="2702"/>
                    </a:lnTo>
                    <a:lnTo>
                      <a:pt x="20777" y="2774"/>
                    </a:lnTo>
                    <a:cubicBezTo>
                      <a:pt x="20968" y="2798"/>
                      <a:pt x="21184" y="2845"/>
                      <a:pt x="21375" y="2869"/>
                    </a:cubicBezTo>
                    <a:cubicBezTo>
                      <a:pt x="21423" y="2893"/>
                      <a:pt x="21423" y="2941"/>
                      <a:pt x="21375" y="2965"/>
                    </a:cubicBezTo>
                    <a:cubicBezTo>
                      <a:pt x="21160" y="2965"/>
                      <a:pt x="20921" y="2941"/>
                      <a:pt x="20705" y="2917"/>
                    </a:cubicBezTo>
                    <a:lnTo>
                      <a:pt x="20036" y="2845"/>
                    </a:lnTo>
                    <a:cubicBezTo>
                      <a:pt x="19606" y="2798"/>
                      <a:pt x="19151" y="2750"/>
                      <a:pt x="18721" y="2678"/>
                    </a:cubicBezTo>
                    <a:cubicBezTo>
                      <a:pt x="17143" y="2463"/>
                      <a:pt x="15565" y="2176"/>
                      <a:pt x="14011" y="1865"/>
                    </a:cubicBezTo>
                    <a:cubicBezTo>
                      <a:pt x="13557" y="1794"/>
                      <a:pt x="13103" y="1698"/>
                      <a:pt x="12648" y="1602"/>
                    </a:cubicBezTo>
                    <a:cubicBezTo>
                      <a:pt x="11668" y="1387"/>
                      <a:pt x="10664" y="1148"/>
                      <a:pt x="9660" y="885"/>
                    </a:cubicBezTo>
                    <a:lnTo>
                      <a:pt x="9660" y="885"/>
                    </a:lnTo>
                    <a:cubicBezTo>
                      <a:pt x="9708" y="1076"/>
                      <a:pt x="9732" y="1244"/>
                      <a:pt x="9684" y="1435"/>
                    </a:cubicBezTo>
                    <a:cubicBezTo>
                      <a:pt x="9660" y="1650"/>
                      <a:pt x="9612" y="1865"/>
                      <a:pt x="9540" y="2080"/>
                    </a:cubicBezTo>
                    <a:cubicBezTo>
                      <a:pt x="9373" y="2487"/>
                      <a:pt x="9182" y="2845"/>
                      <a:pt x="8943" y="3204"/>
                    </a:cubicBezTo>
                    <a:lnTo>
                      <a:pt x="9182" y="3276"/>
                    </a:lnTo>
                    <a:cubicBezTo>
                      <a:pt x="10114" y="3563"/>
                      <a:pt x="11070" y="3826"/>
                      <a:pt x="12027" y="4065"/>
                    </a:cubicBezTo>
                    <a:lnTo>
                      <a:pt x="12505" y="4184"/>
                    </a:lnTo>
                    <a:cubicBezTo>
                      <a:pt x="13294" y="4376"/>
                      <a:pt x="14107" y="4543"/>
                      <a:pt x="14920" y="4686"/>
                    </a:cubicBezTo>
                    <a:cubicBezTo>
                      <a:pt x="15900" y="4902"/>
                      <a:pt x="16880" y="5045"/>
                      <a:pt x="17860" y="5165"/>
                    </a:cubicBezTo>
                    <a:cubicBezTo>
                      <a:pt x="18841" y="5284"/>
                      <a:pt x="19821" y="5380"/>
                      <a:pt x="20825" y="5475"/>
                    </a:cubicBezTo>
                    <a:cubicBezTo>
                      <a:pt x="21327" y="5499"/>
                      <a:pt x="21805" y="5523"/>
                      <a:pt x="22307" y="5571"/>
                    </a:cubicBezTo>
                    <a:cubicBezTo>
                      <a:pt x="22809" y="5595"/>
                      <a:pt x="23311" y="5595"/>
                      <a:pt x="23813" y="5643"/>
                    </a:cubicBezTo>
                    <a:cubicBezTo>
                      <a:pt x="23861" y="5643"/>
                      <a:pt x="23861" y="5738"/>
                      <a:pt x="23813" y="5738"/>
                    </a:cubicBezTo>
                    <a:cubicBezTo>
                      <a:pt x="23694" y="5762"/>
                      <a:pt x="23550" y="5762"/>
                      <a:pt x="23431" y="5762"/>
                    </a:cubicBezTo>
                    <a:cubicBezTo>
                      <a:pt x="22427" y="5762"/>
                      <a:pt x="21447" y="5691"/>
                      <a:pt x="20442" y="5619"/>
                    </a:cubicBezTo>
                    <a:cubicBezTo>
                      <a:pt x="19462" y="5547"/>
                      <a:pt x="18482" y="5428"/>
                      <a:pt x="17502" y="5308"/>
                    </a:cubicBezTo>
                    <a:cubicBezTo>
                      <a:pt x="16498" y="5165"/>
                      <a:pt x="15517" y="4997"/>
                      <a:pt x="14537" y="4806"/>
                    </a:cubicBezTo>
                    <a:cubicBezTo>
                      <a:pt x="13724" y="4663"/>
                      <a:pt x="12935" y="4471"/>
                      <a:pt x="12122" y="4280"/>
                    </a:cubicBezTo>
                    <a:lnTo>
                      <a:pt x="11644" y="4160"/>
                    </a:lnTo>
                    <a:cubicBezTo>
                      <a:pt x="10736" y="3921"/>
                      <a:pt x="9851" y="3658"/>
                      <a:pt x="8967" y="3395"/>
                    </a:cubicBezTo>
                    <a:cubicBezTo>
                      <a:pt x="8895" y="3443"/>
                      <a:pt x="8847" y="3515"/>
                      <a:pt x="8823" y="3563"/>
                    </a:cubicBezTo>
                    <a:cubicBezTo>
                      <a:pt x="8751" y="3658"/>
                      <a:pt x="8704" y="3778"/>
                      <a:pt x="8680" y="3874"/>
                    </a:cubicBezTo>
                    <a:cubicBezTo>
                      <a:pt x="8512" y="4328"/>
                      <a:pt x="8369" y="4806"/>
                      <a:pt x="8273" y="5308"/>
                    </a:cubicBezTo>
                    <a:cubicBezTo>
                      <a:pt x="8225" y="5499"/>
                      <a:pt x="8201" y="5691"/>
                      <a:pt x="8154" y="5906"/>
                    </a:cubicBezTo>
                    <a:cubicBezTo>
                      <a:pt x="8488" y="5810"/>
                      <a:pt x="8847" y="5762"/>
                      <a:pt x="9182" y="5762"/>
                    </a:cubicBezTo>
                    <a:lnTo>
                      <a:pt x="10688" y="5762"/>
                    </a:lnTo>
                    <a:lnTo>
                      <a:pt x="11333" y="5786"/>
                    </a:lnTo>
                    <a:lnTo>
                      <a:pt x="12385" y="5834"/>
                    </a:lnTo>
                    <a:cubicBezTo>
                      <a:pt x="12744" y="5834"/>
                      <a:pt x="13103" y="5858"/>
                      <a:pt x="13461" y="5882"/>
                    </a:cubicBezTo>
                    <a:cubicBezTo>
                      <a:pt x="13509" y="5906"/>
                      <a:pt x="13485" y="5954"/>
                      <a:pt x="13461" y="5954"/>
                    </a:cubicBezTo>
                    <a:cubicBezTo>
                      <a:pt x="13246" y="5977"/>
                      <a:pt x="13055" y="5977"/>
                      <a:pt x="12864" y="5977"/>
                    </a:cubicBezTo>
                    <a:lnTo>
                      <a:pt x="12266" y="5977"/>
                    </a:lnTo>
                    <a:cubicBezTo>
                      <a:pt x="11716" y="5954"/>
                      <a:pt x="11166" y="5954"/>
                      <a:pt x="10640" y="5954"/>
                    </a:cubicBezTo>
                    <a:lnTo>
                      <a:pt x="9110" y="5954"/>
                    </a:lnTo>
                    <a:cubicBezTo>
                      <a:pt x="8775" y="5977"/>
                      <a:pt x="8464" y="6025"/>
                      <a:pt x="8154" y="6073"/>
                    </a:cubicBezTo>
                    <a:cubicBezTo>
                      <a:pt x="8130" y="6193"/>
                      <a:pt x="8106" y="6312"/>
                      <a:pt x="8082" y="6456"/>
                    </a:cubicBezTo>
                    <a:cubicBezTo>
                      <a:pt x="8082" y="6575"/>
                      <a:pt x="8058" y="6695"/>
                      <a:pt x="8010" y="6790"/>
                    </a:cubicBezTo>
                    <a:cubicBezTo>
                      <a:pt x="7998" y="6814"/>
                      <a:pt x="7974" y="6826"/>
                      <a:pt x="7953" y="6826"/>
                    </a:cubicBezTo>
                    <a:cubicBezTo>
                      <a:pt x="7932" y="6826"/>
                      <a:pt x="7915" y="6814"/>
                      <a:pt x="7915" y="6790"/>
                    </a:cubicBezTo>
                    <a:cubicBezTo>
                      <a:pt x="7891" y="6719"/>
                      <a:pt x="7891" y="6671"/>
                      <a:pt x="7915" y="6599"/>
                    </a:cubicBezTo>
                    <a:lnTo>
                      <a:pt x="7915" y="6599"/>
                    </a:lnTo>
                    <a:cubicBezTo>
                      <a:pt x="7867" y="6695"/>
                      <a:pt x="7819" y="6766"/>
                      <a:pt x="7795" y="6862"/>
                    </a:cubicBezTo>
                    <a:cubicBezTo>
                      <a:pt x="7652" y="7149"/>
                      <a:pt x="7484" y="7412"/>
                      <a:pt x="7365" y="7699"/>
                    </a:cubicBezTo>
                    <a:cubicBezTo>
                      <a:pt x="7317" y="7818"/>
                      <a:pt x="7293" y="7914"/>
                      <a:pt x="7293" y="8034"/>
                    </a:cubicBezTo>
                    <a:cubicBezTo>
                      <a:pt x="7317" y="8177"/>
                      <a:pt x="7460" y="8201"/>
                      <a:pt x="7580" y="8225"/>
                    </a:cubicBezTo>
                    <a:cubicBezTo>
                      <a:pt x="8201" y="8320"/>
                      <a:pt x="8847" y="8392"/>
                      <a:pt x="9492" y="8416"/>
                    </a:cubicBezTo>
                    <a:cubicBezTo>
                      <a:pt x="9708" y="8440"/>
                      <a:pt x="9899" y="8440"/>
                      <a:pt x="10114" y="8440"/>
                    </a:cubicBezTo>
                    <a:cubicBezTo>
                      <a:pt x="10299" y="8444"/>
                      <a:pt x="10483" y="8446"/>
                      <a:pt x="10668" y="8446"/>
                    </a:cubicBezTo>
                    <a:cubicBezTo>
                      <a:pt x="11560" y="8446"/>
                      <a:pt x="12455" y="8400"/>
                      <a:pt x="13366" y="8320"/>
                    </a:cubicBezTo>
                    <a:cubicBezTo>
                      <a:pt x="14657" y="8201"/>
                      <a:pt x="15924" y="8034"/>
                      <a:pt x="17215" y="7866"/>
                    </a:cubicBezTo>
                    <a:cubicBezTo>
                      <a:pt x="18506" y="7699"/>
                      <a:pt x="19797" y="7555"/>
                      <a:pt x="21112" y="7460"/>
                    </a:cubicBezTo>
                    <a:cubicBezTo>
                      <a:pt x="21988" y="7396"/>
                      <a:pt x="22865" y="7364"/>
                      <a:pt x="23742" y="7364"/>
                    </a:cubicBezTo>
                    <a:cubicBezTo>
                      <a:pt x="24180" y="7364"/>
                      <a:pt x="24618" y="7372"/>
                      <a:pt x="25057" y="7388"/>
                    </a:cubicBezTo>
                    <a:cubicBezTo>
                      <a:pt x="25081" y="7388"/>
                      <a:pt x="25081" y="7412"/>
                      <a:pt x="25057" y="7436"/>
                    </a:cubicBezTo>
                    <a:lnTo>
                      <a:pt x="24555" y="7460"/>
                    </a:lnTo>
                    <a:cubicBezTo>
                      <a:pt x="23885" y="7484"/>
                      <a:pt x="23192" y="7484"/>
                      <a:pt x="22522" y="7508"/>
                    </a:cubicBezTo>
                    <a:cubicBezTo>
                      <a:pt x="22469" y="7509"/>
                      <a:pt x="22416" y="7511"/>
                      <a:pt x="22363" y="7513"/>
                    </a:cubicBezTo>
                    <a:lnTo>
                      <a:pt x="22363" y="7513"/>
                    </a:lnTo>
                    <a:cubicBezTo>
                      <a:pt x="22392" y="7513"/>
                      <a:pt x="22421" y="7513"/>
                      <a:pt x="22449" y="7513"/>
                    </a:cubicBezTo>
                    <a:cubicBezTo>
                      <a:pt x="22586" y="7513"/>
                      <a:pt x="22723" y="7519"/>
                      <a:pt x="22857" y="7531"/>
                    </a:cubicBezTo>
                    <a:cubicBezTo>
                      <a:pt x="23407" y="7555"/>
                      <a:pt x="23933" y="7603"/>
                      <a:pt x="24459" y="7651"/>
                    </a:cubicBezTo>
                    <a:cubicBezTo>
                      <a:pt x="25299" y="7724"/>
                      <a:pt x="26125" y="7755"/>
                      <a:pt x="26970" y="7755"/>
                    </a:cubicBezTo>
                    <a:cubicBezTo>
                      <a:pt x="27230" y="7755"/>
                      <a:pt x="27493" y="7752"/>
                      <a:pt x="27758" y="7747"/>
                    </a:cubicBezTo>
                    <a:cubicBezTo>
                      <a:pt x="28858" y="7747"/>
                      <a:pt x="29934" y="7675"/>
                      <a:pt x="31034" y="7579"/>
                    </a:cubicBezTo>
                    <a:cubicBezTo>
                      <a:pt x="32133" y="7484"/>
                      <a:pt x="33233" y="7364"/>
                      <a:pt x="34333" y="7221"/>
                    </a:cubicBezTo>
                    <a:cubicBezTo>
                      <a:pt x="34859" y="7125"/>
                      <a:pt x="35409" y="7053"/>
                      <a:pt x="35935" y="6958"/>
                    </a:cubicBezTo>
                    <a:cubicBezTo>
                      <a:pt x="36174" y="6910"/>
                      <a:pt x="36389" y="6886"/>
                      <a:pt x="36604" y="6838"/>
                    </a:cubicBezTo>
                    <a:lnTo>
                      <a:pt x="35457" y="6838"/>
                    </a:lnTo>
                    <a:cubicBezTo>
                      <a:pt x="33544" y="6814"/>
                      <a:pt x="31631" y="6719"/>
                      <a:pt x="29671" y="6623"/>
                    </a:cubicBezTo>
                    <a:cubicBezTo>
                      <a:pt x="27710" y="6551"/>
                      <a:pt x="25750" y="6480"/>
                      <a:pt x="23790" y="6480"/>
                    </a:cubicBezTo>
                    <a:cubicBezTo>
                      <a:pt x="23463" y="6476"/>
                      <a:pt x="23137" y="6474"/>
                      <a:pt x="22813" y="6474"/>
                    </a:cubicBezTo>
                    <a:cubicBezTo>
                      <a:pt x="21190" y="6474"/>
                      <a:pt x="19590" y="6523"/>
                      <a:pt x="17956" y="6623"/>
                    </a:cubicBezTo>
                    <a:cubicBezTo>
                      <a:pt x="15972" y="6743"/>
                      <a:pt x="14035" y="7005"/>
                      <a:pt x="12098" y="7292"/>
                    </a:cubicBezTo>
                    <a:cubicBezTo>
                      <a:pt x="12091" y="7295"/>
                      <a:pt x="12083" y="7296"/>
                      <a:pt x="12076" y="7296"/>
                    </a:cubicBezTo>
                    <a:cubicBezTo>
                      <a:pt x="12018" y="7296"/>
                      <a:pt x="11987" y="7218"/>
                      <a:pt x="12051" y="7197"/>
                    </a:cubicBezTo>
                    <a:cubicBezTo>
                      <a:pt x="12290" y="7149"/>
                      <a:pt x="12553" y="7101"/>
                      <a:pt x="12792" y="7053"/>
                    </a:cubicBezTo>
                    <a:cubicBezTo>
                      <a:pt x="14681" y="6695"/>
                      <a:pt x="16617" y="6480"/>
                      <a:pt x="18554" y="6384"/>
                    </a:cubicBezTo>
                    <a:cubicBezTo>
                      <a:pt x="19971" y="6314"/>
                      <a:pt x="21402" y="6269"/>
                      <a:pt x="22836" y="6269"/>
                    </a:cubicBezTo>
                    <a:cubicBezTo>
                      <a:pt x="23361" y="6269"/>
                      <a:pt x="23886" y="6275"/>
                      <a:pt x="24411" y="6288"/>
                    </a:cubicBezTo>
                    <a:cubicBezTo>
                      <a:pt x="26372" y="6312"/>
                      <a:pt x="28356" y="6384"/>
                      <a:pt x="30316" y="6456"/>
                    </a:cubicBezTo>
                    <a:cubicBezTo>
                      <a:pt x="32205" y="6527"/>
                      <a:pt x="34118" y="6647"/>
                      <a:pt x="36031" y="6647"/>
                    </a:cubicBezTo>
                    <a:cubicBezTo>
                      <a:pt x="36136" y="6649"/>
                      <a:pt x="36242" y="6650"/>
                      <a:pt x="36347" y="6650"/>
                    </a:cubicBezTo>
                    <a:cubicBezTo>
                      <a:pt x="37509" y="6650"/>
                      <a:pt x="38668" y="6529"/>
                      <a:pt x="39808" y="6288"/>
                    </a:cubicBezTo>
                    <a:cubicBezTo>
                      <a:pt x="39808" y="6260"/>
                      <a:pt x="39833" y="6249"/>
                      <a:pt x="39858" y="6249"/>
                    </a:cubicBezTo>
                    <a:cubicBezTo>
                      <a:pt x="39876" y="6249"/>
                      <a:pt x="39894" y="6254"/>
                      <a:pt x="39904" y="6264"/>
                    </a:cubicBezTo>
                    <a:cubicBezTo>
                      <a:pt x="40358" y="6169"/>
                      <a:pt x="40812" y="6025"/>
                      <a:pt x="41266" y="5858"/>
                    </a:cubicBezTo>
                    <a:cubicBezTo>
                      <a:pt x="41147" y="5691"/>
                      <a:pt x="41075" y="5475"/>
                      <a:pt x="41051" y="5284"/>
                    </a:cubicBezTo>
                    <a:cubicBezTo>
                      <a:pt x="40645" y="5451"/>
                      <a:pt x="40214" y="5547"/>
                      <a:pt x="39760" y="5595"/>
                    </a:cubicBezTo>
                    <a:cubicBezTo>
                      <a:pt x="39234" y="5667"/>
                      <a:pt x="38708" y="5714"/>
                      <a:pt x="38182" y="5738"/>
                    </a:cubicBezTo>
                    <a:cubicBezTo>
                      <a:pt x="37656" y="5786"/>
                      <a:pt x="37130" y="5810"/>
                      <a:pt x="36604" y="5810"/>
                    </a:cubicBezTo>
                    <a:lnTo>
                      <a:pt x="35791" y="5810"/>
                    </a:lnTo>
                    <a:cubicBezTo>
                      <a:pt x="35528" y="5810"/>
                      <a:pt x="35265" y="5810"/>
                      <a:pt x="35002" y="5786"/>
                    </a:cubicBezTo>
                    <a:cubicBezTo>
                      <a:pt x="34955" y="5786"/>
                      <a:pt x="34931" y="5691"/>
                      <a:pt x="35002" y="5691"/>
                    </a:cubicBezTo>
                    <a:cubicBezTo>
                      <a:pt x="35289" y="5643"/>
                      <a:pt x="35576" y="5643"/>
                      <a:pt x="35839" y="5643"/>
                    </a:cubicBezTo>
                    <a:lnTo>
                      <a:pt x="36700" y="5619"/>
                    </a:lnTo>
                    <a:cubicBezTo>
                      <a:pt x="37704" y="5595"/>
                      <a:pt x="38732" y="5523"/>
                      <a:pt x="39736" y="5404"/>
                    </a:cubicBezTo>
                    <a:cubicBezTo>
                      <a:pt x="40191" y="5356"/>
                      <a:pt x="40645" y="5236"/>
                      <a:pt x="41051" y="5045"/>
                    </a:cubicBezTo>
                    <a:cubicBezTo>
                      <a:pt x="41099" y="5021"/>
                      <a:pt x="41147" y="4997"/>
                      <a:pt x="41171" y="4973"/>
                    </a:cubicBezTo>
                    <a:cubicBezTo>
                      <a:pt x="41195" y="4925"/>
                      <a:pt x="41219" y="4878"/>
                      <a:pt x="41195" y="4854"/>
                    </a:cubicBezTo>
                    <a:cubicBezTo>
                      <a:pt x="41171" y="4734"/>
                      <a:pt x="41147" y="4591"/>
                      <a:pt x="41099" y="4471"/>
                    </a:cubicBezTo>
                    <a:cubicBezTo>
                      <a:pt x="41051" y="4280"/>
                      <a:pt x="41003" y="4065"/>
                      <a:pt x="40979" y="3874"/>
                    </a:cubicBezTo>
                    <a:cubicBezTo>
                      <a:pt x="40908" y="3874"/>
                      <a:pt x="40812" y="3897"/>
                      <a:pt x="40740" y="3897"/>
                    </a:cubicBezTo>
                    <a:lnTo>
                      <a:pt x="40310" y="3969"/>
                    </a:lnTo>
                    <a:lnTo>
                      <a:pt x="38613" y="4208"/>
                    </a:lnTo>
                    <a:cubicBezTo>
                      <a:pt x="38039" y="4280"/>
                      <a:pt x="37465" y="4352"/>
                      <a:pt x="36891" y="4423"/>
                    </a:cubicBezTo>
                    <a:cubicBezTo>
                      <a:pt x="36341" y="4519"/>
                      <a:pt x="35768" y="4567"/>
                      <a:pt x="35170" y="4591"/>
                    </a:cubicBezTo>
                    <a:cubicBezTo>
                      <a:pt x="35122" y="4591"/>
                      <a:pt x="35122" y="4495"/>
                      <a:pt x="35170" y="4495"/>
                    </a:cubicBezTo>
                    <a:cubicBezTo>
                      <a:pt x="35481" y="4447"/>
                      <a:pt x="35815" y="4376"/>
                      <a:pt x="36126" y="4352"/>
                    </a:cubicBezTo>
                    <a:lnTo>
                      <a:pt x="37059" y="4208"/>
                    </a:lnTo>
                    <a:cubicBezTo>
                      <a:pt x="38182" y="4065"/>
                      <a:pt x="39306" y="3921"/>
                      <a:pt x="40406" y="3754"/>
                    </a:cubicBezTo>
                    <a:lnTo>
                      <a:pt x="40812" y="3706"/>
                    </a:lnTo>
                    <a:cubicBezTo>
                      <a:pt x="40860" y="3682"/>
                      <a:pt x="40908" y="3682"/>
                      <a:pt x="40956" y="3658"/>
                    </a:cubicBezTo>
                    <a:cubicBezTo>
                      <a:pt x="40972" y="3641"/>
                      <a:pt x="41001" y="3625"/>
                      <a:pt x="41025" y="3625"/>
                    </a:cubicBezTo>
                    <a:cubicBezTo>
                      <a:pt x="41035" y="3625"/>
                      <a:pt x="41044" y="3627"/>
                      <a:pt x="41051" y="3634"/>
                    </a:cubicBezTo>
                    <a:lnTo>
                      <a:pt x="41123" y="3587"/>
                    </a:lnTo>
                    <a:cubicBezTo>
                      <a:pt x="41242" y="3467"/>
                      <a:pt x="41266" y="3252"/>
                      <a:pt x="41195" y="3085"/>
                    </a:cubicBezTo>
                    <a:cubicBezTo>
                      <a:pt x="41075" y="2750"/>
                      <a:pt x="40717" y="2320"/>
                      <a:pt x="40908" y="1961"/>
                    </a:cubicBezTo>
                    <a:cubicBezTo>
                      <a:pt x="40932" y="1937"/>
                      <a:pt x="40932" y="1913"/>
                      <a:pt x="40932" y="1889"/>
                    </a:cubicBezTo>
                    <a:lnTo>
                      <a:pt x="40932" y="1889"/>
                    </a:lnTo>
                    <a:cubicBezTo>
                      <a:pt x="40812" y="1937"/>
                      <a:pt x="40669" y="1985"/>
                      <a:pt x="40525" y="2009"/>
                    </a:cubicBezTo>
                    <a:lnTo>
                      <a:pt x="39880" y="2128"/>
                    </a:lnTo>
                    <a:lnTo>
                      <a:pt x="38565" y="2343"/>
                    </a:lnTo>
                    <a:cubicBezTo>
                      <a:pt x="38134" y="2415"/>
                      <a:pt x="37704" y="2487"/>
                      <a:pt x="37274" y="2559"/>
                    </a:cubicBezTo>
                    <a:cubicBezTo>
                      <a:pt x="37035" y="2606"/>
                      <a:pt x="36819" y="2630"/>
                      <a:pt x="36604" y="2678"/>
                    </a:cubicBezTo>
                    <a:cubicBezTo>
                      <a:pt x="36389" y="2702"/>
                      <a:pt x="36174" y="2726"/>
                      <a:pt x="35959" y="2750"/>
                    </a:cubicBezTo>
                    <a:cubicBezTo>
                      <a:pt x="35911" y="2750"/>
                      <a:pt x="35911" y="2678"/>
                      <a:pt x="35959" y="2678"/>
                    </a:cubicBezTo>
                    <a:cubicBezTo>
                      <a:pt x="36174" y="2606"/>
                      <a:pt x="36413" y="2559"/>
                      <a:pt x="36628" y="2535"/>
                    </a:cubicBezTo>
                    <a:lnTo>
                      <a:pt x="37274" y="2391"/>
                    </a:lnTo>
                    <a:cubicBezTo>
                      <a:pt x="38039" y="2272"/>
                      <a:pt x="38804" y="2128"/>
                      <a:pt x="39569" y="1985"/>
                    </a:cubicBezTo>
                    <a:lnTo>
                      <a:pt x="40167" y="1889"/>
                    </a:lnTo>
                    <a:cubicBezTo>
                      <a:pt x="40358" y="1865"/>
                      <a:pt x="40549" y="1817"/>
                      <a:pt x="40717" y="1770"/>
                    </a:cubicBezTo>
                    <a:cubicBezTo>
                      <a:pt x="40836" y="1746"/>
                      <a:pt x="40908" y="1698"/>
                      <a:pt x="40979" y="1602"/>
                    </a:cubicBezTo>
                    <a:cubicBezTo>
                      <a:pt x="40979" y="1578"/>
                      <a:pt x="40956" y="1554"/>
                      <a:pt x="40932" y="1507"/>
                    </a:cubicBezTo>
                    <a:cubicBezTo>
                      <a:pt x="40908" y="1459"/>
                      <a:pt x="40860" y="1411"/>
                      <a:pt x="40812" y="1363"/>
                    </a:cubicBezTo>
                    <a:lnTo>
                      <a:pt x="40788" y="1363"/>
                    </a:lnTo>
                    <a:cubicBezTo>
                      <a:pt x="40740" y="1339"/>
                      <a:pt x="40717" y="1315"/>
                      <a:pt x="40717" y="1291"/>
                    </a:cubicBezTo>
                    <a:cubicBezTo>
                      <a:pt x="40645" y="1244"/>
                      <a:pt x="40597" y="1172"/>
                      <a:pt x="40573" y="1100"/>
                    </a:cubicBezTo>
                    <a:cubicBezTo>
                      <a:pt x="40501" y="1052"/>
                      <a:pt x="40406" y="1028"/>
                      <a:pt x="40310" y="1005"/>
                    </a:cubicBezTo>
                    <a:cubicBezTo>
                      <a:pt x="40275" y="1001"/>
                      <a:pt x="40241" y="1000"/>
                      <a:pt x="40206" y="1000"/>
                    </a:cubicBezTo>
                    <a:cubicBezTo>
                      <a:pt x="39979" y="1000"/>
                      <a:pt x="39756" y="1065"/>
                      <a:pt x="39569" y="1148"/>
                    </a:cubicBezTo>
                    <a:cubicBezTo>
                      <a:pt x="39330" y="1244"/>
                      <a:pt x="39115" y="1315"/>
                      <a:pt x="38876" y="1363"/>
                    </a:cubicBezTo>
                    <a:cubicBezTo>
                      <a:pt x="38660" y="1411"/>
                      <a:pt x="38421" y="1435"/>
                      <a:pt x="38182" y="1435"/>
                    </a:cubicBezTo>
                    <a:cubicBezTo>
                      <a:pt x="37984" y="1445"/>
                      <a:pt x="37790" y="1451"/>
                      <a:pt x="37597" y="1451"/>
                    </a:cubicBezTo>
                    <a:cubicBezTo>
                      <a:pt x="37324" y="1451"/>
                      <a:pt x="37052" y="1439"/>
                      <a:pt x="36772" y="1411"/>
                    </a:cubicBezTo>
                    <a:cubicBezTo>
                      <a:pt x="36372" y="1354"/>
                      <a:pt x="35968" y="1324"/>
                      <a:pt x="35563" y="1324"/>
                    </a:cubicBezTo>
                    <a:cubicBezTo>
                      <a:pt x="35119" y="1324"/>
                      <a:pt x="34675" y="1360"/>
                      <a:pt x="34237" y="1435"/>
                    </a:cubicBezTo>
                    <a:cubicBezTo>
                      <a:pt x="34261" y="1459"/>
                      <a:pt x="34237" y="1507"/>
                      <a:pt x="34213" y="1531"/>
                    </a:cubicBezTo>
                    <a:cubicBezTo>
                      <a:pt x="34022" y="1602"/>
                      <a:pt x="33855" y="1674"/>
                      <a:pt x="33664" y="1722"/>
                    </a:cubicBezTo>
                    <a:cubicBezTo>
                      <a:pt x="32157" y="2248"/>
                      <a:pt x="30579" y="2630"/>
                      <a:pt x="29002" y="2845"/>
                    </a:cubicBezTo>
                    <a:cubicBezTo>
                      <a:pt x="27708" y="3039"/>
                      <a:pt x="26415" y="3122"/>
                      <a:pt x="25134" y="3122"/>
                    </a:cubicBezTo>
                    <a:cubicBezTo>
                      <a:pt x="24829" y="3122"/>
                      <a:pt x="24524" y="3118"/>
                      <a:pt x="24220" y="3108"/>
                    </a:cubicBezTo>
                    <a:cubicBezTo>
                      <a:pt x="22594" y="3037"/>
                      <a:pt x="20992" y="2822"/>
                      <a:pt x="19414" y="2439"/>
                    </a:cubicBezTo>
                    <a:cubicBezTo>
                      <a:pt x="17836" y="2080"/>
                      <a:pt x="16282" y="1554"/>
                      <a:pt x="14728" y="1052"/>
                    </a:cubicBezTo>
                    <a:cubicBezTo>
                      <a:pt x="14178" y="861"/>
                      <a:pt x="13629" y="718"/>
                      <a:pt x="13103" y="574"/>
                    </a:cubicBezTo>
                    <a:cubicBezTo>
                      <a:pt x="12409" y="407"/>
                      <a:pt x="11740" y="240"/>
                      <a:pt x="11047" y="96"/>
                    </a:cubicBezTo>
                    <a:lnTo>
                      <a:pt x="10903" y="96"/>
                    </a:lnTo>
                    <a:cubicBezTo>
                      <a:pt x="10760" y="72"/>
                      <a:pt x="10640" y="72"/>
                      <a:pt x="10449" y="48"/>
                    </a:cubicBezTo>
                    <a:cubicBezTo>
                      <a:pt x="10258" y="24"/>
                      <a:pt x="10090" y="24"/>
                      <a:pt x="9899" y="24"/>
                    </a:cubicBezTo>
                    <a:lnTo>
                      <a:pt x="9851" y="24"/>
                    </a:lnTo>
                    <a:cubicBezTo>
                      <a:pt x="9803" y="24"/>
                      <a:pt x="9779" y="72"/>
                      <a:pt x="9732" y="72"/>
                    </a:cubicBezTo>
                    <a:cubicBezTo>
                      <a:pt x="9684" y="72"/>
                      <a:pt x="9636" y="48"/>
                      <a:pt x="9636" y="0"/>
                    </a:cubicBezTo>
                    <a:close/>
                    <a:moveTo>
                      <a:pt x="40836" y="6193"/>
                    </a:moveTo>
                    <a:cubicBezTo>
                      <a:pt x="40669" y="6264"/>
                      <a:pt x="40477" y="6312"/>
                      <a:pt x="40310" y="6360"/>
                    </a:cubicBezTo>
                    <a:cubicBezTo>
                      <a:pt x="40310" y="6384"/>
                      <a:pt x="40310" y="6408"/>
                      <a:pt x="40310" y="6432"/>
                    </a:cubicBezTo>
                    <a:cubicBezTo>
                      <a:pt x="40310" y="6456"/>
                      <a:pt x="40310" y="6480"/>
                      <a:pt x="40310" y="6503"/>
                    </a:cubicBezTo>
                    <a:cubicBezTo>
                      <a:pt x="40310" y="6527"/>
                      <a:pt x="40286" y="6575"/>
                      <a:pt x="40286" y="6623"/>
                    </a:cubicBezTo>
                    <a:cubicBezTo>
                      <a:pt x="40286" y="6743"/>
                      <a:pt x="40262" y="6838"/>
                      <a:pt x="40238" y="6934"/>
                    </a:cubicBezTo>
                    <a:cubicBezTo>
                      <a:pt x="40191" y="7125"/>
                      <a:pt x="40119" y="7292"/>
                      <a:pt x="40047" y="7460"/>
                    </a:cubicBezTo>
                    <a:cubicBezTo>
                      <a:pt x="39904" y="7818"/>
                      <a:pt x="39688" y="8153"/>
                      <a:pt x="39449" y="8464"/>
                    </a:cubicBezTo>
                    <a:cubicBezTo>
                      <a:pt x="39445" y="8468"/>
                      <a:pt x="39439" y="8470"/>
                      <a:pt x="39434" y="8470"/>
                    </a:cubicBezTo>
                    <a:cubicBezTo>
                      <a:pt x="39410" y="8470"/>
                      <a:pt x="39382" y="8435"/>
                      <a:pt x="39402" y="8416"/>
                    </a:cubicBezTo>
                    <a:cubicBezTo>
                      <a:pt x="39617" y="8105"/>
                      <a:pt x="39784" y="7771"/>
                      <a:pt x="39928" y="7436"/>
                    </a:cubicBezTo>
                    <a:cubicBezTo>
                      <a:pt x="39999" y="7268"/>
                      <a:pt x="40047" y="7077"/>
                      <a:pt x="40095" y="6910"/>
                    </a:cubicBezTo>
                    <a:cubicBezTo>
                      <a:pt x="40119" y="6814"/>
                      <a:pt x="40119" y="6695"/>
                      <a:pt x="40143" y="6647"/>
                    </a:cubicBezTo>
                    <a:cubicBezTo>
                      <a:pt x="40167" y="6575"/>
                      <a:pt x="40167" y="6527"/>
                      <a:pt x="40167" y="6480"/>
                    </a:cubicBezTo>
                    <a:cubicBezTo>
                      <a:pt x="40167" y="6456"/>
                      <a:pt x="40191" y="6432"/>
                      <a:pt x="40191" y="6384"/>
                    </a:cubicBezTo>
                    <a:lnTo>
                      <a:pt x="40191" y="6384"/>
                    </a:lnTo>
                    <a:lnTo>
                      <a:pt x="39928" y="6456"/>
                    </a:lnTo>
                    <a:cubicBezTo>
                      <a:pt x="39928" y="6503"/>
                      <a:pt x="39904" y="6575"/>
                      <a:pt x="39904" y="6623"/>
                    </a:cubicBezTo>
                    <a:cubicBezTo>
                      <a:pt x="39904" y="6743"/>
                      <a:pt x="39880" y="6862"/>
                      <a:pt x="39832" y="6982"/>
                    </a:cubicBezTo>
                    <a:cubicBezTo>
                      <a:pt x="39712" y="7388"/>
                      <a:pt x="39521" y="7747"/>
                      <a:pt x="39258" y="8081"/>
                    </a:cubicBezTo>
                    <a:cubicBezTo>
                      <a:pt x="38947" y="8416"/>
                      <a:pt x="38565" y="8727"/>
                      <a:pt x="38182" y="8966"/>
                    </a:cubicBezTo>
                    <a:cubicBezTo>
                      <a:pt x="38173" y="8971"/>
                      <a:pt x="38165" y="8972"/>
                      <a:pt x="38158" y="8972"/>
                    </a:cubicBezTo>
                    <a:cubicBezTo>
                      <a:pt x="38127" y="8972"/>
                      <a:pt x="38115" y="8937"/>
                      <a:pt x="38134" y="8918"/>
                    </a:cubicBezTo>
                    <a:cubicBezTo>
                      <a:pt x="38350" y="8751"/>
                      <a:pt x="38541" y="8583"/>
                      <a:pt x="38732" y="8416"/>
                    </a:cubicBezTo>
                    <a:cubicBezTo>
                      <a:pt x="39067" y="8153"/>
                      <a:pt x="39330" y="7818"/>
                      <a:pt x="39497" y="7436"/>
                    </a:cubicBezTo>
                    <a:cubicBezTo>
                      <a:pt x="39593" y="7268"/>
                      <a:pt x="39665" y="7077"/>
                      <a:pt x="39712" y="6862"/>
                    </a:cubicBezTo>
                    <a:cubicBezTo>
                      <a:pt x="39736" y="6766"/>
                      <a:pt x="39760" y="6671"/>
                      <a:pt x="39784" y="6575"/>
                    </a:cubicBezTo>
                    <a:lnTo>
                      <a:pt x="39784" y="6480"/>
                    </a:lnTo>
                    <a:cubicBezTo>
                      <a:pt x="39665" y="6503"/>
                      <a:pt x="39521" y="6551"/>
                      <a:pt x="39402" y="6551"/>
                    </a:cubicBezTo>
                    <a:cubicBezTo>
                      <a:pt x="39402" y="6647"/>
                      <a:pt x="39402" y="6719"/>
                      <a:pt x="39378" y="6790"/>
                    </a:cubicBezTo>
                    <a:lnTo>
                      <a:pt x="39330" y="7029"/>
                    </a:lnTo>
                    <a:cubicBezTo>
                      <a:pt x="39282" y="7197"/>
                      <a:pt x="39234" y="7364"/>
                      <a:pt x="39162" y="7508"/>
                    </a:cubicBezTo>
                    <a:cubicBezTo>
                      <a:pt x="38923" y="8057"/>
                      <a:pt x="38397" y="8440"/>
                      <a:pt x="37919" y="8799"/>
                    </a:cubicBezTo>
                    <a:cubicBezTo>
                      <a:pt x="37417" y="9157"/>
                      <a:pt x="36867" y="9492"/>
                      <a:pt x="36294" y="9803"/>
                    </a:cubicBezTo>
                    <a:cubicBezTo>
                      <a:pt x="36270" y="9803"/>
                      <a:pt x="36222" y="9755"/>
                      <a:pt x="36270" y="9731"/>
                    </a:cubicBezTo>
                    <a:cubicBezTo>
                      <a:pt x="36580" y="9564"/>
                      <a:pt x="36915" y="9348"/>
                      <a:pt x="37154" y="9181"/>
                    </a:cubicBezTo>
                    <a:cubicBezTo>
                      <a:pt x="37417" y="9014"/>
                      <a:pt x="37656" y="8823"/>
                      <a:pt x="37919" y="8631"/>
                    </a:cubicBezTo>
                    <a:cubicBezTo>
                      <a:pt x="38158" y="8464"/>
                      <a:pt x="38374" y="8273"/>
                      <a:pt x="38589" y="8057"/>
                    </a:cubicBezTo>
                    <a:cubicBezTo>
                      <a:pt x="38804" y="7842"/>
                      <a:pt x="38971" y="7603"/>
                      <a:pt x="39067" y="7340"/>
                    </a:cubicBezTo>
                    <a:cubicBezTo>
                      <a:pt x="39115" y="7197"/>
                      <a:pt x="39139" y="7053"/>
                      <a:pt x="39162" y="6910"/>
                    </a:cubicBezTo>
                    <a:cubicBezTo>
                      <a:pt x="39186" y="6814"/>
                      <a:pt x="39210" y="6695"/>
                      <a:pt x="39234" y="6599"/>
                    </a:cubicBezTo>
                    <a:lnTo>
                      <a:pt x="39234" y="6599"/>
                    </a:lnTo>
                    <a:cubicBezTo>
                      <a:pt x="38947" y="6647"/>
                      <a:pt x="38684" y="6695"/>
                      <a:pt x="38397" y="6719"/>
                    </a:cubicBezTo>
                    <a:cubicBezTo>
                      <a:pt x="38397" y="6743"/>
                      <a:pt x="38397" y="6743"/>
                      <a:pt x="38374" y="6766"/>
                    </a:cubicBezTo>
                    <a:cubicBezTo>
                      <a:pt x="38254" y="6862"/>
                      <a:pt x="38134" y="6982"/>
                      <a:pt x="38015" y="7101"/>
                    </a:cubicBezTo>
                    <a:cubicBezTo>
                      <a:pt x="36987" y="7938"/>
                      <a:pt x="35720" y="8416"/>
                      <a:pt x="34453" y="8775"/>
                    </a:cubicBezTo>
                    <a:cubicBezTo>
                      <a:pt x="32970" y="9181"/>
                      <a:pt x="31464" y="9540"/>
                      <a:pt x="29982" y="9922"/>
                    </a:cubicBezTo>
                    <a:cubicBezTo>
                      <a:pt x="28428" y="10329"/>
                      <a:pt x="26898" y="10711"/>
                      <a:pt x="25344" y="11118"/>
                    </a:cubicBezTo>
                    <a:cubicBezTo>
                      <a:pt x="23813" y="11524"/>
                      <a:pt x="22331" y="11978"/>
                      <a:pt x="20825" y="12480"/>
                    </a:cubicBezTo>
                    <a:cubicBezTo>
                      <a:pt x="19486" y="12959"/>
                      <a:pt x="18099" y="13485"/>
                      <a:pt x="17000" y="14417"/>
                    </a:cubicBezTo>
                    <a:cubicBezTo>
                      <a:pt x="16983" y="14428"/>
                      <a:pt x="16967" y="14432"/>
                      <a:pt x="16953" y="14432"/>
                    </a:cubicBezTo>
                    <a:cubicBezTo>
                      <a:pt x="16902" y="14432"/>
                      <a:pt x="16867" y="14377"/>
                      <a:pt x="16904" y="14321"/>
                    </a:cubicBezTo>
                    <a:cubicBezTo>
                      <a:pt x="17047" y="14226"/>
                      <a:pt x="17167" y="14106"/>
                      <a:pt x="17310" y="14011"/>
                    </a:cubicBezTo>
                    <a:cubicBezTo>
                      <a:pt x="18458" y="13150"/>
                      <a:pt x="19821" y="12648"/>
                      <a:pt x="21160" y="12170"/>
                    </a:cubicBezTo>
                    <a:cubicBezTo>
                      <a:pt x="22666" y="11668"/>
                      <a:pt x="24196" y="11213"/>
                      <a:pt x="25726" y="10807"/>
                    </a:cubicBezTo>
                    <a:cubicBezTo>
                      <a:pt x="27256" y="10400"/>
                      <a:pt x="28810" y="10018"/>
                      <a:pt x="30340" y="9635"/>
                    </a:cubicBezTo>
                    <a:cubicBezTo>
                      <a:pt x="31823" y="9253"/>
                      <a:pt x="33281" y="8918"/>
                      <a:pt x="34739" y="8488"/>
                    </a:cubicBezTo>
                    <a:cubicBezTo>
                      <a:pt x="35959" y="8105"/>
                      <a:pt x="37178" y="7627"/>
                      <a:pt x="38111" y="6766"/>
                    </a:cubicBezTo>
                    <a:cubicBezTo>
                      <a:pt x="37967" y="6766"/>
                      <a:pt x="37824" y="6790"/>
                      <a:pt x="37680" y="6790"/>
                    </a:cubicBezTo>
                    <a:cubicBezTo>
                      <a:pt x="37656" y="6814"/>
                      <a:pt x="37656" y="6814"/>
                      <a:pt x="37632" y="6838"/>
                    </a:cubicBezTo>
                    <a:cubicBezTo>
                      <a:pt x="37489" y="6862"/>
                      <a:pt x="37369" y="6886"/>
                      <a:pt x="37226" y="6910"/>
                    </a:cubicBezTo>
                    <a:cubicBezTo>
                      <a:pt x="36150" y="7101"/>
                      <a:pt x="35074" y="7292"/>
                      <a:pt x="33974" y="7436"/>
                    </a:cubicBezTo>
                    <a:cubicBezTo>
                      <a:pt x="32875" y="7579"/>
                      <a:pt x="31799" y="7699"/>
                      <a:pt x="30699" y="7794"/>
                    </a:cubicBezTo>
                    <a:cubicBezTo>
                      <a:pt x="29599" y="7866"/>
                      <a:pt x="28499" y="7938"/>
                      <a:pt x="27400" y="7938"/>
                    </a:cubicBezTo>
                    <a:cubicBezTo>
                      <a:pt x="26300" y="7938"/>
                      <a:pt x="25200" y="7890"/>
                      <a:pt x="24124" y="7794"/>
                    </a:cubicBezTo>
                    <a:cubicBezTo>
                      <a:pt x="23598" y="7747"/>
                      <a:pt x="23072" y="7675"/>
                      <a:pt x="22546" y="7651"/>
                    </a:cubicBezTo>
                    <a:cubicBezTo>
                      <a:pt x="22455" y="7647"/>
                      <a:pt x="22364" y="7645"/>
                      <a:pt x="22273" y="7645"/>
                    </a:cubicBezTo>
                    <a:cubicBezTo>
                      <a:pt x="21822" y="7645"/>
                      <a:pt x="21387" y="7695"/>
                      <a:pt x="20968" y="7794"/>
                    </a:cubicBezTo>
                    <a:cubicBezTo>
                      <a:pt x="20921" y="7794"/>
                      <a:pt x="20921" y="7747"/>
                      <a:pt x="20944" y="7723"/>
                    </a:cubicBezTo>
                    <a:cubicBezTo>
                      <a:pt x="21064" y="7699"/>
                      <a:pt x="21184" y="7651"/>
                      <a:pt x="21327" y="7627"/>
                    </a:cubicBezTo>
                    <a:cubicBezTo>
                      <a:pt x="21580" y="7579"/>
                      <a:pt x="21838" y="7543"/>
                      <a:pt x="22097" y="7525"/>
                    </a:cubicBezTo>
                    <a:lnTo>
                      <a:pt x="22097" y="7525"/>
                    </a:lnTo>
                    <a:cubicBezTo>
                      <a:pt x="21553" y="7551"/>
                      <a:pt x="21022" y="7589"/>
                      <a:pt x="20490" y="7627"/>
                    </a:cubicBezTo>
                    <a:cubicBezTo>
                      <a:pt x="19151" y="7747"/>
                      <a:pt x="17836" y="7938"/>
                      <a:pt x="16498" y="8129"/>
                    </a:cubicBezTo>
                    <a:cubicBezTo>
                      <a:pt x="15183" y="8297"/>
                      <a:pt x="13868" y="8464"/>
                      <a:pt x="12553" y="8560"/>
                    </a:cubicBezTo>
                    <a:cubicBezTo>
                      <a:pt x="11925" y="8613"/>
                      <a:pt x="11311" y="8640"/>
                      <a:pt x="10690" y="8640"/>
                    </a:cubicBezTo>
                    <a:cubicBezTo>
                      <a:pt x="10483" y="8640"/>
                      <a:pt x="10275" y="8637"/>
                      <a:pt x="10066" y="8631"/>
                    </a:cubicBezTo>
                    <a:cubicBezTo>
                      <a:pt x="9588" y="8631"/>
                      <a:pt x="9086" y="8583"/>
                      <a:pt x="8608" y="8536"/>
                    </a:cubicBezTo>
                    <a:cubicBezTo>
                      <a:pt x="8273" y="8512"/>
                      <a:pt x="7962" y="8464"/>
                      <a:pt x="7628" y="8416"/>
                    </a:cubicBezTo>
                    <a:lnTo>
                      <a:pt x="7556" y="8416"/>
                    </a:lnTo>
                    <a:cubicBezTo>
                      <a:pt x="7556" y="8464"/>
                      <a:pt x="7532" y="8488"/>
                      <a:pt x="7532" y="8536"/>
                    </a:cubicBezTo>
                    <a:cubicBezTo>
                      <a:pt x="7508" y="8631"/>
                      <a:pt x="7484" y="8727"/>
                      <a:pt x="7460" y="8799"/>
                    </a:cubicBezTo>
                    <a:cubicBezTo>
                      <a:pt x="7412" y="8990"/>
                      <a:pt x="7365" y="9181"/>
                      <a:pt x="7317" y="9372"/>
                    </a:cubicBezTo>
                    <a:cubicBezTo>
                      <a:pt x="7149" y="10042"/>
                      <a:pt x="7006" y="10735"/>
                      <a:pt x="6887" y="11405"/>
                    </a:cubicBezTo>
                    <a:lnTo>
                      <a:pt x="6863" y="11524"/>
                    </a:lnTo>
                    <a:lnTo>
                      <a:pt x="6887" y="11524"/>
                    </a:lnTo>
                    <a:cubicBezTo>
                      <a:pt x="6958" y="11524"/>
                      <a:pt x="7006" y="11596"/>
                      <a:pt x="7030" y="11644"/>
                    </a:cubicBezTo>
                    <a:cubicBezTo>
                      <a:pt x="7126" y="11763"/>
                      <a:pt x="7197" y="11883"/>
                      <a:pt x="7269" y="12002"/>
                    </a:cubicBezTo>
                    <a:cubicBezTo>
                      <a:pt x="7365" y="12122"/>
                      <a:pt x="7436" y="12241"/>
                      <a:pt x="7508" y="12361"/>
                    </a:cubicBezTo>
                    <a:cubicBezTo>
                      <a:pt x="7556" y="12409"/>
                      <a:pt x="7604" y="12480"/>
                      <a:pt x="7628" y="12552"/>
                    </a:cubicBezTo>
                    <a:cubicBezTo>
                      <a:pt x="7652" y="12600"/>
                      <a:pt x="7675" y="12672"/>
                      <a:pt x="7699" y="12720"/>
                    </a:cubicBezTo>
                    <a:cubicBezTo>
                      <a:pt x="7699" y="12767"/>
                      <a:pt x="7652" y="12767"/>
                      <a:pt x="7628" y="12767"/>
                    </a:cubicBezTo>
                    <a:cubicBezTo>
                      <a:pt x="7580" y="12720"/>
                      <a:pt x="7556" y="12672"/>
                      <a:pt x="7532" y="12624"/>
                    </a:cubicBezTo>
                    <a:lnTo>
                      <a:pt x="7436" y="12480"/>
                    </a:lnTo>
                    <a:cubicBezTo>
                      <a:pt x="7365" y="12361"/>
                      <a:pt x="7317" y="12265"/>
                      <a:pt x="7245" y="12170"/>
                    </a:cubicBezTo>
                    <a:cubicBezTo>
                      <a:pt x="7197" y="12074"/>
                      <a:pt x="7126" y="11954"/>
                      <a:pt x="7054" y="11883"/>
                    </a:cubicBezTo>
                    <a:cubicBezTo>
                      <a:pt x="6982" y="11787"/>
                      <a:pt x="6934" y="11715"/>
                      <a:pt x="6863" y="11620"/>
                    </a:cubicBezTo>
                    <a:lnTo>
                      <a:pt x="6839" y="11620"/>
                    </a:lnTo>
                    <a:lnTo>
                      <a:pt x="6815" y="11883"/>
                    </a:lnTo>
                    <a:cubicBezTo>
                      <a:pt x="6887" y="11931"/>
                      <a:pt x="6934" y="12002"/>
                      <a:pt x="6982" y="12074"/>
                    </a:cubicBezTo>
                    <a:cubicBezTo>
                      <a:pt x="7030" y="12146"/>
                      <a:pt x="7102" y="12217"/>
                      <a:pt x="7149" y="12265"/>
                    </a:cubicBezTo>
                    <a:cubicBezTo>
                      <a:pt x="7245" y="12409"/>
                      <a:pt x="7341" y="12552"/>
                      <a:pt x="7436" y="12720"/>
                    </a:cubicBezTo>
                    <a:cubicBezTo>
                      <a:pt x="7532" y="12863"/>
                      <a:pt x="7628" y="13006"/>
                      <a:pt x="7699" y="13150"/>
                    </a:cubicBezTo>
                    <a:cubicBezTo>
                      <a:pt x="7795" y="13293"/>
                      <a:pt x="7843" y="13461"/>
                      <a:pt x="7867" y="13628"/>
                    </a:cubicBezTo>
                    <a:cubicBezTo>
                      <a:pt x="7867" y="13656"/>
                      <a:pt x="7850" y="13668"/>
                      <a:pt x="7832" y="13668"/>
                    </a:cubicBezTo>
                    <a:cubicBezTo>
                      <a:pt x="7819" y="13668"/>
                      <a:pt x="7805" y="13662"/>
                      <a:pt x="7795" y="13652"/>
                    </a:cubicBezTo>
                    <a:cubicBezTo>
                      <a:pt x="7699" y="13532"/>
                      <a:pt x="7604" y="13389"/>
                      <a:pt x="7532" y="13222"/>
                    </a:cubicBezTo>
                    <a:cubicBezTo>
                      <a:pt x="7460" y="13078"/>
                      <a:pt x="7365" y="12935"/>
                      <a:pt x="7293" y="12791"/>
                    </a:cubicBezTo>
                    <a:cubicBezTo>
                      <a:pt x="7197" y="12648"/>
                      <a:pt x="7102" y="12504"/>
                      <a:pt x="7006" y="12361"/>
                    </a:cubicBezTo>
                    <a:lnTo>
                      <a:pt x="6863" y="12170"/>
                    </a:lnTo>
                    <a:lnTo>
                      <a:pt x="6791" y="12050"/>
                    </a:lnTo>
                    <a:lnTo>
                      <a:pt x="6791" y="12050"/>
                    </a:lnTo>
                    <a:cubicBezTo>
                      <a:pt x="6767" y="12170"/>
                      <a:pt x="6791" y="12265"/>
                      <a:pt x="6839" y="12361"/>
                    </a:cubicBezTo>
                    <a:cubicBezTo>
                      <a:pt x="6910" y="12504"/>
                      <a:pt x="7006" y="12648"/>
                      <a:pt x="7078" y="12791"/>
                    </a:cubicBezTo>
                    <a:cubicBezTo>
                      <a:pt x="7173" y="12959"/>
                      <a:pt x="7245" y="13126"/>
                      <a:pt x="7293" y="13293"/>
                    </a:cubicBezTo>
                    <a:cubicBezTo>
                      <a:pt x="7310" y="13328"/>
                      <a:pt x="7277" y="13351"/>
                      <a:pt x="7239" y="13351"/>
                    </a:cubicBezTo>
                    <a:cubicBezTo>
                      <a:pt x="7225" y="13351"/>
                      <a:pt x="7210" y="13348"/>
                      <a:pt x="7197" y="13341"/>
                    </a:cubicBezTo>
                    <a:cubicBezTo>
                      <a:pt x="7078" y="13174"/>
                      <a:pt x="6958" y="13006"/>
                      <a:pt x="6863" y="12815"/>
                    </a:cubicBezTo>
                    <a:lnTo>
                      <a:pt x="6863" y="12815"/>
                    </a:lnTo>
                    <a:cubicBezTo>
                      <a:pt x="6934" y="13724"/>
                      <a:pt x="6719" y="14632"/>
                      <a:pt x="6528" y="15493"/>
                    </a:cubicBezTo>
                    <a:cubicBezTo>
                      <a:pt x="6169" y="17119"/>
                      <a:pt x="5978" y="18744"/>
                      <a:pt x="5954" y="20394"/>
                    </a:cubicBezTo>
                    <a:cubicBezTo>
                      <a:pt x="5930" y="21207"/>
                      <a:pt x="5954" y="22044"/>
                      <a:pt x="6026" y="22857"/>
                    </a:cubicBezTo>
                    <a:cubicBezTo>
                      <a:pt x="6050" y="23263"/>
                      <a:pt x="6098" y="23669"/>
                      <a:pt x="6145" y="24076"/>
                    </a:cubicBezTo>
                    <a:cubicBezTo>
                      <a:pt x="6217" y="24482"/>
                      <a:pt x="6265" y="24889"/>
                      <a:pt x="6313" y="25319"/>
                    </a:cubicBezTo>
                    <a:cubicBezTo>
                      <a:pt x="6313" y="25355"/>
                      <a:pt x="6289" y="25373"/>
                      <a:pt x="6262" y="25373"/>
                    </a:cubicBezTo>
                    <a:cubicBezTo>
                      <a:pt x="6235" y="25373"/>
                      <a:pt x="6205" y="25355"/>
                      <a:pt x="6193" y="25319"/>
                    </a:cubicBezTo>
                    <a:cubicBezTo>
                      <a:pt x="6121" y="25104"/>
                      <a:pt x="6050" y="24865"/>
                      <a:pt x="6026" y="24626"/>
                    </a:cubicBezTo>
                    <a:cubicBezTo>
                      <a:pt x="6002" y="24411"/>
                      <a:pt x="5954" y="24171"/>
                      <a:pt x="5930" y="23956"/>
                    </a:cubicBezTo>
                    <a:cubicBezTo>
                      <a:pt x="5882" y="23502"/>
                      <a:pt x="5835" y="23048"/>
                      <a:pt x="5811" y="22594"/>
                    </a:cubicBezTo>
                    <a:cubicBezTo>
                      <a:pt x="5715" y="21374"/>
                      <a:pt x="5715" y="20155"/>
                      <a:pt x="5811" y="18936"/>
                    </a:cubicBezTo>
                    <a:lnTo>
                      <a:pt x="5811" y="18936"/>
                    </a:lnTo>
                    <a:lnTo>
                      <a:pt x="5787" y="19103"/>
                    </a:lnTo>
                    <a:cubicBezTo>
                      <a:pt x="5739" y="19342"/>
                      <a:pt x="5691" y="19581"/>
                      <a:pt x="5667" y="19820"/>
                    </a:cubicBezTo>
                    <a:cubicBezTo>
                      <a:pt x="5500" y="20657"/>
                      <a:pt x="5428" y="21518"/>
                      <a:pt x="5404" y="22402"/>
                    </a:cubicBezTo>
                    <a:cubicBezTo>
                      <a:pt x="5380" y="22833"/>
                      <a:pt x="5380" y="23239"/>
                      <a:pt x="5404" y="23669"/>
                    </a:cubicBezTo>
                    <a:cubicBezTo>
                      <a:pt x="5428" y="23885"/>
                      <a:pt x="5428" y="24100"/>
                      <a:pt x="5452" y="24315"/>
                    </a:cubicBezTo>
                    <a:lnTo>
                      <a:pt x="5476" y="24626"/>
                    </a:lnTo>
                    <a:cubicBezTo>
                      <a:pt x="5476" y="24745"/>
                      <a:pt x="5476" y="24841"/>
                      <a:pt x="5476" y="24960"/>
                    </a:cubicBezTo>
                    <a:cubicBezTo>
                      <a:pt x="5464" y="24972"/>
                      <a:pt x="5440" y="24978"/>
                      <a:pt x="5419" y="24978"/>
                    </a:cubicBezTo>
                    <a:cubicBezTo>
                      <a:pt x="5398" y="24978"/>
                      <a:pt x="5380" y="24972"/>
                      <a:pt x="5380" y="24960"/>
                    </a:cubicBezTo>
                    <a:cubicBezTo>
                      <a:pt x="5332" y="24841"/>
                      <a:pt x="5309" y="24721"/>
                      <a:pt x="5309" y="24602"/>
                    </a:cubicBezTo>
                    <a:cubicBezTo>
                      <a:pt x="5285" y="24482"/>
                      <a:pt x="5261" y="24363"/>
                      <a:pt x="5261" y="24243"/>
                    </a:cubicBezTo>
                    <a:cubicBezTo>
                      <a:pt x="5237" y="23980"/>
                      <a:pt x="5213" y="23741"/>
                      <a:pt x="5213" y="23502"/>
                    </a:cubicBezTo>
                    <a:cubicBezTo>
                      <a:pt x="5189" y="22641"/>
                      <a:pt x="5213" y="21757"/>
                      <a:pt x="5309" y="20896"/>
                    </a:cubicBezTo>
                    <a:cubicBezTo>
                      <a:pt x="5356" y="20466"/>
                      <a:pt x="5428" y="20035"/>
                      <a:pt x="5500" y="19605"/>
                    </a:cubicBezTo>
                    <a:cubicBezTo>
                      <a:pt x="5548" y="19390"/>
                      <a:pt x="5572" y="19175"/>
                      <a:pt x="5643" y="18983"/>
                    </a:cubicBezTo>
                    <a:cubicBezTo>
                      <a:pt x="5667" y="18864"/>
                      <a:pt x="5691" y="18768"/>
                      <a:pt x="5715" y="18673"/>
                    </a:cubicBezTo>
                    <a:cubicBezTo>
                      <a:pt x="5739" y="18601"/>
                      <a:pt x="5739" y="18529"/>
                      <a:pt x="5763" y="18481"/>
                    </a:cubicBezTo>
                    <a:cubicBezTo>
                      <a:pt x="5787" y="18434"/>
                      <a:pt x="5835" y="18410"/>
                      <a:pt x="5835" y="18338"/>
                    </a:cubicBezTo>
                    <a:cubicBezTo>
                      <a:pt x="5835" y="18338"/>
                      <a:pt x="5835" y="18314"/>
                      <a:pt x="5858" y="18314"/>
                    </a:cubicBezTo>
                    <a:lnTo>
                      <a:pt x="5882" y="18171"/>
                    </a:lnTo>
                    <a:lnTo>
                      <a:pt x="5715" y="18529"/>
                    </a:lnTo>
                    <a:cubicBezTo>
                      <a:pt x="5619" y="18768"/>
                      <a:pt x="5500" y="19007"/>
                      <a:pt x="5404" y="19246"/>
                    </a:cubicBezTo>
                    <a:cubicBezTo>
                      <a:pt x="5332" y="19485"/>
                      <a:pt x="5285" y="19725"/>
                      <a:pt x="5213" y="19940"/>
                    </a:cubicBezTo>
                    <a:cubicBezTo>
                      <a:pt x="5022" y="20681"/>
                      <a:pt x="4902" y="21446"/>
                      <a:pt x="4806" y="22211"/>
                    </a:cubicBezTo>
                    <a:cubicBezTo>
                      <a:pt x="4759" y="22570"/>
                      <a:pt x="4735" y="22952"/>
                      <a:pt x="4711" y="23335"/>
                    </a:cubicBezTo>
                    <a:cubicBezTo>
                      <a:pt x="4687" y="23717"/>
                      <a:pt x="4687" y="24100"/>
                      <a:pt x="4663" y="24482"/>
                    </a:cubicBezTo>
                    <a:cubicBezTo>
                      <a:pt x="4651" y="24506"/>
                      <a:pt x="4633" y="24518"/>
                      <a:pt x="4618" y="24518"/>
                    </a:cubicBezTo>
                    <a:cubicBezTo>
                      <a:pt x="4603" y="24518"/>
                      <a:pt x="4591" y="24506"/>
                      <a:pt x="4591" y="24482"/>
                    </a:cubicBezTo>
                    <a:cubicBezTo>
                      <a:pt x="4544" y="24052"/>
                      <a:pt x="4544" y="23622"/>
                      <a:pt x="4591" y="23191"/>
                    </a:cubicBezTo>
                    <a:cubicBezTo>
                      <a:pt x="4639" y="22091"/>
                      <a:pt x="4806" y="21016"/>
                      <a:pt x="5069" y="19940"/>
                    </a:cubicBezTo>
                    <a:lnTo>
                      <a:pt x="5069" y="19940"/>
                    </a:lnTo>
                    <a:cubicBezTo>
                      <a:pt x="4759" y="20633"/>
                      <a:pt x="4424" y="21326"/>
                      <a:pt x="4137" y="22020"/>
                    </a:cubicBezTo>
                    <a:cubicBezTo>
                      <a:pt x="3802" y="22761"/>
                      <a:pt x="3563" y="23526"/>
                      <a:pt x="3276" y="24291"/>
                    </a:cubicBezTo>
                    <a:cubicBezTo>
                      <a:pt x="3324" y="24387"/>
                      <a:pt x="3229" y="24482"/>
                      <a:pt x="3181" y="24554"/>
                    </a:cubicBezTo>
                    <a:cubicBezTo>
                      <a:pt x="3157" y="24626"/>
                      <a:pt x="3133" y="24697"/>
                      <a:pt x="3109" y="24793"/>
                    </a:cubicBezTo>
                    <a:cubicBezTo>
                      <a:pt x="3061" y="24960"/>
                      <a:pt x="3037" y="25128"/>
                      <a:pt x="2989" y="25319"/>
                    </a:cubicBezTo>
                    <a:cubicBezTo>
                      <a:pt x="2942" y="25486"/>
                      <a:pt x="2870" y="25654"/>
                      <a:pt x="2774" y="25797"/>
                    </a:cubicBezTo>
                    <a:lnTo>
                      <a:pt x="2750" y="25821"/>
                    </a:lnTo>
                    <a:cubicBezTo>
                      <a:pt x="2726" y="25869"/>
                      <a:pt x="2703" y="25917"/>
                      <a:pt x="2679" y="25941"/>
                    </a:cubicBezTo>
                    <a:cubicBezTo>
                      <a:pt x="2607" y="26060"/>
                      <a:pt x="2559" y="26180"/>
                      <a:pt x="2487" y="26299"/>
                    </a:cubicBezTo>
                    <a:cubicBezTo>
                      <a:pt x="2392" y="26467"/>
                      <a:pt x="2320" y="26658"/>
                      <a:pt x="2224" y="26825"/>
                    </a:cubicBezTo>
                    <a:cubicBezTo>
                      <a:pt x="2057" y="27208"/>
                      <a:pt x="1890" y="27614"/>
                      <a:pt x="1698" y="28021"/>
                    </a:cubicBezTo>
                    <a:cubicBezTo>
                      <a:pt x="1675" y="28116"/>
                      <a:pt x="1627" y="28212"/>
                      <a:pt x="1579" y="28308"/>
                    </a:cubicBezTo>
                    <a:cubicBezTo>
                      <a:pt x="1388" y="28810"/>
                      <a:pt x="1244" y="29312"/>
                      <a:pt x="1101" y="29814"/>
                    </a:cubicBezTo>
                    <a:cubicBezTo>
                      <a:pt x="838" y="30722"/>
                      <a:pt x="646" y="31631"/>
                      <a:pt x="527" y="32563"/>
                    </a:cubicBezTo>
                    <a:cubicBezTo>
                      <a:pt x="575" y="32850"/>
                      <a:pt x="551" y="33137"/>
                      <a:pt x="455" y="33424"/>
                    </a:cubicBezTo>
                    <a:cubicBezTo>
                      <a:pt x="383" y="33687"/>
                      <a:pt x="312" y="33926"/>
                      <a:pt x="264" y="34213"/>
                    </a:cubicBezTo>
                    <a:cubicBezTo>
                      <a:pt x="216" y="34428"/>
                      <a:pt x="240" y="34667"/>
                      <a:pt x="288" y="34882"/>
                    </a:cubicBezTo>
                    <a:cubicBezTo>
                      <a:pt x="336" y="35097"/>
                      <a:pt x="431" y="35289"/>
                      <a:pt x="551" y="35480"/>
                    </a:cubicBezTo>
                    <a:cubicBezTo>
                      <a:pt x="623" y="35576"/>
                      <a:pt x="694" y="35647"/>
                      <a:pt x="766" y="35719"/>
                    </a:cubicBezTo>
                    <a:cubicBezTo>
                      <a:pt x="838" y="35815"/>
                      <a:pt x="933" y="35862"/>
                      <a:pt x="1005" y="35958"/>
                    </a:cubicBezTo>
                    <a:cubicBezTo>
                      <a:pt x="1046" y="35979"/>
                      <a:pt x="1017" y="36035"/>
                      <a:pt x="992" y="36035"/>
                    </a:cubicBezTo>
                    <a:cubicBezTo>
                      <a:pt x="988" y="36035"/>
                      <a:pt x="985" y="36033"/>
                      <a:pt x="981" y="36030"/>
                    </a:cubicBezTo>
                    <a:cubicBezTo>
                      <a:pt x="742" y="35910"/>
                      <a:pt x="527" y="35743"/>
                      <a:pt x="407" y="35528"/>
                    </a:cubicBezTo>
                    <a:cubicBezTo>
                      <a:pt x="216" y="35265"/>
                      <a:pt x="97" y="34954"/>
                      <a:pt x="73" y="34619"/>
                    </a:cubicBezTo>
                    <a:cubicBezTo>
                      <a:pt x="1" y="35002"/>
                      <a:pt x="1" y="35408"/>
                      <a:pt x="73" y="35791"/>
                    </a:cubicBezTo>
                    <a:cubicBezTo>
                      <a:pt x="216" y="36245"/>
                      <a:pt x="527" y="36651"/>
                      <a:pt x="909" y="36914"/>
                    </a:cubicBezTo>
                    <a:cubicBezTo>
                      <a:pt x="1364" y="37225"/>
                      <a:pt x="1890" y="37417"/>
                      <a:pt x="2416" y="37512"/>
                    </a:cubicBezTo>
                    <a:cubicBezTo>
                      <a:pt x="3013" y="37656"/>
                      <a:pt x="3611" y="37703"/>
                      <a:pt x="4209" y="37703"/>
                    </a:cubicBezTo>
                    <a:cubicBezTo>
                      <a:pt x="5404" y="37703"/>
                      <a:pt x="6600" y="37560"/>
                      <a:pt x="7771" y="37297"/>
                    </a:cubicBezTo>
                    <a:cubicBezTo>
                      <a:pt x="8345" y="37177"/>
                      <a:pt x="8943" y="37034"/>
                      <a:pt x="9540" y="36914"/>
                    </a:cubicBezTo>
                    <a:cubicBezTo>
                      <a:pt x="9827" y="36843"/>
                      <a:pt x="10138" y="36795"/>
                      <a:pt x="10425" y="36747"/>
                    </a:cubicBezTo>
                    <a:cubicBezTo>
                      <a:pt x="10712" y="36675"/>
                      <a:pt x="11023" y="36628"/>
                      <a:pt x="11333" y="36604"/>
                    </a:cubicBezTo>
                    <a:cubicBezTo>
                      <a:pt x="11405" y="36604"/>
                      <a:pt x="11405" y="36723"/>
                      <a:pt x="11333" y="36723"/>
                    </a:cubicBezTo>
                    <a:cubicBezTo>
                      <a:pt x="11166" y="36771"/>
                      <a:pt x="11023" y="36795"/>
                      <a:pt x="10879" y="36819"/>
                    </a:cubicBezTo>
                    <a:cubicBezTo>
                      <a:pt x="9971" y="37010"/>
                      <a:pt x="9086" y="37225"/>
                      <a:pt x="8178" y="37417"/>
                    </a:cubicBezTo>
                    <a:lnTo>
                      <a:pt x="8512" y="37464"/>
                    </a:lnTo>
                    <a:cubicBezTo>
                      <a:pt x="9014" y="37560"/>
                      <a:pt x="9492" y="37608"/>
                      <a:pt x="9995" y="37656"/>
                    </a:cubicBezTo>
                    <a:cubicBezTo>
                      <a:pt x="10468" y="37699"/>
                      <a:pt x="10941" y="37721"/>
                      <a:pt x="11413" y="37721"/>
                    </a:cubicBezTo>
                    <a:cubicBezTo>
                      <a:pt x="12491" y="37721"/>
                      <a:pt x="13561" y="37609"/>
                      <a:pt x="14609" y="37393"/>
                    </a:cubicBezTo>
                    <a:cubicBezTo>
                      <a:pt x="16593" y="36962"/>
                      <a:pt x="18410" y="36102"/>
                      <a:pt x="20179" y="35121"/>
                    </a:cubicBezTo>
                    <a:cubicBezTo>
                      <a:pt x="21925" y="34165"/>
                      <a:pt x="23646" y="33113"/>
                      <a:pt x="25487" y="32276"/>
                    </a:cubicBezTo>
                    <a:cubicBezTo>
                      <a:pt x="27280" y="31416"/>
                      <a:pt x="29169" y="30698"/>
                      <a:pt x="31082" y="30101"/>
                    </a:cubicBezTo>
                    <a:cubicBezTo>
                      <a:pt x="32014" y="29790"/>
                      <a:pt x="32994" y="29551"/>
                      <a:pt x="33974" y="29312"/>
                    </a:cubicBezTo>
                    <a:cubicBezTo>
                      <a:pt x="34931" y="29073"/>
                      <a:pt x="35911" y="28881"/>
                      <a:pt x="36915" y="28762"/>
                    </a:cubicBezTo>
                    <a:cubicBezTo>
                      <a:pt x="36921" y="28760"/>
                      <a:pt x="36926" y="28759"/>
                      <a:pt x="36931" y="28759"/>
                    </a:cubicBezTo>
                    <a:cubicBezTo>
                      <a:pt x="36990" y="28759"/>
                      <a:pt x="37003" y="28881"/>
                      <a:pt x="36915" y="28881"/>
                    </a:cubicBezTo>
                    <a:cubicBezTo>
                      <a:pt x="36676" y="28929"/>
                      <a:pt x="36437" y="29001"/>
                      <a:pt x="36198" y="29049"/>
                    </a:cubicBezTo>
                    <a:cubicBezTo>
                      <a:pt x="34213" y="29407"/>
                      <a:pt x="32253" y="29933"/>
                      <a:pt x="30316" y="30555"/>
                    </a:cubicBezTo>
                    <a:cubicBezTo>
                      <a:pt x="28380" y="31177"/>
                      <a:pt x="26515" y="31965"/>
                      <a:pt x="24698" y="32874"/>
                    </a:cubicBezTo>
                    <a:cubicBezTo>
                      <a:pt x="22905" y="33759"/>
                      <a:pt x="21184" y="34834"/>
                      <a:pt x="19414" y="35767"/>
                    </a:cubicBezTo>
                    <a:cubicBezTo>
                      <a:pt x="18697" y="36125"/>
                      <a:pt x="17956" y="36484"/>
                      <a:pt x="17215" y="36771"/>
                    </a:cubicBezTo>
                    <a:cubicBezTo>
                      <a:pt x="17358" y="36747"/>
                      <a:pt x="17502" y="36747"/>
                      <a:pt x="17669" y="36723"/>
                    </a:cubicBezTo>
                    <a:cubicBezTo>
                      <a:pt x="17836" y="36699"/>
                      <a:pt x="18004" y="36699"/>
                      <a:pt x="18171" y="36699"/>
                    </a:cubicBezTo>
                    <a:lnTo>
                      <a:pt x="18267" y="36628"/>
                    </a:lnTo>
                    <a:cubicBezTo>
                      <a:pt x="18338" y="36580"/>
                      <a:pt x="18410" y="36556"/>
                      <a:pt x="18482" y="36508"/>
                    </a:cubicBezTo>
                    <a:cubicBezTo>
                      <a:pt x="18625" y="36436"/>
                      <a:pt x="18769" y="36365"/>
                      <a:pt x="18912" y="36269"/>
                    </a:cubicBezTo>
                    <a:cubicBezTo>
                      <a:pt x="19414" y="36006"/>
                      <a:pt x="19916" y="35719"/>
                      <a:pt x="20442" y="35456"/>
                    </a:cubicBezTo>
                    <a:cubicBezTo>
                      <a:pt x="20681" y="35313"/>
                      <a:pt x="20944" y="35193"/>
                      <a:pt x="21184" y="35050"/>
                    </a:cubicBezTo>
                    <a:cubicBezTo>
                      <a:pt x="21447" y="34906"/>
                      <a:pt x="21686" y="34763"/>
                      <a:pt x="21949" y="34667"/>
                    </a:cubicBezTo>
                    <a:cubicBezTo>
                      <a:pt x="21953" y="34663"/>
                      <a:pt x="21959" y="34661"/>
                      <a:pt x="21964" y="34661"/>
                    </a:cubicBezTo>
                    <a:cubicBezTo>
                      <a:pt x="21987" y="34661"/>
                      <a:pt x="22011" y="34696"/>
                      <a:pt x="21973" y="34715"/>
                    </a:cubicBezTo>
                    <a:cubicBezTo>
                      <a:pt x="21710" y="34906"/>
                      <a:pt x="21447" y="35074"/>
                      <a:pt x="21160" y="35217"/>
                    </a:cubicBezTo>
                    <a:cubicBezTo>
                      <a:pt x="20634" y="35504"/>
                      <a:pt x="20132" y="35791"/>
                      <a:pt x="19630" y="36054"/>
                    </a:cubicBezTo>
                    <a:cubicBezTo>
                      <a:pt x="19367" y="36197"/>
                      <a:pt x="19127" y="36317"/>
                      <a:pt x="18864" y="36460"/>
                    </a:cubicBezTo>
                    <a:lnTo>
                      <a:pt x="18482" y="36651"/>
                    </a:lnTo>
                    <a:lnTo>
                      <a:pt x="18410" y="36699"/>
                    </a:lnTo>
                    <a:lnTo>
                      <a:pt x="19199" y="36699"/>
                    </a:lnTo>
                    <a:cubicBezTo>
                      <a:pt x="19367" y="36628"/>
                      <a:pt x="19486" y="36556"/>
                      <a:pt x="19677" y="36508"/>
                    </a:cubicBezTo>
                    <a:cubicBezTo>
                      <a:pt x="19845" y="36436"/>
                      <a:pt x="20012" y="36365"/>
                      <a:pt x="20179" y="36293"/>
                    </a:cubicBezTo>
                    <a:cubicBezTo>
                      <a:pt x="20753" y="36030"/>
                      <a:pt x="21327" y="35719"/>
                      <a:pt x="21877" y="35384"/>
                    </a:cubicBezTo>
                    <a:cubicBezTo>
                      <a:pt x="22164" y="35217"/>
                      <a:pt x="22427" y="35026"/>
                      <a:pt x="22690" y="34834"/>
                    </a:cubicBezTo>
                    <a:lnTo>
                      <a:pt x="23096" y="34571"/>
                    </a:lnTo>
                    <a:lnTo>
                      <a:pt x="23311" y="34428"/>
                    </a:lnTo>
                    <a:cubicBezTo>
                      <a:pt x="23383" y="34380"/>
                      <a:pt x="23431" y="34356"/>
                      <a:pt x="23503" y="34308"/>
                    </a:cubicBezTo>
                    <a:cubicBezTo>
                      <a:pt x="23550" y="34308"/>
                      <a:pt x="23574" y="34356"/>
                      <a:pt x="23550" y="34380"/>
                    </a:cubicBezTo>
                    <a:cubicBezTo>
                      <a:pt x="23479" y="34428"/>
                      <a:pt x="23431" y="34500"/>
                      <a:pt x="23359" y="34548"/>
                    </a:cubicBezTo>
                    <a:cubicBezTo>
                      <a:pt x="23287" y="34595"/>
                      <a:pt x="23192" y="34667"/>
                      <a:pt x="23120" y="34715"/>
                    </a:cubicBezTo>
                    <a:lnTo>
                      <a:pt x="22666" y="35002"/>
                    </a:lnTo>
                    <a:cubicBezTo>
                      <a:pt x="22140" y="35384"/>
                      <a:pt x="21566" y="35719"/>
                      <a:pt x="20968" y="36030"/>
                    </a:cubicBezTo>
                    <a:cubicBezTo>
                      <a:pt x="20681" y="36197"/>
                      <a:pt x="20371" y="36317"/>
                      <a:pt x="20084" y="36460"/>
                    </a:cubicBezTo>
                    <a:cubicBezTo>
                      <a:pt x="19940" y="36508"/>
                      <a:pt x="19773" y="36580"/>
                      <a:pt x="19630" y="36628"/>
                    </a:cubicBezTo>
                    <a:lnTo>
                      <a:pt x="19486" y="36675"/>
                    </a:lnTo>
                    <a:cubicBezTo>
                      <a:pt x="20658" y="36651"/>
                      <a:pt x="21829" y="36628"/>
                      <a:pt x="22929" y="36221"/>
                    </a:cubicBezTo>
                    <a:cubicBezTo>
                      <a:pt x="23240" y="36125"/>
                      <a:pt x="23550" y="35958"/>
                      <a:pt x="23837" y="35791"/>
                    </a:cubicBezTo>
                    <a:cubicBezTo>
                      <a:pt x="24124" y="35599"/>
                      <a:pt x="24411" y="35384"/>
                      <a:pt x="24698" y="35169"/>
                    </a:cubicBezTo>
                    <a:lnTo>
                      <a:pt x="25583" y="34476"/>
                    </a:lnTo>
                    <a:lnTo>
                      <a:pt x="26037" y="34141"/>
                    </a:lnTo>
                    <a:cubicBezTo>
                      <a:pt x="26180" y="34022"/>
                      <a:pt x="26348" y="33926"/>
                      <a:pt x="26515" y="33830"/>
                    </a:cubicBezTo>
                    <a:cubicBezTo>
                      <a:pt x="26524" y="33826"/>
                      <a:pt x="26533" y="33824"/>
                      <a:pt x="26541" y="33824"/>
                    </a:cubicBezTo>
                    <a:cubicBezTo>
                      <a:pt x="26578" y="33824"/>
                      <a:pt x="26606" y="33863"/>
                      <a:pt x="26587" y="33902"/>
                    </a:cubicBezTo>
                    <a:cubicBezTo>
                      <a:pt x="26419" y="34069"/>
                      <a:pt x="26252" y="34189"/>
                      <a:pt x="26085" y="34332"/>
                    </a:cubicBezTo>
                    <a:lnTo>
                      <a:pt x="26013" y="34380"/>
                    </a:lnTo>
                    <a:cubicBezTo>
                      <a:pt x="26539" y="34117"/>
                      <a:pt x="27089" y="33878"/>
                      <a:pt x="27663" y="33663"/>
                    </a:cubicBezTo>
                    <a:cubicBezTo>
                      <a:pt x="29049" y="33161"/>
                      <a:pt x="30460" y="32802"/>
                      <a:pt x="31918" y="32587"/>
                    </a:cubicBezTo>
                    <a:cubicBezTo>
                      <a:pt x="33544" y="32300"/>
                      <a:pt x="35170" y="32133"/>
                      <a:pt x="36819" y="31918"/>
                    </a:cubicBezTo>
                    <a:cubicBezTo>
                      <a:pt x="38469" y="31726"/>
                      <a:pt x="40119" y="31416"/>
                      <a:pt x="41745" y="30961"/>
                    </a:cubicBezTo>
                    <a:cubicBezTo>
                      <a:pt x="42438" y="30770"/>
                      <a:pt x="43155" y="30531"/>
                      <a:pt x="43657" y="30005"/>
                    </a:cubicBezTo>
                    <a:cubicBezTo>
                      <a:pt x="43801" y="29862"/>
                      <a:pt x="43920" y="29694"/>
                      <a:pt x="43992" y="29527"/>
                    </a:cubicBezTo>
                    <a:cubicBezTo>
                      <a:pt x="44040" y="29336"/>
                      <a:pt x="44064" y="29144"/>
                      <a:pt x="44064" y="28929"/>
                    </a:cubicBezTo>
                    <a:cubicBezTo>
                      <a:pt x="44064" y="28881"/>
                      <a:pt x="44064" y="28810"/>
                      <a:pt x="44064" y="28762"/>
                    </a:cubicBezTo>
                    <a:lnTo>
                      <a:pt x="44064" y="28714"/>
                    </a:lnTo>
                    <a:cubicBezTo>
                      <a:pt x="44016" y="28523"/>
                      <a:pt x="44016" y="28331"/>
                      <a:pt x="44040" y="28116"/>
                    </a:cubicBezTo>
                    <a:cubicBezTo>
                      <a:pt x="44016" y="28021"/>
                      <a:pt x="44016" y="27901"/>
                      <a:pt x="44016" y="27782"/>
                    </a:cubicBezTo>
                    <a:cubicBezTo>
                      <a:pt x="44016" y="27590"/>
                      <a:pt x="43992" y="27399"/>
                      <a:pt x="43992" y="27208"/>
                    </a:cubicBezTo>
                    <a:cubicBezTo>
                      <a:pt x="43992" y="27112"/>
                      <a:pt x="43992" y="27017"/>
                      <a:pt x="43992" y="26921"/>
                    </a:cubicBezTo>
                    <a:cubicBezTo>
                      <a:pt x="43896" y="26371"/>
                      <a:pt x="43801" y="25845"/>
                      <a:pt x="43729" y="25319"/>
                    </a:cubicBezTo>
                    <a:cubicBezTo>
                      <a:pt x="43538" y="24028"/>
                      <a:pt x="43346" y="22713"/>
                      <a:pt x="43155" y="21422"/>
                    </a:cubicBezTo>
                    <a:lnTo>
                      <a:pt x="43155" y="21422"/>
                    </a:lnTo>
                    <a:cubicBezTo>
                      <a:pt x="43179" y="21589"/>
                      <a:pt x="43203" y="21781"/>
                      <a:pt x="43203" y="21972"/>
                    </a:cubicBezTo>
                    <a:cubicBezTo>
                      <a:pt x="43227" y="22378"/>
                      <a:pt x="43203" y="22785"/>
                      <a:pt x="43131" y="23191"/>
                    </a:cubicBezTo>
                    <a:cubicBezTo>
                      <a:pt x="43083" y="23526"/>
                      <a:pt x="42940" y="23837"/>
                      <a:pt x="42773" y="24124"/>
                    </a:cubicBezTo>
                    <a:cubicBezTo>
                      <a:pt x="42581" y="24411"/>
                      <a:pt x="42318" y="24626"/>
                      <a:pt x="42008" y="24745"/>
                    </a:cubicBezTo>
                    <a:cubicBezTo>
                      <a:pt x="42002" y="24748"/>
                      <a:pt x="41997" y="24749"/>
                      <a:pt x="41992" y="24749"/>
                    </a:cubicBezTo>
                    <a:cubicBezTo>
                      <a:pt x="41950" y="24749"/>
                      <a:pt x="41917" y="24671"/>
                      <a:pt x="41960" y="24650"/>
                    </a:cubicBezTo>
                    <a:cubicBezTo>
                      <a:pt x="42127" y="24530"/>
                      <a:pt x="42247" y="24434"/>
                      <a:pt x="42390" y="24315"/>
                    </a:cubicBezTo>
                    <a:cubicBezTo>
                      <a:pt x="42510" y="24171"/>
                      <a:pt x="42605" y="24028"/>
                      <a:pt x="42677" y="23885"/>
                    </a:cubicBezTo>
                    <a:cubicBezTo>
                      <a:pt x="43036" y="23215"/>
                      <a:pt x="43036" y="22450"/>
                      <a:pt x="42988" y="21709"/>
                    </a:cubicBezTo>
                    <a:cubicBezTo>
                      <a:pt x="42964" y="21326"/>
                      <a:pt x="42940" y="20944"/>
                      <a:pt x="42892" y="20561"/>
                    </a:cubicBezTo>
                    <a:cubicBezTo>
                      <a:pt x="42892" y="20585"/>
                      <a:pt x="42892" y="20585"/>
                      <a:pt x="42892" y="20609"/>
                    </a:cubicBezTo>
                    <a:cubicBezTo>
                      <a:pt x="42844" y="20705"/>
                      <a:pt x="42797" y="20800"/>
                      <a:pt x="42749" y="20872"/>
                    </a:cubicBezTo>
                    <a:cubicBezTo>
                      <a:pt x="42653" y="21040"/>
                      <a:pt x="42534" y="21183"/>
                      <a:pt x="42414" y="21326"/>
                    </a:cubicBezTo>
                    <a:cubicBezTo>
                      <a:pt x="42127" y="21565"/>
                      <a:pt x="41840" y="21781"/>
                      <a:pt x="41529" y="21972"/>
                    </a:cubicBezTo>
                    <a:cubicBezTo>
                      <a:pt x="41219" y="22163"/>
                      <a:pt x="40884" y="22354"/>
                      <a:pt x="40549" y="22546"/>
                    </a:cubicBezTo>
                    <a:cubicBezTo>
                      <a:pt x="39880" y="22928"/>
                      <a:pt x="39210" y="23263"/>
                      <a:pt x="38493" y="23526"/>
                    </a:cubicBezTo>
                    <a:cubicBezTo>
                      <a:pt x="38490" y="23529"/>
                      <a:pt x="38486" y="23531"/>
                      <a:pt x="38482" y="23531"/>
                    </a:cubicBezTo>
                    <a:cubicBezTo>
                      <a:pt x="38457" y="23531"/>
                      <a:pt x="38428" y="23478"/>
                      <a:pt x="38469" y="23478"/>
                    </a:cubicBezTo>
                    <a:cubicBezTo>
                      <a:pt x="38852" y="23287"/>
                      <a:pt x="39210" y="23096"/>
                      <a:pt x="39569" y="22904"/>
                    </a:cubicBezTo>
                    <a:cubicBezTo>
                      <a:pt x="40214" y="22546"/>
                      <a:pt x="40860" y="22187"/>
                      <a:pt x="41458" y="21805"/>
                    </a:cubicBezTo>
                    <a:cubicBezTo>
                      <a:pt x="41768" y="21613"/>
                      <a:pt x="42031" y="21398"/>
                      <a:pt x="42271" y="21135"/>
                    </a:cubicBezTo>
                    <a:cubicBezTo>
                      <a:pt x="42510" y="20896"/>
                      <a:pt x="42677" y="20633"/>
                      <a:pt x="42773" y="20322"/>
                    </a:cubicBezTo>
                    <a:cubicBezTo>
                      <a:pt x="42773" y="20287"/>
                      <a:pt x="42798" y="20265"/>
                      <a:pt x="42831" y="20265"/>
                    </a:cubicBezTo>
                    <a:cubicBezTo>
                      <a:pt x="42843" y="20265"/>
                      <a:pt x="42855" y="20268"/>
                      <a:pt x="42868" y="20274"/>
                    </a:cubicBezTo>
                    <a:lnTo>
                      <a:pt x="42868" y="20131"/>
                    </a:lnTo>
                    <a:cubicBezTo>
                      <a:pt x="42844" y="20155"/>
                      <a:pt x="42820" y="20203"/>
                      <a:pt x="42797" y="20227"/>
                    </a:cubicBezTo>
                    <a:cubicBezTo>
                      <a:pt x="42534" y="20633"/>
                      <a:pt x="42199" y="20968"/>
                      <a:pt x="41816" y="21231"/>
                    </a:cubicBezTo>
                    <a:cubicBezTo>
                      <a:pt x="41410" y="21518"/>
                      <a:pt x="41003" y="21757"/>
                      <a:pt x="40549" y="21972"/>
                    </a:cubicBezTo>
                    <a:cubicBezTo>
                      <a:pt x="40095" y="22211"/>
                      <a:pt x="39617" y="22450"/>
                      <a:pt x="39139" y="22665"/>
                    </a:cubicBezTo>
                    <a:cubicBezTo>
                      <a:pt x="37202" y="23550"/>
                      <a:pt x="35194" y="24267"/>
                      <a:pt x="33185" y="24984"/>
                    </a:cubicBezTo>
                    <a:cubicBezTo>
                      <a:pt x="31775" y="25486"/>
                      <a:pt x="30364" y="25965"/>
                      <a:pt x="28954" y="26514"/>
                    </a:cubicBezTo>
                    <a:lnTo>
                      <a:pt x="28380" y="26514"/>
                    </a:lnTo>
                    <a:cubicBezTo>
                      <a:pt x="30101" y="25821"/>
                      <a:pt x="31871" y="25223"/>
                      <a:pt x="33616" y="24602"/>
                    </a:cubicBezTo>
                    <a:cubicBezTo>
                      <a:pt x="35624" y="23932"/>
                      <a:pt x="37608" y="23143"/>
                      <a:pt x="39521" y="22259"/>
                    </a:cubicBezTo>
                    <a:cubicBezTo>
                      <a:pt x="39999" y="22020"/>
                      <a:pt x="40454" y="21805"/>
                      <a:pt x="40908" y="21542"/>
                    </a:cubicBezTo>
                    <a:cubicBezTo>
                      <a:pt x="41338" y="21326"/>
                      <a:pt x="41745" y="21040"/>
                      <a:pt x="42103" y="20729"/>
                    </a:cubicBezTo>
                    <a:cubicBezTo>
                      <a:pt x="42438" y="20442"/>
                      <a:pt x="42701" y="20059"/>
                      <a:pt x="42844" y="19653"/>
                    </a:cubicBezTo>
                    <a:lnTo>
                      <a:pt x="42844" y="19438"/>
                    </a:lnTo>
                    <a:cubicBezTo>
                      <a:pt x="42844" y="19485"/>
                      <a:pt x="42820" y="19509"/>
                      <a:pt x="42820" y="19533"/>
                    </a:cubicBezTo>
                    <a:cubicBezTo>
                      <a:pt x="42534" y="20059"/>
                      <a:pt x="41984" y="20370"/>
                      <a:pt x="41505" y="20681"/>
                    </a:cubicBezTo>
                    <a:lnTo>
                      <a:pt x="40669" y="21231"/>
                    </a:lnTo>
                    <a:cubicBezTo>
                      <a:pt x="40525" y="21326"/>
                      <a:pt x="40382" y="21422"/>
                      <a:pt x="40238" y="21518"/>
                    </a:cubicBezTo>
                    <a:cubicBezTo>
                      <a:pt x="40095" y="21589"/>
                      <a:pt x="39928" y="21685"/>
                      <a:pt x="39784" y="21757"/>
                    </a:cubicBezTo>
                    <a:cubicBezTo>
                      <a:pt x="39770" y="21766"/>
                      <a:pt x="39757" y="21770"/>
                      <a:pt x="39744" y="21770"/>
                    </a:cubicBezTo>
                    <a:cubicBezTo>
                      <a:pt x="39690" y="21770"/>
                      <a:pt x="39654" y="21700"/>
                      <a:pt x="39712" y="21661"/>
                    </a:cubicBezTo>
                    <a:cubicBezTo>
                      <a:pt x="39832" y="21542"/>
                      <a:pt x="39999" y="21446"/>
                      <a:pt x="40143" y="21350"/>
                    </a:cubicBezTo>
                    <a:cubicBezTo>
                      <a:pt x="40310" y="21255"/>
                      <a:pt x="40454" y="21135"/>
                      <a:pt x="40621" y="21040"/>
                    </a:cubicBezTo>
                    <a:lnTo>
                      <a:pt x="41362" y="20490"/>
                    </a:lnTo>
                    <a:cubicBezTo>
                      <a:pt x="41601" y="20346"/>
                      <a:pt x="41840" y="20179"/>
                      <a:pt x="42079" y="20011"/>
                    </a:cubicBezTo>
                    <a:cubicBezTo>
                      <a:pt x="42294" y="19844"/>
                      <a:pt x="42486" y="19629"/>
                      <a:pt x="42605" y="19390"/>
                    </a:cubicBezTo>
                    <a:cubicBezTo>
                      <a:pt x="42677" y="19294"/>
                      <a:pt x="42725" y="19151"/>
                      <a:pt x="42749" y="19031"/>
                    </a:cubicBezTo>
                    <a:cubicBezTo>
                      <a:pt x="42773" y="18888"/>
                      <a:pt x="42797" y="18768"/>
                      <a:pt x="42773" y="18625"/>
                    </a:cubicBezTo>
                    <a:cubicBezTo>
                      <a:pt x="42773" y="18601"/>
                      <a:pt x="42797" y="18577"/>
                      <a:pt x="42820" y="18553"/>
                    </a:cubicBezTo>
                    <a:cubicBezTo>
                      <a:pt x="42820" y="18457"/>
                      <a:pt x="42844" y="18362"/>
                      <a:pt x="42820" y="18242"/>
                    </a:cubicBezTo>
                    <a:cubicBezTo>
                      <a:pt x="42820" y="18123"/>
                      <a:pt x="42797" y="18003"/>
                      <a:pt x="42773" y="17860"/>
                    </a:cubicBezTo>
                    <a:cubicBezTo>
                      <a:pt x="42605" y="17334"/>
                      <a:pt x="42390" y="16808"/>
                      <a:pt x="42151" y="16282"/>
                    </a:cubicBezTo>
                    <a:cubicBezTo>
                      <a:pt x="41912" y="15732"/>
                      <a:pt x="41721" y="15182"/>
                      <a:pt x="41553" y="14608"/>
                    </a:cubicBezTo>
                    <a:cubicBezTo>
                      <a:pt x="41290" y="13700"/>
                      <a:pt x="41099" y="12767"/>
                      <a:pt x="41027" y="11811"/>
                    </a:cubicBezTo>
                    <a:cubicBezTo>
                      <a:pt x="40956" y="11931"/>
                      <a:pt x="40860" y="12050"/>
                      <a:pt x="40764" y="12146"/>
                    </a:cubicBezTo>
                    <a:cubicBezTo>
                      <a:pt x="40477" y="12361"/>
                      <a:pt x="40143" y="12480"/>
                      <a:pt x="39784" y="12552"/>
                    </a:cubicBezTo>
                    <a:cubicBezTo>
                      <a:pt x="38254" y="12935"/>
                      <a:pt x="36772" y="13485"/>
                      <a:pt x="35361" y="14202"/>
                    </a:cubicBezTo>
                    <a:cubicBezTo>
                      <a:pt x="34668" y="14560"/>
                      <a:pt x="33974" y="14967"/>
                      <a:pt x="33305" y="15397"/>
                    </a:cubicBezTo>
                    <a:cubicBezTo>
                      <a:pt x="33298" y="15401"/>
                      <a:pt x="33292" y="15402"/>
                      <a:pt x="33285" y="15402"/>
                    </a:cubicBezTo>
                    <a:cubicBezTo>
                      <a:pt x="33246" y="15402"/>
                      <a:pt x="33216" y="15346"/>
                      <a:pt x="33257" y="15325"/>
                    </a:cubicBezTo>
                    <a:cubicBezTo>
                      <a:pt x="33616" y="15062"/>
                      <a:pt x="33998" y="14800"/>
                      <a:pt x="34357" y="14584"/>
                    </a:cubicBezTo>
                    <a:cubicBezTo>
                      <a:pt x="34716" y="14345"/>
                      <a:pt x="35098" y="14154"/>
                      <a:pt x="35481" y="13939"/>
                    </a:cubicBezTo>
                    <a:cubicBezTo>
                      <a:pt x="36174" y="13604"/>
                      <a:pt x="36891" y="13293"/>
                      <a:pt x="37608" y="13006"/>
                    </a:cubicBezTo>
                    <a:cubicBezTo>
                      <a:pt x="38350" y="12743"/>
                      <a:pt x="39091" y="12528"/>
                      <a:pt x="39832" y="12337"/>
                    </a:cubicBezTo>
                    <a:cubicBezTo>
                      <a:pt x="40167" y="12289"/>
                      <a:pt x="40477" y="12122"/>
                      <a:pt x="40717" y="11907"/>
                    </a:cubicBezTo>
                    <a:cubicBezTo>
                      <a:pt x="40788" y="11811"/>
                      <a:pt x="40860" y="11739"/>
                      <a:pt x="40908" y="11644"/>
                    </a:cubicBezTo>
                    <a:lnTo>
                      <a:pt x="40908" y="11644"/>
                    </a:lnTo>
                    <a:lnTo>
                      <a:pt x="40788" y="11715"/>
                    </a:lnTo>
                    <a:cubicBezTo>
                      <a:pt x="40501" y="11883"/>
                      <a:pt x="40191" y="12002"/>
                      <a:pt x="39856" y="12098"/>
                    </a:cubicBezTo>
                    <a:cubicBezTo>
                      <a:pt x="39497" y="12217"/>
                      <a:pt x="39162" y="12289"/>
                      <a:pt x="38828" y="12409"/>
                    </a:cubicBezTo>
                    <a:cubicBezTo>
                      <a:pt x="38134" y="12600"/>
                      <a:pt x="37441" y="12815"/>
                      <a:pt x="36772" y="13054"/>
                    </a:cubicBezTo>
                    <a:cubicBezTo>
                      <a:pt x="35409" y="13532"/>
                      <a:pt x="34094" y="14106"/>
                      <a:pt x="32851" y="14800"/>
                    </a:cubicBezTo>
                    <a:cubicBezTo>
                      <a:pt x="31703" y="15421"/>
                      <a:pt x="30627" y="16186"/>
                      <a:pt x="29623" y="17047"/>
                    </a:cubicBezTo>
                    <a:cubicBezTo>
                      <a:pt x="29145" y="17453"/>
                      <a:pt x="28691" y="17908"/>
                      <a:pt x="28260" y="18386"/>
                    </a:cubicBezTo>
                    <a:cubicBezTo>
                      <a:pt x="27830" y="18888"/>
                      <a:pt x="27447" y="19390"/>
                      <a:pt x="27041" y="19916"/>
                    </a:cubicBezTo>
                    <a:cubicBezTo>
                      <a:pt x="27024" y="19941"/>
                      <a:pt x="27002" y="19951"/>
                      <a:pt x="26982" y="19951"/>
                    </a:cubicBezTo>
                    <a:cubicBezTo>
                      <a:pt x="26944" y="19951"/>
                      <a:pt x="26914" y="19915"/>
                      <a:pt x="26945" y="19868"/>
                    </a:cubicBezTo>
                    <a:cubicBezTo>
                      <a:pt x="27017" y="19725"/>
                      <a:pt x="27113" y="19581"/>
                      <a:pt x="27208" y="19438"/>
                    </a:cubicBezTo>
                    <a:cubicBezTo>
                      <a:pt x="27926" y="18386"/>
                      <a:pt x="28810" y="17429"/>
                      <a:pt x="29790" y="16617"/>
                    </a:cubicBezTo>
                    <a:cubicBezTo>
                      <a:pt x="30819" y="15780"/>
                      <a:pt x="31918" y="15039"/>
                      <a:pt x="33090" y="14417"/>
                    </a:cubicBezTo>
                    <a:cubicBezTo>
                      <a:pt x="34357" y="13771"/>
                      <a:pt x="35672" y="13198"/>
                      <a:pt x="37011" y="12743"/>
                    </a:cubicBezTo>
                    <a:cubicBezTo>
                      <a:pt x="37704" y="12528"/>
                      <a:pt x="38374" y="12313"/>
                      <a:pt x="39067" y="12122"/>
                    </a:cubicBezTo>
                    <a:cubicBezTo>
                      <a:pt x="39593" y="12002"/>
                      <a:pt x="40095" y="11835"/>
                      <a:pt x="40573" y="11620"/>
                    </a:cubicBezTo>
                    <a:cubicBezTo>
                      <a:pt x="40573" y="11620"/>
                      <a:pt x="40573" y="11620"/>
                      <a:pt x="40573" y="11596"/>
                    </a:cubicBezTo>
                    <a:cubicBezTo>
                      <a:pt x="40597" y="11524"/>
                      <a:pt x="40693" y="11500"/>
                      <a:pt x="40764" y="11452"/>
                    </a:cubicBezTo>
                    <a:cubicBezTo>
                      <a:pt x="40836" y="11428"/>
                      <a:pt x="40908" y="11381"/>
                      <a:pt x="40979" y="11333"/>
                    </a:cubicBezTo>
                    <a:lnTo>
                      <a:pt x="41003" y="11285"/>
                    </a:lnTo>
                    <a:lnTo>
                      <a:pt x="41003" y="11165"/>
                    </a:lnTo>
                    <a:cubicBezTo>
                      <a:pt x="41003" y="11136"/>
                      <a:pt x="41031" y="11116"/>
                      <a:pt x="41057" y="11116"/>
                    </a:cubicBezTo>
                    <a:cubicBezTo>
                      <a:pt x="41074" y="11116"/>
                      <a:pt x="41090" y="11123"/>
                      <a:pt x="41099" y="11142"/>
                    </a:cubicBezTo>
                    <a:lnTo>
                      <a:pt x="41147" y="11070"/>
                    </a:lnTo>
                    <a:cubicBezTo>
                      <a:pt x="41171" y="11022"/>
                      <a:pt x="41195" y="10950"/>
                      <a:pt x="41195" y="10879"/>
                    </a:cubicBezTo>
                    <a:cubicBezTo>
                      <a:pt x="41386" y="10161"/>
                      <a:pt x="41410" y="9396"/>
                      <a:pt x="41219" y="8655"/>
                    </a:cubicBezTo>
                    <a:lnTo>
                      <a:pt x="41219" y="8655"/>
                    </a:lnTo>
                    <a:cubicBezTo>
                      <a:pt x="41075" y="8846"/>
                      <a:pt x="40908" y="9038"/>
                      <a:pt x="40693" y="9181"/>
                    </a:cubicBezTo>
                    <a:cubicBezTo>
                      <a:pt x="40477" y="9325"/>
                      <a:pt x="40238" y="9468"/>
                      <a:pt x="39999" y="9588"/>
                    </a:cubicBezTo>
                    <a:cubicBezTo>
                      <a:pt x="39712" y="9731"/>
                      <a:pt x="39425" y="9874"/>
                      <a:pt x="39115" y="10018"/>
                    </a:cubicBezTo>
                    <a:cubicBezTo>
                      <a:pt x="38517" y="10281"/>
                      <a:pt x="37919" y="10544"/>
                      <a:pt x="37322" y="10783"/>
                    </a:cubicBezTo>
                    <a:cubicBezTo>
                      <a:pt x="36126" y="11261"/>
                      <a:pt x="34907" y="11691"/>
                      <a:pt x="33711" y="12194"/>
                    </a:cubicBezTo>
                    <a:cubicBezTo>
                      <a:pt x="32612" y="12624"/>
                      <a:pt x="31560" y="13150"/>
                      <a:pt x="30556" y="13748"/>
                    </a:cubicBezTo>
                    <a:cubicBezTo>
                      <a:pt x="29575" y="14345"/>
                      <a:pt x="28643" y="15086"/>
                      <a:pt x="27830" y="15923"/>
                    </a:cubicBezTo>
                    <a:cubicBezTo>
                      <a:pt x="27819" y="15934"/>
                      <a:pt x="27807" y="15939"/>
                      <a:pt x="27796" y="15939"/>
                    </a:cubicBezTo>
                    <a:cubicBezTo>
                      <a:pt x="27756" y="15939"/>
                      <a:pt x="27721" y="15883"/>
                      <a:pt x="27758" y="15828"/>
                    </a:cubicBezTo>
                    <a:cubicBezTo>
                      <a:pt x="27854" y="15732"/>
                      <a:pt x="27950" y="15612"/>
                      <a:pt x="28045" y="15493"/>
                    </a:cubicBezTo>
                    <a:cubicBezTo>
                      <a:pt x="28428" y="15086"/>
                      <a:pt x="28858" y="14680"/>
                      <a:pt x="29312" y="14345"/>
                    </a:cubicBezTo>
                    <a:cubicBezTo>
                      <a:pt x="29790" y="14011"/>
                      <a:pt x="30269" y="13676"/>
                      <a:pt x="30771" y="13389"/>
                    </a:cubicBezTo>
                    <a:cubicBezTo>
                      <a:pt x="31799" y="12815"/>
                      <a:pt x="32851" y="12289"/>
                      <a:pt x="33951" y="11859"/>
                    </a:cubicBezTo>
                    <a:cubicBezTo>
                      <a:pt x="35146" y="11381"/>
                      <a:pt x="36365" y="10950"/>
                      <a:pt x="37561" y="10472"/>
                    </a:cubicBezTo>
                    <a:cubicBezTo>
                      <a:pt x="38158" y="10233"/>
                      <a:pt x="38756" y="9970"/>
                      <a:pt x="39330" y="9683"/>
                    </a:cubicBezTo>
                    <a:cubicBezTo>
                      <a:pt x="39617" y="9564"/>
                      <a:pt x="39904" y="9420"/>
                      <a:pt x="40167" y="9253"/>
                    </a:cubicBezTo>
                    <a:cubicBezTo>
                      <a:pt x="40382" y="9133"/>
                      <a:pt x="40597" y="9014"/>
                      <a:pt x="40788" y="8846"/>
                    </a:cubicBezTo>
                    <a:cubicBezTo>
                      <a:pt x="40979" y="8679"/>
                      <a:pt x="41123" y="8488"/>
                      <a:pt x="41219" y="8273"/>
                    </a:cubicBezTo>
                    <a:cubicBezTo>
                      <a:pt x="41314" y="8057"/>
                      <a:pt x="41314" y="7794"/>
                      <a:pt x="41219" y="7555"/>
                    </a:cubicBezTo>
                    <a:cubicBezTo>
                      <a:pt x="41099" y="7101"/>
                      <a:pt x="40812" y="6671"/>
                      <a:pt x="40860" y="6193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2" name="Google Shape;1502;p44"/>
              <p:cNvSpPr/>
              <p:nvPr/>
            </p:nvSpPr>
            <p:spPr>
              <a:xfrm>
                <a:off x="2568575" y="7334275"/>
                <a:ext cx="108200" cy="117175"/>
              </a:xfrm>
              <a:custGeom>
                <a:avLst/>
                <a:gdLst/>
                <a:ahLst/>
                <a:cxnLst/>
                <a:rect l="l" t="t" r="r" b="b"/>
                <a:pathLst>
                  <a:path w="4328" h="4687" extrusionOk="0">
                    <a:moveTo>
                      <a:pt x="3013" y="1"/>
                    </a:moveTo>
                    <a:cubicBezTo>
                      <a:pt x="2797" y="1"/>
                      <a:pt x="2582" y="1"/>
                      <a:pt x="2367" y="24"/>
                    </a:cubicBezTo>
                    <a:cubicBezTo>
                      <a:pt x="1698" y="48"/>
                      <a:pt x="1052" y="240"/>
                      <a:pt x="478" y="622"/>
                    </a:cubicBezTo>
                    <a:cubicBezTo>
                      <a:pt x="359" y="718"/>
                      <a:pt x="239" y="813"/>
                      <a:pt x="144" y="933"/>
                    </a:cubicBezTo>
                    <a:cubicBezTo>
                      <a:pt x="96" y="1029"/>
                      <a:pt x="0" y="1196"/>
                      <a:pt x="120" y="1268"/>
                    </a:cubicBezTo>
                    <a:cubicBezTo>
                      <a:pt x="191" y="1315"/>
                      <a:pt x="263" y="1363"/>
                      <a:pt x="335" y="1387"/>
                    </a:cubicBezTo>
                    <a:lnTo>
                      <a:pt x="622" y="1483"/>
                    </a:lnTo>
                    <a:lnTo>
                      <a:pt x="885" y="1578"/>
                    </a:lnTo>
                    <a:lnTo>
                      <a:pt x="980" y="1626"/>
                    </a:lnTo>
                    <a:lnTo>
                      <a:pt x="933" y="1531"/>
                    </a:lnTo>
                    <a:cubicBezTo>
                      <a:pt x="837" y="1459"/>
                      <a:pt x="789" y="1363"/>
                      <a:pt x="741" y="1268"/>
                    </a:cubicBezTo>
                    <a:cubicBezTo>
                      <a:pt x="717" y="1220"/>
                      <a:pt x="765" y="1172"/>
                      <a:pt x="813" y="1172"/>
                    </a:cubicBezTo>
                    <a:cubicBezTo>
                      <a:pt x="933" y="1244"/>
                      <a:pt x="1028" y="1315"/>
                      <a:pt x="1100" y="1435"/>
                    </a:cubicBezTo>
                    <a:cubicBezTo>
                      <a:pt x="1172" y="1531"/>
                      <a:pt x="1243" y="1650"/>
                      <a:pt x="1315" y="1770"/>
                    </a:cubicBezTo>
                    <a:cubicBezTo>
                      <a:pt x="1339" y="1841"/>
                      <a:pt x="1387" y="1937"/>
                      <a:pt x="1411" y="2009"/>
                    </a:cubicBezTo>
                    <a:cubicBezTo>
                      <a:pt x="1482" y="1961"/>
                      <a:pt x="1578" y="1937"/>
                      <a:pt x="1650" y="1889"/>
                    </a:cubicBezTo>
                    <a:cubicBezTo>
                      <a:pt x="1745" y="1865"/>
                      <a:pt x="1817" y="1865"/>
                      <a:pt x="1913" y="1865"/>
                    </a:cubicBezTo>
                    <a:cubicBezTo>
                      <a:pt x="1937" y="1865"/>
                      <a:pt x="1937" y="1913"/>
                      <a:pt x="1913" y="1937"/>
                    </a:cubicBezTo>
                    <a:lnTo>
                      <a:pt x="1793" y="1937"/>
                    </a:lnTo>
                    <a:lnTo>
                      <a:pt x="1674" y="1985"/>
                    </a:lnTo>
                    <a:cubicBezTo>
                      <a:pt x="1602" y="1985"/>
                      <a:pt x="1530" y="2033"/>
                      <a:pt x="1459" y="2057"/>
                    </a:cubicBezTo>
                    <a:cubicBezTo>
                      <a:pt x="1482" y="2152"/>
                      <a:pt x="1506" y="2272"/>
                      <a:pt x="1530" y="2367"/>
                    </a:cubicBezTo>
                    <a:cubicBezTo>
                      <a:pt x="1578" y="2344"/>
                      <a:pt x="1626" y="2296"/>
                      <a:pt x="1674" y="2272"/>
                    </a:cubicBezTo>
                    <a:cubicBezTo>
                      <a:pt x="1769" y="2248"/>
                      <a:pt x="1889" y="2200"/>
                      <a:pt x="1984" y="2200"/>
                    </a:cubicBezTo>
                    <a:cubicBezTo>
                      <a:pt x="2080" y="2176"/>
                      <a:pt x="2200" y="2152"/>
                      <a:pt x="2295" y="2128"/>
                    </a:cubicBezTo>
                    <a:lnTo>
                      <a:pt x="2487" y="2128"/>
                    </a:lnTo>
                    <a:cubicBezTo>
                      <a:pt x="2522" y="2116"/>
                      <a:pt x="2552" y="2110"/>
                      <a:pt x="2579" y="2110"/>
                    </a:cubicBezTo>
                    <a:cubicBezTo>
                      <a:pt x="2606" y="2110"/>
                      <a:pt x="2630" y="2116"/>
                      <a:pt x="2654" y="2128"/>
                    </a:cubicBezTo>
                    <a:cubicBezTo>
                      <a:pt x="2702" y="2128"/>
                      <a:pt x="2702" y="2176"/>
                      <a:pt x="2654" y="2176"/>
                    </a:cubicBezTo>
                    <a:cubicBezTo>
                      <a:pt x="2606" y="2224"/>
                      <a:pt x="2558" y="2248"/>
                      <a:pt x="2510" y="2248"/>
                    </a:cubicBezTo>
                    <a:lnTo>
                      <a:pt x="2319" y="2272"/>
                    </a:lnTo>
                    <a:lnTo>
                      <a:pt x="2032" y="2320"/>
                    </a:lnTo>
                    <a:cubicBezTo>
                      <a:pt x="1937" y="2344"/>
                      <a:pt x="1841" y="2367"/>
                      <a:pt x="1745" y="2391"/>
                    </a:cubicBezTo>
                    <a:cubicBezTo>
                      <a:pt x="1698" y="2439"/>
                      <a:pt x="1626" y="2463"/>
                      <a:pt x="1554" y="2487"/>
                    </a:cubicBezTo>
                    <a:lnTo>
                      <a:pt x="1554" y="2630"/>
                    </a:lnTo>
                    <a:lnTo>
                      <a:pt x="1602" y="2607"/>
                    </a:lnTo>
                    <a:cubicBezTo>
                      <a:pt x="1626" y="2607"/>
                      <a:pt x="1674" y="2583"/>
                      <a:pt x="1698" y="2559"/>
                    </a:cubicBezTo>
                    <a:cubicBezTo>
                      <a:pt x="1769" y="2535"/>
                      <a:pt x="1841" y="2511"/>
                      <a:pt x="1889" y="2487"/>
                    </a:cubicBezTo>
                    <a:cubicBezTo>
                      <a:pt x="2032" y="2463"/>
                      <a:pt x="2176" y="2415"/>
                      <a:pt x="2319" y="2391"/>
                    </a:cubicBezTo>
                    <a:cubicBezTo>
                      <a:pt x="2463" y="2367"/>
                      <a:pt x="2630" y="2367"/>
                      <a:pt x="2773" y="2344"/>
                    </a:cubicBezTo>
                    <a:cubicBezTo>
                      <a:pt x="2917" y="2344"/>
                      <a:pt x="3060" y="2367"/>
                      <a:pt x="3180" y="2415"/>
                    </a:cubicBezTo>
                    <a:cubicBezTo>
                      <a:pt x="3228" y="2439"/>
                      <a:pt x="3228" y="2487"/>
                      <a:pt x="3180" y="2511"/>
                    </a:cubicBezTo>
                    <a:lnTo>
                      <a:pt x="2654" y="2511"/>
                    </a:lnTo>
                    <a:cubicBezTo>
                      <a:pt x="2487" y="2511"/>
                      <a:pt x="2295" y="2535"/>
                      <a:pt x="2128" y="2583"/>
                    </a:cubicBezTo>
                    <a:cubicBezTo>
                      <a:pt x="1961" y="2630"/>
                      <a:pt x="1793" y="2678"/>
                      <a:pt x="1626" y="2750"/>
                    </a:cubicBezTo>
                    <a:lnTo>
                      <a:pt x="1554" y="2774"/>
                    </a:lnTo>
                    <a:cubicBezTo>
                      <a:pt x="1554" y="2917"/>
                      <a:pt x="1554" y="3061"/>
                      <a:pt x="1530" y="3204"/>
                    </a:cubicBezTo>
                    <a:cubicBezTo>
                      <a:pt x="1482" y="3467"/>
                      <a:pt x="1435" y="3754"/>
                      <a:pt x="1387" y="4041"/>
                    </a:cubicBezTo>
                    <a:cubicBezTo>
                      <a:pt x="1363" y="4161"/>
                      <a:pt x="1339" y="4304"/>
                      <a:pt x="1291" y="4447"/>
                    </a:cubicBezTo>
                    <a:cubicBezTo>
                      <a:pt x="1291" y="4471"/>
                      <a:pt x="1291" y="4495"/>
                      <a:pt x="1291" y="4519"/>
                    </a:cubicBezTo>
                    <a:cubicBezTo>
                      <a:pt x="1339" y="4495"/>
                      <a:pt x="1411" y="4471"/>
                      <a:pt x="1482" y="4471"/>
                    </a:cubicBezTo>
                    <a:cubicBezTo>
                      <a:pt x="1602" y="4424"/>
                      <a:pt x="1698" y="4400"/>
                      <a:pt x="1817" y="4400"/>
                    </a:cubicBezTo>
                    <a:cubicBezTo>
                      <a:pt x="1937" y="4376"/>
                      <a:pt x="2056" y="4352"/>
                      <a:pt x="2176" y="4328"/>
                    </a:cubicBezTo>
                    <a:cubicBezTo>
                      <a:pt x="2224" y="4316"/>
                      <a:pt x="2277" y="4310"/>
                      <a:pt x="2331" y="4310"/>
                    </a:cubicBezTo>
                    <a:cubicBezTo>
                      <a:pt x="2385" y="4310"/>
                      <a:pt x="2439" y="4316"/>
                      <a:pt x="2487" y="4328"/>
                    </a:cubicBezTo>
                    <a:cubicBezTo>
                      <a:pt x="2510" y="4352"/>
                      <a:pt x="2510" y="4376"/>
                      <a:pt x="2487" y="4400"/>
                    </a:cubicBezTo>
                    <a:cubicBezTo>
                      <a:pt x="2391" y="4447"/>
                      <a:pt x="2295" y="4471"/>
                      <a:pt x="2200" y="4471"/>
                    </a:cubicBezTo>
                    <a:cubicBezTo>
                      <a:pt x="2080" y="4471"/>
                      <a:pt x="1961" y="4495"/>
                      <a:pt x="1841" y="4519"/>
                    </a:cubicBezTo>
                    <a:cubicBezTo>
                      <a:pt x="1745" y="4543"/>
                      <a:pt x="1626" y="4567"/>
                      <a:pt x="1506" y="4591"/>
                    </a:cubicBezTo>
                    <a:cubicBezTo>
                      <a:pt x="1435" y="4615"/>
                      <a:pt x="1339" y="4639"/>
                      <a:pt x="1243" y="4639"/>
                    </a:cubicBezTo>
                    <a:lnTo>
                      <a:pt x="1243" y="4687"/>
                    </a:lnTo>
                    <a:lnTo>
                      <a:pt x="1315" y="4687"/>
                    </a:lnTo>
                    <a:lnTo>
                      <a:pt x="2630" y="4543"/>
                    </a:lnTo>
                    <a:lnTo>
                      <a:pt x="3299" y="4495"/>
                    </a:lnTo>
                    <a:cubicBezTo>
                      <a:pt x="3491" y="4471"/>
                      <a:pt x="3658" y="4447"/>
                      <a:pt x="3849" y="4447"/>
                    </a:cubicBezTo>
                    <a:cubicBezTo>
                      <a:pt x="3849" y="4424"/>
                      <a:pt x="3873" y="4424"/>
                      <a:pt x="3873" y="4400"/>
                    </a:cubicBezTo>
                    <a:cubicBezTo>
                      <a:pt x="3921" y="4232"/>
                      <a:pt x="3945" y="4065"/>
                      <a:pt x="3993" y="3898"/>
                    </a:cubicBezTo>
                    <a:cubicBezTo>
                      <a:pt x="4065" y="3730"/>
                      <a:pt x="4112" y="3563"/>
                      <a:pt x="4160" y="3419"/>
                    </a:cubicBezTo>
                    <a:cubicBezTo>
                      <a:pt x="4208" y="3252"/>
                      <a:pt x="4256" y="3109"/>
                      <a:pt x="4304" y="2941"/>
                    </a:cubicBezTo>
                    <a:cubicBezTo>
                      <a:pt x="4327" y="2869"/>
                      <a:pt x="4327" y="2798"/>
                      <a:pt x="4327" y="2726"/>
                    </a:cubicBezTo>
                    <a:lnTo>
                      <a:pt x="4327" y="2702"/>
                    </a:lnTo>
                    <a:cubicBezTo>
                      <a:pt x="4136" y="1794"/>
                      <a:pt x="3897" y="909"/>
                      <a:pt x="3634" y="48"/>
                    </a:cubicBezTo>
                    <a:cubicBezTo>
                      <a:pt x="3626" y="65"/>
                      <a:pt x="3608" y="73"/>
                      <a:pt x="3588" y="73"/>
                    </a:cubicBezTo>
                    <a:cubicBezTo>
                      <a:pt x="3551" y="73"/>
                      <a:pt x="3506" y="47"/>
                      <a:pt x="3491" y="1"/>
                    </a:cubicBezTo>
                    <a:cubicBezTo>
                      <a:pt x="3483" y="9"/>
                      <a:pt x="3477" y="11"/>
                      <a:pt x="3473" y="11"/>
                    </a:cubicBezTo>
                    <a:cubicBezTo>
                      <a:pt x="3464" y="11"/>
                      <a:pt x="3459" y="1"/>
                      <a:pt x="344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3" name="Google Shape;1503;p44"/>
              <p:cNvSpPr/>
              <p:nvPr/>
            </p:nvSpPr>
            <p:spPr>
              <a:xfrm>
                <a:off x="2436475" y="7510800"/>
                <a:ext cx="41850" cy="24325"/>
              </a:xfrm>
              <a:custGeom>
                <a:avLst/>
                <a:gdLst/>
                <a:ahLst/>
                <a:cxnLst/>
                <a:rect l="l" t="t" r="r" b="b"/>
                <a:pathLst>
                  <a:path w="1674" h="973" extrusionOk="0">
                    <a:moveTo>
                      <a:pt x="4" y="720"/>
                    </a:moveTo>
                    <a:lnTo>
                      <a:pt x="4" y="720"/>
                    </a:lnTo>
                    <a:cubicBezTo>
                      <a:pt x="2" y="723"/>
                      <a:pt x="0" y="728"/>
                      <a:pt x="0" y="734"/>
                    </a:cubicBezTo>
                    <a:cubicBezTo>
                      <a:pt x="2" y="729"/>
                      <a:pt x="3" y="725"/>
                      <a:pt x="4" y="720"/>
                    </a:cubicBezTo>
                    <a:close/>
                    <a:moveTo>
                      <a:pt x="1258" y="1"/>
                    </a:moveTo>
                    <a:cubicBezTo>
                      <a:pt x="1177" y="1"/>
                      <a:pt x="1099" y="12"/>
                      <a:pt x="1028" y="40"/>
                    </a:cubicBezTo>
                    <a:cubicBezTo>
                      <a:pt x="837" y="64"/>
                      <a:pt x="670" y="112"/>
                      <a:pt x="526" y="160"/>
                    </a:cubicBezTo>
                    <a:cubicBezTo>
                      <a:pt x="268" y="254"/>
                      <a:pt x="79" y="463"/>
                      <a:pt x="4" y="720"/>
                    </a:cubicBezTo>
                    <a:lnTo>
                      <a:pt x="4" y="720"/>
                    </a:lnTo>
                    <a:cubicBezTo>
                      <a:pt x="6" y="717"/>
                      <a:pt x="9" y="716"/>
                      <a:pt x="12" y="716"/>
                    </a:cubicBezTo>
                    <a:cubicBezTo>
                      <a:pt x="18" y="716"/>
                      <a:pt x="24" y="722"/>
                      <a:pt x="24" y="734"/>
                    </a:cubicBezTo>
                    <a:cubicBezTo>
                      <a:pt x="36" y="722"/>
                      <a:pt x="48" y="716"/>
                      <a:pt x="60" y="716"/>
                    </a:cubicBezTo>
                    <a:cubicBezTo>
                      <a:pt x="72" y="716"/>
                      <a:pt x="84" y="722"/>
                      <a:pt x="96" y="734"/>
                    </a:cubicBezTo>
                    <a:cubicBezTo>
                      <a:pt x="144" y="757"/>
                      <a:pt x="144" y="829"/>
                      <a:pt x="96" y="853"/>
                    </a:cubicBezTo>
                    <a:lnTo>
                      <a:pt x="96" y="877"/>
                    </a:lnTo>
                    <a:lnTo>
                      <a:pt x="96" y="925"/>
                    </a:lnTo>
                    <a:lnTo>
                      <a:pt x="120" y="925"/>
                    </a:lnTo>
                    <a:lnTo>
                      <a:pt x="168" y="949"/>
                    </a:lnTo>
                    <a:lnTo>
                      <a:pt x="192" y="973"/>
                    </a:lnTo>
                    <a:lnTo>
                      <a:pt x="240" y="973"/>
                    </a:lnTo>
                    <a:cubicBezTo>
                      <a:pt x="598" y="901"/>
                      <a:pt x="957" y="757"/>
                      <a:pt x="1244" y="518"/>
                    </a:cubicBezTo>
                    <a:cubicBezTo>
                      <a:pt x="1387" y="471"/>
                      <a:pt x="1507" y="375"/>
                      <a:pt x="1626" y="255"/>
                    </a:cubicBezTo>
                    <a:cubicBezTo>
                      <a:pt x="1674" y="112"/>
                      <a:pt x="1578" y="40"/>
                      <a:pt x="1435" y="16"/>
                    </a:cubicBezTo>
                    <a:cubicBezTo>
                      <a:pt x="1375" y="6"/>
                      <a:pt x="1316" y="1"/>
                      <a:pt x="125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4" name="Google Shape;1504;p44"/>
              <p:cNvSpPr/>
              <p:nvPr/>
            </p:nvSpPr>
            <p:spPr>
              <a:xfrm>
                <a:off x="2437075" y="7511800"/>
                <a:ext cx="241500" cy="162275"/>
              </a:xfrm>
              <a:custGeom>
                <a:avLst/>
                <a:gdLst/>
                <a:ahLst/>
                <a:cxnLst/>
                <a:rect l="l" t="t" r="r" b="b"/>
                <a:pathLst>
                  <a:path w="9660" h="6491" extrusionOk="0">
                    <a:moveTo>
                      <a:pt x="1770" y="0"/>
                    </a:moveTo>
                    <a:lnTo>
                      <a:pt x="1770" y="0"/>
                    </a:lnTo>
                    <a:cubicBezTo>
                      <a:pt x="1793" y="96"/>
                      <a:pt x="1770" y="215"/>
                      <a:pt x="1722" y="311"/>
                    </a:cubicBezTo>
                    <a:cubicBezTo>
                      <a:pt x="1674" y="407"/>
                      <a:pt x="1602" y="502"/>
                      <a:pt x="1507" y="574"/>
                    </a:cubicBezTo>
                    <a:cubicBezTo>
                      <a:pt x="1459" y="622"/>
                      <a:pt x="1387" y="694"/>
                      <a:pt x="1315" y="741"/>
                    </a:cubicBezTo>
                    <a:cubicBezTo>
                      <a:pt x="1076" y="933"/>
                      <a:pt x="765" y="1076"/>
                      <a:pt x="455" y="1148"/>
                    </a:cubicBezTo>
                    <a:cubicBezTo>
                      <a:pt x="478" y="1196"/>
                      <a:pt x="502" y="1267"/>
                      <a:pt x="526" y="1339"/>
                    </a:cubicBezTo>
                    <a:lnTo>
                      <a:pt x="646" y="1626"/>
                    </a:lnTo>
                    <a:cubicBezTo>
                      <a:pt x="718" y="1841"/>
                      <a:pt x="789" y="2008"/>
                      <a:pt x="885" y="2200"/>
                    </a:cubicBezTo>
                    <a:cubicBezTo>
                      <a:pt x="981" y="2391"/>
                      <a:pt x="1076" y="2582"/>
                      <a:pt x="1172" y="2774"/>
                    </a:cubicBezTo>
                    <a:cubicBezTo>
                      <a:pt x="1220" y="2845"/>
                      <a:pt x="1291" y="2941"/>
                      <a:pt x="1339" y="3037"/>
                    </a:cubicBezTo>
                    <a:cubicBezTo>
                      <a:pt x="1387" y="3108"/>
                      <a:pt x="1435" y="3204"/>
                      <a:pt x="1483" y="3300"/>
                    </a:cubicBezTo>
                    <a:cubicBezTo>
                      <a:pt x="1483" y="3316"/>
                      <a:pt x="1459" y="3333"/>
                      <a:pt x="1436" y="3333"/>
                    </a:cubicBezTo>
                    <a:cubicBezTo>
                      <a:pt x="1427" y="3333"/>
                      <a:pt x="1418" y="3330"/>
                      <a:pt x="1411" y="3323"/>
                    </a:cubicBezTo>
                    <a:cubicBezTo>
                      <a:pt x="1339" y="3252"/>
                      <a:pt x="1267" y="3180"/>
                      <a:pt x="1196" y="3084"/>
                    </a:cubicBezTo>
                    <a:cubicBezTo>
                      <a:pt x="1148" y="2989"/>
                      <a:pt x="1100" y="2893"/>
                      <a:pt x="1052" y="2821"/>
                    </a:cubicBezTo>
                    <a:cubicBezTo>
                      <a:pt x="933" y="2630"/>
                      <a:pt x="861" y="2439"/>
                      <a:pt x="765" y="2248"/>
                    </a:cubicBezTo>
                    <a:cubicBezTo>
                      <a:pt x="670" y="2056"/>
                      <a:pt x="598" y="1865"/>
                      <a:pt x="526" y="1674"/>
                    </a:cubicBezTo>
                    <a:cubicBezTo>
                      <a:pt x="502" y="1578"/>
                      <a:pt x="455" y="1483"/>
                      <a:pt x="431" y="1387"/>
                    </a:cubicBezTo>
                    <a:cubicBezTo>
                      <a:pt x="407" y="1315"/>
                      <a:pt x="407" y="1243"/>
                      <a:pt x="383" y="1172"/>
                    </a:cubicBezTo>
                    <a:lnTo>
                      <a:pt x="263" y="1196"/>
                    </a:lnTo>
                    <a:cubicBezTo>
                      <a:pt x="239" y="1196"/>
                      <a:pt x="192" y="1172"/>
                      <a:pt x="192" y="1148"/>
                    </a:cubicBezTo>
                    <a:lnTo>
                      <a:pt x="144" y="1148"/>
                    </a:lnTo>
                    <a:cubicBezTo>
                      <a:pt x="96" y="1124"/>
                      <a:pt x="48" y="1100"/>
                      <a:pt x="0" y="1076"/>
                    </a:cubicBezTo>
                    <a:lnTo>
                      <a:pt x="0" y="1076"/>
                    </a:lnTo>
                    <a:cubicBezTo>
                      <a:pt x="24" y="1124"/>
                      <a:pt x="48" y="1148"/>
                      <a:pt x="72" y="1172"/>
                    </a:cubicBezTo>
                    <a:lnTo>
                      <a:pt x="144" y="1291"/>
                    </a:lnTo>
                    <a:cubicBezTo>
                      <a:pt x="168" y="1267"/>
                      <a:pt x="198" y="1255"/>
                      <a:pt x="224" y="1255"/>
                    </a:cubicBezTo>
                    <a:cubicBezTo>
                      <a:pt x="251" y="1255"/>
                      <a:pt x="275" y="1267"/>
                      <a:pt x="287" y="1291"/>
                    </a:cubicBezTo>
                    <a:cubicBezTo>
                      <a:pt x="335" y="1435"/>
                      <a:pt x="383" y="1554"/>
                      <a:pt x="431" y="1698"/>
                    </a:cubicBezTo>
                    <a:cubicBezTo>
                      <a:pt x="789" y="2797"/>
                      <a:pt x="1363" y="3802"/>
                      <a:pt x="2104" y="4686"/>
                    </a:cubicBezTo>
                    <a:cubicBezTo>
                      <a:pt x="2152" y="4734"/>
                      <a:pt x="2200" y="4782"/>
                      <a:pt x="2248" y="4830"/>
                    </a:cubicBezTo>
                    <a:cubicBezTo>
                      <a:pt x="2319" y="4782"/>
                      <a:pt x="2415" y="4758"/>
                      <a:pt x="2487" y="4710"/>
                    </a:cubicBezTo>
                    <a:cubicBezTo>
                      <a:pt x="2606" y="4638"/>
                      <a:pt x="2702" y="4567"/>
                      <a:pt x="2798" y="4495"/>
                    </a:cubicBezTo>
                    <a:cubicBezTo>
                      <a:pt x="3276" y="4041"/>
                      <a:pt x="3682" y="3491"/>
                      <a:pt x="3921" y="2893"/>
                    </a:cubicBezTo>
                    <a:cubicBezTo>
                      <a:pt x="3969" y="2797"/>
                      <a:pt x="4017" y="2702"/>
                      <a:pt x="4065" y="2582"/>
                    </a:cubicBezTo>
                    <a:cubicBezTo>
                      <a:pt x="4089" y="2463"/>
                      <a:pt x="4136" y="2391"/>
                      <a:pt x="4184" y="2295"/>
                    </a:cubicBezTo>
                    <a:cubicBezTo>
                      <a:pt x="4193" y="2277"/>
                      <a:pt x="4209" y="2269"/>
                      <a:pt x="4226" y="2269"/>
                    </a:cubicBezTo>
                    <a:cubicBezTo>
                      <a:pt x="4252" y="2269"/>
                      <a:pt x="4280" y="2290"/>
                      <a:pt x="4280" y="2319"/>
                    </a:cubicBezTo>
                    <a:cubicBezTo>
                      <a:pt x="4280" y="2439"/>
                      <a:pt x="4256" y="2582"/>
                      <a:pt x="4208" y="2702"/>
                    </a:cubicBezTo>
                    <a:cubicBezTo>
                      <a:pt x="4160" y="2821"/>
                      <a:pt x="4113" y="2941"/>
                      <a:pt x="4065" y="3060"/>
                    </a:cubicBezTo>
                    <a:cubicBezTo>
                      <a:pt x="3873" y="3491"/>
                      <a:pt x="3610" y="3873"/>
                      <a:pt x="3300" y="4232"/>
                    </a:cubicBezTo>
                    <a:cubicBezTo>
                      <a:pt x="3156" y="4399"/>
                      <a:pt x="2989" y="4567"/>
                      <a:pt x="2798" y="4710"/>
                    </a:cubicBezTo>
                    <a:cubicBezTo>
                      <a:pt x="2678" y="4830"/>
                      <a:pt x="2535" y="4901"/>
                      <a:pt x="2391" y="4949"/>
                    </a:cubicBezTo>
                    <a:cubicBezTo>
                      <a:pt x="2439" y="5021"/>
                      <a:pt x="2511" y="5069"/>
                      <a:pt x="2582" y="5140"/>
                    </a:cubicBezTo>
                    <a:cubicBezTo>
                      <a:pt x="2630" y="5093"/>
                      <a:pt x="2654" y="5045"/>
                      <a:pt x="2702" y="4997"/>
                    </a:cubicBezTo>
                    <a:lnTo>
                      <a:pt x="2893" y="4830"/>
                    </a:lnTo>
                    <a:cubicBezTo>
                      <a:pt x="3037" y="4710"/>
                      <a:pt x="3132" y="4591"/>
                      <a:pt x="3252" y="4471"/>
                    </a:cubicBezTo>
                    <a:cubicBezTo>
                      <a:pt x="3371" y="4351"/>
                      <a:pt x="3491" y="4208"/>
                      <a:pt x="3610" y="4088"/>
                    </a:cubicBezTo>
                    <a:cubicBezTo>
                      <a:pt x="3706" y="3945"/>
                      <a:pt x="3802" y="3802"/>
                      <a:pt x="3945" y="3706"/>
                    </a:cubicBezTo>
                    <a:cubicBezTo>
                      <a:pt x="3952" y="3700"/>
                      <a:pt x="3958" y="3697"/>
                      <a:pt x="3964" y="3697"/>
                    </a:cubicBezTo>
                    <a:cubicBezTo>
                      <a:pt x="3980" y="3697"/>
                      <a:pt x="3993" y="3719"/>
                      <a:pt x="3993" y="3754"/>
                    </a:cubicBezTo>
                    <a:cubicBezTo>
                      <a:pt x="3945" y="3921"/>
                      <a:pt x="3850" y="4065"/>
                      <a:pt x="3730" y="4184"/>
                    </a:cubicBezTo>
                    <a:cubicBezTo>
                      <a:pt x="3610" y="4328"/>
                      <a:pt x="3491" y="4447"/>
                      <a:pt x="3371" y="4591"/>
                    </a:cubicBezTo>
                    <a:cubicBezTo>
                      <a:pt x="3252" y="4710"/>
                      <a:pt x="3132" y="4830"/>
                      <a:pt x="2989" y="4949"/>
                    </a:cubicBezTo>
                    <a:cubicBezTo>
                      <a:pt x="2941" y="5021"/>
                      <a:pt x="2869" y="5069"/>
                      <a:pt x="2798" y="5117"/>
                    </a:cubicBezTo>
                    <a:cubicBezTo>
                      <a:pt x="2750" y="5164"/>
                      <a:pt x="2702" y="5188"/>
                      <a:pt x="2654" y="5212"/>
                    </a:cubicBezTo>
                    <a:cubicBezTo>
                      <a:pt x="2893" y="5427"/>
                      <a:pt x="3156" y="5619"/>
                      <a:pt x="3419" y="5762"/>
                    </a:cubicBezTo>
                    <a:cubicBezTo>
                      <a:pt x="3897" y="6073"/>
                      <a:pt x="4423" y="6264"/>
                      <a:pt x="4973" y="6384"/>
                    </a:cubicBezTo>
                    <a:lnTo>
                      <a:pt x="5045" y="6384"/>
                    </a:lnTo>
                    <a:cubicBezTo>
                      <a:pt x="5212" y="6168"/>
                      <a:pt x="5356" y="5929"/>
                      <a:pt x="5499" y="5666"/>
                    </a:cubicBezTo>
                    <a:cubicBezTo>
                      <a:pt x="5547" y="5523"/>
                      <a:pt x="5619" y="5380"/>
                      <a:pt x="5667" y="5260"/>
                    </a:cubicBezTo>
                    <a:cubicBezTo>
                      <a:pt x="5714" y="5117"/>
                      <a:pt x="5786" y="4997"/>
                      <a:pt x="5858" y="4877"/>
                    </a:cubicBezTo>
                    <a:cubicBezTo>
                      <a:pt x="5865" y="4870"/>
                      <a:pt x="5872" y="4868"/>
                      <a:pt x="5878" y="4868"/>
                    </a:cubicBezTo>
                    <a:cubicBezTo>
                      <a:pt x="5894" y="4868"/>
                      <a:pt x="5906" y="4884"/>
                      <a:pt x="5906" y="4901"/>
                    </a:cubicBezTo>
                    <a:cubicBezTo>
                      <a:pt x="5906" y="5069"/>
                      <a:pt x="5882" y="5212"/>
                      <a:pt x="5810" y="5356"/>
                    </a:cubicBezTo>
                    <a:cubicBezTo>
                      <a:pt x="5762" y="5499"/>
                      <a:pt x="5690" y="5619"/>
                      <a:pt x="5619" y="5762"/>
                    </a:cubicBezTo>
                    <a:cubicBezTo>
                      <a:pt x="5523" y="6001"/>
                      <a:pt x="5356" y="6240"/>
                      <a:pt x="5164" y="6408"/>
                    </a:cubicBezTo>
                    <a:cubicBezTo>
                      <a:pt x="5419" y="6464"/>
                      <a:pt x="5681" y="6491"/>
                      <a:pt x="5943" y="6491"/>
                    </a:cubicBezTo>
                    <a:cubicBezTo>
                      <a:pt x="6346" y="6491"/>
                      <a:pt x="6749" y="6428"/>
                      <a:pt x="7125" y="6312"/>
                    </a:cubicBezTo>
                    <a:cubicBezTo>
                      <a:pt x="7221" y="6216"/>
                      <a:pt x="7316" y="6073"/>
                      <a:pt x="7388" y="5953"/>
                    </a:cubicBezTo>
                    <a:cubicBezTo>
                      <a:pt x="7579" y="5619"/>
                      <a:pt x="7699" y="5260"/>
                      <a:pt x="7794" y="4877"/>
                    </a:cubicBezTo>
                    <a:cubicBezTo>
                      <a:pt x="7818" y="4686"/>
                      <a:pt x="7842" y="4471"/>
                      <a:pt x="7866" y="4256"/>
                    </a:cubicBezTo>
                    <a:cubicBezTo>
                      <a:pt x="7890" y="4160"/>
                      <a:pt x="7890" y="4065"/>
                      <a:pt x="7890" y="3945"/>
                    </a:cubicBezTo>
                    <a:cubicBezTo>
                      <a:pt x="7890" y="3849"/>
                      <a:pt x="7890" y="3754"/>
                      <a:pt x="7914" y="3658"/>
                    </a:cubicBezTo>
                    <a:cubicBezTo>
                      <a:pt x="7926" y="3622"/>
                      <a:pt x="7950" y="3604"/>
                      <a:pt x="7971" y="3604"/>
                    </a:cubicBezTo>
                    <a:cubicBezTo>
                      <a:pt x="7992" y="3604"/>
                      <a:pt x="8010" y="3622"/>
                      <a:pt x="8010" y="3658"/>
                    </a:cubicBezTo>
                    <a:cubicBezTo>
                      <a:pt x="8057" y="3778"/>
                      <a:pt x="8057" y="3897"/>
                      <a:pt x="8057" y="4017"/>
                    </a:cubicBezTo>
                    <a:cubicBezTo>
                      <a:pt x="8057" y="4136"/>
                      <a:pt x="8033" y="4256"/>
                      <a:pt x="8033" y="4399"/>
                    </a:cubicBezTo>
                    <a:cubicBezTo>
                      <a:pt x="7986" y="5069"/>
                      <a:pt x="7770" y="5690"/>
                      <a:pt x="7388" y="6240"/>
                    </a:cubicBezTo>
                    <a:cubicBezTo>
                      <a:pt x="7507" y="6192"/>
                      <a:pt x="7627" y="6145"/>
                      <a:pt x="7747" y="6073"/>
                    </a:cubicBezTo>
                    <a:cubicBezTo>
                      <a:pt x="7747" y="6073"/>
                      <a:pt x="7747" y="6049"/>
                      <a:pt x="7747" y="6049"/>
                    </a:cubicBezTo>
                    <a:cubicBezTo>
                      <a:pt x="7962" y="5643"/>
                      <a:pt x="8105" y="5236"/>
                      <a:pt x="8177" y="4806"/>
                    </a:cubicBezTo>
                    <a:cubicBezTo>
                      <a:pt x="8225" y="4591"/>
                      <a:pt x="8249" y="4351"/>
                      <a:pt x="8273" y="4136"/>
                    </a:cubicBezTo>
                    <a:cubicBezTo>
                      <a:pt x="8296" y="4017"/>
                      <a:pt x="8296" y="3921"/>
                      <a:pt x="8296" y="3802"/>
                    </a:cubicBezTo>
                    <a:cubicBezTo>
                      <a:pt x="8296" y="3682"/>
                      <a:pt x="8320" y="3586"/>
                      <a:pt x="8368" y="3467"/>
                    </a:cubicBezTo>
                    <a:cubicBezTo>
                      <a:pt x="8368" y="3455"/>
                      <a:pt x="8380" y="3449"/>
                      <a:pt x="8395" y="3449"/>
                    </a:cubicBezTo>
                    <a:cubicBezTo>
                      <a:pt x="8410" y="3449"/>
                      <a:pt x="8428" y="3455"/>
                      <a:pt x="8440" y="3467"/>
                    </a:cubicBezTo>
                    <a:cubicBezTo>
                      <a:pt x="8440" y="3586"/>
                      <a:pt x="8440" y="3706"/>
                      <a:pt x="8440" y="3826"/>
                    </a:cubicBezTo>
                    <a:cubicBezTo>
                      <a:pt x="8416" y="3945"/>
                      <a:pt x="8416" y="4041"/>
                      <a:pt x="8416" y="4160"/>
                    </a:cubicBezTo>
                    <a:cubicBezTo>
                      <a:pt x="8392" y="4375"/>
                      <a:pt x="8344" y="4614"/>
                      <a:pt x="8320" y="4830"/>
                    </a:cubicBezTo>
                    <a:cubicBezTo>
                      <a:pt x="8273" y="5069"/>
                      <a:pt x="8201" y="5284"/>
                      <a:pt x="8129" y="5499"/>
                    </a:cubicBezTo>
                    <a:cubicBezTo>
                      <a:pt x="8057" y="5666"/>
                      <a:pt x="7962" y="5858"/>
                      <a:pt x="7842" y="6025"/>
                    </a:cubicBezTo>
                    <a:cubicBezTo>
                      <a:pt x="7938" y="5953"/>
                      <a:pt x="8033" y="5905"/>
                      <a:pt x="8105" y="5858"/>
                    </a:cubicBezTo>
                    <a:cubicBezTo>
                      <a:pt x="8344" y="5714"/>
                      <a:pt x="8536" y="5523"/>
                      <a:pt x="8703" y="5332"/>
                    </a:cubicBezTo>
                    <a:cubicBezTo>
                      <a:pt x="8870" y="5069"/>
                      <a:pt x="9014" y="4806"/>
                      <a:pt x="9109" y="4519"/>
                    </a:cubicBezTo>
                    <a:cubicBezTo>
                      <a:pt x="9181" y="4304"/>
                      <a:pt x="9229" y="4112"/>
                      <a:pt x="9253" y="3897"/>
                    </a:cubicBezTo>
                    <a:cubicBezTo>
                      <a:pt x="9277" y="3802"/>
                      <a:pt x="9277" y="3754"/>
                      <a:pt x="9277" y="3634"/>
                    </a:cubicBezTo>
                    <a:cubicBezTo>
                      <a:pt x="9301" y="3515"/>
                      <a:pt x="9301" y="3371"/>
                      <a:pt x="9325" y="3252"/>
                    </a:cubicBezTo>
                    <a:cubicBezTo>
                      <a:pt x="9325" y="3238"/>
                      <a:pt x="9348" y="3224"/>
                      <a:pt x="9369" y="3224"/>
                    </a:cubicBezTo>
                    <a:cubicBezTo>
                      <a:pt x="9383" y="3224"/>
                      <a:pt x="9396" y="3231"/>
                      <a:pt x="9396" y="3252"/>
                    </a:cubicBezTo>
                    <a:cubicBezTo>
                      <a:pt x="9420" y="3419"/>
                      <a:pt x="9420" y="3586"/>
                      <a:pt x="9396" y="3754"/>
                    </a:cubicBezTo>
                    <a:cubicBezTo>
                      <a:pt x="9396" y="3802"/>
                      <a:pt x="9372" y="3873"/>
                      <a:pt x="9372" y="3921"/>
                    </a:cubicBezTo>
                    <a:cubicBezTo>
                      <a:pt x="9348" y="4136"/>
                      <a:pt x="9301" y="4351"/>
                      <a:pt x="9229" y="4567"/>
                    </a:cubicBezTo>
                    <a:cubicBezTo>
                      <a:pt x="9181" y="4638"/>
                      <a:pt x="9157" y="4710"/>
                      <a:pt x="9133" y="4782"/>
                    </a:cubicBezTo>
                    <a:cubicBezTo>
                      <a:pt x="9301" y="4471"/>
                      <a:pt x="9444" y="4160"/>
                      <a:pt x="9540" y="3849"/>
                    </a:cubicBezTo>
                    <a:cubicBezTo>
                      <a:pt x="9587" y="3586"/>
                      <a:pt x="9635" y="3323"/>
                      <a:pt x="9635" y="3060"/>
                    </a:cubicBezTo>
                    <a:cubicBezTo>
                      <a:pt x="9659" y="2008"/>
                      <a:pt x="9181" y="1004"/>
                      <a:pt x="8344" y="383"/>
                    </a:cubicBezTo>
                    <a:cubicBezTo>
                      <a:pt x="8333" y="394"/>
                      <a:pt x="8321" y="400"/>
                      <a:pt x="8312" y="401"/>
                    </a:cubicBezTo>
                    <a:lnTo>
                      <a:pt x="8312" y="401"/>
                    </a:lnTo>
                    <a:cubicBezTo>
                      <a:pt x="8307" y="395"/>
                      <a:pt x="8302" y="389"/>
                      <a:pt x="8296" y="383"/>
                    </a:cubicBezTo>
                    <a:lnTo>
                      <a:pt x="8296" y="383"/>
                    </a:lnTo>
                    <a:cubicBezTo>
                      <a:pt x="8296" y="395"/>
                      <a:pt x="8302" y="401"/>
                      <a:pt x="8311" y="401"/>
                    </a:cubicBezTo>
                    <a:cubicBezTo>
                      <a:pt x="8312" y="401"/>
                      <a:pt x="8312" y="401"/>
                      <a:pt x="8312" y="401"/>
                    </a:cubicBezTo>
                    <a:lnTo>
                      <a:pt x="8312" y="401"/>
                    </a:lnTo>
                    <a:cubicBezTo>
                      <a:pt x="8473" y="589"/>
                      <a:pt x="8611" y="820"/>
                      <a:pt x="8727" y="1028"/>
                    </a:cubicBezTo>
                    <a:cubicBezTo>
                      <a:pt x="8799" y="1172"/>
                      <a:pt x="8846" y="1339"/>
                      <a:pt x="8918" y="1483"/>
                    </a:cubicBezTo>
                    <a:cubicBezTo>
                      <a:pt x="8966" y="1650"/>
                      <a:pt x="9014" y="1817"/>
                      <a:pt x="9014" y="1985"/>
                    </a:cubicBezTo>
                    <a:cubicBezTo>
                      <a:pt x="9014" y="2001"/>
                      <a:pt x="8990" y="2018"/>
                      <a:pt x="8967" y="2018"/>
                    </a:cubicBezTo>
                    <a:cubicBezTo>
                      <a:pt x="8958" y="2018"/>
                      <a:pt x="8949" y="2015"/>
                      <a:pt x="8942" y="2008"/>
                    </a:cubicBezTo>
                    <a:cubicBezTo>
                      <a:pt x="8894" y="1841"/>
                      <a:pt x="8846" y="1698"/>
                      <a:pt x="8799" y="1554"/>
                    </a:cubicBezTo>
                    <a:cubicBezTo>
                      <a:pt x="8751" y="1387"/>
                      <a:pt x="8703" y="1243"/>
                      <a:pt x="8631" y="1076"/>
                    </a:cubicBezTo>
                    <a:cubicBezTo>
                      <a:pt x="8488" y="813"/>
                      <a:pt x="8320" y="550"/>
                      <a:pt x="8129" y="311"/>
                    </a:cubicBezTo>
                    <a:cubicBezTo>
                      <a:pt x="7938" y="191"/>
                      <a:pt x="7723" y="120"/>
                      <a:pt x="7507" y="72"/>
                    </a:cubicBezTo>
                    <a:lnTo>
                      <a:pt x="7507" y="72"/>
                    </a:lnTo>
                    <a:cubicBezTo>
                      <a:pt x="7531" y="120"/>
                      <a:pt x="7579" y="191"/>
                      <a:pt x="7603" y="263"/>
                    </a:cubicBezTo>
                    <a:cubicBezTo>
                      <a:pt x="7627" y="311"/>
                      <a:pt x="7651" y="359"/>
                      <a:pt x="7675" y="431"/>
                    </a:cubicBezTo>
                    <a:cubicBezTo>
                      <a:pt x="7699" y="478"/>
                      <a:pt x="7723" y="526"/>
                      <a:pt x="7723" y="598"/>
                    </a:cubicBezTo>
                    <a:cubicBezTo>
                      <a:pt x="7723" y="622"/>
                      <a:pt x="7699" y="622"/>
                      <a:pt x="7675" y="622"/>
                    </a:cubicBezTo>
                    <a:cubicBezTo>
                      <a:pt x="7651" y="574"/>
                      <a:pt x="7603" y="502"/>
                      <a:pt x="7579" y="454"/>
                    </a:cubicBezTo>
                    <a:cubicBezTo>
                      <a:pt x="7555" y="407"/>
                      <a:pt x="7555" y="359"/>
                      <a:pt x="7531" y="287"/>
                    </a:cubicBezTo>
                    <a:cubicBezTo>
                      <a:pt x="7484" y="215"/>
                      <a:pt x="7436" y="144"/>
                      <a:pt x="7388" y="48"/>
                    </a:cubicBezTo>
                    <a:cubicBezTo>
                      <a:pt x="7316" y="48"/>
                      <a:pt x="7221" y="24"/>
                      <a:pt x="7125" y="24"/>
                    </a:cubicBezTo>
                    <a:cubicBezTo>
                      <a:pt x="7197" y="120"/>
                      <a:pt x="7268" y="215"/>
                      <a:pt x="7316" y="311"/>
                    </a:cubicBezTo>
                    <a:cubicBezTo>
                      <a:pt x="7388" y="431"/>
                      <a:pt x="7460" y="574"/>
                      <a:pt x="7531" y="717"/>
                    </a:cubicBezTo>
                    <a:cubicBezTo>
                      <a:pt x="7579" y="861"/>
                      <a:pt x="7651" y="1004"/>
                      <a:pt x="7675" y="1148"/>
                    </a:cubicBezTo>
                    <a:cubicBezTo>
                      <a:pt x="7747" y="1291"/>
                      <a:pt x="7770" y="1435"/>
                      <a:pt x="7747" y="1578"/>
                    </a:cubicBezTo>
                    <a:cubicBezTo>
                      <a:pt x="7735" y="1590"/>
                      <a:pt x="7723" y="1596"/>
                      <a:pt x="7711" y="1596"/>
                    </a:cubicBezTo>
                    <a:cubicBezTo>
                      <a:pt x="7699" y="1596"/>
                      <a:pt x="7687" y="1590"/>
                      <a:pt x="7675" y="1578"/>
                    </a:cubicBezTo>
                    <a:cubicBezTo>
                      <a:pt x="7651" y="1506"/>
                      <a:pt x="7627" y="1435"/>
                      <a:pt x="7603" y="1363"/>
                    </a:cubicBezTo>
                    <a:cubicBezTo>
                      <a:pt x="7579" y="1315"/>
                      <a:pt x="7555" y="1243"/>
                      <a:pt x="7531" y="1172"/>
                    </a:cubicBezTo>
                    <a:cubicBezTo>
                      <a:pt x="7507" y="1028"/>
                      <a:pt x="7460" y="885"/>
                      <a:pt x="7388" y="765"/>
                    </a:cubicBezTo>
                    <a:cubicBezTo>
                      <a:pt x="7340" y="622"/>
                      <a:pt x="7268" y="502"/>
                      <a:pt x="7197" y="359"/>
                    </a:cubicBezTo>
                    <a:cubicBezTo>
                      <a:pt x="7125" y="239"/>
                      <a:pt x="7029" y="144"/>
                      <a:pt x="6982" y="24"/>
                    </a:cubicBezTo>
                    <a:cubicBezTo>
                      <a:pt x="6623" y="24"/>
                      <a:pt x="6264" y="72"/>
                      <a:pt x="5906" y="144"/>
                    </a:cubicBezTo>
                    <a:lnTo>
                      <a:pt x="5930" y="191"/>
                    </a:lnTo>
                    <a:cubicBezTo>
                      <a:pt x="5977" y="287"/>
                      <a:pt x="6025" y="407"/>
                      <a:pt x="6025" y="502"/>
                    </a:cubicBezTo>
                    <a:cubicBezTo>
                      <a:pt x="6097" y="765"/>
                      <a:pt x="6145" y="1004"/>
                      <a:pt x="6193" y="1267"/>
                    </a:cubicBezTo>
                    <a:cubicBezTo>
                      <a:pt x="6193" y="1291"/>
                      <a:pt x="6193" y="1339"/>
                      <a:pt x="6193" y="1387"/>
                    </a:cubicBezTo>
                    <a:cubicBezTo>
                      <a:pt x="6240" y="1578"/>
                      <a:pt x="6264" y="1793"/>
                      <a:pt x="6264" y="2008"/>
                    </a:cubicBezTo>
                    <a:lnTo>
                      <a:pt x="6264" y="2391"/>
                    </a:lnTo>
                    <a:cubicBezTo>
                      <a:pt x="6264" y="2534"/>
                      <a:pt x="6240" y="2654"/>
                      <a:pt x="6240" y="2774"/>
                    </a:cubicBezTo>
                    <a:cubicBezTo>
                      <a:pt x="6240" y="2797"/>
                      <a:pt x="6228" y="2809"/>
                      <a:pt x="6216" y="2809"/>
                    </a:cubicBezTo>
                    <a:cubicBezTo>
                      <a:pt x="6204" y="2809"/>
                      <a:pt x="6193" y="2797"/>
                      <a:pt x="6193" y="2774"/>
                    </a:cubicBezTo>
                    <a:cubicBezTo>
                      <a:pt x="6193" y="2654"/>
                      <a:pt x="6169" y="2534"/>
                      <a:pt x="6145" y="2415"/>
                    </a:cubicBezTo>
                    <a:cubicBezTo>
                      <a:pt x="6145" y="2319"/>
                      <a:pt x="6121" y="2200"/>
                      <a:pt x="6121" y="2080"/>
                    </a:cubicBezTo>
                    <a:cubicBezTo>
                      <a:pt x="6097" y="1865"/>
                      <a:pt x="6073" y="1650"/>
                      <a:pt x="6025" y="1435"/>
                    </a:cubicBezTo>
                    <a:lnTo>
                      <a:pt x="6025" y="1387"/>
                    </a:lnTo>
                    <a:cubicBezTo>
                      <a:pt x="6001" y="1172"/>
                      <a:pt x="5953" y="933"/>
                      <a:pt x="5882" y="717"/>
                    </a:cubicBezTo>
                    <a:cubicBezTo>
                      <a:pt x="5858" y="598"/>
                      <a:pt x="5834" y="502"/>
                      <a:pt x="5810" y="383"/>
                    </a:cubicBezTo>
                    <a:cubicBezTo>
                      <a:pt x="5810" y="359"/>
                      <a:pt x="5786" y="311"/>
                      <a:pt x="5762" y="263"/>
                    </a:cubicBezTo>
                    <a:cubicBezTo>
                      <a:pt x="5762" y="239"/>
                      <a:pt x="5714" y="215"/>
                      <a:pt x="5714" y="191"/>
                    </a:cubicBezTo>
                    <a:cubicBezTo>
                      <a:pt x="5427" y="215"/>
                      <a:pt x="5141" y="263"/>
                      <a:pt x="4878" y="287"/>
                    </a:cubicBezTo>
                    <a:cubicBezTo>
                      <a:pt x="4854" y="359"/>
                      <a:pt x="4854" y="454"/>
                      <a:pt x="4878" y="526"/>
                    </a:cubicBezTo>
                    <a:cubicBezTo>
                      <a:pt x="4925" y="646"/>
                      <a:pt x="4925" y="765"/>
                      <a:pt x="4925" y="885"/>
                    </a:cubicBezTo>
                    <a:cubicBezTo>
                      <a:pt x="4949" y="1148"/>
                      <a:pt x="4949" y="1387"/>
                      <a:pt x="4902" y="1626"/>
                    </a:cubicBezTo>
                    <a:cubicBezTo>
                      <a:pt x="4878" y="1746"/>
                      <a:pt x="4854" y="1889"/>
                      <a:pt x="4830" y="2008"/>
                    </a:cubicBezTo>
                    <a:cubicBezTo>
                      <a:pt x="4830" y="2104"/>
                      <a:pt x="4806" y="2224"/>
                      <a:pt x="4782" y="2319"/>
                    </a:cubicBezTo>
                    <a:cubicBezTo>
                      <a:pt x="4734" y="2534"/>
                      <a:pt x="4639" y="2726"/>
                      <a:pt x="4519" y="2893"/>
                    </a:cubicBezTo>
                    <a:cubicBezTo>
                      <a:pt x="4508" y="2904"/>
                      <a:pt x="4495" y="2909"/>
                      <a:pt x="4483" y="2909"/>
                    </a:cubicBezTo>
                    <a:cubicBezTo>
                      <a:pt x="4443" y="2909"/>
                      <a:pt x="4405" y="2858"/>
                      <a:pt x="4423" y="2821"/>
                    </a:cubicBezTo>
                    <a:cubicBezTo>
                      <a:pt x="4543" y="2630"/>
                      <a:pt x="4615" y="2439"/>
                      <a:pt x="4639" y="2224"/>
                    </a:cubicBezTo>
                    <a:cubicBezTo>
                      <a:pt x="4662" y="2128"/>
                      <a:pt x="4662" y="2056"/>
                      <a:pt x="4686" y="1913"/>
                    </a:cubicBezTo>
                    <a:cubicBezTo>
                      <a:pt x="4710" y="1793"/>
                      <a:pt x="4734" y="1650"/>
                      <a:pt x="4734" y="1530"/>
                    </a:cubicBezTo>
                    <a:cubicBezTo>
                      <a:pt x="4758" y="1291"/>
                      <a:pt x="4758" y="1028"/>
                      <a:pt x="4734" y="789"/>
                    </a:cubicBezTo>
                    <a:cubicBezTo>
                      <a:pt x="4686" y="622"/>
                      <a:pt x="4662" y="478"/>
                      <a:pt x="4686" y="311"/>
                    </a:cubicBezTo>
                    <a:lnTo>
                      <a:pt x="4376" y="311"/>
                    </a:lnTo>
                    <a:cubicBezTo>
                      <a:pt x="4423" y="550"/>
                      <a:pt x="4447" y="789"/>
                      <a:pt x="4423" y="1052"/>
                    </a:cubicBezTo>
                    <a:cubicBezTo>
                      <a:pt x="4399" y="1243"/>
                      <a:pt x="4376" y="1459"/>
                      <a:pt x="4328" y="1650"/>
                    </a:cubicBezTo>
                    <a:lnTo>
                      <a:pt x="4280" y="1841"/>
                    </a:lnTo>
                    <a:cubicBezTo>
                      <a:pt x="4270" y="1871"/>
                      <a:pt x="4243" y="1884"/>
                      <a:pt x="4217" y="1884"/>
                    </a:cubicBezTo>
                    <a:cubicBezTo>
                      <a:pt x="4181" y="1884"/>
                      <a:pt x="4146" y="1859"/>
                      <a:pt x="4160" y="1817"/>
                    </a:cubicBezTo>
                    <a:cubicBezTo>
                      <a:pt x="4184" y="1722"/>
                      <a:pt x="4208" y="1626"/>
                      <a:pt x="4208" y="1554"/>
                    </a:cubicBezTo>
                    <a:cubicBezTo>
                      <a:pt x="4280" y="1124"/>
                      <a:pt x="4280" y="717"/>
                      <a:pt x="4208" y="311"/>
                    </a:cubicBezTo>
                    <a:cubicBezTo>
                      <a:pt x="3826" y="311"/>
                      <a:pt x="3443" y="311"/>
                      <a:pt x="3061" y="287"/>
                    </a:cubicBezTo>
                    <a:lnTo>
                      <a:pt x="3013" y="287"/>
                    </a:lnTo>
                    <a:cubicBezTo>
                      <a:pt x="2977" y="299"/>
                      <a:pt x="2941" y="305"/>
                      <a:pt x="2905" y="305"/>
                    </a:cubicBezTo>
                    <a:cubicBezTo>
                      <a:pt x="2869" y="305"/>
                      <a:pt x="2833" y="299"/>
                      <a:pt x="2798" y="287"/>
                    </a:cubicBezTo>
                    <a:cubicBezTo>
                      <a:pt x="2750" y="287"/>
                      <a:pt x="2726" y="263"/>
                      <a:pt x="2702" y="239"/>
                    </a:cubicBezTo>
                    <a:cubicBezTo>
                      <a:pt x="2367" y="239"/>
                      <a:pt x="2056" y="144"/>
                      <a:pt x="177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5" name="Google Shape;1505;p44"/>
              <p:cNvSpPr/>
              <p:nvPr/>
            </p:nvSpPr>
            <p:spPr>
              <a:xfrm>
                <a:off x="1257800" y="5786825"/>
                <a:ext cx="1540300" cy="2113950"/>
              </a:xfrm>
              <a:custGeom>
                <a:avLst/>
                <a:gdLst/>
                <a:ahLst/>
                <a:cxnLst/>
                <a:rect l="l" t="t" r="r" b="b"/>
                <a:pathLst>
                  <a:path w="61612" h="84558" extrusionOk="0">
                    <a:moveTo>
                      <a:pt x="43871" y="51496"/>
                    </a:moveTo>
                    <a:lnTo>
                      <a:pt x="43872" y="51522"/>
                    </a:lnTo>
                    <a:lnTo>
                      <a:pt x="43872" y="51499"/>
                    </a:lnTo>
                    <a:lnTo>
                      <a:pt x="43871" y="51496"/>
                    </a:lnTo>
                    <a:close/>
                    <a:moveTo>
                      <a:pt x="34524" y="1"/>
                    </a:moveTo>
                    <a:cubicBezTo>
                      <a:pt x="34500" y="1"/>
                      <a:pt x="34476" y="25"/>
                      <a:pt x="34452" y="25"/>
                    </a:cubicBezTo>
                    <a:cubicBezTo>
                      <a:pt x="34189" y="168"/>
                      <a:pt x="33878" y="240"/>
                      <a:pt x="33592" y="311"/>
                    </a:cubicBezTo>
                    <a:cubicBezTo>
                      <a:pt x="33329" y="383"/>
                      <a:pt x="33089" y="503"/>
                      <a:pt x="32874" y="670"/>
                    </a:cubicBezTo>
                    <a:cubicBezTo>
                      <a:pt x="32874" y="790"/>
                      <a:pt x="32850" y="885"/>
                      <a:pt x="32826" y="981"/>
                    </a:cubicBezTo>
                    <a:cubicBezTo>
                      <a:pt x="32731" y="1268"/>
                      <a:pt x="32587" y="1555"/>
                      <a:pt x="32420" y="1818"/>
                    </a:cubicBezTo>
                    <a:cubicBezTo>
                      <a:pt x="32348" y="1985"/>
                      <a:pt x="32277" y="2128"/>
                      <a:pt x="32205" y="2272"/>
                    </a:cubicBezTo>
                    <a:cubicBezTo>
                      <a:pt x="32133" y="2439"/>
                      <a:pt x="32085" y="2583"/>
                      <a:pt x="32014" y="2726"/>
                    </a:cubicBezTo>
                    <a:cubicBezTo>
                      <a:pt x="31918" y="3013"/>
                      <a:pt x="31870" y="3348"/>
                      <a:pt x="31894" y="3659"/>
                    </a:cubicBezTo>
                    <a:lnTo>
                      <a:pt x="31894" y="3922"/>
                    </a:lnTo>
                    <a:lnTo>
                      <a:pt x="31894" y="4185"/>
                    </a:lnTo>
                    <a:cubicBezTo>
                      <a:pt x="31918" y="4280"/>
                      <a:pt x="31942" y="4400"/>
                      <a:pt x="31966" y="4495"/>
                    </a:cubicBezTo>
                    <a:cubicBezTo>
                      <a:pt x="32061" y="4567"/>
                      <a:pt x="32157" y="4639"/>
                      <a:pt x="32253" y="4734"/>
                    </a:cubicBezTo>
                    <a:cubicBezTo>
                      <a:pt x="32348" y="4830"/>
                      <a:pt x="32420" y="4950"/>
                      <a:pt x="32420" y="5093"/>
                    </a:cubicBezTo>
                    <a:cubicBezTo>
                      <a:pt x="32444" y="5237"/>
                      <a:pt x="32396" y="5380"/>
                      <a:pt x="32300" y="5500"/>
                    </a:cubicBezTo>
                    <a:cubicBezTo>
                      <a:pt x="32229" y="5643"/>
                      <a:pt x="32133" y="5739"/>
                      <a:pt x="31990" y="5810"/>
                    </a:cubicBezTo>
                    <a:cubicBezTo>
                      <a:pt x="31884" y="5856"/>
                      <a:pt x="31777" y="5872"/>
                      <a:pt x="31671" y="5872"/>
                    </a:cubicBezTo>
                    <a:cubicBezTo>
                      <a:pt x="31610" y="5872"/>
                      <a:pt x="31549" y="5867"/>
                      <a:pt x="31488" y="5858"/>
                    </a:cubicBezTo>
                    <a:lnTo>
                      <a:pt x="31392" y="5858"/>
                    </a:lnTo>
                    <a:lnTo>
                      <a:pt x="31320" y="5834"/>
                    </a:lnTo>
                    <a:lnTo>
                      <a:pt x="31320" y="5834"/>
                    </a:lnTo>
                    <a:cubicBezTo>
                      <a:pt x="31344" y="5858"/>
                      <a:pt x="31344" y="5882"/>
                      <a:pt x="31344" y="5906"/>
                    </a:cubicBezTo>
                    <a:cubicBezTo>
                      <a:pt x="31368" y="5978"/>
                      <a:pt x="31368" y="6073"/>
                      <a:pt x="31344" y="6169"/>
                    </a:cubicBezTo>
                    <a:cubicBezTo>
                      <a:pt x="31225" y="6456"/>
                      <a:pt x="30938" y="6647"/>
                      <a:pt x="30627" y="6647"/>
                    </a:cubicBezTo>
                    <a:lnTo>
                      <a:pt x="30507" y="6647"/>
                    </a:lnTo>
                    <a:cubicBezTo>
                      <a:pt x="30483" y="6671"/>
                      <a:pt x="30460" y="6695"/>
                      <a:pt x="30436" y="6719"/>
                    </a:cubicBezTo>
                    <a:cubicBezTo>
                      <a:pt x="30364" y="6767"/>
                      <a:pt x="30292" y="6814"/>
                      <a:pt x="30197" y="6862"/>
                    </a:cubicBezTo>
                    <a:cubicBezTo>
                      <a:pt x="30125" y="6886"/>
                      <a:pt x="30053" y="6898"/>
                      <a:pt x="29981" y="6898"/>
                    </a:cubicBezTo>
                    <a:cubicBezTo>
                      <a:pt x="29910" y="6898"/>
                      <a:pt x="29838" y="6886"/>
                      <a:pt x="29766" y="6862"/>
                    </a:cubicBezTo>
                    <a:cubicBezTo>
                      <a:pt x="29718" y="7077"/>
                      <a:pt x="29527" y="7245"/>
                      <a:pt x="29288" y="7245"/>
                    </a:cubicBezTo>
                    <a:cubicBezTo>
                      <a:pt x="29169" y="7245"/>
                      <a:pt x="29049" y="7221"/>
                      <a:pt x="28929" y="7173"/>
                    </a:cubicBezTo>
                    <a:cubicBezTo>
                      <a:pt x="28858" y="7125"/>
                      <a:pt x="28786" y="7077"/>
                      <a:pt x="28714" y="7006"/>
                    </a:cubicBezTo>
                    <a:cubicBezTo>
                      <a:pt x="28643" y="6934"/>
                      <a:pt x="28595" y="6838"/>
                      <a:pt x="28523" y="6767"/>
                    </a:cubicBezTo>
                    <a:cubicBezTo>
                      <a:pt x="28308" y="7030"/>
                      <a:pt x="28117" y="7293"/>
                      <a:pt x="27901" y="7603"/>
                    </a:cubicBezTo>
                    <a:lnTo>
                      <a:pt x="27304" y="8464"/>
                    </a:lnTo>
                    <a:cubicBezTo>
                      <a:pt x="27297" y="8471"/>
                      <a:pt x="27287" y="8473"/>
                      <a:pt x="27277" y="8473"/>
                    </a:cubicBezTo>
                    <a:cubicBezTo>
                      <a:pt x="27248" y="8473"/>
                      <a:pt x="27214" y="8451"/>
                      <a:pt x="27232" y="8416"/>
                    </a:cubicBezTo>
                    <a:cubicBezTo>
                      <a:pt x="27399" y="8153"/>
                      <a:pt x="27567" y="7914"/>
                      <a:pt x="27734" y="7675"/>
                    </a:cubicBezTo>
                    <a:cubicBezTo>
                      <a:pt x="27949" y="7340"/>
                      <a:pt x="28188" y="7006"/>
                      <a:pt x="28427" y="6671"/>
                    </a:cubicBezTo>
                    <a:lnTo>
                      <a:pt x="28427" y="6671"/>
                    </a:lnTo>
                    <a:cubicBezTo>
                      <a:pt x="28380" y="6719"/>
                      <a:pt x="28308" y="6767"/>
                      <a:pt x="28212" y="6791"/>
                    </a:cubicBezTo>
                    <a:lnTo>
                      <a:pt x="28188" y="6791"/>
                    </a:lnTo>
                    <a:cubicBezTo>
                      <a:pt x="28045" y="6982"/>
                      <a:pt x="27901" y="7173"/>
                      <a:pt x="27758" y="7364"/>
                    </a:cubicBezTo>
                    <a:cubicBezTo>
                      <a:pt x="27638" y="7508"/>
                      <a:pt x="27519" y="7651"/>
                      <a:pt x="27399" y="7795"/>
                    </a:cubicBezTo>
                    <a:lnTo>
                      <a:pt x="27256" y="7986"/>
                    </a:lnTo>
                    <a:cubicBezTo>
                      <a:pt x="27232" y="7986"/>
                      <a:pt x="27208" y="7962"/>
                      <a:pt x="27232" y="7962"/>
                    </a:cubicBezTo>
                    <a:lnTo>
                      <a:pt x="27304" y="7842"/>
                    </a:lnTo>
                    <a:cubicBezTo>
                      <a:pt x="27423" y="7651"/>
                      <a:pt x="27567" y="7484"/>
                      <a:pt x="27686" y="7317"/>
                    </a:cubicBezTo>
                    <a:cubicBezTo>
                      <a:pt x="27806" y="7149"/>
                      <a:pt x="27925" y="6982"/>
                      <a:pt x="28069" y="6814"/>
                    </a:cubicBezTo>
                    <a:cubicBezTo>
                      <a:pt x="27973" y="6814"/>
                      <a:pt x="27877" y="6791"/>
                      <a:pt x="27806" y="6743"/>
                    </a:cubicBezTo>
                    <a:cubicBezTo>
                      <a:pt x="27758" y="6838"/>
                      <a:pt x="27710" y="6910"/>
                      <a:pt x="27638" y="6982"/>
                    </a:cubicBezTo>
                    <a:cubicBezTo>
                      <a:pt x="27567" y="7077"/>
                      <a:pt x="27471" y="7197"/>
                      <a:pt x="27375" y="7293"/>
                    </a:cubicBezTo>
                    <a:cubicBezTo>
                      <a:pt x="27160" y="7508"/>
                      <a:pt x="26993" y="7723"/>
                      <a:pt x="26826" y="7986"/>
                    </a:cubicBezTo>
                    <a:cubicBezTo>
                      <a:pt x="26819" y="7992"/>
                      <a:pt x="26811" y="7995"/>
                      <a:pt x="26803" y="7995"/>
                    </a:cubicBezTo>
                    <a:cubicBezTo>
                      <a:pt x="26781" y="7995"/>
                      <a:pt x="26760" y="7973"/>
                      <a:pt x="26778" y="7938"/>
                    </a:cubicBezTo>
                    <a:cubicBezTo>
                      <a:pt x="26897" y="7699"/>
                      <a:pt x="27065" y="7460"/>
                      <a:pt x="27280" y="7245"/>
                    </a:cubicBezTo>
                    <a:cubicBezTo>
                      <a:pt x="27375" y="7149"/>
                      <a:pt x="27495" y="7006"/>
                      <a:pt x="27543" y="6934"/>
                    </a:cubicBezTo>
                    <a:cubicBezTo>
                      <a:pt x="27614" y="6838"/>
                      <a:pt x="27662" y="6767"/>
                      <a:pt x="27734" y="6695"/>
                    </a:cubicBezTo>
                    <a:cubicBezTo>
                      <a:pt x="27710" y="6671"/>
                      <a:pt x="27686" y="6647"/>
                      <a:pt x="27662" y="6623"/>
                    </a:cubicBezTo>
                    <a:cubicBezTo>
                      <a:pt x="27638" y="6575"/>
                      <a:pt x="27614" y="6504"/>
                      <a:pt x="27591" y="6456"/>
                    </a:cubicBezTo>
                    <a:cubicBezTo>
                      <a:pt x="27567" y="6480"/>
                      <a:pt x="27543" y="6504"/>
                      <a:pt x="27519" y="6551"/>
                    </a:cubicBezTo>
                    <a:cubicBezTo>
                      <a:pt x="27519" y="6623"/>
                      <a:pt x="27447" y="6671"/>
                      <a:pt x="27375" y="6743"/>
                    </a:cubicBezTo>
                    <a:cubicBezTo>
                      <a:pt x="27328" y="6791"/>
                      <a:pt x="27280" y="6862"/>
                      <a:pt x="27232" y="6934"/>
                    </a:cubicBezTo>
                    <a:lnTo>
                      <a:pt x="26897" y="7293"/>
                    </a:lnTo>
                    <a:cubicBezTo>
                      <a:pt x="26682" y="7556"/>
                      <a:pt x="26467" y="7795"/>
                      <a:pt x="26228" y="8034"/>
                    </a:cubicBezTo>
                    <a:cubicBezTo>
                      <a:pt x="26221" y="8041"/>
                      <a:pt x="26212" y="8044"/>
                      <a:pt x="26203" y="8044"/>
                    </a:cubicBezTo>
                    <a:cubicBezTo>
                      <a:pt x="26182" y="8044"/>
                      <a:pt x="26163" y="8027"/>
                      <a:pt x="26180" y="8010"/>
                    </a:cubicBezTo>
                    <a:cubicBezTo>
                      <a:pt x="26395" y="7747"/>
                      <a:pt x="26586" y="7484"/>
                      <a:pt x="26826" y="7221"/>
                    </a:cubicBezTo>
                    <a:lnTo>
                      <a:pt x="27160" y="6838"/>
                    </a:lnTo>
                    <a:lnTo>
                      <a:pt x="27184" y="6791"/>
                    </a:lnTo>
                    <a:lnTo>
                      <a:pt x="27184" y="6791"/>
                    </a:lnTo>
                    <a:cubicBezTo>
                      <a:pt x="27089" y="6838"/>
                      <a:pt x="26993" y="6886"/>
                      <a:pt x="26873" y="6886"/>
                    </a:cubicBezTo>
                    <a:cubicBezTo>
                      <a:pt x="26849" y="6910"/>
                      <a:pt x="26849" y="6934"/>
                      <a:pt x="26826" y="6958"/>
                    </a:cubicBezTo>
                    <a:lnTo>
                      <a:pt x="26706" y="7077"/>
                    </a:lnTo>
                    <a:cubicBezTo>
                      <a:pt x="26634" y="7149"/>
                      <a:pt x="26539" y="7245"/>
                      <a:pt x="26491" y="7340"/>
                    </a:cubicBezTo>
                    <a:cubicBezTo>
                      <a:pt x="26323" y="7508"/>
                      <a:pt x="26180" y="7699"/>
                      <a:pt x="26060" y="7890"/>
                    </a:cubicBezTo>
                    <a:cubicBezTo>
                      <a:pt x="26054" y="7897"/>
                      <a:pt x="26046" y="7900"/>
                      <a:pt x="26038" y="7900"/>
                    </a:cubicBezTo>
                    <a:cubicBezTo>
                      <a:pt x="26016" y="7900"/>
                      <a:pt x="25995" y="7877"/>
                      <a:pt x="26013" y="7842"/>
                    </a:cubicBezTo>
                    <a:cubicBezTo>
                      <a:pt x="26108" y="7627"/>
                      <a:pt x="26252" y="7436"/>
                      <a:pt x="26395" y="7245"/>
                    </a:cubicBezTo>
                    <a:cubicBezTo>
                      <a:pt x="26467" y="7149"/>
                      <a:pt x="26539" y="7077"/>
                      <a:pt x="26610" y="6982"/>
                    </a:cubicBezTo>
                    <a:lnTo>
                      <a:pt x="26706" y="6886"/>
                    </a:lnTo>
                    <a:cubicBezTo>
                      <a:pt x="26658" y="6862"/>
                      <a:pt x="26586" y="6862"/>
                      <a:pt x="26515" y="6862"/>
                    </a:cubicBezTo>
                    <a:cubicBezTo>
                      <a:pt x="26491" y="6910"/>
                      <a:pt x="26443" y="6958"/>
                      <a:pt x="26395" y="7006"/>
                    </a:cubicBezTo>
                    <a:lnTo>
                      <a:pt x="26252" y="7173"/>
                    </a:lnTo>
                    <a:cubicBezTo>
                      <a:pt x="26156" y="7269"/>
                      <a:pt x="26084" y="7364"/>
                      <a:pt x="25989" y="7484"/>
                    </a:cubicBezTo>
                    <a:cubicBezTo>
                      <a:pt x="25821" y="7699"/>
                      <a:pt x="25654" y="7938"/>
                      <a:pt x="25487" y="8153"/>
                    </a:cubicBezTo>
                    <a:cubicBezTo>
                      <a:pt x="25480" y="8160"/>
                      <a:pt x="25471" y="8163"/>
                      <a:pt x="25462" y="8163"/>
                    </a:cubicBezTo>
                    <a:cubicBezTo>
                      <a:pt x="25441" y="8163"/>
                      <a:pt x="25422" y="8146"/>
                      <a:pt x="25439" y="8129"/>
                    </a:cubicBezTo>
                    <a:cubicBezTo>
                      <a:pt x="25558" y="7866"/>
                      <a:pt x="25726" y="7627"/>
                      <a:pt x="25893" y="7412"/>
                    </a:cubicBezTo>
                    <a:cubicBezTo>
                      <a:pt x="25965" y="7293"/>
                      <a:pt x="26060" y="7173"/>
                      <a:pt x="26156" y="7077"/>
                    </a:cubicBezTo>
                    <a:lnTo>
                      <a:pt x="26300" y="6910"/>
                    </a:lnTo>
                    <a:lnTo>
                      <a:pt x="26371" y="6838"/>
                    </a:lnTo>
                    <a:lnTo>
                      <a:pt x="26276" y="6814"/>
                    </a:lnTo>
                    <a:cubicBezTo>
                      <a:pt x="26252" y="6814"/>
                      <a:pt x="26228" y="6791"/>
                      <a:pt x="26228" y="6743"/>
                    </a:cubicBezTo>
                    <a:cubicBezTo>
                      <a:pt x="26156" y="6862"/>
                      <a:pt x="26060" y="6982"/>
                      <a:pt x="25965" y="7077"/>
                    </a:cubicBezTo>
                    <a:cubicBezTo>
                      <a:pt x="25845" y="7221"/>
                      <a:pt x="25750" y="7340"/>
                      <a:pt x="25630" y="7460"/>
                    </a:cubicBezTo>
                    <a:cubicBezTo>
                      <a:pt x="25415" y="7723"/>
                      <a:pt x="25176" y="7986"/>
                      <a:pt x="24937" y="8225"/>
                    </a:cubicBezTo>
                    <a:cubicBezTo>
                      <a:pt x="24928" y="8230"/>
                      <a:pt x="24919" y="8232"/>
                      <a:pt x="24910" y="8232"/>
                    </a:cubicBezTo>
                    <a:cubicBezTo>
                      <a:pt x="24873" y="8232"/>
                      <a:pt x="24846" y="8197"/>
                      <a:pt x="24865" y="8177"/>
                    </a:cubicBezTo>
                    <a:cubicBezTo>
                      <a:pt x="25104" y="7914"/>
                      <a:pt x="25319" y="7651"/>
                      <a:pt x="25558" y="7412"/>
                    </a:cubicBezTo>
                    <a:lnTo>
                      <a:pt x="25893" y="7006"/>
                    </a:lnTo>
                    <a:lnTo>
                      <a:pt x="25965" y="6934"/>
                    </a:lnTo>
                    <a:lnTo>
                      <a:pt x="25965" y="6934"/>
                    </a:lnTo>
                    <a:cubicBezTo>
                      <a:pt x="25821" y="7006"/>
                      <a:pt x="25654" y="7054"/>
                      <a:pt x="25511" y="7101"/>
                    </a:cubicBezTo>
                    <a:cubicBezTo>
                      <a:pt x="25463" y="7149"/>
                      <a:pt x="25391" y="7221"/>
                      <a:pt x="25319" y="7269"/>
                    </a:cubicBezTo>
                    <a:cubicBezTo>
                      <a:pt x="25224" y="7388"/>
                      <a:pt x="25104" y="7484"/>
                      <a:pt x="24985" y="7580"/>
                    </a:cubicBezTo>
                    <a:cubicBezTo>
                      <a:pt x="24769" y="7747"/>
                      <a:pt x="24554" y="7962"/>
                      <a:pt x="24339" y="8201"/>
                    </a:cubicBezTo>
                    <a:cubicBezTo>
                      <a:pt x="24334" y="8206"/>
                      <a:pt x="24329" y="8208"/>
                      <a:pt x="24323" y="8208"/>
                    </a:cubicBezTo>
                    <a:cubicBezTo>
                      <a:pt x="24300" y="8208"/>
                      <a:pt x="24272" y="8173"/>
                      <a:pt x="24291" y="8153"/>
                    </a:cubicBezTo>
                    <a:cubicBezTo>
                      <a:pt x="24363" y="8034"/>
                      <a:pt x="24459" y="7914"/>
                      <a:pt x="24554" y="7795"/>
                    </a:cubicBezTo>
                    <a:cubicBezTo>
                      <a:pt x="24650" y="7699"/>
                      <a:pt x="24769" y="7603"/>
                      <a:pt x="24865" y="7508"/>
                    </a:cubicBezTo>
                    <a:cubicBezTo>
                      <a:pt x="24985" y="7412"/>
                      <a:pt x="25104" y="7317"/>
                      <a:pt x="25200" y="7197"/>
                    </a:cubicBezTo>
                    <a:cubicBezTo>
                      <a:pt x="25224" y="7173"/>
                      <a:pt x="25248" y="7173"/>
                      <a:pt x="25271" y="7149"/>
                    </a:cubicBezTo>
                    <a:lnTo>
                      <a:pt x="24889" y="7149"/>
                    </a:lnTo>
                    <a:cubicBezTo>
                      <a:pt x="24817" y="7149"/>
                      <a:pt x="24793" y="7101"/>
                      <a:pt x="24769" y="7054"/>
                    </a:cubicBezTo>
                    <a:lnTo>
                      <a:pt x="24674" y="7077"/>
                    </a:lnTo>
                    <a:lnTo>
                      <a:pt x="24578" y="7197"/>
                    </a:lnTo>
                    <a:lnTo>
                      <a:pt x="24267" y="7508"/>
                    </a:lnTo>
                    <a:cubicBezTo>
                      <a:pt x="24076" y="7723"/>
                      <a:pt x="23837" y="7938"/>
                      <a:pt x="23646" y="8153"/>
                    </a:cubicBezTo>
                    <a:cubicBezTo>
                      <a:pt x="23637" y="8158"/>
                      <a:pt x="23627" y="8160"/>
                      <a:pt x="23619" y="8160"/>
                    </a:cubicBezTo>
                    <a:cubicBezTo>
                      <a:pt x="23583" y="8160"/>
                      <a:pt x="23559" y="8125"/>
                      <a:pt x="23598" y="8105"/>
                    </a:cubicBezTo>
                    <a:cubicBezTo>
                      <a:pt x="23789" y="7866"/>
                      <a:pt x="23980" y="7627"/>
                      <a:pt x="24196" y="7412"/>
                    </a:cubicBezTo>
                    <a:lnTo>
                      <a:pt x="24483" y="7101"/>
                    </a:lnTo>
                    <a:lnTo>
                      <a:pt x="24387" y="7101"/>
                    </a:lnTo>
                    <a:cubicBezTo>
                      <a:pt x="24339" y="7113"/>
                      <a:pt x="24291" y="7119"/>
                      <a:pt x="24246" y="7119"/>
                    </a:cubicBezTo>
                    <a:cubicBezTo>
                      <a:pt x="24202" y="7119"/>
                      <a:pt x="24160" y="7113"/>
                      <a:pt x="24124" y="7101"/>
                    </a:cubicBezTo>
                    <a:cubicBezTo>
                      <a:pt x="24100" y="7125"/>
                      <a:pt x="24100" y="7149"/>
                      <a:pt x="24076" y="7173"/>
                    </a:cubicBezTo>
                    <a:lnTo>
                      <a:pt x="23980" y="7293"/>
                    </a:lnTo>
                    <a:lnTo>
                      <a:pt x="23789" y="7532"/>
                    </a:lnTo>
                    <a:cubicBezTo>
                      <a:pt x="23670" y="7675"/>
                      <a:pt x="23526" y="7842"/>
                      <a:pt x="23407" y="7986"/>
                    </a:cubicBezTo>
                    <a:cubicBezTo>
                      <a:pt x="23263" y="8129"/>
                      <a:pt x="23144" y="8297"/>
                      <a:pt x="23000" y="8416"/>
                    </a:cubicBezTo>
                    <a:lnTo>
                      <a:pt x="22570" y="8871"/>
                    </a:lnTo>
                    <a:cubicBezTo>
                      <a:pt x="22565" y="8875"/>
                      <a:pt x="22561" y="8877"/>
                      <a:pt x="22556" y="8877"/>
                    </a:cubicBezTo>
                    <a:cubicBezTo>
                      <a:pt x="22539" y="8877"/>
                      <a:pt x="22527" y="8842"/>
                      <a:pt x="22546" y="8823"/>
                    </a:cubicBezTo>
                    <a:cubicBezTo>
                      <a:pt x="22665" y="8679"/>
                      <a:pt x="22785" y="8512"/>
                      <a:pt x="22928" y="8345"/>
                    </a:cubicBezTo>
                    <a:lnTo>
                      <a:pt x="23311" y="7890"/>
                    </a:lnTo>
                    <a:cubicBezTo>
                      <a:pt x="23454" y="7723"/>
                      <a:pt x="23574" y="7580"/>
                      <a:pt x="23694" y="7436"/>
                    </a:cubicBezTo>
                    <a:cubicBezTo>
                      <a:pt x="23765" y="7340"/>
                      <a:pt x="23837" y="7269"/>
                      <a:pt x="23909" y="7197"/>
                    </a:cubicBezTo>
                    <a:lnTo>
                      <a:pt x="23957" y="7101"/>
                    </a:lnTo>
                    <a:lnTo>
                      <a:pt x="23765" y="7101"/>
                    </a:lnTo>
                    <a:cubicBezTo>
                      <a:pt x="23741" y="7149"/>
                      <a:pt x="23717" y="7197"/>
                      <a:pt x="23670" y="7245"/>
                    </a:cubicBezTo>
                    <a:lnTo>
                      <a:pt x="23478" y="7460"/>
                    </a:lnTo>
                    <a:lnTo>
                      <a:pt x="23120" y="7890"/>
                    </a:lnTo>
                    <a:cubicBezTo>
                      <a:pt x="22881" y="8177"/>
                      <a:pt x="22642" y="8464"/>
                      <a:pt x="22379" y="8727"/>
                    </a:cubicBezTo>
                    <a:cubicBezTo>
                      <a:pt x="22372" y="8734"/>
                      <a:pt x="22365" y="8737"/>
                      <a:pt x="22358" y="8737"/>
                    </a:cubicBezTo>
                    <a:cubicBezTo>
                      <a:pt x="22343" y="8737"/>
                      <a:pt x="22331" y="8720"/>
                      <a:pt x="22331" y="8703"/>
                    </a:cubicBezTo>
                    <a:cubicBezTo>
                      <a:pt x="22570" y="8416"/>
                      <a:pt x="22785" y="8129"/>
                      <a:pt x="23048" y="7842"/>
                    </a:cubicBezTo>
                    <a:cubicBezTo>
                      <a:pt x="23168" y="7699"/>
                      <a:pt x="23287" y="7556"/>
                      <a:pt x="23407" y="7412"/>
                    </a:cubicBezTo>
                    <a:cubicBezTo>
                      <a:pt x="23454" y="7340"/>
                      <a:pt x="23526" y="7269"/>
                      <a:pt x="23574" y="7197"/>
                    </a:cubicBezTo>
                    <a:cubicBezTo>
                      <a:pt x="23598" y="7173"/>
                      <a:pt x="23622" y="7125"/>
                      <a:pt x="23646" y="7101"/>
                    </a:cubicBezTo>
                    <a:lnTo>
                      <a:pt x="23646" y="7101"/>
                    </a:lnTo>
                    <a:cubicBezTo>
                      <a:pt x="23574" y="7125"/>
                      <a:pt x="23502" y="7149"/>
                      <a:pt x="23431" y="7173"/>
                    </a:cubicBezTo>
                    <a:cubicBezTo>
                      <a:pt x="23359" y="7317"/>
                      <a:pt x="23263" y="7436"/>
                      <a:pt x="23144" y="7556"/>
                    </a:cubicBezTo>
                    <a:lnTo>
                      <a:pt x="22689" y="8010"/>
                    </a:lnTo>
                    <a:cubicBezTo>
                      <a:pt x="22403" y="8345"/>
                      <a:pt x="22068" y="8631"/>
                      <a:pt x="21781" y="8942"/>
                    </a:cubicBezTo>
                    <a:cubicBezTo>
                      <a:pt x="21770" y="8953"/>
                      <a:pt x="21759" y="8958"/>
                      <a:pt x="21748" y="8958"/>
                    </a:cubicBezTo>
                    <a:cubicBezTo>
                      <a:pt x="21715" y="8958"/>
                      <a:pt x="21691" y="8907"/>
                      <a:pt x="21709" y="8871"/>
                    </a:cubicBezTo>
                    <a:cubicBezTo>
                      <a:pt x="21996" y="8560"/>
                      <a:pt x="22283" y="8249"/>
                      <a:pt x="22594" y="7938"/>
                    </a:cubicBezTo>
                    <a:cubicBezTo>
                      <a:pt x="22737" y="7771"/>
                      <a:pt x="22881" y="7627"/>
                      <a:pt x="23024" y="7484"/>
                    </a:cubicBezTo>
                    <a:cubicBezTo>
                      <a:pt x="23120" y="7388"/>
                      <a:pt x="23191" y="7293"/>
                      <a:pt x="23287" y="7197"/>
                    </a:cubicBezTo>
                    <a:lnTo>
                      <a:pt x="23287" y="7197"/>
                    </a:lnTo>
                    <a:lnTo>
                      <a:pt x="23144" y="7221"/>
                    </a:lnTo>
                    <a:cubicBezTo>
                      <a:pt x="23072" y="7317"/>
                      <a:pt x="22976" y="7412"/>
                      <a:pt x="22881" y="7484"/>
                    </a:cubicBezTo>
                    <a:lnTo>
                      <a:pt x="22618" y="7747"/>
                    </a:lnTo>
                    <a:lnTo>
                      <a:pt x="22068" y="8249"/>
                    </a:lnTo>
                    <a:lnTo>
                      <a:pt x="21542" y="8751"/>
                    </a:lnTo>
                    <a:cubicBezTo>
                      <a:pt x="21351" y="8918"/>
                      <a:pt x="21159" y="9086"/>
                      <a:pt x="20968" y="9277"/>
                    </a:cubicBezTo>
                    <a:cubicBezTo>
                      <a:pt x="20944" y="9277"/>
                      <a:pt x="20944" y="9253"/>
                      <a:pt x="20944" y="9253"/>
                    </a:cubicBezTo>
                    <a:cubicBezTo>
                      <a:pt x="21111" y="9062"/>
                      <a:pt x="21279" y="8847"/>
                      <a:pt x="21446" y="8679"/>
                    </a:cubicBezTo>
                    <a:cubicBezTo>
                      <a:pt x="21637" y="8488"/>
                      <a:pt x="21805" y="8321"/>
                      <a:pt x="21972" y="8153"/>
                    </a:cubicBezTo>
                    <a:cubicBezTo>
                      <a:pt x="22163" y="7986"/>
                      <a:pt x="22355" y="7819"/>
                      <a:pt x="22522" y="7651"/>
                    </a:cubicBezTo>
                    <a:lnTo>
                      <a:pt x="22809" y="7412"/>
                    </a:lnTo>
                    <a:cubicBezTo>
                      <a:pt x="22881" y="7340"/>
                      <a:pt x="22952" y="7293"/>
                      <a:pt x="23024" y="7245"/>
                    </a:cubicBezTo>
                    <a:lnTo>
                      <a:pt x="22713" y="7245"/>
                    </a:lnTo>
                    <a:cubicBezTo>
                      <a:pt x="22594" y="7508"/>
                      <a:pt x="22403" y="7747"/>
                      <a:pt x="22163" y="7938"/>
                    </a:cubicBezTo>
                    <a:cubicBezTo>
                      <a:pt x="22020" y="8034"/>
                      <a:pt x="21877" y="8082"/>
                      <a:pt x="21709" y="8129"/>
                    </a:cubicBezTo>
                    <a:cubicBezTo>
                      <a:pt x="21661" y="8153"/>
                      <a:pt x="21614" y="8153"/>
                      <a:pt x="21590" y="8153"/>
                    </a:cubicBezTo>
                    <a:lnTo>
                      <a:pt x="21446" y="8297"/>
                    </a:lnTo>
                    <a:lnTo>
                      <a:pt x="21183" y="8560"/>
                    </a:lnTo>
                    <a:cubicBezTo>
                      <a:pt x="21111" y="8655"/>
                      <a:pt x="21016" y="8751"/>
                      <a:pt x="20920" y="8823"/>
                    </a:cubicBezTo>
                    <a:cubicBezTo>
                      <a:pt x="20825" y="8918"/>
                      <a:pt x="20729" y="8990"/>
                      <a:pt x="20633" y="9062"/>
                    </a:cubicBezTo>
                    <a:cubicBezTo>
                      <a:pt x="20705" y="8942"/>
                      <a:pt x="20777" y="8847"/>
                      <a:pt x="20848" y="8751"/>
                    </a:cubicBezTo>
                    <a:cubicBezTo>
                      <a:pt x="20920" y="8655"/>
                      <a:pt x="21016" y="8560"/>
                      <a:pt x="21088" y="8488"/>
                    </a:cubicBezTo>
                    <a:lnTo>
                      <a:pt x="21351" y="8201"/>
                    </a:lnTo>
                    <a:lnTo>
                      <a:pt x="21422" y="8105"/>
                    </a:lnTo>
                    <a:cubicBezTo>
                      <a:pt x="21398" y="8105"/>
                      <a:pt x="21374" y="8082"/>
                      <a:pt x="21374" y="8058"/>
                    </a:cubicBezTo>
                    <a:cubicBezTo>
                      <a:pt x="21351" y="8058"/>
                      <a:pt x="21351" y="8034"/>
                      <a:pt x="21351" y="8034"/>
                    </a:cubicBezTo>
                    <a:lnTo>
                      <a:pt x="21303" y="8034"/>
                    </a:lnTo>
                    <a:cubicBezTo>
                      <a:pt x="21183" y="8034"/>
                      <a:pt x="21040" y="8010"/>
                      <a:pt x="20944" y="7938"/>
                    </a:cubicBezTo>
                    <a:cubicBezTo>
                      <a:pt x="20801" y="7866"/>
                      <a:pt x="20681" y="7771"/>
                      <a:pt x="20609" y="7627"/>
                    </a:cubicBezTo>
                    <a:cubicBezTo>
                      <a:pt x="20609" y="7675"/>
                      <a:pt x="20585" y="7699"/>
                      <a:pt x="20585" y="7723"/>
                    </a:cubicBezTo>
                    <a:cubicBezTo>
                      <a:pt x="20562" y="7747"/>
                      <a:pt x="20562" y="7771"/>
                      <a:pt x="20538" y="7771"/>
                    </a:cubicBezTo>
                    <a:cubicBezTo>
                      <a:pt x="20538" y="7914"/>
                      <a:pt x="20538" y="8058"/>
                      <a:pt x="20538" y="8201"/>
                    </a:cubicBezTo>
                    <a:cubicBezTo>
                      <a:pt x="20514" y="8536"/>
                      <a:pt x="20466" y="8871"/>
                      <a:pt x="20466" y="9181"/>
                    </a:cubicBezTo>
                    <a:cubicBezTo>
                      <a:pt x="20442" y="9588"/>
                      <a:pt x="20466" y="9970"/>
                      <a:pt x="20490" y="10377"/>
                    </a:cubicBezTo>
                    <a:cubicBezTo>
                      <a:pt x="20490" y="10759"/>
                      <a:pt x="20538" y="11142"/>
                      <a:pt x="20538" y="11524"/>
                    </a:cubicBezTo>
                    <a:cubicBezTo>
                      <a:pt x="20538" y="12265"/>
                      <a:pt x="20562" y="13007"/>
                      <a:pt x="20609" y="13748"/>
                    </a:cubicBezTo>
                    <a:cubicBezTo>
                      <a:pt x="20657" y="13796"/>
                      <a:pt x="20681" y="13843"/>
                      <a:pt x="20657" y="13891"/>
                    </a:cubicBezTo>
                    <a:lnTo>
                      <a:pt x="20633" y="13915"/>
                    </a:lnTo>
                    <a:cubicBezTo>
                      <a:pt x="20657" y="14298"/>
                      <a:pt x="20681" y="14680"/>
                      <a:pt x="20729" y="15063"/>
                    </a:cubicBezTo>
                    <a:cubicBezTo>
                      <a:pt x="20753" y="15374"/>
                      <a:pt x="20777" y="15708"/>
                      <a:pt x="20777" y="15995"/>
                    </a:cubicBezTo>
                    <a:cubicBezTo>
                      <a:pt x="20801" y="16641"/>
                      <a:pt x="20896" y="17286"/>
                      <a:pt x="21088" y="17884"/>
                    </a:cubicBezTo>
                    <a:cubicBezTo>
                      <a:pt x="21103" y="17931"/>
                      <a:pt x="21068" y="17967"/>
                      <a:pt x="21028" y="17967"/>
                    </a:cubicBezTo>
                    <a:cubicBezTo>
                      <a:pt x="21007" y="17967"/>
                      <a:pt x="20985" y="17957"/>
                      <a:pt x="20968" y="17932"/>
                    </a:cubicBezTo>
                    <a:cubicBezTo>
                      <a:pt x="20801" y="17621"/>
                      <a:pt x="20705" y="17286"/>
                      <a:pt x="20657" y="16928"/>
                    </a:cubicBezTo>
                    <a:cubicBezTo>
                      <a:pt x="20609" y="16569"/>
                      <a:pt x="20585" y="16186"/>
                      <a:pt x="20585" y="15828"/>
                    </a:cubicBezTo>
                    <a:cubicBezTo>
                      <a:pt x="20562" y="15278"/>
                      <a:pt x="20490" y="14752"/>
                      <a:pt x="20442" y="14202"/>
                    </a:cubicBezTo>
                    <a:cubicBezTo>
                      <a:pt x="20131" y="14632"/>
                      <a:pt x="19749" y="14991"/>
                      <a:pt x="19318" y="15278"/>
                    </a:cubicBezTo>
                    <a:cubicBezTo>
                      <a:pt x="18219" y="16091"/>
                      <a:pt x="17095" y="16856"/>
                      <a:pt x="15947" y="17621"/>
                    </a:cubicBezTo>
                    <a:cubicBezTo>
                      <a:pt x="15421" y="17979"/>
                      <a:pt x="14871" y="18338"/>
                      <a:pt x="14322" y="18649"/>
                    </a:cubicBezTo>
                    <a:cubicBezTo>
                      <a:pt x="14035" y="18816"/>
                      <a:pt x="13748" y="18960"/>
                      <a:pt x="13461" y="19079"/>
                    </a:cubicBezTo>
                    <a:cubicBezTo>
                      <a:pt x="13174" y="19223"/>
                      <a:pt x="12863" y="19318"/>
                      <a:pt x="12552" y="19390"/>
                    </a:cubicBezTo>
                    <a:cubicBezTo>
                      <a:pt x="12505" y="19390"/>
                      <a:pt x="12481" y="19342"/>
                      <a:pt x="12528" y="19294"/>
                    </a:cubicBezTo>
                    <a:cubicBezTo>
                      <a:pt x="12600" y="19271"/>
                      <a:pt x="12648" y="19223"/>
                      <a:pt x="12720" y="19199"/>
                    </a:cubicBezTo>
                    <a:lnTo>
                      <a:pt x="12720" y="19199"/>
                    </a:lnTo>
                    <a:cubicBezTo>
                      <a:pt x="12457" y="19271"/>
                      <a:pt x="12218" y="19366"/>
                      <a:pt x="11955" y="19438"/>
                    </a:cubicBezTo>
                    <a:cubicBezTo>
                      <a:pt x="11381" y="19629"/>
                      <a:pt x="10807" y="19820"/>
                      <a:pt x="10257" y="20059"/>
                    </a:cubicBezTo>
                    <a:cubicBezTo>
                      <a:pt x="9803" y="20251"/>
                      <a:pt x="9396" y="20466"/>
                      <a:pt x="8990" y="20705"/>
                    </a:cubicBezTo>
                    <a:cubicBezTo>
                      <a:pt x="8345" y="21040"/>
                      <a:pt x="7771" y="21494"/>
                      <a:pt x="7245" y="21996"/>
                    </a:cubicBezTo>
                    <a:cubicBezTo>
                      <a:pt x="6528" y="22713"/>
                      <a:pt x="5978" y="23598"/>
                      <a:pt x="5619" y="24554"/>
                    </a:cubicBezTo>
                    <a:cubicBezTo>
                      <a:pt x="5523" y="24745"/>
                      <a:pt x="5452" y="24961"/>
                      <a:pt x="5404" y="25176"/>
                    </a:cubicBezTo>
                    <a:cubicBezTo>
                      <a:pt x="5045" y="26491"/>
                      <a:pt x="4950" y="27877"/>
                      <a:pt x="5117" y="29216"/>
                    </a:cubicBezTo>
                    <a:cubicBezTo>
                      <a:pt x="5213" y="29934"/>
                      <a:pt x="5356" y="30627"/>
                      <a:pt x="5547" y="31320"/>
                    </a:cubicBezTo>
                    <a:cubicBezTo>
                      <a:pt x="5691" y="31774"/>
                      <a:pt x="5786" y="32253"/>
                      <a:pt x="5834" y="32731"/>
                    </a:cubicBezTo>
                    <a:cubicBezTo>
                      <a:pt x="5906" y="32731"/>
                      <a:pt x="5954" y="32802"/>
                      <a:pt x="5930" y="32850"/>
                    </a:cubicBezTo>
                    <a:cubicBezTo>
                      <a:pt x="5906" y="32970"/>
                      <a:pt x="5882" y="33089"/>
                      <a:pt x="5858" y="33185"/>
                    </a:cubicBezTo>
                    <a:lnTo>
                      <a:pt x="5834" y="33305"/>
                    </a:lnTo>
                    <a:cubicBezTo>
                      <a:pt x="5834" y="33328"/>
                      <a:pt x="5834" y="33376"/>
                      <a:pt x="5834" y="33376"/>
                    </a:cubicBezTo>
                    <a:cubicBezTo>
                      <a:pt x="5834" y="33400"/>
                      <a:pt x="5834" y="33424"/>
                      <a:pt x="5810" y="33424"/>
                    </a:cubicBezTo>
                    <a:cubicBezTo>
                      <a:pt x="5619" y="34261"/>
                      <a:pt x="5452" y="35074"/>
                      <a:pt x="5308" y="35911"/>
                    </a:cubicBezTo>
                    <a:cubicBezTo>
                      <a:pt x="5165" y="36819"/>
                      <a:pt x="5045" y="37728"/>
                      <a:pt x="4950" y="38636"/>
                    </a:cubicBezTo>
                    <a:cubicBezTo>
                      <a:pt x="4854" y="39449"/>
                      <a:pt x="4806" y="40262"/>
                      <a:pt x="4758" y="41075"/>
                    </a:cubicBezTo>
                    <a:lnTo>
                      <a:pt x="4758" y="41385"/>
                    </a:lnTo>
                    <a:cubicBezTo>
                      <a:pt x="4734" y="42318"/>
                      <a:pt x="4710" y="43226"/>
                      <a:pt x="4734" y="44159"/>
                    </a:cubicBezTo>
                    <a:cubicBezTo>
                      <a:pt x="4758" y="44613"/>
                      <a:pt x="4782" y="45067"/>
                      <a:pt x="4782" y="45522"/>
                    </a:cubicBezTo>
                    <a:cubicBezTo>
                      <a:pt x="4806" y="45761"/>
                      <a:pt x="4830" y="46000"/>
                      <a:pt x="4830" y="46215"/>
                    </a:cubicBezTo>
                    <a:lnTo>
                      <a:pt x="4830" y="46430"/>
                    </a:lnTo>
                    <a:lnTo>
                      <a:pt x="4902" y="46215"/>
                    </a:lnTo>
                    <a:cubicBezTo>
                      <a:pt x="4911" y="46167"/>
                      <a:pt x="4948" y="46146"/>
                      <a:pt x="4987" y="46146"/>
                    </a:cubicBezTo>
                    <a:cubicBezTo>
                      <a:pt x="5045" y="46146"/>
                      <a:pt x="5107" y="46191"/>
                      <a:pt x="5093" y="46263"/>
                    </a:cubicBezTo>
                    <a:cubicBezTo>
                      <a:pt x="5021" y="46454"/>
                      <a:pt x="4950" y="46645"/>
                      <a:pt x="4902" y="46836"/>
                    </a:cubicBezTo>
                    <a:cubicBezTo>
                      <a:pt x="4376" y="48319"/>
                      <a:pt x="3850" y="49825"/>
                      <a:pt x="3396" y="51307"/>
                    </a:cubicBezTo>
                    <a:cubicBezTo>
                      <a:pt x="2917" y="52790"/>
                      <a:pt x="2607" y="54320"/>
                      <a:pt x="2463" y="55874"/>
                    </a:cubicBezTo>
                    <a:cubicBezTo>
                      <a:pt x="2344" y="57404"/>
                      <a:pt x="2344" y="58934"/>
                      <a:pt x="2463" y="60440"/>
                    </a:cubicBezTo>
                    <a:cubicBezTo>
                      <a:pt x="2559" y="61994"/>
                      <a:pt x="2702" y="63524"/>
                      <a:pt x="2822" y="65078"/>
                    </a:cubicBezTo>
                    <a:cubicBezTo>
                      <a:pt x="2870" y="65796"/>
                      <a:pt x="2917" y="66513"/>
                      <a:pt x="2917" y="67230"/>
                    </a:cubicBezTo>
                    <a:cubicBezTo>
                      <a:pt x="2917" y="67230"/>
                      <a:pt x="2941" y="67254"/>
                      <a:pt x="2941" y="67278"/>
                    </a:cubicBezTo>
                    <a:cubicBezTo>
                      <a:pt x="2965" y="67350"/>
                      <a:pt x="2989" y="67445"/>
                      <a:pt x="2965" y="67541"/>
                    </a:cubicBezTo>
                    <a:lnTo>
                      <a:pt x="2965" y="67828"/>
                    </a:lnTo>
                    <a:cubicBezTo>
                      <a:pt x="2965" y="67995"/>
                      <a:pt x="2941" y="68186"/>
                      <a:pt x="2917" y="68354"/>
                    </a:cubicBezTo>
                    <a:cubicBezTo>
                      <a:pt x="2917" y="68378"/>
                      <a:pt x="2917" y="68402"/>
                      <a:pt x="2917" y="68425"/>
                    </a:cubicBezTo>
                    <a:cubicBezTo>
                      <a:pt x="2917" y="68736"/>
                      <a:pt x="2870" y="69071"/>
                      <a:pt x="2870" y="69358"/>
                    </a:cubicBezTo>
                    <a:lnTo>
                      <a:pt x="2870" y="70219"/>
                    </a:lnTo>
                    <a:cubicBezTo>
                      <a:pt x="2846" y="70984"/>
                      <a:pt x="2822" y="71749"/>
                      <a:pt x="2774" y="72514"/>
                    </a:cubicBezTo>
                    <a:cubicBezTo>
                      <a:pt x="2750" y="72872"/>
                      <a:pt x="2726" y="73231"/>
                      <a:pt x="2678" y="73613"/>
                    </a:cubicBezTo>
                    <a:cubicBezTo>
                      <a:pt x="2654" y="73781"/>
                      <a:pt x="2630" y="73972"/>
                      <a:pt x="2607" y="74139"/>
                    </a:cubicBezTo>
                    <a:cubicBezTo>
                      <a:pt x="2583" y="74331"/>
                      <a:pt x="2511" y="74498"/>
                      <a:pt x="2439" y="74642"/>
                    </a:cubicBezTo>
                    <a:cubicBezTo>
                      <a:pt x="2415" y="74665"/>
                      <a:pt x="2391" y="74677"/>
                      <a:pt x="2370" y="74677"/>
                    </a:cubicBezTo>
                    <a:cubicBezTo>
                      <a:pt x="2350" y="74677"/>
                      <a:pt x="2332" y="74665"/>
                      <a:pt x="2320" y="74642"/>
                    </a:cubicBezTo>
                    <a:cubicBezTo>
                      <a:pt x="2248" y="74713"/>
                      <a:pt x="2176" y="74785"/>
                      <a:pt x="2105" y="74857"/>
                    </a:cubicBezTo>
                    <a:lnTo>
                      <a:pt x="1818" y="75215"/>
                    </a:lnTo>
                    <a:cubicBezTo>
                      <a:pt x="1459" y="75598"/>
                      <a:pt x="1124" y="76004"/>
                      <a:pt x="837" y="76459"/>
                    </a:cubicBezTo>
                    <a:cubicBezTo>
                      <a:pt x="670" y="76674"/>
                      <a:pt x="503" y="76913"/>
                      <a:pt x="383" y="77104"/>
                    </a:cubicBezTo>
                    <a:cubicBezTo>
                      <a:pt x="264" y="77319"/>
                      <a:pt x="144" y="77510"/>
                      <a:pt x="1" y="77702"/>
                    </a:cubicBezTo>
                    <a:cubicBezTo>
                      <a:pt x="168" y="77797"/>
                      <a:pt x="359" y="77893"/>
                      <a:pt x="527" y="77989"/>
                    </a:cubicBezTo>
                    <a:cubicBezTo>
                      <a:pt x="1005" y="78228"/>
                      <a:pt x="1435" y="78467"/>
                      <a:pt x="1889" y="78730"/>
                    </a:cubicBezTo>
                    <a:cubicBezTo>
                      <a:pt x="2128" y="78849"/>
                      <a:pt x="2344" y="78993"/>
                      <a:pt x="2583" y="79112"/>
                    </a:cubicBezTo>
                    <a:lnTo>
                      <a:pt x="2917" y="79327"/>
                    </a:lnTo>
                    <a:lnTo>
                      <a:pt x="3085" y="79423"/>
                    </a:lnTo>
                    <a:cubicBezTo>
                      <a:pt x="3133" y="79447"/>
                      <a:pt x="3180" y="79495"/>
                      <a:pt x="3228" y="79543"/>
                    </a:cubicBezTo>
                    <a:cubicBezTo>
                      <a:pt x="3252" y="79543"/>
                      <a:pt x="3252" y="79567"/>
                      <a:pt x="3252" y="79590"/>
                    </a:cubicBezTo>
                    <a:cubicBezTo>
                      <a:pt x="3443" y="79710"/>
                      <a:pt x="3635" y="79877"/>
                      <a:pt x="3802" y="80069"/>
                    </a:cubicBezTo>
                    <a:cubicBezTo>
                      <a:pt x="3898" y="80188"/>
                      <a:pt x="3993" y="80332"/>
                      <a:pt x="4065" y="80475"/>
                    </a:cubicBezTo>
                    <a:cubicBezTo>
                      <a:pt x="4089" y="80547"/>
                      <a:pt x="4113" y="80619"/>
                      <a:pt x="4137" y="80690"/>
                    </a:cubicBezTo>
                    <a:cubicBezTo>
                      <a:pt x="4161" y="80762"/>
                      <a:pt x="4161" y="80834"/>
                      <a:pt x="4137" y="80905"/>
                    </a:cubicBezTo>
                    <a:cubicBezTo>
                      <a:pt x="4137" y="80929"/>
                      <a:pt x="4113" y="80953"/>
                      <a:pt x="4113" y="80953"/>
                    </a:cubicBezTo>
                    <a:cubicBezTo>
                      <a:pt x="4161" y="81288"/>
                      <a:pt x="4208" y="81647"/>
                      <a:pt x="4256" y="81981"/>
                    </a:cubicBezTo>
                    <a:cubicBezTo>
                      <a:pt x="4280" y="82220"/>
                      <a:pt x="4328" y="82459"/>
                      <a:pt x="4352" y="82675"/>
                    </a:cubicBezTo>
                    <a:cubicBezTo>
                      <a:pt x="4376" y="82794"/>
                      <a:pt x="4400" y="82938"/>
                      <a:pt x="4400" y="83057"/>
                    </a:cubicBezTo>
                    <a:cubicBezTo>
                      <a:pt x="4424" y="83081"/>
                      <a:pt x="4424" y="83129"/>
                      <a:pt x="4400" y="83153"/>
                    </a:cubicBezTo>
                    <a:cubicBezTo>
                      <a:pt x="4400" y="83201"/>
                      <a:pt x="4400" y="83248"/>
                      <a:pt x="4400" y="83320"/>
                    </a:cubicBezTo>
                    <a:cubicBezTo>
                      <a:pt x="4400" y="83464"/>
                      <a:pt x="4424" y="83607"/>
                      <a:pt x="4471" y="83774"/>
                    </a:cubicBezTo>
                    <a:cubicBezTo>
                      <a:pt x="4471" y="83774"/>
                      <a:pt x="4471" y="83798"/>
                      <a:pt x="4471" y="83822"/>
                    </a:cubicBezTo>
                    <a:cubicBezTo>
                      <a:pt x="4495" y="83942"/>
                      <a:pt x="4543" y="84061"/>
                      <a:pt x="4591" y="84181"/>
                    </a:cubicBezTo>
                    <a:cubicBezTo>
                      <a:pt x="4687" y="84372"/>
                      <a:pt x="4854" y="84516"/>
                      <a:pt x="5069" y="84539"/>
                    </a:cubicBezTo>
                    <a:cubicBezTo>
                      <a:pt x="5081" y="84551"/>
                      <a:pt x="5099" y="84557"/>
                      <a:pt x="5117" y="84557"/>
                    </a:cubicBezTo>
                    <a:cubicBezTo>
                      <a:pt x="5135" y="84557"/>
                      <a:pt x="5153" y="84551"/>
                      <a:pt x="5165" y="84539"/>
                    </a:cubicBezTo>
                    <a:cubicBezTo>
                      <a:pt x="5201" y="84545"/>
                      <a:pt x="5236" y="84548"/>
                      <a:pt x="5272" y="84548"/>
                    </a:cubicBezTo>
                    <a:cubicBezTo>
                      <a:pt x="5380" y="84548"/>
                      <a:pt x="5488" y="84522"/>
                      <a:pt x="5595" y="84468"/>
                    </a:cubicBezTo>
                    <a:cubicBezTo>
                      <a:pt x="5619" y="84468"/>
                      <a:pt x="5643" y="84468"/>
                      <a:pt x="5667" y="84444"/>
                    </a:cubicBezTo>
                    <a:cubicBezTo>
                      <a:pt x="5715" y="84420"/>
                      <a:pt x="5739" y="84372"/>
                      <a:pt x="5762" y="84324"/>
                    </a:cubicBezTo>
                    <a:cubicBezTo>
                      <a:pt x="5786" y="84253"/>
                      <a:pt x="5786" y="84181"/>
                      <a:pt x="5786" y="84133"/>
                    </a:cubicBezTo>
                    <a:lnTo>
                      <a:pt x="5786" y="84061"/>
                    </a:lnTo>
                    <a:cubicBezTo>
                      <a:pt x="5810" y="83942"/>
                      <a:pt x="5810" y="83822"/>
                      <a:pt x="5810" y="83703"/>
                    </a:cubicBezTo>
                    <a:lnTo>
                      <a:pt x="5810" y="83511"/>
                    </a:lnTo>
                    <a:cubicBezTo>
                      <a:pt x="5803" y="83518"/>
                      <a:pt x="5794" y="83521"/>
                      <a:pt x="5785" y="83521"/>
                    </a:cubicBezTo>
                    <a:cubicBezTo>
                      <a:pt x="5762" y="83521"/>
                      <a:pt x="5739" y="83504"/>
                      <a:pt x="5739" y="83487"/>
                    </a:cubicBezTo>
                    <a:cubicBezTo>
                      <a:pt x="5762" y="83201"/>
                      <a:pt x="5810" y="82914"/>
                      <a:pt x="5858" y="82627"/>
                    </a:cubicBezTo>
                    <a:cubicBezTo>
                      <a:pt x="5954" y="82149"/>
                      <a:pt x="6002" y="81647"/>
                      <a:pt x="5978" y="81144"/>
                    </a:cubicBezTo>
                    <a:cubicBezTo>
                      <a:pt x="5930" y="80882"/>
                      <a:pt x="5882" y="80642"/>
                      <a:pt x="5834" y="80403"/>
                    </a:cubicBezTo>
                    <a:cubicBezTo>
                      <a:pt x="5762" y="80164"/>
                      <a:pt x="5691" y="79925"/>
                      <a:pt x="5667" y="79686"/>
                    </a:cubicBezTo>
                    <a:cubicBezTo>
                      <a:pt x="5667" y="79647"/>
                      <a:pt x="5703" y="79629"/>
                      <a:pt x="5740" y="79629"/>
                    </a:cubicBezTo>
                    <a:cubicBezTo>
                      <a:pt x="5769" y="79629"/>
                      <a:pt x="5800" y="79641"/>
                      <a:pt x="5810" y="79662"/>
                    </a:cubicBezTo>
                    <a:cubicBezTo>
                      <a:pt x="5834" y="79782"/>
                      <a:pt x="5882" y="79925"/>
                      <a:pt x="5906" y="80045"/>
                    </a:cubicBezTo>
                    <a:cubicBezTo>
                      <a:pt x="5954" y="79782"/>
                      <a:pt x="6025" y="79543"/>
                      <a:pt x="6121" y="79327"/>
                    </a:cubicBezTo>
                    <a:lnTo>
                      <a:pt x="6169" y="79256"/>
                    </a:lnTo>
                    <a:cubicBezTo>
                      <a:pt x="6145" y="79208"/>
                      <a:pt x="6121" y="79160"/>
                      <a:pt x="6097" y="79112"/>
                    </a:cubicBezTo>
                    <a:cubicBezTo>
                      <a:pt x="6073" y="79064"/>
                      <a:pt x="6049" y="78993"/>
                      <a:pt x="6025" y="78945"/>
                    </a:cubicBezTo>
                    <a:cubicBezTo>
                      <a:pt x="5978" y="78825"/>
                      <a:pt x="5930" y="78706"/>
                      <a:pt x="5882" y="78586"/>
                    </a:cubicBezTo>
                    <a:cubicBezTo>
                      <a:pt x="5834" y="78467"/>
                      <a:pt x="5786" y="78371"/>
                      <a:pt x="5762" y="78228"/>
                    </a:cubicBezTo>
                    <a:cubicBezTo>
                      <a:pt x="5715" y="78108"/>
                      <a:pt x="5691" y="77965"/>
                      <a:pt x="5643" y="77845"/>
                    </a:cubicBezTo>
                    <a:cubicBezTo>
                      <a:pt x="5627" y="77845"/>
                      <a:pt x="5643" y="77835"/>
                      <a:pt x="5655" y="77835"/>
                    </a:cubicBezTo>
                    <a:cubicBezTo>
                      <a:pt x="5662" y="77835"/>
                      <a:pt x="5667" y="77837"/>
                      <a:pt x="5667" y="77845"/>
                    </a:cubicBezTo>
                    <a:cubicBezTo>
                      <a:pt x="5715" y="77965"/>
                      <a:pt x="5786" y="78084"/>
                      <a:pt x="5834" y="78204"/>
                    </a:cubicBezTo>
                    <a:cubicBezTo>
                      <a:pt x="5882" y="78323"/>
                      <a:pt x="5930" y="78419"/>
                      <a:pt x="5978" y="78539"/>
                    </a:cubicBezTo>
                    <a:cubicBezTo>
                      <a:pt x="6049" y="78658"/>
                      <a:pt x="6097" y="78778"/>
                      <a:pt x="6145" y="78897"/>
                    </a:cubicBezTo>
                    <a:cubicBezTo>
                      <a:pt x="6169" y="78969"/>
                      <a:pt x="6193" y="79041"/>
                      <a:pt x="6241" y="79088"/>
                    </a:cubicBezTo>
                    <a:cubicBezTo>
                      <a:pt x="6241" y="79064"/>
                      <a:pt x="6288" y="79041"/>
                      <a:pt x="6288" y="79017"/>
                    </a:cubicBezTo>
                    <a:cubicBezTo>
                      <a:pt x="6241" y="78969"/>
                      <a:pt x="6217" y="78897"/>
                      <a:pt x="6193" y="78825"/>
                    </a:cubicBezTo>
                    <a:cubicBezTo>
                      <a:pt x="6169" y="78730"/>
                      <a:pt x="6145" y="78658"/>
                      <a:pt x="6097" y="78562"/>
                    </a:cubicBezTo>
                    <a:cubicBezTo>
                      <a:pt x="6049" y="78371"/>
                      <a:pt x="6002" y="78204"/>
                      <a:pt x="5930" y="78013"/>
                    </a:cubicBezTo>
                    <a:cubicBezTo>
                      <a:pt x="5930" y="77985"/>
                      <a:pt x="5946" y="77973"/>
                      <a:pt x="5965" y="77973"/>
                    </a:cubicBezTo>
                    <a:cubicBezTo>
                      <a:pt x="5978" y="77973"/>
                      <a:pt x="5992" y="77979"/>
                      <a:pt x="6002" y="77989"/>
                    </a:cubicBezTo>
                    <a:cubicBezTo>
                      <a:pt x="6073" y="78180"/>
                      <a:pt x="6145" y="78347"/>
                      <a:pt x="6217" y="78515"/>
                    </a:cubicBezTo>
                    <a:lnTo>
                      <a:pt x="6312" y="78802"/>
                    </a:lnTo>
                    <a:lnTo>
                      <a:pt x="6360" y="78873"/>
                    </a:lnTo>
                    <a:lnTo>
                      <a:pt x="6456" y="78658"/>
                    </a:lnTo>
                    <a:cubicBezTo>
                      <a:pt x="6432" y="78634"/>
                      <a:pt x="6408" y="78610"/>
                      <a:pt x="6408" y="78586"/>
                    </a:cubicBezTo>
                    <a:lnTo>
                      <a:pt x="6360" y="78491"/>
                    </a:lnTo>
                    <a:cubicBezTo>
                      <a:pt x="6336" y="78419"/>
                      <a:pt x="6312" y="78347"/>
                      <a:pt x="6288" y="78276"/>
                    </a:cubicBezTo>
                    <a:cubicBezTo>
                      <a:pt x="6241" y="78132"/>
                      <a:pt x="6169" y="77989"/>
                      <a:pt x="6097" y="77869"/>
                    </a:cubicBezTo>
                    <a:cubicBezTo>
                      <a:pt x="6097" y="77834"/>
                      <a:pt x="6123" y="77812"/>
                      <a:pt x="6146" y="77812"/>
                    </a:cubicBezTo>
                    <a:cubicBezTo>
                      <a:pt x="6154" y="77812"/>
                      <a:pt x="6162" y="77815"/>
                      <a:pt x="6169" y="77821"/>
                    </a:cubicBezTo>
                    <a:cubicBezTo>
                      <a:pt x="6241" y="77965"/>
                      <a:pt x="6312" y="78108"/>
                      <a:pt x="6384" y="78228"/>
                    </a:cubicBezTo>
                    <a:lnTo>
                      <a:pt x="6480" y="78443"/>
                    </a:lnTo>
                    <a:cubicBezTo>
                      <a:pt x="6480" y="78467"/>
                      <a:pt x="6528" y="78515"/>
                      <a:pt x="6528" y="78539"/>
                    </a:cubicBezTo>
                    <a:cubicBezTo>
                      <a:pt x="6551" y="78491"/>
                      <a:pt x="6575" y="78419"/>
                      <a:pt x="6599" y="78371"/>
                    </a:cubicBezTo>
                    <a:lnTo>
                      <a:pt x="6575" y="78371"/>
                    </a:lnTo>
                    <a:cubicBezTo>
                      <a:pt x="6504" y="78299"/>
                      <a:pt x="6456" y="78204"/>
                      <a:pt x="6432" y="78108"/>
                    </a:cubicBezTo>
                    <a:cubicBezTo>
                      <a:pt x="6408" y="78036"/>
                      <a:pt x="6384" y="77941"/>
                      <a:pt x="6360" y="77845"/>
                    </a:cubicBezTo>
                    <a:cubicBezTo>
                      <a:pt x="6360" y="77817"/>
                      <a:pt x="6377" y="77806"/>
                      <a:pt x="6390" y="77806"/>
                    </a:cubicBezTo>
                    <a:cubicBezTo>
                      <a:pt x="6400" y="77806"/>
                      <a:pt x="6408" y="77811"/>
                      <a:pt x="6408" y="77821"/>
                    </a:cubicBezTo>
                    <a:cubicBezTo>
                      <a:pt x="6432" y="77917"/>
                      <a:pt x="6456" y="78013"/>
                      <a:pt x="6504" y="78084"/>
                    </a:cubicBezTo>
                    <a:cubicBezTo>
                      <a:pt x="6528" y="78132"/>
                      <a:pt x="6551" y="78180"/>
                      <a:pt x="6575" y="78228"/>
                    </a:cubicBezTo>
                    <a:cubicBezTo>
                      <a:pt x="6575" y="78252"/>
                      <a:pt x="6599" y="78299"/>
                      <a:pt x="6623" y="78323"/>
                    </a:cubicBezTo>
                    <a:cubicBezTo>
                      <a:pt x="6671" y="78132"/>
                      <a:pt x="6719" y="77941"/>
                      <a:pt x="6719" y="77726"/>
                    </a:cubicBezTo>
                    <a:cubicBezTo>
                      <a:pt x="6743" y="77295"/>
                      <a:pt x="6551" y="76889"/>
                      <a:pt x="6504" y="76482"/>
                    </a:cubicBezTo>
                    <a:cubicBezTo>
                      <a:pt x="6504" y="76363"/>
                      <a:pt x="6504" y="76243"/>
                      <a:pt x="6504" y="76124"/>
                    </a:cubicBezTo>
                    <a:cubicBezTo>
                      <a:pt x="6504" y="76100"/>
                      <a:pt x="6504" y="76076"/>
                      <a:pt x="6504" y="76052"/>
                    </a:cubicBezTo>
                    <a:cubicBezTo>
                      <a:pt x="6504" y="75980"/>
                      <a:pt x="6480" y="75933"/>
                      <a:pt x="6456" y="75861"/>
                    </a:cubicBezTo>
                    <a:cubicBezTo>
                      <a:pt x="6384" y="75622"/>
                      <a:pt x="6288" y="75359"/>
                      <a:pt x="6241" y="75120"/>
                    </a:cubicBezTo>
                    <a:cubicBezTo>
                      <a:pt x="6193" y="74904"/>
                      <a:pt x="6169" y="74689"/>
                      <a:pt x="6193" y="74450"/>
                    </a:cubicBezTo>
                    <a:cubicBezTo>
                      <a:pt x="6193" y="74235"/>
                      <a:pt x="6241" y="74020"/>
                      <a:pt x="6312" y="73805"/>
                    </a:cubicBezTo>
                    <a:cubicBezTo>
                      <a:pt x="6408" y="73350"/>
                      <a:pt x="6575" y="72920"/>
                      <a:pt x="6719" y="72466"/>
                    </a:cubicBezTo>
                    <a:cubicBezTo>
                      <a:pt x="6838" y="72036"/>
                      <a:pt x="7006" y="71581"/>
                      <a:pt x="7149" y="71151"/>
                    </a:cubicBezTo>
                    <a:cubicBezTo>
                      <a:pt x="7221" y="70936"/>
                      <a:pt x="7293" y="70721"/>
                      <a:pt x="7364" y="70505"/>
                    </a:cubicBezTo>
                    <a:cubicBezTo>
                      <a:pt x="7436" y="70266"/>
                      <a:pt x="7508" y="70051"/>
                      <a:pt x="7603" y="69836"/>
                    </a:cubicBezTo>
                    <a:cubicBezTo>
                      <a:pt x="7627" y="69812"/>
                      <a:pt x="7627" y="69812"/>
                      <a:pt x="7651" y="69788"/>
                    </a:cubicBezTo>
                    <a:cubicBezTo>
                      <a:pt x="8201" y="68497"/>
                      <a:pt x="8703" y="67206"/>
                      <a:pt x="9157" y="65891"/>
                    </a:cubicBezTo>
                    <a:cubicBezTo>
                      <a:pt x="9636" y="64481"/>
                      <a:pt x="10066" y="63046"/>
                      <a:pt x="10448" y="61612"/>
                    </a:cubicBezTo>
                    <a:cubicBezTo>
                      <a:pt x="10831" y="60177"/>
                      <a:pt x="11166" y="58743"/>
                      <a:pt x="11453" y="57284"/>
                    </a:cubicBezTo>
                    <a:cubicBezTo>
                      <a:pt x="11739" y="55826"/>
                      <a:pt x="12002" y="54368"/>
                      <a:pt x="12194" y="52885"/>
                    </a:cubicBezTo>
                    <a:cubicBezTo>
                      <a:pt x="12313" y="52120"/>
                      <a:pt x="12409" y="51331"/>
                      <a:pt x="12433" y="50542"/>
                    </a:cubicBezTo>
                    <a:cubicBezTo>
                      <a:pt x="12433" y="50136"/>
                      <a:pt x="12433" y="49753"/>
                      <a:pt x="12409" y="49347"/>
                    </a:cubicBezTo>
                    <a:cubicBezTo>
                      <a:pt x="12409" y="49251"/>
                      <a:pt x="12385" y="49179"/>
                      <a:pt x="12385" y="49084"/>
                    </a:cubicBezTo>
                    <a:lnTo>
                      <a:pt x="12337" y="49108"/>
                    </a:lnTo>
                    <a:cubicBezTo>
                      <a:pt x="12328" y="49112"/>
                      <a:pt x="12320" y="49114"/>
                      <a:pt x="12313" y="49114"/>
                    </a:cubicBezTo>
                    <a:cubicBezTo>
                      <a:pt x="12282" y="49114"/>
                      <a:pt x="12270" y="49075"/>
                      <a:pt x="12289" y="49036"/>
                    </a:cubicBezTo>
                    <a:cubicBezTo>
                      <a:pt x="12313" y="49012"/>
                      <a:pt x="12337" y="48988"/>
                      <a:pt x="12361" y="48940"/>
                    </a:cubicBezTo>
                    <a:cubicBezTo>
                      <a:pt x="12337" y="48940"/>
                      <a:pt x="12313" y="48940"/>
                      <a:pt x="12313" y="48916"/>
                    </a:cubicBezTo>
                    <a:cubicBezTo>
                      <a:pt x="12313" y="48821"/>
                      <a:pt x="12313" y="48725"/>
                      <a:pt x="12337" y="48630"/>
                    </a:cubicBezTo>
                    <a:cubicBezTo>
                      <a:pt x="12337" y="48510"/>
                      <a:pt x="12313" y="48367"/>
                      <a:pt x="12313" y="48199"/>
                    </a:cubicBezTo>
                    <a:cubicBezTo>
                      <a:pt x="12313" y="48153"/>
                      <a:pt x="12353" y="48127"/>
                      <a:pt x="12394" y="48127"/>
                    </a:cubicBezTo>
                    <a:cubicBezTo>
                      <a:pt x="12417" y="48127"/>
                      <a:pt x="12440" y="48134"/>
                      <a:pt x="12457" y="48151"/>
                    </a:cubicBezTo>
                    <a:cubicBezTo>
                      <a:pt x="12505" y="48008"/>
                      <a:pt x="12528" y="47888"/>
                      <a:pt x="12576" y="47769"/>
                    </a:cubicBezTo>
                    <a:cubicBezTo>
                      <a:pt x="12624" y="47578"/>
                      <a:pt x="12672" y="47386"/>
                      <a:pt x="12744" y="47195"/>
                    </a:cubicBezTo>
                    <a:cubicBezTo>
                      <a:pt x="12791" y="46956"/>
                      <a:pt x="12839" y="46717"/>
                      <a:pt x="12887" y="46478"/>
                    </a:cubicBezTo>
                    <a:cubicBezTo>
                      <a:pt x="13078" y="45282"/>
                      <a:pt x="13174" y="44063"/>
                      <a:pt x="13174" y="42868"/>
                    </a:cubicBezTo>
                    <a:cubicBezTo>
                      <a:pt x="13198" y="42485"/>
                      <a:pt x="13174" y="42103"/>
                      <a:pt x="13174" y="41720"/>
                    </a:cubicBezTo>
                    <a:cubicBezTo>
                      <a:pt x="13126" y="40118"/>
                      <a:pt x="12887" y="38540"/>
                      <a:pt x="12528" y="37010"/>
                    </a:cubicBezTo>
                    <a:cubicBezTo>
                      <a:pt x="12505" y="36962"/>
                      <a:pt x="12528" y="36915"/>
                      <a:pt x="12552" y="36891"/>
                    </a:cubicBezTo>
                    <a:cubicBezTo>
                      <a:pt x="12505" y="36843"/>
                      <a:pt x="12433" y="36771"/>
                      <a:pt x="12385" y="36699"/>
                    </a:cubicBezTo>
                    <a:lnTo>
                      <a:pt x="12361" y="36676"/>
                    </a:lnTo>
                    <a:cubicBezTo>
                      <a:pt x="11883" y="36126"/>
                      <a:pt x="11548" y="35480"/>
                      <a:pt x="11333" y="34787"/>
                    </a:cubicBezTo>
                    <a:cubicBezTo>
                      <a:pt x="11142" y="34070"/>
                      <a:pt x="11022" y="33328"/>
                      <a:pt x="10974" y="32563"/>
                    </a:cubicBezTo>
                    <a:cubicBezTo>
                      <a:pt x="10951" y="32348"/>
                      <a:pt x="10927" y="32109"/>
                      <a:pt x="10927" y="31870"/>
                    </a:cubicBezTo>
                    <a:cubicBezTo>
                      <a:pt x="10927" y="31296"/>
                      <a:pt x="10927" y="30722"/>
                      <a:pt x="10974" y="30149"/>
                    </a:cubicBezTo>
                    <a:cubicBezTo>
                      <a:pt x="11022" y="29360"/>
                      <a:pt x="11166" y="28571"/>
                      <a:pt x="11381" y="27782"/>
                    </a:cubicBezTo>
                    <a:cubicBezTo>
                      <a:pt x="11388" y="27775"/>
                      <a:pt x="11397" y="27772"/>
                      <a:pt x="11406" y="27772"/>
                    </a:cubicBezTo>
                    <a:cubicBezTo>
                      <a:pt x="11427" y="27772"/>
                      <a:pt x="11446" y="27789"/>
                      <a:pt x="11429" y="27806"/>
                    </a:cubicBezTo>
                    <a:lnTo>
                      <a:pt x="11357" y="28379"/>
                    </a:lnTo>
                    <a:cubicBezTo>
                      <a:pt x="11214" y="29168"/>
                      <a:pt x="11142" y="29957"/>
                      <a:pt x="11118" y="30746"/>
                    </a:cubicBezTo>
                    <a:cubicBezTo>
                      <a:pt x="11094" y="31368"/>
                      <a:pt x="11118" y="31990"/>
                      <a:pt x="11166" y="32635"/>
                    </a:cubicBezTo>
                    <a:cubicBezTo>
                      <a:pt x="11190" y="32779"/>
                      <a:pt x="11190" y="32946"/>
                      <a:pt x="11214" y="33089"/>
                    </a:cubicBezTo>
                    <a:cubicBezTo>
                      <a:pt x="11285" y="33807"/>
                      <a:pt x="11429" y="34524"/>
                      <a:pt x="11692" y="35193"/>
                    </a:cubicBezTo>
                    <a:cubicBezTo>
                      <a:pt x="11811" y="35552"/>
                      <a:pt x="12002" y="35887"/>
                      <a:pt x="12218" y="36173"/>
                    </a:cubicBezTo>
                    <a:cubicBezTo>
                      <a:pt x="12385" y="36460"/>
                      <a:pt x="12600" y="36699"/>
                      <a:pt x="12839" y="36915"/>
                    </a:cubicBezTo>
                    <a:cubicBezTo>
                      <a:pt x="13833" y="37862"/>
                      <a:pt x="15161" y="38519"/>
                      <a:pt x="16544" y="38519"/>
                    </a:cubicBezTo>
                    <a:cubicBezTo>
                      <a:pt x="16592" y="38519"/>
                      <a:pt x="16640" y="38518"/>
                      <a:pt x="16688" y="38516"/>
                    </a:cubicBezTo>
                    <a:cubicBezTo>
                      <a:pt x="17454" y="38493"/>
                      <a:pt x="18195" y="38349"/>
                      <a:pt x="18912" y="38134"/>
                    </a:cubicBezTo>
                    <a:cubicBezTo>
                      <a:pt x="19605" y="37919"/>
                      <a:pt x="20275" y="37656"/>
                      <a:pt x="20920" y="37345"/>
                    </a:cubicBezTo>
                    <a:cubicBezTo>
                      <a:pt x="21590" y="37034"/>
                      <a:pt x="22235" y="36676"/>
                      <a:pt x="22857" y="36317"/>
                    </a:cubicBezTo>
                    <a:cubicBezTo>
                      <a:pt x="23168" y="36126"/>
                      <a:pt x="23478" y="35934"/>
                      <a:pt x="23789" y="35743"/>
                    </a:cubicBezTo>
                    <a:cubicBezTo>
                      <a:pt x="24100" y="35552"/>
                      <a:pt x="24411" y="35337"/>
                      <a:pt x="24722" y="35169"/>
                    </a:cubicBezTo>
                    <a:cubicBezTo>
                      <a:pt x="24737" y="35162"/>
                      <a:pt x="24752" y="35158"/>
                      <a:pt x="24765" y="35158"/>
                    </a:cubicBezTo>
                    <a:cubicBezTo>
                      <a:pt x="24836" y="35158"/>
                      <a:pt x="24874" y="35249"/>
                      <a:pt x="24793" y="35289"/>
                    </a:cubicBezTo>
                    <a:cubicBezTo>
                      <a:pt x="24650" y="35408"/>
                      <a:pt x="24506" y="35504"/>
                      <a:pt x="24363" y="35600"/>
                    </a:cubicBezTo>
                    <a:cubicBezTo>
                      <a:pt x="23120" y="36413"/>
                      <a:pt x="21805" y="37130"/>
                      <a:pt x="20466" y="37751"/>
                    </a:cubicBezTo>
                    <a:cubicBezTo>
                      <a:pt x="19797" y="38038"/>
                      <a:pt x="19079" y="38277"/>
                      <a:pt x="18386" y="38469"/>
                    </a:cubicBezTo>
                    <a:cubicBezTo>
                      <a:pt x="17793" y="38617"/>
                      <a:pt x="17186" y="38708"/>
                      <a:pt x="16576" y="38708"/>
                    </a:cubicBezTo>
                    <a:cubicBezTo>
                      <a:pt x="16398" y="38708"/>
                      <a:pt x="16221" y="38700"/>
                      <a:pt x="16043" y="38684"/>
                    </a:cubicBezTo>
                    <a:cubicBezTo>
                      <a:pt x="15326" y="38612"/>
                      <a:pt x="14632" y="38373"/>
                      <a:pt x="14011" y="38014"/>
                    </a:cubicBezTo>
                    <a:cubicBezTo>
                      <a:pt x="13556" y="37751"/>
                      <a:pt x="13126" y="37441"/>
                      <a:pt x="12744" y="37082"/>
                    </a:cubicBezTo>
                    <a:lnTo>
                      <a:pt x="12744" y="37082"/>
                    </a:lnTo>
                    <a:lnTo>
                      <a:pt x="12791" y="37249"/>
                    </a:lnTo>
                    <a:cubicBezTo>
                      <a:pt x="12959" y="37345"/>
                      <a:pt x="13126" y="37465"/>
                      <a:pt x="13294" y="37608"/>
                    </a:cubicBezTo>
                    <a:lnTo>
                      <a:pt x="13891" y="38110"/>
                    </a:lnTo>
                    <a:cubicBezTo>
                      <a:pt x="14082" y="38301"/>
                      <a:pt x="14274" y="38469"/>
                      <a:pt x="14489" y="38636"/>
                    </a:cubicBezTo>
                    <a:cubicBezTo>
                      <a:pt x="14680" y="38827"/>
                      <a:pt x="14895" y="38995"/>
                      <a:pt x="15087" y="39210"/>
                    </a:cubicBezTo>
                    <a:cubicBezTo>
                      <a:pt x="15106" y="39229"/>
                      <a:pt x="15078" y="39264"/>
                      <a:pt x="15054" y="39264"/>
                    </a:cubicBezTo>
                    <a:cubicBezTo>
                      <a:pt x="15049" y="39264"/>
                      <a:pt x="15043" y="39262"/>
                      <a:pt x="15039" y="39258"/>
                    </a:cubicBezTo>
                    <a:cubicBezTo>
                      <a:pt x="14824" y="39114"/>
                      <a:pt x="14632" y="38947"/>
                      <a:pt x="14441" y="38756"/>
                    </a:cubicBezTo>
                    <a:lnTo>
                      <a:pt x="13843" y="38230"/>
                    </a:lnTo>
                    <a:lnTo>
                      <a:pt x="13246" y="37704"/>
                    </a:lnTo>
                    <a:cubicBezTo>
                      <a:pt x="13102" y="37584"/>
                      <a:pt x="12959" y="37441"/>
                      <a:pt x="12791" y="37345"/>
                    </a:cubicBezTo>
                    <a:lnTo>
                      <a:pt x="12791" y="37345"/>
                    </a:lnTo>
                    <a:cubicBezTo>
                      <a:pt x="12815" y="37465"/>
                      <a:pt x="12839" y="37584"/>
                      <a:pt x="12863" y="37728"/>
                    </a:cubicBezTo>
                    <a:cubicBezTo>
                      <a:pt x="13007" y="37847"/>
                      <a:pt x="13150" y="37967"/>
                      <a:pt x="13270" y="38086"/>
                    </a:cubicBezTo>
                    <a:cubicBezTo>
                      <a:pt x="13580" y="38373"/>
                      <a:pt x="13915" y="38684"/>
                      <a:pt x="14202" y="38971"/>
                    </a:cubicBezTo>
                    <a:lnTo>
                      <a:pt x="14680" y="39425"/>
                    </a:lnTo>
                    <a:cubicBezTo>
                      <a:pt x="14824" y="39568"/>
                      <a:pt x="14967" y="39712"/>
                      <a:pt x="15087" y="39879"/>
                    </a:cubicBezTo>
                    <a:cubicBezTo>
                      <a:pt x="15111" y="39903"/>
                      <a:pt x="15063" y="39927"/>
                      <a:pt x="15063" y="39927"/>
                    </a:cubicBezTo>
                    <a:cubicBezTo>
                      <a:pt x="14871" y="39784"/>
                      <a:pt x="14704" y="39616"/>
                      <a:pt x="14537" y="39425"/>
                    </a:cubicBezTo>
                    <a:cubicBezTo>
                      <a:pt x="14011" y="38899"/>
                      <a:pt x="13461" y="38349"/>
                      <a:pt x="12911" y="37823"/>
                    </a:cubicBezTo>
                    <a:lnTo>
                      <a:pt x="12911" y="37823"/>
                    </a:lnTo>
                    <a:cubicBezTo>
                      <a:pt x="12935" y="37895"/>
                      <a:pt x="12935" y="37991"/>
                      <a:pt x="12959" y="38062"/>
                    </a:cubicBezTo>
                    <a:lnTo>
                      <a:pt x="13819" y="38851"/>
                    </a:lnTo>
                    <a:lnTo>
                      <a:pt x="14274" y="39282"/>
                    </a:lnTo>
                    <a:cubicBezTo>
                      <a:pt x="14417" y="39401"/>
                      <a:pt x="14561" y="39545"/>
                      <a:pt x="14704" y="39712"/>
                    </a:cubicBezTo>
                    <a:cubicBezTo>
                      <a:pt x="14723" y="39731"/>
                      <a:pt x="14696" y="39766"/>
                      <a:pt x="14672" y="39766"/>
                    </a:cubicBezTo>
                    <a:cubicBezTo>
                      <a:pt x="14666" y="39766"/>
                      <a:pt x="14661" y="39764"/>
                      <a:pt x="14656" y="39760"/>
                    </a:cubicBezTo>
                    <a:cubicBezTo>
                      <a:pt x="14489" y="39640"/>
                      <a:pt x="14345" y="39497"/>
                      <a:pt x="14202" y="39353"/>
                    </a:cubicBezTo>
                    <a:lnTo>
                      <a:pt x="13748" y="38923"/>
                    </a:lnTo>
                    <a:cubicBezTo>
                      <a:pt x="13509" y="38684"/>
                      <a:pt x="13246" y="38421"/>
                      <a:pt x="12983" y="38158"/>
                    </a:cubicBezTo>
                    <a:lnTo>
                      <a:pt x="12983" y="38158"/>
                    </a:lnTo>
                    <a:cubicBezTo>
                      <a:pt x="13007" y="38277"/>
                      <a:pt x="13031" y="38397"/>
                      <a:pt x="13054" y="38516"/>
                    </a:cubicBezTo>
                    <a:cubicBezTo>
                      <a:pt x="13317" y="38756"/>
                      <a:pt x="13580" y="39019"/>
                      <a:pt x="13819" y="39282"/>
                    </a:cubicBezTo>
                    <a:lnTo>
                      <a:pt x="14226" y="39688"/>
                    </a:lnTo>
                    <a:cubicBezTo>
                      <a:pt x="14298" y="39736"/>
                      <a:pt x="14345" y="39808"/>
                      <a:pt x="14417" y="39879"/>
                    </a:cubicBezTo>
                    <a:cubicBezTo>
                      <a:pt x="14489" y="39951"/>
                      <a:pt x="14537" y="40023"/>
                      <a:pt x="14585" y="40094"/>
                    </a:cubicBezTo>
                    <a:cubicBezTo>
                      <a:pt x="14608" y="40118"/>
                      <a:pt x="14585" y="40118"/>
                      <a:pt x="14561" y="40118"/>
                    </a:cubicBezTo>
                    <a:cubicBezTo>
                      <a:pt x="14489" y="40071"/>
                      <a:pt x="14417" y="40023"/>
                      <a:pt x="14369" y="39951"/>
                    </a:cubicBezTo>
                    <a:lnTo>
                      <a:pt x="14154" y="39736"/>
                    </a:lnTo>
                    <a:cubicBezTo>
                      <a:pt x="14035" y="39616"/>
                      <a:pt x="13891" y="39473"/>
                      <a:pt x="13772" y="39329"/>
                    </a:cubicBezTo>
                    <a:cubicBezTo>
                      <a:pt x="13533" y="39090"/>
                      <a:pt x="13294" y="38851"/>
                      <a:pt x="13078" y="38612"/>
                    </a:cubicBezTo>
                    <a:lnTo>
                      <a:pt x="13078" y="38612"/>
                    </a:lnTo>
                    <a:cubicBezTo>
                      <a:pt x="13102" y="38732"/>
                      <a:pt x="13126" y="38875"/>
                      <a:pt x="13126" y="38995"/>
                    </a:cubicBezTo>
                    <a:cubicBezTo>
                      <a:pt x="13341" y="39234"/>
                      <a:pt x="13556" y="39473"/>
                      <a:pt x="13796" y="39712"/>
                    </a:cubicBezTo>
                    <a:cubicBezTo>
                      <a:pt x="14035" y="39975"/>
                      <a:pt x="14298" y="40214"/>
                      <a:pt x="14513" y="40477"/>
                    </a:cubicBezTo>
                    <a:cubicBezTo>
                      <a:pt x="14513" y="40496"/>
                      <a:pt x="14497" y="40531"/>
                      <a:pt x="14479" y="40531"/>
                    </a:cubicBezTo>
                    <a:cubicBezTo>
                      <a:pt x="14474" y="40531"/>
                      <a:pt x="14470" y="40529"/>
                      <a:pt x="14465" y="40525"/>
                    </a:cubicBezTo>
                    <a:cubicBezTo>
                      <a:pt x="14202" y="40310"/>
                      <a:pt x="13939" y="40071"/>
                      <a:pt x="13724" y="39808"/>
                    </a:cubicBezTo>
                    <a:cubicBezTo>
                      <a:pt x="13533" y="39592"/>
                      <a:pt x="13341" y="39353"/>
                      <a:pt x="13150" y="39138"/>
                    </a:cubicBezTo>
                    <a:lnTo>
                      <a:pt x="13150" y="39138"/>
                    </a:lnTo>
                    <a:lnTo>
                      <a:pt x="13198" y="39473"/>
                    </a:lnTo>
                    <a:cubicBezTo>
                      <a:pt x="13461" y="39760"/>
                      <a:pt x="13748" y="40047"/>
                      <a:pt x="14011" y="40310"/>
                    </a:cubicBezTo>
                    <a:cubicBezTo>
                      <a:pt x="14154" y="40453"/>
                      <a:pt x="14298" y="40573"/>
                      <a:pt x="14441" y="40716"/>
                    </a:cubicBezTo>
                    <a:lnTo>
                      <a:pt x="14656" y="40907"/>
                    </a:lnTo>
                    <a:cubicBezTo>
                      <a:pt x="14728" y="40979"/>
                      <a:pt x="14800" y="41027"/>
                      <a:pt x="14848" y="41099"/>
                    </a:cubicBezTo>
                    <a:cubicBezTo>
                      <a:pt x="14871" y="41146"/>
                      <a:pt x="14848" y="41146"/>
                      <a:pt x="14824" y="41146"/>
                    </a:cubicBezTo>
                    <a:cubicBezTo>
                      <a:pt x="14728" y="41099"/>
                      <a:pt x="14656" y="41027"/>
                      <a:pt x="14585" y="40979"/>
                    </a:cubicBezTo>
                    <a:lnTo>
                      <a:pt x="14369" y="40788"/>
                    </a:lnTo>
                    <a:cubicBezTo>
                      <a:pt x="14226" y="40644"/>
                      <a:pt x="14082" y="40501"/>
                      <a:pt x="13963" y="40381"/>
                    </a:cubicBezTo>
                    <a:cubicBezTo>
                      <a:pt x="13700" y="40118"/>
                      <a:pt x="13461" y="39855"/>
                      <a:pt x="13222" y="39545"/>
                    </a:cubicBezTo>
                    <a:lnTo>
                      <a:pt x="13222" y="39640"/>
                    </a:lnTo>
                    <a:lnTo>
                      <a:pt x="13246" y="39951"/>
                    </a:lnTo>
                    <a:cubicBezTo>
                      <a:pt x="13461" y="40190"/>
                      <a:pt x="13652" y="40405"/>
                      <a:pt x="13891" y="40644"/>
                    </a:cubicBezTo>
                    <a:cubicBezTo>
                      <a:pt x="14130" y="40883"/>
                      <a:pt x="14393" y="41122"/>
                      <a:pt x="14608" y="41385"/>
                    </a:cubicBezTo>
                    <a:cubicBezTo>
                      <a:pt x="14626" y="41420"/>
                      <a:pt x="14605" y="41443"/>
                      <a:pt x="14583" y="41443"/>
                    </a:cubicBezTo>
                    <a:cubicBezTo>
                      <a:pt x="14575" y="41443"/>
                      <a:pt x="14567" y="41440"/>
                      <a:pt x="14561" y="41433"/>
                    </a:cubicBezTo>
                    <a:cubicBezTo>
                      <a:pt x="14298" y="41218"/>
                      <a:pt x="14059" y="40979"/>
                      <a:pt x="13819" y="40716"/>
                    </a:cubicBezTo>
                    <a:cubicBezTo>
                      <a:pt x="13628" y="40525"/>
                      <a:pt x="13437" y="40310"/>
                      <a:pt x="13270" y="40071"/>
                    </a:cubicBezTo>
                    <a:lnTo>
                      <a:pt x="13270" y="40071"/>
                    </a:lnTo>
                    <a:cubicBezTo>
                      <a:pt x="13270" y="40190"/>
                      <a:pt x="13294" y="40310"/>
                      <a:pt x="13294" y="40429"/>
                    </a:cubicBezTo>
                    <a:cubicBezTo>
                      <a:pt x="13533" y="40692"/>
                      <a:pt x="13772" y="40955"/>
                      <a:pt x="14011" y="41194"/>
                    </a:cubicBezTo>
                    <a:cubicBezTo>
                      <a:pt x="14130" y="41338"/>
                      <a:pt x="14298" y="41481"/>
                      <a:pt x="14441" y="41625"/>
                    </a:cubicBezTo>
                    <a:cubicBezTo>
                      <a:pt x="14585" y="41768"/>
                      <a:pt x="14704" y="41911"/>
                      <a:pt x="14848" y="42055"/>
                    </a:cubicBezTo>
                    <a:cubicBezTo>
                      <a:pt x="14867" y="42094"/>
                      <a:pt x="14855" y="42133"/>
                      <a:pt x="14823" y="42133"/>
                    </a:cubicBezTo>
                    <a:cubicBezTo>
                      <a:pt x="14816" y="42133"/>
                      <a:pt x="14808" y="42131"/>
                      <a:pt x="14800" y="42127"/>
                    </a:cubicBezTo>
                    <a:cubicBezTo>
                      <a:pt x="14656" y="41983"/>
                      <a:pt x="14489" y="41864"/>
                      <a:pt x="14369" y="41720"/>
                    </a:cubicBezTo>
                    <a:cubicBezTo>
                      <a:pt x="14226" y="41577"/>
                      <a:pt x="14082" y="41433"/>
                      <a:pt x="13939" y="41266"/>
                    </a:cubicBezTo>
                    <a:cubicBezTo>
                      <a:pt x="13724" y="41027"/>
                      <a:pt x="13509" y="40788"/>
                      <a:pt x="13317" y="40525"/>
                    </a:cubicBezTo>
                    <a:lnTo>
                      <a:pt x="13317" y="40525"/>
                    </a:lnTo>
                    <a:lnTo>
                      <a:pt x="13341" y="40955"/>
                    </a:lnTo>
                    <a:cubicBezTo>
                      <a:pt x="13533" y="41146"/>
                      <a:pt x="13676" y="41314"/>
                      <a:pt x="13915" y="41553"/>
                    </a:cubicBezTo>
                    <a:cubicBezTo>
                      <a:pt x="14154" y="41792"/>
                      <a:pt x="14417" y="42007"/>
                      <a:pt x="14632" y="42270"/>
                    </a:cubicBezTo>
                    <a:cubicBezTo>
                      <a:pt x="14650" y="42305"/>
                      <a:pt x="14629" y="42327"/>
                      <a:pt x="14607" y="42327"/>
                    </a:cubicBezTo>
                    <a:cubicBezTo>
                      <a:pt x="14599" y="42327"/>
                      <a:pt x="14591" y="42324"/>
                      <a:pt x="14585" y="42318"/>
                    </a:cubicBezTo>
                    <a:cubicBezTo>
                      <a:pt x="14322" y="42103"/>
                      <a:pt x="14082" y="41864"/>
                      <a:pt x="13843" y="41625"/>
                    </a:cubicBezTo>
                    <a:cubicBezTo>
                      <a:pt x="13676" y="41433"/>
                      <a:pt x="13509" y="41242"/>
                      <a:pt x="13341" y="41075"/>
                    </a:cubicBezTo>
                    <a:lnTo>
                      <a:pt x="13341" y="41075"/>
                    </a:lnTo>
                    <a:cubicBezTo>
                      <a:pt x="13365" y="41242"/>
                      <a:pt x="13389" y="41457"/>
                      <a:pt x="13389" y="41672"/>
                    </a:cubicBezTo>
                    <a:cubicBezTo>
                      <a:pt x="13509" y="41792"/>
                      <a:pt x="13628" y="41911"/>
                      <a:pt x="13748" y="42055"/>
                    </a:cubicBezTo>
                    <a:cubicBezTo>
                      <a:pt x="13915" y="42222"/>
                      <a:pt x="14082" y="42413"/>
                      <a:pt x="14226" y="42605"/>
                    </a:cubicBezTo>
                    <a:cubicBezTo>
                      <a:pt x="14226" y="42629"/>
                      <a:pt x="14202" y="42653"/>
                      <a:pt x="14178" y="42653"/>
                    </a:cubicBezTo>
                    <a:cubicBezTo>
                      <a:pt x="13987" y="42485"/>
                      <a:pt x="13819" y="42318"/>
                      <a:pt x="13676" y="42151"/>
                    </a:cubicBezTo>
                    <a:cubicBezTo>
                      <a:pt x="13580" y="42031"/>
                      <a:pt x="13485" y="41911"/>
                      <a:pt x="13389" y="41816"/>
                    </a:cubicBezTo>
                    <a:lnTo>
                      <a:pt x="13389" y="42127"/>
                    </a:lnTo>
                    <a:cubicBezTo>
                      <a:pt x="13533" y="42294"/>
                      <a:pt x="13652" y="42461"/>
                      <a:pt x="13796" y="42629"/>
                    </a:cubicBezTo>
                    <a:lnTo>
                      <a:pt x="14035" y="42963"/>
                    </a:lnTo>
                    <a:cubicBezTo>
                      <a:pt x="14106" y="43059"/>
                      <a:pt x="14178" y="43179"/>
                      <a:pt x="14250" y="43298"/>
                    </a:cubicBezTo>
                    <a:cubicBezTo>
                      <a:pt x="14250" y="43322"/>
                      <a:pt x="14202" y="43346"/>
                      <a:pt x="14178" y="43346"/>
                    </a:cubicBezTo>
                    <a:cubicBezTo>
                      <a:pt x="14106" y="43250"/>
                      <a:pt x="14011" y="43155"/>
                      <a:pt x="13939" y="43035"/>
                    </a:cubicBezTo>
                    <a:lnTo>
                      <a:pt x="13724" y="42724"/>
                    </a:lnTo>
                    <a:lnTo>
                      <a:pt x="13389" y="42270"/>
                    </a:lnTo>
                    <a:lnTo>
                      <a:pt x="13389" y="42533"/>
                    </a:lnTo>
                    <a:lnTo>
                      <a:pt x="13413" y="42533"/>
                    </a:lnTo>
                    <a:cubicBezTo>
                      <a:pt x="13461" y="42605"/>
                      <a:pt x="13533" y="42653"/>
                      <a:pt x="13556" y="42724"/>
                    </a:cubicBezTo>
                    <a:lnTo>
                      <a:pt x="13700" y="42939"/>
                    </a:lnTo>
                    <a:cubicBezTo>
                      <a:pt x="13796" y="43083"/>
                      <a:pt x="13891" y="43226"/>
                      <a:pt x="14011" y="43370"/>
                    </a:cubicBezTo>
                    <a:cubicBezTo>
                      <a:pt x="14106" y="43513"/>
                      <a:pt x="14202" y="43633"/>
                      <a:pt x="14322" y="43776"/>
                    </a:cubicBezTo>
                    <a:cubicBezTo>
                      <a:pt x="14369" y="43848"/>
                      <a:pt x="14441" y="43920"/>
                      <a:pt x="14489" y="43968"/>
                    </a:cubicBezTo>
                    <a:cubicBezTo>
                      <a:pt x="14513" y="44015"/>
                      <a:pt x="14585" y="44087"/>
                      <a:pt x="14585" y="44159"/>
                    </a:cubicBezTo>
                    <a:cubicBezTo>
                      <a:pt x="14585" y="44183"/>
                      <a:pt x="14585" y="44207"/>
                      <a:pt x="14561" y="44207"/>
                    </a:cubicBezTo>
                    <a:cubicBezTo>
                      <a:pt x="14824" y="44613"/>
                      <a:pt x="15015" y="45043"/>
                      <a:pt x="15158" y="45498"/>
                    </a:cubicBezTo>
                    <a:cubicBezTo>
                      <a:pt x="15421" y="46311"/>
                      <a:pt x="15541" y="47171"/>
                      <a:pt x="15493" y="48008"/>
                    </a:cubicBezTo>
                    <a:cubicBezTo>
                      <a:pt x="15493" y="48295"/>
                      <a:pt x="15469" y="48558"/>
                      <a:pt x="15445" y="48845"/>
                    </a:cubicBezTo>
                    <a:cubicBezTo>
                      <a:pt x="15302" y="50040"/>
                      <a:pt x="15063" y="51259"/>
                      <a:pt x="14752" y="52431"/>
                    </a:cubicBezTo>
                    <a:cubicBezTo>
                      <a:pt x="14632" y="53029"/>
                      <a:pt x="14489" y="53626"/>
                      <a:pt x="14393" y="54224"/>
                    </a:cubicBezTo>
                    <a:cubicBezTo>
                      <a:pt x="14274" y="54822"/>
                      <a:pt x="14226" y="55419"/>
                      <a:pt x="14250" y="56017"/>
                    </a:cubicBezTo>
                    <a:lnTo>
                      <a:pt x="14250" y="56041"/>
                    </a:lnTo>
                    <a:cubicBezTo>
                      <a:pt x="14298" y="56232"/>
                      <a:pt x="14393" y="56400"/>
                      <a:pt x="14489" y="56567"/>
                    </a:cubicBezTo>
                    <a:cubicBezTo>
                      <a:pt x="14561" y="56687"/>
                      <a:pt x="14632" y="56782"/>
                      <a:pt x="14704" y="56878"/>
                    </a:cubicBezTo>
                    <a:cubicBezTo>
                      <a:pt x="14776" y="56997"/>
                      <a:pt x="14848" y="57093"/>
                      <a:pt x="14919" y="57213"/>
                    </a:cubicBezTo>
                    <a:cubicBezTo>
                      <a:pt x="14919" y="57229"/>
                      <a:pt x="14919" y="57246"/>
                      <a:pt x="14911" y="57246"/>
                    </a:cubicBezTo>
                    <a:cubicBezTo>
                      <a:pt x="14907" y="57246"/>
                      <a:pt x="14902" y="57243"/>
                      <a:pt x="14895" y="57236"/>
                    </a:cubicBezTo>
                    <a:cubicBezTo>
                      <a:pt x="14776" y="57165"/>
                      <a:pt x="14680" y="57069"/>
                      <a:pt x="14608" y="56950"/>
                    </a:cubicBezTo>
                    <a:cubicBezTo>
                      <a:pt x="14537" y="56830"/>
                      <a:pt x="14465" y="56734"/>
                      <a:pt x="14393" y="56615"/>
                    </a:cubicBezTo>
                    <a:lnTo>
                      <a:pt x="14345" y="56519"/>
                    </a:lnTo>
                    <a:lnTo>
                      <a:pt x="14345" y="56519"/>
                    </a:lnTo>
                    <a:cubicBezTo>
                      <a:pt x="14441" y="56878"/>
                      <a:pt x="14608" y="57189"/>
                      <a:pt x="14824" y="57476"/>
                    </a:cubicBezTo>
                    <a:cubicBezTo>
                      <a:pt x="14967" y="57691"/>
                      <a:pt x="15134" y="57906"/>
                      <a:pt x="15302" y="58073"/>
                    </a:cubicBezTo>
                    <a:cubicBezTo>
                      <a:pt x="15493" y="58265"/>
                      <a:pt x="15660" y="58456"/>
                      <a:pt x="15828" y="58647"/>
                    </a:cubicBezTo>
                    <a:cubicBezTo>
                      <a:pt x="15864" y="58684"/>
                      <a:pt x="15845" y="58735"/>
                      <a:pt x="15812" y="58735"/>
                    </a:cubicBezTo>
                    <a:cubicBezTo>
                      <a:pt x="15802" y="58735"/>
                      <a:pt x="15791" y="58730"/>
                      <a:pt x="15780" y="58719"/>
                    </a:cubicBezTo>
                    <a:cubicBezTo>
                      <a:pt x="15684" y="58623"/>
                      <a:pt x="15565" y="58551"/>
                      <a:pt x="15469" y="58456"/>
                    </a:cubicBezTo>
                    <a:cubicBezTo>
                      <a:pt x="15278" y="58312"/>
                      <a:pt x="15087" y="58121"/>
                      <a:pt x="14919" y="57930"/>
                    </a:cubicBezTo>
                    <a:lnTo>
                      <a:pt x="14776" y="57762"/>
                    </a:lnTo>
                    <a:cubicBezTo>
                      <a:pt x="14776" y="57906"/>
                      <a:pt x="14728" y="58049"/>
                      <a:pt x="14704" y="58169"/>
                    </a:cubicBezTo>
                    <a:cubicBezTo>
                      <a:pt x="14656" y="58360"/>
                      <a:pt x="14632" y="58551"/>
                      <a:pt x="14585" y="58743"/>
                    </a:cubicBezTo>
                    <a:cubicBezTo>
                      <a:pt x="14537" y="58934"/>
                      <a:pt x="14489" y="59125"/>
                      <a:pt x="14465" y="59316"/>
                    </a:cubicBezTo>
                    <a:cubicBezTo>
                      <a:pt x="14441" y="59412"/>
                      <a:pt x="14417" y="59508"/>
                      <a:pt x="14393" y="59603"/>
                    </a:cubicBezTo>
                    <a:lnTo>
                      <a:pt x="14393" y="59627"/>
                    </a:lnTo>
                    <a:cubicBezTo>
                      <a:pt x="14561" y="59627"/>
                      <a:pt x="14728" y="59651"/>
                      <a:pt x="14895" y="59675"/>
                    </a:cubicBezTo>
                    <a:cubicBezTo>
                      <a:pt x="15876" y="59819"/>
                      <a:pt x="16832" y="60034"/>
                      <a:pt x="17764" y="60321"/>
                    </a:cubicBezTo>
                    <a:cubicBezTo>
                      <a:pt x="18386" y="60488"/>
                      <a:pt x="19008" y="60679"/>
                      <a:pt x="19605" y="60870"/>
                    </a:cubicBezTo>
                    <a:cubicBezTo>
                      <a:pt x="21159" y="61373"/>
                      <a:pt x="22713" y="61875"/>
                      <a:pt x="24291" y="62209"/>
                    </a:cubicBezTo>
                    <a:cubicBezTo>
                      <a:pt x="25869" y="62544"/>
                      <a:pt x="27447" y="62735"/>
                      <a:pt x="29049" y="62759"/>
                    </a:cubicBezTo>
                    <a:cubicBezTo>
                      <a:pt x="29280" y="62766"/>
                      <a:pt x="29511" y="62770"/>
                      <a:pt x="29743" y="62770"/>
                    </a:cubicBezTo>
                    <a:cubicBezTo>
                      <a:pt x="31113" y="62770"/>
                      <a:pt x="32480" y="62650"/>
                      <a:pt x="33831" y="62425"/>
                    </a:cubicBezTo>
                    <a:cubicBezTo>
                      <a:pt x="34620" y="62281"/>
                      <a:pt x="35409" y="62114"/>
                      <a:pt x="36174" y="61922"/>
                    </a:cubicBezTo>
                    <a:cubicBezTo>
                      <a:pt x="36867" y="61731"/>
                      <a:pt x="37536" y="61516"/>
                      <a:pt x="38206" y="61301"/>
                    </a:cubicBezTo>
                    <a:cubicBezTo>
                      <a:pt x="38206" y="61253"/>
                      <a:pt x="38230" y="61205"/>
                      <a:pt x="38254" y="61205"/>
                    </a:cubicBezTo>
                    <a:cubicBezTo>
                      <a:pt x="38714" y="61059"/>
                      <a:pt x="39174" y="60986"/>
                      <a:pt x="39650" y="60986"/>
                    </a:cubicBezTo>
                    <a:cubicBezTo>
                      <a:pt x="39718" y="60986"/>
                      <a:pt x="39787" y="60987"/>
                      <a:pt x="39855" y="60990"/>
                    </a:cubicBezTo>
                    <a:cubicBezTo>
                      <a:pt x="40573" y="60990"/>
                      <a:pt x="41266" y="61110"/>
                      <a:pt x="41959" y="61110"/>
                    </a:cubicBezTo>
                    <a:cubicBezTo>
                      <a:pt x="42246" y="61110"/>
                      <a:pt x="42509" y="61110"/>
                      <a:pt x="42796" y="61062"/>
                    </a:cubicBezTo>
                    <a:cubicBezTo>
                      <a:pt x="43035" y="61038"/>
                      <a:pt x="43250" y="60990"/>
                      <a:pt x="43489" y="60942"/>
                    </a:cubicBezTo>
                    <a:cubicBezTo>
                      <a:pt x="43729" y="60847"/>
                      <a:pt x="43968" y="60751"/>
                      <a:pt x="44231" y="60679"/>
                    </a:cubicBezTo>
                    <a:cubicBezTo>
                      <a:pt x="44327" y="60658"/>
                      <a:pt x="44424" y="60646"/>
                      <a:pt x="44521" y="60646"/>
                    </a:cubicBezTo>
                    <a:cubicBezTo>
                      <a:pt x="44639" y="60646"/>
                      <a:pt x="44758" y="60664"/>
                      <a:pt x="44876" y="60703"/>
                    </a:cubicBezTo>
                    <a:cubicBezTo>
                      <a:pt x="44876" y="60679"/>
                      <a:pt x="44876" y="60655"/>
                      <a:pt x="44900" y="60608"/>
                    </a:cubicBezTo>
                    <a:cubicBezTo>
                      <a:pt x="44900" y="60584"/>
                      <a:pt x="44924" y="60560"/>
                      <a:pt x="44924" y="60536"/>
                    </a:cubicBezTo>
                    <a:lnTo>
                      <a:pt x="44924" y="60297"/>
                    </a:lnTo>
                    <a:lnTo>
                      <a:pt x="44924" y="59795"/>
                    </a:lnTo>
                    <a:cubicBezTo>
                      <a:pt x="44924" y="59173"/>
                      <a:pt x="44852" y="58551"/>
                      <a:pt x="44733" y="57954"/>
                    </a:cubicBezTo>
                    <a:cubicBezTo>
                      <a:pt x="44685" y="57667"/>
                      <a:pt x="44613" y="57356"/>
                      <a:pt x="44541" y="57069"/>
                    </a:cubicBezTo>
                    <a:cubicBezTo>
                      <a:pt x="44494" y="56878"/>
                      <a:pt x="44422" y="56687"/>
                      <a:pt x="44350" y="56495"/>
                    </a:cubicBezTo>
                    <a:cubicBezTo>
                      <a:pt x="44350" y="56495"/>
                      <a:pt x="44326" y="56519"/>
                      <a:pt x="44302" y="56543"/>
                    </a:cubicBezTo>
                    <a:lnTo>
                      <a:pt x="44207" y="56567"/>
                    </a:lnTo>
                    <a:lnTo>
                      <a:pt x="44039" y="56663"/>
                    </a:lnTo>
                    <a:cubicBezTo>
                      <a:pt x="43920" y="56734"/>
                      <a:pt x="43776" y="56806"/>
                      <a:pt x="43681" y="56902"/>
                    </a:cubicBezTo>
                    <a:cubicBezTo>
                      <a:pt x="43669" y="56913"/>
                      <a:pt x="43656" y="56918"/>
                      <a:pt x="43644" y="56918"/>
                    </a:cubicBezTo>
                    <a:cubicBezTo>
                      <a:pt x="43605" y="56918"/>
                      <a:pt x="43573" y="56872"/>
                      <a:pt x="43609" y="56854"/>
                    </a:cubicBezTo>
                    <a:cubicBezTo>
                      <a:pt x="43705" y="56734"/>
                      <a:pt x="43800" y="56663"/>
                      <a:pt x="43920" y="56591"/>
                    </a:cubicBezTo>
                    <a:cubicBezTo>
                      <a:pt x="43992" y="56543"/>
                      <a:pt x="44039" y="56519"/>
                      <a:pt x="44111" y="56495"/>
                    </a:cubicBezTo>
                    <a:cubicBezTo>
                      <a:pt x="44135" y="56471"/>
                      <a:pt x="44183" y="56448"/>
                      <a:pt x="44207" y="56448"/>
                    </a:cubicBezTo>
                    <a:lnTo>
                      <a:pt x="44302" y="56448"/>
                    </a:lnTo>
                    <a:cubicBezTo>
                      <a:pt x="44278" y="56424"/>
                      <a:pt x="44278" y="56424"/>
                      <a:pt x="44278" y="56400"/>
                    </a:cubicBezTo>
                    <a:cubicBezTo>
                      <a:pt x="44255" y="56352"/>
                      <a:pt x="44255" y="56328"/>
                      <a:pt x="44231" y="56280"/>
                    </a:cubicBezTo>
                    <a:cubicBezTo>
                      <a:pt x="44207" y="56304"/>
                      <a:pt x="44159" y="56328"/>
                      <a:pt x="44111" y="56352"/>
                    </a:cubicBezTo>
                    <a:lnTo>
                      <a:pt x="43920" y="56448"/>
                    </a:lnTo>
                    <a:cubicBezTo>
                      <a:pt x="43800" y="56495"/>
                      <a:pt x="43681" y="56567"/>
                      <a:pt x="43585" y="56639"/>
                    </a:cubicBezTo>
                    <a:cubicBezTo>
                      <a:pt x="43370" y="56806"/>
                      <a:pt x="43155" y="56950"/>
                      <a:pt x="42916" y="57069"/>
                    </a:cubicBezTo>
                    <a:cubicBezTo>
                      <a:pt x="42909" y="57072"/>
                      <a:pt x="42903" y="57074"/>
                      <a:pt x="42897" y="57074"/>
                    </a:cubicBezTo>
                    <a:cubicBezTo>
                      <a:pt x="42862" y="57074"/>
                      <a:pt x="42847" y="57018"/>
                      <a:pt x="42868" y="56997"/>
                    </a:cubicBezTo>
                    <a:cubicBezTo>
                      <a:pt x="42987" y="56902"/>
                      <a:pt x="43083" y="56806"/>
                      <a:pt x="43179" y="56710"/>
                    </a:cubicBezTo>
                    <a:cubicBezTo>
                      <a:pt x="43274" y="56615"/>
                      <a:pt x="43394" y="56543"/>
                      <a:pt x="43489" y="56471"/>
                    </a:cubicBezTo>
                    <a:cubicBezTo>
                      <a:pt x="43609" y="56376"/>
                      <a:pt x="43729" y="56304"/>
                      <a:pt x="43848" y="56256"/>
                    </a:cubicBezTo>
                    <a:lnTo>
                      <a:pt x="44039" y="56161"/>
                    </a:lnTo>
                    <a:cubicBezTo>
                      <a:pt x="44087" y="56137"/>
                      <a:pt x="44159" y="56113"/>
                      <a:pt x="44231" y="56113"/>
                    </a:cubicBezTo>
                    <a:cubicBezTo>
                      <a:pt x="44207" y="56089"/>
                      <a:pt x="44207" y="56065"/>
                      <a:pt x="44231" y="56041"/>
                    </a:cubicBezTo>
                    <a:cubicBezTo>
                      <a:pt x="44231" y="55993"/>
                      <a:pt x="44231" y="55945"/>
                      <a:pt x="44231" y="55922"/>
                    </a:cubicBezTo>
                    <a:lnTo>
                      <a:pt x="44231" y="55874"/>
                    </a:lnTo>
                    <a:cubicBezTo>
                      <a:pt x="44207" y="55706"/>
                      <a:pt x="44207" y="55515"/>
                      <a:pt x="44183" y="55348"/>
                    </a:cubicBezTo>
                    <a:cubicBezTo>
                      <a:pt x="44135" y="54965"/>
                      <a:pt x="44111" y="54607"/>
                      <a:pt x="44063" y="54248"/>
                    </a:cubicBezTo>
                    <a:cubicBezTo>
                      <a:pt x="44063" y="54105"/>
                      <a:pt x="44039" y="53985"/>
                      <a:pt x="44039" y="53865"/>
                    </a:cubicBezTo>
                    <a:cubicBezTo>
                      <a:pt x="43968" y="53770"/>
                      <a:pt x="43920" y="53698"/>
                      <a:pt x="43872" y="53626"/>
                    </a:cubicBezTo>
                    <a:cubicBezTo>
                      <a:pt x="43800" y="53507"/>
                      <a:pt x="43729" y="53387"/>
                      <a:pt x="43681" y="53268"/>
                    </a:cubicBezTo>
                    <a:cubicBezTo>
                      <a:pt x="43537" y="53029"/>
                      <a:pt x="43418" y="52790"/>
                      <a:pt x="43322" y="52527"/>
                    </a:cubicBezTo>
                    <a:cubicBezTo>
                      <a:pt x="43306" y="52527"/>
                      <a:pt x="43322" y="52516"/>
                      <a:pt x="43335" y="52516"/>
                    </a:cubicBezTo>
                    <a:cubicBezTo>
                      <a:pt x="43341" y="52516"/>
                      <a:pt x="43346" y="52519"/>
                      <a:pt x="43346" y="52527"/>
                    </a:cubicBezTo>
                    <a:cubicBezTo>
                      <a:pt x="43466" y="52766"/>
                      <a:pt x="43585" y="53005"/>
                      <a:pt x="43729" y="53220"/>
                    </a:cubicBezTo>
                    <a:cubicBezTo>
                      <a:pt x="43800" y="53339"/>
                      <a:pt x="43872" y="53459"/>
                      <a:pt x="43944" y="53579"/>
                    </a:cubicBezTo>
                    <a:lnTo>
                      <a:pt x="44015" y="53698"/>
                    </a:lnTo>
                    <a:cubicBezTo>
                      <a:pt x="44015" y="53483"/>
                      <a:pt x="43992" y="53268"/>
                      <a:pt x="43968" y="53053"/>
                    </a:cubicBezTo>
                    <a:cubicBezTo>
                      <a:pt x="43968" y="53029"/>
                      <a:pt x="43944" y="53005"/>
                      <a:pt x="43944" y="52981"/>
                    </a:cubicBezTo>
                    <a:cubicBezTo>
                      <a:pt x="43920" y="52885"/>
                      <a:pt x="43872" y="52813"/>
                      <a:pt x="43848" y="52742"/>
                    </a:cubicBezTo>
                    <a:cubicBezTo>
                      <a:pt x="43776" y="52574"/>
                      <a:pt x="43681" y="52407"/>
                      <a:pt x="43609" y="52240"/>
                    </a:cubicBezTo>
                    <a:cubicBezTo>
                      <a:pt x="43442" y="51929"/>
                      <a:pt x="43274" y="51618"/>
                      <a:pt x="43107" y="51307"/>
                    </a:cubicBezTo>
                    <a:cubicBezTo>
                      <a:pt x="43090" y="51290"/>
                      <a:pt x="43109" y="51273"/>
                      <a:pt x="43122" y="51273"/>
                    </a:cubicBezTo>
                    <a:cubicBezTo>
                      <a:pt x="43127" y="51273"/>
                      <a:pt x="43131" y="51276"/>
                      <a:pt x="43131" y="51283"/>
                    </a:cubicBezTo>
                    <a:cubicBezTo>
                      <a:pt x="43346" y="51570"/>
                      <a:pt x="43537" y="51881"/>
                      <a:pt x="43705" y="52216"/>
                    </a:cubicBezTo>
                    <a:cubicBezTo>
                      <a:pt x="43800" y="52359"/>
                      <a:pt x="43872" y="52527"/>
                      <a:pt x="43944" y="52694"/>
                    </a:cubicBezTo>
                    <a:cubicBezTo>
                      <a:pt x="43920" y="52407"/>
                      <a:pt x="43920" y="52144"/>
                      <a:pt x="43896" y="51881"/>
                    </a:cubicBezTo>
                    <a:lnTo>
                      <a:pt x="43896" y="51857"/>
                    </a:lnTo>
                    <a:cubicBezTo>
                      <a:pt x="43848" y="51762"/>
                      <a:pt x="43800" y="51666"/>
                      <a:pt x="43776" y="51570"/>
                    </a:cubicBezTo>
                    <a:cubicBezTo>
                      <a:pt x="43681" y="51355"/>
                      <a:pt x="43585" y="51164"/>
                      <a:pt x="43513" y="50973"/>
                    </a:cubicBezTo>
                    <a:cubicBezTo>
                      <a:pt x="43322" y="50566"/>
                      <a:pt x="43155" y="50184"/>
                      <a:pt x="42987" y="49777"/>
                    </a:cubicBezTo>
                    <a:cubicBezTo>
                      <a:pt x="42987" y="49753"/>
                      <a:pt x="43011" y="49753"/>
                      <a:pt x="43011" y="49753"/>
                    </a:cubicBezTo>
                    <a:cubicBezTo>
                      <a:pt x="43203" y="50136"/>
                      <a:pt x="43418" y="50542"/>
                      <a:pt x="43609" y="50925"/>
                    </a:cubicBezTo>
                    <a:lnTo>
                      <a:pt x="43871" y="51496"/>
                    </a:lnTo>
                    <a:lnTo>
                      <a:pt x="43871" y="51496"/>
                    </a:lnTo>
                    <a:lnTo>
                      <a:pt x="43848" y="50925"/>
                    </a:lnTo>
                    <a:lnTo>
                      <a:pt x="43824" y="50925"/>
                    </a:lnTo>
                    <a:cubicBezTo>
                      <a:pt x="43752" y="50829"/>
                      <a:pt x="43705" y="50710"/>
                      <a:pt x="43681" y="50566"/>
                    </a:cubicBezTo>
                    <a:cubicBezTo>
                      <a:pt x="43657" y="50447"/>
                      <a:pt x="43609" y="50327"/>
                      <a:pt x="43585" y="50184"/>
                    </a:cubicBezTo>
                    <a:cubicBezTo>
                      <a:pt x="43298" y="49275"/>
                      <a:pt x="42940" y="48367"/>
                      <a:pt x="42557" y="47506"/>
                    </a:cubicBezTo>
                    <a:cubicBezTo>
                      <a:pt x="42541" y="47489"/>
                      <a:pt x="42558" y="47462"/>
                      <a:pt x="42579" y="47462"/>
                    </a:cubicBezTo>
                    <a:cubicBezTo>
                      <a:pt x="42588" y="47462"/>
                      <a:pt x="42597" y="47467"/>
                      <a:pt x="42605" y="47482"/>
                    </a:cubicBezTo>
                    <a:cubicBezTo>
                      <a:pt x="42724" y="47721"/>
                      <a:pt x="42844" y="47960"/>
                      <a:pt x="42964" y="48223"/>
                    </a:cubicBezTo>
                    <a:cubicBezTo>
                      <a:pt x="43155" y="48653"/>
                      <a:pt x="43346" y="49084"/>
                      <a:pt x="43489" y="49538"/>
                    </a:cubicBezTo>
                    <a:cubicBezTo>
                      <a:pt x="43585" y="49753"/>
                      <a:pt x="43657" y="49992"/>
                      <a:pt x="43729" y="50208"/>
                    </a:cubicBezTo>
                    <a:cubicBezTo>
                      <a:pt x="43752" y="50327"/>
                      <a:pt x="43800" y="50423"/>
                      <a:pt x="43824" y="50542"/>
                    </a:cubicBezTo>
                    <a:lnTo>
                      <a:pt x="43824" y="50327"/>
                    </a:lnTo>
                    <a:cubicBezTo>
                      <a:pt x="43824" y="50112"/>
                      <a:pt x="43824" y="49897"/>
                      <a:pt x="43824" y="49682"/>
                    </a:cubicBezTo>
                    <a:lnTo>
                      <a:pt x="43800" y="49682"/>
                    </a:lnTo>
                    <a:cubicBezTo>
                      <a:pt x="43752" y="49610"/>
                      <a:pt x="43705" y="49514"/>
                      <a:pt x="43705" y="49442"/>
                    </a:cubicBezTo>
                    <a:cubicBezTo>
                      <a:pt x="43681" y="49347"/>
                      <a:pt x="43657" y="49275"/>
                      <a:pt x="43633" y="49179"/>
                    </a:cubicBezTo>
                    <a:cubicBezTo>
                      <a:pt x="43585" y="49012"/>
                      <a:pt x="43537" y="48869"/>
                      <a:pt x="43489" y="48701"/>
                    </a:cubicBezTo>
                    <a:cubicBezTo>
                      <a:pt x="43346" y="48128"/>
                      <a:pt x="43179" y="47530"/>
                      <a:pt x="43035" y="46956"/>
                    </a:cubicBezTo>
                    <a:lnTo>
                      <a:pt x="42605" y="45187"/>
                    </a:lnTo>
                    <a:cubicBezTo>
                      <a:pt x="42605" y="45175"/>
                      <a:pt x="42617" y="45169"/>
                      <a:pt x="42629" y="45169"/>
                    </a:cubicBezTo>
                    <a:cubicBezTo>
                      <a:pt x="42641" y="45169"/>
                      <a:pt x="42653" y="45175"/>
                      <a:pt x="42653" y="45187"/>
                    </a:cubicBezTo>
                    <a:cubicBezTo>
                      <a:pt x="42748" y="45522"/>
                      <a:pt x="42868" y="45832"/>
                      <a:pt x="42964" y="46167"/>
                    </a:cubicBezTo>
                    <a:cubicBezTo>
                      <a:pt x="43107" y="46741"/>
                      <a:pt x="43274" y="47315"/>
                      <a:pt x="43442" y="47912"/>
                    </a:cubicBezTo>
                    <a:cubicBezTo>
                      <a:pt x="43513" y="48175"/>
                      <a:pt x="43609" y="48486"/>
                      <a:pt x="43681" y="48773"/>
                    </a:cubicBezTo>
                    <a:cubicBezTo>
                      <a:pt x="43729" y="48940"/>
                      <a:pt x="43776" y="49084"/>
                      <a:pt x="43800" y="49227"/>
                    </a:cubicBezTo>
                    <a:lnTo>
                      <a:pt x="43800" y="48390"/>
                    </a:lnTo>
                    <a:cubicBezTo>
                      <a:pt x="43824" y="48056"/>
                      <a:pt x="43824" y="47721"/>
                      <a:pt x="43848" y="47410"/>
                    </a:cubicBezTo>
                    <a:cubicBezTo>
                      <a:pt x="43872" y="47243"/>
                      <a:pt x="43848" y="47076"/>
                      <a:pt x="43872" y="46908"/>
                    </a:cubicBezTo>
                    <a:cubicBezTo>
                      <a:pt x="43872" y="46741"/>
                      <a:pt x="43896" y="46573"/>
                      <a:pt x="43920" y="46430"/>
                    </a:cubicBezTo>
                    <a:cubicBezTo>
                      <a:pt x="43931" y="46386"/>
                      <a:pt x="43963" y="46367"/>
                      <a:pt x="43994" y="46367"/>
                    </a:cubicBezTo>
                    <a:cubicBezTo>
                      <a:pt x="44029" y="46367"/>
                      <a:pt x="44063" y="46392"/>
                      <a:pt x="44063" y="46430"/>
                    </a:cubicBezTo>
                    <a:lnTo>
                      <a:pt x="44063" y="46980"/>
                    </a:lnTo>
                    <a:lnTo>
                      <a:pt x="44063" y="47339"/>
                    </a:lnTo>
                    <a:cubicBezTo>
                      <a:pt x="44183" y="47004"/>
                      <a:pt x="44278" y="46693"/>
                      <a:pt x="44422" y="46382"/>
                    </a:cubicBezTo>
                    <a:cubicBezTo>
                      <a:pt x="44398" y="46358"/>
                      <a:pt x="44398" y="46334"/>
                      <a:pt x="44398" y="46311"/>
                    </a:cubicBezTo>
                    <a:cubicBezTo>
                      <a:pt x="44374" y="46048"/>
                      <a:pt x="44374" y="45761"/>
                      <a:pt x="44374" y="45498"/>
                    </a:cubicBezTo>
                    <a:cubicBezTo>
                      <a:pt x="44374" y="45019"/>
                      <a:pt x="44350" y="44541"/>
                      <a:pt x="44302" y="44063"/>
                    </a:cubicBezTo>
                    <a:cubicBezTo>
                      <a:pt x="44302" y="43824"/>
                      <a:pt x="44278" y="43585"/>
                      <a:pt x="44255" y="43346"/>
                    </a:cubicBezTo>
                    <a:cubicBezTo>
                      <a:pt x="44231" y="43107"/>
                      <a:pt x="44231" y="42868"/>
                      <a:pt x="44207" y="42629"/>
                    </a:cubicBezTo>
                    <a:cubicBezTo>
                      <a:pt x="44207" y="42629"/>
                      <a:pt x="44217" y="42618"/>
                      <a:pt x="44224" y="42618"/>
                    </a:cubicBezTo>
                    <a:cubicBezTo>
                      <a:pt x="44228" y="42618"/>
                      <a:pt x="44231" y="42621"/>
                      <a:pt x="44231" y="42629"/>
                    </a:cubicBezTo>
                    <a:cubicBezTo>
                      <a:pt x="44278" y="42892"/>
                      <a:pt x="44326" y="43155"/>
                      <a:pt x="44374" y="43442"/>
                    </a:cubicBezTo>
                    <a:cubicBezTo>
                      <a:pt x="44470" y="44302"/>
                      <a:pt x="44518" y="45211"/>
                      <a:pt x="44541" y="46095"/>
                    </a:cubicBezTo>
                    <a:lnTo>
                      <a:pt x="44757" y="45641"/>
                    </a:lnTo>
                    <a:cubicBezTo>
                      <a:pt x="44733" y="45641"/>
                      <a:pt x="44733" y="45617"/>
                      <a:pt x="44733" y="45593"/>
                    </a:cubicBezTo>
                    <a:lnTo>
                      <a:pt x="44733" y="44924"/>
                    </a:lnTo>
                    <a:lnTo>
                      <a:pt x="44733" y="44231"/>
                    </a:lnTo>
                    <a:cubicBezTo>
                      <a:pt x="44733" y="43776"/>
                      <a:pt x="44757" y="43322"/>
                      <a:pt x="44757" y="42868"/>
                    </a:cubicBezTo>
                    <a:cubicBezTo>
                      <a:pt x="44757" y="42856"/>
                      <a:pt x="44763" y="42850"/>
                      <a:pt x="44769" y="42850"/>
                    </a:cubicBezTo>
                    <a:cubicBezTo>
                      <a:pt x="44775" y="42850"/>
                      <a:pt x="44781" y="42856"/>
                      <a:pt x="44781" y="42868"/>
                    </a:cubicBezTo>
                    <a:cubicBezTo>
                      <a:pt x="44804" y="43322"/>
                      <a:pt x="44852" y="43776"/>
                      <a:pt x="44852" y="44231"/>
                    </a:cubicBezTo>
                    <a:lnTo>
                      <a:pt x="44852" y="44924"/>
                    </a:lnTo>
                    <a:cubicBezTo>
                      <a:pt x="44852" y="45091"/>
                      <a:pt x="44852" y="45259"/>
                      <a:pt x="44852" y="45426"/>
                    </a:cubicBezTo>
                    <a:cubicBezTo>
                      <a:pt x="45091" y="44948"/>
                      <a:pt x="45306" y="44446"/>
                      <a:pt x="45569" y="43968"/>
                    </a:cubicBezTo>
                    <a:lnTo>
                      <a:pt x="45569" y="43968"/>
                    </a:lnTo>
                    <a:cubicBezTo>
                      <a:pt x="45562" y="43975"/>
                      <a:pt x="45553" y="43977"/>
                      <a:pt x="45544" y="43977"/>
                    </a:cubicBezTo>
                    <a:cubicBezTo>
                      <a:pt x="45522" y="43977"/>
                      <a:pt x="45498" y="43961"/>
                      <a:pt x="45498" y="43944"/>
                    </a:cubicBezTo>
                    <a:lnTo>
                      <a:pt x="45498" y="43944"/>
                    </a:lnTo>
                    <a:cubicBezTo>
                      <a:pt x="45517" y="43963"/>
                      <a:pt x="45531" y="43970"/>
                      <a:pt x="45541" y="43970"/>
                    </a:cubicBezTo>
                    <a:cubicBezTo>
                      <a:pt x="45569" y="43970"/>
                      <a:pt x="45569" y="43913"/>
                      <a:pt x="45569" y="43896"/>
                    </a:cubicBezTo>
                    <a:lnTo>
                      <a:pt x="45569" y="43824"/>
                    </a:lnTo>
                    <a:cubicBezTo>
                      <a:pt x="45569" y="43776"/>
                      <a:pt x="45569" y="43728"/>
                      <a:pt x="45569" y="43681"/>
                    </a:cubicBezTo>
                    <a:lnTo>
                      <a:pt x="45569" y="43370"/>
                    </a:lnTo>
                    <a:cubicBezTo>
                      <a:pt x="45593" y="43179"/>
                      <a:pt x="45593" y="42987"/>
                      <a:pt x="45593" y="42796"/>
                    </a:cubicBezTo>
                    <a:lnTo>
                      <a:pt x="45593" y="42198"/>
                    </a:lnTo>
                    <a:lnTo>
                      <a:pt x="45593" y="41911"/>
                    </a:lnTo>
                    <a:cubicBezTo>
                      <a:pt x="45593" y="41816"/>
                      <a:pt x="45617" y="41720"/>
                      <a:pt x="45641" y="41625"/>
                    </a:cubicBezTo>
                    <a:cubicBezTo>
                      <a:pt x="45641" y="41613"/>
                      <a:pt x="45653" y="41607"/>
                      <a:pt x="45665" y="41607"/>
                    </a:cubicBezTo>
                    <a:cubicBezTo>
                      <a:pt x="45677" y="41607"/>
                      <a:pt x="45689" y="41613"/>
                      <a:pt x="45689" y="41625"/>
                    </a:cubicBezTo>
                    <a:cubicBezTo>
                      <a:pt x="45689" y="41744"/>
                      <a:pt x="45689" y="41864"/>
                      <a:pt x="45689" y="41983"/>
                    </a:cubicBezTo>
                    <a:lnTo>
                      <a:pt x="45689" y="42318"/>
                    </a:lnTo>
                    <a:cubicBezTo>
                      <a:pt x="45665" y="42557"/>
                      <a:pt x="45665" y="42796"/>
                      <a:pt x="45665" y="43011"/>
                    </a:cubicBezTo>
                    <a:cubicBezTo>
                      <a:pt x="45665" y="43250"/>
                      <a:pt x="45641" y="43489"/>
                      <a:pt x="45641" y="43705"/>
                    </a:cubicBezTo>
                    <a:lnTo>
                      <a:pt x="45641" y="43824"/>
                    </a:lnTo>
                    <a:cubicBezTo>
                      <a:pt x="45737" y="43609"/>
                      <a:pt x="45856" y="43418"/>
                      <a:pt x="45952" y="43226"/>
                    </a:cubicBezTo>
                    <a:lnTo>
                      <a:pt x="45952" y="42748"/>
                    </a:lnTo>
                    <a:lnTo>
                      <a:pt x="45952" y="42079"/>
                    </a:lnTo>
                    <a:cubicBezTo>
                      <a:pt x="45976" y="41290"/>
                      <a:pt x="45952" y="40501"/>
                      <a:pt x="45952" y="39712"/>
                    </a:cubicBezTo>
                    <a:cubicBezTo>
                      <a:pt x="45952" y="39305"/>
                      <a:pt x="45952" y="38923"/>
                      <a:pt x="45928" y="38516"/>
                    </a:cubicBezTo>
                    <a:cubicBezTo>
                      <a:pt x="45904" y="38325"/>
                      <a:pt x="45904" y="38134"/>
                      <a:pt x="45904" y="37943"/>
                    </a:cubicBezTo>
                    <a:lnTo>
                      <a:pt x="45904" y="37632"/>
                    </a:lnTo>
                    <a:cubicBezTo>
                      <a:pt x="45880" y="37536"/>
                      <a:pt x="45880" y="37441"/>
                      <a:pt x="45904" y="37345"/>
                    </a:cubicBezTo>
                    <a:cubicBezTo>
                      <a:pt x="45916" y="37321"/>
                      <a:pt x="45934" y="37309"/>
                      <a:pt x="45952" y="37309"/>
                    </a:cubicBezTo>
                    <a:cubicBezTo>
                      <a:pt x="45970" y="37309"/>
                      <a:pt x="45988" y="37321"/>
                      <a:pt x="46000" y="37345"/>
                    </a:cubicBezTo>
                    <a:cubicBezTo>
                      <a:pt x="46024" y="37465"/>
                      <a:pt x="46048" y="37560"/>
                      <a:pt x="46048" y="37680"/>
                    </a:cubicBezTo>
                    <a:cubicBezTo>
                      <a:pt x="46048" y="37799"/>
                      <a:pt x="46048" y="37895"/>
                      <a:pt x="46048" y="38014"/>
                    </a:cubicBezTo>
                    <a:cubicBezTo>
                      <a:pt x="46072" y="38230"/>
                      <a:pt x="46072" y="38469"/>
                      <a:pt x="46072" y="38684"/>
                    </a:cubicBezTo>
                    <a:cubicBezTo>
                      <a:pt x="46095" y="39473"/>
                      <a:pt x="46095" y="40262"/>
                      <a:pt x="46095" y="41051"/>
                    </a:cubicBezTo>
                    <a:cubicBezTo>
                      <a:pt x="46095" y="41457"/>
                      <a:pt x="46095" y="41840"/>
                      <a:pt x="46095" y="42246"/>
                    </a:cubicBezTo>
                    <a:cubicBezTo>
                      <a:pt x="46072" y="42485"/>
                      <a:pt x="46072" y="42748"/>
                      <a:pt x="46072" y="42987"/>
                    </a:cubicBezTo>
                    <a:lnTo>
                      <a:pt x="46406" y="42390"/>
                    </a:lnTo>
                    <a:lnTo>
                      <a:pt x="46478" y="42294"/>
                    </a:lnTo>
                    <a:cubicBezTo>
                      <a:pt x="46478" y="42294"/>
                      <a:pt x="46478" y="42270"/>
                      <a:pt x="46478" y="42270"/>
                    </a:cubicBezTo>
                    <a:cubicBezTo>
                      <a:pt x="46454" y="42103"/>
                      <a:pt x="46454" y="41935"/>
                      <a:pt x="46478" y="41768"/>
                    </a:cubicBezTo>
                    <a:cubicBezTo>
                      <a:pt x="46502" y="41601"/>
                      <a:pt x="46502" y="41457"/>
                      <a:pt x="46502" y="41290"/>
                    </a:cubicBezTo>
                    <a:cubicBezTo>
                      <a:pt x="46502" y="40716"/>
                      <a:pt x="46526" y="40142"/>
                      <a:pt x="46526" y="39568"/>
                    </a:cubicBezTo>
                    <a:lnTo>
                      <a:pt x="46526" y="38708"/>
                    </a:lnTo>
                    <a:lnTo>
                      <a:pt x="46526" y="38277"/>
                    </a:lnTo>
                    <a:cubicBezTo>
                      <a:pt x="46526" y="38134"/>
                      <a:pt x="46526" y="38014"/>
                      <a:pt x="46550" y="37895"/>
                    </a:cubicBezTo>
                    <a:lnTo>
                      <a:pt x="46550" y="37847"/>
                    </a:lnTo>
                    <a:cubicBezTo>
                      <a:pt x="46550" y="37811"/>
                      <a:pt x="46574" y="37793"/>
                      <a:pt x="46598" y="37793"/>
                    </a:cubicBezTo>
                    <a:cubicBezTo>
                      <a:pt x="46621" y="37793"/>
                      <a:pt x="46645" y="37811"/>
                      <a:pt x="46645" y="37847"/>
                    </a:cubicBezTo>
                    <a:cubicBezTo>
                      <a:pt x="46693" y="38014"/>
                      <a:pt x="46693" y="38182"/>
                      <a:pt x="46693" y="38325"/>
                    </a:cubicBezTo>
                    <a:lnTo>
                      <a:pt x="46693" y="38588"/>
                    </a:lnTo>
                    <a:lnTo>
                      <a:pt x="46693" y="38803"/>
                    </a:lnTo>
                    <a:cubicBezTo>
                      <a:pt x="46669" y="39401"/>
                      <a:pt x="46669" y="39975"/>
                      <a:pt x="46645" y="40549"/>
                    </a:cubicBezTo>
                    <a:cubicBezTo>
                      <a:pt x="46621" y="40836"/>
                      <a:pt x="46621" y="41122"/>
                      <a:pt x="46598" y="41433"/>
                    </a:cubicBezTo>
                    <a:cubicBezTo>
                      <a:pt x="46598" y="41553"/>
                      <a:pt x="46574" y="41720"/>
                      <a:pt x="46574" y="41864"/>
                    </a:cubicBezTo>
                    <a:lnTo>
                      <a:pt x="46574" y="42127"/>
                    </a:lnTo>
                    <a:cubicBezTo>
                      <a:pt x="46693" y="41935"/>
                      <a:pt x="46813" y="41744"/>
                      <a:pt x="46908" y="41553"/>
                    </a:cubicBezTo>
                    <a:cubicBezTo>
                      <a:pt x="46908" y="41385"/>
                      <a:pt x="46908" y="41218"/>
                      <a:pt x="46908" y="41051"/>
                    </a:cubicBezTo>
                    <a:lnTo>
                      <a:pt x="46956" y="40501"/>
                    </a:lnTo>
                    <a:cubicBezTo>
                      <a:pt x="46956" y="40333"/>
                      <a:pt x="46980" y="40142"/>
                      <a:pt x="46980" y="39975"/>
                    </a:cubicBezTo>
                    <a:cubicBezTo>
                      <a:pt x="46980" y="39951"/>
                      <a:pt x="46980" y="39951"/>
                      <a:pt x="46980" y="39927"/>
                    </a:cubicBezTo>
                    <a:cubicBezTo>
                      <a:pt x="46980" y="39736"/>
                      <a:pt x="47004" y="39568"/>
                      <a:pt x="47052" y="39401"/>
                    </a:cubicBezTo>
                    <a:cubicBezTo>
                      <a:pt x="47052" y="39377"/>
                      <a:pt x="47070" y="39365"/>
                      <a:pt x="47088" y="39365"/>
                    </a:cubicBezTo>
                    <a:cubicBezTo>
                      <a:pt x="47106" y="39365"/>
                      <a:pt x="47124" y="39377"/>
                      <a:pt x="47124" y="39401"/>
                    </a:cubicBezTo>
                    <a:cubicBezTo>
                      <a:pt x="47147" y="39568"/>
                      <a:pt x="47147" y="39760"/>
                      <a:pt x="47124" y="39951"/>
                    </a:cubicBezTo>
                    <a:lnTo>
                      <a:pt x="47076" y="40477"/>
                    </a:lnTo>
                    <a:lnTo>
                      <a:pt x="47076" y="40501"/>
                    </a:lnTo>
                    <a:lnTo>
                      <a:pt x="47052" y="41075"/>
                    </a:lnTo>
                    <a:lnTo>
                      <a:pt x="47052" y="41314"/>
                    </a:lnTo>
                    <a:cubicBezTo>
                      <a:pt x="47100" y="41218"/>
                      <a:pt x="47171" y="41099"/>
                      <a:pt x="47219" y="41003"/>
                    </a:cubicBezTo>
                    <a:cubicBezTo>
                      <a:pt x="47482" y="40477"/>
                      <a:pt x="47602" y="39927"/>
                      <a:pt x="47626" y="39353"/>
                    </a:cubicBezTo>
                    <a:cubicBezTo>
                      <a:pt x="47482" y="39090"/>
                      <a:pt x="47363" y="38851"/>
                      <a:pt x="47243" y="38588"/>
                    </a:cubicBezTo>
                    <a:cubicBezTo>
                      <a:pt x="46861" y="37775"/>
                      <a:pt x="46502" y="36962"/>
                      <a:pt x="46191" y="36150"/>
                    </a:cubicBezTo>
                    <a:cubicBezTo>
                      <a:pt x="46119" y="36006"/>
                      <a:pt x="46072" y="35839"/>
                      <a:pt x="46024" y="35695"/>
                    </a:cubicBezTo>
                    <a:lnTo>
                      <a:pt x="46024" y="35982"/>
                    </a:lnTo>
                    <a:cubicBezTo>
                      <a:pt x="46024" y="36293"/>
                      <a:pt x="45976" y="36580"/>
                      <a:pt x="45976" y="36891"/>
                    </a:cubicBezTo>
                    <a:cubicBezTo>
                      <a:pt x="45976" y="36915"/>
                      <a:pt x="45964" y="36927"/>
                      <a:pt x="45952" y="36927"/>
                    </a:cubicBezTo>
                    <a:cubicBezTo>
                      <a:pt x="45940" y="36927"/>
                      <a:pt x="45928" y="36915"/>
                      <a:pt x="45928" y="36891"/>
                    </a:cubicBezTo>
                    <a:cubicBezTo>
                      <a:pt x="45904" y="36580"/>
                      <a:pt x="45880" y="36269"/>
                      <a:pt x="45880" y="35982"/>
                    </a:cubicBezTo>
                    <a:lnTo>
                      <a:pt x="45880" y="35504"/>
                    </a:lnTo>
                    <a:lnTo>
                      <a:pt x="45880" y="35361"/>
                    </a:lnTo>
                    <a:cubicBezTo>
                      <a:pt x="45713" y="34882"/>
                      <a:pt x="45546" y="34404"/>
                      <a:pt x="45402" y="33926"/>
                    </a:cubicBezTo>
                    <a:lnTo>
                      <a:pt x="45402" y="34213"/>
                    </a:lnTo>
                    <a:cubicBezTo>
                      <a:pt x="45402" y="34787"/>
                      <a:pt x="45402" y="35385"/>
                      <a:pt x="45402" y="35958"/>
                    </a:cubicBezTo>
                    <a:cubicBezTo>
                      <a:pt x="45378" y="36532"/>
                      <a:pt x="45354" y="37106"/>
                      <a:pt x="45354" y="37704"/>
                    </a:cubicBezTo>
                    <a:cubicBezTo>
                      <a:pt x="45354" y="37716"/>
                      <a:pt x="45336" y="37722"/>
                      <a:pt x="45318" y="37722"/>
                    </a:cubicBezTo>
                    <a:cubicBezTo>
                      <a:pt x="45301" y="37722"/>
                      <a:pt x="45283" y="37716"/>
                      <a:pt x="45283" y="37704"/>
                    </a:cubicBezTo>
                    <a:cubicBezTo>
                      <a:pt x="45259" y="37369"/>
                      <a:pt x="45259" y="37058"/>
                      <a:pt x="45259" y="36723"/>
                    </a:cubicBezTo>
                    <a:lnTo>
                      <a:pt x="45259" y="34978"/>
                    </a:lnTo>
                    <a:lnTo>
                      <a:pt x="45259" y="34117"/>
                    </a:lnTo>
                    <a:lnTo>
                      <a:pt x="45259" y="33663"/>
                    </a:lnTo>
                    <a:lnTo>
                      <a:pt x="45259" y="33448"/>
                    </a:lnTo>
                    <a:cubicBezTo>
                      <a:pt x="45163" y="33113"/>
                      <a:pt x="45067" y="32779"/>
                      <a:pt x="44972" y="32420"/>
                    </a:cubicBezTo>
                    <a:cubicBezTo>
                      <a:pt x="44924" y="32324"/>
                      <a:pt x="44900" y="32205"/>
                      <a:pt x="44876" y="32085"/>
                    </a:cubicBezTo>
                    <a:lnTo>
                      <a:pt x="44876" y="32229"/>
                    </a:lnTo>
                    <a:lnTo>
                      <a:pt x="44876" y="32563"/>
                    </a:lnTo>
                    <a:cubicBezTo>
                      <a:pt x="44852" y="33831"/>
                      <a:pt x="44876" y="35098"/>
                      <a:pt x="44828" y="36365"/>
                    </a:cubicBezTo>
                    <a:cubicBezTo>
                      <a:pt x="44828" y="36401"/>
                      <a:pt x="44804" y="36419"/>
                      <a:pt x="44781" y="36419"/>
                    </a:cubicBezTo>
                    <a:cubicBezTo>
                      <a:pt x="44757" y="36419"/>
                      <a:pt x="44733" y="36401"/>
                      <a:pt x="44733" y="36365"/>
                    </a:cubicBezTo>
                    <a:lnTo>
                      <a:pt x="44733" y="35289"/>
                    </a:lnTo>
                    <a:lnTo>
                      <a:pt x="44733" y="33376"/>
                    </a:lnTo>
                    <a:lnTo>
                      <a:pt x="44733" y="32444"/>
                    </a:lnTo>
                    <a:lnTo>
                      <a:pt x="44733" y="31966"/>
                    </a:lnTo>
                    <a:lnTo>
                      <a:pt x="44733" y="31727"/>
                    </a:lnTo>
                    <a:lnTo>
                      <a:pt x="44733" y="31607"/>
                    </a:lnTo>
                    <a:cubicBezTo>
                      <a:pt x="44733" y="31583"/>
                      <a:pt x="44733" y="31559"/>
                      <a:pt x="44733" y="31559"/>
                    </a:cubicBezTo>
                    <a:cubicBezTo>
                      <a:pt x="44661" y="31248"/>
                      <a:pt x="44589" y="30962"/>
                      <a:pt x="44518" y="30651"/>
                    </a:cubicBezTo>
                    <a:lnTo>
                      <a:pt x="44518" y="31153"/>
                    </a:lnTo>
                    <a:lnTo>
                      <a:pt x="44518" y="31535"/>
                    </a:lnTo>
                    <a:cubicBezTo>
                      <a:pt x="44518" y="32157"/>
                      <a:pt x="44494" y="32755"/>
                      <a:pt x="44494" y="33376"/>
                    </a:cubicBezTo>
                    <a:cubicBezTo>
                      <a:pt x="44494" y="33735"/>
                      <a:pt x="44494" y="34117"/>
                      <a:pt x="44494" y="34500"/>
                    </a:cubicBezTo>
                    <a:cubicBezTo>
                      <a:pt x="44470" y="34859"/>
                      <a:pt x="44470" y="35241"/>
                      <a:pt x="44446" y="35624"/>
                    </a:cubicBezTo>
                    <a:cubicBezTo>
                      <a:pt x="44434" y="35636"/>
                      <a:pt x="44416" y="35642"/>
                      <a:pt x="44398" y="35642"/>
                    </a:cubicBezTo>
                    <a:cubicBezTo>
                      <a:pt x="44380" y="35642"/>
                      <a:pt x="44362" y="35636"/>
                      <a:pt x="44350" y="35624"/>
                    </a:cubicBezTo>
                    <a:lnTo>
                      <a:pt x="44350" y="34356"/>
                    </a:lnTo>
                    <a:lnTo>
                      <a:pt x="44350" y="32133"/>
                    </a:lnTo>
                    <a:lnTo>
                      <a:pt x="44350" y="31201"/>
                    </a:lnTo>
                    <a:lnTo>
                      <a:pt x="44350" y="31033"/>
                    </a:lnTo>
                    <a:lnTo>
                      <a:pt x="44350" y="30483"/>
                    </a:lnTo>
                    <a:lnTo>
                      <a:pt x="44350" y="30220"/>
                    </a:lnTo>
                    <a:lnTo>
                      <a:pt x="44350" y="29957"/>
                    </a:lnTo>
                    <a:cubicBezTo>
                      <a:pt x="44350" y="29934"/>
                      <a:pt x="44374" y="29910"/>
                      <a:pt x="44374" y="29910"/>
                    </a:cubicBezTo>
                    <a:cubicBezTo>
                      <a:pt x="44326" y="29694"/>
                      <a:pt x="44278" y="29455"/>
                      <a:pt x="44255" y="29240"/>
                    </a:cubicBezTo>
                    <a:lnTo>
                      <a:pt x="44255" y="30005"/>
                    </a:lnTo>
                    <a:cubicBezTo>
                      <a:pt x="44255" y="30292"/>
                      <a:pt x="44231" y="30603"/>
                      <a:pt x="44231" y="30890"/>
                    </a:cubicBezTo>
                    <a:cubicBezTo>
                      <a:pt x="44231" y="31081"/>
                      <a:pt x="44207" y="31272"/>
                      <a:pt x="44207" y="31440"/>
                    </a:cubicBezTo>
                    <a:cubicBezTo>
                      <a:pt x="44183" y="31918"/>
                      <a:pt x="44159" y="32396"/>
                      <a:pt x="44135" y="32874"/>
                    </a:cubicBezTo>
                    <a:cubicBezTo>
                      <a:pt x="44063" y="33854"/>
                      <a:pt x="43992" y="34811"/>
                      <a:pt x="43920" y="35791"/>
                    </a:cubicBezTo>
                    <a:cubicBezTo>
                      <a:pt x="43920" y="35803"/>
                      <a:pt x="43902" y="35809"/>
                      <a:pt x="43884" y="35809"/>
                    </a:cubicBezTo>
                    <a:cubicBezTo>
                      <a:pt x="43866" y="35809"/>
                      <a:pt x="43848" y="35803"/>
                      <a:pt x="43848" y="35791"/>
                    </a:cubicBezTo>
                    <a:cubicBezTo>
                      <a:pt x="43872" y="35241"/>
                      <a:pt x="43896" y="34691"/>
                      <a:pt x="43920" y="34165"/>
                    </a:cubicBezTo>
                    <a:cubicBezTo>
                      <a:pt x="43968" y="33185"/>
                      <a:pt x="44039" y="32229"/>
                      <a:pt x="44063" y="31272"/>
                    </a:cubicBezTo>
                    <a:cubicBezTo>
                      <a:pt x="44087" y="31081"/>
                      <a:pt x="44087" y="30866"/>
                      <a:pt x="44087" y="30675"/>
                    </a:cubicBezTo>
                    <a:lnTo>
                      <a:pt x="44087" y="30531"/>
                    </a:lnTo>
                    <a:lnTo>
                      <a:pt x="44087" y="29814"/>
                    </a:lnTo>
                    <a:cubicBezTo>
                      <a:pt x="44063" y="29408"/>
                      <a:pt x="44039" y="29001"/>
                      <a:pt x="44039" y="28595"/>
                    </a:cubicBezTo>
                    <a:lnTo>
                      <a:pt x="43992" y="28475"/>
                    </a:lnTo>
                    <a:lnTo>
                      <a:pt x="43992" y="28499"/>
                    </a:lnTo>
                    <a:cubicBezTo>
                      <a:pt x="44015" y="28738"/>
                      <a:pt x="44039" y="28977"/>
                      <a:pt x="44039" y="29216"/>
                    </a:cubicBezTo>
                    <a:cubicBezTo>
                      <a:pt x="44063" y="29647"/>
                      <a:pt x="44063" y="30053"/>
                      <a:pt x="44063" y="30483"/>
                    </a:cubicBezTo>
                    <a:lnTo>
                      <a:pt x="44063" y="30579"/>
                    </a:lnTo>
                    <a:cubicBezTo>
                      <a:pt x="44063" y="31033"/>
                      <a:pt x="44039" y="31488"/>
                      <a:pt x="43992" y="31942"/>
                    </a:cubicBezTo>
                    <a:cubicBezTo>
                      <a:pt x="43968" y="32396"/>
                      <a:pt x="43920" y="32850"/>
                      <a:pt x="43872" y="33281"/>
                    </a:cubicBezTo>
                    <a:cubicBezTo>
                      <a:pt x="43824" y="33735"/>
                      <a:pt x="43752" y="34189"/>
                      <a:pt x="43657" y="34619"/>
                    </a:cubicBezTo>
                    <a:cubicBezTo>
                      <a:pt x="43657" y="34638"/>
                      <a:pt x="43646" y="34646"/>
                      <a:pt x="43633" y="34646"/>
                    </a:cubicBezTo>
                    <a:cubicBezTo>
                      <a:pt x="43613" y="34646"/>
                      <a:pt x="43585" y="34625"/>
                      <a:pt x="43585" y="34596"/>
                    </a:cubicBezTo>
                    <a:cubicBezTo>
                      <a:pt x="43657" y="34117"/>
                      <a:pt x="43705" y="33615"/>
                      <a:pt x="43776" y="33113"/>
                    </a:cubicBezTo>
                    <a:cubicBezTo>
                      <a:pt x="43848" y="32229"/>
                      <a:pt x="43896" y="31344"/>
                      <a:pt x="43896" y="30436"/>
                    </a:cubicBezTo>
                    <a:lnTo>
                      <a:pt x="43896" y="30053"/>
                    </a:lnTo>
                    <a:lnTo>
                      <a:pt x="43896" y="30005"/>
                    </a:lnTo>
                    <a:cubicBezTo>
                      <a:pt x="43872" y="30316"/>
                      <a:pt x="43824" y="30603"/>
                      <a:pt x="43752" y="30914"/>
                    </a:cubicBezTo>
                    <a:cubicBezTo>
                      <a:pt x="43489" y="31774"/>
                      <a:pt x="42820" y="32420"/>
                      <a:pt x="42175" y="33018"/>
                    </a:cubicBezTo>
                    <a:cubicBezTo>
                      <a:pt x="41529" y="33591"/>
                      <a:pt x="40812" y="34094"/>
                      <a:pt x="40071" y="34524"/>
                    </a:cubicBezTo>
                    <a:cubicBezTo>
                      <a:pt x="38445" y="35385"/>
                      <a:pt x="36700" y="35934"/>
                      <a:pt x="34883" y="36126"/>
                    </a:cubicBezTo>
                    <a:cubicBezTo>
                      <a:pt x="34274" y="36184"/>
                      <a:pt x="33675" y="36215"/>
                      <a:pt x="33079" y="36215"/>
                    </a:cubicBezTo>
                    <a:cubicBezTo>
                      <a:pt x="32691" y="36215"/>
                      <a:pt x="32305" y="36202"/>
                      <a:pt x="31918" y="36173"/>
                    </a:cubicBezTo>
                    <a:cubicBezTo>
                      <a:pt x="31392" y="36150"/>
                      <a:pt x="30890" y="36102"/>
                      <a:pt x="30388" y="36030"/>
                    </a:cubicBezTo>
                    <a:cubicBezTo>
                      <a:pt x="29934" y="35982"/>
                      <a:pt x="29479" y="35887"/>
                      <a:pt x="29049" y="35743"/>
                    </a:cubicBezTo>
                    <a:cubicBezTo>
                      <a:pt x="28666" y="35528"/>
                      <a:pt x="28332" y="35217"/>
                      <a:pt x="28117" y="34835"/>
                    </a:cubicBezTo>
                    <a:cubicBezTo>
                      <a:pt x="27877" y="34428"/>
                      <a:pt x="27638" y="34022"/>
                      <a:pt x="27423" y="33615"/>
                    </a:cubicBezTo>
                    <a:cubicBezTo>
                      <a:pt x="27208" y="33185"/>
                      <a:pt x="27017" y="32779"/>
                      <a:pt x="26849" y="32324"/>
                    </a:cubicBezTo>
                    <a:cubicBezTo>
                      <a:pt x="26658" y="31894"/>
                      <a:pt x="26515" y="31416"/>
                      <a:pt x="26419" y="30962"/>
                    </a:cubicBezTo>
                    <a:cubicBezTo>
                      <a:pt x="26404" y="30902"/>
                      <a:pt x="26453" y="30862"/>
                      <a:pt x="26499" y="30862"/>
                    </a:cubicBezTo>
                    <a:cubicBezTo>
                      <a:pt x="26527" y="30862"/>
                      <a:pt x="26553" y="30877"/>
                      <a:pt x="26563" y="30914"/>
                    </a:cubicBezTo>
                    <a:cubicBezTo>
                      <a:pt x="26634" y="31129"/>
                      <a:pt x="26706" y="31344"/>
                      <a:pt x="26802" y="31583"/>
                    </a:cubicBezTo>
                    <a:cubicBezTo>
                      <a:pt x="27089" y="32444"/>
                      <a:pt x="27447" y="33281"/>
                      <a:pt x="27901" y="34070"/>
                    </a:cubicBezTo>
                    <a:cubicBezTo>
                      <a:pt x="28117" y="34476"/>
                      <a:pt x="28356" y="34835"/>
                      <a:pt x="28643" y="35193"/>
                    </a:cubicBezTo>
                    <a:cubicBezTo>
                      <a:pt x="28953" y="35480"/>
                      <a:pt x="29360" y="35671"/>
                      <a:pt x="29814" y="35719"/>
                    </a:cubicBezTo>
                    <a:cubicBezTo>
                      <a:pt x="30859" y="35915"/>
                      <a:pt x="31911" y="36011"/>
                      <a:pt x="32967" y="36011"/>
                    </a:cubicBezTo>
                    <a:cubicBezTo>
                      <a:pt x="33843" y="36011"/>
                      <a:pt x="34721" y="35945"/>
                      <a:pt x="35600" y="35815"/>
                    </a:cubicBezTo>
                    <a:cubicBezTo>
                      <a:pt x="37321" y="35552"/>
                      <a:pt x="38995" y="34930"/>
                      <a:pt x="40477" y="34022"/>
                    </a:cubicBezTo>
                    <a:cubicBezTo>
                      <a:pt x="41194" y="33568"/>
                      <a:pt x="41864" y="33042"/>
                      <a:pt x="42461" y="32444"/>
                    </a:cubicBezTo>
                    <a:cubicBezTo>
                      <a:pt x="42772" y="32133"/>
                      <a:pt x="43059" y="31798"/>
                      <a:pt x="43298" y="31416"/>
                    </a:cubicBezTo>
                    <a:cubicBezTo>
                      <a:pt x="43513" y="31009"/>
                      <a:pt x="43657" y="30579"/>
                      <a:pt x="43681" y="30125"/>
                    </a:cubicBezTo>
                    <a:cubicBezTo>
                      <a:pt x="43729" y="29647"/>
                      <a:pt x="43752" y="29168"/>
                      <a:pt x="43729" y="28690"/>
                    </a:cubicBezTo>
                    <a:cubicBezTo>
                      <a:pt x="43729" y="28212"/>
                      <a:pt x="43705" y="27710"/>
                      <a:pt x="43657" y="27232"/>
                    </a:cubicBezTo>
                    <a:cubicBezTo>
                      <a:pt x="43561" y="26491"/>
                      <a:pt x="43466" y="25750"/>
                      <a:pt x="43298" y="25032"/>
                    </a:cubicBezTo>
                    <a:lnTo>
                      <a:pt x="43274" y="24913"/>
                    </a:lnTo>
                    <a:cubicBezTo>
                      <a:pt x="43155" y="24554"/>
                      <a:pt x="43059" y="24172"/>
                      <a:pt x="42964" y="23813"/>
                    </a:cubicBezTo>
                    <a:cubicBezTo>
                      <a:pt x="42868" y="23431"/>
                      <a:pt x="42796" y="23048"/>
                      <a:pt x="42772" y="22665"/>
                    </a:cubicBezTo>
                    <a:cubicBezTo>
                      <a:pt x="42772" y="22630"/>
                      <a:pt x="42802" y="22612"/>
                      <a:pt x="42832" y="22612"/>
                    </a:cubicBezTo>
                    <a:cubicBezTo>
                      <a:pt x="42862" y="22612"/>
                      <a:pt x="42892" y="22630"/>
                      <a:pt x="42892" y="22665"/>
                    </a:cubicBezTo>
                    <a:cubicBezTo>
                      <a:pt x="42964" y="22857"/>
                      <a:pt x="43011" y="23072"/>
                      <a:pt x="43059" y="23287"/>
                    </a:cubicBezTo>
                    <a:cubicBezTo>
                      <a:pt x="43107" y="23502"/>
                      <a:pt x="43155" y="23694"/>
                      <a:pt x="43203" y="23909"/>
                    </a:cubicBezTo>
                    <a:cubicBezTo>
                      <a:pt x="43370" y="24650"/>
                      <a:pt x="43585" y="25367"/>
                      <a:pt x="43824" y="26108"/>
                    </a:cubicBezTo>
                    <a:cubicBezTo>
                      <a:pt x="43968" y="26467"/>
                      <a:pt x="44087" y="26825"/>
                      <a:pt x="44231" y="27184"/>
                    </a:cubicBezTo>
                    <a:cubicBezTo>
                      <a:pt x="44302" y="27375"/>
                      <a:pt x="44374" y="27543"/>
                      <a:pt x="44446" y="27710"/>
                    </a:cubicBezTo>
                    <a:cubicBezTo>
                      <a:pt x="44470" y="27806"/>
                      <a:pt x="44518" y="27901"/>
                      <a:pt x="44541" y="27997"/>
                    </a:cubicBezTo>
                    <a:cubicBezTo>
                      <a:pt x="44589" y="28069"/>
                      <a:pt x="44589" y="28140"/>
                      <a:pt x="44565" y="28212"/>
                    </a:cubicBezTo>
                    <a:lnTo>
                      <a:pt x="44541" y="28212"/>
                    </a:lnTo>
                    <a:cubicBezTo>
                      <a:pt x="44446" y="28188"/>
                      <a:pt x="44422" y="28093"/>
                      <a:pt x="44374" y="27997"/>
                    </a:cubicBezTo>
                    <a:cubicBezTo>
                      <a:pt x="44326" y="27901"/>
                      <a:pt x="44278" y="27806"/>
                      <a:pt x="44255" y="27710"/>
                    </a:cubicBezTo>
                    <a:cubicBezTo>
                      <a:pt x="44159" y="27495"/>
                      <a:pt x="44087" y="27304"/>
                      <a:pt x="43992" y="27112"/>
                    </a:cubicBezTo>
                    <a:cubicBezTo>
                      <a:pt x="43896" y="26825"/>
                      <a:pt x="43776" y="26539"/>
                      <a:pt x="43681" y="26252"/>
                    </a:cubicBezTo>
                    <a:lnTo>
                      <a:pt x="43681" y="26252"/>
                    </a:lnTo>
                    <a:cubicBezTo>
                      <a:pt x="43705" y="26395"/>
                      <a:pt x="43729" y="26515"/>
                      <a:pt x="43752" y="26658"/>
                    </a:cubicBezTo>
                    <a:cubicBezTo>
                      <a:pt x="43776" y="26682"/>
                      <a:pt x="43800" y="26706"/>
                      <a:pt x="43800" y="26730"/>
                    </a:cubicBezTo>
                    <a:cubicBezTo>
                      <a:pt x="43848" y="26825"/>
                      <a:pt x="43848" y="26945"/>
                      <a:pt x="43872" y="27041"/>
                    </a:cubicBezTo>
                    <a:cubicBezTo>
                      <a:pt x="43896" y="27160"/>
                      <a:pt x="43920" y="27256"/>
                      <a:pt x="43944" y="27375"/>
                    </a:cubicBezTo>
                    <a:cubicBezTo>
                      <a:pt x="43968" y="27591"/>
                      <a:pt x="44039" y="27806"/>
                      <a:pt x="44087" y="27997"/>
                    </a:cubicBezTo>
                    <a:cubicBezTo>
                      <a:pt x="44135" y="28188"/>
                      <a:pt x="44183" y="28403"/>
                      <a:pt x="44231" y="28595"/>
                    </a:cubicBezTo>
                    <a:cubicBezTo>
                      <a:pt x="44278" y="28595"/>
                      <a:pt x="44326" y="28619"/>
                      <a:pt x="44326" y="28642"/>
                    </a:cubicBezTo>
                    <a:cubicBezTo>
                      <a:pt x="44374" y="28786"/>
                      <a:pt x="44398" y="28929"/>
                      <a:pt x="44422" y="29049"/>
                    </a:cubicBezTo>
                    <a:cubicBezTo>
                      <a:pt x="44661" y="30196"/>
                      <a:pt x="44900" y="31320"/>
                      <a:pt x="45211" y="32420"/>
                    </a:cubicBezTo>
                    <a:cubicBezTo>
                      <a:pt x="45283" y="32707"/>
                      <a:pt x="45378" y="32994"/>
                      <a:pt x="45450" y="33281"/>
                    </a:cubicBezTo>
                    <a:cubicBezTo>
                      <a:pt x="45593" y="33759"/>
                      <a:pt x="45761" y="34237"/>
                      <a:pt x="45928" y="34739"/>
                    </a:cubicBezTo>
                    <a:cubicBezTo>
                      <a:pt x="46048" y="35050"/>
                      <a:pt x="46167" y="35385"/>
                      <a:pt x="46287" y="35695"/>
                    </a:cubicBezTo>
                    <a:cubicBezTo>
                      <a:pt x="46693" y="36771"/>
                      <a:pt x="47147" y="37823"/>
                      <a:pt x="47649" y="38851"/>
                    </a:cubicBezTo>
                    <a:cubicBezTo>
                      <a:pt x="47697" y="38971"/>
                      <a:pt x="47745" y="39066"/>
                      <a:pt x="47817" y="39162"/>
                    </a:cubicBezTo>
                    <a:cubicBezTo>
                      <a:pt x="48271" y="40094"/>
                      <a:pt x="48773" y="41003"/>
                      <a:pt x="49299" y="41888"/>
                    </a:cubicBezTo>
                    <a:cubicBezTo>
                      <a:pt x="49610" y="42366"/>
                      <a:pt x="49897" y="42868"/>
                      <a:pt x="50232" y="43346"/>
                    </a:cubicBezTo>
                    <a:cubicBezTo>
                      <a:pt x="50375" y="43585"/>
                      <a:pt x="50542" y="43824"/>
                      <a:pt x="50710" y="44063"/>
                    </a:cubicBezTo>
                    <a:cubicBezTo>
                      <a:pt x="50877" y="44278"/>
                      <a:pt x="51044" y="44517"/>
                      <a:pt x="51188" y="44756"/>
                    </a:cubicBezTo>
                    <a:cubicBezTo>
                      <a:pt x="51222" y="44808"/>
                      <a:pt x="51195" y="44847"/>
                      <a:pt x="51159" y="44847"/>
                    </a:cubicBezTo>
                    <a:cubicBezTo>
                      <a:pt x="51145" y="44847"/>
                      <a:pt x="51130" y="44842"/>
                      <a:pt x="51116" y="44828"/>
                    </a:cubicBezTo>
                    <a:lnTo>
                      <a:pt x="51092" y="44804"/>
                    </a:lnTo>
                    <a:lnTo>
                      <a:pt x="51092" y="44804"/>
                    </a:lnTo>
                    <a:cubicBezTo>
                      <a:pt x="51140" y="44876"/>
                      <a:pt x="51188" y="44948"/>
                      <a:pt x="51212" y="44996"/>
                    </a:cubicBezTo>
                    <a:cubicBezTo>
                      <a:pt x="51236" y="45043"/>
                      <a:pt x="51260" y="45115"/>
                      <a:pt x="51284" y="45163"/>
                    </a:cubicBezTo>
                    <a:cubicBezTo>
                      <a:pt x="51212" y="44756"/>
                      <a:pt x="51116" y="44326"/>
                      <a:pt x="51044" y="43920"/>
                    </a:cubicBezTo>
                    <a:cubicBezTo>
                      <a:pt x="51031" y="43878"/>
                      <a:pt x="51057" y="43852"/>
                      <a:pt x="51086" y="43852"/>
                    </a:cubicBezTo>
                    <a:cubicBezTo>
                      <a:pt x="51107" y="43852"/>
                      <a:pt x="51130" y="43866"/>
                      <a:pt x="51140" y="43896"/>
                    </a:cubicBezTo>
                    <a:cubicBezTo>
                      <a:pt x="51188" y="44063"/>
                      <a:pt x="51236" y="44254"/>
                      <a:pt x="51284" y="44422"/>
                    </a:cubicBezTo>
                    <a:cubicBezTo>
                      <a:pt x="51427" y="44996"/>
                      <a:pt x="51570" y="45569"/>
                      <a:pt x="51714" y="46167"/>
                    </a:cubicBezTo>
                    <a:cubicBezTo>
                      <a:pt x="51714" y="46215"/>
                      <a:pt x="51738" y="46287"/>
                      <a:pt x="51762" y="46358"/>
                    </a:cubicBezTo>
                    <a:lnTo>
                      <a:pt x="51810" y="46502"/>
                    </a:lnTo>
                    <a:cubicBezTo>
                      <a:pt x="51810" y="46526"/>
                      <a:pt x="51810" y="46550"/>
                      <a:pt x="51810" y="46597"/>
                    </a:cubicBezTo>
                    <a:cubicBezTo>
                      <a:pt x="51977" y="47362"/>
                      <a:pt x="52168" y="48128"/>
                      <a:pt x="52335" y="48893"/>
                    </a:cubicBezTo>
                    <a:cubicBezTo>
                      <a:pt x="52670" y="50351"/>
                      <a:pt x="53005" y="51809"/>
                      <a:pt x="53387" y="53268"/>
                    </a:cubicBezTo>
                    <a:cubicBezTo>
                      <a:pt x="53746" y="54654"/>
                      <a:pt x="54224" y="56017"/>
                      <a:pt x="54678" y="57356"/>
                    </a:cubicBezTo>
                    <a:cubicBezTo>
                      <a:pt x="55157" y="58695"/>
                      <a:pt x="55635" y="60010"/>
                      <a:pt x="56065" y="61373"/>
                    </a:cubicBezTo>
                    <a:cubicBezTo>
                      <a:pt x="56376" y="62329"/>
                      <a:pt x="56639" y="63285"/>
                      <a:pt x="56854" y="64242"/>
                    </a:cubicBezTo>
                    <a:cubicBezTo>
                      <a:pt x="56950" y="64648"/>
                      <a:pt x="57021" y="65078"/>
                      <a:pt x="57069" y="65485"/>
                    </a:cubicBezTo>
                    <a:cubicBezTo>
                      <a:pt x="57084" y="65556"/>
                      <a:pt x="57021" y="65602"/>
                      <a:pt x="56964" y="65602"/>
                    </a:cubicBezTo>
                    <a:cubicBezTo>
                      <a:pt x="56925" y="65602"/>
                      <a:pt x="56888" y="65581"/>
                      <a:pt x="56878" y="65533"/>
                    </a:cubicBezTo>
                    <a:cubicBezTo>
                      <a:pt x="56878" y="65413"/>
                      <a:pt x="56854" y="65293"/>
                      <a:pt x="56830" y="65174"/>
                    </a:cubicBezTo>
                    <a:cubicBezTo>
                      <a:pt x="56806" y="65198"/>
                      <a:pt x="56806" y="65246"/>
                      <a:pt x="56782" y="65270"/>
                    </a:cubicBezTo>
                    <a:cubicBezTo>
                      <a:pt x="56782" y="65317"/>
                      <a:pt x="56758" y="65365"/>
                      <a:pt x="56735" y="65365"/>
                    </a:cubicBezTo>
                    <a:cubicBezTo>
                      <a:pt x="56735" y="65389"/>
                      <a:pt x="56711" y="65413"/>
                      <a:pt x="56711" y="65437"/>
                    </a:cubicBezTo>
                    <a:cubicBezTo>
                      <a:pt x="56687" y="65580"/>
                      <a:pt x="56639" y="65724"/>
                      <a:pt x="56615" y="65867"/>
                    </a:cubicBezTo>
                    <a:cubicBezTo>
                      <a:pt x="56567" y="65987"/>
                      <a:pt x="56519" y="66130"/>
                      <a:pt x="56472" y="66250"/>
                    </a:cubicBezTo>
                    <a:lnTo>
                      <a:pt x="56400" y="66441"/>
                    </a:lnTo>
                    <a:cubicBezTo>
                      <a:pt x="56376" y="66513"/>
                      <a:pt x="56352" y="66561"/>
                      <a:pt x="56304" y="66561"/>
                    </a:cubicBezTo>
                    <a:cubicBezTo>
                      <a:pt x="56297" y="66568"/>
                      <a:pt x="56290" y="66571"/>
                      <a:pt x="56283" y="66571"/>
                    </a:cubicBezTo>
                    <a:cubicBezTo>
                      <a:pt x="56266" y="66571"/>
                      <a:pt x="56249" y="66554"/>
                      <a:pt x="56233" y="66537"/>
                    </a:cubicBezTo>
                    <a:cubicBezTo>
                      <a:pt x="56233" y="66537"/>
                      <a:pt x="56233" y="66513"/>
                      <a:pt x="56233" y="66513"/>
                    </a:cubicBezTo>
                    <a:cubicBezTo>
                      <a:pt x="56017" y="66537"/>
                      <a:pt x="55826" y="66561"/>
                      <a:pt x="55635" y="66585"/>
                    </a:cubicBezTo>
                    <a:cubicBezTo>
                      <a:pt x="55396" y="66608"/>
                      <a:pt x="55157" y="66656"/>
                      <a:pt x="54894" y="66680"/>
                    </a:cubicBezTo>
                    <a:cubicBezTo>
                      <a:pt x="54463" y="66728"/>
                      <a:pt x="54057" y="66776"/>
                      <a:pt x="53627" y="66824"/>
                    </a:cubicBezTo>
                    <a:cubicBezTo>
                      <a:pt x="53411" y="66824"/>
                      <a:pt x="53220" y="66871"/>
                      <a:pt x="53029" y="66919"/>
                    </a:cubicBezTo>
                    <a:cubicBezTo>
                      <a:pt x="52838" y="66967"/>
                      <a:pt x="52646" y="67063"/>
                      <a:pt x="52479" y="67158"/>
                    </a:cubicBezTo>
                    <a:cubicBezTo>
                      <a:pt x="52335" y="67278"/>
                      <a:pt x="52168" y="67397"/>
                      <a:pt x="52025" y="67517"/>
                    </a:cubicBezTo>
                    <a:lnTo>
                      <a:pt x="51499" y="67923"/>
                    </a:lnTo>
                    <a:lnTo>
                      <a:pt x="50997" y="68330"/>
                    </a:lnTo>
                    <a:lnTo>
                      <a:pt x="50710" y="68545"/>
                    </a:lnTo>
                    <a:cubicBezTo>
                      <a:pt x="50638" y="68617"/>
                      <a:pt x="50542" y="68688"/>
                      <a:pt x="50471" y="68736"/>
                    </a:cubicBezTo>
                    <a:cubicBezTo>
                      <a:pt x="50458" y="68740"/>
                      <a:pt x="50445" y="68742"/>
                      <a:pt x="50433" y="68742"/>
                    </a:cubicBezTo>
                    <a:cubicBezTo>
                      <a:pt x="50377" y="68742"/>
                      <a:pt x="50331" y="68700"/>
                      <a:pt x="50351" y="68641"/>
                    </a:cubicBezTo>
                    <a:lnTo>
                      <a:pt x="50327" y="68641"/>
                    </a:lnTo>
                    <a:lnTo>
                      <a:pt x="50064" y="68688"/>
                    </a:lnTo>
                    <a:lnTo>
                      <a:pt x="49825" y="68760"/>
                    </a:lnTo>
                    <a:cubicBezTo>
                      <a:pt x="49801" y="68760"/>
                      <a:pt x="49777" y="68760"/>
                      <a:pt x="49777" y="68784"/>
                    </a:cubicBezTo>
                    <a:cubicBezTo>
                      <a:pt x="49753" y="68808"/>
                      <a:pt x="49753" y="68832"/>
                      <a:pt x="49777" y="68856"/>
                    </a:cubicBezTo>
                    <a:cubicBezTo>
                      <a:pt x="49777" y="68975"/>
                      <a:pt x="49849" y="69071"/>
                      <a:pt x="49945" y="69119"/>
                    </a:cubicBezTo>
                    <a:lnTo>
                      <a:pt x="50232" y="69143"/>
                    </a:lnTo>
                    <a:cubicBezTo>
                      <a:pt x="50255" y="69119"/>
                      <a:pt x="50303" y="69119"/>
                      <a:pt x="50327" y="69119"/>
                    </a:cubicBezTo>
                    <a:cubicBezTo>
                      <a:pt x="50351" y="69119"/>
                      <a:pt x="50375" y="69119"/>
                      <a:pt x="50399" y="69143"/>
                    </a:cubicBezTo>
                    <a:cubicBezTo>
                      <a:pt x="50594" y="69153"/>
                      <a:pt x="50788" y="69157"/>
                      <a:pt x="50983" y="69157"/>
                    </a:cubicBezTo>
                    <a:cubicBezTo>
                      <a:pt x="51720" y="69157"/>
                      <a:pt x="52453" y="69089"/>
                      <a:pt x="53172" y="68975"/>
                    </a:cubicBezTo>
                    <a:cubicBezTo>
                      <a:pt x="53505" y="68905"/>
                      <a:pt x="53825" y="68861"/>
                      <a:pt x="54150" y="68861"/>
                    </a:cubicBezTo>
                    <a:cubicBezTo>
                      <a:pt x="54269" y="68861"/>
                      <a:pt x="54389" y="68867"/>
                      <a:pt x="54511" y="68880"/>
                    </a:cubicBezTo>
                    <a:cubicBezTo>
                      <a:pt x="54798" y="68880"/>
                      <a:pt x="55109" y="68999"/>
                      <a:pt x="55348" y="69167"/>
                    </a:cubicBezTo>
                    <a:cubicBezTo>
                      <a:pt x="55444" y="69190"/>
                      <a:pt x="55515" y="69238"/>
                      <a:pt x="55587" y="69286"/>
                    </a:cubicBezTo>
                    <a:cubicBezTo>
                      <a:pt x="56113" y="69597"/>
                      <a:pt x="56496" y="70075"/>
                      <a:pt x="56711" y="70625"/>
                    </a:cubicBezTo>
                    <a:cubicBezTo>
                      <a:pt x="56950" y="71199"/>
                      <a:pt x="57045" y="71820"/>
                      <a:pt x="56974" y="72442"/>
                    </a:cubicBezTo>
                    <a:cubicBezTo>
                      <a:pt x="56902" y="73087"/>
                      <a:pt x="56639" y="73709"/>
                      <a:pt x="56233" y="74235"/>
                    </a:cubicBezTo>
                    <a:cubicBezTo>
                      <a:pt x="55922" y="74618"/>
                      <a:pt x="55563" y="74952"/>
                      <a:pt x="55133" y="75191"/>
                    </a:cubicBezTo>
                    <a:cubicBezTo>
                      <a:pt x="54846" y="75359"/>
                      <a:pt x="54535" y="75478"/>
                      <a:pt x="54224" y="75574"/>
                    </a:cubicBezTo>
                    <a:cubicBezTo>
                      <a:pt x="53854" y="75673"/>
                      <a:pt x="53477" y="75721"/>
                      <a:pt x="53100" y="75721"/>
                    </a:cubicBezTo>
                    <a:cubicBezTo>
                      <a:pt x="52747" y="75721"/>
                      <a:pt x="52395" y="75679"/>
                      <a:pt x="52049" y="75598"/>
                    </a:cubicBezTo>
                    <a:cubicBezTo>
                      <a:pt x="52049" y="75646"/>
                      <a:pt x="52001" y="75670"/>
                      <a:pt x="51953" y="75670"/>
                    </a:cubicBezTo>
                    <a:cubicBezTo>
                      <a:pt x="51835" y="75602"/>
                      <a:pt x="51692" y="75534"/>
                      <a:pt x="51560" y="75534"/>
                    </a:cubicBezTo>
                    <a:cubicBezTo>
                      <a:pt x="51505" y="75534"/>
                      <a:pt x="51452" y="75546"/>
                      <a:pt x="51403" y="75574"/>
                    </a:cubicBezTo>
                    <a:cubicBezTo>
                      <a:pt x="51355" y="75622"/>
                      <a:pt x="51307" y="75670"/>
                      <a:pt x="51284" y="75741"/>
                    </a:cubicBezTo>
                    <a:cubicBezTo>
                      <a:pt x="51307" y="75837"/>
                      <a:pt x="51355" y="75909"/>
                      <a:pt x="51403" y="75956"/>
                    </a:cubicBezTo>
                    <a:cubicBezTo>
                      <a:pt x="51953" y="76387"/>
                      <a:pt x="52598" y="76650"/>
                      <a:pt x="53292" y="76674"/>
                    </a:cubicBezTo>
                    <a:cubicBezTo>
                      <a:pt x="53674" y="76698"/>
                      <a:pt x="54057" y="76698"/>
                      <a:pt x="54439" y="76698"/>
                    </a:cubicBezTo>
                    <a:cubicBezTo>
                      <a:pt x="54607" y="76698"/>
                      <a:pt x="54798" y="76698"/>
                      <a:pt x="54989" y="76674"/>
                    </a:cubicBezTo>
                    <a:cubicBezTo>
                      <a:pt x="55157" y="76650"/>
                      <a:pt x="55324" y="76626"/>
                      <a:pt x="55491" y="76578"/>
                    </a:cubicBezTo>
                    <a:lnTo>
                      <a:pt x="55515" y="76578"/>
                    </a:lnTo>
                    <a:cubicBezTo>
                      <a:pt x="55659" y="76506"/>
                      <a:pt x="55802" y="76411"/>
                      <a:pt x="55946" y="76315"/>
                    </a:cubicBezTo>
                    <a:cubicBezTo>
                      <a:pt x="56400" y="76004"/>
                      <a:pt x="56830" y="75622"/>
                      <a:pt x="57213" y="75239"/>
                    </a:cubicBezTo>
                    <a:lnTo>
                      <a:pt x="57906" y="74594"/>
                    </a:lnTo>
                    <a:lnTo>
                      <a:pt x="58265" y="74283"/>
                    </a:lnTo>
                    <a:cubicBezTo>
                      <a:pt x="58360" y="74163"/>
                      <a:pt x="58480" y="74068"/>
                      <a:pt x="58599" y="73996"/>
                    </a:cubicBezTo>
                    <a:cubicBezTo>
                      <a:pt x="58608" y="73992"/>
                      <a:pt x="58616" y="73990"/>
                      <a:pt x="58623" y="73990"/>
                    </a:cubicBezTo>
                    <a:cubicBezTo>
                      <a:pt x="58655" y="73990"/>
                      <a:pt x="58671" y="74029"/>
                      <a:pt x="58671" y="74068"/>
                    </a:cubicBezTo>
                    <a:cubicBezTo>
                      <a:pt x="58576" y="74211"/>
                      <a:pt x="58480" y="74355"/>
                      <a:pt x="58336" y="74450"/>
                    </a:cubicBezTo>
                    <a:lnTo>
                      <a:pt x="57954" y="74809"/>
                    </a:lnTo>
                    <a:cubicBezTo>
                      <a:pt x="57524" y="75239"/>
                      <a:pt x="57093" y="75646"/>
                      <a:pt x="56615" y="76028"/>
                    </a:cubicBezTo>
                    <a:cubicBezTo>
                      <a:pt x="56233" y="76411"/>
                      <a:pt x="55754" y="76698"/>
                      <a:pt x="55228" y="76841"/>
                    </a:cubicBezTo>
                    <a:cubicBezTo>
                      <a:pt x="55204" y="76841"/>
                      <a:pt x="55181" y="76841"/>
                      <a:pt x="55157" y="76817"/>
                    </a:cubicBezTo>
                    <a:lnTo>
                      <a:pt x="54965" y="76841"/>
                    </a:lnTo>
                    <a:cubicBezTo>
                      <a:pt x="54726" y="76865"/>
                      <a:pt x="54487" y="76865"/>
                      <a:pt x="54248" y="76865"/>
                    </a:cubicBezTo>
                    <a:cubicBezTo>
                      <a:pt x="54169" y="76868"/>
                      <a:pt x="54090" y="76869"/>
                      <a:pt x="54011" y="76869"/>
                    </a:cubicBezTo>
                    <a:cubicBezTo>
                      <a:pt x="53469" y="76869"/>
                      <a:pt x="52932" y="76799"/>
                      <a:pt x="52431" y="76674"/>
                    </a:cubicBezTo>
                    <a:cubicBezTo>
                      <a:pt x="52431" y="76674"/>
                      <a:pt x="52407" y="76698"/>
                      <a:pt x="52407" y="76698"/>
                    </a:cubicBezTo>
                    <a:lnTo>
                      <a:pt x="52431" y="76745"/>
                    </a:lnTo>
                    <a:cubicBezTo>
                      <a:pt x="52431" y="76769"/>
                      <a:pt x="52455" y="76793"/>
                      <a:pt x="52479" y="76817"/>
                    </a:cubicBezTo>
                    <a:lnTo>
                      <a:pt x="52479" y="76841"/>
                    </a:lnTo>
                    <a:lnTo>
                      <a:pt x="52503" y="76865"/>
                    </a:lnTo>
                    <a:cubicBezTo>
                      <a:pt x="52551" y="76913"/>
                      <a:pt x="52622" y="76961"/>
                      <a:pt x="52670" y="77008"/>
                    </a:cubicBezTo>
                    <a:cubicBezTo>
                      <a:pt x="52814" y="77080"/>
                      <a:pt x="52933" y="77152"/>
                      <a:pt x="53077" y="77200"/>
                    </a:cubicBezTo>
                    <a:cubicBezTo>
                      <a:pt x="53340" y="77295"/>
                      <a:pt x="53603" y="77367"/>
                      <a:pt x="53890" y="77415"/>
                    </a:cubicBezTo>
                    <a:cubicBezTo>
                      <a:pt x="54115" y="77446"/>
                      <a:pt x="54340" y="77462"/>
                      <a:pt x="54564" y="77462"/>
                    </a:cubicBezTo>
                    <a:cubicBezTo>
                      <a:pt x="55030" y="77462"/>
                      <a:pt x="55493" y="77393"/>
                      <a:pt x="55946" y="77247"/>
                    </a:cubicBezTo>
                    <a:lnTo>
                      <a:pt x="55898" y="77152"/>
                    </a:lnTo>
                    <a:cubicBezTo>
                      <a:pt x="55850" y="77080"/>
                      <a:pt x="55802" y="77008"/>
                      <a:pt x="55754" y="76961"/>
                    </a:cubicBezTo>
                    <a:cubicBezTo>
                      <a:pt x="55754" y="76937"/>
                      <a:pt x="55754" y="76913"/>
                      <a:pt x="55754" y="76913"/>
                    </a:cubicBezTo>
                    <a:cubicBezTo>
                      <a:pt x="55766" y="76901"/>
                      <a:pt x="55778" y="76895"/>
                      <a:pt x="55790" y="76895"/>
                    </a:cubicBezTo>
                    <a:cubicBezTo>
                      <a:pt x="55802" y="76895"/>
                      <a:pt x="55814" y="76901"/>
                      <a:pt x="55826" y="76913"/>
                    </a:cubicBezTo>
                    <a:cubicBezTo>
                      <a:pt x="55874" y="76961"/>
                      <a:pt x="55946" y="77056"/>
                      <a:pt x="55970" y="77080"/>
                    </a:cubicBezTo>
                    <a:cubicBezTo>
                      <a:pt x="55993" y="77128"/>
                      <a:pt x="56017" y="77152"/>
                      <a:pt x="56017" y="77200"/>
                    </a:cubicBezTo>
                    <a:lnTo>
                      <a:pt x="56017" y="77224"/>
                    </a:lnTo>
                    <a:lnTo>
                      <a:pt x="56137" y="77176"/>
                    </a:lnTo>
                    <a:lnTo>
                      <a:pt x="56089" y="77152"/>
                    </a:lnTo>
                    <a:lnTo>
                      <a:pt x="56041" y="77104"/>
                    </a:lnTo>
                    <a:cubicBezTo>
                      <a:pt x="56017" y="77056"/>
                      <a:pt x="55970" y="77008"/>
                      <a:pt x="55946" y="76961"/>
                    </a:cubicBezTo>
                    <a:cubicBezTo>
                      <a:pt x="55929" y="76944"/>
                      <a:pt x="55947" y="76916"/>
                      <a:pt x="55967" y="76916"/>
                    </a:cubicBezTo>
                    <a:cubicBezTo>
                      <a:pt x="55976" y="76916"/>
                      <a:pt x="55986" y="76922"/>
                      <a:pt x="55993" y="76937"/>
                    </a:cubicBezTo>
                    <a:cubicBezTo>
                      <a:pt x="56017" y="76984"/>
                      <a:pt x="56065" y="77008"/>
                      <a:pt x="56089" y="77056"/>
                    </a:cubicBezTo>
                    <a:lnTo>
                      <a:pt x="56137" y="77104"/>
                    </a:lnTo>
                    <a:lnTo>
                      <a:pt x="56185" y="77128"/>
                    </a:lnTo>
                    <a:lnTo>
                      <a:pt x="56185" y="77152"/>
                    </a:lnTo>
                    <a:cubicBezTo>
                      <a:pt x="56376" y="77080"/>
                      <a:pt x="56567" y="76984"/>
                      <a:pt x="56758" y="76865"/>
                    </a:cubicBezTo>
                    <a:cubicBezTo>
                      <a:pt x="57237" y="76578"/>
                      <a:pt x="57667" y="76196"/>
                      <a:pt x="58026" y="75789"/>
                    </a:cubicBezTo>
                    <a:lnTo>
                      <a:pt x="58695" y="75120"/>
                    </a:lnTo>
                    <a:cubicBezTo>
                      <a:pt x="58791" y="75000"/>
                      <a:pt x="58910" y="74881"/>
                      <a:pt x="59030" y="74785"/>
                    </a:cubicBezTo>
                    <a:cubicBezTo>
                      <a:pt x="59125" y="74665"/>
                      <a:pt x="59221" y="74546"/>
                      <a:pt x="59364" y="74450"/>
                    </a:cubicBezTo>
                    <a:cubicBezTo>
                      <a:pt x="59371" y="74447"/>
                      <a:pt x="59378" y="74445"/>
                      <a:pt x="59385" y="74445"/>
                    </a:cubicBezTo>
                    <a:cubicBezTo>
                      <a:pt x="59430" y="74445"/>
                      <a:pt x="59477" y="74505"/>
                      <a:pt x="59436" y="74546"/>
                    </a:cubicBezTo>
                    <a:cubicBezTo>
                      <a:pt x="59388" y="74642"/>
                      <a:pt x="59293" y="74737"/>
                      <a:pt x="59221" y="74809"/>
                    </a:cubicBezTo>
                    <a:cubicBezTo>
                      <a:pt x="59341" y="74737"/>
                      <a:pt x="59436" y="74642"/>
                      <a:pt x="59556" y="74546"/>
                    </a:cubicBezTo>
                    <a:cubicBezTo>
                      <a:pt x="59604" y="74474"/>
                      <a:pt x="59675" y="74402"/>
                      <a:pt x="59747" y="74331"/>
                    </a:cubicBezTo>
                    <a:cubicBezTo>
                      <a:pt x="59723" y="74307"/>
                      <a:pt x="59723" y="74283"/>
                      <a:pt x="59747" y="74259"/>
                    </a:cubicBezTo>
                    <a:cubicBezTo>
                      <a:pt x="59795" y="74211"/>
                      <a:pt x="59843" y="74163"/>
                      <a:pt x="59890" y="74139"/>
                    </a:cubicBezTo>
                    <a:cubicBezTo>
                      <a:pt x="60034" y="73948"/>
                      <a:pt x="60130" y="73733"/>
                      <a:pt x="60225" y="73518"/>
                    </a:cubicBezTo>
                    <a:cubicBezTo>
                      <a:pt x="60321" y="73279"/>
                      <a:pt x="60369" y="73064"/>
                      <a:pt x="60416" y="72825"/>
                    </a:cubicBezTo>
                    <a:cubicBezTo>
                      <a:pt x="60440" y="72705"/>
                      <a:pt x="60440" y="72585"/>
                      <a:pt x="60464" y="72442"/>
                    </a:cubicBezTo>
                    <a:cubicBezTo>
                      <a:pt x="60464" y="72322"/>
                      <a:pt x="60488" y="72203"/>
                      <a:pt x="60536" y="72083"/>
                    </a:cubicBezTo>
                    <a:cubicBezTo>
                      <a:pt x="60550" y="72070"/>
                      <a:pt x="60580" y="72056"/>
                      <a:pt x="60602" y="72056"/>
                    </a:cubicBezTo>
                    <a:cubicBezTo>
                      <a:pt x="60619" y="72056"/>
                      <a:pt x="60632" y="72063"/>
                      <a:pt x="60632" y="72083"/>
                    </a:cubicBezTo>
                    <a:cubicBezTo>
                      <a:pt x="60656" y="72227"/>
                      <a:pt x="60656" y="72370"/>
                      <a:pt x="60632" y="72538"/>
                    </a:cubicBezTo>
                    <a:cubicBezTo>
                      <a:pt x="60608" y="72681"/>
                      <a:pt x="60584" y="72825"/>
                      <a:pt x="60560" y="72968"/>
                    </a:cubicBezTo>
                    <a:cubicBezTo>
                      <a:pt x="60512" y="73207"/>
                      <a:pt x="60464" y="73422"/>
                      <a:pt x="60369" y="73637"/>
                    </a:cubicBezTo>
                    <a:lnTo>
                      <a:pt x="60440" y="73494"/>
                    </a:lnTo>
                    <a:cubicBezTo>
                      <a:pt x="60584" y="73207"/>
                      <a:pt x="60679" y="72872"/>
                      <a:pt x="60751" y="72562"/>
                    </a:cubicBezTo>
                    <a:cubicBezTo>
                      <a:pt x="61038" y="71223"/>
                      <a:pt x="61229" y="69884"/>
                      <a:pt x="61349" y="68521"/>
                    </a:cubicBezTo>
                    <a:cubicBezTo>
                      <a:pt x="61397" y="67804"/>
                      <a:pt x="61421" y="67063"/>
                      <a:pt x="61421" y="66322"/>
                    </a:cubicBezTo>
                    <a:cubicBezTo>
                      <a:pt x="61421" y="65700"/>
                      <a:pt x="61397" y="65078"/>
                      <a:pt x="61349" y="64457"/>
                    </a:cubicBezTo>
                    <a:cubicBezTo>
                      <a:pt x="61349" y="64433"/>
                      <a:pt x="61349" y="64409"/>
                      <a:pt x="61373" y="64385"/>
                    </a:cubicBezTo>
                    <a:cubicBezTo>
                      <a:pt x="61325" y="64050"/>
                      <a:pt x="61301" y="63716"/>
                      <a:pt x="61301" y="63381"/>
                    </a:cubicBezTo>
                    <a:lnTo>
                      <a:pt x="61301" y="63309"/>
                    </a:lnTo>
                    <a:cubicBezTo>
                      <a:pt x="61277" y="62879"/>
                      <a:pt x="61325" y="62448"/>
                      <a:pt x="61349" y="62018"/>
                    </a:cubicBezTo>
                    <a:cubicBezTo>
                      <a:pt x="61421" y="61110"/>
                      <a:pt x="61516" y="60201"/>
                      <a:pt x="61564" y="59293"/>
                    </a:cubicBezTo>
                    <a:cubicBezTo>
                      <a:pt x="61612" y="58360"/>
                      <a:pt x="61612" y="57428"/>
                      <a:pt x="61588" y="56495"/>
                    </a:cubicBezTo>
                    <a:cubicBezTo>
                      <a:pt x="61564" y="55587"/>
                      <a:pt x="61516" y="54654"/>
                      <a:pt x="61421" y="53746"/>
                    </a:cubicBezTo>
                    <a:cubicBezTo>
                      <a:pt x="61373" y="53268"/>
                      <a:pt x="61301" y="52790"/>
                      <a:pt x="61253" y="52335"/>
                    </a:cubicBezTo>
                    <a:cubicBezTo>
                      <a:pt x="61181" y="51881"/>
                      <a:pt x="61086" y="51427"/>
                      <a:pt x="61086" y="50973"/>
                    </a:cubicBezTo>
                    <a:cubicBezTo>
                      <a:pt x="61062" y="50949"/>
                      <a:pt x="61086" y="50925"/>
                      <a:pt x="61110" y="50925"/>
                    </a:cubicBezTo>
                    <a:cubicBezTo>
                      <a:pt x="61062" y="50805"/>
                      <a:pt x="61038" y="50710"/>
                      <a:pt x="61014" y="50590"/>
                    </a:cubicBezTo>
                    <a:cubicBezTo>
                      <a:pt x="60942" y="50231"/>
                      <a:pt x="60871" y="49897"/>
                      <a:pt x="60823" y="49538"/>
                    </a:cubicBezTo>
                    <a:cubicBezTo>
                      <a:pt x="60608" y="48295"/>
                      <a:pt x="60488" y="47028"/>
                      <a:pt x="60273" y="45761"/>
                    </a:cubicBezTo>
                    <a:cubicBezTo>
                      <a:pt x="60177" y="45139"/>
                      <a:pt x="60058" y="44493"/>
                      <a:pt x="59890" y="43896"/>
                    </a:cubicBezTo>
                    <a:cubicBezTo>
                      <a:pt x="59819" y="43609"/>
                      <a:pt x="59723" y="43298"/>
                      <a:pt x="59627" y="43011"/>
                    </a:cubicBezTo>
                    <a:cubicBezTo>
                      <a:pt x="59604" y="42939"/>
                      <a:pt x="59580" y="42868"/>
                      <a:pt x="59556" y="42820"/>
                    </a:cubicBezTo>
                    <a:cubicBezTo>
                      <a:pt x="59539" y="42837"/>
                      <a:pt x="59516" y="42845"/>
                      <a:pt x="59492" y="42845"/>
                    </a:cubicBezTo>
                    <a:cubicBezTo>
                      <a:pt x="59449" y="42845"/>
                      <a:pt x="59404" y="42818"/>
                      <a:pt x="59388" y="42772"/>
                    </a:cubicBezTo>
                    <a:lnTo>
                      <a:pt x="59293" y="42342"/>
                    </a:lnTo>
                    <a:cubicBezTo>
                      <a:pt x="59054" y="41170"/>
                      <a:pt x="58743" y="39999"/>
                      <a:pt x="58408" y="38875"/>
                    </a:cubicBezTo>
                    <a:cubicBezTo>
                      <a:pt x="58073" y="37728"/>
                      <a:pt x="57691" y="36604"/>
                      <a:pt x="57284" y="35456"/>
                    </a:cubicBezTo>
                    <a:cubicBezTo>
                      <a:pt x="56902" y="34333"/>
                      <a:pt x="56472" y="33209"/>
                      <a:pt x="56041" y="32085"/>
                    </a:cubicBezTo>
                    <a:lnTo>
                      <a:pt x="55420" y="30412"/>
                    </a:lnTo>
                    <a:cubicBezTo>
                      <a:pt x="55204" y="29862"/>
                      <a:pt x="54965" y="29312"/>
                      <a:pt x="54678" y="28786"/>
                    </a:cubicBezTo>
                    <a:cubicBezTo>
                      <a:pt x="54392" y="28236"/>
                      <a:pt x="54057" y="27734"/>
                      <a:pt x="53746" y="27208"/>
                    </a:cubicBezTo>
                    <a:lnTo>
                      <a:pt x="53340" y="26539"/>
                    </a:lnTo>
                    <a:cubicBezTo>
                      <a:pt x="53196" y="26299"/>
                      <a:pt x="53029" y="26060"/>
                      <a:pt x="52885" y="25821"/>
                    </a:cubicBezTo>
                    <a:cubicBezTo>
                      <a:pt x="52861" y="25774"/>
                      <a:pt x="52838" y="25750"/>
                      <a:pt x="52814" y="25726"/>
                    </a:cubicBezTo>
                    <a:lnTo>
                      <a:pt x="52814" y="25726"/>
                    </a:lnTo>
                    <a:cubicBezTo>
                      <a:pt x="52838" y="26013"/>
                      <a:pt x="52814" y="26323"/>
                      <a:pt x="52766" y="26610"/>
                    </a:cubicBezTo>
                    <a:cubicBezTo>
                      <a:pt x="52755" y="26643"/>
                      <a:pt x="52730" y="26656"/>
                      <a:pt x="52705" y="26656"/>
                    </a:cubicBezTo>
                    <a:cubicBezTo>
                      <a:pt x="52675" y="26656"/>
                      <a:pt x="52646" y="26637"/>
                      <a:pt x="52646" y="26610"/>
                    </a:cubicBezTo>
                    <a:cubicBezTo>
                      <a:pt x="52694" y="26443"/>
                      <a:pt x="52694" y="26299"/>
                      <a:pt x="52694" y="26132"/>
                    </a:cubicBezTo>
                    <a:cubicBezTo>
                      <a:pt x="52694" y="25893"/>
                      <a:pt x="52670" y="25654"/>
                      <a:pt x="52646" y="25439"/>
                    </a:cubicBezTo>
                    <a:cubicBezTo>
                      <a:pt x="52598" y="25343"/>
                      <a:pt x="52575" y="25248"/>
                      <a:pt x="52551" y="25152"/>
                    </a:cubicBezTo>
                    <a:cubicBezTo>
                      <a:pt x="52503" y="25008"/>
                      <a:pt x="52479" y="24865"/>
                      <a:pt x="52479" y="24698"/>
                    </a:cubicBezTo>
                    <a:cubicBezTo>
                      <a:pt x="52455" y="24578"/>
                      <a:pt x="52431" y="24435"/>
                      <a:pt x="52359" y="24291"/>
                    </a:cubicBezTo>
                    <a:cubicBezTo>
                      <a:pt x="52359" y="24267"/>
                      <a:pt x="52359" y="24243"/>
                      <a:pt x="52359" y="24219"/>
                    </a:cubicBezTo>
                    <a:lnTo>
                      <a:pt x="52383" y="24219"/>
                    </a:lnTo>
                    <a:cubicBezTo>
                      <a:pt x="52383" y="24196"/>
                      <a:pt x="52383" y="24196"/>
                      <a:pt x="52383" y="24172"/>
                    </a:cubicBezTo>
                    <a:cubicBezTo>
                      <a:pt x="52240" y="23598"/>
                      <a:pt x="52073" y="23048"/>
                      <a:pt x="51905" y="22474"/>
                    </a:cubicBezTo>
                    <a:cubicBezTo>
                      <a:pt x="51547" y="21398"/>
                      <a:pt x="51116" y="20346"/>
                      <a:pt x="50590" y="19342"/>
                    </a:cubicBezTo>
                    <a:cubicBezTo>
                      <a:pt x="50064" y="18338"/>
                      <a:pt x="49395" y="17454"/>
                      <a:pt x="48606" y="16665"/>
                    </a:cubicBezTo>
                    <a:cubicBezTo>
                      <a:pt x="48391" y="16449"/>
                      <a:pt x="48152" y="16258"/>
                      <a:pt x="47912" y="16067"/>
                    </a:cubicBezTo>
                    <a:cubicBezTo>
                      <a:pt x="47649" y="15899"/>
                      <a:pt x="47387" y="15732"/>
                      <a:pt x="47076" y="15637"/>
                    </a:cubicBezTo>
                    <a:cubicBezTo>
                      <a:pt x="46454" y="15421"/>
                      <a:pt x="45832" y="15278"/>
                      <a:pt x="45187" y="15230"/>
                    </a:cubicBezTo>
                    <a:cubicBezTo>
                      <a:pt x="44637" y="15158"/>
                      <a:pt x="44111" y="15134"/>
                      <a:pt x="43561" y="15134"/>
                    </a:cubicBezTo>
                    <a:cubicBezTo>
                      <a:pt x="43561" y="15158"/>
                      <a:pt x="43537" y="15182"/>
                      <a:pt x="43513" y="15182"/>
                    </a:cubicBezTo>
                    <a:cubicBezTo>
                      <a:pt x="43394" y="15182"/>
                      <a:pt x="43298" y="15158"/>
                      <a:pt x="43203" y="15134"/>
                    </a:cubicBezTo>
                    <a:lnTo>
                      <a:pt x="42222" y="15134"/>
                    </a:lnTo>
                    <a:lnTo>
                      <a:pt x="41744" y="15063"/>
                    </a:lnTo>
                    <a:lnTo>
                      <a:pt x="41409" y="15063"/>
                    </a:lnTo>
                    <a:cubicBezTo>
                      <a:pt x="41389" y="15123"/>
                      <a:pt x="41340" y="15149"/>
                      <a:pt x="41289" y="15149"/>
                    </a:cubicBezTo>
                    <a:cubicBezTo>
                      <a:pt x="41219" y="15149"/>
                      <a:pt x="41146" y="15098"/>
                      <a:pt x="41146" y="15015"/>
                    </a:cubicBezTo>
                    <a:cubicBezTo>
                      <a:pt x="41146" y="14848"/>
                      <a:pt x="41409" y="14848"/>
                      <a:pt x="41505" y="14848"/>
                    </a:cubicBezTo>
                    <a:lnTo>
                      <a:pt x="41816" y="14848"/>
                    </a:lnTo>
                    <a:cubicBezTo>
                      <a:pt x="41744" y="14848"/>
                      <a:pt x="41696" y="14824"/>
                      <a:pt x="41649" y="14800"/>
                    </a:cubicBezTo>
                    <a:cubicBezTo>
                      <a:pt x="41529" y="14776"/>
                      <a:pt x="41433" y="14728"/>
                      <a:pt x="41338" y="14704"/>
                    </a:cubicBezTo>
                    <a:lnTo>
                      <a:pt x="40740" y="14513"/>
                    </a:lnTo>
                    <a:cubicBezTo>
                      <a:pt x="40334" y="14393"/>
                      <a:pt x="39927" y="14250"/>
                      <a:pt x="39545" y="14130"/>
                    </a:cubicBezTo>
                    <a:cubicBezTo>
                      <a:pt x="38110" y="13652"/>
                      <a:pt x="36700" y="13150"/>
                      <a:pt x="35313" y="12624"/>
                    </a:cubicBezTo>
                    <a:cubicBezTo>
                      <a:pt x="34667" y="12409"/>
                      <a:pt x="34046" y="12098"/>
                      <a:pt x="33472" y="11716"/>
                    </a:cubicBezTo>
                    <a:cubicBezTo>
                      <a:pt x="33209" y="11524"/>
                      <a:pt x="32994" y="11261"/>
                      <a:pt x="32850" y="10974"/>
                    </a:cubicBezTo>
                    <a:cubicBezTo>
                      <a:pt x="32850" y="10974"/>
                      <a:pt x="32826" y="10951"/>
                      <a:pt x="32826" y="10951"/>
                    </a:cubicBezTo>
                    <a:cubicBezTo>
                      <a:pt x="32707" y="10711"/>
                      <a:pt x="32659" y="10425"/>
                      <a:pt x="32707" y="10162"/>
                    </a:cubicBezTo>
                    <a:cubicBezTo>
                      <a:pt x="32683" y="9899"/>
                      <a:pt x="32659" y="9636"/>
                      <a:pt x="32635" y="9397"/>
                    </a:cubicBezTo>
                    <a:cubicBezTo>
                      <a:pt x="32611" y="8918"/>
                      <a:pt x="32611" y="8440"/>
                      <a:pt x="32683" y="7986"/>
                    </a:cubicBezTo>
                    <a:cubicBezTo>
                      <a:pt x="32731" y="7532"/>
                      <a:pt x="32826" y="7077"/>
                      <a:pt x="32922" y="6623"/>
                    </a:cubicBezTo>
                    <a:cubicBezTo>
                      <a:pt x="33042" y="6169"/>
                      <a:pt x="33161" y="5739"/>
                      <a:pt x="33329" y="5308"/>
                    </a:cubicBezTo>
                    <a:cubicBezTo>
                      <a:pt x="33472" y="4854"/>
                      <a:pt x="33663" y="4424"/>
                      <a:pt x="33831" y="3969"/>
                    </a:cubicBezTo>
                    <a:lnTo>
                      <a:pt x="33663" y="3969"/>
                    </a:lnTo>
                    <a:cubicBezTo>
                      <a:pt x="33639" y="4065"/>
                      <a:pt x="33592" y="4161"/>
                      <a:pt x="33544" y="4232"/>
                    </a:cubicBezTo>
                    <a:cubicBezTo>
                      <a:pt x="33496" y="4352"/>
                      <a:pt x="33448" y="4448"/>
                      <a:pt x="33400" y="4543"/>
                    </a:cubicBezTo>
                    <a:cubicBezTo>
                      <a:pt x="33305" y="4758"/>
                      <a:pt x="33233" y="4974"/>
                      <a:pt x="33161" y="5189"/>
                    </a:cubicBezTo>
                    <a:cubicBezTo>
                      <a:pt x="33018" y="5619"/>
                      <a:pt x="32898" y="6073"/>
                      <a:pt x="32803" y="6528"/>
                    </a:cubicBezTo>
                    <a:cubicBezTo>
                      <a:pt x="32791" y="6540"/>
                      <a:pt x="32773" y="6545"/>
                      <a:pt x="32758" y="6545"/>
                    </a:cubicBezTo>
                    <a:cubicBezTo>
                      <a:pt x="32743" y="6545"/>
                      <a:pt x="32731" y="6540"/>
                      <a:pt x="32731" y="6528"/>
                    </a:cubicBezTo>
                    <a:cubicBezTo>
                      <a:pt x="32803" y="6073"/>
                      <a:pt x="32898" y="5619"/>
                      <a:pt x="33042" y="5165"/>
                    </a:cubicBezTo>
                    <a:cubicBezTo>
                      <a:pt x="33113" y="4950"/>
                      <a:pt x="33185" y="4734"/>
                      <a:pt x="33281" y="4519"/>
                    </a:cubicBezTo>
                    <a:cubicBezTo>
                      <a:pt x="33329" y="4424"/>
                      <a:pt x="33376" y="4328"/>
                      <a:pt x="33424" y="4208"/>
                    </a:cubicBezTo>
                    <a:cubicBezTo>
                      <a:pt x="33448" y="4161"/>
                      <a:pt x="33472" y="4113"/>
                      <a:pt x="33496" y="4041"/>
                    </a:cubicBezTo>
                    <a:cubicBezTo>
                      <a:pt x="33496" y="4017"/>
                      <a:pt x="33520" y="3993"/>
                      <a:pt x="33520" y="3993"/>
                    </a:cubicBezTo>
                    <a:lnTo>
                      <a:pt x="33376" y="3993"/>
                    </a:lnTo>
                    <a:cubicBezTo>
                      <a:pt x="33376" y="4017"/>
                      <a:pt x="33376" y="4017"/>
                      <a:pt x="33352" y="4089"/>
                    </a:cubicBezTo>
                    <a:cubicBezTo>
                      <a:pt x="33329" y="4161"/>
                      <a:pt x="33281" y="4232"/>
                      <a:pt x="33257" y="4304"/>
                    </a:cubicBezTo>
                    <a:lnTo>
                      <a:pt x="33113" y="4687"/>
                    </a:lnTo>
                    <a:cubicBezTo>
                      <a:pt x="33066" y="4830"/>
                      <a:pt x="33018" y="4974"/>
                      <a:pt x="32970" y="5093"/>
                    </a:cubicBezTo>
                    <a:cubicBezTo>
                      <a:pt x="32922" y="5237"/>
                      <a:pt x="32850" y="5356"/>
                      <a:pt x="32803" y="5476"/>
                    </a:cubicBezTo>
                    <a:cubicBezTo>
                      <a:pt x="32792" y="5496"/>
                      <a:pt x="32782" y="5503"/>
                      <a:pt x="32774" y="5503"/>
                    </a:cubicBezTo>
                    <a:cubicBezTo>
                      <a:pt x="32763" y="5503"/>
                      <a:pt x="32755" y="5489"/>
                      <a:pt x="32755" y="5476"/>
                    </a:cubicBezTo>
                    <a:cubicBezTo>
                      <a:pt x="32803" y="5356"/>
                      <a:pt x="32826" y="5189"/>
                      <a:pt x="32874" y="5045"/>
                    </a:cubicBezTo>
                    <a:cubicBezTo>
                      <a:pt x="32922" y="4926"/>
                      <a:pt x="32946" y="4782"/>
                      <a:pt x="32994" y="4639"/>
                    </a:cubicBezTo>
                    <a:cubicBezTo>
                      <a:pt x="33042" y="4519"/>
                      <a:pt x="33089" y="4376"/>
                      <a:pt x="33137" y="4232"/>
                    </a:cubicBezTo>
                    <a:lnTo>
                      <a:pt x="33209" y="4017"/>
                    </a:lnTo>
                    <a:cubicBezTo>
                      <a:pt x="33209" y="4017"/>
                      <a:pt x="33209" y="3993"/>
                      <a:pt x="33209" y="3993"/>
                    </a:cubicBezTo>
                    <a:lnTo>
                      <a:pt x="33089" y="3993"/>
                    </a:lnTo>
                    <a:cubicBezTo>
                      <a:pt x="33089" y="4089"/>
                      <a:pt x="33042" y="4208"/>
                      <a:pt x="33018" y="4280"/>
                    </a:cubicBezTo>
                    <a:cubicBezTo>
                      <a:pt x="32970" y="4400"/>
                      <a:pt x="32898" y="4519"/>
                      <a:pt x="32850" y="4663"/>
                    </a:cubicBezTo>
                    <a:cubicBezTo>
                      <a:pt x="32850" y="4670"/>
                      <a:pt x="32846" y="4673"/>
                      <a:pt x="32840" y="4673"/>
                    </a:cubicBezTo>
                    <a:cubicBezTo>
                      <a:pt x="32826" y="4673"/>
                      <a:pt x="32803" y="4656"/>
                      <a:pt x="32803" y="4639"/>
                    </a:cubicBezTo>
                    <a:cubicBezTo>
                      <a:pt x="32850" y="4519"/>
                      <a:pt x="32874" y="4376"/>
                      <a:pt x="32922" y="4256"/>
                    </a:cubicBezTo>
                    <a:cubicBezTo>
                      <a:pt x="32946" y="4161"/>
                      <a:pt x="32970" y="4089"/>
                      <a:pt x="33018" y="3993"/>
                    </a:cubicBezTo>
                    <a:cubicBezTo>
                      <a:pt x="32826" y="3969"/>
                      <a:pt x="32659" y="3898"/>
                      <a:pt x="32516" y="3778"/>
                    </a:cubicBezTo>
                    <a:cubicBezTo>
                      <a:pt x="32479" y="3741"/>
                      <a:pt x="32499" y="3691"/>
                      <a:pt x="32542" y="3691"/>
                    </a:cubicBezTo>
                    <a:cubicBezTo>
                      <a:pt x="32555" y="3691"/>
                      <a:pt x="32571" y="3695"/>
                      <a:pt x="32587" y="3706"/>
                    </a:cubicBezTo>
                    <a:cubicBezTo>
                      <a:pt x="32755" y="3778"/>
                      <a:pt x="32946" y="3826"/>
                      <a:pt x="33161" y="3826"/>
                    </a:cubicBezTo>
                    <a:cubicBezTo>
                      <a:pt x="33257" y="3838"/>
                      <a:pt x="33358" y="3844"/>
                      <a:pt x="33463" y="3844"/>
                    </a:cubicBezTo>
                    <a:cubicBezTo>
                      <a:pt x="33568" y="3844"/>
                      <a:pt x="33675" y="3838"/>
                      <a:pt x="33783" y="3826"/>
                    </a:cubicBezTo>
                    <a:cubicBezTo>
                      <a:pt x="34213" y="3754"/>
                      <a:pt x="34643" y="3539"/>
                      <a:pt x="34978" y="3228"/>
                    </a:cubicBezTo>
                    <a:cubicBezTo>
                      <a:pt x="35289" y="2989"/>
                      <a:pt x="35528" y="2654"/>
                      <a:pt x="35672" y="2272"/>
                    </a:cubicBezTo>
                    <a:cubicBezTo>
                      <a:pt x="35719" y="2033"/>
                      <a:pt x="35719" y="1770"/>
                      <a:pt x="35672" y="1531"/>
                    </a:cubicBezTo>
                    <a:cubicBezTo>
                      <a:pt x="35648" y="1411"/>
                      <a:pt x="35624" y="1292"/>
                      <a:pt x="35600" y="1172"/>
                    </a:cubicBezTo>
                    <a:cubicBezTo>
                      <a:pt x="35576" y="1077"/>
                      <a:pt x="35528" y="981"/>
                      <a:pt x="35480" y="885"/>
                    </a:cubicBezTo>
                    <a:cubicBezTo>
                      <a:pt x="35385" y="694"/>
                      <a:pt x="35265" y="503"/>
                      <a:pt x="35098" y="383"/>
                    </a:cubicBezTo>
                    <a:cubicBezTo>
                      <a:pt x="34930" y="240"/>
                      <a:pt x="34763" y="120"/>
                      <a:pt x="34572" y="48"/>
                    </a:cubicBezTo>
                    <a:cubicBezTo>
                      <a:pt x="34548" y="25"/>
                      <a:pt x="34524" y="1"/>
                      <a:pt x="3452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6" name="Google Shape;1506;p44"/>
              <p:cNvSpPr/>
              <p:nvPr/>
            </p:nvSpPr>
            <p:spPr>
              <a:xfrm>
                <a:off x="2790900" y="7358775"/>
                <a:ext cx="73550" cy="188900"/>
              </a:xfrm>
              <a:custGeom>
                <a:avLst/>
                <a:gdLst/>
                <a:ahLst/>
                <a:cxnLst/>
                <a:rect l="l" t="t" r="r" b="b"/>
                <a:pathLst>
                  <a:path w="2942" h="7556" extrusionOk="0">
                    <a:moveTo>
                      <a:pt x="144" y="1"/>
                    </a:moveTo>
                    <a:cubicBezTo>
                      <a:pt x="144" y="264"/>
                      <a:pt x="144" y="527"/>
                      <a:pt x="144" y="790"/>
                    </a:cubicBezTo>
                    <a:cubicBezTo>
                      <a:pt x="168" y="1053"/>
                      <a:pt x="168" y="1244"/>
                      <a:pt x="192" y="1459"/>
                    </a:cubicBezTo>
                    <a:lnTo>
                      <a:pt x="192" y="1507"/>
                    </a:lnTo>
                    <a:cubicBezTo>
                      <a:pt x="216" y="1531"/>
                      <a:pt x="216" y="1555"/>
                      <a:pt x="216" y="1579"/>
                    </a:cubicBezTo>
                    <a:cubicBezTo>
                      <a:pt x="216" y="1722"/>
                      <a:pt x="240" y="1842"/>
                      <a:pt x="264" y="1985"/>
                    </a:cubicBezTo>
                    <a:cubicBezTo>
                      <a:pt x="264" y="2033"/>
                      <a:pt x="264" y="2081"/>
                      <a:pt x="288" y="2129"/>
                    </a:cubicBezTo>
                    <a:cubicBezTo>
                      <a:pt x="288" y="2152"/>
                      <a:pt x="288" y="2176"/>
                      <a:pt x="264" y="2176"/>
                    </a:cubicBezTo>
                    <a:cubicBezTo>
                      <a:pt x="288" y="2750"/>
                      <a:pt x="312" y="3324"/>
                      <a:pt x="288" y="3922"/>
                    </a:cubicBezTo>
                    <a:cubicBezTo>
                      <a:pt x="264" y="5141"/>
                      <a:pt x="168" y="6360"/>
                      <a:pt x="1" y="7556"/>
                    </a:cubicBezTo>
                    <a:cubicBezTo>
                      <a:pt x="25" y="7484"/>
                      <a:pt x="49" y="7436"/>
                      <a:pt x="97" y="7364"/>
                    </a:cubicBezTo>
                    <a:cubicBezTo>
                      <a:pt x="383" y="6791"/>
                      <a:pt x="766" y="6265"/>
                      <a:pt x="1220" y="5810"/>
                    </a:cubicBezTo>
                    <a:cubicBezTo>
                      <a:pt x="1435" y="5571"/>
                      <a:pt x="1675" y="5356"/>
                      <a:pt x="1938" y="5165"/>
                    </a:cubicBezTo>
                    <a:lnTo>
                      <a:pt x="2033" y="5069"/>
                    </a:lnTo>
                    <a:cubicBezTo>
                      <a:pt x="2033" y="5045"/>
                      <a:pt x="2009" y="5021"/>
                      <a:pt x="2009" y="5021"/>
                    </a:cubicBezTo>
                    <a:cubicBezTo>
                      <a:pt x="1698" y="4209"/>
                      <a:pt x="1077" y="3563"/>
                      <a:pt x="527" y="2918"/>
                    </a:cubicBezTo>
                    <a:cubicBezTo>
                      <a:pt x="490" y="2881"/>
                      <a:pt x="524" y="2830"/>
                      <a:pt x="563" y="2830"/>
                    </a:cubicBezTo>
                    <a:cubicBezTo>
                      <a:pt x="575" y="2830"/>
                      <a:pt x="588" y="2835"/>
                      <a:pt x="599" y="2846"/>
                    </a:cubicBezTo>
                    <a:cubicBezTo>
                      <a:pt x="933" y="3157"/>
                      <a:pt x="1244" y="3491"/>
                      <a:pt x="1555" y="3850"/>
                    </a:cubicBezTo>
                    <a:cubicBezTo>
                      <a:pt x="1698" y="4041"/>
                      <a:pt x="1818" y="4232"/>
                      <a:pt x="1938" y="4424"/>
                    </a:cubicBezTo>
                    <a:cubicBezTo>
                      <a:pt x="1985" y="4519"/>
                      <a:pt x="2057" y="4615"/>
                      <a:pt x="2105" y="4735"/>
                    </a:cubicBezTo>
                    <a:lnTo>
                      <a:pt x="2177" y="4878"/>
                    </a:lnTo>
                    <a:cubicBezTo>
                      <a:pt x="2177" y="4902"/>
                      <a:pt x="2200" y="4926"/>
                      <a:pt x="2200" y="4950"/>
                    </a:cubicBezTo>
                    <a:lnTo>
                      <a:pt x="2368" y="4830"/>
                    </a:lnTo>
                    <a:cubicBezTo>
                      <a:pt x="2296" y="4687"/>
                      <a:pt x="2248" y="4543"/>
                      <a:pt x="2177" y="4424"/>
                    </a:cubicBezTo>
                    <a:cubicBezTo>
                      <a:pt x="2105" y="4280"/>
                      <a:pt x="2009" y="4137"/>
                      <a:pt x="1914" y="4017"/>
                    </a:cubicBezTo>
                    <a:cubicBezTo>
                      <a:pt x="1722" y="3754"/>
                      <a:pt x="1507" y="3515"/>
                      <a:pt x="1268" y="3324"/>
                    </a:cubicBezTo>
                    <a:cubicBezTo>
                      <a:pt x="1248" y="3303"/>
                      <a:pt x="1262" y="3247"/>
                      <a:pt x="1313" y="3247"/>
                    </a:cubicBezTo>
                    <a:cubicBezTo>
                      <a:pt x="1321" y="3247"/>
                      <a:pt x="1330" y="3249"/>
                      <a:pt x="1340" y="3252"/>
                    </a:cubicBezTo>
                    <a:cubicBezTo>
                      <a:pt x="1579" y="3444"/>
                      <a:pt x="1818" y="3683"/>
                      <a:pt x="2033" y="3946"/>
                    </a:cubicBezTo>
                    <a:cubicBezTo>
                      <a:pt x="2129" y="4065"/>
                      <a:pt x="2200" y="4209"/>
                      <a:pt x="2296" y="4352"/>
                    </a:cubicBezTo>
                    <a:cubicBezTo>
                      <a:pt x="2368" y="4472"/>
                      <a:pt x="2440" y="4615"/>
                      <a:pt x="2487" y="4758"/>
                    </a:cubicBezTo>
                    <a:lnTo>
                      <a:pt x="2607" y="4687"/>
                    </a:lnTo>
                    <a:lnTo>
                      <a:pt x="2487" y="4495"/>
                    </a:lnTo>
                    <a:lnTo>
                      <a:pt x="2248" y="4089"/>
                    </a:lnTo>
                    <a:cubicBezTo>
                      <a:pt x="2105" y="3802"/>
                      <a:pt x="1890" y="3563"/>
                      <a:pt x="1675" y="3348"/>
                    </a:cubicBezTo>
                    <a:cubicBezTo>
                      <a:pt x="1635" y="3309"/>
                      <a:pt x="1676" y="3270"/>
                      <a:pt x="1705" y="3270"/>
                    </a:cubicBezTo>
                    <a:cubicBezTo>
                      <a:pt x="1712" y="3270"/>
                      <a:pt x="1718" y="3272"/>
                      <a:pt x="1722" y="3276"/>
                    </a:cubicBezTo>
                    <a:cubicBezTo>
                      <a:pt x="1961" y="3467"/>
                      <a:pt x="2153" y="3707"/>
                      <a:pt x="2296" y="3946"/>
                    </a:cubicBezTo>
                    <a:cubicBezTo>
                      <a:pt x="2368" y="4089"/>
                      <a:pt x="2440" y="4209"/>
                      <a:pt x="2535" y="4328"/>
                    </a:cubicBezTo>
                    <a:lnTo>
                      <a:pt x="2631" y="4543"/>
                    </a:lnTo>
                    <a:cubicBezTo>
                      <a:pt x="2655" y="4567"/>
                      <a:pt x="2679" y="4591"/>
                      <a:pt x="2703" y="4639"/>
                    </a:cubicBezTo>
                    <a:lnTo>
                      <a:pt x="2750" y="4615"/>
                    </a:lnTo>
                    <a:cubicBezTo>
                      <a:pt x="2767" y="4603"/>
                      <a:pt x="2783" y="4598"/>
                      <a:pt x="2798" y="4598"/>
                    </a:cubicBezTo>
                    <a:cubicBezTo>
                      <a:pt x="2873" y="4598"/>
                      <a:pt x="2925" y="4723"/>
                      <a:pt x="2846" y="4782"/>
                    </a:cubicBezTo>
                    <a:lnTo>
                      <a:pt x="2607" y="4926"/>
                    </a:lnTo>
                    <a:lnTo>
                      <a:pt x="2679" y="4926"/>
                    </a:lnTo>
                    <a:cubicBezTo>
                      <a:pt x="2679" y="4902"/>
                      <a:pt x="2703" y="4902"/>
                      <a:pt x="2703" y="4902"/>
                    </a:cubicBezTo>
                    <a:cubicBezTo>
                      <a:pt x="2774" y="4878"/>
                      <a:pt x="2822" y="4830"/>
                      <a:pt x="2870" y="4782"/>
                    </a:cubicBezTo>
                    <a:cubicBezTo>
                      <a:pt x="2894" y="4711"/>
                      <a:pt x="2918" y="4639"/>
                      <a:pt x="2918" y="4567"/>
                    </a:cubicBezTo>
                    <a:cubicBezTo>
                      <a:pt x="2942" y="4352"/>
                      <a:pt x="2918" y="4113"/>
                      <a:pt x="2894" y="3922"/>
                    </a:cubicBezTo>
                    <a:cubicBezTo>
                      <a:pt x="2750" y="3109"/>
                      <a:pt x="2416" y="2344"/>
                      <a:pt x="1890" y="1722"/>
                    </a:cubicBezTo>
                    <a:cubicBezTo>
                      <a:pt x="1651" y="1411"/>
                      <a:pt x="1364" y="1101"/>
                      <a:pt x="1077" y="814"/>
                    </a:cubicBezTo>
                    <a:cubicBezTo>
                      <a:pt x="909" y="694"/>
                      <a:pt x="766" y="551"/>
                      <a:pt x="599" y="407"/>
                    </a:cubicBezTo>
                    <a:cubicBezTo>
                      <a:pt x="455" y="288"/>
                      <a:pt x="288" y="144"/>
                      <a:pt x="14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07" name="Google Shape;1507;p44"/>
            <p:cNvGrpSpPr/>
            <p:nvPr/>
          </p:nvGrpSpPr>
          <p:grpSpPr>
            <a:xfrm>
              <a:off x="5042663" y="481038"/>
              <a:ext cx="2063900" cy="2704025"/>
              <a:chOff x="5793775" y="5509500"/>
              <a:chExt cx="2063900" cy="2704025"/>
            </a:xfrm>
          </p:grpSpPr>
          <p:sp>
            <p:nvSpPr>
              <p:cNvPr id="1508" name="Google Shape;1508;p44"/>
              <p:cNvSpPr/>
              <p:nvPr/>
            </p:nvSpPr>
            <p:spPr>
              <a:xfrm>
                <a:off x="6542100" y="5935650"/>
                <a:ext cx="477575" cy="359250"/>
              </a:xfrm>
              <a:custGeom>
                <a:avLst/>
                <a:gdLst/>
                <a:ahLst/>
                <a:cxnLst/>
                <a:rect l="l" t="t" r="r" b="b"/>
                <a:pathLst>
                  <a:path w="19103" h="14370" extrusionOk="0">
                    <a:moveTo>
                      <a:pt x="18649" y="1"/>
                    </a:moveTo>
                    <a:cubicBezTo>
                      <a:pt x="18625" y="25"/>
                      <a:pt x="18601" y="72"/>
                      <a:pt x="18577" y="96"/>
                    </a:cubicBezTo>
                    <a:cubicBezTo>
                      <a:pt x="18553" y="168"/>
                      <a:pt x="18481" y="240"/>
                      <a:pt x="18434" y="288"/>
                    </a:cubicBezTo>
                    <a:lnTo>
                      <a:pt x="18266" y="479"/>
                    </a:lnTo>
                    <a:cubicBezTo>
                      <a:pt x="18171" y="598"/>
                      <a:pt x="18051" y="718"/>
                      <a:pt x="17955" y="838"/>
                    </a:cubicBezTo>
                    <a:cubicBezTo>
                      <a:pt x="17740" y="1101"/>
                      <a:pt x="17525" y="1340"/>
                      <a:pt x="17286" y="1603"/>
                    </a:cubicBezTo>
                    <a:cubicBezTo>
                      <a:pt x="17281" y="1607"/>
                      <a:pt x="17276" y="1609"/>
                      <a:pt x="17270" y="1609"/>
                    </a:cubicBezTo>
                    <a:cubicBezTo>
                      <a:pt x="17246" y="1609"/>
                      <a:pt x="17219" y="1574"/>
                      <a:pt x="17238" y="1555"/>
                    </a:cubicBezTo>
                    <a:cubicBezTo>
                      <a:pt x="17429" y="1292"/>
                      <a:pt x="17645" y="1029"/>
                      <a:pt x="17860" y="766"/>
                    </a:cubicBezTo>
                    <a:lnTo>
                      <a:pt x="18194" y="383"/>
                    </a:lnTo>
                    <a:lnTo>
                      <a:pt x="18242" y="359"/>
                    </a:lnTo>
                    <a:lnTo>
                      <a:pt x="18242" y="359"/>
                    </a:lnTo>
                    <a:cubicBezTo>
                      <a:pt x="18147" y="407"/>
                      <a:pt x="18027" y="431"/>
                      <a:pt x="17931" y="431"/>
                    </a:cubicBezTo>
                    <a:lnTo>
                      <a:pt x="17860" y="503"/>
                    </a:lnTo>
                    <a:lnTo>
                      <a:pt x="17740" y="622"/>
                    </a:lnTo>
                    <a:cubicBezTo>
                      <a:pt x="17669" y="718"/>
                      <a:pt x="17597" y="790"/>
                      <a:pt x="17525" y="885"/>
                    </a:cubicBezTo>
                    <a:cubicBezTo>
                      <a:pt x="17382" y="1053"/>
                      <a:pt x="17238" y="1244"/>
                      <a:pt x="17119" y="1435"/>
                    </a:cubicBezTo>
                    <a:cubicBezTo>
                      <a:pt x="17112" y="1442"/>
                      <a:pt x="17103" y="1445"/>
                      <a:pt x="17094" y="1445"/>
                    </a:cubicBezTo>
                    <a:cubicBezTo>
                      <a:pt x="17073" y="1445"/>
                      <a:pt x="17054" y="1428"/>
                      <a:pt x="17071" y="1411"/>
                    </a:cubicBezTo>
                    <a:cubicBezTo>
                      <a:pt x="17166" y="1196"/>
                      <a:pt x="17286" y="981"/>
                      <a:pt x="17453" y="814"/>
                    </a:cubicBezTo>
                    <a:cubicBezTo>
                      <a:pt x="17525" y="718"/>
                      <a:pt x="17597" y="622"/>
                      <a:pt x="17669" y="527"/>
                    </a:cubicBezTo>
                    <a:cubicBezTo>
                      <a:pt x="17692" y="503"/>
                      <a:pt x="17740" y="455"/>
                      <a:pt x="17764" y="431"/>
                    </a:cubicBezTo>
                    <a:cubicBezTo>
                      <a:pt x="17692" y="431"/>
                      <a:pt x="17645" y="407"/>
                      <a:pt x="17573" y="407"/>
                    </a:cubicBezTo>
                    <a:cubicBezTo>
                      <a:pt x="17549" y="455"/>
                      <a:pt x="17501" y="527"/>
                      <a:pt x="17453" y="575"/>
                    </a:cubicBezTo>
                    <a:lnTo>
                      <a:pt x="17310" y="718"/>
                    </a:lnTo>
                    <a:cubicBezTo>
                      <a:pt x="17214" y="814"/>
                      <a:pt x="17119" y="933"/>
                      <a:pt x="17047" y="1029"/>
                    </a:cubicBezTo>
                    <a:cubicBezTo>
                      <a:pt x="16880" y="1244"/>
                      <a:pt x="16712" y="1483"/>
                      <a:pt x="16545" y="1722"/>
                    </a:cubicBezTo>
                    <a:cubicBezTo>
                      <a:pt x="16538" y="1729"/>
                      <a:pt x="16529" y="1732"/>
                      <a:pt x="16518" y="1732"/>
                    </a:cubicBezTo>
                    <a:cubicBezTo>
                      <a:pt x="16489" y="1732"/>
                      <a:pt x="16456" y="1709"/>
                      <a:pt x="16473" y="1674"/>
                    </a:cubicBezTo>
                    <a:cubicBezTo>
                      <a:pt x="16617" y="1435"/>
                      <a:pt x="16760" y="1196"/>
                      <a:pt x="16951" y="957"/>
                    </a:cubicBezTo>
                    <a:cubicBezTo>
                      <a:pt x="17023" y="838"/>
                      <a:pt x="17119" y="742"/>
                      <a:pt x="17214" y="622"/>
                    </a:cubicBezTo>
                    <a:lnTo>
                      <a:pt x="17358" y="479"/>
                    </a:lnTo>
                    <a:cubicBezTo>
                      <a:pt x="17382" y="431"/>
                      <a:pt x="17406" y="407"/>
                      <a:pt x="17429" y="383"/>
                    </a:cubicBezTo>
                    <a:lnTo>
                      <a:pt x="17334" y="359"/>
                    </a:lnTo>
                    <a:cubicBezTo>
                      <a:pt x="17310" y="359"/>
                      <a:pt x="17286" y="335"/>
                      <a:pt x="17286" y="312"/>
                    </a:cubicBezTo>
                    <a:lnTo>
                      <a:pt x="17262" y="312"/>
                    </a:lnTo>
                    <a:cubicBezTo>
                      <a:pt x="17190" y="431"/>
                      <a:pt x="17095" y="527"/>
                      <a:pt x="16999" y="646"/>
                    </a:cubicBezTo>
                    <a:cubicBezTo>
                      <a:pt x="16903" y="766"/>
                      <a:pt x="16784" y="885"/>
                      <a:pt x="16664" y="1029"/>
                    </a:cubicBezTo>
                    <a:cubicBezTo>
                      <a:pt x="16449" y="1268"/>
                      <a:pt x="16210" y="1531"/>
                      <a:pt x="15971" y="1770"/>
                    </a:cubicBezTo>
                    <a:cubicBezTo>
                      <a:pt x="15957" y="1784"/>
                      <a:pt x="15943" y="1790"/>
                      <a:pt x="15931" y="1790"/>
                    </a:cubicBezTo>
                    <a:cubicBezTo>
                      <a:pt x="15903" y="1790"/>
                      <a:pt x="15889" y="1756"/>
                      <a:pt x="15923" y="1722"/>
                    </a:cubicBezTo>
                    <a:cubicBezTo>
                      <a:pt x="16138" y="1459"/>
                      <a:pt x="16377" y="1220"/>
                      <a:pt x="16593" y="957"/>
                    </a:cubicBezTo>
                    <a:cubicBezTo>
                      <a:pt x="16712" y="838"/>
                      <a:pt x="16808" y="694"/>
                      <a:pt x="16927" y="551"/>
                    </a:cubicBezTo>
                    <a:lnTo>
                      <a:pt x="16999" y="479"/>
                    </a:lnTo>
                    <a:lnTo>
                      <a:pt x="16999" y="479"/>
                    </a:lnTo>
                    <a:cubicBezTo>
                      <a:pt x="16856" y="551"/>
                      <a:pt x="16688" y="622"/>
                      <a:pt x="16545" y="646"/>
                    </a:cubicBezTo>
                    <a:cubicBezTo>
                      <a:pt x="16497" y="718"/>
                      <a:pt x="16425" y="766"/>
                      <a:pt x="16354" y="838"/>
                    </a:cubicBezTo>
                    <a:cubicBezTo>
                      <a:pt x="16258" y="933"/>
                      <a:pt x="16138" y="1029"/>
                      <a:pt x="16019" y="1124"/>
                    </a:cubicBezTo>
                    <a:cubicBezTo>
                      <a:pt x="15804" y="1316"/>
                      <a:pt x="15588" y="1507"/>
                      <a:pt x="15397" y="1746"/>
                    </a:cubicBezTo>
                    <a:cubicBezTo>
                      <a:pt x="15391" y="1752"/>
                      <a:pt x="15383" y="1755"/>
                      <a:pt x="15374" y="1755"/>
                    </a:cubicBezTo>
                    <a:cubicBezTo>
                      <a:pt x="15351" y="1755"/>
                      <a:pt x="15326" y="1733"/>
                      <a:pt x="15326" y="1698"/>
                    </a:cubicBezTo>
                    <a:cubicBezTo>
                      <a:pt x="15421" y="1579"/>
                      <a:pt x="15493" y="1459"/>
                      <a:pt x="15588" y="1364"/>
                    </a:cubicBezTo>
                    <a:cubicBezTo>
                      <a:pt x="15684" y="1244"/>
                      <a:pt x="15780" y="1148"/>
                      <a:pt x="15899" y="1053"/>
                    </a:cubicBezTo>
                    <a:cubicBezTo>
                      <a:pt x="16019" y="957"/>
                      <a:pt x="16114" y="861"/>
                      <a:pt x="16234" y="766"/>
                    </a:cubicBezTo>
                    <a:cubicBezTo>
                      <a:pt x="16258" y="742"/>
                      <a:pt x="16282" y="718"/>
                      <a:pt x="16306" y="694"/>
                    </a:cubicBezTo>
                    <a:lnTo>
                      <a:pt x="16306" y="694"/>
                    </a:lnTo>
                    <a:cubicBezTo>
                      <a:pt x="16234" y="706"/>
                      <a:pt x="16168" y="712"/>
                      <a:pt x="16103" y="712"/>
                    </a:cubicBezTo>
                    <a:cubicBezTo>
                      <a:pt x="16037" y="712"/>
                      <a:pt x="15971" y="706"/>
                      <a:pt x="15899" y="694"/>
                    </a:cubicBezTo>
                    <a:cubicBezTo>
                      <a:pt x="15851" y="694"/>
                      <a:pt x="15804" y="646"/>
                      <a:pt x="15804" y="598"/>
                    </a:cubicBezTo>
                    <a:lnTo>
                      <a:pt x="15708" y="622"/>
                    </a:lnTo>
                    <a:cubicBezTo>
                      <a:pt x="15660" y="670"/>
                      <a:pt x="15636" y="694"/>
                      <a:pt x="15588" y="742"/>
                    </a:cubicBezTo>
                    <a:cubicBezTo>
                      <a:pt x="15493" y="838"/>
                      <a:pt x="15397" y="957"/>
                      <a:pt x="15302" y="1053"/>
                    </a:cubicBezTo>
                    <a:cubicBezTo>
                      <a:pt x="15086" y="1268"/>
                      <a:pt x="14871" y="1483"/>
                      <a:pt x="14680" y="1698"/>
                    </a:cubicBezTo>
                    <a:cubicBezTo>
                      <a:pt x="14671" y="1703"/>
                      <a:pt x="14662" y="1705"/>
                      <a:pt x="14653" y="1705"/>
                    </a:cubicBezTo>
                    <a:cubicBezTo>
                      <a:pt x="14617" y="1705"/>
                      <a:pt x="14589" y="1670"/>
                      <a:pt x="14608" y="1650"/>
                    </a:cubicBezTo>
                    <a:cubicBezTo>
                      <a:pt x="14823" y="1411"/>
                      <a:pt x="15015" y="1172"/>
                      <a:pt x="15206" y="957"/>
                    </a:cubicBezTo>
                    <a:lnTo>
                      <a:pt x="15517" y="646"/>
                    </a:lnTo>
                    <a:lnTo>
                      <a:pt x="15397" y="646"/>
                    </a:lnTo>
                    <a:cubicBezTo>
                      <a:pt x="15326" y="670"/>
                      <a:pt x="15230" y="670"/>
                      <a:pt x="15134" y="670"/>
                    </a:cubicBezTo>
                    <a:cubicBezTo>
                      <a:pt x="15134" y="670"/>
                      <a:pt x="15110" y="694"/>
                      <a:pt x="15110" y="718"/>
                    </a:cubicBezTo>
                    <a:lnTo>
                      <a:pt x="15015" y="838"/>
                    </a:lnTo>
                    <a:lnTo>
                      <a:pt x="14823" y="1077"/>
                    </a:lnTo>
                    <a:cubicBezTo>
                      <a:pt x="14680" y="1220"/>
                      <a:pt x="14560" y="1387"/>
                      <a:pt x="14417" y="1531"/>
                    </a:cubicBezTo>
                    <a:cubicBezTo>
                      <a:pt x="14297" y="1674"/>
                      <a:pt x="14154" y="1842"/>
                      <a:pt x="14034" y="1985"/>
                    </a:cubicBezTo>
                    <a:cubicBezTo>
                      <a:pt x="13891" y="2105"/>
                      <a:pt x="13748" y="2272"/>
                      <a:pt x="13580" y="2415"/>
                    </a:cubicBezTo>
                    <a:cubicBezTo>
                      <a:pt x="13576" y="2420"/>
                      <a:pt x="13571" y="2422"/>
                      <a:pt x="13567" y="2422"/>
                    </a:cubicBezTo>
                    <a:cubicBezTo>
                      <a:pt x="13549" y="2422"/>
                      <a:pt x="13537" y="2387"/>
                      <a:pt x="13556" y="2368"/>
                    </a:cubicBezTo>
                    <a:cubicBezTo>
                      <a:pt x="13700" y="2224"/>
                      <a:pt x="13819" y="2057"/>
                      <a:pt x="13939" y="1889"/>
                    </a:cubicBezTo>
                    <a:cubicBezTo>
                      <a:pt x="14082" y="1746"/>
                      <a:pt x="14202" y="1603"/>
                      <a:pt x="14345" y="1435"/>
                    </a:cubicBezTo>
                    <a:cubicBezTo>
                      <a:pt x="14465" y="1268"/>
                      <a:pt x="14584" y="1124"/>
                      <a:pt x="14728" y="981"/>
                    </a:cubicBezTo>
                    <a:lnTo>
                      <a:pt x="14919" y="742"/>
                    </a:lnTo>
                    <a:cubicBezTo>
                      <a:pt x="14943" y="718"/>
                      <a:pt x="14967" y="670"/>
                      <a:pt x="14991" y="646"/>
                    </a:cubicBezTo>
                    <a:lnTo>
                      <a:pt x="14800" y="646"/>
                    </a:lnTo>
                    <a:cubicBezTo>
                      <a:pt x="14752" y="694"/>
                      <a:pt x="14728" y="742"/>
                      <a:pt x="14680" y="790"/>
                    </a:cubicBezTo>
                    <a:lnTo>
                      <a:pt x="14513" y="1005"/>
                    </a:lnTo>
                    <a:lnTo>
                      <a:pt x="14154" y="1435"/>
                    </a:lnTo>
                    <a:cubicBezTo>
                      <a:pt x="13891" y="1722"/>
                      <a:pt x="13652" y="2009"/>
                      <a:pt x="13389" y="2272"/>
                    </a:cubicBezTo>
                    <a:cubicBezTo>
                      <a:pt x="13389" y="2279"/>
                      <a:pt x="13385" y="2282"/>
                      <a:pt x="13380" y="2282"/>
                    </a:cubicBezTo>
                    <a:cubicBezTo>
                      <a:pt x="13367" y="2282"/>
                      <a:pt x="13348" y="2265"/>
                      <a:pt x="13365" y="2248"/>
                    </a:cubicBezTo>
                    <a:cubicBezTo>
                      <a:pt x="13580" y="1937"/>
                      <a:pt x="13819" y="1674"/>
                      <a:pt x="14058" y="1387"/>
                    </a:cubicBezTo>
                    <a:lnTo>
                      <a:pt x="14417" y="957"/>
                    </a:lnTo>
                    <a:lnTo>
                      <a:pt x="14584" y="742"/>
                    </a:lnTo>
                    <a:lnTo>
                      <a:pt x="14680" y="646"/>
                    </a:lnTo>
                    <a:lnTo>
                      <a:pt x="14680" y="646"/>
                    </a:lnTo>
                    <a:cubicBezTo>
                      <a:pt x="14608" y="670"/>
                      <a:pt x="14537" y="694"/>
                      <a:pt x="14465" y="718"/>
                    </a:cubicBezTo>
                    <a:cubicBezTo>
                      <a:pt x="14393" y="861"/>
                      <a:pt x="14274" y="981"/>
                      <a:pt x="14154" y="1101"/>
                    </a:cubicBezTo>
                    <a:cubicBezTo>
                      <a:pt x="14011" y="1268"/>
                      <a:pt x="13867" y="1411"/>
                      <a:pt x="13724" y="1555"/>
                    </a:cubicBezTo>
                    <a:cubicBezTo>
                      <a:pt x="13413" y="1866"/>
                      <a:pt x="13102" y="2176"/>
                      <a:pt x="12791" y="2487"/>
                    </a:cubicBezTo>
                    <a:cubicBezTo>
                      <a:pt x="12782" y="2492"/>
                      <a:pt x="12774" y="2494"/>
                      <a:pt x="12766" y="2494"/>
                    </a:cubicBezTo>
                    <a:cubicBezTo>
                      <a:pt x="12729" y="2494"/>
                      <a:pt x="12704" y="2455"/>
                      <a:pt x="12743" y="2415"/>
                    </a:cubicBezTo>
                    <a:cubicBezTo>
                      <a:pt x="13030" y="2105"/>
                      <a:pt x="13317" y="1794"/>
                      <a:pt x="13604" y="1483"/>
                    </a:cubicBezTo>
                    <a:lnTo>
                      <a:pt x="14034" y="1029"/>
                    </a:lnTo>
                    <a:cubicBezTo>
                      <a:pt x="14130" y="933"/>
                      <a:pt x="14202" y="838"/>
                      <a:pt x="14297" y="742"/>
                    </a:cubicBezTo>
                    <a:lnTo>
                      <a:pt x="14297" y="742"/>
                    </a:lnTo>
                    <a:lnTo>
                      <a:pt x="14154" y="766"/>
                    </a:lnTo>
                    <a:cubicBezTo>
                      <a:pt x="14082" y="861"/>
                      <a:pt x="14011" y="933"/>
                      <a:pt x="13915" y="1029"/>
                    </a:cubicBezTo>
                    <a:lnTo>
                      <a:pt x="13628" y="1292"/>
                    </a:lnTo>
                    <a:lnTo>
                      <a:pt x="13078" y="1794"/>
                    </a:lnTo>
                    <a:lnTo>
                      <a:pt x="12552" y="2296"/>
                    </a:lnTo>
                    <a:cubicBezTo>
                      <a:pt x="12361" y="2463"/>
                      <a:pt x="12170" y="2631"/>
                      <a:pt x="11978" y="2798"/>
                    </a:cubicBezTo>
                    <a:cubicBezTo>
                      <a:pt x="11971" y="2805"/>
                      <a:pt x="11966" y="2808"/>
                      <a:pt x="11963" y="2808"/>
                    </a:cubicBezTo>
                    <a:cubicBezTo>
                      <a:pt x="11954" y="2808"/>
                      <a:pt x="11954" y="2791"/>
                      <a:pt x="11954" y="2774"/>
                    </a:cubicBezTo>
                    <a:cubicBezTo>
                      <a:pt x="12122" y="2607"/>
                      <a:pt x="12313" y="2392"/>
                      <a:pt x="12480" y="2224"/>
                    </a:cubicBezTo>
                    <a:cubicBezTo>
                      <a:pt x="12648" y="2033"/>
                      <a:pt x="12815" y="1866"/>
                      <a:pt x="13006" y="1698"/>
                    </a:cubicBezTo>
                    <a:lnTo>
                      <a:pt x="13532" y="1220"/>
                    </a:lnTo>
                    <a:lnTo>
                      <a:pt x="13819" y="957"/>
                    </a:lnTo>
                    <a:cubicBezTo>
                      <a:pt x="13891" y="885"/>
                      <a:pt x="13963" y="838"/>
                      <a:pt x="14034" y="790"/>
                    </a:cubicBezTo>
                    <a:lnTo>
                      <a:pt x="13724" y="790"/>
                    </a:lnTo>
                    <a:cubicBezTo>
                      <a:pt x="13628" y="1053"/>
                      <a:pt x="13437" y="1316"/>
                      <a:pt x="13174" y="1483"/>
                    </a:cubicBezTo>
                    <a:cubicBezTo>
                      <a:pt x="13054" y="1579"/>
                      <a:pt x="12887" y="1627"/>
                      <a:pt x="12720" y="1674"/>
                    </a:cubicBezTo>
                    <a:cubicBezTo>
                      <a:pt x="12696" y="1698"/>
                      <a:pt x="12648" y="1698"/>
                      <a:pt x="12600" y="1698"/>
                    </a:cubicBezTo>
                    <a:cubicBezTo>
                      <a:pt x="12552" y="1746"/>
                      <a:pt x="12552" y="1746"/>
                      <a:pt x="12457" y="1842"/>
                    </a:cubicBezTo>
                    <a:cubicBezTo>
                      <a:pt x="12385" y="1937"/>
                      <a:pt x="12289" y="2009"/>
                      <a:pt x="12194" y="2105"/>
                    </a:cubicBezTo>
                    <a:lnTo>
                      <a:pt x="11931" y="2368"/>
                    </a:lnTo>
                    <a:cubicBezTo>
                      <a:pt x="11835" y="2463"/>
                      <a:pt x="11739" y="2535"/>
                      <a:pt x="11668" y="2607"/>
                    </a:cubicBezTo>
                    <a:cubicBezTo>
                      <a:pt x="11660" y="2615"/>
                      <a:pt x="11654" y="2617"/>
                      <a:pt x="11651" y="2617"/>
                    </a:cubicBezTo>
                    <a:cubicBezTo>
                      <a:pt x="11644" y="2617"/>
                      <a:pt x="11644" y="2607"/>
                      <a:pt x="11644" y="2607"/>
                    </a:cubicBezTo>
                    <a:cubicBezTo>
                      <a:pt x="11715" y="2487"/>
                      <a:pt x="11787" y="2392"/>
                      <a:pt x="11859" y="2296"/>
                    </a:cubicBezTo>
                    <a:lnTo>
                      <a:pt x="12098" y="2033"/>
                    </a:lnTo>
                    <a:lnTo>
                      <a:pt x="12361" y="1746"/>
                    </a:lnTo>
                    <a:lnTo>
                      <a:pt x="12457" y="1650"/>
                    </a:lnTo>
                    <a:cubicBezTo>
                      <a:pt x="12433" y="1650"/>
                      <a:pt x="12409" y="1627"/>
                      <a:pt x="12385" y="1603"/>
                    </a:cubicBezTo>
                    <a:cubicBezTo>
                      <a:pt x="12385" y="1603"/>
                      <a:pt x="12361" y="1579"/>
                      <a:pt x="12361" y="1579"/>
                    </a:cubicBezTo>
                    <a:lnTo>
                      <a:pt x="12313" y="1579"/>
                    </a:lnTo>
                    <a:cubicBezTo>
                      <a:pt x="12194" y="1579"/>
                      <a:pt x="12050" y="1555"/>
                      <a:pt x="11954" y="1483"/>
                    </a:cubicBezTo>
                    <a:cubicBezTo>
                      <a:pt x="11811" y="1411"/>
                      <a:pt x="11715" y="1316"/>
                      <a:pt x="11620" y="1196"/>
                    </a:cubicBezTo>
                    <a:cubicBezTo>
                      <a:pt x="11620" y="1220"/>
                      <a:pt x="11620" y="1244"/>
                      <a:pt x="11596" y="1268"/>
                    </a:cubicBezTo>
                    <a:cubicBezTo>
                      <a:pt x="11596" y="1292"/>
                      <a:pt x="11572" y="1316"/>
                      <a:pt x="11548" y="1316"/>
                    </a:cubicBezTo>
                    <a:cubicBezTo>
                      <a:pt x="11548" y="1459"/>
                      <a:pt x="11548" y="1603"/>
                      <a:pt x="11548" y="1746"/>
                    </a:cubicBezTo>
                    <a:cubicBezTo>
                      <a:pt x="11524" y="2081"/>
                      <a:pt x="11476" y="2415"/>
                      <a:pt x="11476" y="2750"/>
                    </a:cubicBezTo>
                    <a:cubicBezTo>
                      <a:pt x="11476" y="3133"/>
                      <a:pt x="11476" y="3515"/>
                      <a:pt x="11500" y="3922"/>
                    </a:cubicBezTo>
                    <a:cubicBezTo>
                      <a:pt x="11524" y="4304"/>
                      <a:pt x="11548" y="4687"/>
                      <a:pt x="11548" y="5093"/>
                    </a:cubicBezTo>
                    <a:cubicBezTo>
                      <a:pt x="11572" y="5810"/>
                      <a:pt x="11596" y="6575"/>
                      <a:pt x="11644" y="7317"/>
                    </a:cubicBezTo>
                    <a:cubicBezTo>
                      <a:pt x="11691" y="7341"/>
                      <a:pt x="11691" y="7388"/>
                      <a:pt x="11668" y="7436"/>
                    </a:cubicBezTo>
                    <a:lnTo>
                      <a:pt x="11644" y="7484"/>
                    </a:lnTo>
                    <a:cubicBezTo>
                      <a:pt x="11668" y="7866"/>
                      <a:pt x="11715" y="8225"/>
                      <a:pt x="11739" y="8608"/>
                    </a:cubicBezTo>
                    <a:cubicBezTo>
                      <a:pt x="11787" y="8918"/>
                      <a:pt x="11787" y="9253"/>
                      <a:pt x="11811" y="9540"/>
                    </a:cubicBezTo>
                    <a:cubicBezTo>
                      <a:pt x="11811" y="10186"/>
                      <a:pt x="11907" y="10831"/>
                      <a:pt x="12098" y="11453"/>
                    </a:cubicBezTo>
                    <a:cubicBezTo>
                      <a:pt x="12113" y="11483"/>
                      <a:pt x="12080" y="11513"/>
                      <a:pt x="12048" y="11513"/>
                    </a:cubicBezTo>
                    <a:cubicBezTo>
                      <a:pt x="12030" y="11513"/>
                      <a:pt x="12011" y="11503"/>
                      <a:pt x="12002" y="11477"/>
                    </a:cubicBezTo>
                    <a:cubicBezTo>
                      <a:pt x="11835" y="11166"/>
                      <a:pt x="11715" y="10831"/>
                      <a:pt x="11691" y="10496"/>
                    </a:cubicBezTo>
                    <a:cubicBezTo>
                      <a:pt x="11644" y="10114"/>
                      <a:pt x="11596" y="9755"/>
                      <a:pt x="11596" y="9373"/>
                    </a:cubicBezTo>
                    <a:cubicBezTo>
                      <a:pt x="11572" y="8847"/>
                      <a:pt x="11524" y="8297"/>
                      <a:pt x="11476" y="7771"/>
                    </a:cubicBezTo>
                    <a:cubicBezTo>
                      <a:pt x="11142" y="8177"/>
                      <a:pt x="10759" y="8536"/>
                      <a:pt x="10329" y="8823"/>
                    </a:cubicBezTo>
                    <a:cubicBezTo>
                      <a:pt x="9229" y="9636"/>
                      <a:pt x="8105" y="10401"/>
                      <a:pt x="6982" y="11166"/>
                    </a:cubicBezTo>
                    <a:cubicBezTo>
                      <a:pt x="6432" y="11524"/>
                      <a:pt x="5906" y="11883"/>
                      <a:pt x="5332" y="12194"/>
                    </a:cubicBezTo>
                    <a:cubicBezTo>
                      <a:pt x="5045" y="12361"/>
                      <a:pt x="4782" y="12505"/>
                      <a:pt x="4471" y="12624"/>
                    </a:cubicBezTo>
                    <a:cubicBezTo>
                      <a:pt x="4208" y="12768"/>
                      <a:pt x="3897" y="12887"/>
                      <a:pt x="3587" y="12935"/>
                    </a:cubicBezTo>
                    <a:cubicBezTo>
                      <a:pt x="3539" y="12935"/>
                      <a:pt x="3515" y="12863"/>
                      <a:pt x="3563" y="12839"/>
                    </a:cubicBezTo>
                    <a:lnTo>
                      <a:pt x="3730" y="12744"/>
                    </a:lnTo>
                    <a:lnTo>
                      <a:pt x="3730" y="12744"/>
                    </a:lnTo>
                    <a:cubicBezTo>
                      <a:pt x="3491" y="12815"/>
                      <a:pt x="3228" y="12887"/>
                      <a:pt x="2989" y="12983"/>
                    </a:cubicBezTo>
                    <a:cubicBezTo>
                      <a:pt x="2391" y="13174"/>
                      <a:pt x="1817" y="13365"/>
                      <a:pt x="1268" y="13604"/>
                    </a:cubicBezTo>
                    <a:cubicBezTo>
                      <a:pt x="837" y="13796"/>
                      <a:pt x="407" y="14011"/>
                      <a:pt x="0" y="14226"/>
                    </a:cubicBezTo>
                    <a:lnTo>
                      <a:pt x="96" y="14369"/>
                    </a:lnTo>
                    <a:cubicBezTo>
                      <a:pt x="670" y="13844"/>
                      <a:pt x="1531" y="13772"/>
                      <a:pt x="2319" y="13772"/>
                    </a:cubicBezTo>
                    <a:lnTo>
                      <a:pt x="9611" y="13652"/>
                    </a:lnTo>
                    <a:cubicBezTo>
                      <a:pt x="10783" y="13652"/>
                      <a:pt x="11978" y="13604"/>
                      <a:pt x="13054" y="13198"/>
                    </a:cubicBezTo>
                    <a:cubicBezTo>
                      <a:pt x="13580" y="13031"/>
                      <a:pt x="14034" y="12672"/>
                      <a:pt x="14345" y="12218"/>
                    </a:cubicBezTo>
                    <a:cubicBezTo>
                      <a:pt x="14776" y="11429"/>
                      <a:pt x="14537" y="10472"/>
                      <a:pt x="14345" y="9588"/>
                    </a:cubicBezTo>
                    <a:cubicBezTo>
                      <a:pt x="14130" y="8608"/>
                      <a:pt x="13987" y="7604"/>
                      <a:pt x="13939" y="6599"/>
                    </a:cubicBezTo>
                    <a:cubicBezTo>
                      <a:pt x="13867" y="5643"/>
                      <a:pt x="13891" y="4663"/>
                      <a:pt x="14393" y="3850"/>
                    </a:cubicBezTo>
                    <a:cubicBezTo>
                      <a:pt x="14728" y="3396"/>
                      <a:pt x="15134" y="3037"/>
                      <a:pt x="15588" y="2750"/>
                    </a:cubicBezTo>
                    <a:cubicBezTo>
                      <a:pt x="16473" y="2176"/>
                      <a:pt x="17382" y="1722"/>
                      <a:pt x="18362" y="1364"/>
                    </a:cubicBezTo>
                    <a:cubicBezTo>
                      <a:pt x="18481" y="1172"/>
                      <a:pt x="18601" y="1005"/>
                      <a:pt x="18744" y="838"/>
                    </a:cubicBezTo>
                    <a:cubicBezTo>
                      <a:pt x="18864" y="670"/>
                      <a:pt x="18983" y="503"/>
                      <a:pt x="19103" y="335"/>
                    </a:cubicBezTo>
                    <a:cubicBezTo>
                      <a:pt x="19007" y="335"/>
                      <a:pt x="18936" y="312"/>
                      <a:pt x="18840" y="264"/>
                    </a:cubicBezTo>
                    <a:cubicBezTo>
                      <a:pt x="18792" y="335"/>
                      <a:pt x="18744" y="407"/>
                      <a:pt x="18697" y="479"/>
                    </a:cubicBezTo>
                    <a:cubicBezTo>
                      <a:pt x="18601" y="598"/>
                      <a:pt x="18505" y="694"/>
                      <a:pt x="18410" y="814"/>
                    </a:cubicBezTo>
                    <a:cubicBezTo>
                      <a:pt x="18218" y="1029"/>
                      <a:pt x="18027" y="1268"/>
                      <a:pt x="17884" y="1531"/>
                    </a:cubicBezTo>
                    <a:cubicBezTo>
                      <a:pt x="17877" y="1545"/>
                      <a:pt x="17868" y="1551"/>
                      <a:pt x="17859" y="1551"/>
                    </a:cubicBezTo>
                    <a:cubicBezTo>
                      <a:pt x="17838" y="1551"/>
                      <a:pt x="17819" y="1517"/>
                      <a:pt x="17836" y="1483"/>
                    </a:cubicBezTo>
                    <a:cubicBezTo>
                      <a:pt x="17955" y="1244"/>
                      <a:pt x="18123" y="1005"/>
                      <a:pt x="18314" y="814"/>
                    </a:cubicBezTo>
                    <a:cubicBezTo>
                      <a:pt x="18410" y="694"/>
                      <a:pt x="18553" y="551"/>
                      <a:pt x="18601" y="479"/>
                    </a:cubicBezTo>
                    <a:cubicBezTo>
                      <a:pt x="18673" y="407"/>
                      <a:pt x="18720" y="312"/>
                      <a:pt x="18768" y="240"/>
                    </a:cubicBezTo>
                    <a:cubicBezTo>
                      <a:pt x="18744" y="216"/>
                      <a:pt x="18744" y="192"/>
                      <a:pt x="18720" y="168"/>
                    </a:cubicBezTo>
                    <a:cubicBezTo>
                      <a:pt x="18697" y="120"/>
                      <a:pt x="18673" y="72"/>
                      <a:pt x="1864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9" name="Google Shape;1509;p44"/>
              <p:cNvSpPr/>
              <p:nvPr/>
            </p:nvSpPr>
            <p:spPr>
              <a:xfrm>
                <a:off x="7003525" y="5940450"/>
                <a:ext cx="25725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29" h="1124" extrusionOk="0">
                    <a:moveTo>
                      <a:pt x="1029" y="0"/>
                    </a:moveTo>
                    <a:lnTo>
                      <a:pt x="1029" y="0"/>
                    </a:lnTo>
                    <a:cubicBezTo>
                      <a:pt x="957" y="48"/>
                      <a:pt x="885" y="96"/>
                      <a:pt x="813" y="120"/>
                    </a:cubicBezTo>
                    <a:lnTo>
                      <a:pt x="789" y="120"/>
                    </a:lnTo>
                    <a:cubicBezTo>
                      <a:pt x="646" y="311"/>
                      <a:pt x="479" y="502"/>
                      <a:pt x="335" y="693"/>
                    </a:cubicBezTo>
                    <a:lnTo>
                      <a:pt x="0" y="1124"/>
                    </a:lnTo>
                    <a:lnTo>
                      <a:pt x="311" y="980"/>
                    </a:lnTo>
                    <a:cubicBezTo>
                      <a:pt x="550" y="646"/>
                      <a:pt x="789" y="311"/>
                      <a:pt x="102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0" name="Google Shape;1510;p44"/>
              <p:cNvSpPr/>
              <p:nvPr/>
            </p:nvSpPr>
            <p:spPr>
              <a:xfrm>
                <a:off x="7016075" y="5942225"/>
                <a:ext cx="25725" cy="20950"/>
              </a:xfrm>
              <a:custGeom>
                <a:avLst/>
                <a:gdLst/>
                <a:ahLst/>
                <a:cxnLst/>
                <a:rect l="l" t="t" r="r" b="b"/>
                <a:pathLst>
                  <a:path w="1029" h="838" extrusionOk="0">
                    <a:moveTo>
                      <a:pt x="622" y="1"/>
                    </a:moveTo>
                    <a:cubicBezTo>
                      <a:pt x="407" y="264"/>
                      <a:pt x="192" y="527"/>
                      <a:pt x="1" y="838"/>
                    </a:cubicBezTo>
                    <a:cubicBezTo>
                      <a:pt x="335" y="718"/>
                      <a:pt x="694" y="551"/>
                      <a:pt x="1029" y="407"/>
                    </a:cubicBezTo>
                    <a:cubicBezTo>
                      <a:pt x="957" y="359"/>
                      <a:pt x="861" y="312"/>
                      <a:pt x="813" y="240"/>
                    </a:cubicBezTo>
                    <a:cubicBezTo>
                      <a:pt x="742" y="168"/>
                      <a:pt x="670" y="72"/>
                      <a:pt x="62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1" name="Google Shape;1511;p44"/>
              <p:cNvSpPr/>
              <p:nvPr/>
            </p:nvSpPr>
            <p:spPr>
              <a:xfrm>
                <a:off x="7101550" y="5919525"/>
                <a:ext cx="1825" cy="1225"/>
              </a:xfrm>
              <a:custGeom>
                <a:avLst/>
                <a:gdLst/>
                <a:ahLst/>
                <a:cxnLst/>
                <a:rect l="l" t="t" r="r" b="b"/>
                <a:pathLst>
                  <a:path w="73" h="49" extrusionOk="0">
                    <a:moveTo>
                      <a:pt x="0" y="0"/>
                    </a:moveTo>
                    <a:cubicBezTo>
                      <a:pt x="0" y="24"/>
                      <a:pt x="24" y="48"/>
                      <a:pt x="24" y="48"/>
                    </a:cubicBezTo>
                    <a:lnTo>
                      <a:pt x="7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2" name="Google Shape;1512;p44"/>
              <p:cNvSpPr/>
              <p:nvPr/>
            </p:nvSpPr>
            <p:spPr>
              <a:xfrm>
                <a:off x="6919850" y="6129725"/>
                <a:ext cx="135100" cy="125150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5006" extrusionOk="0">
                    <a:moveTo>
                      <a:pt x="5023" y="0"/>
                    </a:moveTo>
                    <a:cubicBezTo>
                      <a:pt x="4896" y="0"/>
                      <a:pt x="4777" y="169"/>
                      <a:pt x="4734" y="319"/>
                    </a:cubicBezTo>
                    <a:cubicBezTo>
                      <a:pt x="4495" y="916"/>
                      <a:pt x="4208" y="1466"/>
                      <a:pt x="3850" y="1992"/>
                    </a:cubicBezTo>
                    <a:cubicBezTo>
                      <a:pt x="3754" y="2136"/>
                      <a:pt x="3634" y="2255"/>
                      <a:pt x="3515" y="2351"/>
                    </a:cubicBezTo>
                    <a:cubicBezTo>
                      <a:pt x="3324" y="2446"/>
                      <a:pt x="3108" y="2494"/>
                      <a:pt x="2893" y="2494"/>
                    </a:cubicBezTo>
                    <a:cubicBezTo>
                      <a:pt x="2009" y="2423"/>
                      <a:pt x="1267" y="1825"/>
                      <a:pt x="1004" y="988"/>
                    </a:cubicBezTo>
                    <a:lnTo>
                      <a:pt x="0" y="1801"/>
                    </a:lnTo>
                    <a:cubicBezTo>
                      <a:pt x="192" y="2757"/>
                      <a:pt x="885" y="3522"/>
                      <a:pt x="1530" y="4216"/>
                    </a:cubicBezTo>
                    <a:cubicBezTo>
                      <a:pt x="1889" y="4598"/>
                      <a:pt x="2296" y="5005"/>
                      <a:pt x="2821" y="5005"/>
                    </a:cubicBezTo>
                    <a:cubicBezTo>
                      <a:pt x="2835" y="5005"/>
                      <a:pt x="2848" y="5005"/>
                      <a:pt x="2861" y="5005"/>
                    </a:cubicBezTo>
                    <a:cubicBezTo>
                      <a:pt x="3440" y="5005"/>
                      <a:pt x="3905" y="4491"/>
                      <a:pt x="4232" y="3977"/>
                    </a:cubicBezTo>
                    <a:cubicBezTo>
                      <a:pt x="4949" y="2877"/>
                      <a:pt x="5404" y="1562"/>
                      <a:pt x="5212" y="271"/>
                    </a:cubicBezTo>
                    <a:cubicBezTo>
                      <a:pt x="5212" y="175"/>
                      <a:pt x="5164" y="56"/>
                      <a:pt x="5069" y="8"/>
                    </a:cubicBezTo>
                    <a:cubicBezTo>
                      <a:pt x="5054" y="3"/>
                      <a:pt x="5038" y="0"/>
                      <a:pt x="502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3" name="Google Shape;1513;p44"/>
              <p:cNvSpPr/>
              <p:nvPr/>
            </p:nvSpPr>
            <p:spPr>
              <a:xfrm>
                <a:off x="6802700" y="5629175"/>
                <a:ext cx="91475" cy="59650"/>
              </a:xfrm>
              <a:custGeom>
                <a:avLst/>
                <a:gdLst/>
                <a:ahLst/>
                <a:cxnLst/>
                <a:rect l="l" t="t" r="r" b="b"/>
                <a:pathLst>
                  <a:path w="3659" h="2386" extrusionOk="0">
                    <a:moveTo>
                      <a:pt x="3395" y="1"/>
                    </a:moveTo>
                    <a:cubicBezTo>
                      <a:pt x="3371" y="1"/>
                      <a:pt x="3347" y="7"/>
                      <a:pt x="3324" y="19"/>
                    </a:cubicBezTo>
                    <a:cubicBezTo>
                      <a:pt x="2343" y="67"/>
                      <a:pt x="1363" y="186"/>
                      <a:pt x="383" y="354"/>
                    </a:cubicBezTo>
                    <a:cubicBezTo>
                      <a:pt x="263" y="354"/>
                      <a:pt x="144" y="425"/>
                      <a:pt x="72" y="521"/>
                    </a:cubicBezTo>
                    <a:cubicBezTo>
                      <a:pt x="24" y="569"/>
                      <a:pt x="0" y="664"/>
                      <a:pt x="24" y="736"/>
                    </a:cubicBezTo>
                    <a:cubicBezTo>
                      <a:pt x="0" y="975"/>
                      <a:pt x="24" y="1214"/>
                      <a:pt x="48" y="1453"/>
                    </a:cubicBezTo>
                    <a:cubicBezTo>
                      <a:pt x="48" y="1587"/>
                      <a:pt x="139" y="1690"/>
                      <a:pt x="261" y="1690"/>
                    </a:cubicBezTo>
                    <a:cubicBezTo>
                      <a:pt x="292" y="1690"/>
                      <a:pt x="325" y="1683"/>
                      <a:pt x="359" y="1668"/>
                    </a:cubicBezTo>
                    <a:lnTo>
                      <a:pt x="1889" y="1477"/>
                    </a:lnTo>
                    <a:cubicBezTo>
                      <a:pt x="1958" y="1471"/>
                      <a:pt x="2028" y="1466"/>
                      <a:pt x="2097" y="1466"/>
                    </a:cubicBezTo>
                    <a:cubicBezTo>
                      <a:pt x="2294" y="1466"/>
                      <a:pt x="2483" y="1503"/>
                      <a:pt x="2606" y="1645"/>
                    </a:cubicBezTo>
                    <a:cubicBezTo>
                      <a:pt x="2750" y="1860"/>
                      <a:pt x="2654" y="2147"/>
                      <a:pt x="2559" y="2386"/>
                    </a:cubicBezTo>
                    <a:lnTo>
                      <a:pt x="3419" y="1119"/>
                    </a:lnTo>
                    <a:cubicBezTo>
                      <a:pt x="3539" y="903"/>
                      <a:pt x="3587" y="688"/>
                      <a:pt x="3634" y="449"/>
                    </a:cubicBezTo>
                    <a:cubicBezTo>
                      <a:pt x="3658" y="282"/>
                      <a:pt x="3634" y="43"/>
                      <a:pt x="3467" y="19"/>
                    </a:cubicBezTo>
                    <a:cubicBezTo>
                      <a:pt x="3443" y="7"/>
                      <a:pt x="3419" y="1"/>
                      <a:pt x="339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4" name="Google Shape;1514;p44"/>
              <p:cNvSpPr/>
              <p:nvPr/>
            </p:nvSpPr>
            <p:spPr>
              <a:xfrm>
                <a:off x="6930600" y="5631425"/>
                <a:ext cx="112400" cy="49625"/>
              </a:xfrm>
              <a:custGeom>
                <a:avLst/>
                <a:gdLst/>
                <a:ahLst/>
                <a:cxnLst/>
                <a:rect l="l" t="t" r="r" b="b"/>
                <a:pathLst>
                  <a:path w="4496" h="1985" extrusionOk="0">
                    <a:moveTo>
                      <a:pt x="168" y="1"/>
                    </a:moveTo>
                    <a:cubicBezTo>
                      <a:pt x="48" y="335"/>
                      <a:pt x="1" y="670"/>
                      <a:pt x="25" y="1029"/>
                    </a:cubicBezTo>
                    <a:cubicBezTo>
                      <a:pt x="25" y="1196"/>
                      <a:pt x="25" y="1363"/>
                      <a:pt x="72" y="1531"/>
                    </a:cubicBezTo>
                    <a:cubicBezTo>
                      <a:pt x="120" y="1698"/>
                      <a:pt x="240" y="1841"/>
                      <a:pt x="383" y="1937"/>
                    </a:cubicBezTo>
                    <a:cubicBezTo>
                      <a:pt x="431" y="1961"/>
                      <a:pt x="527" y="1985"/>
                      <a:pt x="598" y="1985"/>
                    </a:cubicBezTo>
                    <a:cubicBezTo>
                      <a:pt x="766" y="1961"/>
                      <a:pt x="861" y="1794"/>
                      <a:pt x="933" y="1626"/>
                    </a:cubicBezTo>
                    <a:cubicBezTo>
                      <a:pt x="1005" y="1483"/>
                      <a:pt x="1100" y="1316"/>
                      <a:pt x="1268" y="1292"/>
                    </a:cubicBezTo>
                    <a:lnTo>
                      <a:pt x="1387" y="1292"/>
                    </a:lnTo>
                    <a:lnTo>
                      <a:pt x="2200" y="1387"/>
                    </a:lnTo>
                    <a:cubicBezTo>
                      <a:pt x="2631" y="1435"/>
                      <a:pt x="3037" y="1507"/>
                      <a:pt x="3467" y="1626"/>
                    </a:cubicBezTo>
                    <a:cubicBezTo>
                      <a:pt x="3539" y="1650"/>
                      <a:pt x="3635" y="1674"/>
                      <a:pt x="3706" y="1674"/>
                    </a:cubicBezTo>
                    <a:cubicBezTo>
                      <a:pt x="3802" y="1674"/>
                      <a:pt x="3874" y="1650"/>
                      <a:pt x="3946" y="1602"/>
                    </a:cubicBezTo>
                    <a:cubicBezTo>
                      <a:pt x="4089" y="1531"/>
                      <a:pt x="4232" y="1435"/>
                      <a:pt x="4352" y="1316"/>
                    </a:cubicBezTo>
                    <a:cubicBezTo>
                      <a:pt x="4424" y="1268"/>
                      <a:pt x="4472" y="1220"/>
                      <a:pt x="4495" y="1124"/>
                    </a:cubicBezTo>
                    <a:cubicBezTo>
                      <a:pt x="4472" y="1053"/>
                      <a:pt x="4424" y="957"/>
                      <a:pt x="4352" y="909"/>
                    </a:cubicBezTo>
                    <a:cubicBezTo>
                      <a:pt x="4137" y="694"/>
                      <a:pt x="3874" y="527"/>
                      <a:pt x="3587" y="407"/>
                    </a:cubicBezTo>
                    <a:cubicBezTo>
                      <a:pt x="3372" y="335"/>
                      <a:pt x="3157" y="264"/>
                      <a:pt x="2917" y="240"/>
                    </a:cubicBezTo>
                    <a:cubicBezTo>
                      <a:pt x="2105" y="120"/>
                      <a:pt x="1292" y="48"/>
                      <a:pt x="455" y="48"/>
                    </a:cubicBezTo>
                    <a:lnTo>
                      <a:pt x="16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5" name="Google Shape;1515;p44"/>
              <p:cNvSpPr/>
              <p:nvPr/>
            </p:nvSpPr>
            <p:spPr>
              <a:xfrm>
                <a:off x="6813450" y="5666250"/>
                <a:ext cx="49650" cy="20800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832" extrusionOk="0">
                    <a:moveTo>
                      <a:pt x="1292" y="0"/>
                    </a:moveTo>
                    <a:cubicBezTo>
                      <a:pt x="1178" y="0"/>
                      <a:pt x="1065" y="6"/>
                      <a:pt x="957" y="18"/>
                    </a:cubicBezTo>
                    <a:cubicBezTo>
                      <a:pt x="622" y="66"/>
                      <a:pt x="168" y="90"/>
                      <a:pt x="1" y="425"/>
                    </a:cubicBezTo>
                    <a:lnTo>
                      <a:pt x="264" y="735"/>
                    </a:lnTo>
                    <a:cubicBezTo>
                      <a:pt x="288" y="783"/>
                      <a:pt x="335" y="807"/>
                      <a:pt x="383" y="831"/>
                    </a:cubicBezTo>
                    <a:cubicBezTo>
                      <a:pt x="455" y="711"/>
                      <a:pt x="551" y="616"/>
                      <a:pt x="670" y="544"/>
                    </a:cubicBezTo>
                    <a:cubicBezTo>
                      <a:pt x="837" y="448"/>
                      <a:pt x="1005" y="353"/>
                      <a:pt x="1172" y="281"/>
                    </a:cubicBezTo>
                    <a:cubicBezTo>
                      <a:pt x="1316" y="233"/>
                      <a:pt x="1459" y="209"/>
                      <a:pt x="1626" y="209"/>
                    </a:cubicBezTo>
                    <a:cubicBezTo>
                      <a:pt x="1698" y="209"/>
                      <a:pt x="1913" y="209"/>
                      <a:pt x="1985" y="138"/>
                    </a:cubicBezTo>
                    <a:cubicBezTo>
                      <a:pt x="1913" y="66"/>
                      <a:pt x="1722" y="42"/>
                      <a:pt x="1626" y="18"/>
                    </a:cubicBezTo>
                    <a:cubicBezTo>
                      <a:pt x="1519" y="6"/>
                      <a:pt x="1405" y="0"/>
                      <a:pt x="129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6" name="Google Shape;1516;p44"/>
              <p:cNvSpPr/>
              <p:nvPr/>
            </p:nvSpPr>
            <p:spPr>
              <a:xfrm>
                <a:off x="6959300" y="5666600"/>
                <a:ext cx="61575" cy="23125"/>
              </a:xfrm>
              <a:custGeom>
                <a:avLst/>
                <a:gdLst/>
                <a:ahLst/>
                <a:cxnLst/>
                <a:rect l="l" t="t" r="r" b="b"/>
                <a:pathLst>
                  <a:path w="2463" h="925" extrusionOk="0">
                    <a:moveTo>
                      <a:pt x="436" y="1"/>
                    </a:moveTo>
                    <a:cubicBezTo>
                      <a:pt x="292" y="1"/>
                      <a:pt x="147" y="10"/>
                      <a:pt x="0" y="28"/>
                    </a:cubicBezTo>
                    <a:lnTo>
                      <a:pt x="263" y="148"/>
                    </a:lnTo>
                    <a:cubicBezTo>
                      <a:pt x="646" y="219"/>
                      <a:pt x="1004" y="291"/>
                      <a:pt x="1363" y="434"/>
                    </a:cubicBezTo>
                    <a:cubicBezTo>
                      <a:pt x="1602" y="554"/>
                      <a:pt x="1841" y="721"/>
                      <a:pt x="2080" y="889"/>
                    </a:cubicBezTo>
                    <a:cubicBezTo>
                      <a:pt x="2116" y="913"/>
                      <a:pt x="2140" y="925"/>
                      <a:pt x="2167" y="925"/>
                    </a:cubicBezTo>
                    <a:cubicBezTo>
                      <a:pt x="2194" y="925"/>
                      <a:pt x="2224" y="913"/>
                      <a:pt x="2272" y="889"/>
                    </a:cubicBezTo>
                    <a:cubicBezTo>
                      <a:pt x="2367" y="841"/>
                      <a:pt x="2463" y="817"/>
                      <a:pt x="2439" y="721"/>
                    </a:cubicBezTo>
                    <a:cubicBezTo>
                      <a:pt x="2439" y="626"/>
                      <a:pt x="2224" y="482"/>
                      <a:pt x="2104" y="411"/>
                    </a:cubicBezTo>
                    <a:cubicBezTo>
                      <a:pt x="1961" y="339"/>
                      <a:pt x="1817" y="267"/>
                      <a:pt x="1674" y="219"/>
                    </a:cubicBezTo>
                    <a:cubicBezTo>
                      <a:pt x="1264" y="77"/>
                      <a:pt x="855" y="1"/>
                      <a:pt x="43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7" name="Google Shape;1517;p44"/>
              <p:cNvSpPr/>
              <p:nvPr/>
            </p:nvSpPr>
            <p:spPr>
              <a:xfrm>
                <a:off x="7032800" y="5682225"/>
                <a:ext cx="127350" cy="154400"/>
              </a:xfrm>
              <a:custGeom>
                <a:avLst/>
                <a:gdLst/>
                <a:ahLst/>
                <a:cxnLst/>
                <a:rect l="l" t="t" r="r" b="b"/>
                <a:pathLst>
                  <a:path w="5094" h="6176" extrusionOk="0">
                    <a:moveTo>
                      <a:pt x="2703" y="1"/>
                    </a:moveTo>
                    <a:cubicBezTo>
                      <a:pt x="2703" y="479"/>
                      <a:pt x="2559" y="957"/>
                      <a:pt x="2296" y="1340"/>
                    </a:cubicBezTo>
                    <a:cubicBezTo>
                      <a:pt x="2201" y="1507"/>
                      <a:pt x="2153" y="1650"/>
                      <a:pt x="2009" y="1746"/>
                    </a:cubicBezTo>
                    <a:cubicBezTo>
                      <a:pt x="1866" y="1818"/>
                      <a:pt x="1722" y="1818"/>
                      <a:pt x="1627" y="1985"/>
                    </a:cubicBezTo>
                    <a:cubicBezTo>
                      <a:pt x="1507" y="2176"/>
                      <a:pt x="1459" y="2392"/>
                      <a:pt x="1459" y="2631"/>
                    </a:cubicBezTo>
                    <a:cubicBezTo>
                      <a:pt x="1459" y="2989"/>
                      <a:pt x="1435" y="3372"/>
                      <a:pt x="1340" y="3730"/>
                    </a:cubicBezTo>
                    <a:cubicBezTo>
                      <a:pt x="1125" y="4280"/>
                      <a:pt x="838" y="4806"/>
                      <a:pt x="527" y="5308"/>
                    </a:cubicBezTo>
                    <a:cubicBezTo>
                      <a:pt x="360" y="5500"/>
                      <a:pt x="216" y="5715"/>
                      <a:pt x="73" y="5930"/>
                    </a:cubicBezTo>
                    <a:cubicBezTo>
                      <a:pt x="49" y="6049"/>
                      <a:pt x="1" y="5978"/>
                      <a:pt x="97" y="6073"/>
                    </a:cubicBezTo>
                    <a:cubicBezTo>
                      <a:pt x="163" y="6147"/>
                      <a:pt x="264" y="6176"/>
                      <a:pt x="379" y="6176"/>
                    </a:cubicBezTo>
                    <a:cubicBezTo>
                      <a:pt x="676" y="6176"/>
                      <a:pt x="1072" y="5985"/>
                      <a:pt x="1244" y="5882"/>
                    </a:cubicBezTo>
                    <a:cubicBezTo>
                      <a:pt x="1627" y="5571"/>
                      <a:pt x="2057" y="5332"/>
                      <a:pt x="2511" y="5141"/>
                    </a:cubicBezTo>
                    <a:cubicBezTo>
                      <a:pt x="2642" y="5092"/>
                      <a:pt x="2841" y="4987"/>
                      <a:pt x="2999" y="4987"/>
                    </a:cubicBezTo>
                    <a:cubicBezTo>
                      <a:pt x="3071" y="4987"/>
                      <a:pt x="3136" y="5009"/>
                      <a:pt x="3181" y="5069"/>
                    </a:cubicBezTo>
                    <a:cubicBezTo>
                      <a:pt x="3307" y="4671"/>
                      <a:pt x="3506" y="4382"/>
                      <a:pt x="3925" y="4382"/>
                    </a:cubicBezTo>
                    <a:cubicBezTo>
                      <a:pt x="3983" y="4382"/>
                      <a:pt x="4046" y="4388"/>
                      <a:pt x="4113" y="4400"/>
                    </a:cubicBezTo>
                    <a:cubicBezTo>
                      <a:pt x="4185" y="4137"/>
                      <a:pt x="4376" y="4113"/>
                      <a:pt x="4591" y="4017"/>
                    </a:cubicBezTo>
                    <a:cubicBezTo>
                      <a:pt x="4711" y="3993"/>
                      <a:pt x="4998" y="3898"/>
                      <a:pt x="5046" y="3730"/>
                    </a:cubicBezTo>
                    <a:cubicBezTo>
                      <a:pt x="5093" y="3539"/>
                      <a:pt x="4830" y="3467"/>
                      <a:pt x="4687" y="3348"/>
                    </a:cubicBezTo>
                    <a:cubicBezTo>
                      <a:pt x="4544" y="3228"/>
                      <a:pt x="4424" y="3109"/>
                      <a:pt x="4496" y="2894"/>
                    </a:cubicBezTo>
                    <a:cubicBezTo>
                      <a:pt x="4520" y="2750"/>
                      <a:pt x="4783" y="2631"/>
                      <a:pt x="4735" y="2487"/>
                    </a:cubicBezTo>
                    <a:cubicBezTo>
                      <a:pt x="4328" y="2463"/>
                      <a:pt x="3874" y="2392"/>
                      <a:pt x="3731" y="1985"/>
                    </a:cubicBezTo>
                    <a:cubicBezTo>
                      <a:pt x="3563" y="1555"/>
                      <a:pt x="3826" y="1101"/>
                      <a:pt x="3755" y="694"/>
                    </a:cubicBezTo>
                    <a:cubicBezTo>
                      <a:pt x="3802" y="670"/>
                      <a:pt x="3850" y="670"/>
                      <a:pt x="3898" y="670"/>
                    </a:cubicBezTo>
                    <a:cubicBezTo>
                      <a:pt x="3879" y="667"/>
                      <a:pt x="3860" y="665"/>
                      <a:pt x="3842" y="665"/>
                    </a:cubicBezTo>
                    <a:cubicBezTo>
                      <a:pt x="3628" y="665"/>
                      <a:pt x="3505" y="879"/>
                      <a:pt x="3274" y="879"/>
                    </a:cubicBezTo>
                    <a:cubicBezTo>
                      <a:pt x="3238" y="879"/>
                      <a:pt x="3199" y="874"/>
                      <a:pt x="3157" y="861"/>
                    </a:cubicBezTo>
                    <a:cubicBezTo>
                      <a:pt x="2798" y="742"/>
                      <a:pt x="2703" y="359"/>
                      <a:pt x="270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8" name="Google Shape;1518;p44"/>
              <p:cNvSpPr/>
              <p:nvPr/>
            </p:nvSpPr>
            <p:spPr>
              <a:xfrm>
                <a:off x="7132625" y="5946425"/>
                <a:ext cx="66975" cy="93625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3745" extrusionOk="0">
                    <a:moveTo>
                      <a:pt x="431" y="0"/>
                    </a:moveTo>
                    <a:cubicBezTo>
                      <a:pt x="1" y="933"/>
                      <a:pt x="25" y="1984"/>
                      <a:pt x="144" y="2941"/>
                    </a:cubicBezTo>
                    <a:cubicBezTo>
                      <a:pt x="192" y="3347"/>
                      <a:pt x="311" y="3610"/>
                      <a:pt x="718" y="3730"/>
                    </a:cubicBezTo>
                    <a:cubicBezTo>
                      <a:pt x="773" y="3740"/>
                      <a:pt x="829" y="3745"/>
                      <a:pt x="885" y="3745"/>
                    </a:cubicBezTo>
                    <a:cubicBezTo>
                      <a:pt x="1099" y="3745"/>
                      <a:pt x="1318" y="3676"/>
                      <a:pt x="1507" y="3562"/>
                    </a:cubicBezTo>
                    <a:cubicBezTo>
                      <a:pt x="1650" y="3491"/>
                      <a:pt x="1770" y="3371"/>
                      <a:pt x="1842" y="3228"/>
                    </a:cubicBezTo>
                    <a:cubicBezTo>
                      <a:pt x="1865" y="3084"/>
                      <a:pt x="1865" y="2941"/>
                      <a:pt x="1842" y="2797"/>
                    </a:cubicBezTo>
                    <a:cubicBezTo>
                      <a:pt x="2224" y="2773"/>
                      <a:pt x="2607" y="2702"/>
                      <a:pt x="2678" y="2271"/>
                    </a:cubicBezTo>
                    <a:cubicBezTo>
                      <a:pt x="2272" y="2224"/>
                      <a:pt x="1937" y="1889"/>
                      <a:pt x="1937" y="1458"/>
                    </a:cubicBezTo>
                    <a:cubicBezTo>
                      <a:pt x="1819" y="1458"/>
                      <a:pt x="1704" y="1467"/>
                      <a:pt x="1593" y="1467"/>
                    </a:cubicBezTo>
                    <a:cubicBezTo>
                      <a:pt x="1389" y="1467"/>
                      <a:pt x="1199" y="1437"/>
                      <a:pt x="1029" y="1267"/>
                    </a:cubicBezTo>
                    <a:cubicBezTo>
                      <a:pt x="670" y="933"/>
                      <a:pt x="455" y="478"/>
                      <a:pt x="4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9" name="Google Shape;1519;p44"/>
              <p:cNvSpPr/>
              <p:nvPr/>
            </p:nvSpPr>
            <p:spPr>
              <a:xfrm>
                <a:off x="6673600" y="6973850"/>
                <a:ext cx="89075" cy="307850"/>
              </a:xfrm>
              <a:custGeom>
                <a:avLst/>
                <a:gdLst/>
                <a:ahLst/>
                <a:cxnLst/>
                <a:rect l="l" t="t" r="r" b="b"/>
                <a:pathLst>
                  <a:path w="3563" h="12314" extrusionOk="0">
                    <a:moveTo>
                      <a:pt x="1267" y="1"/>
                    </a:moveTo>
                    <a:cubicBezTo>
                      <a:pt x="1243" y="288"/>
                      <a:pt x="1243" y="575"/>
                      <a:pt x="1196" y="838"/>
                    </a:cubicBezTo>
                    <a:cubicBezTo>
                      <a:pt x="1052" y="2033"/>
                      <a:pt x="813" y="3252"/>
                      <a:pt x="526" y="4424"/>
                    </a:cubicBezTo>
                    <a:cubicBezTo>
                      <a:pt x="383" y="5022"/>
                      <a:pt x="239" y="5619"/>
                      <a:pt x="144" y="6217"/>
                    </a:cubicBezTo>
                    <a:cubicBezTo>
                      <a:pt x="24" y="6815"/>
                      <a:pt x="0" y="7412"/>
                      <a:pt x="24" y="8010"/>
                    </a:cubicBezTo>
                    <a:lnTo>
                      <a:pt x="24" y="8034"/>
                    </a:lnTo>
                    <a:cubicBezTo>
                      <a:pt x="72" y="8225"/>
                      <a:pt x="144" y="8393"/>
                      <a:pt x="239" y="8560"/>
                    </a:cubicBezTo>
                    <a:cubicBezTo>
                      <a:pt x="311" y="8680"/>
                      <a:pt x="383" y="8775"/>
                      <a:pt x="454" y="8895"/>
                    </a:cubicBezTo>
                    <a:cubicBezTo>
                      <a:pt x="550" y="8990"/>
                      <a:pt x="622" y="9086"/>
                      <a:pt x="670" y="9206"/>
                    </a:cubicBezTo>
                    <a:cubicBezTo>
                      <a:pt x="694" y="9229"/>
                      <a:pt x="670" y="9253"/>
                      <a:pt x="646" y="9253"/>
                    </a:cubicBezTo>
                    <a:cubicBezTo>
                      <a:pt x="550" y="9158"/>
                      <a:pt x="454" y="9062"/>
                      <a:pt x="383" y="8943"/>
                    </a:cubicBezTo>
                    <a:cubicBezTo>
                      <a:pt x="287" y="8823"/>
                      <a:pt x="215" y="8727"/>
                      <a:pt x="144" y="8608"/>
                    </a:cubicBezTo>
                    <a:lnTo>
                      <a:pt x="96" y="8512"/>
                    </a:lnTo>
                    <a:lnTo>
                      <a:pt x="96" y="8512"/>
                    </a:lnTo>
                    <a:cubicBezTo>
                      <a:pt x="191" y="8871"/>
                      <a:pt x="359" y="9182"/>
                      <a:pt x="574" y="9469"/>
                    </a:cubicBezTo>
                    <a:cubicBezTo>
                      <a:pt x="717" y="9684"/>
                      <a:pt x="885" y="9899"/>
                      <a:pt x="1076" y="10066"/>
                    </a:cubicBezTo>
                    <a:cubicBezTo>
                      <a:pt x="1243" y="10258"/>
                      <a:pt x="1411" y="10449"/>
                      <a:pt x="1602" y="10640"/>
                    </a:cubicBezTo>
                    <a:cubicBezTo>
                      <a:pt x="1639" y="10677"/>
                      <a:pt x="1605" y="10728"/>
                      <a:pt x="1566" y="10728"/>
                    </a:cubicBezTo>
                    <a:cubicBezTo>
                      <a:pt x="1554" y="10728"/>
                      <a:pt x="1541" y="10723"/>
                      <a:pt x="1530" y="10712"/>
                    </a:cubicBezTo>
                    <a:cubicBezTo>
                      <a:pt x="1435" y="10616"/>
                      <a:pt x="1339" y="10544"/>
                      <a:pt x="1219" y="10449"/>
                    </a:cubicBezTo>
                    <a:cubicBezTo>
                      <a:pt x="1028" y="10305"/>
                      <a:pt x="837" y="10114"/>
                      <a:pt x="670" y="9923"/>
                    </a:cubicBezTo>
                    <a:lnTo>
                      <a:pt x="550" y="9755"/>
                    </a:lnTo>
                    <a:cubicBezTo>
                      <a:pt x="526" y="9899"/>
                      <a:pt x="502" y="10042"/>
                      <a:pt x="454" y="10162"/>
                    </a:cubicBezTo>
                    <a:cubicBezTo>
                      <a:pt x="431" y="10353"/>
                      <a:pt x="383" y="10521"/>
                      <a:pt x="335" y="10736"/>
                    </a:cubicBezTo>
                    <a:cubicBezTo>
                      <a:pt x="311" y="10927"/>
                      <a:pt x="263" y="11118"/>
                      <a:pt x="215" y="11309"/>
                    </a:cubicBezTo>
                    <a:cubicBezTo>
                      <a:pt x="191" y="11405"/>
                      <a:pt x="168" y="11501"/>
                      <a:pt x="144" y="11596"/>
                    </a:cubicBezTo>
                    <a:cubicBezTo>
                      <a:pt x="144" y="11620"/>
                      <a:pt x="144" y="11620"/>
                      <a:pt x="144" y="11620"/>
                    </a:cubicBezTo>
                    <a:cubicBezTo>
                      <a:pt x="311" y="11644"/>
                      <a:pt x="502" y="11668"/>
                      <a:pt x="670" y="11692"/>
                    </a:cubicBezTo>
                    <a:cubicBezTo>
                      <a:pt x="1626" y="11835"/>
                      <a:pt x="2582" y="12051"/>
                      <a:pt x="3539" y="12314"/>
                    </a:cubicBezTo>
                    <a:cubicBezTo>
                      <a:pt x="3562" y="12170"/>
                      <a:pt x="3539" y="12027"/>
                      <a:pt x="3443" y="11931"/>
                    </a:cubicBezTo>
                    <a:cubicBezTo>
                      <a:pt x="3060" y="11429"/>
                      <a:pt x="2487" y="11070"/>
                      <a:pt x="2128" y="10521"/>
                    </a:cubicBezTo>
                    <a:cubicBezTo>
                      <a:pt x="1506" y="9540"/>
                      <a:pt x="1243" y="8369"/>
                      <a:pt x="1315" y="7221"/>
                    </a:cubicBezTo>
                    <a:cubicBezTo>
                      <a:pt x="1363" y="6026"/>
                      <a:pt x="1793" y="4902"/>
                      <a:pt x="2008" y="3731"/>
                    </a:cubicBezTo>
                    <a:cubicBezTo>
                      <a:pt x="2176" y="2989"/>
                      <a:pt x="2152" y="2201"/>
                      <a:pt x="1961" y="1459"/>
                    </a:cubicBezTo>
                    <a:cubicBezTo>
                      <a:pt x="1841" y="1077"/>
                      <a:pt x="1674" y="718"/>
                      <a:pt x="1482" y="384"/>
                    </a:cubicBezTo>
                    <a:cubicBezTo>
                      <a:pt x="1411" y="240"/>
                      <a:pt x="1339" y="121"/>
                      <a:pt x="126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0" name="Google Shape;1520;p44"/>
              <p:cNvSpPr/>
              <p:nvPr/>
            </p:nvSpPr>
            <p:spPr>
              <a:xfrm>
                <a:off x="6587550" y="6518425"/>
                <a:ext cx="331725" cy="333525"/>
              </a:xfrm>
              <a:custGeom>
                <a:avLst/>
                <a:gdLst/>
                <a:ahLst/>
                <a:cxnLst/>
                <a:rect l="l" t="t" r="r" b="b"/>
                <a:pathLst>
                  <a:path w="13269" h="13341" extrusionOk="0">
                    <a:moveTo>
                      <a:pt x="382" y="0"/>
                    </a:moveTo>
                    <a:lnTo>
                      <a:pt x="382" y="0"/>
                    </a:lnTo>
                    <a:cubicBezTo>
                      <a:pt x="342" y="86"/>
                      <a:pt x="322" y="191"/>
                      <a:pt x="317" y="306"/>
                    </a:cubicBezTo>
                    <a:lnTo>
                      <a:pt x="317" y="306"/>
                    </a:lnTo>
                    <a:cubicBezTo>
                      <a:pt x="337" y="204"/>
                      <a:pt x="359" y="102"/>
                      <a:pt x="382" y="0"/>
                    </a:cubicBezTo>
                    <a:close/>
                    <a:moveTo>
                      <a:pt x="13268" y="5714"/>
                    </a:moveTo>
                    <a:lnTo>
                      <a:pt x="13268" y="5714"/>
                    </a:lnTo>
                    <a:cubicBezTo>
                      <a:pt x="12946" y="5875"/>
                      <a:pt x="12630" y="6059"/>
                      <a:pt x="12316" y="6253"/>
                    </a:cubicBezTo>
                    <a:lnTo>
                      <a:pt x="12316" y="6253"/>
                    </a:lnTo>
                    <a:cubicBezTo>
                      <a:pt x="12640" y="6085"/>
                      <a:pt x="12958" y="5905"/>
                      <a:pt x="13268" y="5714"/>
                    </a:cubicBezTo>
                    <a:close/>
                    <a:moveTo>
                      <a:pt x="317" y="306"/>
                    </a:moveTo>
                    <a:cubicBezTo>
                      <a:pt x="1" y="1907"/>
                      <a:pt x="22" y="3543"/>
                      <a:pt x="382" y="5116"/>
                    </a:cubicBezTo>
                    <a:cubicBezTo>
                      <a:pt x="597" y="5834"/>
                      <a:pt x="956" y="6503"/>
                      <a:pt x="1458" y="7053"/>
                    </a:cubicBezTo>
                    <a:cubicBezTo>
                      <a:pt x="1769" y="7435"/>
                      <a:pt x="1769" y="7770"/>
                      <a:pt x="1864" y="8248"/>
                    </a:cubicBezTo>
                    <a:cubicBezTo>
                      <a:pt x="2008" y="9061"/>
                      <a:pt x="2079" y="9874"/>
                      <a:pt x="2223" y="10687"/>
                    </a:cubicBezTo>
                    <a:cubicBezTo>
                      <a:pt x="2390" y="11548"/>
                      <a:pt x="2510" y="12456"/>
                      <a:pt x="2558" y="13341"/>
                    </a:cubicBezTo>
                    <a:cubicBezTo>
                      <a:pt x="2821" y="13245"/>
                      <a:pt x="2892" y="12552"/>
                      <a:pt x="2964" y="12289"/>
                    </a:cubicBezTo>
                    <a:cubicBezTo>
                      <a:pt x="3155" y="11572"/>
                      <a:pt x="3275" y="10830"/>
                      <a:pt x="3370" y="10113"/>
                    </a:cubicBezTo>
                    <a:cubicBezTo>
                      <a:pt x="3418" y="9755"/>
                      <a:pt x="3323" y="8870"/>
                      <a:pt x="3681" y="8703"/>
                    </a:cubicBezTo>
                    <a:cubicBezTo>
                      <a:pt x="3722" y="8675"/>
                      <a:pt x="3791" y="8666"/>
                      <a:pt x="3872" y="8666"/>
                    </a:cubicBezTo>
                    <a:cubicBezTo>
                      <a:pt x="4075" y="8666"/>
                      <a:pt x="4358" y="8727"/>
                      <a:pt x="4494" y="8727"/>
                    </a:cubicBezTo>
                    <a:cubicBezTo>
                      <a:pt x="5307" y="8703"/>
                      <a:pt x="6096" y="8607"/>
                      <a:pt x="6885" y="8464"/>
                    </a:cubicBezTo>
                    <a:cubicBezTo>
                      <a:pt x="8009" y="8272"/>
                      <a:pt x="9180" y="8129"/>
                      <a:pt x="10184" y="7579"/>
                    </a:cubicBezTo>
                    <a:cubicBezTo>
                      <a:pt x="10914" y="7181"/>
                      <a:pt x="11608" y="6691"/>
                      <a:pt x="12316" y="6253"/>
                    </a:cubicBezTo>
                    <a:lnTo>
                      <a:pt x="12316" y="6253"/>
                    </a:lnTo>
                    <a:cubicBezTo>
                      <a:pt x="11023" y="6925"/>
                      <a:pt x="9634" y="7407"/>
                      <a:pt x="8200" y="7675"/>
                    </a:cubicBezTo>
                    <a:cubicBezTo>
                      <a:pt x="7528" y="7778"/>
                      <a:pt x="6836" y="7867"/>
                      <a:pt x="6148" y="7867"/>
                    </a:cubicBezTo>
                    <a:cubicBezTo>
                      <a:pt x="5564" y="7867"/>
                      <a:pt x="4983" y="7803"/>
                      <a:pt x="4422" y="7627"/>
                    </a:cubicBezTo>
                    <a:cubicBezTo>
                      <a:pt x="3466" y="7292"/>
                      <a:pt x="2725" y="6455"/>
                      <a:pt x="2127" y="5666"/>
                    </a:cubicBezTo>
                    <a:cubicBezTo>
                      <a:pt x="1553" y="4782"/>
                      <a:pt x="1123" y="3825"/>
                      <a:pt x="860" y="2797"/>
                    </a:cubicBezTo>
                    <a:cubicBezTo>
                      <a:pt x="717" y="2343"/>
                      <a:pt x="597" y="1913"/>
                      <a:pt x="501" y="1458"/>
                    </a:cubicBezTo>
                    <a:cubicBezTo>
                      <a:pt x="429" y="1149"/>
                      <a:pt x="301" y="674"/>
                      <a:pt x="317" y="30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1" name="Google Shape;1521;p44"/>
              <p:cNvSpPr/>
              <p:nvPr/>
            </p:nvSpPr>
            <p:spPr>
              <a:xfrm>
                <a:off x="6930600" y="6340900"/>
                <a:ext cx="54200" cy="277600"/>
              </a:xfrm>
              <a:custGeom>
                <a:avLst/>
                <a:gdLst/>
                <a:ahLst/>
                <a:cxnLst/>
                <a:rect l="l" t="t" r="r" b="b"/>
                <a:pathLst>
                  <a:path w="2168" h="11104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407" y="837"/>
                      <a:pt x="407" y="1889"/>
                      <a:pt x="527" y="2774"/>
                    </a:cubicBezTo>
                    <a:cubicBezTo>
                      <a:pt x="670" y="3682"/>
                      <a:pt x="861" y="4615"/>
                      <a:pt x="981" y="5547"/>
                    </a:cubicBezTo>
                    <a:cubicBezTo>
                      <a:pt x="1148" y="6838"/>
                      <a:pt x="1268" y="8129"/>
                      <a:pt x="1411" y="9420"/>
                    </a:cubicBezTo>
                    <a:cubicBezTo>
                      <a:pt x="1435" y="9683"/>
                      <a:pt x="1411" y="10998"/>
                      <a:pt x="1746" y="11094"/>
                    </a:cubicBezTo>
                    <a:cubicBezTo>
                      <a:pt x="1766" y="11100"/>
                      <a:pt x="1785" y="11104"/>
                      <a:pt x="1803" y="11104"/>
                    </a:cubicBezTo>
                    <a:cubicBezTo>
                      <a:pt x="2168" y="11104"/>
                      <a:pt x="2081" y="9769"/>
                      <a:pt x="2081" y="9564"/>
                    </a:cubicBezTo>
                    <a:cubicBezTo>
                      <a:pt x="2081" y="7555"/>
                      <a:pt x="1913" y="5571"/>
                      <a:pt x="1913" y="3563"/>
                    </a:cubicBezTo>
                    <a:cubicBezTo>
                      <a:pt x="1913" y="2702"/>
                      <a:pt x="1961" y="1841"/>
                      <a:pt x="2057" y="981"/>
                    </a:cubicBezTo>
                    <a:cubicBezTo>
                      <a:pt x="2105" y="765"/>
                      <a:pt x="2129" y="574"/>
                      <a:pt x="2105" y="383"/>
                    </a:cubicBezTo>
                    <a:cubicBezTo>
                      <a:pt x="1956" y="43"/>
                      <a:pt x="1429" y="24"/>
                      <a:pt x="1096" y="24"/>
                    </a:cubicBezTo>
                    <a:cubicBezTo>
                      <a:pt x="1054" y="24"/>
                      <a:pt x="1015" y="24"/>
                      <a:pt x="981" y="24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2" name="Google Shape;1522;p44"/>
              <p:cNvSpPr/>
              <p:nvPr/>
            </p:nvSpPr>
            <p:spPr>
              <a:xfrm>
                <a:off x="7411750" y="6511250"/>
                <a:ext cx="6000" cy="19750"/>
              </a:xfrm>
              <a:custGeom>
                <a:avLst/>
                <a:gdLst/>
                <a:ahLst/>
                <a:cxnLst/>
                <a:rect l="l" t="t" r="r" b="b"/>
                <a:pathLst>
                  <a:path w="240" h="790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49" y="168"/>
                      <a:pt x="96" y="311"/>
                      <a:pt x="144" y="478"/>
                    </a:cubicBezTo>
                    <a:cubicBezTo>
                      <a:pt x="144" y="478"/>
                      <a:pt x="144" y="502"/>
                      <a:pt x="144" y="502"/>
                    </a:cubicBezTo>
                    <a:cubicBezTo>
                      <a:pt x="168" y="598"/>
                      <a:pt x="216" y="694"/>
                      <a:pt x="240" y="789"/>
                    </a:cubicBezTo>
                    <a:cubicBezTo>
                      <a:pt x="216" y="670"/>
                      <a:pt x="192" y="550"/>
                      <a:pt x="144" y="431"/>
                    </a:cubicBezTo>
                    <a:cubicBezTo>
                      <a:pt x="144" y="431"/>
                      <a:pt x="144" y="431"/>
                      <a:pt x="144" y="407"/>
                    </a:cubicBezTo>
                    <a:cubicBezTo>
                      <a:pt x="96" y="263"/>
                      <a:pt x="49" y="144"/>
                      <a:pt x="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3" name="Google Shape;1523;p44"/>
              <p:cNvSpPr/>
              <p:nvPr/>
            </p:nvSpPr>
            <p:spPr>
              <a:xfrm>
                <a:off x="7340625" y="6530975"/>
                <a:ext cx="168575" cy="770100"/>
              </a:xfrm>
              <a:custGeom>
                <a:avLst/>
                <a:gdLst/>
                <a:ahLst/>
                <a:cxnLst/>
                <a:rect l="l" t="t" r="r" b="b"/>
                <a:pathLst>
                  <a:path w="6743" h="30804" extrusionOk="0">
                    <a:moveTo>
                      <a:pt x="2985" y="21198"/>
                    </a:moveTo>
                    <a:lnTo>
                      <a:pt x="2985" y="21198"/>
                    </a:lnTo>
                    <a:cubicBezTo>
                      <a:pt x="2986" y="21209"/>
                      <a:pt x="2988" y="21220"/>
                      <a:pt x="2989" y="21230"/>
                    </a:cubicBezTo>
                    <a:lnTo>
                      <a:pt x="2989" y="21207"/>
                    </a:lnTo>
                    <a:lnTo>
                      <a:pt x="2985" y="21198"/>
                    </a:lnTo>
                    <a:close/>
                    <a:moveTo>
                      <a:pt x="3061" y="0"/>
                    </a:moveTo>
                    <a:lnTo>
                      <a:pt x="3061" y="0"/>
                    </a:lnTo>
                    <a:cubicBezTo>
                      <a:pt x="3085" y="96"/>
                      <a:pt x="3109" y="168"/>
                      <a:pt x="3133" y="263"/>
                    </a:cubicBezTo>
                    <a:cubicBezTo>
                      <a:pt x="3157" y="287"/>
                      <a:pt x="3157" y="311"/>
                      <a:pt x="3157" y="359"/>
                    </a:cubicBezTo>
                    <a:cubicBezTo>
                      <a:pt x="3204" y="598"/>
                      <a:pt x="3252" y="861"/>
                      <a:pt x="3276" y="1124"/>
                    </a:cubicBezTo>
                    <a:cubicBezTo>
                      <a:pt x="3443" y="2821"/>
                      <a:pt x="3396" y="4519"/>
                      <a:pt x="3133" y="6192"/>
                    </a:cubicBezTo>
                    <a:cubicBezTo>
                      <a:pt x="2774" y="8177"/>
                      <a:pt x="2152" y="10065"/>
                      <a:pt x="1244" y="11835"/>
                    </a:cubicBezTo>
                    <a:cubicBezTo>
                      <a:pt x="479" y="13460"/>
                      <a:pt x="1" y="14536"/>
                      <a:pt x="96" y="16425"/>
                    </a:cubicBezTo>
                    <a:cubicBezTo>
                      <a:pt x="192" y="18409"/>
                      <a:pt x="790" y="20083"/>
                      <a:pt x="1387" y="22043"/>
                    </a:cubicBezTo>
                    <a:cubicBezTo>
                      <a:pt x="1650" y="22880"/>
                      <a:pt x="2009" y="23836"/>
                      <a:pt x="2033" y="24721"/>
                    </a:cubicBezTo>
                    <a:cubicBezTo>
                      <a:pt x="2081" y="26036"/>
                      <a:pt x="1196" y="26156"/>
                      <a:pt x="527" y="27303"/>
                    </a:cubicBezTo>
                    <a:cubicBezTo>
                      <a:pt x="1579" y="27733"/>
                      <a:pt x="2081" y="27255"/>
                      <a:pt x="1794" y="28809"/>
                    </a:cubicBezTo>
                    <a:cubicBezTo>
                      <a:pt x="1698" y="29407"/>
                      <a:pt x="1220" y="30124"/>
                      <a:pt x="1029" y="30794"/>
                    </a:cubicBezTo>
                    <a:cubicBezTo>
                      <a:pt x="1106" y="30801"/>
                      <a:pt x="1185" y="30804"/>
                      <a:pt x="1265" y="30804"/>
                    </a:cubicBezTo>
                    <a:cubicBezTo>
                      <a:pt x="1458" y="30804"/>
                      <a:pt x="1656" y="30787"/>
                      <a:pt x="1842" y="30770"/>
                    </a:cubicBezTo>
                    <a:cubicBezTo>
                      <a:pt x="2081" y="30746"/>
                      <a:pt x="2320" y="30698"/>
                      <a:pt x="2559" y="30626"/>
                    </a:cubicBezTo>
                    <a:cubicBezTo>
                      <a:pt x="2798" y="30555"/>
                      <a:pt x="3037" y="30435"/>
                      <a:pt x="3276" y="30387"/>
                    </a:cubicBezTo>
                    <a:cubicBezTo>
                      <a:pt x="3366" y="30357"/>
                      <a:pt x="3461" y="30344"/>
                      <a:pt x="3554" y="30344"/>
                    </a:cubicBezTo>
                    <a:cubicBezTo>
                      <a:pt x="3683" y="30344"/>
                      <a:pt x="3810" y="30369"/>
                      <a:pt x="3922" y="30411"/>
                    </a:cubicBezTo>
                    <a:cubicBezTo>
                      <a:pt x="3946" y="30387"/>
                      <a:pt x="3946" y="30339"/>
                      <a:pt x="3946" y="30316"/>
                    </a:cubicBezTo>
                    <a:cubicBezTo>
                      <a:pt x="3969" y="30292"/>
                      <a:pt x="3969" y="30268"/>
                      <a:pt x="3993" y="30244"/>
                    </a:cubicBezTo>
                    <a:lnTo>
                      <a:pt x="3993" y="30005"/>
                    </a:lnTo>
                    <a:lnTo>
                      <a:pt x="3993" y="29479"/>
                    </a:lnTo>
                    <a:cubicBezTo>
                      <a:pt x="3969" y="28857"/>
                      <a:pt x="3922" y="28259"/>
                      <a:pt x="3802" y="27662"/>
                    </a:cubicBezTo>
                    <a:cubicBezTo>
                      <a:pt x="3754" y="27351"/>
                      <a:pt x="3683" y="27064"/>
                      <a:pt x="3587" y="26753"/>
                    </a:cubicBezTo>
                    <a:cubicBezTo>
                      <a:pt x="3539" y="26562"/>
                      <a:pt x="3491" y="26371"/>
                      <a:pt x="3420" y="26179"/>
                    </a:cubicBezTo>
                    <a:cubicBezTo>
                      <a:pt x="3396" y="26203"/>
                      <a:pt x="3396" y="26227"/>
                      <a:pt x="3372" y="26227"/>
                    </a:cubicBezTo>
                    <a:cubicBezTo>
                      <a:pt x="3324" y="26251"/>
                      <a:pt x="3300" y="26275"/>
                      <a:pt x="3276" y="26275"/>
                    </a:cubicBezTo>
                    <a:lnTo>
                      <a:pt x="3109" y="26371"/>
                    </a:lnTo>
                    <a:cubicBezTo>
                      <a:pt x="2989" y="26419"/>
                      <a:pt x="2870" y="26490"/>
                      <a:pt x="2774" y="26586"/>
                    </a:cubicBezTo>
                    <a:cubicBezTo>
                      <a:pt x="2765" y="26590"/>
                      <a:pt x="2756" y="26592"/>
                      <a:pt x="2748" y="26592"/>
                    </a:cubicBezTo>
                    <a:cubicBezTo>
                      <a:pt x="2712" y="26592"/>
                      <a:pt x="2687" y="26553"/>
                      <a:pt x="2726" y="26514"/>
                    </a:cubicBezTo>
                    <a:cubicBezTo>
                      <a:pt x="2822" y="26419"/>
                      <a:pt x="2917" y="26323"/>
                      <a:pt x="3037" y="26251"/>
                    </a:cubicBezTo>
                    <a:cubicBezTo>
                      <a:pt x="3085" y="26227"/>
                      <a:pt x="3157" y="26179"/>
                      <a:pt x="3204" y="26156"/>
                    </a:cubicBezTo>
                    <a:cubicBezTo>
                      <a:pt x="3252" y="26132"/>
                      <a:pt x="3276" y="26132"/>
                      <a:pt x="3324" y="26132"/>
                    </a:cubicBezTo>
                    <a:cubicBezTo>
                      <a:pt x="3336" y="26120"/>
                      <a:pt x="3348" y="26114"/>
                      <a:pt x="3360" y="26114"/>
                    </a:cubicBezTo>
                    <a:cubicBezTo>
                      <a:pt x="3372" y="26114"/>
                      <a:pt x="3384" y="26120"/>
                      <a:pt x="3396" y="26132"/>
                    </a:cubicBezTo>
                    <a:cubicBezTo>
                      <a:pt x="3396" y="26108"/>
                      <a:pt x="3396" y="26084"/>
                      <a:pt x="3396" y="26084"/>
                    </a:cubicBezTo>
                    <a:cubicBezTo>
                      <a:pt x="3372" y="26036"/>
                      <a:pt x="3372" y="25988"/>
                      <a:pt x="3372" y="25940"/>
                    </a:cubicBezTo>
                    <a:cubicBezTo>
                      <a:pt x="3324" y="25988"/>
                      <a:pt x="3276" y="25988"/>
                      <a:pt x="3228" y="26012"/>
                    </a:cubicBezTo>
                    <a:lnTo>
                      <a:pt x="3061" y="26108"/>
                    </a:lnTo>
                    <a:cubicBezTo>
                      <a:pt x="2941" y="26179"/>
                      <a:pt x="2822" y="26251"/>
                      <a:pt x="2702" y="26323"/>
                    </a:cubicBezTo>
                    <a:cubicBezTo>
                      <a:pt x="2487" y="26490"/>
                      <a:pt x="2272" y="26634"/>
                      <a:pt x="2033" y="26729"/>
                    </a:cubicBezTo>
                    <a:cubicBezTo>
                      <a:pt x="2030" y="26733"/>
                      <a:pt x="2026" y="26734"/>
                      <a:pt x="2022" y="26734"/>
                    </a:cubicBezTo>
                    <a:cubicBezTo>
                      <a:pt x="1997" y="26734"/>
                      <a:pt x="1968" y="26678"/>
                      <a:pt x="2009" y="26658"/>
                    </a:cubicBezTo>
                    <a:cubicBezTo>
                      <a:pt x="2105" y="26586"/>
                      <a:pt x="2200" y="26490"/>
                      <a:pt x="2296" y="26395"/>
                    </a:cubicBezTo>
                    <a:cubicBezTo>
                      <a:pt x="2391" y="26299"/>
                      <a:pt x="2511" y="26203"/>
                      <a:pt x="2631" y="26132"/>
                    </a:cubicBezTo>
                    <a:cubicBezTo>
                      <a:pt x="2726" y="26060"/>
                      <a:pt x="2846" y="25988"/>
                      <a:pt x="2989" y="25916"/>
                    </a:cubicBezTo>
                    <a:lnTo>
                      <a:pt x="3157" y="25821"/>
                    </a:lnTo>
                    <a:cubicBezTo>
                      <a:pt x="3204" y="25797"/>
                      <a:pt x="3276" y="25773"/>
                      <a:pt x="3348" y="25773"/>
                    </a:cubicBezTo>
                    <a:cubicBezTo>
                      <a:pt x="3348" y="25749"/>
                      <a:pt x="3348" y="25725"/>
                      <a:pt x="3348" y="25701"/>
                    </a:cubicBezTo>
                    <a:cubicBezTo>
                      <a:pt x="3348" y="25677"/>
                      <a:pt x="3348" y="25630"/>
                      <a:pt x="3348" y="25582"/>
                    </a:cubicBezTo>
                    <a:lnTo>
                      <a:pt x="3348" y="25558"/>
                    </a:lnTo>
                    <a:cubicBezTo>
                      <a:pt x="3324" y="25367"/>
                      <a:pt x="3324" y="25199"/>
                      <a:pt x="3300" y="25008"/>
                    </a:cubicBezTo>
                    <a:cubicBezTo>
                      <a:pt x="3252" y="24649"/>
                      <a:pt x="3228" y="24291"/>
                      <a:pt x="3204" y="23908"/>
                    </a:cubicBezTo>
                    <a:cubicBezTo>
                      <a:pt x="3180" y="23789"/>
                      <a:pt x="3157" y="23645"/>
                      <a:pt x="3157" y="23526"/>
                    </a:cubicBezTo>
                    <a:cubicBezTo>
                      <a:pt x="3109" y="23454"/>
                      <a:pt x="3061" y="23406"/>
                      <a:pt x="2989" y="23287"/>
                    </a:cubicBezTo>
                    <a:cubicBezTo>
                      <a:pt x="2917" y="23191"/>
                      <a:pt x="2870" y="23071"/>
                      <a:pt x="2798" y="22952"/>
                    </a:cubicBezTo>
                    <a:cubicBezTo>
                      <a:pt x="2654" y="22713"/>
                      <a:pt x="2559" y="22450"/>
                      <a:pt x="2439" y="22211"/>
                    </a:cubicBezTo>
                    <a:cubicBezTo>
                      <a:pt x="2439" y="22194"/>
                      <a:pt x="2451" y="22177"/>
                      <a:pt x="2458" y="22177"/>
                    </a:cubicBezTo>
                    <a:cubicBezTo>
                      <a:pt x="2461" y="22177"/>
                      <a:pt x="2463" y="22180"/>
                      <a:pt x="2463" y="22187"/>
                    </a:cubicBezTo>
                    <a:cubicBezTo>
                      <a:pt x="2583" y="22426"/>
                      <a:pt x="2726" y="22665"/>
                      <a:pt x="2846" y="22904"/>
                    </a:cubicBezTo>
                    <a:cubicBezTo>
                      <a:pt x="2917" y="23024"/>
                      <a:pt x="2989" y="23119"/>
                      <a:pt x="3061" y="23239"/>
                    </a:cubicBezTo>
                    <a:cubicBezTo>
                      <a:pt x="3085" y="23287"/>
                      <a:pt x="3133" y="23334"/>
                      <a:pt x="3157" y="23382"/>
                    </a:cubicBezTo>
                    <a:cubicBezTo>
                      <a:pt x="3133" y="23167"/>
                      <a:pt x="3109" y="22952"/>
                      <a:pt x="3109" y="22737"/>
                    </a:cubicBezTo>
                    <a:cubicBezTo>
                      <a:pt x="3085" y="22689"/>
                      <a:pt x="3061" y="22665"/>
                      <a:pt x="3061" y="22641"/>
                    </a:cubicBezTo>
                    <a:cubicBezTo>
                      <a:pt x="3037" y="22569"/>
                      <a:pt x="2989" y="22474"/>
                      <a:pt x="2965" y="22402"/>
                    </a:cubicBezTo>
                    <a:cubicBezTo>
                      <a:pt x="2894" y="22235"/>
                      <a:pt x="2822" y="22091"/>
                      <a:pt x="2726" y="21924"/>
                    </a:cubicBezTo>
                    <a:cubicBezTo>
                      <a:pt x="2583" y="21613"/>
                      <a:pt x="2415" y="21278"/>
                      <a:pt x="2224" y="20991"/>
                    </a:cubicBezTo>
                    <a:cubicBezTo>
                      <a:pt x="2207" y="20974"/>
                      <a:pt x="2226" y="20958"/>
                      <a:pt x="2247" y="20958"/>
                    </a:cubicBezTo>
                    <a:cubicBezTo>
                      <a:pt x="2256" y="20958"/>
                      <a:pt x="2265" y="20960"/>
                      <a:pt x="2272" y="20967"/>
                    </a:cubicBezTo>
                    <a:cubicBezTo>
                      <a:pt x="2463" y="21254"/>
                      <a:pt x="2654" y="21565"/>
                      <a:pt x="2822" y="21876"/>
                    </a:cubicBezTo>
                    <a:cubicBezTo>
                      <a:pt x="2917" y="22043"/>
                      <a:pt x="2989" y="22187"/>
                      <a:pt x="3061" y="22354"/>
                    </a:cubicBezTo>
                    <a:cubicBezTo>
                      <a:pt x="3061" y="22091"/>
                      <a:pt x="3037" y="21828"/>
                      <a:pt x="3013" y="21541"/>
                    </a:cubicBezTo>
                    <a:cubicBezTo>
                      <a:pt x="2965" y="21446"/>
                      <a:pt x="2917" y="21350"/>
                      <a:pt x="2894" y="21254"/>
                    </a:cubicBezTo>
                    <a:cubicBezTo>
                      <a:pt x="2798" y="21039"/>
                      <a:pt x="2702" y="20848"/>
                      <a:pt x="2631" y="20657"/>
                    </a:cubicBezTo>
                    <a:cubicBezTo>
                      <a:pt x="2439" y="20274"/>
                      <a:pt x="2296" y="19868"/>
                      <a:pt x="2105" y="19461"/>
                    </a:cubicBezTo>
                    <a:cubicBezTo>
                      <a:pt x="2105" y="19461"/>
                      <a:pt x="2115" y="19451"/>
                      <a:pt x="2122" y="19451"/>
                    </a:cubicBezTo>
                    <a:cubicBezTo>
                      <a:pt x="2126" y="19451"/>
                      <a:pt x="2128" y="19453"/>
                      <a:pt x="2128" y="19461"/>
                    </a:cubicBezTo>
                    <a:cubicBezTo>
                      <a:pt x="2320" y="19844"/>
                      <a:pt x="2535" y="20226"/>
                      <a:pt x="2726" y="20633"/>
                    </a:cubicBezTo>
                    <a:lnTo>
                      <a:pt x="2985" y="21198"/>
                    </a:lnTo>
                    <a:lnTo>
                      <a:pt x="2985" y="21198"/>
                    </a:lnTo>
                    <a:cubicBezTo>
                      <a:pt x="2963" y="21015"/>
                      <a:pt x="2941" y="20813"/>
                      <a:pt x="2941" y="20633"/>
                    </a:cubicBezTo>
                    <a:cubicBezTo>
                      <a:pt x="2870" y="20513"/>
                      <a:pt x="2822" y="20394"/>
                      <a:pt x="2822" y="20274"/>
                    </a:cubicBezTo>
                    <a:lnTo>
                      <a:pt x="2702" y="19892"/>
                    </a:lnTo>
                    <a:cubicBezTo>
                      <a:pt x="2415" y="18959"/>
                      <a:pt x="2057" y="18075"/>
                      <a:pt x="1674" y="17190"/>
                    </a:cubicBezTo>
                    <a:cubicBezTo>
                      <a:pt x="1658" y="17174"/>
                      <a:pt x="1675" y="17146"/>
                      <a:pt x="1696" y="17146"/>
                    </a:cubicBezTo>
                    <a:cubicBezTo>
                      <a:pt x="1705" y="17146"/>
                      <a:pt x="1715" y="17151"/>
                      <a:pt x="1722" y="17166"/>
                    </a:cubicBezTo>
                    <a:cubicBezTo>
                      <a:pt x="1842" y="17405"/>
                      <a:pt x="1961" y="17644"/>
                      <a:pt x="2081" y="17907"/>
                    </a:cubicBezTo>
                    <a:cubicBezTo>
                      <a:pt x="2272" y="18338"/>
                      <a:pt x="2463" y="18792"/>
                      <a:pt x="2607" y="19222"/>
                    </a:cubicBezTo>
                    <a:cubicBezTo>
                      <a:pt x="2702" y="19461"/>
                      <a:pt x="2774" y="19676"/>
                      <a:pt x="2846" y="19916"/>
                    </a:cubicBezTo>
                    <a:cubicBezTo>
                      <a:pt x="2894" y="20011"/>
                      <a:pt x="2917" y="20131"/>
                      <a:pt x="2941" y="20226"/>
                    </a:cubicBezTo>
                    <a:lnTo>
                      <a:pt x="2941" y="20011"/>
                    </a:lnTo>
                    <a:lnTo>
                      <a:pt x="2941" y="19390"/>
                    </a:lnTo>
                    <a:lnTo>
                      <a:pt x="2917" y="19366"/>
                    </a:lnTo>
                    <a:cubicBezTo>
                      <a:pt x="2870" y="19294"/>
                      <a:pt x="2846" y="19198"/>
                      <a:pt x="2822" y="19127"/>
                    </a:cubicBezTo>
                    <a:cubicBezTo>
                      <a:pt x="2798" y="19031"/>
                      <a:pt x="2774" y="18959"/>
                      <a:pt x="2774" y="18864"/>
                    </a:cubicBezTo>
                    <a:cubicBezTo>
                      <a:pt x="2726" y="18696"/>
                      <a:pt x="2678" y="18553"/>
                      <a:pt x="2631" y="18385"/>
                    </a:cubicBezTo>
                    <a:cubicBezTo>
                      <a:pt x="2487" y="17812"/>
                      <a:pt x="2320" y="17214"/>
                      <a:pt x="2176" y="16640"/>
                    </a:cubicBezTo>
                    <a:cubicBezTo>
                      <a:pt x="2033" y="16066"/>
                      <a:pt x="1889" y="15469"/>
                      <a:pt x="1746" y="14871"/>
                    </a:cubicBezTo>
                    <a:cubicBezTo>
                      <a:pt x="1746" y="14859"/>
                      <a:pt x="1752" y="14853"/>
                      <a:pt x="1761" y="14853"/>
                    </a:cubicBezTo>
                    <a:cubicBezTo>
                      <a:pt x="1770" y="14853"/>
                      <a:pt x="1782" y="14859"/>
                      <a:pt x="1794" y="14871"/>
                    </a:cubicBezTo>
                    <a:cubicBezTo>
                      <a:pt x="1889" y="15206"/>
                      <a:pt x="1985" y="15540"/>
                      <a:pt x="2081" y="15851"/>
                    </a:cubicBezTo>
                    <a:cubicBezTo>
                      <a:pt x="2248" y="16449"/>
                      <a:pt x="2415" y="17023"/>
                      <a:pt x="2583" y="17596"/>
                    </a:cubicBezTo>
                    <a:cubicBezTo>
                      <a:pt x="2654" y="17883"/>
                      <a:pt x="2750" y="18170"/>
                      <a:pt x="2822" y="18481"/>
                    </a:cubicBezTo>
                    <a:cubicBezTo>
                      <a:pt x="2870" y="18624"/>
                      <a:pt x="2917" y="18768"/>
                      <a:pt x="2941" y="18911"/>
                    </a:cubicBezTo>
                    <a:lnTo>
                      <a:pt x="2941" y="18075"/>
                    </a:lnTo>
                    <a:cubicBezTo>
                      <a:pt x="2941" y="17740"/>
                      <a:pt x="2965" y="17405"/>
                      <a:pt x="2965" y="17094"/>
                    </a:cubicBezTo>
                    <a:cubicBezTo>
                      <a:pt x="2989" y="16927"/>
                      <a:pt x="2989" y="16760"/>
                      <a:pt x="2989" y="16592"/>
                    </a:cubicBezTo>
                    <a:cubicBezTo>
                      <a:pt x="3013" y="16425"/>
                      <a:pt x="3037" y="16282"/>
                      <a:pt x="3061" y="16114"/>
                    </a:cubicBezTo>
                    <a:cubicBezTo>
                      <a:pt x="3061" y="16072"/>
                      <a:pt x="3088" y="16053"/>
                      <a:pt x="3119" y="16053"/>
                    </a:cubicBezTo>
                    <a:cubicBezTo>
                      <a:pt x="3159" y="16053"/>
                      <a:pt x="3204" y="16084"/>
                      <a:pt x="3204" y="16138"/>
                    </a:cubicBezTo>
                    <a:lnTo>
                      <a:pt x="3204" y="16688"/>
                    </a:lnTo>
                    <a:cubicBezTo>
                      <a:pt x="3204" y="16800"/>
                      <a:pt x="3204" y="16911"/>
                      <a:pt x="3204" y="17023"/>
                    </a:cubicBezTo>
                    <a:cubicBezTo>
                      <a:pt x="3300" y="16688"/>
                      <a:pt x="3420" y="16377"/>
                      <a:pt x="3539" y="16066"/>
                    </a:cubicBezTo>
                    <a:cubicBezTo>
                      <a:pt x="3515" y="16042"/>
                      <a:pt x="3515" y="16019"/>
                      <a:pt x="3515" y="15995"/>
                    </a:cubicBezTo>
                    <a:cubicBezTo>
                      <a:pt x="3491" y="15732"/>
                      <a:pt x="3491" y="15469"/>
                      <a:pt x="3491" y="15182"/>
                    </a:cubicBezTo>
                    <a:cubicBezTo>
                      <a:pt x="3491" y="14704"/>
                      <a:pt x="3467" y="14225"/>
                      <a:pt x="3420" y="13747"/>
                    </a:cubicBezTo>
                    <a:cubicBezTo>
                      <a:pt x="3420" y="13508"/>
                      <a:pt x="3396" y="13269"/>
                      <a:pt x="3372" y="13030"/>
                    </a:cubicBezTo>
                    <a:cubicBezTo>
                      <a:pt x="3348" y="12791"/>
                      <a:pt x="3348" y="12552"/>
                      <a:pt x="3324" y="12313"/>
                    </a:cubicBezTo>
                    <a:lnTo>
                      <a:pt x="3372" y="12313"/>
                    </a:lnTo>
                    <a:cubicBezTo>
                      <a:pt x="3396" y="12600"/>
                      <a:pt x="3443" y="12863"/>
                      <a:pt x="3491" y="13126"/>
                    </a:cubicBezTo>
                    <a:cubicBezTo>
                      <a:pt x="3587" y="14010"/>
                      <a:pt x="3635" y="14895"/>
                      <a:pt x="3659" y="15803"/>
                    </a:cubicBezTo>
                    <a:cubicBezTo>
                      <a:pt x="3730" y="15636"/>
                      <a:pt x="3802" y="15493"/>
                      <a:pt x="3874" y="15325"/>
                    </a:cubicBezTo>
                    <a:cubicBezTo>
                      <a:pt x="3850" y="15325"/>
                      <a:pt x="3850" y="15301"/>
                      <a:pt x="3850" y="15277"/>
                    </a:cubicBezTo>
                    <a:lnTo>
                      <a:pt x="3850" y="14608"/>
                    </a:lnTo>
                    <a:lnTo>
                      <a:pt x="3850" y="13915"/>
                    </a:lnTo>
                    <a:cubicBezTo>
                      <a:pt x="3850" y="13460"/>
                      <a:pt x="3874" y="13006"/>
                      <a:pt x="3874" y="12552"/>
                    </a:cubicBezTo>
                    <a:cubicBezTo>
                      <a:pt x="3862" y="12540"/>
                      <a:pt x="3874" y="12534"/>
                      <a:pt x="3886" y="12534"/>
                    </a:cubicBezTo>
                    <a:cubicBezTo>
                      <a:pt x="3898" y="12534"/>
                      <a:pt x="3910" y="12540"/>
                      <a:pt x="3898" y="12552"/>
                    </a:cubicBezTo>
                    <a:cubicBezTo>
                      <a:pt x="3922" y="13006"/>
                      <a:pt x="3969" y="13460"/>
                      <a:pt x="3969" y="13915"/>
                    </a:cubicBezTo>
                    <a:lnTo>
                      <a:pt x="3969" y="14608"/>
                    </a:lnTo>
                    <a:cubicBezTo>
                      <a:pt x="3969" y="14775"/>
                      <a:pt x="3969" y="14943"/>
                      <a:pt x="3969" y="15110"/>
                    </a:cubicBezTo>
                    <a:cubicBezTo>
                      <a:pt x="4208" y="14632"/>
                      <a:pt x="4448" y="14154"/>
                      <a:pt x="4687" y="13676"/>
                    </a:cubicBezTo>
                    <a:cubicBezTo>
                      <a:pt x="4663" y="13676"/>
                      <a:pt x="4639" y="13652"/>
                      <a:pt x="4615" y="13652"/>
                    </a:cubicBezTo>
                    <a:lnTo>
                      <a:pt x="4639" y="13652"/>
                    </a:lnTo>
                    <a:cubicBezTo>
                      <a:pt x="4648" y="13661"/>
                      <a:pt x="4656" y="13665"/>
                      <a:pt x="4662" y="13665"/>
                    </a:cubicBezTo>
                    <a:cubicBezTo>
                      <a:pt x="4687" y="13665"/>
                      <a:pt x="4687" y="13599"/>
                      <a:pt x="4687" y="13580"/>
                    </a:cubicBezTo>
                    <a:lnTo>
                      <a:pt x="4687" y="13508"/>
                    </a:lnTo>
                    <a:cubicBezTo>
                      <a:pt x="4687" y="13460"/>
                      <a:pt x="4687" y="13413"/>
                      <a:pt x="4687" y="13365"/>
                    </a:cubicBezTo>
                    <a:lnTo>
                      <a:pt x="4687" y="13054"/>
                    </a:lnTo>
                    <a:lnTo>
                      <a:pt x="4711" y="12480"/>
                    </a:lnTo>
                    <a:lnTo>
                      <a:pt x="4734" y="11882"/>
                    </a:lnTo>
                    <a:lnTo>
                      <a:pt x="4734" y="11596"/>
                    </a:lnTo>
                    <a:cubicBezTo>
                      <a:pt x="4734" y="11500"/>
                      <a:pt x="4734" y="11404"/>
                      <a:pt x="4758" y="11309"/>
                    </a:cubicBezTo>
                    <a:cubicBezTo>
                      <a:pt x="4758" y="11297"/>
                      <a:pt x="4770" y="11291"/>
                      <a:pt x="4782" y="11291"/>
                    </a:cubicBezTo>
                    <a:cubicBezTo>
                      <a:pt x="4794" y="11291"/>
                      <a:pt x="4806" y="11297"/>
                      <a:pt x="4806" y="11309"/>
                    </a:cubicBezTo>
                    <a:cubicBezTo>
                      <a:pt x="4830" y="11428"/>
                      <a:pt x="4830" y="11548"/>
                      <a:pt x="4806" y="11667"/>
                    </a:cubicBezTo>
                    <a:lnTo>
                      <a:pt x="4806" y="12002"/>
                    </a:lnTo>
                    <a:cubicBezTo>
                      <a:pt x="4782" y="12241"/>
                      <a:pt x="4806" y="12480"/>
                      <a:pt x="4782" y="12695"/>
                    </a:cubicBezTo>
                    <a:cubicBezTo>
                      <a:pt x="4782" y="12934"/>
                      <a:pt x="4758" y="13173"/>
                      <a:pt x="4758" y="13389"/>
                    </a:cubicBezTo>
                    <a:lnTo>
                      <a:pt x="4758" y="13508"/>
                    </a:lnTo>
                    <a:cubicBezTo>
                      <a:pt x="4878" y="13293"/>
                      <a:pt x="4974" y="13102"/>
                      <a:pt x="5093" y="12910"/>
                    </a:cubicBezTo>
                    <a:lnTo>
                      <a:pt x="5093" y="12432"/>
                    </a:lnTo>
                    <a:lnTo>
                      <a:pt x="5093" y="11763"/>
                    </a:lnTo>
                    <a:cubicBezTo>
                      <a:pt x="5093" y="10974"/>
                      <a:pt x="5093" y="10185"/>
                      <a:pt x="5093" y="9396"/>
                    </a:cubicBezTo>
                    <a:cubicBezTo>
                      <a:pt x="5069" y="8990"/>
                      <a:pt x="5045" y="8607"/>
                      <a:pt x="5045" y="8201"/>
                    </a:cubicBezTo>
                    <a:cubicBezTo>
                      <a:pt x="5021" y="8009"/>
                      <a:pt x="5021" y="7818"/>
                      <a:pt x="5021" y="7627"/>
                    </a:cubicBezTo>
                    <a:lnTo>
                      <a:pt x="5021" y="7316"/>
                    </a:lnTo>
                    <a:cubicBezTo>
                      <a:pt x="5021" y="7220"/>
                      <a:pt x="5021" y="7125"/>
                      <a:pt x="5021" y="7029"/>
                    </a:cubicBezTo>
                    <a:cubicBezTo>
                      <a:pt x="5033" y="7005"/>
                      <a:pt x="5057" y="6993"/>
                      <a:pt x="5078" y="6993"/>
                    </a:cubicBezTo>
                    <a:cubicBezTo>
                      <a:pt x="5099" y="6993"/>
                      <a:pt x="5117" y="7005"/>
                      <a:pt x="5117" y="7029"/>
                    </a:cubicBezTo>
                    <a:cubicBezTo>
                      <a:pt x="5141" y="7149"/>
                      <a:pt x="5165" y="7244"/>
                      <a:pt x="5165" y="7364"/>
                    </a:cubicBezTo>
                    <a:cubicBezTo>
                      <a:pt x="5189" y="7483"/>
                      <a:pt x="5189" y="7579"/>
                      <a:pt x="5189" y="7699"/>
                    </a:cubicBezTo>
                    <a:cubicBezTo>
                      <a:pt x="5213" y="7914"/>
                      <a:pt x="5213" y="8153"/>
                      <a:pt x="5213" y="8368"/>
                    </a:cubicBezTo>
                    <a:cubicBezTo>
                      <a:pt x="5213" y="9133"/>
                      <a:pt x="5237" y="9946"/>
                      <a:pt x="5237" y="10735"/>
                    </a:cubicBezTo>
                    <a:cubicBezTo>
                      <a:pt x="5213" y="11141"/>
                      <a:pt x="5213" y="11524"/>
                      <a:pt x="5213" y="11930"/>
                    </a:cubicBezTo>
                    <a:cubicBezTo>
                      <a:pt x="5189" y="12169"/>
                      <a:pt x="5189" y="12432"/>
                      <a:pt x="5189" y="12671"/>
                    </a:cubicBezTo>
                    <a:cubicBezTo>
                      <a:pt x="5308" y="12480"/>
                      <a:pt x="5428" y="12265"/>
                      <a:pt x="5547" y="12074"/>
                    </a:cubicBezTo>
                    <a:cubicBezTo>
                      <a:pt x="5547" y="12026"/>
                      <a:pt x="5571" y="12002"/>
                      <a:pt x="5595" y="11978"/>
                    </a:cubicBezTo>
                    <a:cubicBezTo>
                      <a:pt x="5595" y="11954"/>
                      <a:pt x="5595" y="11954"/>
                      <a:pt x="5595" y="11954"/>
                    </a:cubicBezTo>
                    <a:cubicBezTo>
                      <a:pt x="5571" y="11787"/>
                      <a:pt x="5595" y="11619"/>
                      <a:pt x="5595" y="11452"/>
                    </a:cubicBezTo>
                    <a:lnTo>
                      <a:pt x="5619" y="10974"/>
                    </a:lnTo>
                    <a:cubicBezTo>
                      <a:pt x="5643" y="10400"/>
                      <a:pt x="5643" y="9826"/>
                      <a:pt x="5643" y="9253"/>
                    </a:cubicBezTo>
                    <a:lnTo>
                      <a:pt x="5643" y="8392"/>
                    </a:lnTo>
                    <a:lnTo>
                      <a:pt x="5643" y="7938"/>
                    </a:lnTo>
                    <a:cubicBezTo>
                      <a:pt x="5643" y="7794"/>
                      <a:pt x="5643" y="7651"/>
                      <a:pt x="5691" y="7531"/>
                    </a:cubicBezTo>
                    <a:cubicBezTo>
                      <a:pt x="5691" y="7495"/>
                      <a:pt x="5715" y="7477"/>
                      <a:pt x="5739" y="7477"/>
                    </a:cubicBezTo>
                    <a:cubicBezTo>
                      <a:pt x="5763" y="7477"/>
                      <a:pt x="5786" y="7495"/>
                      <a:pt x="5786" y="7531"/>
                    </a:cubicBezTo>
                    <a:cubicBezTo>
                      <a:pt x="5810" y="7675"/>
                      <a:pt x="5834" y="7842"/>
                      <a:pt x="5810" y="8009"/>
                    </a:cubicBezTo>
                    <a:lnTo>
                      <a:pt x="5810" y="8487"/>
                    </a:lnTo>
                    <a:cubicBezTo>
                      <a:pt x="5810" y="9061"/>
                      <a:pt x="5786" y="9659"/>
                      <a:pt x="5786" y="10233"/>
                    </a:cubicBezTo>
                    <a:cubicBezTo>
                      <a:pt x="5763" y="10496"/>
                      <a:pt x="5739" y="10807"/>
                      <a:pt x="5739" y="11093"/>
                    </a:cubicBezTo>
                    <a:cubicBezTo>
                      <a:pt x="5715" y="11237"/>
                      <a:pt x="5715" y="11404"/>
                      <a:pt x="5715" y="11548"/>
                    </a:cubicBezTo>
                    <a:cubicBezTo>
                      <a:pt x="5691" y="11619"/>
                      <a:pt x="5691" y="11715"/>
                      <a:pt x="5691" y="11811"/>
                    </a:cubicBezTo>
                    <a:cubicBezTo>
                      <a:pt x="5810" y="11619"/>
                      <a:pt x="5930" y="11428"/>
                      <a:pt x="6049" y="11237"/>
                    </a:cubicBezTo>
                    <a:cubicBezTo>
                      <a:pt x="6026" y="11070"/>
                      <a:pt x="6026" y="10902"/>
                      <a:pt x="6049" y="10735"/>
                    </a:cubicBezTo>
                    <a:cubicBezTo>
                      <a:pt x="6049" y="10544"/>
                      <a:pt x="6049" y="10376"/>
                      <a:pt x="6073" y="10185"/>
                    </a:cubicBezTo>
                    <a:cubicBezTo>
                      <a:pt x="6097" y="9994"/>
                      <a:pt x="6097" y="9802"/>
                      <a:pt x="6097" y="9611"/>
                    </a:cubicBezTo>
                    <a:cubicBezTo>
                      <a:pt x="6097" y="9420"/>
                      <a:pt x="6121" y="9253"/>
                      <a:pt x="6169" y="9061"/>
                    </a:cubicBezTo>
                    <a:cubicBezTo>
                      <a:pt x="6181" y="9049"/>
                      <a:pt x="6199" y="9043"/>
                      <a:pt x="6214" y="9043"/>
                    </a:cubicBezTo>
                    <a:cubicBezTo>
                      <a:pt x="6229" y="9043"/>
                      <a:pt x="6241" y="9049"/>
                      <a:pt x="6241" y="9061"/>
                    </a:cubicBezTo>
                    <a:cubicBezTo>
                      <a:pt x="6265" y="9253"/>
                      <a:pt x="6265" y="9444"/>
                      <a:pt x="6241" y="9611"/>
                    </a:cubicBezTo>
                    <a:cubicBezTo>
                      <a:pt x="6241" y="9802"/>
                      <a:pt x="6217" y="9994"/>
                      <a:pt x="6217" y="10185"/>
                    </a:cubicBezTo>
                    <a:cubicBezTo>
                      <a:pt x="6193" y="10376"/>
                      <a:pt x="6169" y="10544"/>
                      <a:pt x="6169" y="10735"/>
                    </a:cubicBezTo>
                    <a:lnTo>
                      <a:pt x="6169" y="10998"/>
                    </a:lnTo>
                    <a:cubicBezTo>
                      <a:pt x="6528" y="10400"/>
                      <a:pt x="6719" y="9731"/>
                      <a:pt x="6743" y="9037"/>
                    </a:cubicBezTo>
                    <a:lnTo>
                      <a:pt x="6671" y="9013"/>
                    </a:lnTo>
                    <a:cubicBezTo>
                      <a:pt x="6551" y="8774"/>
                      <a:pt x="6432" y="8511"/>
                      <a:pt x="6312" y="8272"/>
                    </a:cubicBezTo>
                    <a:cubicBezTo>
                      <a:pt x="5858" y="7316"/>
                      <a:pt x="5452" y="6360"/>
                      <a:pt x="5069" y="5379"/>
                    </a:cubicBezTo>
                    <a:lnTo>
                      <a:pt x="5069" y="5642"/>
                    </a:lnTo>
                    <a:cubicBezTo>
                      <a:pt x="5069" y="5977"/>
                      <a:pt x="5045" y="6264"/>
                      <a:pt x="5045" y="6575"/>
                    </a:cubicBezTo>
                    <a:cubicBezTo>
                      <a:pt x="5045" y="6587"/>
                      <a:pt x="5027" y="6593"/>
                      <a:pt x="5009" y="6593"/>
                    </a:cubicBezTo>
                    <a:cubicBezTo>
                      <a:pt x="4991" y="6593"/>
                      <a:pt x="4974" y="6587"/>
                      <a:pt x="4974" y="6575"/>
                    </a:cubicBezTo>
                    <a:cubicBezTo>
                      <a:pt x="4974" y="6264"/>
                      <a:pt x="4950" y="5953"/>
                      <a:pt x="4950" y="5642"/>
                    </a:cubicBezTo>
                    <a:lnTo>
                      <a:pt x="4950" y="5188"/>
                    </a:lnTo>
                    <a:lnTo>
                      <a:pt x="4950" y="5045"/>
                    </a:lnTo>
                    <a:cubicBezTo>
                      <a:pt x="4782" y="4567"/>
                      <a:pt x="4615" y="4065"/>
                      <a:pt x="4471" y="3586"/>
                    </a:cubicBezTo>
                    <a:lnTo>
                      <a:pt x="4471" y="3897"/>
                    </a:lnTo>
                    <a:cubicBezTo>
                      <a:pt x="4471" y="4471"/>
                      <a:pt x="4471" y="5045"/>
                      <a:pt x="4471" y="5642"/>
                    </a:cubicBezTo>
                    <a:cubicBezTo>
                      <a:pt x="4448" y="6216"/>
                      <a:pt x="4424" y="6790"/>
                      <a:pt x="4424" y="7364"/>
                    </a:cubicBezTo>
                    <a:cubicBezTo>
                      <a:pt x="4424" y="7388"/>
                      <a:pt x="4406" y="7400"/>
                      <a:pt x="4388" y="7400"/>
                    </a:cubicBezTo>
                    <a:cubicBezTo>
                      <a:pt x="4370" y="7400"/>
                      <a:pt x="4352" y="7388"/>
                      <a:pt x="4352" y="7364"/>
                    </a:cubicBezTo>
                    <a:cubicBezTo>
                      <a:pt x="4328" y="7053"/>
                      <a:pt x="4328" y="6718"/>
                      <a:pt x="4328" y="6407"/>
                    </a:cubicBezTo>
                    <a:lnTo>
                      <a:pt x="4328" y="4662"/>
                    </a:lnTo>
                    <a:lnTo>
                      <a:pt x="4328" y="3778"/>
                    </a:lnTo>
                    <a:lnTo>
                      <a:pt x="4328" y="3347"/>
                    </a:lnTo>
                    <a:lnTo>
                      <a:pt x="4328" y="3132"/>
                    </a:lnTo>
                    <a:cubicBezTo>
                      <a:pt x="4232" y="2773"/>
                      <a:pt x="4137" y="2439"/>
                      <a:pt x="4041" y="2104"/>
                    </a:cubicBezTo>
                    <a:cubicBezTo>
                      <a:pt x="3993" y="2032"/>
                      <a:pt x="3969" y="1961"/>
                      <a:pt x="3922" y="1889"/>
                    </a:cubicBezTo>
                    <a:lnTo>
                      <a:pt x="3802" y="1626"/>
                    </a:lnTo>
                    <a:cubicBezTo>
                      <a:pt x="3730" y="1482"/>
                      <a:pt x="3659" y="1339"/>
                      <a:pt x="3587" y="1219"/>
                    </a:cubicBezTo>
                    <a:cubicBezTo>
                      <a:pt x="3539" y="1100"/>
                      <a:pt x="3491" y="980"/>
                      <a:pt x="3443" y="885"/>
                    </a:cubicBezTo>
                    <a:cubicBezTo>
                      <a:pt x="3396" y="789"/>
                      <a:pt x="3348" y="693"/>
                      <a:pt x="3300" y="574"/>
                    </a:cubicBezTo>
                    <a:cubicBezTo>
                      <a:pt x="3252" y="454"/>
                      <a:pt x="3204" y="335"/>
                      <a:pt x="3157" y="215"/>
                    </a:cubicBezTo>
                    <a:lnTo>
                      <a:pt x="3133" y="168"/>
                    </a:lnTo>
                    <a:lnTo>
                      <a:pt x="306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4" name="Google Shape;1524;p44"/>
              <p:cNvSpPr/>
              <p:nvPr/>
            </p:nvSpPr>
            <p:spPr>
              <a:xfrm>
                <a:off x="7454200" y="6605675"/>
                <a:ext cx="58600" cy="147075"/>
              </a:xfrm>
              <a:custGeom>
                <a:avLst/>
                <a:gdLst/>
                <a:ahLst/>
                <a:cxnLst/>
                <a:rect l="l" t="t" r="r" b="b"/>
                <a:pathLst>
                  <a:path w="2344" h="5883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239" y="814"/>
                      <a:pt x="526" y="1626"/>
                      <a:pt x="813" y="2415"/>
                    </a:cubicBezTo>
                    <a:cubicBezTo>
                      <a:pt x="1220" y="3491"/>
                      <a:pt x="1698" y="4543"/>
                      <a:pt x="2200" y="5571"/>
                    </a:cubicBezTo>
                    <a:cubicBezTo>
                      <a:pt x="2248" y="5667"/>
                      <a:pt x="2295" y="5786"/>
                      <a:pt x="2343" y="5882"/>
                    </a:cubicBezTo>
                    <a:cubicBezTo>
                      <a:pt x="1913" y="4663"/>
                      <a:pt x="1554" y="3348"/>
                      <a:pt x="1076" y="2152"/>
                    </a:cubicBezTo>
                    <a:cubicBezTo>
                      <a:pt x="741" y="1411"/>
                      <a:pt x="383" y="694"/>
                      <a:pt x="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5" name="Google Shape;1525;p44"/>
              <p:cNvSpPr/>
              <p:nvPr/>
            </p:nvSpPr>
            <p:spPr>
              <a:xfrm>
                <a:off x="6763250" y="6784400"/>
                <a:ext cx="188300" cy="549300"/>
              </a:xfrm>
              <a:custGeom>
                <a:avLst/>
                <a:gdLst/>
                <a:ahLst/>
                <a:cxnLst/>
                <a:rect l="l" t="t" r="r" b="b"/>
                <a:pathLst>
                  <a:path w="7532" h="21972" extrusionOk="0">
                    <a:moveTo>
                      <a:pt x="7531" y="0"/>
                    </a:moveTo>
                    <a:lnTo>
                      <a:pt x="7531" y="0"/>
                    </a:lnTo>
                    <a:cubicBezTo>
                      <a:pt x="3706" y="789"/>
                      <a:pt x="765" y="1602"/>
                      <a:pt x="287" y="4543"/>
                    </a:cubicBezTo>
                    <a:cubicBezTo>
                      <a:pt x="0" y="6431"/>
                      <a:pt x="383" y="8535"/>
                      <a:pt x="742" y="10376"/>
                    </a:cubicBezTo>
                    <a:cubicBezTo>
                      <a:pt x="1172" y="12600"/>
                      <a:pt x="2224" y="14584"/>
                      <a:pt x="2774" y="16760"/>
                    </a:cubicBezTo>
                    <a:cubicBezTo>
                      <a:pt x="3180" y="18433"/>
                      <a:pt x="3850" y="20824"/>
                      <a:pt x="5236" y="21972"/>
                    </a:cubicBezTo>
                    <a:cubicBezTo>
                      <a:pt x="5236" y="20418"/>
                      <a:pt x="3874" y="18553"/>
                      <a:pt x="3324" y="17070"/>
                    </a:cubicBezTo>
                    <a:cubicBezTo>
                      <a:pt x="2917" y="15947"/>
                      <a:pt x="2750" y="14249"/>
                      <a:pt x="3108" y="13126"/>
                    </a:cubicBezTo>
                    <a:cubicBezTo>
                      <a:pt x="3440" y="13126"/>
                      <a:pt x="4051" y="13183"/>
                      <a:pt x="4692" y="13183"/>
                    </a:cubicBezTo>
                    <a:cubicBezTo>
                      <a:pt x="5854" y="13183"/>
                      <a:pt x="7112" y="12994"/>
                      <a:pt x="6958" y="11930"/>
                    </a:cubicBezTo>
                    <a:cubicBezTo>
                      <a:pt x="6831" y="11921"/>
                      <a:pt x="6696" y="11918"/>
                      <a:pt x="6555" y="11918"/>
                    </a:cubicBezTo>
                    <a:cubicBezTo>
                      <a:pt x="5908" y="11918"/>
                      <a:pt x="5130" y="11994"/>
                      <a:pt x="4392" y="11994"/>
                    </a:cubicBezTo>
                    <a:cubicBezTo>
                      <a:pt x="3103" y="11994"/>
                      <a:pt x="1934" y="11763"/>
                      <a:pt x="1794" y="10496"/>
                    </a:cubicBezTo>
                    <a:cubicBezTo>
                      <a:pt x="1531" y="8201"/>
                      <a:pt x="2391" y="7890"/>
                      <a:pt x="4399" y="7436"/>
                    </a:cubicBezTo>
                    <a:cubicBezTo>
                      <a:pt x="4902" y="7340"/>
                      <a:pt x="6695" y="6910"/>
                      <a:pt x="5667" y="6312"/>
                    </a:cubicBezTo>
                    <a:cubicBezTo>
                      <a:pt x="5565" y="6249"/>
                      <a:pt x="5425" y="6223"/>
                      <a:pt x="5263" y="6223"/>
                    </a:cubicBezTo>
                    <a:cubicBezTo>
                      <a:pt x="4621" y="6223"/>
                      <a:pt x="3624" y="6623"/>
                      <a:pt x="3204" y="6718"/>
                    </a:cubicBezTo>
                    <a:cubicBezTo>
                      <a:pt x="2765" y="6817"/>
                      <a:pt x="2397" y="6902"/>
                      <a:pt x="2101" y="6902"/>
                    </a:cubicBezTo>
                    <a:cubicBezTo>
                      <a:pt x="1608" y="6902"/>
                      <a:pt x="1318" y="6665"/>
                      <a:pt x="1244" y="5858"/>
                    </a:cubicBezTo>
                    <a:cubicBezTo>
                      <a:pt x="1172" y="5021"/>
                      <a:pt x="1387" y="4208"/>
                      <a:pt x="1865" y="3539"/>
                    </a:cubicBezTo>
                    <a:cubicBezTo>
                      <a:pt x="3276" y="1650"/>
                      <a:pt x="5619" y="1196"/>
                      <a:pt x="75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6" name="Google Shape;1526;p44"/>
              <p:cNvSpPr/>
              <p:nvPr/>
            </p:nvSpPr>
            <p:spPr>
              <a:xfrm>
                <a:off x="7051350" y="6766100"/>
                <a:ext cx="208025" cy="564025"/>
              </a:xfrm>
              <a:custGeom>
                <a:avLst/>
                <a:gdLst/>
                <a:ahLst/>
                <a:cxnLst/>
                <a:rect l="l" t="t" r="r" b="b"/>
                <a:pathLst>
                  <a:path w="8321" h="22561" extrusionOk="0">
                    <a:moveTo>
                      <a:pt x="2115" y="0"/>
                    </a:moveTo>
                    <a:cubicBezTo>
                      <a:pt x="1393" y="0"/>
                      <a:pt x="672" y="137"/>
                      <a:pt x="0" y="421"/>
                    </a:cubicBezTo>
                    <a:cubicBezTo>
                      <a:pt x="1769" y="995"/>
                      <a:pt x="3969" y="637"/>
                      <a:pt x="5308" y="2095"/>
                    </a:cubicBezTo>
                    <a:cubicBezTo>
                      <a:pt x="5882" y="2717"/>
                      <a:pt x="6336" y="3458"/>
                      <a:pt x="6599" y="4271"/>
                    </a:cubicBezTo>
                    <a:cubicBezTo>
                      <a:pt x="6883" y="5407"/>
                      <a:pt x="6358" y="5493"/>
                      <a:pt x="5477" y="5493"/>
                    </a:cubicBezTo>
                    <a:cubicBezTo>
                      <a:pt x="5319" y="5493"/>
                      <a:pt x="5151" y="5490"/>
                      <a:pt x="4973" y="5490"/>
                    </a:cubicBezTo>
                    <a:cubicBezTo>
                      <a:pt x="4469" y="5490"/>
                      <a:pt x="3872" y="5397"/>
                      <a:pt x="3304" y="5397"/>
                    </a:cubicBezTo>
                    <a:cubicBezTo>
                      <a:pt x="2581" y="5397"/>
                      <a:pt x="1905" y="5548"/>
                      <a:pt x="1530" y="6231"/>
                    </a:cubicBezTo>
                    <a:cubicBezTo>
                      <a:pt x="1859" y="6374"/>
                      <a:pt x="2224" y="6420"/>
                      <a:pt x="2605" y="6420"/>
                    </a:cubicBezTo>
                    <a:cubicBezTo>
                      <a:pt x="3299" y="6420"/>
                      <a:pt x="4050" y="6267"/>
                      <a:pt x="4746" y="6267"/>
                    </a:cubicBezTo>
                    <a:cubicBezTo>
                      <a:pt x="5141" y="6267"/>
                      <a:pt x="5518" y="6316"/>
                      <a:pt x="5858" y="6470"/>
                    </a:cubicBezTo>
                    <a:cubicBezTo>
                      <a:pt x="6838" y="6924"/>
                      <a:pt x="6503" y="7905"/>
                      <a:pt x="6384" y="8957"/>
                    </a:cubicBezTo>
                    <a:cubicBezTo>
                      <a:pt x="6288" y="10008"/>
                      <a:pt x="6216" y="10965"/>
                      <a:pt x="6168" y="11993"/>
                    </a:cubicBezTo>
                    <a:cubicBezTo>
                      <a:pt x="6145" y="12710"/>
                      <a:pt x="6264" y="12806"/>
                      <a:pt x="5762" y="13188"/>
                    </a:cubicBezTo>
                    <a:cubicBezTo>
                      <a:pt x="4997" y="13714"/>
                      <a:pt x="3610" y="13403"/>
                      <a:pt x="2726" y="13953"/>
                    </a:cubicBezTo>
                    <a:cubicBezTo>
                      <a:pt x="2988" y="14079"/>
                      <a:pt x="3301" y="14120"/>
                      <a:pt x="3635" y="14120"/>
                    </a:cubicBezTo>
                    <a:cubicBezTo>
                      <a:pt x="4249" y="14120"/>
                      <a:pt x="4938" y="13983"/>
                      <a:pt x="5527" y="13983"/>
                    </a:cubicBezTo>
                    <a:cubicBezTo>
                      <a:pt x="6019" y="13983"/>
                      <a:pt x="6442" y="14079"/>
                      <a:pt x="6694" y="14431"/>
                    </a:cubicBezTo>
                    <a:cubicBezTo>
                      <a:pt x="7029" y="14886"/>
                      <a:pt x="6814" y="15938"/>
                      <a:pt x="6814" y="16488"/>
                    </a:cubicBezTo>
                    <a:cubicBezTo>
                      <a:pt x="6814" y="18544"/>
                      <a:pt x="5882" y="20528"/>
                      <a:pt x="5953" y="22560"/>
                    </a:cubicBezTo>
                    <a:cubicBezTo>
                      <a:pt x="7077" y="20624"/>
                      <a:pt x="7794" y="18472"/>
                      <a:pt x="8129" y="16248"/>
                    </a:cubicBezTo>
                    <a:cubicBezTo>
                      <a:pt x="8320" y="14838"/>
                      <a:pt x="8320" y="13403"/>
                      <a:pt x="8129" y="11993"/>
                    </a:cubicBezTo>
                    <a:cubicBezTo>
                      <a:pt x="7818" y="9674"/>
                      <a:pt x="8177" y="7259"/>
                      <a:pt x="7818" y="4868"/>
                    </a:cubicBezTo>
                    <a:cubicBezTo>
                      <a:pt x="7368" y="1795"/>
                      <a:pt x="4731" y="0"/>
                      <a:pt x="211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7" name="Google Shape;1527;p44"/>
              <p:cNvSpPr/>
              <p:nvPr/>
            </p:nvSpPr>
            <p:spPr>
              <a:xfrm>
                <a:off x="6962275" y="6892325"/>
                <a:ext cx="74150" cy="348725"/>
              </a:xfrm>
              <a:custGeom>
                <a:avLst/>
                <a:gdLst/>
                <a:ahLst/>
                <a:cxnLst/>
                <a:rect l="l" t="t" r="r" b="b"/>
                <a:pathLst>
                  <a:path w="2966" h="13949" extrusionOk="0">
                    <a:moveTo>
                      <a:pt x="90" y="1"/>
                    </a:moveTo>
                    <a:cubicBezTo>
                      <a:pt x="59" y="1"/>
                      <a:pt x="29" y="4"/>
                      <a:pt x="1" y="11"/>
                    </a:cubicBezTo>
                    <a:cubicBezTo>
                      <a:pt x="111" y="17"/>
                      <a:pt x="215" y="28"/>
                      <a:pt x="313" y="42"/>
                    </a:cubicBezTo>
                    <a:lnTo>
                      <a:pt x="313" y="42"/>
                    </a:lnTo>
                    <a:cubicBezTo>
                      <a:pt x="312" y="40"/>
                      <a:pt x="312" y="37"/>
                      <a:pt x="312" y="34"/>
                    </a:cubicBezTo>
                    <a:cubicBezTo>
                      <a:pt x="244" y="18"/>
                      <a:pt x="164" y="1"/>
                      <a:pt x="90" y="1"/>
                    </a:cubicBezTo>
                    <a:close/>
                    <a:moveTo>
                      <a:pt x="313" y="42"/>
                    </a:moveTo>
                    <a:cubicBezTo>
                      <a:pt x="623" y="2239"/>
                      <a:pt x="1005" y="4388"/>
                      <a:pt x="1292" y="6561"/>
                    </a:cubicBezTo>
                    <a:cubicBezTo>
                      <a:pt x="1483" y="7900"/>
                      <a:pt x="1555" y="13447"/>
                      <a:pt x="2774" y="13949"/>
                    </a:cubicBezTo>
                    <a:cubicBezTo>
                      <a:pt x="2965" y="11343"/>
                      <a:pt x="2750" y="8665"/>
                      <a:pt x="2583" y="6011"/>
                    </a:cubicBezTo>
                    <a:cubicBezTo>
                      <a:pt x="2511" y="4888"/>
                      <a:pt x="2368" y="3764"/>
                      <a:pt x="2153" y="2664"/>
                    </a:cubicBezTo>
                    <a:cubicBezTo>
                      <a:pt x="2017" y="1827"/>
                      <a:pt x="2052" y="304"/>
                      <a:pt x="313" y="42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8" name="Google Shape;1528;p44"/>
              <p:cNvSpPr/>
              <p:nvPr/>
            </p:nvSpPr>
            <p:spPr>
              <a:xfrm>
                <a:off x="7289825" y="6189675"/>
                <a:ext cx="277950" cy="265400"/>
              </a:xfrm>
              <a:custGeom>
                <a:avLst/>
                <a:gdLst/>
                <a:ahLst/>
                <a:cxnLst/>
                <a:rect l="l" t="t" r="r" b="b"/>
                <a:pathLst>
                  <a:path w="11118" h="10616" extrusionOk="0">
                    <a:moveTo>
                      <a:pt x="0" y="1"/>
                    </a:moveTo>
                    <a:cubicBezTo>
                      <a:pt x="240" y="3276"/>
                      <a:pt x="2391" y="8082"/>
                      <a:pt x="5404" y="9612"/>
                    </a:cubicBezTo>
                    <a:cubicBezTo>
                      <a:pt x="6279" y="10068"/>
                      <a:pt x="7668" y="10615"/>
                      <a:pt x="8862" y="10615"/>
                    </a:cubicBezTo>
                    <a:cubicBezTo>
                      <a:pt x="9169" y="10615"/>
                      <a:pt x="9462" y="10579"/>
                      <a:pt x="9731" y="10496"/>
                    </a:cubicBezTo>
                    <a:cubicBezTo>
                      <a:pt x="11118" y="10066"/>
                      <a:pt x="10329" y="9349"/>
                      <a:pt x="9325" y="9110"/>
                    </a:cubicBezTo>
                    <a:cubicBezTo>
                      <a:pt x="8177" y="8823"/>
                      <a:pt x="7245" y="9229"/>
                      <a:pt x="6384" y="8321"/>
                    </a:cubicBezTo>
                    <a:cubicBezTo>
                      <a:pt x="5260" y="7125"/>
                      <a:pt x="4591" y="5189"/>
                      <a:pt x="3682" y="3778"/>
                    </a:cubicBezTo>
                    <a:cubicBezTo>
                      <a:pt x="2917" y="2583"/>
                      <a:pt x="1387" y="1411"/>
                      <a:pt x="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9" name="Google Shape;1529;p44"/>
              <p:cNvSpPr/>
              <p:nvPr/>
            </p:nvSpPr>
            <p:spPr>
              <a:xfrm>
                <a:off x="7473325" y="6676200"/>
                <a:ext cx="35875" cy="121375"/>
              </a:xfrm>
              <a:custGeom>
                <a:avLst/>
                <a:gdLst/>
                <a:ahLst/>
                <a:cxnLst/>
                <a:rect l="l" t="t" r="r" b="b"/>
                <a:pathLst>
                  <a:path w="1435" h="4855" extrusionOk="0">
                    <a:moveTo>
                      <a:pt x="0" y="1"/>
                    </a:moveTo>
                    <a:lnTo>
                      <a:pt x="359" y="1770"/>
                    </a:lnTo>
                    <a:lnTo>
                      <a:pt x="502" y="2463"/>
                    </a:lnTo>
                    <a:lnTo>
                      <a:pt x="813" y="3826"/>
                    </a:lnTo>
                    <a:lnTo>
                      <a:pt x="909" y="4328"/>
                    </a:lnTo>
                    <a:lnTo>
                      <a:pt x="1028" y="4854"/>
                    </a:lnTo>
                    <a:cubicBezTo>
                      <a:pt x="1291" y="4352"/>
                      <a:pt x="1435" y="3778"/>
                      <a:pt x="1435" y="3204"/>
                    </a:cubicBezTo>
                    <a:cubicBezTo>
                      <a:pt x="1291" y="2965"/>
                      <a:pt x="1172" y="2702"/>
                      <a:pt x="1052" y="2463"/>
                    </a:cubicBezTo>
                    <a:cubicBezTo>
                      <a:pt x="670" y="1650"/>
                      <a:pt x="311" y="838"/>
                      <a:pt x="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0" name="Google Shape;1530;p44"/>
              <p:cNvSpPr/>
              <p:nvPr/>
            </p:nvSpPr>
            <p:spPr>
              <a:xfrm>
                <a:off x="7736900" y="7403000"/>
                <a:ext cx="1225" cy="3625"/>
              </a:xfrm>
              <a:custGeom>
                <a:avLst/>
                <a:gdLst/>
                <a:ahLst/>
                <a:cxnLst/>
                <a:rect l="l" t="t" r="r" b="b"/>
                <a:pathLst>
                  <a:path w="49" h="145" extrusionOk="0">
                    <a:moveTo>
                      <a:pt x="49" y="1"/>
                    </a:moveTo>
                    <a:cubicBezTo>
                      <a:pt x="49" y="25"/>
                      <a:pt x="1" y="73"/>
                      <a:pt x="1" y="97"/>
                    </a:cubicBezTo>
                    <a:lnTo>
                      <a:pt x="49" y="144"/>
                    </a:lnTo>
                    <a:lnTo>
                      <a:pt x="4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1" name="Google Shape;1531;p44"/>
              <p:cNvSpPr/>
              <p:nvPr/>
            </p:nvSpPr>
            <p:spPr>
              <a:xfrm>
                <a:off x="7451200" y="6573075"/>
                <a:ext cx="289325" cy="806650"/>
              </a:xfrm>
              <a:custGeom>
                <a:avLst/>
                <a:gdLst/>
                <a:ahLst/>
                <a:cxnLst/>
                <a:rect l="l" t="t" r="r" b="b"/>
                <a:pathLst>
                  <a:path w="11573" h="32266" extrusionOk="0">
                    <a:moveTo>
                      <a:pt x="5763" y="12828"/>
                    </a:moveTo>
                    <a:lnTo>
                      <a:pt x="5763" y="12852"/>
                    </a:lnTo>
                    <a:cubicBezTo>
                      <a:pt x="5769" y="12855"/>
                      <a:pt x="5775" y="12857"/>
                      <a:pt x="5782" y="12858"/>
                    </a:cubicBezTo>
                    <a:lnTo>
                      <a:pt x="5782" y="12858"/>
                    </a:lnTo>
                    <a:cubicBezTo>
                      <a:pt x="5776" y="12849"/>
                      <a:pt x="5769" y="12839"/>
                      <a:pt x="5763" y="12828"/>
                    </a:cubicBezTo>
                    <a:close/>
                    <a:moveTo>
                      <a:pt x="1026" y="1"/>
                    </a:moveTo>
                    <a:cubicBezTo>
                      <a:pt x="946" y="1"/>
                      <a:pt x="860" y="12"/>
                      <a:pt x="766" y="38"/>
                    </a:cubicBezTo>
                    <a:cubicBezTo>
                      <a:pt x="288" y="133"/>
                      <a:pt x="1" y="659"/>
                      <a:pt x="216" y="1113"/>
                    </a:cubicBezTo>
                    <a:lnTo>
                      <a:pt x="574" y="2739"/>
                    </a:lnTo>
                    <a:cubicBezTo>
                      <a:pt x="694" y="3074"/>
                      <a:pt x="814" y="3409"/>
                      <a:pt x="933" y="3719"/>
                    </a:cubicBezTo>
                    <a:cubicBezTo>
                      <a:pt x="1340" y="4795"/>
                      <a:pt x="1794" y="5847"/>
                      <a:pt x="2296" y="6875"/>
                    </a:cubicBezTo>
                    <a:cubicBezTo>
                      <a:pt x="2344" y="6971"/>
                      <a:pt x="2391" y="7090"/>
                      <a:pt x="2463" y="7186"/>
                    </a:cubicBezTo>
                    <a:cubicBezTo>
                      <a:pt x="2917" y="8118"/>
                      <a:pt x="3420" y="9027"/>
                      <a:pt x="3946" y="9912"/>
                    </a:cubicBezTo>
                    <a:cubicBezTo>
                      <a:pt x="4256" y="10390"/>
                      <a:pt x="4543" y="10868"/>
                      <a:pt x="4878" y="11346"/>
                    </a:cubicBezTo>
                    <a:cubicBezTo>
                      <a:pt x="5021" y="11585"/>
                      <a:pt x="5189" y="11824"/>
                      <a:pt x="5356" y="12063"/>
                    </a:cubicBezTo>
                    <a:cubicBezTo>
                      <a:pt x="5523" y="12302"/>
                      <a:pt x="5691" y="12541"/>
                      <a:pt x="5834" y="12781"/>
                    </a:cubicBezTo>
                    <a:cubicBezTo>
                      <a:pt x="5873" y="12820"/>
                      <a:pt x="5833" y="12859"/>
                      <a:pt x="5790" y="12859"/>
                    </a:cubicBezTo>
                    <a:cubicBezTo>
                      <a:pt x="5788" y="12859"/>
                      <a:pt x="5785" y="12858"/>
                      <a:pt x="5782" y="12858"/>
                    </a:cubicBezTo>
                    <a:lnTo>
                      <a:pt x="5782" y="12858"/>
                    </a:lnTo>
                    <a:cubicBezTo>
                      <a:pt x="5818" y="12914"/>
                      <a:pt x="5841" y="12958"/>
                      <a:pt x="5882" y="13020"/>
                    </a:cubicBezTo>
                    <a:lnTo>
                      <a:pt x="5954" y="13187"/>
                    </a:lnTo>
                    <a:cubicBezTo>
                      <a:pt x="5858" y="12781"/>
                      <a:pt x="5786" y="12350"/>
                      <a:pt x="5715" y="11944"/>
                    </a:cubicBezTo>
                    <a:cubicBezTo>
                      <a:pt x="5699" y="11897"/>
                      <a:pt x="5734" y="11871"/>
                      <a:pt x="5766" y="11871"/>
                    </a:cubicBezTo>
                    <a:cubicBezTo>
                      <a:pt x="5784" y="11871"/>
                      <a:pt x="5802" y="11879"/>
                      <a:pt x="5810" y="11896"/>
                    </a:cubicBezTo>
                    <a:cubicBezTo>
                      <a:pt x="5858" y="12087"/>
                      <a:pt x="5906" y="12255"/>
                      <a:pt x="5954" y="12446"/>
                    </a:cubicBezTo>
                    <a:cubicBezTo>
                      <a:pt x="6097" y="13020"/>
                      <a:pt x="6241" y="13593"/>
                      <a:pt x="6360" y="14167"/>
                    </a:cubicBezTo>
                    <a:cubicBezTo>
                      <a:pt x="6384" y="14239"/>
                      <a:pt x="6408" y="14335"/>
                      <a:pt x="6432" y="14382"/>
                    </a:cubicBezTo>
                    <a:cubicBezTo>
                      <a:pt x="6432" y="14430"/>
                      <a:pt x="6456" y="14454"/>
                      <a:pt x="6456" y="14502"/>
                    </a:cubicBezTo>
                    <a:cubicBezTo>
                      <a:pt x="6456" y="14550"/>
                      <a:pt x="6456" y="14574"/>
                      <a:pt x="6456" y="14621"/>
                    </a:cubicBezTo>
                    <a:cubicBezTo>
                      <a:pt x="6647" y="15363"/>
                      <a:pt x="6814" y="16152"/>
                      <a:pt x="7006" y="16893"/>
                    </a:cubicBezTo>
                    <a:cubicBezTo>
                      <a:pt x="7340" y="18375"/>
                      <a:pt x="7651" y="19833"/>
                      <a:pt x="8058" y="21292"/>
                    </a:cubicBezTo>
                    <a:cubicBezTo>
                      <a:pt x="8416" y="22678"/>
                      <a:pt x="8871" y="24041"/>
                      <a:pt x="9349" y="25380"/>
                    </a:cubicBezTo>
                    <a:cubicBezTo>
                      <a:pt x="9827" y="26695"/>
                      <a:pt x="10305" y="28034"/>
                      <a:pt x="10735" y="29397"/>
                    </a:cubicBezTo>
                    <a:cubicBezTo>
                      <a:pt x="11022" y="30329"/>
                      <a:pt x="11309" y="31285"/>
                      <a:pt x="11500" y="32266"/>
                    </a:cubicBezTo>
                    <a:cubicBezTo>
                      <a:pt x="11572" y="28751"/>
                      <a:pt x="10951" y="25571"/>
                      <a:pt x="9899" y="22081"/>
                    </a:cubicBezTo>
                    <a:cubicBezTo>
                      <a:pt x="9110" y="19451"/>
                      <a:pt x="8058" y="16247"/>
                      <a:pt x="8894" y="13569"/>
                    </a:cubicBezTo>
                    <a:cubicBezTo>
                      <a:pt x="9181" y="12709"/>
                      <a:pt x="9946" y="11729"/>
                      <a:pt x="9970" y="10844"/>
                    </a:cubicBezTo>
                    <a:cubicBezTo>
                      <a:pt x="9994" y="9433"/>
                      <a:pt x="8871" y="9720"/>
                      <a:pt x="7843" y="9433"/>
                    </a:cubicBezTo>
                    <a:cubicBezTo>
                      <a:pt x="6002" y="8883"/>
                      <a:pt x="4854" y="6493"/>
                      <a:pt x="4041" y="4771"/>
                    </a:cubicBezTo>
                    <a:cubicBezTo>
                      <a:pt x="3420" y="3480"/>
                      <a:pt x="2965" y="2094"/>
                      <a:pt x="2081" y="922"/>
                    </a:cubicBezTo>
                    <a:cubicBezTo>
                      <a:pt x="1790" y="507"/>
                      <a:pt x="1553" y="1"/>
                      <a:pt x="10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2" name="Google Shape;1532;p44"/>
              <p:cNvSpPr/>
              <p:nvPr/>
            </p:nvSpPr>
            <p:spPr>
              <a:xfrm>
                <a:off x="7534875" y="7500425"/>
                <a:ext cx="68775" cy="67225"/>
              </a:xfrm>
              <a:custGeom>
                <a:avLst/>
                <a:gdLst/>
                <a:ahLst/>
                <a:cxnLst/>
                <a:rect l="l" t="t" r="r" b="b"/>
                <a:pathLst>
                  <a:path w="2751" h="2689" extrusionOk="0">
                    <a:moveTo>
                      <a:pt x="240" y="1"/>
                    </a:moveTo>
                    <a:lnTo>
                      <a:pt x="240" y="1"/>
                    </a:lnTo>
                    <a:cubicBezTo>
                      <a:pt x="264" y="97"/>
                      <a:pt x="264" y="192"/>
                      <a:pt x="216" y="288"/>
                    </a:cubicBezTo>
                    <a:cubicBezTo>
                      <a:pt x="144" y="383"/>
                      <a:pt x="73" y="479"/>
                      <a:pt x="1" y="551"/>
                    </a:cubicBezTo>
                    <a:cubicBezTo>
                      <a:pt x="407" y="646"/>
                      <a:pt x="766" y="957"/>
                      <a:pt x="862" y="1388"/>
                    </a:cubicBezTo>
                    <a:cubicBezTo>
                      <a:pt x="997" y="1749"/>
                      <a:pt x="940" y="2688"/>
                      <a:pt x="1480" y="2688"/>
                    </a:cubicBezTo>
                    <a:cubicBezTo>
                      <a:pt x="1511" y="2688"/>
                      <a:pt x="1544" y="2685"/>
                      <a:pt x="1579" y="2679"/>
                    </a:cubicBezTo>
                    <a:cubicBezTo>
                      <a:pt x="1698" y="2320"/>
                      <a:pt x="1866" y="2009"/>
                      <a:pt x="2057" y="1698"/>
                    </a:cubicBezTo>
                    <a:cubicBezTo>
                      <a:pt x="2235" y="1466"/>
                      <a:pt x="2350" y="1374"/>
                      <a:pt x="2456" y="1374"/>
                    </a:cubicBezTo>
                    <a:cubicBezTo>
                      <a:pt x="2536" y="1374"/>
                      <a:pt x="2610" y="1425"/>
                      <a:pt x="2702" y="1507"/>
                    </a:cubicBezTo>
                    <a:cubicBezTo>
                      <a:pt x="2750" y="1101"/>
                      <a:pt x="2750" y="694"/>
                      <a:pt x="2702" y="288"/>
                    </a:cubicBezTo>
                    <a:cubicBezTo>
                      <a:pt x="2320" y="288"/>
                      <a:pt x="1937" y="288"/>
                      <a:pt x="1531" y="264"/>
                    </a:cubicBezTo>
                    <a:lnTo>
                      <a:pt x="1507" y="264"/>
                    </a:lnTo>
                    <a:cubicBezTo>
                      <a:pt x="1459" y="276"/>
                      <a:pt x="1417" y="282"/>
                      <a:pt x="1379" y="282"/>
                    </a:cubicBezTo>
                    <a:cubicBezTo>
                      <a:pt x="1340" y="282"/>
                      <a:pt x="1304" y="276"/>
                      <a:pt x="1268" y="264"/>
                    </a:cubicBezTo>
                    <a:cubicBezTo>
                      <a:pt x="1220" y="264"/>
                      <a:pt x="1196" y="240"/>
                      <a:pt x="1172" y="240"/>
                    </a:cubicBezTo>
                    <a:cubicBezTo>
                      <a:pt x="838" y="216"/>
                      <a:pt x="527" y="144"/>
                      <a:pt x="24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3" name="Google Shape;1533;p44"/>
              <p:cNvSpPr/>
              <p:nvPr/>
            </p:nvSpPr>
            <p:spPr>
              <a:xfrm>
                <a:off x="7605400" y="7507000"/>
                <a:ext cx="10800" cy="40675"/>
              </a:xfrm>
              <a:custGeom>
                <a:avLst/>
                <a:gdLst/>
                <a:ahLst/>
                <a:cxnLst/>
                <a:rect l="l" t="t" r="r" b="b"/>
                <a:pathLst>
                  <a:path w="432" h="1627" extrusionOk="0">
                    <a:moveTo>
                      <a:pt x="73" y="1"/>
                    </a:moveTo>
                    <a:cubicBezTo>
                      <a:pt x="97" y="264"/>
                      <a:pt x="121" y="503"/>
                      <a:pt x="97" y="766"/>
                    </a:cubicBezTo>
                    <a:cubicBezTo>
                      <a:pt x="97" y="957"/>
                      <a:pt x="73" y="1149"/>
                      <a:pt x="1" y="1364"/>
                    </a:cubicBezTo>
                    <a:cubicBezTo>
                      <a:pt x="73" y="1412"/>
                      <a:pt x="121" y="1459"/>
                      <a:pt x="192" y="1507"/>
                    </a:cubicBezTo>
                    <a:cubicBezTo>
                      <a:pt x="240" y="1531"/>
                      <a:pt x="288" y="1579"/>
                      <a:pt x="360" y="1627"/>
                    </a:cubicBezTo>
                    <a:cubicBezTo>
                      <a:pt x="383" y="1483"/>
                      <a:pt x="383" y="1364"/>
                      <a:pt x="407" y="1220"/>
                    </a:cubicBezTo>
                    <a:cubicBezTo>
                      <a:pt x="431" y="981"/>
                      <a:pt x="431" y="718"/>
                      <a:pt x="407" y="479"/>
                    </a:cubicBezTo>
                    <a:cubicBezTo>
                      <a:pt x="360" y="336"/>
                      <a:pt x="336" y="168"/>
                      <a:pt x="36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4" name="Google Shape;1534;p44"/>
              <p:cNvSpPr/>
              <p:nvPr/>
            </p:nvSpPr>
            <p:spPr>
              <a:xfrm>
                <a:off x="7617975" y="7504625"/>
                <a:ext cx="29900" cy="46875"/>
              </a:xfrm>
              <a:custGeom>
                <a:avLst/>
                <a:gdLst/>
                <a:ahLst/>
                <a:cxnLst/>
                <a:rect l="l" t="t" r="r" b="b"/>
                <a:pathLst>
                  <a:path w="1196" h="1875" extrusionOk="0">
                    <a:moveTo>
                      <a:pt x="861" y="0"/>
                    </a:moveTo>
                    <a:cubicBezTo>
                      <a:pt x="598" y="24"/>
                      <a:pt x="335" y="72"/>
                      <a:pt x="24" y="96"/>
                    </a:cubicBezTo>
                    <a:lnTo>
                      <a:pt x="24" y="215"/>
                    </a:lnTo>
                    <a:cubicBezTo>
                      <a:pt x="24" y="239"/>
                      <a:pt x="24" y="287"/>
                      <a:pt x="48" y="335"/>
                    </a:cubicBezTo>
                    <a:cubicBezTo>
                      <a:pt x="72" y="455"/>
                      <a:pt x="72" y="574"/>
                      <a:pt x="96" y="694"/>
                    </a:cubicBezTo>
                    <a:cubicBezTo>
                      <a:pt x="96" y="933"/>
                      <a:pt x="96" y="1172"/>
                      <a:pt x="48" y="1435"/>
                    </a:cubicBezTo>
                    <a:cubicBezTo>
                      <a:pt x="24" y="1554"/>
                      <a:pt x="24" y="1674"/>
                      <a:pt x="0" y="1793"/>
                    </a:cubicBezTo>
                    <a:cubicBezTo>
                      <a:pt x="108" y="1847"/>
                      <a:pt x="229" y="1874"/>
                      <a:pt x="353" y="1874"/>
                    </a:cubicBezTo>
                    <a:cubicBezTo>
                      <a:pt x="395" y="1874"/>
                      <a:pt x="436" y="1871"/>
                      <a:pt x="478" y="1865"/>
                    </a:cubicBezTo>
                    <a:cubicBezTo>
                      <a:pt x="932" y="1770"/>
                      <a:pt x="765" y="1554"/>
                      <a:pt x="1028" y="1339"/>
                    </a:cubicBezTo>
                    <a:cubicBezTo>
                      <a:pt x="1076" y="1291"/>
                      <a:pt x="1148" y="1267"/>
                      <a:pt x="1195" y="1244"/>
                    </a:cubicBezTo>
                    <a:lnTo>
                      <a:pt x="1195" y="1196"/>
                    </a:lnTo>
                    <a:cubicBezTo>
                      <a:pt x="1148" y="981"/>
                      <a:pt x="1100" y="741"/>
                      <a:pt x="1052" y="526"/>
                    </a:cubicBezTo>
                    <a:cubicBezTo>
                      <a:pt x="1028" y="407"/>
                      <a:pt x="1004" y="311"/>
                      <a:pt x="980" y="192"/>
                    </a:cubicBezTo>
                    <a:cubicBezTo>
                      <a:pt x="956" y="144"/>
                      <a:pt x="932" y="96"/>
                      <a:pt x="932" y="72"/>
                    </a:cubicBezTo>
                    <a:cubicBezTo>
                      <a:pt x="909" y="48"/>
                      <a:pt x="861" y="24"/>
                      <a:pt x="86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5" name="Google Shape;1535;p44"/>
              <p:cNvSpPr/>
              <p:nvPr/>
            </p:nvSpPr>
            <p:spPr>
              <a:xfrm>
                <a:off x="7645450" y="7499850"/>
                <a:ext cx="93275" cy="95650"/>
              </a:xfrm>
              <a:custGeom>
                <a:avLst/>
                <a:gdLst/>
                <a:ahLst/>
                <a:cxnLst/>
                <a:rect l="l" t="t" r="r" b="b"/>
                <a:pathLst>
                  <a:path w="3731" h="3826" extrusionOk="0">
                    <a:moveTo>
                      <a:pt x="1077" y="0"/>
                    </a:moveTo>
                    <a:cubicBezTo>
                      <a:pt x="718" y="24"/>
                      <a:pt x="359" y="72"/>
                      <a:pt x="1" y="144"/>
                    </a:cubicBezTo>
                    <a:cubicBezTo>
                      <a:pt x="1" y="167"/>
                      <a:pt x="25" y="167"/>
                      <a:pt x="25" y="167"/>
                    </a:cubicBezTo>
                    <a:cubicBezTo>
                      <a:pt x="73" y="287"/>
                      <a:pt x="96" y="406"/>
                      <a:pt x="120" y="502"/>
                    </a:cubicBezTo>
                    <a:cubicBezTo>
                      <a:pt x="192" y="765"/>
                      <a:pt x="240" y="1004"/>
                      <a:pt x="288" y="1267"/>
                    </a:cubicBezTo>
                    <a:lnTo>
                      <a:pt x="288" y="1363"/>
                    </a:lnTo>
                    <a:cubicBezTo>
                      <a:pt x="334" y="1359"/>
                      <a:pt x="381" y="1357"/>
                      <a:pt x="429" y="1357"/>
                    </a:cubicBezTo>
                    <a:cubicBezTo>
                      <a:pt x="674" y="1357"/>
                      <a:pt x="928" y="1410"/>
                      <a:pt x="1148" y="1530"/>
                    </a:cubicBezTo>
                    <a:cubicBezTo>
                      <a:pt x="1698" y="1745"/>
                      <a:pt x="2200" y="2104"/>
                      <a:pt x="2607" y="2534"/>
                    </a:cubicBezTo>
                    <a:cubicBezTo>
                      <a:pt x="2798" y="2773"/>
                      <a:pt x="3037" y="3299"/>
                      <a:pt x="3348" y="3634"/>
                    </a:cubicBezTo>
                    <a:cubicBezTo>
                      <a:pt x="3372" y="3658"/>
                      <a:pt x="3420" y="3706"/>
                      <a:pt x="3467" y="3730"/>
                    </a:cubicBezTo>
                    <a:cubicBezTo>
                      <a:pt x="3515" y="3778"/>
                      <a:pt x="3539" y="3801"/>
                      <a:pt x="3611" y="3825"/>
                    </a:cubicBezTo>
                    <a:cubicBezTo>
                      <a:pt x="3659" y="3562"/>
                      <a:pt x="3707" y="3299"/>
                      <a:pt x="3707" y="3036"/>
                    </a:cubicBezTo>
                    <a:cubicBezTo>
                      <a:pt x="3730" y="1984"/>
                      <a:pt x="3252" y="1004"/>
                      <a:pt x="2439" y="383"/>
                    </a:cubicBezTo>
                    <a:lnTo>
                      <a:pt x="2368" y="383"/>
                    </a:lnTo>
                    <a:cubicBezTo>
                      <a:pt x="2559" y="574"/>
                      <a:pt x="2702" y="789"/>
                      <a:pt x="2798" y="1028"/>
                    </a:cubicBezTo>
                    <a:cubicBezTo>
                      <a:pt x="2894" y="1172"/>
                      <a:pt x="2942" y="1339"/>
                      <a:pt x="2989" y="1482"/>
                    </a:cubicBezTo>
                    <a:cubicBezTo>
                      <a:pt x="3061" y="1650"/>
                      <a:pt x="3085" y="1817"/>
                      <a:pt x="3085" y="1961"/>
                    </a:cubicBezTo>
                    <a:cubicBezTo>
                      <a:pt x="3085" y="1977"/>
                      <a:pt x="3062" y="2005"/>
                      <a:pt x="3048" y="2005"/>
                    </a:cubicBezTo>
                    <a:cubicBezTo>
                      <a:pt x="3042" y="2005"/>
                      <a:pt x="3037" y="1999"/>
                      <a:pt x="3037" y="1984"/>
                    </a:cubicBezTo>
                    <a:cubicBezTo>
                      <a:pt x="2989" y="1841"/>
                      <a:pt x="2942" y="1698"/>
                      <a:pt x="2894" y="1530"/>
                    </a:cubicBezTo>
                    <a:cubicBezTo>
                      <a:pt x="2846" y="1387"/>
                      <a:pt x="2798" y="1219"/>
                      <a:pt x="2726" y="1076"/>
                    </a:cubicBezTo>
                    <a:cubicBezTo>
                      <a:pt x="2583" y="789"/>
                      <a:pt x="2416" y="526"/>
                      <a:pt x="2224" y="287"/>
                    </a:cubicBezTo>
                    <a:cubicBezTo>
                      <a:pt x="2033" y="191"/>
                      <a:pt x="1818" y="120"/>
                      <a:pt x="1579" y="72"/>
                    </a:cubicBezTo>
                    <a:lnTo>
                      <a:pt x="1579" y="72"/>
                    </a:lnTo>
                    <a:cubicBezTo>
                      <a:pt x="1627" y="120"/>
                      <a:pt x="1674" y="191"/>
                      <a:pt x="1698" y="239"/>
                    </a:cubicBezTo>
                    <a:cubicBezTo>
                      <a:pt x="1722" y="311"/>
                      <a:pt x="1746" y="359"/>
                      <a:pt x="1770" y="406"/>
                    </a:cubicBezTo>
                    <a:cubicBezTo>
                      <a:pt x="1794" y="478"/>
                      <a:pt x="1818" y="526"/>
                      <a:pt x="1818" y="574"/>
                    </a:cubicBezTo>
                    <a:cubicBezTo>
                      <a:pt x="1818" y="602"/>
                      <a:pt x="1801" y="613"/>
                      <a:pt x="1788" y="613"/>
                    </a:cubicBezTo>
                    <a:cubicBezTo>
                      <a:pt x="1778" y="613"/>
                      <a:pt x="1770" y="608"/>
                      <a:pt x="1770" y="598"/>
                    </a:cubicBezTo>
                    <a:cubicBezTo>
                      <a:pt x="1722" y="550"/>
                      <a:pt x="1698" y="502"/>
                      <a:pt x="1674" y="454"/>
                    </a:cubicBezTo>
                    <a:lnTo>
                      <a:pt x="1603" y="287"/>
                    </a:lnTo>
                    <a:cubicBezTo>
                      <a:pt x="1579" y="215"/>
                      <a:pt x="1531" y="120"/>
                      <a:pt x="1483" y="48"/>
                    </a:cubicBezTo>
                    <a:cubicBezTo>
                      <a:pt x="1411" y="24"/>
                      <a:pt x="1316" y="24"/>
                      <a:pt x="1220" y="24"/>
                    </a:cubicBezTo>
                    <a:cubicBezTo>
                      <a:pt x="1292" y="96"/>
                      <a:pt x="1364" y="191"/>
                      <a:pt x="1411" y="311"/>
                    </a:cubicBezTo>
                    <a:cubicBezTo>
                      <a:pt x="1483" y="430"/>
                      <a:pt x="1555" y="574"/>
                      <a:pt x="1627" y="717"/>
                    </a:cubicBezTo>
                    <a:cubicBezTo>
                      <a:pt x="1674" y="861"/>
                      <a:pt x="1722" y="1004"/>
                      <a:pt x="1770" y="1148"/>
                    </a:cubicBezTo>
                    <a:cubicBezTo>
                      <a:pt x="1818" y="1267"/>
                      <a:pt x="1842" y="1435"/>
                      <a:pt x="1842" y="1578"/>
                    </a:cubicBezTo>
                    <a:cubicBezTo>
                      <a:pt x="1830" y="1590"/>
                      <a:pt x="1818" y="1596"/>
                      <a:pt x="1806" y="1596"/>
                    </a:cubicBezTo>
                    <a:cubicBezTo>
                      <a:pt x="1794" y="1596"/>
                      <a:pt x="1782" y="1590"/>
                      <a:pt x="1770" y="1578"/>
                    </a:cubicBezTo>
                    <a:cubicBezTo>
                      <a:pt x="1746" y="1506"/>
                      <a:pt x="1722" y="1435"/>
                      <a:pt x="1698" y="1363"/>
                    </a:cubicBezTo>
                    <a:lnTo>
                      <a:pt x="1627" y="1172"/>
                    </a:lnTo>
                    <a:cubicBezTo>
                      <a:pt x="1579" y="1028"/>
                      <a:pt x="1531" y="885"/>
                      <a:pt x="1483" y="765"/>
                    </a:cubicBezTo>
                    <a:cubicBezTo>
                      <a:pt x="1411" y="622"/>
                      <a:pt x="1364" y="478"/>
                      <a:pt x="1292" y="359"/>
                    </a:cubicBezTo>
                    <a:cubicBezTo>
                      <a:pt x="1220" y="239"/>
                      <a:pt x="1124" y="144"/>
                      <a:pt x="107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6" name="Google Shape;1536;p44"/>
              <p:cNvSpPr/>
              <p:nvPr/>
            </p:nvSpPr>
            <p:spPr>
              <a:xfrm>
                <a:off x="7601225" y="7432900"/>
                <a:ext cx="251650" cy="278200"/>
              </a:xfrm>
              <a:custGeom>
                <a:avLst/>
                <a:gdLst/>
                <a:ahLst/>
                <a:cxnLst/>
                <a:rect l="l" t="t" r="r" b="b"/>
                <a:pathLst>
                  <a:path w="10066" h="11128" extrusionOk="0">
                    <a:moveTo>
                      <a:pt x="10066" y="0"/>
                    </a:moveTo>
                    <a:cubicBezTo>
                      <a:pt x="9540" y="0"/>
                      <a:pt x="9038" y="239"/>
                      <a:pt x="8679" y="598"/>
                    </a:cubicBezTo>
                    <a:cubicBezTo>
                      <a:pt x="8392" y="957"/>
                      <a:pt x="8416" y="1722"/>
                      <a:pt x="8321" y="2176"/>
                    </a:cubicBezTo>
                    <a:cubicBezTo>
                      <a:pt x="8153" y="3252"/>
                      <a:pt x="7819" y="4304"/>
                      <a:pt x="7364" y="5308"/>
                    </a:cubicBezTo>
                    <a:cubicBezTo>
                      <a:pt x="6910" y="6288"/>
                      <a:pt x="6169" y="7101"/>
                      <a:pt x="5260" y="7699"/>
                    </a:cubicBezTo>
                    <a:cubicBezTo>
                      <a:pt x="5165" y="7770"/>
                      <a:pt x="5045" y="7842"/>
                      <a:pt x="4926" y="7890"/>
                    </a:cubicBezTo>
                    <a:cubicBezTo>
                      <a:pt x="4424" y="8559"/>
                      <a:pt x="3730" y="9038"/>
                      <a:pt x="2917" y="9253"/>
                    </a:cubicBezTo>
                    <a:cubicBezTo>
                      <a:pt x="2533" y="9342"/>
                      <a:pt x="2142" y="9391"/>
                      <a:pt x="1752" y="9391"/>
                    </a:cubicBezTo>
                    <a:cubicBezTo>
                      <a:pt x="1413" y="9391"/>
                      <a:pt x="1075" y="9354"/>
                      <a:pt x="742" y="9277"/>
                    </a:cubicBezTo>
                    <a:cubicBezTo>
                      <a:pt x="742" y="9296"/>
                      <a:pt x="710" y="9331"/>
                      <a:pt x="673" y="9331"/>
                    </a:cubicBezTo>
                    <a:cubicBezTo>
                      <a:pt x="664" y="9331"/>
                      <a:pt x="655" y="9329"/>
                      <a:pt x="646" y="9324"/>
                    </a:cubicBezTo>
                    <a:cubicBezTo>
                      <a:pt x="546" y="9274"/>
                      <a:pt x="411" y="9213"/>
                      <a:pt x="281" y="9213"/>
                    </a:cubicBezTo>
                    <a:cubicBezTo>
                      <a:pt x="225" y="9213"/>
                      <a:pt x="171" y="9224"/>
                      <a:pt x="120" y="9253"/>
                    </a:cubicBezTo>
                    <a:cubicBezTo>
                      <a:pt x="48" y="9277"/>
                      <a:pt x="1" y="9348"/>
                      <a:pt x="1" y="9420"/>
                    </a:cubicBezTo>
                    <a:cubicBezTo>
                      <a:pt x="1" y="9492"/>
                      <a:pt x="48" y="9564"/>
                      <a:pt x="120" y="9611"/>
                    </a:cubicBezTo>
                    <a:cubicBezTo>
                      <a:pt x="646" y="10042"/>
                      <a:pt x="1292" y="10305"/>
                      <a:pt x="1985" y="10329"/>
                    </a:cubicBezTo>
                    <a:cubicBezTo>
                      <a:pt x="2209" y="10357"/>
                      <a:pt x="2433" y="10368"/>
                      <a:pt x="2657" y="10368"/>
                    </a:cubicBezTo>
                    <a:cubicBezTo>
                      <a:pt x="2816" y="10368"/>
                      <a:pt x="2974" y="10362"/>
                      <a:pt x="3133" y="10353"/>
                    </a:cubicBezTo>
                    <a:lnTo>
                      <a:pt x="3682" y="10353"/>
                    </a:lnTo>
                    <a:cubicBezTo>
                      <a:pt x="3850" y="10329"/>
                      <a:pt x="4017" y="10281"/>
                      <a:pt x="4185" y="10257"/>
                    </a:cubicBezTo>
                    <a:cubicBezTo>
                      <a:pt x="4196" y="10245"/>
                      <a:pt x="4202" y="10239"/>
                      <a:pt x="4205" y="10239"/>
                    </a:cubicBezTo>
                    <a:cubicBezTo>
                      <a:pt x="4208" y="10239"/>
                      <a:pt x="4208" y="10245"/>
                      <a:pt x="4208" y="10257"/>
                    </a:cubicBezTo>
                    <a:cubicBezTo>
                      <a:pt x="4376" y="10161"/>
                      <a:pt x="4519" y="10090"/>
                      <a:pt x="4663" y="9994"/>
                    </a:cubicBezTo>
                    <a:cubicBezTo>
                      <a:pt x="5093" y="9659"/>
                      <a:pt x="5523" y="9301"/>
                      <a:pt x="5906" y="8918"/>
                    </a:cubicBezTo>
                    <a:lnTo>
                      <a:pt x="6599" y="8273"/>
                    </a:lnTo>
                    <a:lnTo>
                      <a:pt x="6934" y="7938"/>
                    </a:lnTo>
                    <a:cubicBezTo>
                      <a:pt x="7030" y="7818"/>
                      <a:pt x="7149" y="7723"/>
                      <a:pt x="7269" y="7651"/>
                    </a:cubicBezTo>
                    <a:cubicBezTo>
                      <a:pt x="7316" y="7651"/>
                      <a:pt x="7364" y="7699"/>
                      <a:pt x="7340" y="7723"/>
                    </a:cubicBezTo>
                    <a:cubicBezTo>
                      <a:pt x="7269" y="7890"/>
                      <a:pt x="7149" y="8010"/>
                      <a:pt x="7006" y="8129"/>
                    </a:cubicBezTo>
                    <a:lnTo>
                      <a:pt x="6623" y="8488"/>
                    </a:lnTo>
                    <a:cubicBezTo>
                      <a:pt x="6193" y="8894"/>
                      <a:pt x="5762" y="9324"/>
                      <a:pt x="5308" y="9707"/>
                    </a:cubicBezTo>
                    <a:cubicBezTo>
                      <a:pt x="4902" y="10090"/>
                      <a:pt x="4424" y="10353"/>
                      <a:pt x="3898" y="10520"/>
                    </a:cubicBezTo>
                    <a:cubicBezTo>
                      <a:pt x="3874" y="10520"/>
                      <a:pt x="3850" y="10496"/>
                      <a:pt x="3850" y="10496"/>
                    </a:cubicBezTo>
                    <a:lnTo>
                      <a:pt x="3635" y="10496"/>
                    </a:lnTo>
                    <a:cubicBezTo>
                      <a:pt x="3396" y="10520"/>
                      <a:pt x="3156" y="10520"/>
                      <a:pt x="2917" y="10520"/>
                    </a:cubicBezTo>
                    <a:cubicBezTo>
                      <a:pt x="2790" y="10530"/>
                      <a:pt x="2664" y="10534"/>
                      <a:pt x="2537" y="10534"/>
                    </a:cubicBezTo>
                    <a:cubicBezTo>
                      <a:pt x="2044" y="10534"/>
                      <a:pt x="1557" y="10462"/>
                      <a:pt x="1100" y="10329"/>
                    </a:cubicBezTo>
                    <a:cubicBezTo>
                      <a:pt x="1100" y="10353"/>
                      <a:pt x="1100" y="10353"/>
                      <a:pt x="1100" y="10376"/>
                    </a:cubicBezTo>
                    <a:cubicBezTo>
                      <a:pt x="1100" y="10376"/>
                      <a:pt x="1100" y="10400"/>
                      <a:pt x="1124" y="10400"/>
                    </a:cubicBezTo>
                    <a:lnTo>
                      <a:pt x="1148" y="10472"/>
                    </a:lnTo>
                    <a:cubicBezTo>
                      <a:pt x="1172" y="10472"/>
                      <a:pt x="1172" y="10496"/>
                      <a:pt x="1172" y="10496"/>
                    </a:cubicBezTo>
                    <a:lnTo>
                      <a:pt x="1172" y="10520"/>
                    </a:lnTo>
                    <a:lnTo>
                      <a:pt x="1172" y="10544"/>
                    </a:lnTo>
                    <a:cubicBezTo>
                      <a:pt x="1244" y="10592"/>
                      <a:pt x="1292" y="10639"/>
                      <a:pt x="1363" y="10687"/>
                    </a:cubicBezTo>
                    <a:cubicBezTo>
                      <a:pt x="1483" y="10759"/>
                      <a:pt x="1626" y="10807"/>
                      <a:pt x="1746" y="10855"/>
                    </a:cubicBezTo>
                    <a:cubicBezTo>
                      <a:pt x="2009" y="10950"/>
                      <a:pt x="2296" y="11022"/>
                      <a:pt x="2559" y="11070"/>
                    </a:cubicBezTo>
                    <a:cubicBezTo>
                      <a:pt x="2785" y="11109"/>
                      <a:pt x="3011" y="11127"/>
                      <a:pt x="3236" y="11127"/>
                    </a:cubicBezTo>
                    <a:cubicBezTo>
                      <a:pt x="3701" y="11127"/>
                      <a:pt x="4164" y="11047"/>
                      <a:pt x="4615" y="10902"/>
                    </a:cubicBezTo>
                    <a:lnTo>
                      <a:pt x="4567" y="10807"/>
                    </a:lnTo>
                    <a:cubicBezTo>
                      <a:pt x="4519" y="10759"/>
                      <a:pt x="4471" y="10687"/>
                      <a:pt x="4448" y="10639"/>
                    </a:cubicBezTo>
                    <a:cubicBezTo>
                      <a:pt x="4424" y="10616"/>
                      <a:pt x="4424" y="10592"/>
                      <a:pt x="4448" y="10592"/>
                    </a:cubicBezTo>
                    <a:cubicBezTo>
                      <a:pt x="4448" y="10580"/>
                      <a:pt x="4454" y="10574"/>
                      <a:pt x="4462" y="10574"/>
                    </a:cubicBezTo>
                    <a:cubicBezTo>
                      <a:pt x="4471" y="10574"/>
                      <a:pt x="4483" y="10580"/>
                      <a:pt x="4495" y="10592"/>
                    </a:cubicBezTo>
                    <a:cubicBezTo>
                      <a:pt x="4543" y="10639"/>
                      <a:pt x="4591" y="10711"/>
                      <a:pt x="4639" y="10759"/>
                    </a:cubicBezTo>
                    <a:cubicBezTo>
                      <a:pt x="4663" y="10807"/>
                      <a:pt x="4687" y="10831"/>
                      <a:pt x="4711" y="10855"/>
                    </a:cubicBezTo>
                    <a:lnTo>
                      <a:pt x="4711" y="10879"/>
                    </a:lnTo>
                    <a:lnTo>
                      <a:pt x="4806" y="10855"/>
                    </a:lnTo>
                    <a:lnTo>
                      <a:pt x="4782" y="10831"/>
                    </a:lnTo>
                    <a:lnTo>
                      <a:pt x="4711" y="10759"/>
                    </a:lnTo>
                    <a:cubicBezTo>
                      <a:pt x="4687" y="10735"/>
                      <a:pt x="4639" y="10687"/>
                      <a:pt x="4615" y="10639"/>
                    </a:cubicBezTo>
                    <a:cubicBezTo>
                      <a:pt x="4615" y="10616"/>
                      <a:pt x="4615" y="10616"/>
                      <a:pt x="4615" y="10592"/>
                    </a:cubicBezTo>
                    <a:lnTo>
                      <a:pt x="4663" y="10592"/>
                    </a:lnTo>
                    <a:lnTo>
                      <a:pt x="4758" y="10711"/>
                    </a:lnTo>
                    <a:lnTo>
                      <a:pt x="4806" y="10759"/>
                    </a:lnTo>
                    <a:lnTo>
                      <a:pt x="4854" y="10807"/>
                    </a:lnTo>
                    <a:cubicBezTo>
                      <a:pt x="5045" y="10735"/>
                      <a:pt x="5236" y="10639"/>
                      <a:pt x="5428" y="10544"/>
                    </a:cubicBezTo>
                    <a:cubicBezTo>
                      <a:pt x="5882" y="10233"/>
                      <a:pt x="6312" y="9874"/>
                      <a:pt x="6695" y="9444"/>
                    </a:cubicBezTo>
                    <a:lnTo>
                      <a:pt x="7340" y="8775"/>
                    </a:lnTo>
                    <a:lnTo>
                      <a:pt x="7651" y="8440"/>
                    </a:lnTo>
                    <a:cubicBezTo>
                      <a:pt x="7747" y="8320"/>
                      <a:pt x="7866" y="8225"/>
                      <a:pt x="7986" y="8129"/>
                    </a:cubicBezTo>
                    <a:cubicBezTo>
                      <a:pt x="8003" y="8118"/>
                      <a:pt x="8019" y="8113"/>
                      <a:pt x="8034" y="8113"/>
                    </a:cubicBezTo>
                    <a:cubicBezTo>
                      <a:pt x="8085" y="8113"/>
                      <a:pt x="8118" y="8164"/>
                      <a:pt x="8082" y="8201"/>
                    </a:cubicBezTo>
                    <a:cubicBezTo>
                      <a:pt x="8010" y="8296"/>
                      <a:pt x="7938" y="8392"/>
                      <a:pt x="7866" y="8464"/>
                    </a:cubicBezTo>
                    <a:cubicBezTo>
                      <a:pt x="7962" y="8392"/>
                      <a:pt x="8105" y="8273"/>
                      <a:pt x="8177" y="8201"/>
                    </a:cubicBezTo>
                    <a:cubicBezTo>
                      <a:pt x="8249" y="8129"/>
                      <a:pt x="8321" y="8057"/>
                      <a:pt x="8392" y="7986"/>
                    </a:cubicBezTo>
                    <a:cubicBezTo>
                      <a:pt x="8368" y="7962"/>
                      <a:pt x="8368" y="7938"/>
                      <a:pt x="8392" y="7914"/>
                    </a:cubicBezTo>
                    <a:cubicBezTo>
                      <a:pt x="8416" y="7866"/>
                      <a:pt x="8464" y="7842"/>
                      <a:pt x="8512" y="7794"/>
                    </a:cubicBezTo>
                    <a:cubicBezTo>
                      <a:pt x="8655" y="7603"/>
                      <a:pt x="8775" y="7388"/>
                      <a:pt x="8871" y="7173"/>
                    </a:cubicBezTo>
                    <a:cubicBezTo>
                      <a:pt x="8966" y="6958"/>
                      <a:pt x="9014" y="6719"/>
                      <a:pt x="9062" y="6479"/>
                    </a:cubicBezTo>
                    <a:cubicBezTo>
                      <a:pt x="9062" y="6360"/>
                      <a:pt x="9086" y="6240"/>
                      <a:pt x="9110" y="6121"/>
                    </a:cubicBezTo>
                    <a:cubicBezTo>
                      <a:pt x="9110" y="5977"/>
                      <a:pt x="9134" y="5858"/>
                      <a:pt x="9181" y="5762"/>
                    </a:cubicBezTo>
                    <a:cubicBezTo>
                      <a:pt x="9181" y="5738"/>
                      <a:pt x="9205" y="5726"/>
                      <a:pt x="9229" y="5726"/>
                    </a:cubicBezTo>
                    <a:cubicBezTo>
                      <a:pt x="9253" y="5726"/>
                      <a:pt x="9277" y="5738"/>
                      <a:pt x="9277" y="5762"/>
                    </a:cubicBezTo>
                    <a:cubicBezTo>
                      <a:pt x="9277" y="5906"/>
                      <a:pt x="9277" y="6049"/>
                      <a:pt x="9277" y="6193"/>
                    </a:cubicBezTo>
                    <a:cubicBezTo>
                      <a:pt x="9253" y="6336"/>
                      <a:pt x="9229" y="6479"/>
                      <a:pt x="9205" y="6623"/>
                    </a:cubicBezTo>
                    <a:cubicBezTo>
                      <a:pt x="9157" y="6862"/>
                      <a:pt x="9086" y="7077"/>
                      <a:pt x="9014" y="7292"/>
                    </a:cubicBezTo>
                    <a:cubicBezTo>
                      <a:pt x="9038" y="7244"/>
                      <a:pt x="9062" y="7221"/>
                      <a:pt x="9086" y="7173"/>
                    </a:cubicBezTo>
                    <a:cubicBezTo>
                      <a:pt x="9229" y="6862"/>
                      <a:pt x="9349" y="6551"/>
                      <a:pt x="9397" y="6216"/>
                    </a:cubicBezTo>
                    <a:cubicBezTo>
                      <a:pt x="9707" y="4902"/>
                      <a:pt x="9899" y="3539"/>
                      <a:pt x="9994" y="2200"/>
                    </a:cubicBezTo>
                    <a:cubicBezTo>
                      <a:pt x="10042" y="1459"/>
                      <a:pt x="10066" y="718"/>
                      <a:pt x="1006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7" name="Google Shape;1537;p44"/>
              <p:cNvSpPr/>
              <p:nvPr/>
            </p:nvSpPr>
            <p:spPr>
              <a:xfrm>
                <a:off x="6448850" y="6570425"/>
                <a:ext cx="198475" cy="1106950"/>
              </a:xfrm>
              <a:custGeom>
                <a:avLst/>
                <a:gdLst/>
                <a:ahLst/>
                <a:cxnLst/>
                <a:rect l="l" t="t" r="r" b="b"/>
                <a:pathLst>
                  <a:path w="7939" h="44278" extrusionOk="0">
                    <a:moveTo>
                      <a:pt x="5691" y="0"/>
                    </a:moveTo>
                    <a:cubicBezTo>
                      <a:pt x="4209" y="1195"/>
                      <a:pt x="4878" y="4112"/>
                      <a:pt x="5284" y="5762"/>
                    </a:cubicBezTo>
                    <a:cubicBezTo>
                      <a:pt x="5763" y="7651"/>
                      <a:pt x="6121" y="9563"/>
                      <a:pt x="6480" y="11428"/>
                    </a:cubicBezTo>
                    <a:cubicBezTo>
                      <a:pt x="6671" y="12289"/>
                      <a:pt x="6934" y="13126"/>
                      <a:pt x="6456" y="13915"/>
                    </a:cubicBezTo>
                    <a:cubicBezTo>
                      <a:pt x="5882" y="14847"/>
                      <a:pt x="5045" y="15134"/>
                      <a:pt x="4878" y="16305"/>
                    </a:cubicBezTo>
                    <a:cubicBezTo>
                      <a:pt x="4735" y="17405"/>
                      <a:pt x="4902" y="18577"/>
                      <a:pt x="4878" y="19676"/>
                    </a:cubicBezTo>
                    <a:cubicBezTo>
                      <a:pt x="4830" y="21350"/>
                      <a:pt x="4448" y="22904"/>
                      <a:pt x="4089" y="24506"/>
                    </a:cubicBezTo>
                    <a:cubicBezTo>
                      <a:pt x="3252" y="28451"/>
                      <a:pt x="2607" y="32324"/>
                      <a:pt x="2081" y="36292"/>
                    </a:cubicBezTo>
                    <a:cubicBezTo>
                      <a:pt x="1889" y="37918"/>
                      <a:pt x="1435" y="39496"/>
                      <a:pt x="766" y="41002"/>
                    </a:cubicBezTo>
                    <a:cubicBezTo>
                      <a:pt x="551" y="41504"/>
                      <a:pt x="25" y="42198"/>
                      <a:pt x="1" y="42748"/>
                    </a:cubicBezTo>
                    <a:cubicBezTo>
                      <a:pt x="1" y="43298"/>
                      <a:pt x="718" y="44158"/>
                      <a:pt x="1292" y="44278"/>
                    </a:cubicBezTo>
                    <a:lnTo>
                      <a:pt x="1292" y="44206"/>
                    </a:lnTo>
                    <a:lnTo>
                      <a:pt x="1220" y="44015"/>
                    </a:lnTo>
                    <a:cubicBezTo>
                      <a:pt x="1148" y="43776"/>
                      <a:pt x="1077" y="43513"/>
                      <a:pt x="1029" y="43274"/>
                    </a:cubicBezTo>
                    <a:cubicBezTo>
                      <a:pt x="981" y="43058"/>
                      <a:pt x="957" y="42843"/>
                      <a:pt x="957" y="42604"/>
                    </a:cubicBezTo>
                    <a:cubicBezTo>
                      <a:pt x="981" y="42389"/>
                      <a:pt x="1029" y="42174"/>
                      <a:pt x="1100" y="41959"/>
                    </a:cubicBezTo>
                    <a:cubicBezTo>
                      <a:pt x="1220" y="41504"/>
                      <a:pt x="1363" y="41074"/>
                      <a:pt x="1483" y="40620"/>
                    </a:cubicBezTo>
                    <a:cubicBezTo>
                      <a:pt x="1626" y="40189"/>
                      <a:pt x="1770" y="39735"/>
                      <a:pt x="1937" y="39305"/>
                    </a:cubicBezTo>
                    <a:lnTo>
                      <a:pt x="2152" y="38659"/>
                    </a:lnTo>
                    <a:cubicBezTo>
                      <a:pt x="2224" y="38420"/>
                      <a:pt x="2296" y="38205"/>
                      <a:pt x="2392" y="37990"/>
                    </a:cubicBezTo>
                    <a:cubicBezTo>
                      <a:pt x="2392" y="37966"/>
                      <a:pt x="2415" y="37966"/>
                      <a:pt x="2439" y="37942"/>
                    </a:cubicBezTo>
                    <a:cubicBezTo>
                      <a:pt x="2965" y="36651"/>
                      <a:pt x="3467" y="35360"/>
                      <a:pt x="3922" y="34045"/>
                    </a:cubicBezTo>
                    <a:cubicBezTo>
                      <a:pt x="4400" y="32635"/>
                      <a:pt x="4830" y="31200"/>
                      <a:pt x="5213" y="29766"/>
                    </a:cubicBezTo>
                    <a:cubicBezTo>
                      <a:pt x="5595" y="28331"/>
                      <a:pt x="5930" y="26897"/>
                      <a:pt x="6217" y="25438"/>
                    </a:cubicBezTo>
                    <a:cubicBezTo>
                      <a:pt x="6528" y="23980"/>
                      <a:pt x="6767" y="22521"/>
                      <a:pt x="6958" y="21039"/>
                    </a:cubicBezTo>
                    <a:cubicBezTo>
                      <a:pt x="7078" y="20274"/>
                      <a:pt x="7173" y="19485"/>
                      <a:pt x="7197" y="18696"/>
                    </a:cubicBezTo>
                    <a:cubicBezTo>
                      <a:pt x="7221" y="18290"/>
                      <a:pt x="7197" y="17907"/>
                      <a:pt x="7173" y="17501"/>
                    </a:cubicBezTo>
                    <a:cubicBezTo>
                      <a:pt x="7149" y="17429"/>
                      <a:pt x="7149" y="17333"/>
                      <a:pt x="7149" y="17238"/>
                    </a:cubicBezTo>
                    <a:cubicBezTo>
                      <a:pt x="7149" y="17238"/>
                      <a:pt x="7125" y="17262"/>
                      <a:pt x="7101" y="17262"/>
                    </a:cubicBezTo>
                    <a:cubicBezTo>
                      <a:pt x="7093" y="17266"/>
                      <a:pt x="7085" y="17268"/>
                      <a:pt x="7078" y="17268"/>
                    </a:cubicBezTo>
                    <a:cubicBezTo>
                      <a:pt x="7046" y="17268"/>
                      <a:pt x="7034" y="17229"/>
                      <a:pt x="7054" y="17190"/>
                    </a:cubicBezTo>
                    <a:cubicBezTo>
                      <a:pt x="7078" y="17166"/>
                      <a:pt x="7101" y="17142"/>
                      <a:pt x="7101" y="17094"/>
                    </a:cubicBezTo>
                    <a:cubicBezTo>
                      <a:pt x="7101" y="17094"/>
                      <a:pt x="7078" y="17094"/>
                      <a:pt x="7078" y="17070"/>
                    </a:cubicBezTo>
                    <a:cubicBezTo>
                      <a:pt x="7078" y="16975"/>
                      <a:pt x="7101" y="16879"/>
                      <a:pt x="7101" y="16784"/>
                    </a:cubicBezTo>
                    <a:cubicBezTo>
                      <a:pt x="7101" y="16664"/>
                      <a:pt x="7078" y="16497"/>
                      <a:pt x="7078" y="16353"/>
                    </a:cubicBezTo>
                    <a:cubicBezTo>
                      <a:pt x="7078" y="16307"/>
                      <a:pt x="7117" y="16280"/>
                      <a:pt x="7159" y="16280"/>
                    </a:cubicBezTo>
                    <a:cubicBezTo>
                      <a:pt x="7181" y="16280"/>
                      <a:pt x="7204" y="16288"/>
                      <a:pt x="7221" y="16305"/>
                    </a:cubicBezTo>
                    <a:cubicBezTo>
                      <a:pt x="7269" y="16162"/>
                      <a:pt x="7293" y="16042"/>
                      <a:pt x="7341" y="15923"/>
                    </a:cubicBezTo>
                    <a:cubicBezTo>
                      <a:pt x="7388" y="15732"/>
                      <a:pt x="7436" y="15540"/>
                      <a:pt x="7508" y="15349"/>
                    </a:cubicBezTo>
                    <a:cubicBezTo>
                      <a:pt x="7556" y="15110"/>
                      <a:pt x="7604" y="14871"/>
                      <a:pt x="7651" y="14632"/>
                    </a:cubicBezTo>
                    <a:cubicBezTo>
                      <a:pt x="7843" y="13436"/>
                      <a:pt x="7938" y="12217"/>
                      <a:pt x="7938" y="11022"/>
                    </a:cubicBezTo>
                    <a:cubicBezTo>
                      <a:pt x="7914" y="10878"/>
                      <a:pt x="7890" y="10759"/>
                      <a:pt x="7866" y="10615"/>
                    </a:cubicBezTo>
                    <a:cubicBezTo>
                      <a:pt x="7675" y="9611"/>
                      <a:pt x="7580" y="8607"/>
                      <a:pt x="7532" y="7579"/>
                    </a:cubicBezTo>
                    <a:cubicBezTo>
                      <a:pt x="7484" y="6670"/>
                      <a:pt x="7364" y="5738"/>
                      <a:pt x="7125" y="4853"/>
                    </a:cubicBezTo>
                    <a:cubicBezTo>
                      <a:pt x="7078" y="4686"/>
                      <a:pt x="7030" y="4495"/>
                      <a:pt x="6958" y="4327"/>
                    </a:cubicBezTo>
                    <a:cubicBezTo>
                      <a:pt x="6838" y="4017"/>
                      <a:pt x="6719" y="3706"/>
                      <a:pt x="6575" y="3419"/>
                    </a:cubicBezTo>
                    <a:cubicBezTo>
                      <a:pt x="6360" y="2917"/>
                      <a:pt x="6241" y="1984"/>
                      <a:pt x="5906" y="789"/>
                    </a:cubicBezTo>
                    <a:cubicBezTo>
                      <a:pt x="5858" y="526"/>
                      <a:pt x="5763" y="287"/>
                      <a:pt x="5691" y="24"/>
                    </a:cubicBezTo>
                    <a:cubicBezTo>
                      <a:pt x="5691" y="0"/>
                      <a:pt x="5691" y="0"/>
                      <a:pt x="569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8" name="Google Shape;1538;p44"/>
              <p:cNvSpPr/>
              <p:nvPr/>
            </p:nvSpPr>
            <p:spPr>
              <a:xfrm>
                <a:off x="6607250" y="7418100"/>
                <a:ext cx="83700" cy="62625"/>
              </a:xfrm>
              <a:custGeom>
                <a:avLst/>
                <a:gdLst/>
                <a:ahLst/>
                <a:cxnLst/>
                <a:rect l="l" t="t" r="r" b="b"/>
                <a:pathLst>
                  <a:path w="3348" h="2505" extrusionOk="0">
                    <a:moveTo>
                      <a:pt x="2331" y="1"/>
                    </a:moveTo>
                    <a:cubicBezTo>
                      <a:pt x="2158" y="1"/>
                      <a:pt x="1985" y="7"/>
                      <a:pt x="1817" y="19"/>
                    </a:cubicBezTo>
                    <a:cubicBezTo>
                      <a:pt x="1507" y="42"/>
                      <a:pt x="1172" y="66"/>
                      <a:pt x="861" y="114"/>
                    </a:cubicBezTo>
                    <a:cubicBezTo>
                      <a:pt x="837" y="258"/>
                      <a:pt x="837" y="377"/>
                      <a:pt x="813" y="497"/>
                    </a:cubicBezTo>
                    <a:cubicBezTo>
                      <a:pt x="789" y="616"/>
                      <a:pt x="765" y="736"/>
                      <a:pt x="742" y="855"/>
                    </a:cubicBezTo>
                    <a:cubicBezTo>
                      <a:pt x="730" y="879"/>
                      <a:pt x="706" y="891"/>
                      <a:pt x="682" y="891"/>
                    </a:cubicBezTo>
                    <a:cubicBezTo>
                      <a:pt x="658" y="891"/>
                      <a:pt x="634" y="879"/>
                      <a:pt x="622" y="855"/>
                    </a:cubicBezTo>
                    <a:cubicBezTo>
                      <a:pt x="622" y="784"/>
                      <a:pt x="622" y="736"/>
                      <a:pt x="622" y="664"/>
                    </a:cubicBezTo>
                    <a:cubicBezTo>
                      <a:pt x="574" y="760"/>
                      <a:pt x="550" y="855"/>
                      <a:pt x="502" y="927"/>
                    </a:cubicBezTo>
                    <a:cubicBezTo>
                      <a:pt x="383" y="1214"/>
                      <a:pt x="192" y="1477"/>
                      <a:pt x="72" y="1764"/>
                    </a:cubicBezTo>
                    <a:cubicBezTo>
                      <a:pt x="24" y="1883"/>
                      <a:pt x="0" y="2003"/>
                      <a:pt x="24" y="2099"/>
                    </a:cubicBezTo>
                    <a:cubicBezTo>
                      <a:pt x="48" y="2242"/>
                      <a:pt x="168" y="2266"/>
                      <a:pt x="287" y="2266"/>
                    </a:cubicBezTo>
                    <a:cubicBezTo>
                      <a:pt x="909" y="2385"/>
                      <a:pt x="1554" y="2457"/>
                      <a:pt x="2200" y="2481"/>
                    </a:cubicBezTo>
                    <a:cubicBezTo>
                      <a:pt x="2415" y="2505"/>
                      <a:pt x="2606" y="2505"/>
                      <a:pt x="2822" y="2505"/>
                    </a:cubicBezTo>
                    <a:cubicBezTo>
                      <a:pt x="2989" y="1668"/>
                      <a:pt x="3180" y="855"/>
                      <a:pt x="3348" y="19"/>
                    </a:cubicBezTo>
                    <a:lnTo>
                      <a:pt x="2845" y="19"/>
                    </a:lnTo>
                    <a:cubicBezTo>
                      <a:pt x="2678" y="7"/>
                      <a:pt x="2505" y="1"/>
                      <a:pt x="23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9" name="Google Shape;1539;p44"/>
              <p:cNvSpPr/>
              <p:nvPr/>
            </p:nvSpPr>
            <p:spPr>
              <a:xfrm>
                <a:off x="6629950" y="7355200"/>
                <a:ext cx="99250" cy="62775"/>
              </a:xfrm>
              <a:custGeom>
                <a:avLst/>
                <a:gdLst/>
                <a:ahLst/>
                <a:cxnLst/>
                <a:rect l="l" t="t" r="r" b="b"/>
                <a:pathLst>
                  <a:path w="3970" h="2511" extrusionOk="0">
                    <a:moveTo>
                      <a:pt x="790" y="0"/>
                    </a:moveTo>
                    <a:cubicBezTo>
                      <a:pt x="742" y="48"/>
                      <a:pt x="694" y="120"/>
                      <a:pt x="646" y="192"/>
                    </a:cubicBezTo>
                    <a:cubicBezTo>
                      <a:pt x="599" y="287"/>
                      <a:pt x="551" y="383"/>
                      <a:pt x="503" y="478"/>
                    </a:cubicBezTo>
                    <a:cubicBezTo>
                      <a:pt x="336" y="957"/>
                      <a:pt x="216" y="1435"/>
                      <a:pt x="120" y="1913"/>
                    </a:cubicBezTo>
                    <a:cubicBezTo>
                      <a:pt x="73" y="2104"/>
                      <a:pt x="25" y="2319"/>
                      <a:pt x="1" y="2511"/>
                    </a:cubicBezTo>
                    <a:cubicBezTo>
                      <a:pt x="336" y="2415"/>
                      <a:pt x="670" y="2391"/>
                      <a:pt x="1005" y="2367"/>
                    </a:cubicBezTo>
                    <a:lnTo>
                      <a:pt x="2487" y="2367"/>
                    </a:lnTo>
                    <a:lnTo>
                      <a:pt x="2511" y="2248"/>
                    </a:lnTo>
                    <a:cubicBezTo>
                      <a:pt x="2559" y="1913"/>
                      <a:pt x="2703" y="1602"/>
                      <a:pt x="2918" y="1339"/>
                    </a:cubicBezTo>
                    <a:cubicBezTo>
                      <a:pt x="3109" y="1172"/>
                      <a:pt x="3372" y="1028"/>
                      <a:pt x="3635" y="981"/>
                    </a:cubicBezTo>
                    <a:lnTo>
                      <a:pt x="3970" y="885"/>
                    </a:lnTo>
                    <a:lnTo>
                      <a:pt x="3491" y="765"/>
                    </a:lnTo>
                    <a:cubicBezTo>
                      <a:pt x="2583" y="526"/>
                      <a:pt x="1698" y="287"/>
                      <a:pt x="79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0" name="Google Shape;1540;p44"/>
              <p:cNvSpPr/>
              <p:nvPr/>
            </p:nvSpPr>
            <p:spPr>
              <a:xfrm>
                <a:off x="6661050" y="7270325"/>
                <a:ext cx="92650" cy="34700"/>
              </a:xfrm>
              <a:custGeom>
                <a:avLst/>
                <a:gdLst/>
                <a:ahLst/>
                <a:cxnLst/>
                <a:rect l="l" t="t" r="r" b="b"/>
                <a:pathLst>
                  <a:path w="3706" h="1388" extrusionOk="0">
                    <a:moveTo>
                      <a:pt x="191" y="0"/>
                    </a:moveTo>
                    <a:lnTo>
                      <a:pt x="24" y="72"/>
                    </a:lnTo>
                    <a:cubicBezTo>
                      <a:pt x="0" y="263"/>
                      <a:pt x="24" y="455"/>
                      <a:pt x="48" y="646"/>
                    </a:cubicBezTo>
                    <a:cubicBezTo>
                      <a:pt x="909" y="861"/>
                      <a:pt x="1745" y="1076"/>
                      <a:pt x="2606" y="1244"/>
                    </a:cubicBezTo>
                    <a:lnTo>
                      <a:pt x="3276" y="1387"/>
                    </a:lnTo>
                    <a:cubicBezTo>
                      <a:pt x="3323" y="1076"/>
                      <a:pt x="3491" y="789"/>
                      <a:pt x="3706" y="550"/>
                    </a:cubicBezTo>
                    <a:cubicBezTo>
                      <a:pt x="3036" y="383"/>
                      <a:pt x="2367" y="216"/>
                      <a:pt x="1674" y="96"/>
                    </a:cubicBezTo>
                    <a:lnTo>
                      <a:pt x="1530" y="96"/>
                    </a:lnTo>
                    <a:cubicBezTo>
                      <a:pt x="1363" y="72"/>
                      <a:pt x="1267" y="72"/>
                      <a:pt x="1076" y="48"/>
                    </a:cubicBezTo>
                    <a:cubicBezTo>
                      <a:pt x="885" y="24"/>
                      <a:pt x="717" y="24"/>
                      <a:pt x="526" y="24"/>
                    </a:cubicBezTo>
                    <a:lnTo>
                      <a:pt x="478" y="24"/>
                    </a:lnTo>
                    <a:cubicBezTo>
                      <a:pt x="430" y="24"/>
                      <a:pt x="383" y="48"/>
                      <a:pt x="335" y="48"/>
                    </a:cubicBezTo>
                    <a:cubicBezTo>
                      <a:pt x="328" y="55"/>
                      <a:pt x="320" y="58"/>
                      <a:pt x="312" y="58"/>
                    </a:cubicBezTo>
                    <a:cubicBezTo>
                      <a:pt x="289" y="58"/>
                      <a:pt x="263" y="35"/>
                      <a:pt x="2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1" name="Google Shape;1541;p44"/>
              <p:cNvSpPr/>
              <p:nvPr/>
            </p:nvSpPr>
            <p:spPr>
              <a:xfrm>
                <a:off x="6424950" y="7480700"/>
                <a:ext cx="343100" cy="732825"/>
              </a:xfrm>
              <a:custGeom>
                <a:avLst/>
                <a:gdLst/>
                <a:ahLst/>
                <a:cxnLst/>
                <a:rect l="l" t="t" r="r" b="b"/>
                <a:pathLst>
                  <a:path w="13724" h="29313" extrusionOk="0">
                    <a:moveTo>
                      <a:pt x="7555" y="1"/>
                    </a:moveTo>
                    <a:lnTo>
                      <a:pt x="7531" y="121"/>
                    </a:lnTo>
                    <a:lnTo>
                      <a:pt x="7460" y="384"/>
                    </a:lnTo>
                    <a:cubicBezTo>
                      <a:pt x="7412" y="575"/>
                      <a:pt x="7364" y="766"/>
                      <a:pt x="7316" y="957"/>
                    </a:cubicBezTo>
                    <a:cubicBezTo>
                      <a:pt x="7149" y="1627"/>
                      <a:pt x="7005" y="2320"/>
                      <a:pt x="6886" y="2990"/>
                    </a:cubicBezTo>
                    <a:cubicBezTo>
                      <a:pt x="6862" y="3037"/>
                      <a:pt x="6862" y="3061"/>
                      <a:pt x="6862" y="3109"/>
                    </a:cubicBezTo>
                    <a:lnTo>
                      <a:pt x="6886" y="3109"/>
                    </a:lnTo>
                    <a:cubicBezTo>
                      <a:pt x="6958" y="3109"/>
                      <a:pt x="7005" y="3205"/>
                      <a:pt x="7029" y="3229"/>
                    </a:cubicBezTo>
                    <a:cubicBezTo>
                      <a:pt x="7125" y="3348"/>
                      <a:pt x="7197" y="3444"/>
                      <a:pt x="7292" y="3587"/>
                    </a:cubicBezTo>
                    <a:cubicBezTo>
                      <a:pt x="7364" y="3707"/>
                      <a:pt x="7460" y="3826"/>
                      <a:pt x="7531" y="3946"/>
                    </a:cubicBezTo>
                    <a:cubicBezTo>
                      <a:pt x="7555" y="4018"/>
                      <a:pt x="7603" y="4065"/>
                      <a:pt x="7627" y="4137"/>
                    </a:cubicBezTo>
                    <a:cubicBezTo>
                      <a:pt x="7651" y="4185"/>
                      <a:pt x="7675" y="4257"/>
                      <a:pt x="7699" y="4304"/>
                    </a:cubicBezTo>
                    <a:cubicBezTo>
                      <a:pt x="7699" y="4352"/>
                      <a:pt x="7651" y="4352"/>
                      <a:pt x="7627" y="4352"/>
                    </a:cubicBezTo>
                    <a:cubicBezTo>
                      <a:pt x="7603" y="4304"/>
                      <a:pt x="7555" y="4257"/>
                      <a:pt x="7531" y="4209"/>
                    </a:cubicBezTo>
                    <a:cubicBezTo>
                      <a:pt x="7508" y="4161"/>
                      <a:pt x="7508" y="4161"/>
                      <a:pt x="7436" y="4065"/>
                    </a:cubicBezTo>
                    <a:cubicBezTo>
                      <a:pt x="7364" y="3946"/>
                      <a:pt x="7316" y="3874"/>
                      <a:pt x="7245" y="3755"/>
                    </a:cubicBezTo>
                    <a:cubicBezTo>
                      <a:pt x="7197" y="3659"/>
                      <a:pt x="7125" y="3539"/>
                      <a:pt x="7053" y="3468"/>
                    </a:cubicBezTo>
                    <a:cubicBezTo>
                      <a:pt x="6982" y="3372"/>
                      <a:pt x="6934" y="3276"/>
                      <a:pt x="6862" y="3205"/>
                    </a:cubicBezTo>
                    <a:cubicBezTo>
                      <a:pt x="6838" y="3300"/>
                      <a:pt x="6814" y="3396"/>
                      <a:pt x="6814" y="3468"/>
                    </a:cubicBezTo>
                    <a:cubicBezTo>
                      <a:pt x="6886" y="3515"/>
                      <a:pt x="6934" y="3587"/>
                      <a:pt x="6982" y="3659"/>
                    </a:cubicBezTo>
                    <a:cubicBezTo>
                      <a:pt x="7053" y="3731"/>
                      <a:pt x="7101" y="3802"/>
                      <a:pt x="7149" y="3850"/>
                    </a:cubicBezTo>
                    <a:cubicBezTo>
                      <a:pt x="7245" y="3994"/>
                      <a:pt x="7340" y="4137"/>
                      <a:pt x="7436" y="4304"/>
                    </a:cubicBezTo>
                    <a:cubicBezTo>
                      <a:pt x="7531" y="4448"/>
                      <a:pt x="7627" y="4591"/>
                      <a:pt x="7699" y="4759"/>
                    </a:cubicBezTo>
                    <a:cubicBezTo>
                      <a:pt x="7794" y="4878"/>
                      <a:pt x="7866" y="5046"/>
                      <a:pt x="7890" y="5237"/>
                    </a:cubicBezTo>
                    <a:cubicBezTo>
                      <a:pt x="7890" y="5254"/>
                      <a:pt x="7866" y="5271"/>
                      <a:pt x="7844" y="5271"/>
                    </a:cubicBezTo>
                    <a:cubicBezTo>
                      <a:pt x="7834" y="5271"/>
                      <a:pt x="7825" y="5268"/>
                      <a:pt x="7818" y="5261"/>
                    </a:cubicBezTo>
                    <a:cubicBezTo>
                      <a:pt x="7699" y="5117"/>
                      <a:pt x="7603" y="4974"/>
                      <a:pt x="7555" y="4830"/>
                    </a:cubicBezTo>
                    <a:cubicBezTo>
                      <a:pt x="7460" y="4687"/>
                      <a:pt x="7388" y="4544"/>
                      <a:pt x="7292" y="4400"/>
                    </a:cubicBezTo>
                    <a:cubicBezTo>
                      <a:pt x="7197" y="4257"/>
                      <a:pt x="7101" y="4113"/>
                      <a:pt x="7005" y="3970"/>
                    </a:cubicBezTo>
                    <a:lnTo>
                      <a:pt x="6862" y="3755"/>
                    </a:lnTo>
                    <a:lnTo>
                      <a:pt x="6790" y="3659"/>
                    </a:lnTo>
                    <a:lnTo>
                      <a:pt x="6790" y="3659"/>
                    </a:lnTo>
                    <a:cubicBezTo>
                      <a:pt x="6790" y="3755"/>
                      <a:pt x="6814" y="3850"/>
                      <a:pt x="6862" y="3946"/>
                    </a:cubicBezTo>
                    <a:cubicBezTo>
                      <a:pt x="6934" y="4089"/>
                      <a:pt x="7005" y="4257"/>
                      <a:pt x="7101" y="4400"/>
                    </a:cubicBezTo>
                    <a:cubicBezTo>
                      <a:pt x="7173" y="4544"/>
                      <a:pt x="7245" y="4711"/>
                      <a:pt x="7316" y="4878"/>
                    </a:cubicBezTo>
                    <a:cubicBezTo>
                      <a:pt x="7316" y="4912"/>
                      <a:pt x="7280" y="4946"/>
                      <a:pt x="7251" y="4946"/>
                    </a:cubicBezTo>
                    <a:cubicBezTo>
                      <a:pt x="7239" y="4946"/>
                      <a:pt x="7228" y="4940"/>
                      <a:pt x="7221" y="4926"/>
                    </a:cubicBezTo>
                    <a:cubicBezTo>
                      <a:pt x="7077" y="4783"/>
                      <a:pt x="6982" y="4591"/>
                      <a:pt x="6886" y="4424"/>
                    </a:cubicBezTo>
                    <a:lnTo>
                      <a:pt x="6886" y="4424"/>
                    </a:lnTo>
                    <a:cubicBezTo>
                      <a:pt x="6958" y="5309"/>
                      <a:pt x="6719" y="6217"/>
                      <a:pt x="6527" y="7102"/>
                    </a:cubicBezTo>
                    <a:cubicBezTo>
                      <a:pt x="6193" y="8704"/>
                      <a:pt x="6001" y="10353"/>
                      <a:pt x="5954" y="11979"/>
                    </a:cubicBezTo>
                    <a:cubicBezTo>
                      <a:pt x="5954" y="12816"/>
                      <a:pt x="5977" y="13629"/>
                      <a:pt x="6025" y="14465"/>
                    </a:cubicBezTo>
                    <a:cubicBezTo>
                      <a:pt x="6073" y="14872"/>
                      <a:pt x="6121" y="15254"/>
                      <a:pt x="6169" y="15661"/>
                    </a:cubicBezTo>
                    <a:cubicBezTo>
                      <a:pt x="6217" y="16067"/>
                      <a:pt x="6312" y="16498"/>
                      <a:pt x="6312" y="16904"/>
                    </a:cubicBezTo>
                    <a:cubicBezTo>
                      <a:pt x="6312" y="16943"/>
                      <a:pt x="6283" y="16961"/>
                      <a:pt x="6253" y="16961"/>
                    </a:cubicBezTo>
                    <a:cubicBezTo>
                      <a:pt x="6229" y="16961"/>
                      <a:pt x="6203" y="16949"/>
                      <a:pt x="6193" y="16928"/>
                    </a:cubicBezTo>
                    <a:cubicBezTo>
                      <a:pt x="6121" y="16689"/>
                      <a:pt x="6073" y="16450"/>
                      <a:pt x="6049" y="16235"/>
                    </a:cubicBezTo>
                    <a:cubicBezTo>
                      <a:pt x="6001" y="15995"/>
                      <a:pt x="5977" y="15780"/>
                      <a:pt x="5930" y="15541"/>
                    </a:cubicBezTo>
                    <a:cubicBezTo>
                      <a:pt x="5882" y="15087"/>
                      <a:pt x="5834" y="14633"/>
                      <a:pt x="5810" y="14178"/>
                    </a:cubicBezTo>
                    <a:cubicBezTo>
                      <a:pt x="5738" y="12959"/>
                      <a:pt x="5738" y="11740"/>
                      <a:pt x="5834" y="10521"/>
                    </a:cubicBezTo>
                    <a:lnTo>
                      <a:pt x="5834" y="10521"/>
                    </a:lnTo>
                    <a:cubicBezTo>
                      <a:pt x="5810" y="10592"/>
                      <a:pt x="5786" y="10640"/>
                      <a:pt x="5786" y="10688"/>
                    </a:cubicBezTo>
                    <a:cubicBezTo>
                      <a:pt x="5738" y="10927"/>
                      <a:pt x="5714" y="11166"/>
                      <a:pt x="5667" y="11405"/>
                    </a:cubicBezTo>
                    <a:cubicBezTo>
                      <a:pt x="5523" y="12266"/>
                      <a:pt x="5451" y="13127"/>
                      <a:pt x="5428" y="13987"/>
                    </a:cubicBezTo>
                    <a:cubicBezTo>
                      <a:pt x="5404" y="14418"/>
                      <a:pt x="5404" y="14848"/>
                      <a:pt x="5428" y="15278"/>
                    </a:cubicBezTo>
                    <a:cubicBezTo>
                      <a:pt x="5428" y="15493"/>
                      <a:pt x="5451" y="15709"/>
                      <a:pt x="5451" y="15924"/>
                    </a:cubicBezTo>
                    <a:cubicBezTo>
                      <a:pt x="5475" y="16019"/>
                      <a:pt x="5475" y="16115"/>
                      <a:pt x="5475" y="16235"/>
                    </a:cubicBezTo>
                    <a:cubicBezTo>
                      <a:pt x="5499" y="16330"/>
                      <a:pt x="5499" y="16450"/>
                      <a:pt x="5475" y="16545"/>
                    </a:cubicBezTo>
                    <a:cubicBezTo>
                      <a:pt x="5463" y="16557"/>
                      <a:pt x="5445" y="16563"/>
                      <a:pt x="5428" y="16563"/>
                    </a:cubicBezTo>
                    <a:cubicBezTo>
                      <a:pt x="5410" y="16563"/>
                      <a:pt x="5392" y="16557"/>
                      <a:pt x="5380" y="16545"/>
                    </a:cubicBezTo>
                    <a:cubicBezTo>
                      <a:pt x="5356" y="16426"/>
                      <a:pt x="5308" y="16306"/>
                      <a:pt x="5308" y="16187"/>
                    </a:cubicBezTo>
                    <a:cubicBezTo>
                      <a:pt x="5284" y="16067"/>
                      <a:pt x="5260" y="15948"/>
                      <a:pt x="5260" y="15828"/>
                    </a:cubicBezTo>
                    <a:cubicBezTo>
                      <a:pt x="5236" y="15589"/>
                      <a:pt x="5212" y="15350"/>
                      <a:pt x="5212" y="15087"/>
                    </a:cubicBezTo>
                    <a:cubicBezTo>
                      <a:pt x="5188" y="14226"/>
                      <a:pt x="5212" y="13366"/>
                      <a:pt x="5308" y="12505"/>
                    </a:cubicBezTo>
                    <a:cubicBezTo>
                      <a:pt x="5356" y="12075"/>
                      <a:pt x="5428" y="11644"/>
                      <a:pt x="5499" y="11214"/>
                    </a:cubicBezTo>
                    <a:cubicBezTo>
                      <a:pt x="5547" y="10999"/>
                      <a:pt x="5595" y="10784"/>
                      <a:pt x="5643" y="10568"/>
                    </a:cubicBezTo>
                    <a:cubicBezTo>
                      <a:pt x="5667" y="10473"/>
                      <a:pt x="5691" y="10353"/>
                      <a:pt x="5738" y="10258"/>
                    </a:cubicBezTo>
                    <a:cubicBezTo>
                      <a:pt x="5738" y="10210"/>
                      <a:pt x="5762" y="10138"/>
                      <a:pt x="5786" y="10090"/>
                    </a:cubicBezTo>
                    <a:cubicBezTo>
                      <a:pt x="5786" y="10042"/>
                      <a:pt x="5810" y="9995"/>
                      <a:pt x="5834" y="9947"/>
                    </a:cubicBezTo>
                    <a:cubicBezTo>
                      <a:pt x="5834" y="9923"/>
                      <a:pt x="5858" y="9923"/>
                      <a:pt x="5858" y="9923"/>
                    </a:cubicBezTo>
                    <a:lnTo>
                      <a:pt x="5882" y="9755"/>
                    </a:lnTo>
                    <a:lnTo>
                      <a:pt x="5738" y="10114"/>
                    </a:lnTo>
                    <a:cubicBezTo>
                      <a:pt x="5619" y="10377"/>
                      <a:pt x="5523" y="10616"/>
                      <a:pt x="5404" y="10855"/>
                    </a:cubicBezTo>
                    <a:cubicBezTo>
                      <a:pt x="5332" y="11070"/>
                      <a:pt x="5284" y="11309"/>
                      <a:pt x="5212" y="11549"/>
                    </a:cubicBezTo>
                    <a:cubicBezTo>
                      <a:pt x="5045" y="12290"/>
                      <a:pt x="4902" y="13031"/>
                      <a:pt x="4806" y="13796"/>
                    </a:cubicBezTo>
                    <a:cubicBezTo>
                      <a:pt x="4758" y="14178"/>
                      <a:pt x="4734" y="14537"/>
                      <a:pt x="4710" y="14944"/>
                    </a:cubicBezTo>
                    <a:cubicBezTo>
                      <a:pt x="4686" y="15326"/>
                      <a:pt x="4710" y="15709"/>
                      <a:pt x="4662" y="16091"/>
                    </a:cubicBezTo>
                    <a:cubicBezTo>
                      <a:pt x="4662" y="16115"/>
                      <a:pt x="4645" y="16127"/>
                      <a:pt x="4627" y="16127"/>
                    </a:cubicBezTo>
                    <a:cubicBezTo>
                      <a:pt x="4609" y="16127"/>
                      <a:pt x="4591" y="16115"/>
                      <a:pt x="4591" y="16091"/>
                    </a:cubicBezTo>
                    <a:cubicBezTo>
                      <a:pt x="4567" y="15661"/>
                      <a:pt x="4567" y="15207"/>
                      <a:pt x="4591" y="14776"/>
                    </a:cubicBezTo>
                    <a:cubicBezTo>
                      <a:pt x="4662" y="13676"/>
                      <a:pt x="4806" y="12601"/>
                      <a:pt x="5093" y="11525"/>
                    </a:cubicBezTo>
                    <a:lnTo>
                      <a:pt x="5093" y="11525"/>
                    </a:lnTo>
                    <a:cubicBezTo>
                      <a:pt x="4758" y="12218"/>
                      <a:pt x="4447" y="12864"/>
                      <a:pt x="4137" y="13605"/>
                    </a:cubicBezTo>
                    <a:cubicBezTo>
                      <a:pt x="3826" y="14346"/>
                      <a:pt x="3563" y="15135"/>
                      <a:pt x="3300" y="15900"/>
                    </a:cubicBezTo>
                    <a:cubicBezTo>
                      <a:pt x="3324" y="15972"/>
                      <a:pt x="3228" y="16067"/>
                      <a:pt x="3204" y="16139"/>
                    </a:cubicBezTo>
                    <a:cubicBezTo>
                      <a:pt x="3180" y="16211"/>
                      <a:pt x="3156" y="16306"/>
                      <a:pt x="3132" y="16378"/>
                    </a:cubicBezTo>
                    <a:cubicBezTo>
                      <a:pt x="3085" y="16545"/>
                      <a:pt x="3037" y="16737"/>
                      <a:pt x="2989" y="16904"/>
                    </a:cubicBezTo>
                    <a:cubicBezTo>
                      <a:pt x="2941" y="17071"/>
                      <a:pt x="2869" y="17239"/>
                      <a:pt x="2774" y="17406"/>
                    </a:cubicBezTo>
                    <a:lnTo>
                      <a:pt x="2750" y="17430"/>
                    </a:lnTo>
                    <a:cubicBezTo>
                      <a:pt x="2726" y="17454"/>
                      <a:pt x="2726" y="17502"/>
                      <a:pt x="2702" y="17526"/>
                    </a:cubicBezTo>
                    <a:cubicBezTo>
                      <a:pt x="2630" y="17645"/>
                      <a:pt x="2559" y="17789"/>
                      <a:pt x="2487" y="17908"/>
                    </a:cubicBezTo>
                    <a:cubicBezTo>
                      <a:pt x="2415" y="18075"/>
                      <a:pt x="2319" y="18243"/>
                      <a:pt x="2248" y="18410"/>
                    </a:cubicBezTo>
                    <a:cubicBezTo>
                      <a:pt x="2056" y="18793"/>
                      <a:pt x="1889" y="19199"/>
                      <a:pt x="1722" y="19606"/>
                    </a:cubicBezTo>
                    <a:cubicBezTo>
                      <a:pt x="1674" y="19701"/>
                      <a:pt x="1626" y="19797"/>
                      <a:pt x="1602" y="19916"/>
                    </a:cubicBezTo>
                    <a:cubicBezTo>
                      <a:pt x="1411" y="20395"/>
                      <a:pt x="1244" y="20897"/>
                      <a:pt x="1100" y="21399"/>
                    </a:cubicBezTo>
                    <a:cubicBezTo>
                      <a:pt x="861" y="22307"/>
                      <a:pt x="670" y="23216"/>
                      <a:pt x="550" y="24148"/>
                    </a:cubicBezTo>
                    <a:cubicBezTo>
                      <a:pt x="574" y="24435"/>
                      <a:pt x="550" y="24746"/>
                      <a:pt x="479" y="25009"/>
                    </a:cubicBezTo>
                    <a:cubicBezTo>
                      <a:pt x="407" y="25272"/>
                      <a:pt x="311" y="25535"/>
                      <a:pt x="263" y="25798"/>
                    </a:cubicBezTo>
                    <a:cubicBezTo>
                      <a:pt x="239" y="26013"/>
                      <a:pt x="239" y="26252"/>
                      <a:pt x="311" y="26467"/>
                    </a:cubicBezTo>
                    <a:cubicBezTo>
                      <a:pt x="359" y="26682"/>
                      <a:pt x="455" y="26898"/>
                      <a:pt x="574" y="27065"/>
                    </a:cubicBezTo>
                    <a:cubicBezTo>
                      <a:pt x="646" y="27161"/>
                      <a:pt x="718" y="27232"/>
                      <a:pt x="789" y="27328"/>
                    </a:cubicBezTo>
                    <a:cubicBezTo>
                      <a:pt x="861" y="27400"/>
                      <a:pt x="957" y="27471"/>
                      <a:pt x="1028" y="27543"/>
                    </a:cubicBezTo>
                    <a:cubicBezTo>
                      <a:pt x="1052" y="27567"/>
                      <a:pt x="1028" y="27615"/>
                      <a:pt x="981" y="27615"/>
                    </a:cubicBezTo>
                    <a:cubicBezTo>
                      <a:pt x="742" y="27519"/>
                      <a:pt x="550" y="27328"/>
                      <a:pt x="407" y="27113"/>
                    </a:cubicBezTo>
                    <a:cubicBezTo>
                      <a:pt x="239" y="26850"/>
                      <a:pt x="120" y="26539"/>
                      <a:pt x="96" y="26228"/>
                    </a:cubicBezTo>
                    <a:cubicBezTo>
                      <a:pt x="0" y="26611"/>
                      <a:pt x="0" y="26993"/>
                      <a:pt x="96" y="27400"/>
                    </a:cubicBezTo>
                    <a:cubicBezTo>
                      <a:pt x="239" y="27854"/>
                      <a:pt x="526" y="28260"/>
                      <a:pt x="933" y="28523"/>
                    </a:cubicBezTo>
                    <a:cubicBezTo>
                      <a:pt x="1387" y="28810"/>
                      <a:pt x="1889" y="29025"/>
                      <a:pt x="2439" y="29121"/>
                    </a:cubicBezTo>
                    <a:cubicBezTo>
                      <a:pt x="3013" y="29241"/>
                      <a:pt x="3611" y="29312"/>
                      <a:pt x="4232" y="29312"/>
                    </a:cubicBezTo>
                    <a:cubicBezTo>
                      <a:pt x="5428" y="29288"/>
                      <a:pt x="6623" y="29145"/>
                      <a:pt x="7794" y="28882"/>
                    </a:cubicBezTo>
                    <a:cubicBezTo>
                      <a:pt x="8368" y="28762"/>
                      <a:pt x="8942" y="28643"/>
                      <a:pt x="9540" y="28523"/>
                    </a:cubicBezTo>
                    <a:cubicBezTo>
                      <a:pt x="9851" y="28452"/>
                      <a:pt x="10137" y="28380"/>
                      <a:pt x="10448" y="28332"/>
                    </a:cubicBezTo>
                    <a:cubicBezTo>
                      <a:pt x="10735" y="28260"/>
                      <a:pt x="11046" y="28236"/>
                      <a:pt x="11333" y="28212"/>
                    </a:cubicBezTo>
                    <a:cubicBezTo>
                      <a:pt x="11405" y="28212"/>
                      <a:pt x="11405" y="28308"/>
                      <a:pt x="11357" y="28332"/>
                    </a:cubicBezTo>
                    <a:cubicBezTo>
                      <a:pt x="11213" y="28356"/>
                      <a:pt x="11070" y="28404"/>
                      <a:pt x="10903" y="28428"/>
                    </a:cubicBezTo>
                    <a:cubicBezTo>
                      <a:pt x="10018" y="28595"/>
                      <a:pt x="9109" y="28810"/>
                      <a:pt x="8225" y="29001"/>
                    </a:cubicBezTo>
                    <a:lnTo>
                      <a:pt x="8560" y="29073"/>
                    </a:lnTo>
                    <a:cubicBezTo>
                      <a:pt x="9038" y="29145"/>
                      <a:pt x="9540" y="29217"/>
                      <a:pt x="10042" y="29264"/>
                    </a:cubicBezTo>
                    <a:cubicBezTo>
                      <a:pt x="11452" y="28452"/>
                      <a:pt x="12600" y="27304"/>
                      <a:pt x="13413" y="25893"/>
                    </a:cubicBezTo>
                    <a:cubicBezTo>
                      <a:pt x="13580" y="25606"/>
                      <a:pt x="13676" y="25272"/>
                      <a:pt x="13700" y="24937"/>
                    </a:cubicBezTo>
                    <a:cubicBezTo>
                      <a:pt x="13724" y="24052"/>
                      <a:pt x="12887" y="23455"/>
                      <a:pt x="12170" y="22977"/>
                    </a:cubicBezTo>
                    <a:cubicBezTo>
                      <a:pt x="11142" y="22259"/>
                      <a:pt x="10209" y="21447"/>
                      <a:pt x="9348" y="20538"/>
                    </a:cubicBezTo>
                    <a:cubicBezTo>
                      <a:pt x="8679" y="19845"/>
                      <a:pt x="8057" y="19056"/>
                      <a:pt x="7794" y="18147"/>
                    </a:cubicBezTo>
                    <a:cubicBezTo>
                      <a:pt x="7651" y="17454"/>
                      <a:pt x="7579" y="16761"/>
                      <a:pt x="7627" y="16067"/>
                    </a:cubicBezTo>
                    <a:cubicBezTo>
                      <a:pt x="7651" y="14250"/>
                      <a:pt x="7723" y="12266"/>
                      <a:pt x="8822" y="10807"/>
                    </a:cubicBezTo>
                    <a:cubicBezTo>
                      <a:pt x="9348" y="10090"/>
                      <a:pt x="10161" y="9325"/>
                      <a:pt x="9874" y="8488"/>
                    </a:cubicBezTo>
                    <a:cubicBezTo>
                      <a:pt x="9683" y="7915"/>
                      <a:pt x="9038" y="7604"/>
                      <a:pt x="8822" y="7054"/>
                    </a:cubicBezTo>
                    <a:cubicBezTo>
                      <a:pt x="8727" y="6647"/>
                      <a:pt x="8727" y="6241"/>
                      <a:pt x="8846" y="5858"/>
                    </a:cubicBezTo>
                    <a:cubicBezTo>
                      <a:pt x="9253" y="3970"/>
                      <a:pt x="9659" y="2105"/>
                      <a:pt x="10066" y="216"/>
                    </a:cubicBezTo>
                    <a:cubicBezTo>
                      <a:pt x="9588" y="216"/>
                      <a:pt x="9085" y="192"/>
                      <a:pt x="8607" y="121"/>
                    </a:cubicBezTo>
                    <a:cubicBezTo>
                      <a:pt x="8273" y="97"/>
                      <a:pt x="7962" y="49"/>
                      <a:pt x="762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2" name="Google Shape;1542;p44"/>
              <p:cNvSpPr/>
              <p:nvPr/>
            </p:nvSpPr>
            <p:spPr>
              <a:xfrm>
                <a:off x="6649675" y="7292425"/>
                <a:ext cx="136300" cy="82525"/>
              </a:xfrm>
              <a:custGeom>
                <a:avLst/>
                <a:gdLst/>
                <a:ahLst/>
                <a:cxnLst/>
                <a:rect l="l" t="t" r="r" b="b"/>
                <a:pathLst>
                  <a:path w="5452" h="3301" extrusionOk="0">
                    <a:moveTo>
                      <a:pt x="742" y="1"/>
                    </a:moveTo>
                    <a:lnTo>
                      <a:pt x="742" y="1"/>
                    </a:lnTo>
                    <a:cubicBezTo>
                      <a:pt x="766" y="192"/>
                      <a:pt x="790" y="360"/>
                      <a:pt x="766" y="551"/>
                    </a:cubicBezTo>
                    <a:cubicBezTo>
                      <a:pt x="742" y="766"/>
                      <a:pt x="670" y="981"/>
                      <a:pt x="599" y="1196"/>
                    </a:cubicBezTo>
                    <a:cubicBezTo>
                      <a:pt x="431" y="1579"/>
                      <a:pt x="240" y="1961"/>
                      <a:pt x="1" y="2320"/>
                    </a:cubicBezTo>
                    <a:lnTo>
                      <a:pt x="240" y="2392"/>
                    </a:lnTo>
                    <a:cubicBezTo>
                      <a:pt x="1172" y="2679"/>
                      <a:pt x="2129" y="2942"/>
                      <a:pt x="3085" y="3181"/>
                    </a:cubicBezTo>
                    <a:lnTo>
                      <a:pt x="3563" y="3300"/>
                    </a:lnTo>
                    <a:cubicBezTo>
                      <a:pt x="4185" y="3133"/>
                      <a:pt x="4806" y="3013"/>
                      <a:pt x="5452" y="2918"/>
                    </a:cubicBezTo>
                    <a:cubicBezTo>
                      <a:pt x="5261" y="2057"/>
                      <a:pt x="4065" y="1794"/>
                      <a:pt x="3778" y="981"/>
                    </a:cubicBezTo>
                    <a:cubicBezTo>
                      <a:pt x="3754" y="886"/>
                      <a:pt x="3731" y="814"/>
                      <a:pt x="3731" y="718"/>
                    </a:cubicBezTo>
                    <a:cubicBezTo>
                      <a:pt x="2726" y="503"/>
                      <a:pt x="1722" y="264"/>
                      <a:pt x="74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3" name="Google Shape;1543;p44"/>
              <p:cNvSpPr/>
              <p:nvPr/>
            </p:nvSpPr>
            <p:spPr>
              <a:xfrm>
                <a:off x="6806275" y="7581725"/>
                <a:ext cx="395125" cy="259200"/>
              </a:xfrm>
              <a:custGeom>
                <a:avLst/>
                <a:gdLst/>
                <a:ahLst/>
                <a:cxnLst/>
                <a:rect l="l" t="t" r="r" b="b"/>
                <a:pathLst>
                  <a:path w="15805" h="10368" extrusionOk="0">
                    <a:moveTo>
                      <a:pt x="15804" y="0"/>
                    </a:moveTo>
                    <a:lnTo>
                      <a:pt x="12553" y="718"/>
                    </a:lnTo>
                    <a:cubicBezTo>
                      <a:pt x="9421" y="1746"/>
                      <a:pt x="6432" y="3180"/>
                      <a:pt x="3659" y="4949"/>
                    </a:cubicBezTo>
                    <a:cubicBezTo>
                      <a:pt x="1985" y="6001"/>
                      <a:pt x="240" y="7412"/>
                      <a:pt x="49" y="9396"/>
                    </a:cubicBezTo>
                    <a:cubicBezTo>
                      <a:pt x="1" y="9564"/>
                      <a:pt x="25" y="9779"/>
                      <a:pt x="96" y="9946"/>
                    </a:cubicBezTo>
                    <a:cubicBezTo>
                      <a:pt x="246" y="10208"/>
                      <a:pt x="527" y="10367"/>
                      <a:pt x="814" y="10367"/>
                    </a:cubicBezTo>
                    <a:cubicBezTo>
                      <a:pt x="894" y="10367"/>
                      <a:pt x="974" y="10355"/>
                      <a:pt x="1053" y="10329"/>
                    </a:cubicBezTo>
                    <a:cubicBezTo>
                      <a:pt x="1411" y="10233"/>
                      <a:pt x="1746" y="10042"/>
                      <a:pt x="2033" y="9779"/>
                    </a:cubicBezTo>
                    <a:cubicBezTo>
                      <a:pt x="5284" y="7149"/>
                      <a:pt x="8440" y="4256"/>
                      <a:pt x="12337" y="2726"/>
                    </a:cubicBezTo>
                    <a:cubicBezTo>
                      <a:pt x="13055" y="2487"/>
                      <a:pt x="13772" y="2176"/>
                      <a:pt x="14441" y="1794"/>
                    </a:cubicBezTo>
                    <a:cubicBezTo>
                      <a:pt x="15135" y="1411"/>
                      <a:pt x="15613" y="766"/>
                      <a:pt x="1580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4" name="Google Shape;1544;p44"/>
              <p:cNvSpPr/>
              <p:nvPr/>
            </p:nvSpPr>
            <p:spPr>
              <a:xfrm>
                <a:off x="6962275" y="7585650"/>
                <a:ext cx="467425" cy="326050"/>
              </a:xfrm>
              <a:custGeom>
                <a:avLst/>
                <a:gdLst/>
                <a:ahLst/>
                <a:cxnLst/>
                <a:rect l="l" t="t" r="r" b="b"/>
                <a:pathLst>
                  <a:path w="18697" h="13042" extrusionOk="0">
                    <a:moveTo>
                      <a:pt x="18189" y="0"/>
                    </a:moveTo>
                    <a:cubicBezTo>
                      <a:pt x="14996" y="0"/>
                      <a:pt x="11906" y="1279"/>
                      <a:pt x="9636" y="3549"/>
                    </a:cubicBezTo>
                    <a:cubicBezTo>
                      <a:pt x="8919" y="4243"/>
                      <a:pt x="8297" y="5031"/>
                      <a:pt x="7651" y="5797"/>
                    </a:cubicBezTo>
                    <a:cubicBezTo>
                      <a:pt x="5906" y="7829"/>
                      <a:pt x="3898" y="9598"/>
                      <a:pt x="1674" y="11104"/>
                    </a:cubicBezTo>
                    <a:cubicBezTo>
                      <a:pt x="1005" y="11558"/>
                      <a:pt x="264" y="12037"/>
                      <a:pt x="1" y="12826"/>
                    </a:cubicBezTo>
                    <a:cubicBezTo>
                      <a:pt x="197" y="12979"/>
                      <a:pt x="428" y="13042"/>
                      <a:pt x="671" y="13042"/>
                    </a:cubicBezTo>
                    <a:cubicBezTo>
                      <a:pt x="1107" y="13042"/>
                      <a:pt x="1586" y="12841"/>
                      <a:pt x="1985" y="12610"/>
                    </a:cubicBezTo>
                    <a:cubicBezTo>
                      <a:pt x="6552" y="10100"/>
                      <a:pt x="9612" y="5271"/>
                      <a:pt x="14417" y="3262"/>
                    </a:cubicBezTo>
                    <a:cubicBezTo>
                      <a:pt x="15804" y="2689"/>
                      <a:pt x="17406" y="2282"/>
                      <a:pt x="18195" y="991"/>
                    </a:cubicBezTo>
                    <a:lnTo>
                      <a:pt x="18697" y="11"/>
                    </a:lnTo>
                    <a:cubicBezTo>
                      <a:pt x="18527" y="4"/>
                      <a:pt x="18358" y="0"/>
                      <a:pt x="1818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5" name="Google Shape;1545;p44"/>
              <p:cNvSpPr/>
              <p:nvPr/>
            </p:nvSpPr>
            <p:spPr>
              <a:xfrm>
                <a:off x="6433925" y="7676750"/>
                <a:ext cx="52600" cy="222975"/>
              </a:xfrm>
              <a:custGeom>
                <a:avLst/>
                <a:gdLst/>
                <a:ahLst/>
                <a:cxnLst/>
                <a:rect l="l" t="t" r="r" b="b"/>
                <a:pathLst>
                  <a:path w="2104" h="8919" extrusionOk="0">
                    <a:moveTo>
                      <a:pt x="813" y="1"/>
                    </a:moveTo>
                    <a:lnTo>
                      <a:pt x="813" y="1"/>
                    </a:lnTo>
                    <a:cubicBezTo>
                      <a:pt x="932" y="1101"/>
                      <a:pt x="813" y="2224"/>
                      <a:pt x="478" y="3300"/>
                    </a:cubicBezTo>
                    <a:cubicBezTo>
                      <a:pt x="311" y="3683"/>
                      <a:pt x="191" y="4113"/>
                      <a:pt x="96" y="4519"/>
                    </a:cubicBezTo>
                    <a:cubicBezTo>
                      <a:pt x="24" y="4926"/>
                      <a:pt x="0" y="5308"/>
                      <a:pt x="48" y="5715"/>
                    </a:cubicBezTo>
                    <a:cubicBezTo>
                      <a:pt x="72" y="6647"/>
                      <a:pt x="239" y="7556"/>
                      <a:pt x="526" y="8440"/>
                    </a:cubicBezTo>
                    <a:cubicBezTo>
                      <a:pt x="574" y="8608"/>
                      <a:pt x="622" y="8751"/>
                      <a:pt x="693" y="8919"/>
                    </a:cubicBezTo>
                    <a:cubicBezTo>
                      <a:pt x="765" y="8727"/>
                      <a:pt x="861" y="8560"/>
                      <a:pt x="932" y="8369"/>
                    </a:cubicBezTo>
                    <a:lnTo>
                      <a:pt x="1124" y="7962"/>
                    </a:lnTo>
                    <a:cubicBezTo>
                      <a:pt x="1148" y="7843"/>
                      <a:pt x="1148" y="7723"/>
                      <a:pt x="1148" y="7604"/>
                    </a:cubicBezTo>
                    <a:lnTo>
                      <a:pt x="1148" y="7436"/>
                    </a:lnTo>
                    <a:cubicBezTo>
                      <a:pt x="1124" y="7436"/>
                      <a:pt x="1100" y="7412"/>
                      <a:pt x="1100" y="7365"/>
                    </a:cubicBezTo>
                    <a:cubicBezTo>
                      <a:pt x="1124" y="7102"/>
                      <a:pt x="1148" y="6815"/>
                      <a:pt x="1195" y="6528"/>
                    </a:cubicBezTo>
                    <a:cubicBezTo>
                      <a:pt x="1315" y="6026"/>
                      <a:pt x="1363" y="5524"/>
                      <a:pt x="1315" y="5045"/>
                    </a:cubicBezTo>
                    <a:cubicBezTo>
                      <a:pt x="1291" y="4782"/>
                      <a:pt x="1219" y="4543"/>
                      <a:pt x="1172" y="4304"/>
                    </a:cubicBezTo>
                    <a:cubicBezTo>
                      <a:pt x="1124" y="4065"/>
                      <a:pt x="1052" y="3826"/>
                      <a:pt x="1028" y="3587"/>
                    </a:cubicBezTo>
                    <a:cubicBezTo>
                      <a:pt x="1016" y="3539"/>
                      <a:pt x="1040" y="3521"/>
                      <a:pt x="1070" y="3521"/>
                    </a:cubicBezTo>
                    <a:cubicBezTo>
                      <a:pt x="1100" y="3521"/>
                      <a:pt x="1136" y="3539"/>
                      <a:pt x="1148" y="3563"/>
                    </a:cubicBezTo>
                    <a:cubicBezTo>
                      <a:pt x="1195" y="3683"/>
                      <a:pt x="1243" y="3802"/>
                      <a:pt x="1267" y="3946"/>
                    </a:cubicBezTo>
                    <a:cubicBezTo>
                      <a:pt x="1315" y="3683"/>
                      <a:pt x="1387" y="3444"/>
                      <a:pt x="1482" y="3205"/>
                    </a:cubicBezTo>
                    <a:cubicBezTo>
                      <a:pt x="1506" y="3205"/>
                      <a:pt x="1506" y="3181"/>
                      <a:pt x="1506" y="3157"/>
                    </a:cubicBezTo>
                    <a:cubicBezTo>
                      <a:pt x="1482" y="3109"/>
                      <a:pt x="1458" y="3061"/>
                      <a:pt x="1435" y="3013"/>
                    </a:cubicBezTo>
                    <a:lnTo>
                      <a:pt x="1363" y="2822"/>
                    </a:lnTo>
                    <a:cubicBezTo>
                      <a:pt x="1315" y="2726"/>
                      <a:pt x="1267" y="2607"/>
                      <a:pt x="1243" y="2487"/>
                    </a:cubicBezTo>
                    <a:cubicBezTo>
                      <a:pt x="1195" y="2368"/>
                      <a:pt x="1148" y="2248"/>
                      <a:pt x="1100" y="2129"/>
                    </a:cubicBezTo>
                    <a:cubicBezTo>
                      <a:pt x="1076" y="1985"/>
                      <a:pt x="1028" y="1866"/>
                      <a:pt x="980" y="1722"/>
                    </a:cubicBezTo>
                    <a:lnTo>
                      <a:pt x="1004" y="1722"/>
                    </a:lnTo>
                    <a:cubicBezTo>
                      <a:pt x="1052" y="1866"/>
                      <a:pt x="1148" y="1985"/>
                      <a:pt x="1195" y="2105"/>
                    </a:cubicBezTo>
                    <a:cubicBezTo>
                      <a:pt x="1243" y="2224"/>
                      <a:pt x="1291" y="2320"/>
                      <a:pt x="1339" y="2439"/>
                    </a:cubicBezTo>
                    <a:cubicBezTo>
                      <a:pt x="1387" y="2559"/>
                      <a:pt x="1435" y="2679"/>
                      <a:pt x="1482" y="2798"/>
                    </a:cubicBezTo>
                    <a:lnTo>
                      <a:pt x="1578" y="2989"/>
                    </a:lnTo>
                    <a:cubicBezTo>
                      <a:pt x="1602" y="2965"/>
                      <a:pt x="1626" y="2942"/>
                      <a:pt x="1626" y="2918"/>
                    </a:cubicBezTo>
                    <a:cubicBezTo>
                      <a:pt x="1602" y="2846"/>
                      <a:pt x="1578" y="2798"/>
                      <a:pt x="1554" y="2726"/>
                    </a:cubicBezTo>
                    <a:cubicBezTo>
                      <a:pt x="1530" y="2631"/>
                      <a:pt x="1482" y="2559"/>
                      <a:pt x="1458" y="2463"/>
                    </a:cubicBezTo>
                    <a:cubicBezTo>
                      <a:pt x="1387" y="2272"/>
                      <a:pt x="1339" y="2105"/>
                      <a:pt x="1291" y="1913"/>
                    </a:cubicBezTo>
                    <a:cubicBezTo>
                      <a:pt x="1276" y="1884"/>
                      <a:pt x="1298" y="1864"/>
                      <a:pt x="1322" y="1864"/>
                    </a:cubicBezTo>
                    <a:cubicBezTo>
                      <a:pt x="1338" y="1864"/>
                      <a:pt x="1354" y="1871"/>
                      <a:pt x="1363" y="1890"/>
                    </a:cubicBezTo>
                    <a:cubicBezTo>
                      <a:pt x="1435" y="2057"/>
                      <a:pt x="1506" y="2248"/>
                      <a:pt x="1578" y="2416"/>
                    </a:cubicBezTo>
                    <a:cubicBezTo>
                      <a:pt x="1602" y="2511"/>
                      <a:pt x="1650" y="2607"/>
                      <a:pt x="1674" y="2679"/>
                    </a:cubicBezTo>
                    <a:lnTo>
                      <a:pt x="1721" y="2774"/>
                    </a:lnTo>
                    <a:lnTo>
                      <a:pt x="1817" y="2559"/>
                    </a:lnTo>
                    <a:cubicBezTo>
                      <a:pt x="1793" y="2559"/>
                      <a:pt x="1769" y="2535"/>
                      <a:pt x="1769" y="2487"/>
                    </a:cubicBezTo>
                    <a:cubicBezTo>
                      <a:pt x="1745" y="2463"/>
                      <a:pt x="1721" y="2416"/>
                      <a:pt x="1721" y="2368"/>
                    </a:cubicBezTo>
                    <a:lnTo>
                      <a:pt x="1650" y="2176"/>
                    </a:lnTo>
                    <a:cubicBezTo>
                      <a:pt x="1578" y="2033"/>
                      <a:pt x="1530" y="1890"/>
                      <a:pt x="1458" y="1770"/>
                    </a:cubicBezTo>
                    <a:cubicBezTo>
                      <a:pt x="1441" y="1735"/>
                      <a:pt x="1462" y="1713"/>
                      <a:pt x="1484" y="1713"/>
                    </a:cubicBezTo>
                    <a:cubicBezTo>
                      <a:pt x="1492" y="1713"/>
                      <a:pt x="1500" y="1716"/>
                      <a:pt x="1506" y="1722"/>
                    </a:cubicBezTo>
                    <a:cubicBezTo>
                      <a:pt x="1602" y="1866"/>
                      <a:pt x="1674" y="1985"/>
                      <a:pt x="1745" y="2129"/>
                    </a:cubicBezTo>
                    <a:cubicBezTo>
                      <a:pt x="1769" y="2200"/>
                      <a:pt x="1793" y="2272"/>
                      <a:pt x="1841" y="2344"/>
                    </a:cubicBezTo>
                    <a:cubicBezTo>
                      <a:pt x="1841" y="2368"/>
                      <a:pt x="1865" y="2416"/>
                      <a:pt x="1865" y="2439"/>
                    </a:cubicBezTo>
                    <a:cubicBezTo>
                      <a:pt x="1889" y="2392"/>
                      <a:pt x="1937" y="2320"/>
                      <a:pt x="1937" y="2272"/>
                    </a:cubicBezTo>
                    <a:cubicBezTo>
                      <a:pt x="1865" y="2200"/>
                      <a:pt x="1817" y="2105"/>
                      <a:pt x="1793" y="2009"/>
                    </a:cubicBezTo>
                    <a:cubicBezTo>
                      <a:pt x="1745" y="1913"/>
                      <a:pt x="1721" y="1818"/>
                      <a:pt x="1721" y="1722"/>
                    </a:cubicBezTo>
                    <a:cubicBezTo>
                      <a:pt x="1683" y="1703"/>
                      <a:pt x="1707" y="1668"/>
                      <a:pt x="1742" y="1668"/>
                    </a:cubicBezTo>
                    <a:cubicBezTo>
                      <a:pt x="1751" y="1668"/>
                      <a:pt x="1760" y="1670"/>
                      <a:pt x="1769" y="1674"/>
                    </a:cubicBezTo>
                    <a:cubicBezTo>
                      <a:pt x="1793" y="1770"/>
                      <a:pt x="1817" y="1866"/>
                      <a:pt x="1865" y="1937"/>
                    </a:cubicBezTo>
                    <a:lnTo>
                      <a:pt x="1913" y="2081"/>
                    </a:lnTo>
                    <a:cubicBezTo>
                      <a:pt x="1937" y="2105"/>
                      <a:pt x="1960" y="2153"/>
                      <a:pt x="1960" y="2200"/>
                    </a:cubicBezTo>
                    <a:cubicBezTo>
                      <a:pt x="2032" y="1985"/>
                      <a:pt x="2080" y="1794"/>
                      <a:pt x="2080" y="1603"/>
                    </a:cubicBezTo>
                    <a:cubicBezTo>
                      <a:pt x="2104" y="1172"/>
                      <a:pt x="1913" y="766"/>
                      <a:pt x="1865" y="336"/>
                    </a:cubicBezTo>
                    <a:lnTo>
                      <a:pt x="1626" y="192"/>
                    </a:lnTo>
                    <a:lnTo>
                      <a:pt x="81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6" name="Google Shape;1546;p44"/>
              <p:cNvSpPr/>
              <p:nvPr/>
            </p:nvSpPr>
            <p:spPr>
              <a:xfrm>
                <a:off x="6436900" y="6388725"/>
                <a:ext cx="72950" cy="447100"/>
              </a:xfrm>
              <a:custGeom>
                <a:avLst/>
                <a:gdLst/>
                <a:ahLst/>
                <a:cxnLst/>
                <a:rect l="l" t="t" r="r" b="b"/>
                <a:pathLst>
                  <a:path w="2918" h="17884" extrusionOk="0">
                    <a:moveTo>
                      <a:pt x="861" y="0"/>
                    </a:moveTo>
                    <a:cubicBezTo>
                      <a:pt x="790" y="191"/>
                      <a:pt x="718" y="406"/>
                      <a:pt x="646" y="622"/>
                    </a:cubicBezTo>
                    <a:cubicBezTo>
                      <a:pt x="264" y="1937"/>
                      <a:pt x="168" y="3299"/>
                      <a:pt x="359" y="4662"/>
                    </a:cubicBezTo>
                    <a:cubicBezTo>
                      <a:pt x="455" y="5355"/>
                      <a:pt x="598" y="6073"/>
                      <a:pt x="790" y="6742"/>
                    </a:cubicBezTo>
                    <a:cubicBezTo>
                      <a:pt x="909" y="7220"/>
                      <a:pt x="1005" y="7698"/>
                      <a:pt x="1053" y="8177"/>
                    </a:cubicBezTo>
                    <a:cubicBezTo>
                      <a:pt x="1062" y="8173"/>
                      <a:pt x="1072" y="8172"/>
                      <a:pt x="1081" y="8172"/>
                    </a:cubicBezTo>
                    <a:cubicBezTo>
                      <a:pt x="1136" y="8172"/>
                      <a:pt x="1172" y="8231"/>
                      <a:pt x="1172" y="8272"/>
                    </a:cubicBezTo>
                    <a:cubicBezTo>
                      <a:pt x="1148" y="8392"/>
                      <a:pt x="1124" y="8511"/>
                      <a:pt x="1100" y="8631"/>
                    </a:cubicBezTo>
                    <a:lnTo>
                      <a:pt x="1076" y="8750"/>
                    </a:lnTo>
                    <a:lnTo>
                      <a:pt x="1076" y="8822"/>
                    </a:lnTo>
                    <a:cubicBezTo>
                      <a:pt x="1053" y="8846"/>
                      <a:pt x="1053" y="8846"/>
                      <a:pt x="1053" y="8870"/>
                    </a:cubicBezTo>
                    <a:cubicBezTo>
                      <a:pt x="861" y="9683"/>
                      <a:pt x="694" y="10496"/>
                      <a:pt x="550" y="11332"/>
                    </a:cubicBezTo>
                    <a:cubicBezTo>
                      <a:pt x="383" y="12241"/>
                      <a:pt x="264" y="13149"/>
                      <a:pt x="168" y="14058"/>
                    </a:cubicBezTo>
                    <a:cubicBezTo>
                      <a:pt x="96" y="14871"/>
                      <a:pt x="24" y="15684"/>
                      <a:pt x="1" y="16497"/>
                    </a:cubicBezTo>
                    <a:cubicBezTo>
                      <a:pt x="216" y="16951"/>
                      <a:pt x="455" y="17429"/>
                      <a:pt x="694" y="17883"/>
                    </a:cubicBezTo>
                    <a:cubicBezTo>
                      <a:pt x="670" y="14536"/>
                      <a:pt x="718" y="11046"/>
                      <a:pt x="2272" y="8105"/>
                    </a:cubicBezTo>
                    <a:cubicBezTo>
                      <a:pt x="2511" y="7698"/>
                      <a:pt x="2702" y="7268"/>
                      <a:pt x="2798" y="6790"/>
                    </a:cubicBezTo>
                    <a:cubicBezTo>
                      <a:pt x="2917" y="5786"/>
                      <a:pt x="2128" y="4949"/>
                      <a:pt x="1602" y="4088"/>
                    </a:cubicBezTo>
                    <a:cubicBezTo>
                      <a:pt x="861" y="2869"/>
                      <a:pt x="598" y="1411"/>
                      <a:pt x="86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7" name="Google Shape;1547;p44"/>
              <p:cNvSpPr/>
              <p:nvPr/>
            </p:nvSpPr>
            <p:spPr>
              <a:xfrm>
                <a:off x="7093175" y="6142875"/>
                <a:ext cx="119075" cy="75150"/>
              </a:xfrm>
              <a:custGeom>
                <a:avLst/>
                <a:gdLst/>
                <a:ahLst/>
                <a:cxnLst/>
                <a:rect l="l" t="t" r="r" b="b"/>
                <a:pathLst>
                  <a:path w="4763" h="3006" extrusionOk="0">
                    <a:moveTo>
                      <a:pt x="4127" y="0"/>
                    </a:moveTo>
                    <a:cubicBezTo>
                      <a:pt x="3987" y="0"/>
                      <a:pt x="3828" y="35"/>
                      <a:pt x="3659" y="103"/>
                    </a:cubicBezTo>
                    <a:cubicBezTo>
                      <a:pt x="3013" y="390"/>
                      <a:pt x="2368" y="1012"/>
                      <a:pt x="1770" y="1395"/>
                    </a:cubicBezTo>
                    <a:cubicBezTo>
                      <a:pt x="1603" y="1514"/>
                      <a:pt x="1" y="2901"/>
                      <a:pt x="96" y="2925"/>
                    </a:cubicBezTo>
                    <a:cubicBezTo>
                      <a:pt x="298" y="2981"/>
                      <a:pt x="502" y="3005"/>
                      <a:pt x="705" y="3005"/>
                    </a:cubicBezTo>
                    <a:cubicBezTo>
                      <a:pt x="1370" y="3005"/>
                      <a:pt x="2038" y="2745"/>
                      <a:pt x="2678" y="2470"/>
                    </a:cubicBezTo>
                    <a:cubicBezTo>
                      <a:pt x="3443" y="2160"/>
                      <a:pt x="4400" y="1729"/>
                      <a:pt x="4639" y="821"/>
                    </a:cubicBezTo>
                    <a:cubicBezTo>
                      <a:pt x="4762" y="274"/>
                      <a:pt x="4521" y="0"/>
                      <a:pt x="412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8" name="Google Shape;1548;p44"/>
              <p:cNvSpPr/>
              <p:nvPr/>
            </p:nvSpPr>
            <p:spPr>
              <a:xfrm>
                <a:off x="7463750" y="6202175"/>
                <a:ext cx="90000" cy="119625"/>
              </a:xfrm>
              <a:custGeom>
                <a:avLst/>
                <a:gdLst/>
                <a:ahLst/>
                <a:cxnLst/>
                <a:rect l="l" t="t" r="r" b="b"/>
                <a:pathLst>
                  <a:path w="3600" h="4785" extrusionOk="0">
                    <a:moveTo>
                      <a:pt x="1897" y="3465"/>
                    </a:moveTo>
                    <a:lnTo>
                      <a:pt x="1897" y="3465"/>
                    </a:lnTo>
                    <a:cubicBezTo>
                      <a:pt x="1878" y="3502"/>
                      <a:pt x="1863" y="3540"/>
                      <a:pt x="1852" y="3580"/>
                    </a:cubicBezTo>
                    <a:lnTo>
                      <a:pt x="1852" y="3580"/>
                    </a:lnTo>
                    <a:cubicBezTo>
                      <a:pt x="1864" y="3541"/>
                      <a:pt x="1879" y="3503"/>
                      <a:pt x="1897" y="3465"/>
                    </a:cubicBezTo>
                    <a:close/>
                    <a:moveTo>
                      <a:pt x="3271" y="1"/>
                    </a:moveTo>
                    <a:cubicBezTo>
                      <a:pt x="3256" y="1"/>
                      <a:pt x="3241" y="8"/>
                      <a:pt x="3228" y="27"/>
                    </a:cubicBezTo>
                    <a:cubicBezTo>
                      <a:pt x="3061" y="218"/>
                      <a:pt x="2918" y="409"/>
                      <a:pt x="2750" y="600"/>
                    </a:cubicBezTo>
                    <a:cubicBezTo>
                      <a:pt x="2607" y="744"/>
                      <a:pt x="2487" y="911"/>
                      <a:pt x="2439" y="1126"/>
                    </a:cubicBezTo>
                    <a:cubicBezTo>
                      <a:pt x="2415" y="1222"/>
                      <a:pt x="2415" y="1318"/>
                      <a:pt x="2439" y="1413"/>
                    </a:cubicBezTo>
                    <a:cubicBezTo>
                      <a:pt x="2463" y="1509"/>
                      <a:pt x="2463" y="1628"/>
                      <a:pt x="2463" y="1724"/>
                    </a:cubicBezTo>
                    <a:cubicBezTo>
                      <a:pt x="2439" y="1891"/>
                      <a:pt x="2296" y="1963"/>
                      <a:pt x="2176" y="2011"/>
                    </a:cubicBezTo>
                    <a:cubicBezTo>
                      <a:pt x="2033" y="2059"/>
                      <a:pt x="1913" y="2131"/>
                      <a:pt x="1794" y="2226"/>
                    </a:cubicBezTo>
                    <a:cubicBezTo>
                      <a:pt x="1674" y="2322"/>
                      <a:pt x="1603" y="2465"/>
                      <a:pt x="1603" y="2633"/>
                    </a:cubicBezTo>
                    <a:cubicBezTo>
                      <a:pt x="1579" y="2728"/>
                      <a:pt x="1555" y="2824"/>
                      <a:pt x="1507" y="2920"/>
                    </a:cubicBezTo>
                    <a:cubicBezTo>
                      <a:pt x="1435" y="2991"/>
                      <a:pt x="1364" y="3063"/>
                      <a:pt x="1268" y="3087"/>
                    </a:cubicBezTo>
                    <a:cubicBezTo>
                      <a:pt x="1215" y="3110"/>
                      <a:pt x="1159" y="3118"/>
                      <a:pt x="1103" y="3118"/>
                    </a:cubicBezTo>
                    <a:cubicBezTo>
                      <a:pt x="982" y="3118"/>
                      <a:pt x="856" y="3079"/>
                      <a:pt x="742" y="3063"/>
                    </a:cubicBezTo>
                    <a:cubicBezTo>
                      <a:pt x="646" y="3063"/>
                      <a:pt x="551" y="3087"/>
                      <a:pt x="479" y="3135"/>
                    </a:cubicBezTo>
                    <a:cubicBezTo>
                      <a:pt x="407" y="3206"/>
                      <a:pt x="335" y="3326"/>
                      <a:pt x="312" y="3422"/>
                    </a:cubicBezTo>
                    <a:cubicBezTo>
                      <a:pt x="192" y="3685"/>
                      <a:pt x="72" y="3924"/>
                      <a:pt x="1" y="4187"/>
                    </a:cubicBezTo>
                    <a:cubicBezTo>
                      <a:pt x="1" y="4216"/>
                      <a:pt x="28" y="4237"/>
                      <a:pt x="55" y="4237"/>
                    </a:cubicBezTo>
                    <a:cubicBezTo>
                      <a:pt x="71" y="4237"/>
                      <a:pt x="87" y="4229"/>
                      <a:pt x="96" y="4211"/>
                    </a:cubicBezTo>
                    <a:cubicBezTo>
                      <a:pt x="216" y="4019"/>
                      <a:pt x="288" y="3780"/>
                      <a:pt x="383" y="3565"/>
                    </a:cubicBezTo>
                    <a:cubicBezTo>
                      <a:pt x="431" y="3469"/>
                      <a:pt x="479" y="3350"/>
                      <a:pt x="527" y="3254"/>
                    </a:cubicBezTo>
                    <a:cubicBezTo>
                      <a:pt x="582" y="3181"/>
                      <a:pt x="650" y="3150"/>
                      <a:pt x="722" y="3150"/>
                    </a:cubicBezTo>
                    <a:cubicBezTo>
                      <a:pt x="745" y="3150"/>
                      <a:pt x="767" y="3153"/>
                      <a:pt x="790" y="3159"/>
                    </a:cubicBezTo>
                    <a:cubicBezTo>
                      <a:pt x="873" y="3171"/>
                      <a:pt x="957" y="3177"/>
                      <a:pt x="1041" y="3177"/>
                    </a:cubicBezTo>
                    <a:cubicBezTo>
                      <a:pt x="1124" y="3177"/>
                      <a:pt x="1208" y="3171"/>
                      <a:pt x="1292" y="3159"/>
                    </a:cubicBezTo>
                    <a:cubicBezTo>
                      <a:pt x="1459" y="3111"/>
                      <a:pt x="1579" y="2991"/>
                      <a:pt x="1650" y="2824"/>
                    </a:cubicBezTo>
                    <a:cubicBezTo>
                      <a:pt x="1722" y="2657"/>
                      <a:pt x="1674" y="2441"/>
                      <a:pt x="1818" y="2298"/>
                    </a:cubicBezTo>
                    <a:cubicBezTo>
                      <a:pt x="1913" y="2202"/>
                      <a:pt x="2057" y="2131"/>
                      <a:pt x="2176" y="2083"/>
                    </a:cubicBezTo>
                    <a:lnTo>
                      <a:pt x="2200" y="2083"/>
                    </a:lnTo>
                    <a:cubicBezTo>
                      <a:pt x="2176" y="2274"/>
                      <a:pt x="2248" y="2465"/>
                      <a:pt x="2224" y="2680"/>
                    </a:cubicBezTo>
                    <a:cubicBezTo>
                      <a:pt x="2200" y="2896"/>
                      <a:pt x="2129" y="3111"/>
                      <a:pt x="2009" y="3278"/>
                    </a:cubicBezTo>
                    <a:cubicBezTo>
                      <a:pt x="1965" y="3340"/>
                      <a:pt x="1927" y="3402"/>
                      <a:pt x="1897" y="3465"/>
                    </a:cubicBezTo>
                    <a:lnTo>
                      <a:pt x="1897" y="3465"/>
                    </a:lnTo>
                    <a:cubicBezTo>
                      <a:pt x="1925" y="3413"/>
                      <a:pt x="1962" y="3366"/>
                      <a:pt x="2009" y="3326"/>
                    </a:cubicBezTo>
                    <a:cubicBezTo>
                      <a:pt x="2105" y="3159"/>
                      <a:pt x="2200" y="2991"/>
                      <a:pt x="2272" y="2800"/>
                    </a:cubicBezTo>
                    <a:cubicBezTo>
                      <a:pt x="2296" y="2704"/>
                      <a:pt x="2320" y="2585"/>
                      <a:pt x="2296" y="2489"/>
                    </a:cubicBezTo>
                    <a:cubicBezTo>
                      <a:pt x="2272" y="2370"/>
                      <a:pt x="2272" y="2226"/>
                      <a:pt x="2296" y="2107"/>
                    </a:cubicBezTo>
                    <a:cubicBezTo>
                      <a:pt x="2320" y="2083"/>
                      <a:pt x="2296" y="2059"/>
                      <a:pt x="2296" y="2059"/>
                    </a:cubicBezTo>
                    <a:cubicBezTo>
                      <a:pt x="2368" y="2011"/>
                      <a:pt x="2439" y="1963"/>
                      <a:pt x="2487" y="1891"/>
                    </a:cubicBezTo>
                    <a:cubicBezTo>
                      <a:pt x="2583" y="1748"/>
                      <a:pt x="2607" y="1581"/>
                      <a:pt x="2559" y="1437"/>
                    </a:cubicBezTo>
                    <a:lnTo>
                      <a:pt x="2607" y="1437"/>
                    </a:lnTo>
                    <a:cubicBezTo>
                      <a:pt x="2798" y="1246"/>
                      <a:pt x="2965" y="1007"/>
                      <a:pt x="3157" y="816"/>
                    </a:cubicBezTo>
                    <a:lnTo>
                      <a:pt x="3563" y="457"/>
                    </a:lnTo>
                    <a:cubicBezTo>
                      <a:pt x="3599" y="385"/>
                      <a:pt x="3553" y="312"/>
                      <a:pt x="3498" y="312"/>
                    </a:cubicBezTo>
                    <a:cubicBezTo>
                      <a:pt x="3480" y="312"/>
                      <a:pt x="3461" y="320"/>
                      <a:pt x="3444" y="337"/>
                    </a:cubicBezTo>
                    <a:cubicBezTo>
                      <a:pt x="3467" y="290"/>
                      <a:pt x="3444" y="242"/>
                      <a:pt x="3372" y="242"/>
                    </a:cubicBezTo>
                    <a:cubicBezTo>
                      <a:pt x="3372" y="194"/>
                      <a:pt x="3348" y="146"/>
                      <a:pt x="3324" y="98"/>
                    </a:cubicBezTo>
                    <a:cubicBezTo>
                      <a:pt x="3360" y="63"/>
                      <a:pt x="3316" y="1"/>
                      <a:pt x="3271" y="1"/>
                    </a:cubicBezTo>
                    <a:close/>
                    <a:moveTo>
                      <a:pt x="1852" y="3580"/>
                    </a:moveTo>
                    <a:lnTo>
                      <a:pt x="1852" y="3580"/>
                    </a:lnTo>
                    <a:cubicBezTo>
                      <a:pt x="1830" y="3652"/>
                      <a:pt x="1818" y="3726"/>
                      <a:pt x="1818" y="3804"/>
                    </a:cubicBezTo>
                    <a:cubicBezTo>
                      <a:pt x="1818" y="3971"/>
                      <a:pt x="1985" y="4115"/>
                      <a:pt x="1937" y="4306"/>
                    </a:cubicBezTo>
                    <a:cubicBezTo>
                      <a:pt x="1913" y="4402"/>
                      <a:pt x="1866" y="4497"/>
                      <a:pt x="1818" y="4569"/>
                    </a:cubicBezTo>
                    <a:cubicBezTo>
                      <a:pt x="1770" y="4641"/>
                      <a:pt x="1722" y="4713"/>
                      <a:pt x="1746" y="4784"/>
                    </a:cubicBezTo>
                    <a:cubicBezTo>
                      <a:pt x="1794" y="4713"/>
                      <a:pt x="1842" y="4665"/>
                      <a:pt x="1866" y="4593"/>
                    </a:cubicBezTo>
                    <a:cubicBezTo>
                      <a:pt x="1913" y="4521"/>
                      <a:pt x="1937" y="4450"/>
                      <a:pt x="1961" y="4378"/>
                    </a:cubicBezTo>
                    <a:cubicBezTo>
                      <a:pt x="2033" y="4211"/>
                      <a:pt x="1937" y="4067"/>
                      <a:pt x="1866" y="3924"/>
                    </a:cubicBezTo>
                    <a:cubicBezTo>
                      <a:pt x="1828" y="3810"/>
                      <a:pt x="1823" y="3689"/>
                      <a:pt x="1852" y="358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9" name="Google Shape;1549;p44"/>
              <p:cNvSpPr/>
              <p:nvPr/>
            </p:nvSpPr>
            <p:spPr>
              <a:xfrm>
                <a:off x="7530875" y="6202675"/>
                <a:ext cx="21375" cy="25525"/>
              </a:xfrm>
              <a:custGeom>
                <a:avLst/>
                <a:gdLst/>
                <a:ahLst/>
                <a:cxnLst/>
                <a:rect l="l" t="t" r="r" b="b"/>
                <a:pathLst>
                  <a:path w="855" h="1021" extrusionOk="0">
                    <a:moveTo>
                      <a:pt x="732" y="0"/>
                    </a:moveTo>
                    <a:cubicBezTo>
                      <a:pt x="688" y="0"/>
                      <a:pt x="643" y="43"/>
                      <a:pt x="663" y="102"/>
                    </a:cubicBezTo>
                    <a:cubicBezTo>
                      <a:pt x="519" y="174"/>
                      <a:pt x="400" y="294"/>
                      <a:pt x="328" y="437"/>
                    </a:cubicBezTo>
                    <a:cubicBezTo>
                      <a:pt x="233" y="557"/>
                      <a:pt x="161" y="700"/>
                      <a:pt x="89" y="820"/>
                    </a:cubicBezTo>
                    <a:lnTo>
                      <a:pt x="65" y="843"/>
                    </a:lnTo>
                    <a:cubicBezTo>
                      <a:pt x="41" y="867"/>
                      <a:pt x="41" y="891"/>
                      <a:pt x="41" y="915"/>
                    </a:cubicBezTo>
                    <a:cubicBezTo>
                      <a:pt x="41" y="939"/>
                      <a:pt x="41" y="963"/>
                      <a:pt x="17" y="987"/>
                    </a:cubicBezTo>
                    <a:cubicBezTo>
                      <a:pt x="0" y="1004"/>
                      <a:pt x="31" y="1021"/>
                      <a:pt x="59" y="1021"/>
                    </a:cubicBezTo>
                    <a:cubicBezTo>
                      <a:pt x="71" y="1021"/>
                      <a:pt x="82" y="1018"/>
                      <a:pt x="89" y="1011"/>
                    </a:cubicBezTo>
                    <a:cubicBezTo>
                      <a:pt x="89" y="987"/>
                      <a:pt x="89" y="987"/>
                      <a:pt x="89" y="987"/>
                    </a:cubicBezTo>
                    <a:cubicBezTo>
                      <a:pt x="113" y="987"/>
                      <a:pt x="161" y="987"/>
                      <a:pt x="161" y="963"/>
                    </a:cubicBezTo>
                    <a:cubicBezTo>
                      <a:pt x="328" y="796"/>
                      <a:pt x="496" y="652"/>
                      <a:pt x="663" y="485"/>
                    </a:cubicBezTo>
                    <a:cubicBezTo>
                      <a:pt x="735" y="437"/>
                      <a:pt x="782" y="341"/>
                      <a:pt x="830" y="246"/>
                    </a:cubicBezTo>
                    <a:cubicBezTo>
                      <a:pt x="854" y="174"/>
                      <a:pt x="830" y="54"/>
                      <a:pt x="759" y="7"/>
                    </a:cubicBezTo>
                    <a:cubicBezTo>
                      <a:pt x="750" y="2"/>
                      <a:pt x="741" y="0"/>
                      <a:pt x="73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0" name="Google Shape;1550;p44"/>
              <p:cNvSpPr/>
              <p:nvPr/>
            </p:nvSpPr>
            <p:spPr>
              <a:xfrm>
                <a:off x="6385075" y="6991800"/>
                <a:ext cx="95475" cy="119800"/>
              </a:xfrm>
              <a:custGeom>
                <a:avLst/>
                <a:gdLst/>
                <a:ahLst/>
                <a:cxnLst/>
                <a:rect l="l" t="t" r="r" b="b"/>
                <a:pathLst>
                  <a:path w="3819" h="4792" extrusionOk="0">
                    <a:moveTo>
                      <a:pt x="3795" y="0"/>
                    </a:moveTo>
                    <a:cubicBezTo>
                      <a:pt x="3723" y="48"/>
                      <a:pt x="3651" y="120"/>
                      <a:pt x="3580" y="191"/>
                    </a:cubicBezTo>
                    <a:cubicBezTo>
                      <a:pt x="3532" y="263"/>
                      <a:pt x="3460" y="359"/>
                      <a:pt x="3412" y="454"/>
                    </a:cubicBezTo>
                    <a:cubicBezTo>
                      <a:pt x="3365" y="526"/>
                      <a:pt x="3293" y="574"/>
                      <a:pt x="3221" y="646"/>
                    </a:cubicBezTo>
                    <a:cubicBezTo>
                      <a:pt x="3197" y="670"/>
                      <a:pt x="3149" y="694"/>
                      <a:pt x="3126" y="741"/>
                    </a:cubicBezTo>
                    <a:cubicBezTo>
                      <a:pt x="3102" y="765"/>
                      <a:pt x="3078" y="789"/>
                      <a:pt x="3054" y="837"/>
                    </a:cubicBezTo>
                    <a:cubicBezTo>
                      <a:pt x="3054" y="854"/>
                      <a:pt x="3066" y="871"/>
                      <a:pt x="3073" y="871"/>
                    </a:cubicBezTo>
                    <a:cubicBezTo>
                      <a:pt x="3076" y="871"/>
                      <a:pt x="3078" y="868"/>
                      <a:pt x="3078" y="861"/>
                    </a:cubicBezTo>
                    <a:cubicBezTo>
                      <a:pt x="3126" y="837"/>
                      <a:pt x="3149" y="813"/>
                      <a:pt x="3197" y="789"/>
                    </a:cubicBezTo>
                    <a:lnTo>
                      <a:pt x="3293" y="694"/>
                    </a:lnTo>
                    <a:cubicBezTo>
                      <a:pt x="3365" y="646"/>
                      <a:pt x="3412" y="574"/>
                      <a:pt x="3484" y="502"/>
                    </a:cubicBezTo>
                    <a:cubicBezTo>
                      <a:pt x="3532" y="431"/>
                      <a:pt x="3580" y="335"/>
                      <a:pt x="3651" y="263"/>
                    </a:cubicBezTo>
                    <a:cubicBezTo>
                      <a:pt x="3699" y="168"/>
                      <a:pt x="3771" y="96"/>
                      <a:pt x="3819" y="0"/>
                    </a:cubicBezTo>
                    <a:close/>
                    <a:moveTo>
                      <a:pt x="3245" y="120"/>
                    </a:moveTo>
                    <a:lnTo>
                      <a:pt x="3245" y="120"/>
                    </a:lnTo>
                    <a:cubicBezTo>
                      <a:pt x="3149" y="263"/>
                      <a:pt x="3078" y="454"/>
                      <a:pt x="3054" y="646"/>
                    </a:cubicBezTo>
                    <a:cubicBezTo>
                      <a:pt x="3030" y="837"/>
                      <a:pt x="2958" y="1004"/>
                      <a:pt x="2839" y="1196"/>
                    </a:cubicBezTo>
                    <a:cubicBezTo>
                      <a:pt x="2767" y="1315"/>
                      <a:pt x="2719" y="1459"/>
                      <a:pt x="2743" y="1626"/>
                    </a:cubicBezTo>
                    <a:cubicBezTo>
                      <a:pt x="2743" y="1722"/>
                      <a:pt x="2743" y="1817"/>
                      <a:pt x="2743" y="1913"/>
                    </a:cubicBezTo>
                    <a:cubicBezTo>
                      <a:pt x="2719" y="1985"/>
                      <a:pt x="2719" y="2056"/>
                      <a:pt x="2695" y="2128"/>
                    </a:cubicBezTo>
                    <a:cubicBezTo>
                      <a:pt x="2647" y="2200"/>
                      <a:pt x="2600" y="2295"/>
                      <a:pt x="2552" y="2367"/>
                    </a:cubicBezTo>
                    <a:cubicBezTo>
                      <a:pt x="2456" y="2511"/>
                      <a:pt x="2313" y="2606"/>
                      <a:pt x="2169" y="2654"/>
                    </a:cubicBezTo>
                    <a:lnTo>
                      <a:pt x="1954" y="2750"/>
                    </a:lnTo>
                    <a:cubicBezTo>
                      <a:pt x="1906" y="2750"/>
                      <a:pt x="1882" y="2774"/>
                      <a:pt x="1834" y="2797"/>
                    </a:cubicBezTo>
                    <a:cubicBezTo>
                      <a:pt x="1882" y="2750"/>
                      <a:pt x="1930" y="2702"/>
                      <a:pt x="1978" y="2654"/>
                    </a:cubicBezTo>
                    <a:cubicBezTo>
                      <a:pt x="2074" y="2534"/>
                      <a:pt x="2121" y="2391"/>
                      <a:pt x="2097" y="2224"/>
                    </a:cubicBezTo>
                    <a:cubicBezTo>
                      <a:pt x="2097" y="2128"/>
                      <a:pt x="2074" y="2032"/>
                      <a:pt x="2050" y="1937"/>
                    </a:cubicBezTo>
                    <a:cubicBezTo>
                      <a:pt x="2050" y="1841"/>
                      <a:pt x="2050" y="1746"/>
                      <a:pt x="2050" y="1626"/>
                    </a:cubicBezTo>
                    <a:cubicBezTo>
                      <a:pt x="2050" y="1530"/>
                      <a:pt x="2097" y="1411"/>
                      <a:pt x="2121" y="1315"/>
                    </a:cubicBezTo>
                    <a:cubicBezTo>
                      <a:pt x="2169" y="1220"/>
                      <a:pt x="2217" y="1148"/>
                      <a:pt x="2217" y="1052"/>
                    </a:cubicBezTo>
                    <a:lnTo>
                      <a:pt x="2193" y="1052"/>
                    </a:lnTo>
                    <a:cubicBezTo>
                      <a:pt x="2121" y="1196"/>
                      <a:pt x="2050" y="1363"/>
                      <a:pt x="1978" y="1530"/>
                    </a:cubicBezTo>
                    <a:cubicBezTo>
                      <a:pt x="1978" y="1698"/>
                      <a:pt x="1978" y="1865"/>
                      <a:pt x="1978" y="2032"/>
                    </a:cubicBezTo>
                    <a:cubicBezTo>
                      <a:pt x="2050" y="2200"/>
                      <a:pt x="2026" y="2391"/>
                      <a:pt x="1954" y="2534"/>
                    </a:cubicBezTo>
                    <a:cubicBezTo>
                      <a:pt x="1858" y="2678"/>
                      <a:pt x="1715" y="2750"/>
                      <a:pt x="1619" y="2869"/>
                    </a:cubicBezTo>
                    <a:cubicBezTo>
                      <a:pt x="1524" y="3013"/>
                      <a:pt x="1476" y="3156"/>
                      <a:pt x="1428" y="3323"/>
                    </a:cubicBezTo>
                    <a:cubicBezTo>
                      <a:pt x="1404" y="3395"/>
                      <a:pt x="1380" y="3491"/>
                      <a:pt x="1380" y="3563"/>
                    </a:cubicBezTo>
                    <a:cubicBezTo>
                      <a:pt x="1356" y="3634"/>
                      <a:pt x="1332" y="3706"/>
                      <a:pt x="1309" y="3802"/>
                    </a:cubicBezTo>
                    <a:cubicBezTo>
                      <a:pt x="1261" y="3897"/>
                      <a:pt x="1117" y="3921"/>
                      <a:pt x="998" y="3945"/>
                    </a:cubicBezTo>
                    <a:cubicBezTo>
                      <a:pt x="878" y="3945"/>
                      <a:pt x="759" y="3969"/>
                      <a:pt x="639" y="3993"/>
                    </a:cubicBezTo>
                    <a:cubicBezTo>
                      <a:pt x="496" y="4065"/>
                      <a:pt x="376" y="4184"/>
                      <a:pt x="280" y="4328"/>
                    </a:cubicBezTo>
                    <a:cubicBezTo>
                      <a:pt x="185" y="4471"/>
                      <a:pt x="89" y="4614"/>
                      <a:pt x="17" y="4758"/>
                    </a:cubicBezTo>
                    <a:cubicBezTo>
                      <a:pt x="1" y="4775"/>
                      <a:pt x="8" y="4792"/>
                      <a:pt x="22" y="4792"/>
                    </a:cubicBezTo>
                    <a:cubicBezTo>
                      <a:pt x="27" y="4792"/>
                      <a:pt x="34" y="4789"/>
                      <a:pt x="41" y="4782"/>
                    </a:cubicBezTo>
                    <a:cubicBezTo>
                      <a:pt x="161" y="4662"/>
                      <a:pt x="233" y="4543"/>
                      <a:pt x="304" y="4399"/>
                    </a:cubicBezTo>
                    <a:cubicBezTo>
                      <a:pt x="400" y="4280"/>
                      <a:pt x="520" y="4160"/>
                      <a:pt x="663" y="4089"/>
                    </a:cubicBezTo>
                    <a:cubicBezTo>
                      <a:pt x="878" y="3993"/>
                      <a:pt x="1189" y="4089"/>
                      <a:pt x="1332" y="3897"/>
                    </a:cubicBezTo>
                    <a:cubicBezTo>
                      <a:pt x="1428" y="3778"/>
                      <a:pt x="1476" y="3634"/>
                      <a:pt x="1476" y="3491"/>
                    </a:cubicBezTo>
                    <a:cubicBezTo>
                      <a:pt x="1500" y="3323"/>
                      <a:pt x="1571" y="3156"/>
                      <a:pt x="1643" y="2989"/>
                    </a:cubicBezTo>
                    <a:cubicBezTo>
                      <a:pt x="1691" y="2941"/>
                      <a:pt x="1715" y="2893"/>
                      <a:pt x="1763" y="2869"/>
                    </a:cubicBezTo>
                    <a:lnTo>
                      <a:pt x="1787" y="2869"/>
                    </a:lnTo>
                    <a:cubicBezTo>
                      <a:pt x="1858" y="2821"/>
                      <a:pt x="1930" y="2797"/>
                      <a:pt x="2002" y="2750"/>
                    </a:cubicBezTo>
                    <a:lnTo>
                      <a:pt x="2193" y="2678"/>
                    </a:lnTo>
                    <a:cubicBezTo>
                      <a:pt x="2337" y="2630"/>
                      <a:pt x="2456" y="2534"/>
                      <a:pt x="2552" y="2439"/>
                    </a:cubicBezTo>
                    <a:cubicBezTo>
                      <a:pt x="2576" y="2391"/>
                      <a:pt x="2600" y="2343"/>
                      <a:pt x="2623" y="2295"/>
                    </a:cubicBezTo>
                    <a:lnTo>
                      <a:pt x="2743" y="2319"/>
                    </a:lnTo>
                    <a:cubicBezTo>
                      <a:pt x="2767" y="2319"/>
                      <a:pt x="2815" y="2319"/>
                      <a:pt x="2839" y="2343"/>
                    </a:cubicBezTo>
                    <a:cubicBezTo>
                      <a:pt x="2910" y="2367"/>
                      <a:pt x="2982" y="2391"/>
                      <a:pt x="3054" y="2415"/>
                    </a:cubicBezTo>
                    <a:cubicBezTo>
                      <a:pt x="3102" y="2427"/>
                      <a:pt x="3143" y="2433"/>
                      <a:pt x="3182" y="2433"/>
                    </a:cubicBezTo>
                    <a:cubicBezTo>
                      <a:pt x="3221" y="2433"/>
                      <a:pt x="3257" y="2427"/>
                      <a:pt x="3293" y="2415"/>
                    </a:cubicBezTo>
                    <a:cubicBezTo>
                      <a:pt x="3341" y="2415"/>
                      <a:pt x="3389" y="2391"/>
                      <a:pt x="3436" y="2391"/>
                    </a:cubicBezTo>
                    <a:cubicBezTo>
                      <a:pt x="3484" y="2367"/>
                      <a:pt x="3508" y="2343"/>
                      <a:pt x="3556" y="2343"/>
                    </a:cubicBezTo>
                    <a:cubicBezTo>
                      <a:pt x="3604" y="2319"/>
                      <a:pt x="3556" y="2319"/>
                      <a:pt x="3556" y="2319"/>
                    </a:cubicBezTo>
                    <a:cubicBezTo>
                      <a:pt x="3556" y="2319"/>
                      <a:pt x="3460" y="2319"/>
                      <a:pt x="3412" y="2343"/>
                    </a:cubicBezTo>
                    <a:lnTo>
                      <a:pt x="3293" y="2367"/>
                    </a:lnTo>
                    <a:cubicBezTo>
                      <a:pt x="3257" y="2379"/>
                      <a:pt x="3215" y="2385"/>
                      <a:pt x="3170" y="2385"/>
                    </a:cubicBezTo>
                    <a:cubicBezTo>
                      <a:pt x="3126" y="2385"/>
                      <a:pt x="3078" y="2379"/>
                      <a:pt x="3030" y="2367"/>
                    </a:cubicBezTo>
                    <a:cubicBezTo>
                      <a:pt x="2958" y="2343"/>
                      <a:pt x="2886" y="2295"/>
                      <a:pt x="2815" y="2271"/>
                    </a:cubicBezTo>
                    <a:cubicBezTo>
                      <a:pt x="2791" y="2260"/>
                      <a:pt x="2761" y="2254"/>
                      <a:pt x="2731" y="2254"/>
                    </a:cubicBezTo>
                    <a:cubicBezTo>
                      <a:pt x="2701" y="2254"/>
                      <a:pt x="2671" y="2260"/>
                      <a:pt x="2647" y="2271"/>
                    </a:cubicBezTo>
                    <a:lnTo>
                      <a:pt x="2671" y="2224"/>
                    </a:lnTo>
                    <a:cubicBezTo>
                      <a:pt x="2671" y="2200"/>
                      <a:pt x="2695" y="2176"/>
                      <a:pt x="2695" y="2152"/>
                    </a:cubicBezTo>
                    <a:cubicBezTo>
                      <a:pt x="2703" y="2160"/>
                      <a:pt x="2708" y="2163"/>
                      <a:pt x="2712" y="2163"/>
                    </a:cubicBezTo>
                    <a:cubicBezTo>
                      <a:pt x="2719" y="2163"/>
                      <a:pt x="2719" y="2152"/>
                      <a:pt x="2719" y="2152"/>
                    </a:cubicBezTo>
                    <a:cubicBezTo>
                      <a:pt x="2719" y="2128"/>
                      <a:pt x="2719" y="2128"/>
                      <a:pt x="2719" y="2104"/>
                    </a:cubicBezTo>
                    <a:lnTo>
                      <a:pt x="2791" y="2032"/>
                    </a:lnTo>
                    <a:cubicBezTo>
                      <a:pt x="2839" y="1985"/>
                      <a:pt x="2910" y="1913"/>
                      <a:pt x="2958" y="1889"/>
                    </a:cubicBezTo>
                    <a:cubicBezTo>
                      <a:pt x="3030" y="1841"/>
                      <a:pt x="3126" y="1793"/>
                      <a:pt x="3173" y="1746"/>
                    </a:cubicBezTo>
                    <a:lnTo>
                      <a:pt x="3173" y="1722"/>
                    </a:lnTo>
                    <a:cubicBezTo>
                      <a:pt x="3030" y="1769"/>
                      <a:pt x="2910" y="1865"/>
                      <a:pt x="2791" y="1961"/>
                    </a:cubicBezTo>
                    <a:lnTo>
                      <a:pt x="2767" y="2009"/>
                    </a:lnTo>
                    <a:lnTo>
                      <a:pt x="2791" y="1889"/>
                    </a:lnTo>
                    <a:cubicBezTo>
                      <a:pt x="2815" y="1817"/>
                      <a:pt x="2815" y="1722"/>
                      <a:pt x="2791" y="1626"/>
                    </a:cubicBezTo>
                    <a:cubicBezTo>
                      <a:pt x="2767" y="1554"/>
                      <a:pt x="2767" y="1483"/>
                      <a:pt x="2791" y="1411"/>
                    </a:cubicBezTo>
                    <a:cubicBezTo>
                      <a:pt x="2815" y="1315"/>
                      <a:pt x="2863" y="1243"/>
                      <a:pt x="2910" y="1172"/>
                    </a:cubicBezTo>
                    <a:cubicBezTo>
                      <a:pt x="2982" y="1076"/>
                      <a:pt x="3030" y="957"/>
                      <a:pt x="3054" y="837"/>
                    </a:cubicBezTo>
                    <a:cubicBezTo>
                      <a:pt x="3054" y="765"/>
                      <a:pt x="3078" y="717"/>
                      <a:pt x="3078" y="670"/>
                    </a:cubicBezTo>
                    <a:cubicBezTo>
                      <a:pt x="3126" y="478"/>
                      <a:pt x="3173" y="287"/>
                      <a:pt x="3245" y="12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1" name="Google Shape;1551;p44"/>
              <p:cNvSpPr/>
              <p:nvPr/>
            </p:nvSpPr>
            <p:spPr>
              <a:xfrm>
                <a:off x="6990975" y="6601350"/>
                <a:ext cx="362225" cy="79625"/>
              </a:xfrm>
              <a:custGeom>
                <a:avLst/>
                <a:gdLst/>
                <a:ahLst/>
                <a:cxnLst/>
                <a:rect l="l" t="t" r="r" b="b"/>
                <a:pathLst>
                  <a:path w="14489" h="3185" extrusionOk="0">
                    <a:moveTo>
                      <a:pt x="792" y="1"/>
                    </a:moveTo>
                    <a:cubicBezTo>
                      <a:pt x="775" y="1"/>
                      <a:pt x="758" y="2"/>
                      <a:pt x="742" y="6"/>
                    </a:cubicBezTo>
                    <a:cubicBezTo>
                      <a:pt x="0" y="174"/>
                      <a:pt x="1363" y="1632"/>
                      <a:pt x="1554" y="1847"/>
                    </a:cubicBezTo>
                    <a:cubicBezTo>
                      <a:pt x="1722" y="2038"/>
                      <a:pt x="1889" y="2230"/>
                      <a:pt x="2080" y="2373"/>
                    </a:cubicBezTo>
                    <a:cubicBezTo>
                      <a:pt x="2798" y="2947"/>
                      <a:pt x="3754" y="3114"/>
                      <a:pt x="4686" y="3162"/>
                    </a:cubicBezTo>
                    <a:cubicBezTo>
                      <a:pt x="4962" y="3177"/>
                      <a:pt x="5237" y="3185"/>
                      <a:pt x="5512" y="3185"/>
                    </a:cubicBezTo>
                    <a:cubicBezTo>
                      <a:pt x="8720" y="3185"/>
                      <a:pt x="11868" y="2163"/>
                      <a:pt x="14489" y="269"/>
                    </a:cubicBezTo>
                    <a:lnTo>
                      <a:pt x="14489" y="269"/>
                    </a:lnTo>
                    <a:cubicBezTo>
                      <a:pt x="11991" y="1642"/>
                      <a:pt x="9198" y="2358"/>
                      <a:pt x="6347" y="2358"/>
                    </a:cubicBezTo>
                    <a:cubicBezTo>
                      <a:pt x="6168" y="2358"/>
                      <a:pt x="5989" y="2355"/>
                      <a:pt x="5810" y="2349"/>
                    </a:cubicBezTo>
                    <a:cubicBezTo>
                      <a:pt x="4758" y="2301"/>
                      <a:pt x="3634" y="2182"/>
                      <a:pt x="2726" y="1632"/>
                    </a:cubicBezTo>
                    <a:cubicBezTo>
                      <a:pt x="2319" y="1369"/>
                      <a:pt x="1961" y="1082"/>
                      <a:pt x="1626" y="747"/>
                    </a:cubicBezTo>
                    <a:cubicBezTo>
                      <a:pt x="1423" y="567"/>
                      <a:pt x="1091" y="1"/>
                      <a:pt x="79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2" name="Google Shape;1552;p44"/>
              <p:cNvSpPr/>
              <p:nvPr/>
            </p:nvSpPr>
            <p:spPr>
              <a:xfrm>
                <a:off x="6846325" y="5637300"/>
                <a:ext cx="55025" cy="81450"/>
              </a:xfrm>
              <a:custGeom>
                <a:avLst/>
                <a:gdLst/>
                <a:ahLst/>
                <a:cxnLst/>
                <a:rect l="l" t="t" r="r" b="b"/>
                <a:pathLst>
                  <a:path w="2201" h="3258" extrusionOk="0">
                    <a:moveTo>
                      <a:pt x="2092" y="0"/>
                    </a:moveTo>
                    <a:cubicBezTo>
                      <a:pt x="2059" y="0"/>
                      <a:pt x="2027" y="16"/>
                      <a:pt x="2009" y="52"/>
                    </a:cubicBezTo>
                    <a:cubicBezTo>
                      <a:pt x="1865" y="363"/>
                      <a:pt x="1698" y="674"/>
                      <a:pt x="1531" y="961"/>
                    </a:cubicBezTo>
                    <a:cubicBezTo>
                      <a:pt x="1435" y="1128"/>
                      <a:pt x="1339" y="1272"/>
                      <a:pt x="1244" y="1439"/>
                    </a:cubicBezTo>
                    <a:lnTo>
                      <a:pt x="1124" y="1630"/>
                    </a:lnTo>
                    <a:lnTo>
                      <a:pt x="1053" y="1726"/>
                    </a:lnTo>
                    <a:cubicBezTo>
                      <a:pt x="1029" y="1750"/>
                      <a:pt x="1029" y="1774"/>
                      <a:pt x="1005" y="1798"/>
                    </a:cubicBezTo>
                    <a:cubicBezTo>
                      <a:pt x="814" y="2013"/>
                      <a:pt x="551" y="2180"/>
                      <a:pt x="335" y="2419"/>
                    </a:cubicBezTo>
                    <a:cubicBezTo>
                      <a:pt x="328" y="2412"/>
                      <a:pt x="321" y="2409"/>
                      <a:pt x="314" y="2409"/>
                    </a:cubicBezTo>
                    <a:cubicBezTo>
                      <a:pt x="297" y="2409"/>
                      <a:pt x="281" y="2426"/>
                      <a:pt x="264" y="2443"/>
                    </a:cubicBezTo>
                    <a:cubicBezTo>
                      <a:pt x="238" y="2426"/>
                      <a:pt x="213" y="2418"/>
                      <a:pt x="190" y="2418"/>
                    </a:cubicBezTo>
                    <a:cubicBezTo>
                      <a:pt x="147" y="2418"/>
                      <a:pt x="112" y="2445"/>
                      <a:pt x="96" y="2491"/>
                    </a:cubicBezTo>
                    <a:cubicBezTo>
                      <a:pt x="96" y="2539"/>
                      <a:pt x="72" y="2611"/>
                      <a:pt x="72" y="2658"/>
                    </a:cubicBezTo>
                    <a:cubicBezTo>
                      <a:pt x="48" y="2682"/>
                      <a:pt x="48" y="2730"/>
                      <a:pt x="72" y="2754"/>
                    </a:cubicBezTo>
                    <a:cubicBezTo>
                      <a:pt x="72" y="2754"/>
                      <a:pt x="72" y="2778"/>
                      <a:pt x="72" y="2778"/>
                    </a:cubicBezTo>
                    <a:cubicBezTo>
                      <a:pt x="1" y="2945"/>
                      <a:pt x="48" y="3113"/>
                      <a:pt x="144" y="3232"/>
                    </a:cubicBezTo>
                    <a:cubicBezTo>
                      <a:pt x="162" y="3250"/>
                      <a:pt x="183" y="3258"/>
                      <a:pt x="203" y="3258"/>
                    </a:cubicBezTo>
                    <a:cubicBezTo>
                      <a:pt x="265" y="3258"/>
                      <a:pt x="323" y="3190"/>
                      <a:pt x="288" y="3137"/>
                    </a:cubicBezTo>
                    <a:cubicBezTo>
                      <a:pt x="288" y="3137"/>
                      <a:pt x="288" y="3113"/>
                      <a:pt x="288" y="3089"/>
                    </a:cubicBezTo>
                    <a:cubicBezTo>
                      <a:pt x="288" y="3041"/>
                      <a:pt x="288" y="2993"/>
                      <a:pt x="288" y="2969"/>
                    </a:cubicBezTo>
                    <a:cubicBezTo>
                      <a:pt x="407" y="2993"/>
                      <a:pt x="551" y="2993"/>
                      <a:pt x="670" y="2993"/>
                    </a:cubicBezTo>
                    <a:lnTo>
                      <a:pt x="814" y="2993"/>
                    </a:lnTo>
                    <a:cubicBezTo>
                      <a:pt x="885" y="2993"/>
                      <a:pt x="933" y="2921"/>
                      <a:pt x="909" y="2850"/>
                    </a:cubicBezTo>
                    <a:cubicBezTo>
                      <a:pt x="933" y="2826"/>
                      <a:pt x="957" y="2802"/>
                      <a:pt x="957" y="2778"/>
                    </a:cubicBezTo>
                    <a:lnTo>
                      <a:pt x="1005" y="2826"/>
                    </a:lnTo>
                    <a:cubicBezTo>
                      <a:pt x="1023" y="2862"/>
                      <a:pt x="1055" y="2878"/>
                      <a:pt x="1088" y="2878"/>
                    </a:cubicBezTo>
                    <a:cubicBezTo>
                      <a:pt x="1141" y="2878"/>
                      <a:pt x="1196" y="2837"/>
                      <a:pt x="1196" y="2778"/>
                    </a:cubicBezTo>
                    <a:cubicBezTo>
                      <a:pt x="1220" y="2658"/>
                      <a:pt x="1148" y="2563"/>
                      <a:pt x="1053" y="2491"/>
                    </a:cubicBezTo>
                    <a:cubicBezTo>
                      <a:pt x="1011" y="2463"/>
                      <a:pt x="960" y="2451"/>
                      <a:pt x="907" y="2451"/>
                    </a:cubicBezTo>
                    <a:cubicBezTo>
                      <a:pt x="869" y="2451"/>
                      <a:pt x="829" y="2457"/>
                      <a:pt x="790" y="2467"/>
                    </a:cubicBezTo>
                    <a:cubicBezTo>
                      <a:pt x="790" y="2443"/>
                      <a:pt x="766" y="2419"/>
                      <a:pt x="766" y="2395"/>
                    </a:cubicBezTo>
                    <a:cubicBezTo>
                      <a:pt x="861" y="2300"/>
                      <a:pt x="957" y="2204"/>
                      <a:pt x="1053" y="2109"/>
                    </a:cubicBezTo>
                    <a:cubicBezTo>
                      <a:pt x="1124" y="2013"/>
                      <a:pt x="1196" y="1941"/>
                      <a:pt x="1244" y="1846"/>
                    </a:cubicBezTo>
                    <a:lnTo>
                      <a:pt x="1459" y="1559"/>
                    </a:lnTo>
                    <a:cubicBezTo>
                      <a:pt x="1626" y="1343"/>
                      <a:pt x="1770" y="1128"/>
                      <a:pt x="1913" y="889"/>
                    </a:cubicBezTo>
                    <a:cubicBezTo>
                      <a:pt x="2081" y="650"/>
                      <a:pt x="2176" y="387"/>
                      <a:pt x="2200" y="100"/>
                    </a:cubicBezTo>
                    <a:cubicBezTo>
                      <a:pt x="2200" y="41"/>
                      <a:pt x="2145" y="0"/>
                      <a:pt x="209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3" name="Google Shape;1553;p44"/>
              <p:cNvSpPr/>
              <p:nvPr/>
            </p:nvSpPr>
            <p:spPr>
              <a:xfrm>
                <a:off x="7330475" y="6439525"/>
                <a:ext cx="69350" cy="144825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5793" extrusionOk="0">
                    <a:moveTo>
                      <a:pt x="2080" y="0"/>
                    </a:moveTo>
                    <a:cubicBezTo>
                      <a:pt x="1937" y="1793"/>
                      <a:pt x="1602" y="3658"/>
                      <a:pt x="335" y="4925"/>
                    </a:cubicBezTo>
                    <a:cubicBezTo>
                      <a:pt x="239" y="5021"/>
                      <a:pt x="144" y="5140"/>
                      <a:pt x="72" y="5284"/>
                    </a:cubicBezTo>
                    <a:cubicBezTo>
                      <a:pt x="0" y="5427"/>
                      <a:pt x="0" y="5595"/>
                      <a:pt x="120" y="5690"/>
                    </a:cubicBezTo>
                    <a:cubicBezTo>
                      <a:pt x="179" y="5749"/>
                      <a:pt x="270" y="5792"/>
                      <a:pt x="367" y="5792"/>
                    </a:cubicBezTo>
                    <a:cubicBezTo>
                      <a:pt x="388" y="5792"/>
                      <a:pt x="409" y="5790"/>
                      <a:pt x="431" y="5786"/>
                    </a:cubicBezTo>
                    <a:cubicBezTo>
                      <a:pt x="1004" y="5762"/>
                      <a:pt x="1506" y="5451"/>
                      <a:pt x="1841" y="4997"/>
                    </a:cubicBezTo>
                    <a:cubicBezTo>
                      <a:pt x="2152" y="4543"/>
                      <a:pt x="2367" y="4017"/>
                      <a:pt x="2463" y="3467"/>
                    </a:cubicBezTo>
                    <a:cubicBezTo>
                      <a:pt x="2702" y="2391"/>
                      <a:pt x="2774" y="1291"/>
                      <a:pt x="2654" y="215"/>
                    </a:cubicBezTo>
                    <a:lnTo>
                      <a:pt x="208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4" name="Google Shape;1554;p44"/>
              <p:cNvSpPr/>
              <p:nvPr/>
            </p:nvSpPr>
            <p:spPr>
              <a:xfrm>
                <a:off x="7650825" y="6437725"/>
                <a:ext cx="206850" cy="924075"/>
              </a:xfrm>
              <a:custGeom>
                <a:avLst/>
                <a:gdLst/>
                <a:ahLst/>
                <a:cxnLst/>
                <a:rect l="l" t="t" r="r" b="b"/>
                <a:pathLst>
                  <a:path w="8274" h="36963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647" y="1555"/>
                      <a:pt x="1914" y="4471"/>
                      <a:pt x="2416" y="5858"/>
                    </a:cubicBezTo>
                    <a:cubicBezTo>
                      <a:pt x="3133" y="7818"/>
                      <a:pt x="5093" y="15756"/>
                      <a:pt x="5476" y="16210"/>
                    </a:cubicBezTo>
                    <a:cubicBezTo>
                      <a:pt x="5882" y="16640"/>
                      <a:pt x="8154" y="31989"/>
                      <a:pt x="8082" y="33735"/>
                    </a:cubicBezTo>
                    <a:cubicBezTo>
                      <a:pt x="8034" y="34834"/>
                      <a:pt x="7891" y="35910"/>
                      <a:pt x="7628" y="36962"/>
                    </a:cubicBezTo>
                    <a:cubicBezTo>
                      <a:pt x="7723" y="36914"/>
                      <a:pt x="7843" y="36843"/>
                      <a:pt x="7962" y="36771"/>
                    </a:cubicBezTo>
                    <a:cubicBezTo>
                      <a:pt x="7962" y="36341"/>
                      <a:pt x="7986" y="35910"/>
                      <a:pt x="8034" y="35480"/>
                    </a:cubicBezTo>
                    <a:cubicBezTo>
                      <a:pt x="8106" y="34572"/>
                      <a:pt x="8201" y="33663"/>
                      <a:pt x="8225" y="32754"/>
                    </a:cubicBezTo>
                    <a:cubicBezTo>
                      <a:pt x="8273" y="31822"/>
                      <a:pt x="8273" y="30890"/>
                      <a:pt x="8249" y="29957"/>
                    </a:cubicBezTo>
                    <a:cubicBezTo>
                      <a:pt x="8225" y="29049"/>
                      <a:pt x="8178" y="28116"/>
                      <a:pt x="8082" y="27184"/>
                    </a:cubicBezTo>
                    <a:cubicBezTo>
                      <a:pt x="8034" y="26730"/>
                      <a:pt x="7986" y="26252"/>
                      <a:pt x="7915" y="25797"/>
                    </a:cubicBezTo>
                    <a:cubicBezTo>
                      <a:pt x="7843" y="25343"/>
                      <a:pt x="7747" y="24889"/>
                      <a:pt x="7747" y="24434"/>
                    </a:cubicBezTo>
                    <a:cubicBezTo>
                      <a:pt x="7747" y="24411"/>
                      <a:pt x="7747" y="24387"/>
                      <a:pt x="7771" y="24387"/>
                    </a:cubicBezTo>
                    <a:cubicBezTo>
                      <a:pt x="7723" y="24267"/>
                      <a:pt x="7699" y="24148"/>
                      <a:pt x="7675" y="24052"/>
                    </a:cubicBezTo>
                    <a:cubicBezTo>
                      <a:pt x="7604" y="23693"/>
                      <a:pt x="7532" y="23359"/>
                      <a:pt x="7484" y="23000"/>
                    </a:cubicBezTo>
                    <a:cubicBezTo>
                      <a:pt x="7269" y="21757"/>
                      <a:pt x="7150" y="20490"/>
                      <a:pt x="6934" y="19223"/>
                    </a:cubicBezTo>
                    <a:cubicBezTo>
                      <a:pt x="6839" y="18601"/>
                      <a:pt x="6719" y="17955"/>
                      <a:pt x="6552" y="17358"/>
                    </a:cubicBezTo>
                    <a:cubicBezTo>
                      <a:pt x="6480" y="17071"/>
                      <a:pt x="6384" y="16760"/>
                      <a:pt x="6289" y="16473"/>
                    </a:cubicBezTo>
                    <a:lnTo>
                      <a:pt x="6217" y="16258"/>
                    </a:lnTo>
                    <a:cubicBezTo>
                      <a:pt x="6197" y="16288"/>
                      <a:pt x="6169" y="16301"/>
                      <a:pt x="6141" y="16301"/>
                    </a:cubicBezTo>
                    <a:cubicBezTo>
                      <a:pt x="6102" y="16301"/>
                      <a:pt x="6064" y="16276"/>
                      <a:pt x="6050" y="16234"/>
                    </a:cubicBezTo>
                    <a:cubicBezTo>
                      <a:pt x="6026" y="16091"/>
                      <a:pt x="6002" y="15947"/>
                      <a:pt x="5954" y="15804"/>
                    </a:cubicBezTo>
                    <a:cubicBezTo>
                      <a:pt x="5715" y="14632"/>
                      <a:pt x="5404" y="13461"/>
                      <a:pt x="5070" y="12313"/>
                    </a:cubicBezTo>
                    <a:cubicBezTo>
                      <a:pt x="4711" y="11189"/>
                      <a:pt x="4352" y="10066"/>
                      <a:pt x="3946" y="8918"/>
                    </a:cubicBezTo>
                    <a:cubicBezTo>
                      <a:pt x="3563" y="7795"/>
                      <a:pt x="3133" y="6671"/>
                      <a:pt x="2703" y="5547"/>
                    </a:cubicBezTo>
                    <a:cubicBezTo>
                      <a:pt x="2487" y="4997"/>
                      <a:pt x="2272" y="4423"/>
                      <a:pt x="2057" y="3874"/>
                    </a:cubicBezTo>
                    <a:cubicBezTo>
                      <a:pt x="1866" y="3300"/>
                      <a:pt x="1627" y="2774"/>
                      <a:pt x="1340" y="2248"/>
                    </a:cubicBezTo>
                    <a:cubicBezTo>
                      <a:pt x="1053" y="1698"/>
                      <a:pt x="718" y="1172"/>
                      <a:pt x="407" y="670"/>
                    </a:cubicBezTo>
                    <a:cubicBezTo>
                      <a:pt x="264" y="431"/>
                      <a:pt x="121" y="216"/>
                      <a:pt x="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5" name="Google Shape;1555;p44"/>
              <p:cNvSpPr/>
              <p:nvPr/>
            </p:nvSpPr>
            <p:spPr>
              <a:xfrm>
                <a:off x="6960500" y="7440675"/>
                <a:ext cx="438125" cy="149125"/>
              </a:xfrm>
              <a:custGeom>
                <a:avLst/>
                <a:gdLst/>
                <a:ahLst/>
                <a:cxnLst/>
                <a:rect l="l" t="t" r="r" b="b"/>
                <a:pathLst>
                  <a:path w="17525" h="5965" extrusionOk="0">
                    <a:moveTo>
                      <a:pt x="15540" y="0"/>
                    </a:moveTo>
                    <a:cubicBezTo>
                      <a:pt x="15540" y="383"/>
                      <a:pt x="15182" y="646"/>
                      <a:pt x="14847" y="837"/>
                    </a:cubicBezTo>
                    <a:cubicBezTo>
                      <a:pt x="10735" y="3084"/>
                      <a:pt x="5810" y="3228"/>
                      <a:pt x="1339" y="4662"/>
                    </a:cubicBezTo>
                    <a:cubicBezTo>
                      <a:pt x="885" y="4758"/>
                      <a:pt x="454" y="4973"/>
                      <a:pt x="120" y="5308"/>
                    </a:cubicBezTo>
                    <a:cubicBezTo>
                      <a:pt x="48" y="5379"/>
                      <a:pt x="0" y="5499"/>
                      <a:pt x="0" y="5619"/>
                    </a:cubicBezTo>
                    <a:cubicBezTo>
                      <a:pt x="0" y="5859"/>
                      <a:pt x="285" y="5965"/>
                      <a:pt x="561" y="5965"/>
                    </a:cubicBezTo>
                    <a:cubicBezTo>
                      <a:pt x="614" y="5965"/>
                      <a:pt x="667" y="5961"/>
                      <a:pt x="717" y="5953"/>
                    </a:cubicBezTo>
                    <a:cubicBezTo>
                      <a:pt x="1291" y="5858"/>
                      <a:pt x="1865" y="5690"/>
                      <a:pt x="2415" y="5451"/>
                    </a:cubicBezTo>
                    <a:cubicBezTo>
                      <a:pt x="4638" y="4638"/>
                      <a:pt x="6981" y="4136"/>
                      <a:pt x="9372" y="3969"/>
                    </a:cubicBezTo>
                    <a:cubicBezTo>
                      <a:pt x="10591" y="3873"/>
                      <a:pt x="11835" y="3873"/>
                      <a:pt x="13054" y="3706"/>
                    </a:cubicBezTo>
                    <a:cubicBezTo>
                      <a:pt x="14297" y="3562"/>
                      <a:pt x="15493" y="3108"/>
                      <a:pt x="16497" y="2391"/>
                    </a:cubicBezTo>
                    <a:cubicBezTo>
                      <a:pt x="16736" y="2224"/>
                      <a:pt x="16927" y="2008"/>
                      <a:pt x="17070" y="1769"/>
                    </a:cubicBezTo>
                    <a:cubicBezTo>
                      <a:pt x="17357" y="1243"/>
                      <a:pt x="17214" y="550"/>
                      <a:pt x="17525" y="48"/>
                    </a:cubicBezTo>
                    <a:lnTo>
                      <a:pt x="1554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6" name="Google Shape;1556;p44"/>
              <p:cNvSpPr/>
              <p:nvPr/>
            </p:nvSpPr>
            <p:spPr>
              <a:xfrm>
                <a:off x="6218150" y="7675575"/>
                <a:ext cx="199650" cy="134500"/>
              </a:xfrm>
              <a:custGeom>
                <a:avLst/>
                <a:gdLst/>
                <a:ahLst/>
                <a:cxnLst/>
                <a:rect l="l" t="t" r="r" b="b"/>
                <a:pathLst>
                  <a:path w="7986" h="5380" extrusionOk="0">
                    <a:moveTo>
                      <a:pt x="407" y="0"/>
                    </a:moveTo>
                    <a:lnTo>
                      <a:pt x="335" y="96"/>
                    </a:lnTo>
                    <a:lnTo>
                      <a:pt x="144" y="406"/>
                    </a:lnTo>
                    <a:cubicBezTo>
                      <a:pt x="96" y="478"/>
                      <a:pt x="48" y="550"/>
                      <a:pt x="0" y="622"/>
                    </a:cubicBezTo>
                    <a:cubicBezTo>
                      <a:pt x="1100" y="1172"/>
                      <a:pt x="6599" y="3921"/>
                      <a:pt x="7986" y="5379"/>
                    </a:cubicBezTo>
                    <a:cubicBezTo>
                      <a:pt x="7938" y="5140"/>
                      <a:pt x="7914" y="4877"/>
                      <a:pt x="7914" y="4638"/>
                    </a:cubicBezTo>
                    <a:cubicBezTo>
                      <a:pt x="7890" y="4590"/>
                      <a:pt x="7866" y="4543"/>
                      <a:pt x="7842" y="4495"/>
                    </a:cubicBezTo>
                    <a:cubicBezTo>
                      <a:pt x="7825" y="4512"/>
                      <a:pt x="7796" y="4529"/>
                      <a:pt x="7772" y="4529"/>
                    </a:cubicBezTo>
                    <a:cubicBezTo>
                      <a:pt x="7762" y="4529"/>
                      <a:pt x="7753" y="4526"/>
                      <a:pt x="7746" y="4519"/>
                    </a:cubicBezTo>
                    <a:cubicBezTo>
                      <a:pt x="7531" y="4375"/>
                      <a:pt x="7316" y="4256"/>
                      <a:pt x="7101" y="4136"/>
                    </a:cubicBezTo>
                    <a:cubicBezTo>
                      <a:pt x="6336" y="3706"/>
                      <a:pt x="5547" y="3347"/>
                      <a:pt x="4901" y="2726"/>
                    </a:cubicBezTo>
                    <a:cubicBezTo>
                      <a:pt x="4884" y="2709"/>
                      <a:pt x="4903" y="2692"/>
                      <a:pt x="4924" y="2692"/>
                    </a:cubicBezTo>
                    <a:cubicBezTo>
                      <a:pt x="4933" y="2692"/>
                      <a:pt x="4942" y="2695"/>
                      <a:pt x="4949" y="2702"/>
                    </a:cubicBezTo>
                    <a:cubicBezTo>
                      <a:pt x="5140" y="2845"/>
                      <a:pt x="5332" y="2989"/>
                      <a:pt x="5547" y="3108"/>
                    </a:cubicBezTo>
                    <a:cubicBezTo>
                      <a:pt x="5929" y="3347"/>
                      <a:pt x="6312" y="3538"/>
                      <a:pt x="6694" y="3754"/>
                    </a:cubicBezTo>
                    <a:cubicBezTo>
                      <a:pt x="6886" y="3849"/>
                      <a:pt x="7101" y="3945"/>
                      <a:pt x="7268" y="4040"/>
                    </a:cubicBezTo>
                    <a:cubicBezTo>
                      <a:pt x="7436" y="4136"/>
                      <a:pt x="7603" y="4232"/>
                      <a:pt x="7746" y="4351"/>
                    </a:cubicBezTo>
                    <a:cubicBezTo>
                      <a:pt x="7699" y="4256"/>
                      <a:pt x="7651" y="4184"/>
                      <a:pt x="7579" y="4112"/>
                    </a:cubicBezTo>
                    <a:cubicBezTo>
                      <a:pt x="7436" y="3945"/>
                      <a:pt x="7268" y="3777"/>
                      <a:pt x="7101" y="3634"/>
                    </a:cubicBezTo>
                    <a:cubicBezTo>
                      <a:pt x="7029" y="3610"/>
                      <a:pt x="6957" y="3586"/>
                      <a:pt x="6910" y="3538"/>
                    </a:cubicBezTo>
                    <a:lnTo>
                      <a:pt x="6718" y="3419"/>
                    </a:lnTo>
                    <a:lnTo>
                      <a:pt x="6360" y="3204"/>
                    </a:lnTo>
                    <a:cubicBezTo>
                      <a:pt x="5905" y="2941"/>
                      <a:pt x="5451" y="2678"/>
                      <a:pt x="4997" y="2439"/>
                    </a:cubicBezTo>
                    <a:lnTo>
                      <a:pt x="4328" y="2056"/>
                    </a:lnTo>
                    <a:lnTo>
                      <a:pt x="4041" y="1913"/>
                    </a:lnTo>
                    <a:cubicBezTo>
                      <a:pt x="4029" y="1925"/>
                      <a:pt x="4011" y="1931"/>
                      <a:pt x="3993" y="1931"/>
                    </a:cubicBezTo>
                    <a:cubicBezTo>
                      <a:pt x="3975" y="1931"/>
                      <a:pt x="3957" y="1925"/>
                      <a:pt x="3945" y="1913"/>
                    </a:cubicBezTo>
                    <a:cubicBezTo>
                      <a:pt x="3658" y="1793"/>
                      <a:pt x="3419" y="1674"/>
                      <a:pt x="3108" y="1530"/>
                    </a:cubicBezTo>
                    <a:cubicBezTo>
                      <a:pt x="2797" y="1363"/>
                      <a:pt x="2463" y="1195"/>
                      <a:pt x="2176" y="1028"/>
                    </a:cubicBezTo>
                    <a:lnTo>
                      <a:pt x="2152" y="1028"/>
                    </a:lnTo>
                    <a:cubicBezTo>
                      <a:pt x="2056" y="1028"/>
                      <a:pt x="1985" y="1004"/>
                      <a:pt x="1913" y="956"/>
                    </a:cubicBezTo>
                    <a:cubicBezTo>
                      <a:pt x="1841" y="909"/>
                      <a:pt x="1769" y="861"/>
                      <a:pt x="1722" y="813"/>
                    </a:cubicBezTo>
                    <a:lnTo>
                      <a:pt x="1554" y="669"/>
                    </a:lnTo>
                    <a:cubicBezTo>
                      <a:pt x="1387" y="574"/>
                      <a:pt x="1243" y="478"/>
                      <a:pt x="1076" y="383"/>
                    </a:cubicBezTo>
                    <a:cubicBezTo>
                      <a:pt x="980" y="359"/>
                      <a:pt x="909" y="335"/>
                      <a:pt x="813" y="311"/>
                    </a:cubicBezTo>
                    <a:cubicBezTo>
                      <a:pt x="646" y="239"/>
                      <a:pt x="502" y="143"/>
                      <a:pt x="40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7" name="Google Shape;1557;p44"/>
              <p:cNvSpPr/>
              <p:nvPr/>
            </p:nvSpPr>
            <p:spPr>
              <a:xfrm>
                <a:off x="5799750" y="7397625"/>
                <a:ext cx="286325" cy="356850"/>
              </a:xfrm>
              <a:custGeom>
                <a:avLst/>
                <a:gdLst/>
                <a:ahLst/>
                <a:cxnLst/>
                <a:rect l="l" t="t" r="r" b="b"/>
                <a:pathLst>
                  <a:path w="11453" h="14274" extrusionOk="0">
                    <a:moveTo>
                      <a:pt x="11046" y="1"/>
                    </a:moveTo>
                    <a:cubicBezTo>
                      <a:pt x="11046" y="1"/>
                      <a:pt x="6169" y="9875"/>
                      <a:pt x="4615" y="12361"/>
                    </a:cubicBezTo>
                    <a:cubicBezTo>
                      <a:pt x="4142" y="13106"/>
                      <a:pt x="3544" y="13370"/>
                      <a:pt x="2935" y="13370"/>
                    </a:cubicBezTo>
                    <a:cubicBezTo>
                      <a:pt x="1511" y="13370"/>
                      <a:pt x="34" y="11921"/>
                      <a:pt x="0" y="11787"/>
                    </a:cubicBezTo>
                    <a:lnTo>
                      <a:pt x="0" y="11787"/>
                    </a:lnTo>
                    <a:lnTo>
                      <a:pt x="168" y="13007"/>
                    </a:lnTo>
                    <a:lnTo>
                      <a:pt x="4543" y="14274"/>
                    </a:lnTo>
                    <a:lnTo>
                      <a:pt x="11452" y="407"/>
                    </a:lnTo>
                    <a:lnTo>
                      <a:pt x="1104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8" name="Google Shape;1558;p44"/>
              <p:cNvSpPr/>
              <p:nvPr/>
            </p:nvSpPr>
            <p:spPr>
              <a:xfrm>
                <a:off x="5793775" y="7342050"/>
                <a:ext cx="187100" cy="325775"/>
              </a:xfrm>
              <a:custGeom>
                <a:avLst/>
                <a:gdLst/>
                <a:ahLst/>
                <a:cxnLst/>
                <a:rect l="l" t="t" r="r" b="b"/>
                <a:pathLst>
                  <a:path w="7484" h="13031" extrusionOk="0">
                    <a:moveTo>
                      <a:pt x="7484" y="0"/>
                    </a:moveTo>
                    <a:lnTo>
                      <a:pt x="6312" y="526"/>
                    </a:lnTo>
                    <a:cubicBezTo>
                      <a:pt x="6312" y="526"/>
                      <a:pt x="72" y="12576"/>
                      <a:pt x="0" y="12791"/>
                    </a:cubicBezTo>
                    <a:lnTo>
                      <a:pt x="574" y="13030"/>
                    </a:lnTo>
                    <a:cubicBezTo>
                      <a:pt x="574" y="13030"/>
                      <a:pt x="1339" y="11620"/>
                      <a:pt x="1554" y="11070"/>
                    </a:cubicBezTo>
                    <a:cubicBezTo>
                      <a:pt x="1770" y="10496"/>
                      <a:pt x="7483" y="1"/>
                      <a:pt x="74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9" name="Google Shape;1559;p44"/>
              <p:cNvSpPr/>
              <p:nvPr/>
            </p:nvSpPr>
            <p:spPr>
              <a:xfrm>
                <a:off x="6066925" y="7559000"/>
                <a:ext cx="150650" cy="122700"/>
              </a:xfrm>
              <a:custGeom>
                <a:avLst/>
                <a:gdLst/>
                <a:ahLst/>
                <a:cxnLst/>
                <a:rect l="l" t="t" r="r" b="b"/>
                <a:pathLst>
                  <a:path w="6026" h="4908" extrusionOk="0">
                    <a:moveTo>
                      <a:pt x="574" y="1"/>
                    </a:moveTo>
                    <a:lnTo>
                      <a:pt x="72" y="718"/>
                    </a:lnTo>
                    <a:cubicBezTo>
                      <a:pt x="0" y="886"/>
                      <a:pt x="2487" y="3348"/>
                      <a:pt x="4089" y="4185"/>
                    </a:cubicBezTo>
                    <a:cubicBezTo>
                      <a:pt x="5316" y="4836"/>
                      <a:pt x="5806" y="4908"/>
                      <a:pt x="5963" y="4908"/>
                    </a:cubicBezTo>
                    <a:cubicBezTo>
                      <a:pt x="6008" y="4908"/>
                      <a:pt x="6025" y="4902"/>
                      <a:pt x="6025" y="4902"/>
                    </a:cubicBezTo>
                    <a:lnTo>
                      <a:pt x="2917" y="2463"/>
                    </a:lnTo>
                    <a:lnTo>
                      <a:pt x="1196" y="599"/>
                    </a:lnTo>
                    <a:lnTo>
                      <a:pt x="57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0" name="Google Shape;1560;p44"/>
              <p:cNvSpPr/>
              <p:nvPr/>
            </p:nvSpPr>
            <p:spPr>
              <a:xfrm>
                <a:off x="7033700" y="5513675"/>
                <a:ext cx="122850" cy="153050"/>
              </a:xfrm>
              <a:custGeom>
                <a:avLst/>
                <a:gdLst/>
                <a:ahLst/>
                <a:cxnLst/>
                <a:rect l="l" t="t" r="r" b="b"/>
                <a:pathLst>
                  <a:path w="4914" h="6122" extrusionOk="0">
                    <a:moveTo>
                      <a:pt x="13" y="1"/>
                    </a:moveTo>
                    <a:lnTo>
                      <a:pt x="13" y="1"/>
                    </a:lnTo>
                    <a:cubicBezTo>
                      <a:pt x="1" y="60"/>
                      <a:pt x="7" y="113"/>
                      <a:pt x="27" y="160"/>
                    </a:cubicBezTo>
                    <a:lnTo>
                      <a:pt x="27" y="160"/>
                    </a:lnTo>
                    <a:lnTo>
                      <a:pt x="13" y="1"/>
                    </a:lnTo>
                    <a:close/>
                    <a:moveTo>
                      <a:pt x="27" y="160"/>
                    </a:moveTo>
                    <a:lnTo>
                      <a:pt x="108" y="1077"/>
                    </a:lnTo>
                    <a:cubicBezTo>
                      <a:pt x="348" y="1172"/>
                      <a:pt x="587" y="1292"/>
                      <a:pt x="778" y="1483"/>
                    </a:cubicBezTo>
                    <a:cubicBezTo>
                      <a:pt x="1328" y="1842"/>
                      <a:pt x="2045" y="1937"/>
                      <a:pt x="2571" y="2368"/>
                    </a:cubicBezTo>
                    <a:cubicBezTo>
                      <a:pt x="3025" y="2774"/>
                      <a:pt x="3240" y="3396"/>
                      <a:pt x="3121" y="4017"/>
                    </a:cubicBezTo>
                    <a:cubicBezTo>
                      <a:pt x="3025" y="4352"/>
                      <a:pt x="2882" y="4711"/>
                      <a:pt x="2714" y="5045"/>
                    </a:cubicBezTo>
                    <a:cubicBezTo>
                      <a:pt x="2523" y="5380"/>
                      <a:pt x="2499" y="5763"/>
                      <a:pt x="2619" y="6121"/>
                    </a:cubicBezTo>
                    <a:cubicBezTo>
                      <a:pt x="2810" y="5739"/>
                      <a:pt x="3097" y="5404"/>
                      <a:pt x="3432" y="5141"/>
                    </a:cubicBezTo>
                    <a:cubicBezTo>
                      <a:pt x="3790" y="4878"/>
                      <a:pt x="4173" y="4639"/>
                      <a:pt x="4555" y="4400"/>
                    </a:cubicBezTo>
                    <a:cubicBezTo>
                      <a:pt x="4699" y="4328"/>
                      <a:pt x="4818" y="4209"/>
                      <a:pt x="4866" y="4065"/>
                    </a:cubicBezTo>
                    <a:cubicBezTo>
                      <a:pt x="4914" y="3874"/>
                      <a:pt x="4818" y="3683"/>
                      <a:pt x="4651" y="3587"/>
                    </a:cubicBezTo>
                    <a:cubicBezTo>
                      <a:pt x="4484" y="3491"/>
                      <a:pt x="4316" y="3420"/>
                      <a:pt x="4125" y="3372"/>
                    </a:cubicBezTo>
                    <a:cubicBezTo>
                      <a:pt x="3958" y="3324"/>
                      <a:pt x="3766" y="3228"/>
                      <a:pt x="3647" y="3109"/>
                    </a:cubicBezTo>
                    <a:cubicBezTo>
                      <a:pt x="3288" y="2702"/>
                      <a:pt x="3647" y="2033"/>
                      <a:pt x="3336" y="1603"/>
                    </a:cubicBezTo>
                    <a:cubicBezTo>
                      <a:pt x="3240" y="1459"/>
                      <a:pt x="3073" y="1340"/>
                      <a:pt x="2906" y="1292"/>
                    </a:cubicBezTo>
                    <a:cubicBezTo>
                      <a:pt x="2428" y="1124"/>
                      <a:pt x="1949" y="1005"/>
                      <a:pt x="1447" y="957"/>
                    </a:cubicBezTo>
                    <a:cubicBezTo>
                      <a:pt x="945" y="885"/>
                      <a:pt x="491" y="646"/>
                      <a:pt x="132" y="288"/>
                    </a:cubicBezTo>
                    <a:cubicBezTo>
                      <a:pt x="84" y="251"/>
                      <a:pt x="48" y="209"/>
                      <a:pt x="27" y="16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1" name="Google Shape;1561;p44"/>
              <p:cNvSpPr/>
              <p:nvPr/>
            </p:nvSpPr>
            <p:spPr>
              <a:xfrm>
                <a:off x="7160725" y="5509500"/>
                <a:ext cx="84300" cy="14347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5739" extrusionOk="0">
                    <a:moveTo>
                      <a:pt x="813" y="0"/>
                    </a:moveTo>
                    <a:lnTo>
                      <a:pt x="694" y="144"/>
                    </a:lnTo>
                    <a:cubicBezTo>
                      <a:pt x="703" y="210"/>
                      <a:pt x="715" y="276"/>
                      <a:pt x="730" y="342"/>
                    </a:cubicBezTo>
                    <a:lnTo>
                      <a:pt x="730" y="342"/>
                    </a:lnTo>
                    <a:cubicBezTo>
                      <a:pt x="793" y="246"/>
                      <a:pt x="825" y="126"/>
                      <a:pt x="813" y="0"/>
                    </a:cubicBezTo>
                    <a:close/>
                    <a:moveTo>
                      <a:pt x="730" y="342"/>
                    </a:moveTo>
                    <a:cubicBezTo>
                      <a:pt x="661" y="448"/>
                      <a:pt x="556" y="525"/>
                      <a:pt x="431" y="550"/>
                    </a:cubicBezTo>
                    <a:cubicBezTo>
                      <a:pt x="359" y="550"/>
                      <a:pt x="287" y="550"/>
                      <a:pt x="215" y="574"/>
                    </a:cubicBezTo>
                    <a:cubicBezTo>
                      <a:pt x="48" y="694"/>
                      <a:pt x="0" y="933"/>
                      <a:pt x="120" y="1100"/>
                    </a:cubicBezTo>
                    <a:cubicBezTo>
                      <a:pt x="239" y="1244"/>
                      <a:pt x="407" y="1363"/>
                      <a:pt x="598" y="1435"/>
                    </a:cubicBezTo>
                    <a:cubicBezTo>
                      <a:pt x="2104" y="2224"/>
                      <a:pt x="2965" y="3850"/>
                      <a:pt x="2774" y="5547"/>
                    </a:cubicBezTo>
                    <a:cubicBezTo>
                      <a:pt x="2774" y="5619"/>
                      <a:pt x="2774" y="5714"/>
                      <a:pt x="2845" y="5738"/>
                    </a:cubicBezTo>
                    <a:lnTo>
                      <a:pt x="2917" y="5738"/>
                    </a:lnTo>
                    <a:cubicBezTo>
                      <a:pt x="2989" y="5690"/>
                      <a:pt x="3037" y="5619"/>
                      <a:pt x="3061" y="5523"/>
                    </a:cubicBezTo>
                    <a:cubicBezTo>
                      <a:pt x="3300" y="5045"/>
                      <a:pt x="3371" y="4495"/>
                      <a:pt x="3324" y="3945"/>
                    </a:cubicBezTo>
                    <a:cubicBezTo>
                      <a:pt x="3180" y="3419"/>
                      <a:pt x="2893" y="2965"/>
                      <a:pt x="2487" y="2630"/>
                    </a:cubicBezTo>
                    <a:cubicBezTo>
                      <a:pt x="2080" y="2296"/>
                      <a:pt x="1698" y="1937"/>
                      <a:pt x="1339" y="1554"/>
                    </a:cubicBezTo>
                    <a:cubicBezTo>
                      <a:pt x="1220" y="1411"/>
                      <a:pt x="1100" y="1267"/>
                      <a:pt x="1004" y="1100"/>
                    </a:cubicBezTo>
                    <a:cubicBezTo>
                      <a:pt x="889" y="870"/>
                      <a:pt x="790" y="609"/>
                      <a:pt x="730" y="342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2" name="Google Shape;1562;p44"/>
              <p:cNvSpPr/>
              <p:nvPr/>
            </p:nvSpPr>
            <p:spPr>
              <a:xfrm>
                <a:off x="6889375" y="5756675"/>
                <a:ext cx="77125" cy="98350"/>
              </a:xfrm>
              <a:custGeom>
                <a:avLst/>
                <a:gdLst/>
                <a:ahLst/>
                <a:cxnLst/>
                <a:rect l="l" t="t" r="r" b="b"/>
                <a:pathLst>
                  <a:path w="3085" h="3934" extrusionOk="0">
                    <a:moveTo>
                      <a:pt x="2295" y="3478"/>
                    </a:moveTo>
                    <a:lnTo>
                      <a:pt x="2295" y="3526"/>
                    </a:lnTo>
                    <a:cubicBezTo>
                      <a:pt x="2295" y="3597"/>
                      <a:pt x="2343" y="3669"/>
                      <a:pt x="2391" y="3741"/>
                    </a:cubicBezTo>
                    <a:lnTo>
                      <a:pt x="2295" y="3741"/>
                    </a:lnTo>
                    <a:lnTo>
                      <a:pt x="2295" y="3717"/>
                    </a:lnTo>
                    <a:cubicBezTo>
                      <a:pt x="2271" y="3645"/>
                      <a:pt x="2271" y="3550"/>
                      <a:pt x="2295" y="3478"/>
                    </a:cubicBezTo>
                    <a:close/>
                    <a:moveTo>
                      <a:pt x="242" y="0"/>
                    </a:moveTo>
                    <a:cubicBezTo>
                      <a:pt x="192" y="0"/>
                      <a:pt x="143" y="37"/>
                      <a:pt x="143" y="107"/>
                    </a:cubicBezTo>
                    <a:cubicBezTo>
                      <a:pt x="127" y="90"/>
                      <a:pt x="104" y="82"/>
                      <a:pt x="81" y="82"/>
                    </a:cubicBezTo>
                    <a:cubicBezTo>
                      <a:pt x="40" y="82"/>
                      <a:pt x="0" y="108"/>
                      <a:pt x="0" y="155"/>
                    </a:cubicBezTo>
                    <a:cubicBezTo>
                      <a:pt x="24" y="274"/>
                      <a:pt x="72" y="394"/>
                      <a:pt x="167" y="489"/>
                    </a:cubicBezTo>
                    <a:cubicBezTo>
                      <a:pt x="239" y="585"/>
                      <a:pt x="311" y="657"/>
                      <a:pt x="406" y="728"/>
                    </a:cubicBezTo>
                    <a:cubicBezTo>
                      <a:pt x="478" y="776"/>
                      <a:pt x="550" y="848"/>
                      <a:pt x="622" y="896"/>
                    </a:cubicBezTo>
                    <a:cubicBezTo>
                      <a:pt x="885" y="1111"/>
                      <a:pt x="1195" y="1278"/>
                      <a:pt x="1506" y="1422"/>
                    </a:cubicBezTo>
                    <a:cubicBezTo>
                      <a:pt x="1650" y="1494"/>
                      <a:pt x="1793" y="1565"/>
                      <a:pt x="1937" y="1637"/>
                    </a:cubicBezTo>
                    <a:cubicBezTo>
                      <a:pt x="2080" y="1780"/>
                      <a:pt x="2223" y="1948"/>
                      <a:pt x="2343" y="2139"/>
                    </a:cubicBezTo>
                    <a:cubicBezTo>
                      <a:pt x="2295" y="2139"/>
                      <a:pt x="2271" y="2211"/>
                      <a:pt x="2319" y="2235"/>
                    </a:cubicBezTo>
                    <a:cubicBezTo>
                      <a:pt x="2367" y="2283"/>
                      <a:pt x="2415" y="2330"/>
                      <a:pt x="2463" y="2402"/>
                    </a:cubicBezTo>
                    <a:cubicBezTo>
                      <a:pt x="2367" y="2546"/>
                      <a:pt x="2343" y="2689"/>
                      <a:pt x="2343" y="2856"/>
                    </a:cubicBezTo>
                    <a:lnTo>
                      <a:pt x="2343" y="2976"/>
                    </a:lnTo>
                    <a:cubicBezTo>
                      <a:pt x="2223" y="3095"/>
                      <a:pt x="2128" y="3287"/>
                      <a:pt x="2080" y="3454"/>
                    </a:cubicBezTo>
                    <a:cubicBezTo>
                      <a:pt x="2034" y="3638"/>
                      <a:pt x="2077" y="3933"/>
                      <a:pt x="2315" y="3933"/>
                    </a:cubicBezTo>
                    <a:cubicBezTo>
                      <a:pt x="2324" y="3933"/>
                      <a:pt x="2333" y="3933"/>
                      <a:pt x="2343" y="3932"/>
                    </a:cubicBezTo>
                    <a:cubicBezTo>
                      <a:pt x="2439" y="3908"/>
                      <a:pt x="2558" y="3860"/>
                      <a:pt x="2630" y="3789"/>
                    </a:cubicBezTo>
                    <a:cubicBezTo>
                      <a:pt x="2845" y="3645"/>
                      <a:pt x="3012" y="3430"/>
                      <a:pt x="3036" y="3191"/>
                    </a:cubicBezTo>
                    <a:cubicBezTo>
                      <a:pt x="3060" y="3024"/>
                      <a:pt x="3084" y="2856"/>
                      <a:pt x="3060" y="2689"/>
                    </a:cubicBezTo>
                    <a:cubicBezTo>
                      <a:pt x="3036" y="2498"/>
                      <a:pt x="2941" y="2330"/>
                      <a:pt x="2845" y="2163"/>
                    </a:cubicBezTo>
                    <a:cubicBezTo>
                      <a:pt x="2630" y="1876"/>
                      <a:pt x="2367" y="1637"/>
                      <a:pt x="2056" y="1470"/>
                    </a:cubicBezTo>
                    <a:cubicBezTo>
                      <a:pt x="2008" y="1422"/>
                      <a:pt x="1937" y="1374"/>
                      <a:pt x="1889" y="1326"/>
                    </a:cubicBezTo>
                    <a:cubicBezTo>
                      <a:pt x="1769" y="1231"/>
                      <a:pt x="1650" y="1135"/>
                      <a:pt x="1506" y="1063"/>
                    </a:cubicBezTo>
                    <a:cubicBezTo>
                      <a:pt x="1267" y="920"/>
                      <a:pt x="1004" y="824"/>
                      <a:pt x="765" y="705"/>
                    </a:cubicBezTo>
                    <a:lnTo>
                      <a:pt x="574" y="609"/>
                    </a:lnTo>
                    <a:cubicBezTo>
                      <a:pt x="478" y="513"/>
                      <a:pt x="406" y="394"/>
                      <a:pt x="383" y="274"/>
                    </a:cubicBezTo>
                    <a:cubicBezTo>
                      <a:pt x="383" y="250"/>
                      <a:pt x="406" y="226"/>
                      <a:pt x="406" y="203"/>
                    </a:cubicBezTo>
                    <a:cubicBezTo>
                      <a:pt x="383" y="155"/>
                      <a:pt x="359" y="83"/>
                      <a:pt x="335" y="59"/>
                    </a:cubicBezTo>
                    <a:cubicBezTo>
                      <a:pt x="315" y="19"/>
                      <a:pt x="278" y="0"/>
                      <a:pt x="24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3" name="Google Shape;1563;p44"/>
              <p:cNvSpPr/>
              <p:nvPr/>
            </p:nvSpPr>
            <p:spPr>
              <a:xfrm>
                <a:off x="6825400" y="5796150"/>
                <a:ext cx="9730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3892" h="871" extrusionOk="0">
                    <a:moveTo>
                      <a:pt x="2569" y="1"/>
                    </a:moveTo>
                    <a:cubicBezTo>
                      <a:pt x="2490" y="1"/>
                      <a:pt x="2410" y="19"/>
                      <a:pt x="2344" y="58"/>
                    </a:cubicBezTo>
                    <a:lnTo>
                      <a:pt x="2296" y="82"/>
                    </a:lnTo>
                    <a:cubicBezTo>
                      <a:pt x="2248" y="82"/>
                      <a:pt x="2176" y="106"/>
                      <a:pt x="2176" y="178"/>
                    </a:cubicBezTo>
                    <a:cubicBezTo>
                      <a:pt x="2129" y="225"/>
                      <a:pt x="2057" y="249"/>
                      <a:pt x="1985" y="273"/>
                    </a:cubicBezTo>
                    <a:cubicBezTo>
                      <a:pt x="1949" y="285"/>
                      <a:pt x="1913" y="291"/>
                      <a:pt x="1878" y="291"/>
                    </a:cubicBezTo>
                    <a:cubicBezTo>
                      <a:pt x="1842" y="291"/>
                      <a:pt x="1806" y="285"/>
                      <a:pt x="1770" y="273"/>
                    </a:cubicBezTo>
                    <a:cubicBezTo>
                      <a:pt x="1770" y="273"/>
                      <a:pt x="1746" y="249"/>
                      <a:pt x="1722" y="249"/>
                    </a:cubicBezTo>
                    <a:lnTo>
                      <a:pt x="1651" y="249"/>
                    </a:lnTo>
                    <a:lnTo>
                      <a:pt x="1579" y="225"/>
                    </a:lnTo>
                    <a:cubicBezTo>
                      <a:pt x="1459" y="178"/>
                      <a:pt x="1316" y="154"/>
                      <a:pt x="1172" y="154"/>
                    </a:cubicBezTo>
                    <a:cubicBezTo>
                      <a:pt x="1029" y="178"/>
                      <a:pt x="909" y="225"/>
                      <a:pt x="790" y="273"/>
                    </a:cubicBezTo>
                    <a:cubicBezTo>
                      <a:pt x="646" y="345"/>
                      <a:pt x="527" y="441"/>
                      <a:pt x="407" y="536"/>
                    </a:cubicBezTo>
                    <a:cubicBezTo>
                      <a:pt x="288" y="608"/>
                      <a:pt x="168" y="704"/>
                      <a:pt x="49" y="799"/>
                    </a:cubicBezTo>
                    <a:cubicBezTo>
                      <a:pt x="1" y="823"/>
                      <a:pt x="49" y="871"/>
                      <a:pt x="73" y="871"/>
                    </a:cubicBezTo>
                    <a:cubicBezTo>
                      <a:pt x="192" y="823"/>
                      <a:pt x="288" y="775"/>
                      <a:pt x="383" y="727"/>
                    </a:cubicBezTo>
                    <a:cubicBezTo>
                      <a:pt x="383" y="727"/>
                      <a:pt x="383" y="727"/>
                      <a:pt x="383" y="751"/>
                    </a:cubicBezTo>
                    <a:cubicBezTo>
                      <a:pt x="407" y="775"/>
                      <a:pt x="455" y="799"/>
                      <a:pt x="503" y="799"/>
                    </a:cubicBezTo>
                    <a:cubicBezTo>
                      <a:pt x="718" y="751"/>
                      <a:pt x="909" y="680"/>
                      <a:pt x="1125" y="656"/>
                    </a:cubicBezTo>
                    <a:lnTo>
                      <a:pt x="1340" y="632"/>
                    </a:lnTo>
                    <a:cubicBezTo>
                      <a:pt x="1388" y="680"/>
                      <a:pt x="1435" y="704"/>
                      <a:pt x="1507" y="727"/>
                    </a:cubicBezTo>
                    <a:cubicBezTo>
                      <a:pt x="1507" y="751"/>
                      <a:pt x="1555" y="775"/>
                      <a:pt x="1579" y="775"/>
                    </a:cubicBezTo>
                    <a:lnTo>
                      <a:pt x="1674" y="775"/>
                    </a:lnTo>
                    <a:cubicBezTo>
                      <a:pt x="1759" y="792"/>
                      <a:pt x="1855" y="809"/>
                      <a:pt x="1955" y="809"/>
                    </a:cubicBezTo>
                    <a:cubicBezTo>
                      <a:pt x="1997" y="809"/>
                      <a:pt x="2039" y="806"/>
                      <a:pt x="2081" y="799"/>
                    </a:cubicBezTo>
                    <a:cubicBezTo>
                      <a:pt x="2129" y="799"/>
                      <a:pt x="2176" y="751"/>
                      <a:pt x="2176" y="704"/>
                    </a:cubicBezTo>
                    <a:cubicBezTo>
                      <a:pt x="2272" y="680"/>
                      <a:pt x="2368" y="632"/>
                      <a:pt x="2416" y="560"/>
                    </a:cubicBezTo>
                    <a:lnTo>
                      <a:pt x="2439" y="560"/>
                    </a:lnTo>
                    <a:cubicBezTo>
                      <a:pt x="2655" y="584"/>
                      <a:pt x="2846" y="656"/>
                      <a:pt x="3037" y="704"/>
                    </a:cubicBezTo>
                    <a:cubicBezTo>
                      <a:pt x="3276" y="799"/>
                      <a:pt x="3491" y="823"/>
                      <a:pt x="3731" y="823"/>
                    </a:cubicBezTo>
                    <a:cubicBezTo>
                      <a:pt x="3739" y="825"/>
                      <a:pt x="3747" y="826"/>
                      <a:pt x="3755" y="826"/>
                    </a:cubicBezTo>
                    <a:cubicBezTo>
                      <a:pt x="3838" y="826"/>
                      <a:pt x="3892" y="721"/>
                      <a:pt x="3826" y="656"/>
                    </a:cubicBezTo>
                    <a:cubicBezTo>
                      <a:pt x="3611" y="488"/>
                      <a:pt x="3348" y="321"/>
                      <a:pt x="3085" y="225"/>
                    </a:cubicBezTo>
                    <a:cubicBezTo>
                      <a:pt x="2965" y="154"/>
                      <a:pt x="2870" y="82"/>
                      <a:pt x="2750" y="34"/>
                    </a:cubicBezTo>
                    <a:cubicBezTo>
                      <a:pt x="2697" y="13"/>
                      <a:pt x="2633" y="1"/>
                      <a:pt x="25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4" name="Google Shape;1564;p44"/>
              <p:cNvSpPr/>
              <p:nvPr/>
            </p:nvSpPr>
            <p:spPr>
              <a:xfrm>
                <a:off x="6842150" y="5711075"/>
                <a:ext cx="568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2272" h="1089" extrusionOk="0">
                    <a:moveTo>
                      <a:pt x="981" y="257"/>
                    </a:moveTo>
                    <a:cubicBezTo>
                      <a:pt x="1076" y="257"/>
                      <a:pt x="1172" y="257"/>
                      <a:pt x="1267" y="281"/>
                    </a:cubicBezTo>
                    <a:lnTo>
                      <a:pt x="1052" y="281"/>
                    </a:lnTo>
                    <a:lnTo>
                      <a:pt x="981" y="257"/>
                    </a:lnTo>
                    <a:close/>
                    <a:moveTo>
                      <a:pt x="981" y="688"/>
                    </a:moveTo>
                    <a:cubicBezTo>
                      <a:pt x="981" y="688"/>
                      <a:pt x="981" y="712"/>
                      <a:pt x="1004" y="735"/>
                    </a:cubicBezTo>
                    <a:lnTo>
                      <a:pt x="933" y="735"/>
                    </a:lnTo>
                    <a:lnTo>
                      <a:pt x="933" y="712"/>
                    </a:lnTo>
                    <a:lnTo>
                      <a:pt x="933" y="688"/>
                    </a:lnTo>
                    <a:close/>
                    <a:moveTo>
                      <a:pt x="1889" y="712"/>
                    </a:moveTo>
                    <a:lnTo>
                      <a:pt x="1937" y="735"/>
                    </a:lnTo>
                    <a:lnTo>
                      <a:pt x="2009" y="759"/>
                    </a:lnTo>
                    <a:lnTo>
                      <a:pt x="1961" y="783"/>
                    </a:lnTo>
                    <a:cubicBezTo>
                      <a:pt x="1937" y="759"/>
                      <a:pt x="1913" y="735"/>
                      <a:pt x="1889" y="712"/>
                    </a:cubicBezTo>
                    <a:close/>
                    <a:moveTo>
                      <a:pt x="840" y="0"/>
                    </a:moveTo>
                    <a:cubicBezTo>
                      <a:pt x="771" y="0"/>
                      <a:pt x="706" y="6"/>
                      <a:pt x="646" y="18"/>
                    </a:cubicBezTo>
                    <a:cubicBezTo>
                      <a:pt x="598" y="42"/>
                      <a:pt x="550" y="66"/>
                      <a:pt x="502" y="90"/>
                    </a:cubicBezTo>
                    <a:lnTo>
                      <a:pt x="478" y="66"/>
                    </a:lnTo>
                    <a:cubicBezTo>
                      <a:pt x="466" y="60"/>
                      <a:pt x="453" y="57"/>
                      <a:pt x="440" y="57"/>
                    </a:cubicBezTo>
                    <a:cubicBezTo>
                      <a:pt x="407" y="57"/>
                      <a:pt x="376" y="79"/>
                      <a:pt x="359" y="114"/>
                    </a:cubicBezTo>
                    <a:cubicBezTo>
                      <a:pt x="335" y="138"/>
                      <a:pt x="311" y="162"/>
                      <a:pt x="287" y="162"/>
                    </a:cubicBezTo>
                    <a:cubicBezTo>
                      <a:pt x="281" y="155"/>
                      <a:pt x="271" y="152"/>
                      <a:pt x="260" y="152"/>
                    </a:cubicBezTo>
                    <a:cubicBezTo>
                      <a:pt x="230" y="152"/>
                      <a:pt x="192" y="175"/>
                      <a:pt x="192" y="210"/>
                    </a:cubicBezTo>
                    <a:cubicBezTo>
                      <a:pt x="120" y="233"/>
                      <a:pt x="96" y="329"/>
                      <a:pt x="144" y="377"/>
                    </a:cubicBezTo>
                    <a:cubicBezTo>
                      <a:pt x="72" y="592"/>
                      <a:pt x="24" y="783"/>
                      <a:pt x="0" y="975"/>
                    </a:cubicBezTo>
                    <a:cubicBezTo>
                      <a:pt x="0" y="1046"/>
                      <a:pt x="48" y="1070"/>
                      <a:pt x="96" y="1070"/>
                    </a:cubicBezTo>
                    <a:lnTo>
                      <a:pt x="359" y="1070"/>
                    </a:lnTo>
                    <a:cubicBezTo>
                      <a:pt x="395" y="1082"/>
                      <a:pt x="425" y="1088"/>
                      <a:pt x="452" y="1088"/>
                    </a:cubicBezTo>
                    <a:cubicBezTo>
                      <a:pt x="478" y="1088"/>
                      <a:pt x="502" y="1082"/>
                      <a:pt x="526" y="1070"/>
                    </a:cubicBezTo>
                    <a:lnTo>
                      <a:pt x="1387" y="1070"/>
                    </a:lnTo>
                    <a:cubicBezTo>
                      <a:pt x="1554" y="1070"/>
                      <a:pt x="1722" y="1070"/>
                      <a:pt x="1889" y="1022"/>
                    </a:cubicBezTo>
                    <a:cubicBezTo>
                      <a:pt x="2032" y="998"/>
                      <a:pt x="2176" y="951"/>
                      <a:pt x="2248" y="831"/>
                    </a:cubicBezTo>
                    <a:cubicBezTo>
                      <a:pt x="2272" y="807"/>
                      <a:pt x="2272" y="759"/>
                      <a:pt x="2272" y="735"/>
                    </a:cubicBezTo>
                    <a:cubicBezTo>
                      <a:pt x="2272" y="688"/>
                      <a:pt x="2248" y="664"/>
                      <a:pt x="2224" y="664"/>
                    </a:cubicBezTo>
                    <a:cubicBezTo>
                      <a:pt x="2152" y="592"/>
                      <a:pt x="2080" y="544"/>
                      <a:pt x="1985" y="520"/>
                    </a:cubicBezTo>
                    <a:cubicBezTo>
                      <a:pt x="1817" y="377"/>
                      <a:pt x="1650" y="257"/>
                      <a:pt x="1483" y="162"/>
                    </a:cubicBezTo>
                    <a:cubicBezTo>
                      <a:pt x="1339" y="90"/>
                      <a:pt x="1196" y="42"/>
                      <a:pt x="1052" y="18"/>
                    </a:cubicBezTo>
                    <a:cubicBezTo>
                      <a:pt x="981" y="6"/>
                      <a:pt x="909" y="0"/>
                      <a:pt x="84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5" name="Google Shape;1565;p44"/>
              <p:cNvSpPr/>
              <p:nvPr/>
            </p:nvSpPr>
            <p:spPr>
              <a:xfrm>
                <a:off x="6875625" y="5517800"/>
                <a:ext cx="16260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6504" h="2159" extrusionOk="0">
                    <a:moveTo>
                      <a:pt x="0" y="218"/>
                    </a:moveTo>
                    <a:lnTo>
                      <a:pt x="0" y="218"/>
                    </a:lnTo>
                    <a:cubicBezTo>
                      <a:pt x="81" y="350"/>
                      <a:pt x="184" y="465"/>
                      <a:pt x="303" y="558"/>
                    </a:cubicBezTo>
                    <a:lnTo>
                      <a:pt x="303" y="558"/>
                    </a:lnTo>
                    <a:lnTo>
                      <a:pt x="0" y="218"/>
                    </a:lnTo>
                    <a:close/>
                    <a:moveTo>
                      <a:pt x="3296" y="1"/>
                    </a:moveTo>
                    <a:cubicBezTo>
                      <a:pt x="3242" y="1"/>
                      <a:pt x="3187" y="9"/>
                      <a:pt x="3132" y="27"/>
                    </a:cubicBezTo>
                    <a:cubicBezTo>
                      <a:pt x="2965" y="123"/>
                      <a:pt x="2893" y="314"/>
                      <a:pt x="2797" y="481"/>
                    </a:cubicBezTo>
                    <a:cubicBezTo>
                      <a:pt x="2606" y="792"/>
                      <a:pt x="2271" y="959"/>
                      <a:pt x="1913" y="983"/>
                    </a:cubicBezTo>
                    <a:cubicBezTo>
                      <a:pt x="1855" y="987"/>
                      <a:pt x="1796" y="989"/>
                      <a:pt x="1738" y="989"/>
                    </a:cubicBezTo>
                    <a:cubicBezTo>
                      <a:pt x="1438" y="989"/>
                      <a:pt x="1141" y="936"/>
                      <a:pt x="861" y="816"/>
                    </a:cubicBezTo>
                    <a:cubicBezTo>
                      <a:pt x="654" y="775"/>
                      <a:pt x="464" y="686"/>
                      <a:pt x="303" y="558"/>
                    </a:cubicBezTo>
                    <a:lnTo>
                      <a:pt x="303" y="558"/>
                    </a:lnTo>
                    <a:lnTo>
                      <a:pt x="574" y="864"/>
                    </a:lnTo>
                    <a:cubicBezTo>
                      <a:pt x="1001" y="1275"/>
                      <a:pt x="1553" y="1487"/>
                      <a:pt x="2113" y="1487"/>
                    </a:cubicBezTo>
                    <a:cubicBezTo>
                      <a:pt x="2400" y="1487"/>
                      <a:pt x="2689" y="1431"/>
                      <a:pt x="2965" y="1318"/>
                    </a:cubicBezTo>
                    <a:cubicBezTo>
                      <a:pt x="3108" y="1270"/>
                      <a:pt x="3228" y="1222"/>
                      <a:pt x="3371" y="1175"/>
                    </a:cubicBezTo>
                    <a:cubicBezTo>
                      <a:pt x="3405" y="1169"/>
                      <a:pt x="3439" y="1166"/>
                      <a:pt x="3472" y="1166"/>
                    </a:cubicBezTo>
                    <a:cubicBezTo>
                      <a:pt x="3581" y="1166"/>
                      <a:pt x="3686" y="1197"/>
                      <a:pt x="3778" y="1270"/>
                    </a:cubicBezTo>
                    <a:cubicBezTo>
                      <a:pt x="3825" y="1318"/>
                      <a:pt x="3873" y="1366"/>
                      <a:pt x="3921" y="1414"/>
                    </a:cubicBezTo>
                    <a:cubicBezTo>
                      <a:pt x="4041" y="1557"/>
                      <a:pt x="4232" y="1605"/>
                      <a:pt x="4423" y="1605"/>
                    </a:cubicBezTo>
                    <a:cubicBezTo>
                      <a:pt x="4614" y="1581"/>
                      <a:pt x="4806" y="1533"/>
                      <a:pt x="4973" y="1461"/>
                    </a:cubicBezTo>
                    <a:cubicBezTo>
                      <a:pt x="5021" y="1438"/>
                      <a:pt x="5069" y="1414"/>
                      <a:pt x="5116" y="1414"/>
                    </a:cubicBezTo>
                    <a:cubicBezTo>
                      <a:pt x="5236" y="1438"/>
                      <a:pt x="5308" y="1533"/>
                      <a:pt x="5332" y="1629"/>
                    </a:cubicBezTo>
                    <a:cubicBezTo>
                      <a:pt x="5356" y="1724"/>
                      <a:pt x="5379" y="1820"/>
                      <a:pt x="5403" y="1940"/>
                    </a:cubicBezTo>
                    <a:cubicBezTo>
                      <a:pt x="5490" y="2084"/>
                      <a:pt x="5646" y="2158"/>
                      <a:pt x="5808" y="2158"/>
                    </a:cubicBezTo>
                    <a:cubicBezTo>
                      <a:pt x="5915" y="2158"/>
                      <a:pt x="6026" y="2126"/>
                      <a:pt x="6121" y="2059"/>
                    </a:cubicBezTo>
                    <a:cubicBezTo>
                      <a:pt x="6336" y="1892"/>
                      <a:pt x="6455" y="1629"/>
                      <a:pt x="6479" y="1366"/>
                    </a:cubicBezTo>
                    <a:cubicBezTo>
                      <a:pt x="6503" y="983"/>
                      <a:pt x="6408" y="601"/>
                      <a:pt x="6216" y="290"/>
                    </a:cubicBezTo>
                    <a:cubicBezTo>
                      <a:pt x="6112" y="602"/>
                      <a:pt x="5809" y="806"/>
                      <a:pt x="5495" y="806"/>
                    </a:cubicBezTo>
                    <a:cubicBezTo>
                      <a:pt x="5449" y="806"/>
                      <a:pt x="5402" y="801"/>
                      <a:pt x="5356" y="792"/>
                    </a:cubicBezTo>
                    <a:cubicBezTo>
                      <a:pt x="4973" y="720"/>
                      <a:pt x="4638" y="577"/>
                      <a:pt x="4328" y="362"/>
                    </a:cubicBezTo>
                    <a:cubicBezTo>
                      <a:pt x="4088" y="242"/>
                      <a:pt x="3825" y="146"/>
                      <a:pt x="3562" y="51"/>
                    </a:cubicBezTo>
                    <a:cubicBezTo>
                      <a:pt x="3474" y="21"/>
                      <a:pt x="3385" y="1"/>
                      <a:pt x="329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6" name="Google Shape;1566;p44"/>
              <p:cNvSpPr/>
              <p:nvPr/>
            </p:nvSpPr>
            <p:spPr>
              <a:xfrm>
                <a:off x="6795100" y="5618875"/>
                <a:ext cx="90100" cy="27050"/>
              </a:xfrm>
              <a:custGeom>
                <a:avLst/>
                <a:gdLst/>
                <a:ahLst/>
                <a:cxnLst/>
                <a:rect l="l" t="t" r="r" b="b"/>
                <a:pathLst>
                  <a:path w="3604" h="1082" extrusionOk="0">
                    <a:moveTo>
                      <a:pt x="2958" y="192"/>
                    </a:moveTo>
                    <a:cubicBezTo>
                      <a:pt x="2695" y="240"/>
                      <a:pt x="2456" y="263"/>
                      <a:pt x="2193" y="263"/>
                    </a:cubicBezTo>
                    <a:cubicBezTo>
                      <a:pt x="2360" y="240"/>
                      <a:pt x="2528" y="216"/>
                      <a:pt x="2671" y="192"/>
                    </a:cubicBezTo>
                    <a:close/>
                    <a:moveTo>
                      <a:pt x="2743" y="1"/>
                    </a:moveTo>
                    <a:cubicBezTo>
                      <a:pt x="2504" y="1"/>
                      <a:pt x="2241" y="48"/>
                      <a:pt x="2002" y="120"/>
                    </a:cubicBezTo>
                    <a:cubicBezTo>
                      <a:pt x="1763" y="192"/>
                      <a:pt x="1548" y="263"/>
                      <a:pt x="1308" y="359"/>
                    </a:cubicBezTo>
                    <a:lnTo>
                      <a:pt x="1093" y="455"/>
                    </a:lnTo>
                    <a:lnTo>
                      <a:pt x="1045" y="455"/>
                    </a:lnTo>
                    <a:cubicBezTo>
                      <a:pt x="878" y="479"/>
                      <a:pt x="687" y="526"/>
                      <a:pt x="520" y="574"/>
                    </a:cubicBezTo>
                    <a:cubicBezTo>
                      <a:pt x="400" y="622"/>
                      <a:pt x="304" y="646"/>
                      <a:pt x="209" y="694"/>
                    </a:cubicBezTo>
                    <a:cubicBezTo>
                      <a:pt x="137" y="742"/>
                      <a:pt x="65" y="813"/>
                      <a:pt x="41" y="885"/>
                    </a:cubicBezTo>
                    <a:cubicBezTo>
                      <a:pt x="41" y="909"/>
                      <a:pt x="41" y="957"/>
                      <a:pt x="65" y="981"/>
                    </a:cubicBezTo>
                    <a:lnTo>
                      <a:pt x="41" y="1005"/>
                    </a:lnTo>
                    <a:cubicBezTo>
                      <a:pt x="0" y="1025"/>
                      <a:pt x="30" y="1081"/>
                      <a:pt x="85" y="1081"/>
                    </a:cubicBezTo>
                    <a:cubicBezTo>
                      <a:pt x="94" y="1081"/>
                      <a:pt x="103" y="1080"/>
                      <a:pt x="113" y="1076"/>
                    </a:cubicBezTo>
                    <a:cubicBezTo>
                      <a:pt x="185" y="1029"/>
                      <a:pt x="304" y="981"/>
                      <a:pt x="376" y="933"/>
                    </a:cubicBezTo>
                    <a:cubicBezTo>
                      <a:pt x="472" y="885"/>
                      <a:pt x="591" y="837"/>
                      <a:pt x="687" y="789"/>
                    </a:cubicBezTo>
                    <a:cubicBezTo>
                      <a:pt x="783" y="766"/>
                      <a:pt x="950" y="694"/>
                      <a:pt x="1093" y="646"/>
                    </a:cubicBezTo>
                    <a:lnTo>
                      <a:pt x="1117" y="646"/>
                    </a:lnTo>
                    <a:cubicBezTo>
                      <a:pt x="1380" y="598"/>
                      <a:pt x="1667" y="526"/>
                      <a:pt x="1930" y="503"/>
                    </a:cubicBezTo>
                    <a:cubicBezTo>
                      <a:pt x="2217" y="455"/>
                      <a:pt x="2456" y="455"/>
                      <a:pt x="2695" y="431"/>
                    </a:cubicBezTo>
                    <a:cubicBezTo>
                      <a:pt x="2982" y="407"/>
                      <a:pt x="3269" y="335"/>
                      <a:pt x="3532" y="216"/>
                    </a:cubicBezTo>
                    <a:cubicBezTo>
                      <a:pt x="3580" y="216"/>
                      <a:pt x="3604" y="168"/>
                      <a:pt x="3580" y="120"/>
                    </a:cubicBezTo>
                    <a:cubicBezTo>
                      <a:pt x="3580" y="72"/>
                      <a:pt x="3532" y="48"/>
                      <a:pt x="3484" y="48"/>
                    </a:cubicBezTo>
                    <a:cubicBezTo>
                      <a:pt x="3245" y="1"/>
                      <a:pt x="2982" y="1"/>
                      <a:pt x="274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7" name="Google Shape;1567;p44"/>
              <p:cNvSpPr/>
              <p:nvPr/>
            </p:nvSpPr>
            <p:spPr>
              <a:xfrm>
                <a:off x="6932400" y="5624250"/>
                <a:ext cx="117175" cy="26325"/>
              </a:xfrm>
              <a:custGeom>
                <a:avLst/>
                <a:gdLst/>
                <a:ahLst/>
                <a:cxnLst/>
                <a:rect l="l" t="t" r="r" b="b"/>
                <a:pathLst>
                  <a:path w="4687" h="1053" extrusionOk="0">
                    <a:moveTo>
                      <a:pt x="455" y="1"/>
                    </a:moveTo>
                    <a:cubicBezTo>
                      <a:pt x="335" y="1"/>
                      <a:pt x="96" y="1"/>
                      <a:pt x="24" y="120"/>
                    </a:cubicBezTo>
                    <a:cubicBezTo>
                      <a:pt x="0" y="192"/>
                      <a:pt x="24" y="264"/>
                      <a:pt x="96" y="288"/>
                    </a:cubicBezTo>
                    <a:cubicBezTo>
                      <a:pt x="311" y="311"/>
                      <a:pt x="526" y="311"/>
                      <a:pt x="765" y="311"/>
                    </a:cubicBezTo>
                    <a:cubicBezTo>
                      <a:pt x="861" y="335"/>
                      <a:pt x="957" y="359"/>
                      <a:pt x="1052" y="383"/>
                    </a:cubicBezTo>
                    <a:cubicBezTo>
                      <a:pt x="1363" y="431"/>
                      <a:pt x="1650" y="431"/>
                      <a:pt x="1961" y="455"/>
                    </a:cubicBezTo>
                    <a:cubicBezTo>
                      <a:pt x="2272" y="455"/>
                      <a:pt x="2582" y="479"/>
                      <a:pt x="2893" y="527"/>
                    </a:cubicBezTo>
                    <a:cubicBezTo>
                      <a:pt x="3037" y="551"/>
                      <a:pt x="3204" y="574"/>
                      <a:pt x="3348" y="598"/>
                    </a:cubicBezTo>
                    <a:cubicBezTo>
                      <a:pt x="3515" y="622"/>
                      <a:pt x="3658" y="646"/>
                      <a:pt x="3802" y="694"/>
                    </a:cubicBezTo>
                    <a:cubicBezTo>
                      <a:pt x="4065" y="766"/>
                      <a:pt x="4256" y="981"/>
                      <a:pt x="4543" y="1053"/>
                    </a:cubicBezTo>
                    <a:cubicBezTo>
                      <a:pt x="4639" y="1053"/>
                      <a:pt x="4686" y="957"/>
                      <a:pt x="4639" y="885"/>
                    </a:cubicBezTo>
                    <a:cubicBezTo>
                      <a:pt x="4471" y="718"/>
                      <a:pt x="4256" y="574"/>
                      <a:pt x="4041" y="479"/>
                    </a:cubicBezTo>
                    <a:cubicBezTo>
                      <a:pt x="3778" y="383"/>
                      <a:pt x="3539" y="311"/>
                      <a:pt x="3276" y="264"/>
                    </a:cubicBezTo>
                    <a:cubicBezTo>
                      <a:pt x="3013" y="240"/>
                      <a:pt x="2750" y="192"/>
                      <a:pt x="2511" y="192"/>
                    </a:cubicBezTo>
                    <a:lnTo>
                      <a:pt x="2343" y="144"/>
                    </a:lnTo>
                    <a:cubicBezTo>
                      <a:pt x="2104" y="120"/>
                      <a:pt x="1841" y="96"/>
                      <a:pt x="1578" y="72"/>
                    </a:cubicBezTo>
                    <a:cubicBezTo>
                      <a:pt x="1220" y="25"/>
                      <a:pt x="837" y="1"/>
                      <a:pt x="45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8" name="Google Shape;1568;p44"/>
              <p:cNvSpPr/>
              <p:nvPr/>
            </p:nvSpPr>
            <p:spPr>
              <a:xfrm>
                <a:off x="6513575" y="6303450"/>
                <a:ext cx="234750" cy="121400"/>
              </a:xfrm>
              <a:custGeom>
                <a:avLst/>
                <a:gdLst/>
                <a:ahLst/>
                <a:cxnLst/>
                <a:rect l="l" t="t" r="r" b="b"/>
                <a:pathLst>
                  <a:path w="9390" h="4856" extrusionOk="0">
                    <a:moveTo>
                      <a:pt x="234" y="1"/>
                    </a:moveTo>
                    <a:cubicBezTo>
                      <a:pt x="183" y="1"/>
                      <a:pt x="148" y="56"/>
                      <a:pt x="185" y="112"/>
                    </a:cubicBezTo>
                    <a:cubicBezTo>
                      <a:pt x="209" y="160"/>
                      <a:pt x="233" y="207"/>
                      <a:pt x="281" y="231"/>
                    </a:cubicBezTo>
                    <a:lnTo>
                      <a:pt x="89" y="160"/>
                    </a:lnTo>
                    <a:cubicBezTo>
                      <a:pt x="83" y="156"/>
                      <a:pt x="76" y="155"/>
                      <a:pt x="70" y="155"/>
                    </a:cubicBezTo>
                    <a:cubicBezTo>
                      <a:pt x="30" y="155"/>
                      <a:pt x="0" y="211"/>
                      <a:pt x="42" y="231"/>
                    </a:cubicBezTo>
                    <a:cubicBezTo>
                      <a:pt x="305" y="375"/>
                      <a:pt x="568" y="518"/>
                      <a:pt x="831" y="638"/>
                    </a:cubicBezTo>
                    <a:cubicBezTo>
                      <a:pt x="1022" y="733"/>
                      <a:pt x="1213" y="805"/>
                      <a:pt x="1428" y="877"/>
                    </a:cubicBezTo>
                    <a:cubicBezTo>
                      <a:pt x="1476" y="901"/>
                      <a:pt x="1524" y="925"/>
                      <a:pt x="1572" y="949"/>
                    </a:cubicBezTo>
                    <a:cubicBezTo>
                      <a:pt x="1739" y="1044"/>
                      <a:pt x="1954" y="1068"/>
                      <a:pt x="2098" y="1212"/>
                    </a:cubicBezTo>
                    <a:cubicBezTo>
                      <a:pt x="2146" y="1307"/>
                      <a:pt x="2241" y="1379"/>
                      <a:pt x="2337" y="1474"/>
                    </a:cubicBezTo>
                    <a:cubicBezTo>
                      <a:pt x="2432" y="1522"/>
                      <a:pt x="2528" y="1546"/>
                      <a:pt x="2648" y="1546"/>
                    </a:cubicBezTo>
                    <a:cubicBezTo>
                      <a:pt x="2911" y="1546"/>
                      <a:pt x="3174" y="1522"/>
                      <a:pt x="3437" y="1474"/>
                    </a:cubicBezTo>
                    <a:cubicBezTo>
                      <a:pt x="3524" y="1459"/>
                      <a:pt x="3615" y="1451"/>
                      <a:pt x="3706" y="1451"/>
                    </a:cubicBezTo>
                    <a:cubicBezTo>
                      <a:pt x="3888" y="1451"/>
                      <a:pt x="4074" y="1482"/>
                      <a:pt x="4249" y="1546"/>
                    </a:cubicBezTo>
                    <a:cubicBezTo>
                      <a:pt x="4321" y="1594"/>
                      <a:pt x="4393" y="1642"/>
                      <a:pt x="4465" y="1690"/>
                    </a:cubicBezTo>
                    <a:cubicBezTo>
                      <a:pt x="4536" y="1761"/>
                      <a:pt x="4584" y="1833"/>
                      <a:pt x="4656" y="1905"/>
                    </a:cubicBezTo>
                    <a:cubicBezTo>
                      <a:pt x="4752" y="2048"/>
                      <a:pt x="4823" y="2216"/>
                      <a:pt x="4895" y="2359"/>
                    </a:cubicBezTo>
                    <a:cubicBezTo>
                      <a:pt x="4907" y="2371"/>
                      <a:pt x="4913" y="2377"/>
                      <a:pt x="4916" y="2377"/>
                    </a:cubicBezTo>
                    <a:cubicBezTo>
                      <a:pt x="4919" y="2377"/>
                      <a:pt x="4919" y="2371"/>
                      <a:pt x="4919" y="2359"/>
                    </a:cubicBezTo>
                    <a:cubicBezTo>
                      <a:pt x="5206" y="2383"/>
                      <a:pt x="5469" y="2526"/>
                      <a:pt x="5636" y="2718"/>
                    </a:cubicBezTo>
                    <a:cubicBezTo>
                      <a:pt x="5732" y="2813"/>
                      <a:pt x="5780" y="2933"/>
                      <a:pt x="5803" y="3052"/>
                    </a:cubicBezTo>
                    <a:lnTo>
                      <a:pt x="5803" y="3459"/>
                    </a:lnTo>
                    <a:cubicBezTo>
                      <a:pt x="5756" y="3674"/>
                      <a:pt x="5851" y="3913"/>
                      <a:pt x="6043" y="4057"/>
                    </a:cubicBezTo>
                    <a:cubicBezTo>
                      <a:pt x="6282" y="4176"/>
                      <a:pt x="6497" y="4248"/>
                      <a:pt x="6760" y="4320"/>
                    </a:cubicBezTo>
                    <a:cubicBezTo>
                      <a:pt x="6903" y="4391"/>
                      <a:pt x="7071" y="4463"/>
                      <a:pt x="7214" y="4559"/>
                    </a:cubicBezTo>
                    <a:cubicBezTo>
                      <a:pt x="7405" y="4654"/>
                      <a:pt x="7573" y="4750"/>
                      <a:pt x="7740" y="4846"/>
                    </a:cubicBezTo>
                    <a:cubicBezTo>
                      <a:pt x="7747" y="4853"/>
                      <a:pt x="7752" y="4855"/>
                      <a:pt x="7755" y="4855"/>
                    </a:cubicBezTo>
                    <a:cubicBezTo>
                      <a:pt x="7764" y="4855"/>
                      <a:pt x="7764" y="4839"/>
                      <a:pt x="7764" y="4822"/>
                    </a:cubicBezTo>
                    <a:cubicBezTo>
                      <a:pt x="7477" y="4630"/>
                      <a:pt x="7166" y="4439"/>
                      <a:pt x="6855" y="4272"/>
                    </a:cubicBezTo>
                    <a:cubicBezTo>
                      <a:pt x="6640" y="4176"/>
                      <a:pt x="6377" y="4128"/>
                      <a:pt x="6138" y="4009"/>
                    </a:cubicBezTo>
                    <a:cubicBezTo>
                      <a:pt x="6043" y="3961"/>
                      <a:pt x="5947" y="3889"/>
                      <a:pt x="5923" y="3770"/>
                    </a:cubicBezTo>
                    <a:cubicBezTo>
                      <a:pt x="5899" y="3722"/>
                      <a:pt x="5875" y="3650"/>
                      <a:pt x="5875" y="3602"/>
                    </a:cubicBezTo>
                    <a:cubicBezTo>
                      <a:pt x="6090" y="3602"/>
                      <a:pt x="6282" y="3602"/>
                      <a:pt x="6473" y="3554"/>
                    </a:cubicBezTo>
                    <a:cubicBezTo>
                      <a:pt x="6640" y="3507"/>
                      <a:pt x="6808" y="3387"/>
                      <a:pt x="6879" y="3244"/>
                    </a:cubicBezTo>
                    <a:cubicBezTo>
                      <a:pt x="6999" y="3052"/>
                      <a:pt x="7118" y="2813"/>
                      <a:pt x="7358" y="2789"/>
                    </a:cubicBezTo>
                    <a:cubicBezTo>
                      <a:pt x="7620" y="2789"/>
                      <a:pt x="7883" y="2813"/>
                      <a:pt x="8123" y="2885"/>
                    </a:cubicBezTo>
                    <a:lnTo>
                      <a:pt x="8170" y="2885"/>
                    </a:lnTo>
                    <a:cubicBezTo>
                      <a:pt x="8146" y="2885"/>
                      <a:pt x="8123" y="2909"/>
                      <a:pt x="8146" y="2933"/>
                    </a:cubicBezTo>
                    <a:cubicBezTo>
                      <a:pt x="8194" y="3076"/>
                      <a:pt x="8266" y="3220"/>
                      <a:pt x="8362" y="3339"/>
                    </a:cubicBezTo>
                    <a:cubicBezTo>
                      <a:pt x="8409" y="3387"/>
                      <a:pt x="8481" y="3435"/>
                      <a:pt x="8553" y="3459"/>
                    </a:cubicBezTo>
                    <a:cubicBezTo>
                      <a:pt x="8649" y="3483"/>
                      <a:pt x="8720" y="3531"/>
                      <a:pt x="8792" y="3578"/>
                    </a:cubicBezTo>
                    <a:cubicBezTo>
                      <a:pt x="8912" y="3674"/>
                      <a:pt x="8935" y="3841"/>
                      <a:pt x="9007" y="3985"/>
                    </a:cubicBezTo>
                    <a:cubicBezTo>
                      <a:pt x="9055" y="4057"/>
                      <a:pt x="9103" y="4104"/>
                      <a:pt x="9151" y="4176"/>
                    </a:cubicBezTo>
                    <a:cubicBezTo>
                      <a:pt x="9198" y="4248"/>
                      <a:pt x="9270" y="4320"/>
                      <a:pt x="9366" y="4367"/>
                    </a:cubicBezTo>
                    <a:cubicBezTo>
                      <a:pt x="9390" y="4367"/>
                      <a:pt x="9390" y="4343"/>
                      <a:pt x="9390" y="4320"/>
                    </a:cubicBezTo>
                    <a:cubicBezTo>
                      <a:pt x="9342" y="4248"/>
                      <a:pt x="9270" y="4176"/>
                      <a:pt x="9222" y="4128"/>
                    </a:cubicBezTo>
                    <a:cubicBezTo>
                      <a:pt x="9151" y="4057"/>
                      <a:pt x="9103" y="3985"/>
                      <a:pt x="9055" y="3913"/>
                    </a:cubicBezTo>
                    <a:cubicBezTo>
                      <a:pt x="9007" y="3770"/>
                      <a:pt x="8935" y="3650"/>
                      <a:pt x="8864" y="3531"/>
                    </a:cubicBezTo>
                    <a:cubicBezTo>
                      <a:pt x="8744" y="3411"/>
                      <a:pt x="8553" y="3411"/>
                      <a:pt x="8457" y="3291"/>
                    </a:cubicBezTo>
                    <a:cubicBezTo>
                      <a:pt x="8362" y="3148"/>
                      <a:pt x="8290" y="3029"/>
                      <a:pt x="8218" y="2885"/>
                    </a:cubicBezTo>
                    <a:cubicBezTo>
                      <a:pt x="8314" y="2885"/>
                      <a:pt x="8433" y="2861"/>
                      <a:pt x="8553" y="2837"/>
                    </a:cubicBezTo>
                    <a:cubicBezTo>
                      <a:pt x="8696" y="2813"/>
                      <a:pt x="8840" y="2789"/>
                      <a:pt x="9007" y="2766"/>
                    </a:cubicBezTo>
                    <a:cubicBezTo>
                      <a:pt x="9031" y="2766"/>
                      <a:pt x="9055" y="2718"/>
                      <a:pt x="9007" y="2718"/>
                    </a:cubicBezTo>
                    <a:cubicBezTo>
                      <a:pt x="8941" y="2712"/>
                      <a:pt x="8877" y="2709"/>
                      <a:pt x="8814" y="2709"/>
                    </a:cubicBezTo>
                    <a:cubicBezTo>
                      <a:pt x="8623" y="2709"/>
                      <a:pt x="8439" y="2736"/>
                      <a:pt x="8242" y="2789"/>
                    </a:cubicBezTo>
                    <a:cubicBezTo>
                      <a:pt x="8075" y="2789"/>
                      <a:pt x="7907" y="2766"/>
                      <a:pt x="7740" y="2718"/>
                    </a:cubicBezTo>
                    <a:cubicBezTo>
                      <a:pt x="7740" y="2670"/>
                      <a:pt x="7764" y="2646"/>
                      <a:pt x="7788" y="2598"/>
                    </a:cubicBezTo>
                    <a:cubicBezTo>
                      <a:pt x="7812" y="2550"/>
                      <a:pt x="7836" y="2479"/>
                      <a:pt x="7883" y="2431"/>
                    </a:cubicBezTo>
                    <a:cubicBezTo>
                      <a:pt x="7931" y="2383"/>
                      <a:pt x="7979" y="2335"/>
                      <a:pt x="8027" y="2287"/>
                    </a:cubicBezTo>
                    <a:cubicBezTo>
                      <a:pt x="8027" y="2263"/>
                      <a:pt x="8051" y="2240"/>
                      <a:pt x="8075" y="2216"/>
                    </a:cubicBezTo>
                    <a:cubicBezTo>
                      <a:pt x="8099" y="2192"/>
                      <a:pt x="8099" y="2168"/>
                      <a:pt x="8123" y="2168"/>
                    </a:cubicBezTo>
                    <a:cubicBezTo>
                      <a:pt x="8123" y="2144"/>
                      <a:pt x="8123" y="2120"/>
                      <a:pt x="8099" y="2120"/>
                    </a:cubicBezTo>
                    <a:cubicBezTo>
                      <a:pt x="8051" y="2144"/>
                      <a:pt x="8003" y="2192"/>
                      <a:pt x="7955" y="2240"/>
                    </a:cubicBezTo>
                    <a:cubicBezTo>
                      <a:pt x="7907" y="2287"/>
                      <a:pt x="7860" y="2335"/>
                      <a:pt x="7812" y="2407"/>
                    </a:cubicBezTo>
                    <a:cubicBezTo>
                      <a:pt x="7740" y="2479"/>
                      <a:pt x="7692" y="2598"/>
                      <a:pt x="7668" y="2694"/>
                    </a:cubicBezTo>
                    <a:lnTo>
                      <a:pt x="7477" y="2694"/>
                    </a:lnTo>
                    <a:cubicBezTo>
                      <a:pt x="7262" y="2694"/>
                      <a:pt x="7071" y="2813"/>
                      <a:pt x="6975" y="3005"/>
                    </a:cubicBezTo>
                    <a:cubicBezTo>
                      <a:pt x="6855" y="3172"/>
                      <a:pt x="6760" y="3411"/>
                      <a:pt x="6569" y="3483"/>
                    </a:cubicBezTo>
                    <a:cubicBezTo>
                      <a:pt x="6353" y="3507"/>
                      <a:pt x="6114" y="3531"/>
                      <a:pt x="5875" y="3531"/>
                    </a:cubicBezTo>
                    <a:lnTo>
                      <a:pt x="5875" y="3363"/>
                    </a:lnTo>
                    <a:cubicBezTo>
                      <a:pt x="5899" y="3220"/>
                      <a:pt x="5875" y="3100"/>
                      <a:pt x="5851" y="2981"/>
                    </a:cubicBezTo>
                    <a:cubicBezTo>
                      <a:pt x="5827" y="2861"/>
                      <a:pt x="5780" y="2766"/>
                      <a:pt x="5708" y="2670"/>
                    </a:cubicBezTo>
                    <a:cubicBezTo>
                      <a:pt x="5517" y="2455"/>
                      <a:pt x="5230" y="2311"/>
                      <a:pt x="4943" y="2311"/>
                    </a:cubicBezTo>
                    <a:cubicBezTo>
                      <a:pt x="4847" y="2192"/>
                      <a:pt x="4775" y="2048"/>
                      <a:pt x="4680" y="1929"/>
                    </a:cubicBezTo>
                    <a:cubicBezTo>
                      <a:pt x="4608" y="1809"/>
                      <a:pt x="4512" y="1690"/>
                      <a:pt x="4393" y="1594"/>
                    </a:cubicBezTo>
                    <a:cubicBezTo>
                      <a:pt x="4297" y="1498"/>
                      <a:pt x="4202" y="1451"/>
                      <a:pt x="4058" y="1403"/>
                    </a:cubicBezTo>
                    <a:cubicBezTo>
                      <a:pt x="3939" y="1379"/>
                      <a:pt x="3819" y="1355"/>
                      <a:pt x="3676" y="1355"/>
                    </a:cubicBezTo>
                    <a:cubicBezTo>
                      <a:pt x="3413" y="1355"/>
                      <a:pt x="3126" y="1403"/>
                      <a:pt x="2863" y="1427"/>
                    </a:cubicBezTo>
                    <a:cubicBezTo>
                      <a:pt x="2828" y="1434"/>
                      <a:pt x="2793" y="1437"/>
                      <a:pt x="2757" y="1437"/>
                    </a:cubicBezTo>
                    <a:cubicBezTo>
                      <a:pt x="2671" y="1437"/>
                      <a:pt x="2582" y="1420"/>
                      <a:pt x="2480" y="1403"/>
                    </a:cubicBezTo>
                    <a:cubicBezTo>
                      <a:pt x="2385" y="1355"/>
                      <a:pt x="2313" y="1283"/>
                      <a:pt x="2241" y="1188"/>
                    </a:cubicBezTo>
                    <a:cubicBezTo>
                      <a:pt x="2193" y="1140"/>
                      <a:pt x="2146" y="1068"/>
                      <a:pt x="2098" y="1020"/>
                    </a:cubicBezTo>
                    <a:cubicBezTo>
                      <a:pt x="2026" y="996"/>
                      <a:pt x="1978" y="949"/>
                      <a:pt x="1906" y="949"/>
                    </a:cubicBezTo>
                    <a:lnTo>
                      <a:pt x="1715" y="877"/>
                    </a:lnTo>
                    <a:lnTo>
                      <a:pt x="1667" y="877"/>
                    </a:lnTo>
                    <a:cubicBezTo>
                      <a:pt x="1691" y="853"/>
                      <a:pt x="1667" y="829"/>
                      <a:pt x="1643" y="829"/>
                    </a:cubicBezTo>
                    <a:lnTo>
                      <a:pt x="1596" y="781"/>
                    </a:lnTo>
                    <a:cubicBezTo>
                      <a:pt x="1620" y="781"/>
                      <a:pt x="1620" y="733"/>
                      <a:pt x="1596" y="733"/>
                    </a:cubicBezTo>
                    <a:lnTo>
                      <a:pt x="1500" y="733"/>
                    </a:lnTo>
                    <a:cubicBezTo>
                      <a:pt x="1165" y="494"/>
                      <a:pt x="807" y="279"/>
                      <a:pt x="424" y="88"/>
                    </a:cubicBezTo>
                    <a:cubicBezTo>
                      <a:pt x="376" y="64"/>
                      <a:pt x="329" y="40"/>
                      <a:pt x="281" y="16"/>
                    </a:cubicBezTo>
                    <a:cubicBezTo>
                      <a:pt x="265" y="5"/>
                      <a:pt x="248" y="1"/>
                      <a:pt x="23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69" name="Google Shape;1569;p44"/>
            <p:cNvGrpSpPr/>
            <p:nvPr/>
          </p:nvGrpSpPr>
          <p:grpSpPr>
            <a:xfrm>
              <a:off x="5020088" y="399138"/>
              <a:ext cx="2158925" cy="2812225"/>
              <a:chOff x="3183600" y="5443500"/>
              <a:chExt cx="2158925" cy="2812225"/>
            </a:xfrm>
          </p:grpSpPr>
          <p:sp>
            <p:nvSpPr>
              <p:cNvPr id="1570" name="Google Shape;1570;p44"/>
              <p:cNvSpPr/>
              <p:nvPr/>
            </p:nvSpPr>
            <p:spPr>
              <a:xfrm>
                <a:off x="3905838" y="8225125"/>
                <a:ext cx="19500" cy="7875"/>
              </a:xfrm>
              <a:custGeom>
                <a:avLst/>
                <a:gdLst/>
                <a:ahLst/>
                <a:cxnLst/>
                <a:rect l="l" t="t" r="r" b="b"/>
                <a:pathLst>
                  <a:path w="780" h="315" extrusionOk="0">
                    <a:moveTo>
                      <a:pt x="238" y="0"/>
                    </a:moveTo>
                    <a:cubicBezTo>
                      <a:pt x="136" y="0"/>
                      <a:pt x="29" y="20"/>
                      <a:pt x="1" y="159"/>
                    </a:cubicBezTo>
                    <a:cubicBezTo>
                      <a:pt x="1" y="214"/>
                      <a:pt x="59" y="269"/>
                      <a:pt x="107" y="269"/>
                    </a:cubicBezTo>
                    <a:cubicBezTo>
                      <a:pt x="127" y="269"/>
                      <a:pt x="145" y="260"/>
                      <a:pt x="157" y="237"/>
                    </a:cubicBezTo>
                    <a:lnTo>
                      <a:pt x="546" y="237"/>
                    </a:lnTo>
                    <a:lnTo>
                      <a:pt x="585" y="276"/>
                    </a:lnTo>
                    <a:lnTo>
                      <a:pt x="662" y="315"/>
                    </a:lnTo>
                    <a:cubicBezTo>
                      <a:pt x="701" y="315"/>
                      <a:pt x="740" y="315"/>
                      <a:pt x="740" y="276"/>
                    </a:cubicBezTo>
                    <a:cubicBezTo>
                      <a:pt x="779" y="237"/>
                      <a:pt x="779" y="237"/>
                      <a:pt x="740" y="198"/>
                    </a:cubicBezTo>
                    <a:cubicBezTo>
                      <a:pt x="701" y="120"/>
                      <a:pt x="662" y="81"/>
                      <a:pt x="585" y="42"/>
                    </a:cubicBezTo>
                    <a:cubicBezTo>
                      <a:pt x="507" y="42"/>
                      <a:pt x="429" y="3"/>
                      <a:pt x="351" y="3"/>
                    </a:cubicBezTo>
                    <a:cubicBezTo>
                      <a:pt x="318" y="3"/>
                      <a:pt x="278" y="0"/>
                      <a:pt x="2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1" name="Google Shape;1571;p44"/>
              <p:cNvSpPr/>
              <p:nvPr/>
            </p:nvSpPr>
            <p:spPr>
              <a:xfrm>
                <a:off x="3442400" y="7674725"/>
                <a:ext cx="7200" cy="14625"/>
              </a:xfrm>
              <a:custGeom>
                <a:avLst/>
                <a:gdLst/>
                <a:ahLst/>
                <a:cxnLst/>
                <a:rect l="l" t="t" r="r" b="b"/>
                <a:pathLst>
                  <a:path w="288" h="585" extrusionOk="0">
                    <a:moveTo>
                      <a:pt x="226" y="0"/>
                    </a:moveTo>
                    <a:cubicBezTo>
                      <a:pt x="220" y="0"/>
                      <a:pt x="216" y="3"/>
                      <a:pt x="216" y="10"/>
                    </a:cubicBezTo>
                    <a:cubicBezTo>
                      <a:pt x="168" y="58"/>
                      <a:pt x="144" y="82"/>
                      <a:pt x="144" y="130"/>
                    </a:cubicBezTo>
                    <a:cubicBezTo>
                      <a:pt x="120" y="177"/>
                      <a:pt x="96" y="225"/>
                      <a:pt x="96" y="273"/>
                    </a:cubicBezTo>
                    <a:lnTo>
                      <a:pt x="1" y="512"/>
                    </a:lnTo>
                    <a:cubicBezTo>
                      <a:pt x="1" y="558"/>
                      <a:pt x="31" y="585"/>
                      <a:pt x="58" y="585"/>
                    </a:cubicBezTo>
                    <a:cubicBezTo>
                      <a:pt x="74" y="585"/>
                      <a:pt x="88" y="577"/>
                      <a:pt x="96" y="560"/>
                    </a:cubicBezTo>
                    <a:lnTo>
                      <a:pt x="216" y="297"/>
                    </a:lnTo>
                    <a:cubicBezTo>
                      <a:pt x="216" y="249"/>
                      <a:pt x="240" y="225"/>
                      <a:pt x="264" y="177"/>
                    </a:cubicBezTo>
                    <a:cubicBezTo>
                      <a:pt x="264" y="130"/>
                      <a:pt x="288" y="82"/>
                      <a:pt x="288" y="34"/>
                    </a:cubicBezTo>
                    <a:cubicBezTo>
                      <a:pt x="271" y="17"/>
                      <a:pt x="242" y="0"/>
                      <a:pt x="2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2" name="Google Shape;1572;p44"/>
              <p:cNvSpPr/>
              <p:nvPr/>
            </p:nvSpPr>
            <p:spPr>
              <a:xfrm>
                <a:off x="3471700" y="7577300"/>
                <a:ext cx="23325" cy="50125"/>
              </a:xfrm>
              <a:custGeom>
                <a:avLst/>
                <a:gdLst/>
                <a:ahLst/>
                <a:cxnLst/>
                <a:rect l="l" t="t" r="r" b="b"/>
                <a:pathLst>
                  <a:path w="933" h="2005" extrusionOk="0">
                    <a:moveTo>
                      <a:pt x="884" y="1"/>
                    </a:moveTo>
                    <a:cubicBezTo>
                      <a:pt x="876" y="1"/>
                      <a:pt x="867" y="4"/>
                      <a:pt x="861" y="10"/>
                    </a:cubicBezTo>
                    <a:cubicBezTo>
                      <a:pt x="789" y="82"/>
                      <a:pt x="741" y="154"/>
                      <a:pt x="718" y="225"/>
                    </a:cubicBezTo>
                    <a:cubicBezTo>
                      <a:pt x="670" y="321"/>
                      <a:pt x="622" y="393"/>
                      <a:pt x="574" y="488"/>
                    </a:cubicBezTo>
                    <a:cubicBezTo>
                      <a:pt x="502" y="632"/>
                      <a:pt x="431" y="799"/>
                      <a:pt x="359" y="966"/>
                    </a:cubicBezTo>
                    <a:cubicBezTo>
                      <a:pt x="215" y="1301"/>
                      <a:pt x="96" y="1636"/>
                      <a:pt x="0" y="1971"/>
                    </a:cubicBezTo>
                    <a:cubicBezTo>
                      <a:pt x="0" y="1987"/>
                      <a:pt x="12" y="2004"/>
                      <a:pt x="28" y="2004"/>
                    </a:cubicBezTo>
                    <a:cubicBezTo>
                      <a:pt x="34" y="2004"/>
                      <a:pt x="41" y="2001"/>
                      <a:pt x="48" y="1994"/>
                    </a:cubicBezTo>
                    <a:cubicBezTo>
                      <a:pt x="192" y="1660"/>
                      <a:pt x="335" y="1325"/>
                      <a:pt x="478" y="1014"/>
                    </a:cubicBezTo>
                    <a:cubicBezTo>
                      <a:pt x="550" y="847"/>
                      <a:pt x="622" y="680"/>
                      <a:pt x="718" y="512"/>
                    </a:cubicBezTo>
                    <a:cubicBezTo>
                      <a:pt x="741" y="440"/>
                      <a:pt x="789" y="369"/>
                      <a:pt x="837" y="273"/>
                    </a:cubicBezTo>
                    <a:cubicBezTo>
                      <a:pt x="885" y="201"/>
                      <a:pt x="909" y="130"/>
                      <a:pt x="933" y="58"/>
                    </a:cubicBezTo>
                    <a:cubicBezTo>
                      <a:pt x="933" y="23"/>
                      <a:pt x="907" y="1"/>
                      <a:pt x="8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3" name="Google Shape;1573;p44"/>
              <p:cNvSpPr/>
              <p:nvPr/>
            </p:nvSpPr>
            <p:spPr>
              <a:xfrm>
                <a:off x="3350950" y="7765225"/>
                <a:ext cx="37100" cy="8975"/>
              </a:xfrm>
              <a:custGeom>
                <a:avLst/>
                <a:gdLst/>
                <a:ahLst/>
                <a:cxnLst/>
                <a:rect l="l" t="t" r="r" b="b"/>
                <a:pathLst>
                  <a:path w="1484" h="359" extrusionOk="0">
                    <a:moveTo>
                      <a:pt x="1388" y="0"/>
                    </a:moveTo>
                    <a:cubicBezTo>
                      <a:pt x="1268" y="0"/>
                      <a:pt x="1172" y="24"/>
                      <a:pt x="1077" y="48"/>
                    </a:cubicBezTo>
                    <a:cubicBezTo>
                      <a:pt x="957" y="48"/>
                      <a:pt x="838" y="72"/>
                      <a:pt x="718" y="96"/>
                    </a:cubicBezTo>
                    <a:cubicBezTo>
                      <a:pt x="503" y="144"/>
                      <a:pt x="288" y="191"/>
                      <a:pt x="73" y="239"/>
                    </a:cubicBezTo>
                    <a:cubicBezTo>
                      <a:pt x="1" y="263"/>
                      <a:pt x="25" y="359"/>
                      <a:pt x="97" y="359"/>
                    </a:cubicBezTo>
                    <a:cubicBezTo>
                      <a:pt x="312" y="311"/>
                      <a:pt x="527" y="263"/>
                      <a:pt x="742" y="239"/>
                    </a:cubicBezTo>
                    <a:lnTo>
                      <a:pt x="1077" y="191"/>
                    </a:lnTo>
                    <a:cubicBezTo>
                      <a:pt x="1196" y="168"/>
                      <a:pt x="1292" y="168"/>
                      <a:pt x="1411" y="144"/>
                    </a:cubicBezTo>
                    <a:cubicBezTo>
                      <a:pt x="1483" y="120"/>
                      <a:pt x="1459" y="0"/>
                      <a:pt x="13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4" name="Google Shape;1574;p44"/>
              <p:cNvSpPr/>
              <p:nvPr/>
            </p:nvSpPr>
            <p:spPr>
              <a:xfrm>
                <a:off x="3364700" y="7781950"/>
                <a:ext cx="14375" cy="4450"/>
              </a:xfrm>
              <a:custGeom>
                <a:avLst/>
                <a:gdLst/>
                <a:ahLst/>
                <a:cxnLst/>
                <a:rect l="l" t="t" r="r" b="b"/>
                <a:pathLst>
                  <a:path w="575" h="178" extrusionOk="0">
                    <a:moveTo>
                      <a:pt x="288" y="1"/>
                    </a:moveTo>
                    <a:cubicBezTo>
                      <a:pt x="216" y="25"/>
                      <a:pt x="120" y="48"/>
                      <a:pt x="49" y="72"/>
                    </a:cubicBezTo>
                    <a:cubicBezTo>
                      <a:pt x="25" y="72"/>
                      <a:pt x="1" y="96"/>
                      <a:pt x="1" y="120"/>
                    </a:cubicBezTo>
                    <a:cubicBezTo>
                      <a:pt x="1" y="155"/>
                      <a:pt x="26" y="177"/>
                      <a:pt x="49" y="177"/>
                    </a:cubicBezTo>
                    <a:cubicBezTo>
                      <a:pt x="58" y="177"/>
                      <a:pt x="66" y="174"/>
                      <a:pt x="72" y="168"/>
                    </a:cubicBezTo>
                    <a:cubicBezTo>
                      <a:pt x="144" y="144"/>
                      <a:pt x="240" y="120"/>
                      <a:pt x="312" y="120"/>
                    </a:cubicBezTo>
                    <a:lnTo>
                      <a:pt x="551" y="120"/>
                    </a:lnTo>
                    <a:cubicBezTo>
                      <a:pt x="575" y="96"/>
                      <a:pt x="575" y="48"/>
                      <a:pt x="551" y="48"/>
                    </a:cubicBezTo>
                    <a:cubicBezTo>
                      <a:pt x="527" y="25"/>
                      <a:pt x="479" y="1"/>
                      <a:pt x="4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5" name="Google Shape;1575;p44"/>
              <p:cNvSpPr/>
              <p:nvPr/>
            </p:nvSpPr>
            <p:spPr>
              <a:xfrm>
                <a:off x="3261900" y="7526075"/>
                <a:ext cx="32300" cy="68275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2731" extrusionOk="0">
                    <a:moveTo>
                      <a:pt x="1248" y="1"/>
                    </a:moveTo>
                    <a:cubicBezTo>
                      <a:pt x="1232" y="1"/>
                      <a:pt x="1214" y="9"/>
                      <a:pt x="1196" y="27"/>
                    </a:cubicBezTo>
                    <a:cubicBezTo>
                      <a:pt x="1124" y="123"/>
                      <a:pt x="1076" y="218"/>
                      <a:pt x="1029" y="338"/>
                    </a:cubicBezTo>
                    <a:cubicBezTo>
                      <a:pt x="981" y="457"/>
                      <a:pt x="933" y="577"/>
                      <a:pt x="885" y="672"/>
                    </a:cubicBezTo>
                    <a:cubicBezTo>
                      <a:pt x="790" y="912"/>
                      <a:pt x="694" y="1127"/>
                      <a:pt x="598" y="1342"/>
                    </a:cubicBezTo>
                    <a:cubicBezTo>
                      <a:pt x="479" y="1581"/>
                      <a:pt x="383" y="1796"/>
                      <a:pt x="287" y="2011"/>
                    </a:cubicBezTo>
                    <a:cubicBezTo>
                      <a:pt x="240" y="2131"/>
                      <a:pt x="192" y="2226"/>
                      <a:pt x="144" y="2346"/>
                    </a:cubicBezTo>
                    <a:cubicBezTo>
                      <a:pt x="96" y="2442"/>
                      <a:pt x="48" y="2561"/>
                      <a:pt x="1" y="2681"/>
                    </a:cubicBezTo>
                    <a:cubicBezTo>
                      <a:pt x="1" y="2710"/>
                      <a:pt x="19" y="2731"/>
                      <a:pt x="38" y="2731"/>
                    </a:cubicBezTo>
                    <a:cubicBezTo>
                      <a:pt x="51" y="2731"/>
                      <a:pt x="63" y="2723"/>
                      <a:pt x="72" y="2705"/>
                    </a:cubicBezTo>
                    <a:cubicBezTo>
                      <a:pt x="144" y="2609"/>
                      <a:pt x="216" y="2489"/>
                      <a:pt x="264" y="2370"/>
                    </a:cubicBezTo>
                    <a:lnTo>
                      <a:pt x="431" y="2059"/>
                    </a:lnTo>
                    <a:lnTo>
                      <a:pt x="742" y="1414"/>
                    </a:lnTo>
                    <a:cubicBezTo>
                      <a:pt x="837" y="1175"/>
                      <a:pt x="957" y="959"/>
                      <a:pt x="1053" y="744"/>
                    </a:cubicBezTo>
                    <a:lnTo>
                      <a:pt x="1196" y="409"/>
                    </a:lnTo>
                    <a:cubicBezTo>
                      <a:pt x="1244" y="314"/>
                      <a:pt x="1292" y="194"/>
                      <a:pt x="1292" y="51"/>
                    </a:cubicBezTo>
                    <a:cubicBezTo>
                      <a:pt x="1292" y="21"/>
                      <a:pt x="1273" y="1"/>
                      <a:pt x="12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6" name="Google Shape;1576;p44"/>
              <p:cNvSpPr/>
              <p:nvPr/>
            </p:nvSpPr>
            <p:spPr>
              <a:xfrm>
                <a:off x="3310325" y="7405500"/>
                <a:ext cx="48425" cy="96200"/>
              </a:xfrm>
              <a:custGeom>
                <a:avLst/>
                <a:gdLst/>
                <a:ahLst/>
                <a:cxnLst/>
                <a:rect l="l" t="t" r="r" b="b"/>
                <a:pathLst>
                  <a:path w="1937" h="3848" extrusionOk="0">
                    <a:moveTo>
                      <a:pt x="1871" y="1"/>
                    </a:moveTo>
                    <a:cubicBezTo>
                      <a:pt x="1859" y="1"/>
                      <a:pt x="1848" y="6"/>
                      <a:pt x="1841" y="20"/>
                    </a:cubicBezTo>
                    <a:cubicBezTo>
                      <a:pt x="1745" y="116"/>
                      <a:pt x="1674" y="212"/>
                      <a:pt x="1626" y="355"/>
                    </a:cubicBezTo>
                    <a:cubicBezTo>
                      <a:pt x="1554" y="451"/>
                      <a:pt x="1482" y="594"/>
                      <a:pt x="1435" y="714"/>
                    </a:cubicBezTo>
                    <a:cubicBezTo>
                      <a:pt x="1291" y="953"/>
                      <a:pt x="1172" y="1192"/>
                      <a:pt x="1052" y="1455"/>
                    </a:cubicBezTo>
                    <a:cubicBezTo>
                      <a:pt x="813" y="1933"/>
                      <a:pt x="574" y="2435"/>
                      <a:pt x="359" y="2937"/>
                    </a:cubicBezTo>
                    <a:cubicBezTo>
                      <a:pt x="239" y="3224"/>
                      <a:pt x="120" y="3511"/>
                      <a:pt x="0" y="3798"/>
                    </a:cubicBezTo>
                    <a:cubicBezTo>
                      <a:pt x="0" y="3828"/>
                      <a:pt x="18" y="3848"/>
                      <a:pt x="38" y="3848"/>
                    </a:cubicBezTo>
                    <a:cubicBezTo>
                      <a:pt x="50" y="3848"/>
                      <a:pt x="63" y="3840"/>
                      <a:pt x="72" y="3822"/>
                    </a:cubicBezTo>
                    <a:cubicBezTo>
                      <a:pt x="311" y="3344"/>
                      <a:pt x="574" y="2842"/>
                      <a:pt x="813" y="2363"/>
                    </a:cubicBezTo>
                    <a:cubicBezTo>
                      <a:pt x="1052" y="1861"/>
                      <a:pt x="1291" y="1383"/>
                      <a:pt x="1530" y="881"/>
                    </a:cubicBezTo>
                    <a:cubicBezTo>
                      <a:pt x="1602" y="762"/>
                      <a:pt x="1674" y="618"/>
                      <a:pt x="1745" y="499"/>
                    </a:cubicBezTo>
                    <a:cubicBezTo>
                      <a:pt x="1817" y="355"/>
                      <a:pt x="1889" y="212"/>
                      <a:pt x="1937" y="68"/>
                    </a:cubicBezTo>
                    <a:cubicBezTo>
                      <a:pt x="1937" y="35"/>
                      <a:pt x="1901" y="1"/>
                      <a:pt x="18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7" name="Google Shape;1577;p44"/>
              <p:cNvSpPr/>
              <p:nvPr/>
            </p:nvSpPr>
            <p:spPr>
              <a:xfrm>
                <a:off x="3345800" y="7694450"/>
                <a:ext cx="637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467" extrusionOk="0">
                    <a:moveTo>
                      <a:pt x="227" y="0"/>
                    </a:moveTo>
                    <a:cubicBezTo>
                      <a:pt x="221" y="0"/>
                      <a:pt x="214" y="3"/>
                      <a:pt x="207" y="10"/>
                    </a:cubicBezTo>
                    <a:cubicBezTo>
                      <a:pt x="183" y="34"/>
                      <a:pt x="159" y="58"/>
                      <a:pt x="135" y="106"/>
                    </a:cubicBezTo>
                    <a:cubicBezTo>
                      <a:pt x="135" y="130"/>
                      <a:pt x="111" y="177"/>
                      <a:pt x="111" y="201"/>
                    </a:cubicBezTo>
                    <a:lnTo>
                      <a:pt x="16" y="417"/>
                    </a:lnTo>
                    <a:cubicBezTo>
                      <a:pt x="1" y="446"/>
                      <a:pt x="32" y="466"/>
                      <a:pt x="57" y="466"/>
                    </a:cubicBezTo>
                    <a:cubicBezTo>
                      <a:pt x="73" y="466"/>
                      <a:pt x="87" y="459"/>
                      <a:pt x="87" y="440"/>
                    </a:cubicBezTo>
                    <a:cubicBezTo>
                      <a:pt x="111" y="417"/>
                      <a:pt x="159" y="321"/>
                      <a:pt x="183" y="249"/>
                    </a:cubicBezTo>
                    <a:cubicBezTo>
                      <a:pt x="207" y="201"/>
                      <a:pt x="207" y="177"/>
                      <a:pt x="231" y="130"/>
                    </a:cubicBezTo>
                    <a:cubicBezTo>
                      <a:pt x="231" y="106"/>
                      <a:pt x="255" y="58"/>
                      <a:pt x="255" y="34"/>
                    </a:cubicBezTo>
                    <a:cubicBezTo>
                      <a:pt x="255" y="17"/>
                      <a:pt x="243" y="0"/>
                      <a:pt x="22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8" name="Google Shape;1578;p44"/>
              <p:cNvSpPr/>
              <p:nvPr/>
            </p:nvSpPr>
            <p:spPr>
              <a:xfrm>
                <a:off x="3325250" y="7712975"/>
                <a:ext cx="66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264" h="393" extrusionOk="0">
                    <a:moveTo>
                      <a:pt x="236" y="0"/>
                    </a:moveTo>
                    <a:cubicBezTo>
                      <a:pt x="230" y="0"/>
                      <a:pt x="223" y="3"/>
                      <a:pt x="216" y="10"/>
                    </a:cubicBezTo>
                    <a:cubicBezTo>
                      <a:pt x="192" y="10"/>
                      <a:pt x="168" y="58"/>
                      <a:pt x="144" y="82"/>
                    </a:cubicBezTo>
                    <a:cubicBezTo>
                      <a:pt x="120" y="106"/>
                      <a:pt x="120" y="130"/>
                      <a:pt x="96" y="154"/>
                    </a:cubicBezTo>
                    <a:lnTo>
                      <a:pt x="1" y="321"/>
                    </a:lnTo>
                    <a:cubicBezTo>
                      <a:pt x="1" y="345"/>
                      <a:pt x="1" y="369"/>
                      <a:pt x="25" y="393"/>
                    </a:cubicBezTo>
                    <a:cubicBezTo>
                      <a:pt x="49" y="393"/>
                      <a:pt x="96" y="393"/>
                      <a:pt x="96" y="369"/>
                    </a:cubicBezTo>
                    <a:lnTo>
                      <a:pt x="192" y="201"/>
                    </a:lnTo>
                    <a:cubicBezTo>
                      <a:pt x="216" y="178"/>
                      <a:pt x="216" y="154"/>
                      <a:pt x="240" y="130"/>
                    </a:cubicBezTo>
                    <a:cubicBezTo>
                      <a:pt x="264" y="106"/>
                      <a:pt x="264" y="58"/>
                      <a:pt x="264" y="34"/>
                    </a:cubicBezTo>
                    <a:cubicBezTo>
                      <a:pt x="264" y="17"/>
                      <a:pt x="252" y="0"/>
                      <a:pt x="2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9" name="Google Shape;1579;p44"/>
              <p:cNvSpPr/>
              <p:nvPr/>
            </p:nvSpPr>
            <p:spPr>
              <a:xfrm>
                <a:off x="3444200" y="7416000"/>
                <a:ext cx="38875" cy="67975"/>
              </a:xfrm>
              <a:custGeom>
                <a:avLst/>
                <a:gdLst/>
                <a:ahLst/>
                <a:cxnLst/>
                <a:rect l="l" t="t" r="r" b="b"/>
                <a:pathLst>
                  <a:path w="1555" h="2719" extrusionOk="0">
                    <a:moveTo>
                      <a:pt x="1508" y="0"/>
                    </a:moveTo>
                    <a:cubicBezTo>
                      <a:pt x="1500" y="0"/>
                      <a:pt x="1492" y="2"/>
                      <a:pt x="1483" y="7"/>
                    </a:cubicBezTo>
                    <a:cubicBezTo>
                      <a:pt x="1363" y="55"/>
                      <a:pt x="1315" y="198"/>
                      <a:pt x="1244" y="294"/>
                    </a:cubicBezTo>
                    <a:lnTo>
                      <a:pt x="1052" y="629"/>
                    </a:lnTo>
                    <a:cubicBezTo>
                      <a:pt x="933" y="844"/>
                      <a:pt x="790" y="1083"/>
                      <a:pt x="670" y="1298"/>
                    </a:cubicBezTo>
                    <a:cubicBezTo>
                      <a:pt x="550" y="1537"/>
                      <a:pt x="431" y="1752"/>
                      <a:pt x="311" y="1991"/>
                    </a:cubicBezTo>
                    <a:cubicBezTo>
                      <a:pt x="192" y="2230"/>
                      <a:pt x="96" y="2446"/>
                      <a:pt x="1" y="2685"/>
                    </a:cubicBezTo>
                    <a:cubicBezTo>
                      <a:pt x="1" y="2702"/>
                      <a:pt x="24" y="2718"/>
                      <a:pt x="47" y="2718"/>
                    </a:cubicBezTo>
                    <a:cubicBezTo>
                      <a:pt x="56" y="2718"/>
                      <a:pt x="65" y="2716"/>
                      <a:pt x="72" y="2709"/>
                    </a:cubicBezTo>
                    <a:cubicBezTo>
                      <a:pt x="192" y="2469"/>
                      <a:pt x="335" y="2254"/>
                      <a:pt x="455" y="2039"/>
                    </a:cubicBezTo>
                    <a:lnTo>
                      <a:pt x="813" y="1370"/>
                    </a:lnTo>
                    <a:cubicBezTo>
                      <a:pt x="957" y="1155"/>
                      <a:pt x="1076" y="939"/>
                      <a:pt x="1196" y="724"/>
                    </a:cubicBezTo>
                    <a:cubicBezTo>
                      <a:pt x="1268" y="629"/>
                      <a:pt x="1339" y="509"/>
                      <a:pt x="1387" y="413"/>
                    </a:cubicBezTo>
                    <a:lnTo>
                      <a:pt x="1507" y="222"/>
                    </a:lnTo>
                    <a:cubicBezTo>
                      <a:pt x="1531" y="174"/>
                      <a:pt x="1555" y="126"/>
                      <a:pt x="1555" y="55"/>
                    </a:cubicBezTo>
                    <a:cubicBezTo>
                      <a:pt x="1555" y="35"/>
                      <a:pt x="1539" y="0"/>
                      <a:pt x="15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0" name="Google Shape;1580;p44"/>
              <p:cNvSpPr/>
              <p:nvPr/>
            </p:nvSpPr>
            <p:spPr>
              <a:xfrm>
                <a:off x="4430000" y="7709400"/>
                <a:ext cx="51675" cy="65050"/>
              </a:xfrm>
              <a:custGeom>
                <a:avLst/>
                <a:gdLst/>
                <a:ahLst/>
                <a:cxnLst/>
                <a:rect l="l" t="t" r="r" b="b"/>
                <a:pathLst>
                  <a:path w="2067" h="2602" extrusionOk="0">
                    <a:moveTo>
                      <a:pt x="2024" y="0"/>
                    </a:moveTo>
                    <a:cubicBezTo>
                      <a:pt x="2016" y="0"/>
                      <a:pt x="2008" y="3"/>
                      <a:pt x="2001" y="10"/>
                    </a:cubicBezTo>
                    <a:cubicBezTo>
                      <a:pt x="1643" y="416"/>
                      <a:pt x="1308" y="823"/>
                      <a:pt x="997" y="1277"/>
                    </a:cubicBezTo>
                    <a:cubicBezTo>
                      <a:pt x="662" y="1707"/>
                      <a:pt x="328" y="2138"/>
                      <a:pt x="17" y="2568"/>
                    </a:cubicBezTo>
                    <a:cubicBezTo>
                      <a:pt x="0" y="2585"/>
                      <a:pt x="19" y="2602"/>
                      <a:pt x="32" y="2602"/>
                    </a:cubicBezTo>
                    <a:cubicBezTo>
                      <a:pt x="37" y="2602"/>
                      <a:pt x="41" y="2599"/>
                      <a:pt x="41" y="2592"/>
                    </a:cubicBezTo>
                    <a:cubicBezTo>
                      <a:pt x="399" y="2185"/>
                      <a:pt x="734" y="1755"/>
                      <a:pt x="1069" y="1349"/>
                    </a:cubicBezTo>
                    <a:cubicBezTo>
                      <a:pt x="1428" y="918"/>
                      <a:pt x="1762" y="488"/>
                      <a:pt x="2049" y="58"/>
                    </a:cubicBezTo>
                    <a:cubicBezTo>
                      <a:pt x="2067" y="23"/>
                      <a:pt x="2046" y="0"/>
                      <a:pt x="20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1" name="Google Shape;1581;p44"/>
              <p:cNvSpPr/>
              <p:nvPr/>
            </p:nvSpPr>
            <p:spPr>
              <a:xfrm>
                <a:off x="4113025" y="7512400"/>
                <a:ext cx="221775" cy="41850"/>
              </a:xfrm>
              <a:custGeom>
                <a:avLst/>
                <a:gdLst/>
                <a:ahLst/>
                <a:cxnLst/>
                <a:rect l="l" t="t" r="r" b="b"/>
                <a:pathLst>
                  <a:path w="8871" h="1674" extrusionOk="0">
                    <a:moveTo>
                      <a:pt x="7938" y="0"/>
                    </a:moveTo>
                    <a:cubicBezTo>
                      <a:pt x="7627" y="0"/>
                      <a:pt x="7364" y="24"/>
                      <a:pt x="7054" y="48"/>
                    </a:cubicBezTo>
                    <a:cubicBezTo>
                      <a:pt x="6480" y="96"/>
                      <a:pt x="5906" y="144"/>
                      <a:pt x="5332" y="215"/>
                    </a:cubicBezTo>
                    <a:cubicBezTo>
                      <a:pt x="4161" y="383"/>
                      <a:pt x="3037" y="622"/>
                      <a:pt x="1913" y="956"/>
                    </a:cubicBezTo>
                    <a:cubicBezTo>
                      <a:pt x="1292" y="1124"/>
                      <a:pt x="670" y="1339"/>
                      <a:pt x="49" y="1578"/>
                    </a:cubicBezTo>
                    <a:cubicBezTo>
                      <a:pt x="1" y="1602"/>
                      <a:pt x="25" y="1674"/>
                      <a:pt x="72" y="1674"/>
                    </a:cubicBezTo>
                    <a:cubicBezTo>
                      <a:pt x="1148" y="1291"/>
                      <a:pt x="2272" y="980"/>
                      <a:pt x="3396" y="741"/>
                    </a:cubicBezTo>
                    <a:cubicBezTo>
                      <a:pt x="4543" y="502"/>
                      <a:pt x="5691" y="335"/>
                      <a:pt x="6838" y="239"/>
                    </a:cubicBezTo>
                    <a:cubicBezTo>
                      <a:pt x="7149" y="215"/>
                      <a:pt x="7484" y="215"/>
                      <a:pt x="7795" y="191"/>
                    </a:cubicBezTo>
                    <a:cubicBezTo>
                      <a:pt x="8130" y="191"/>
                      <a:pt x="8464" y="191"/>
                      <a:pt x="8775" y="144"/>
                    </a:cubicBezTo>
                    <a:cubicBezTo>
                      <a:pt x="8847" y="144"/>
                      <a:pt x="8871" y="48"/>
                      <a:pt x="8799" y="24"/>
                    </a:cubicBezTo>
                    <a:cubicBezTo>
                      <a:pt x="8512" y="0"/>
                      <a:pt x="8225" y="0"/>
                      <a:pt x="79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2" name="Google Shape;1582;p44"/>
              <p:cNvSpPr/>
              <p:nvPr/>
            </p:nvSpPr>
            <p:spPr>
              <a:xfrm>
                <a:off x="4374825" y="7509400"/>
                <a:ext cx="32900" cy="3025"/>
              </a:xfrm>
              <a:custGeom>
                <a:avLst/>
                <a:gdLst/>
                <a:ahLst/>
                <a:cxnLst/>
                <a:rect l="l" t="t" r="r" b="b"/>
                <a:pathLst>
                  <a:path w="1316" h="121" extrusionOk="0">
                    <a:moveTo>
                      <a:pt x="72" y="1"/>
                    </a:moveTo>
                    <a:cubicBezTo>
                      <a:pt x="1" y="1"/>
                      <a:pt x="1" y="120"/>
                      <a:pt x="72" y="120"/>
                    </a:cubicBezTo>
                    <a:lnTo>
                      <a:pt x="670" y="120"/>
                    </a:lnTo>
                    <a:cubicBezTo>
                      <a:pt x="885" y="120"/>
                      <a:pt x="1076" y="120"/>
                      <a:pt x="1268" y="96"/>
                    </a:cubicBezTo>
                    <a:cubicBezTo>
                      <a:pt x="1315" y="72"/>
                      <a:pt x="1315" y="24"/>
                      <a:pt x="1268" y="24"/>
                    </a:cubicBezTo>
                    <a:cubicBezTo>
                      <a:pt x="1076" y="1"/>
                      <a:pt x="885" y="1"/>
                      <a:pt x="6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3" name="Google Shape;1583;p44"/>
              <p:cNvSpPr/>
              <p:nvPr/>
            </p:nvSpPr>
            <p:spPr>
              <a:xfrm>
                <a:off x="4619275" y="7268300"/>
                <a:ext cx="28125" cy="69375"/>
              </a:xfrm>
              <a:custGeom>
                <a:avLst/>
                <a:gdLst/>
                <a:ahLst/>
                <a:cxnLst/>
                <a:rect l="l" t="t" r="r" b="b"/>
                <a:pathLst>
                  <a:path w="1125" h="2775" extrusionOk="0">
                    <a:moveTo>
                      <a:pt x="1066" y="0"/>
                    </a:moveTo>
                    <a:cubicBezTo>
                      <a:pt x="1055" y="0"/>
                      <a:pt x="1042" y="3"/>
                      <a:pt x="1029" y="10"/>
                    </a:cubicBezTo>
                    <a:cubicBezTo>
                      <a:pt x="957" y="105"/>
                      <a:pt x="886" y="201"/>
                      <a:pt x="814" y="320"/>
                    </a:cubicBezTo>
                    <a:cubicBezTo>
                      <a:pt x="766" y="416"/>
                      <a:pt x="718" y="536"/>
                      <a:pt x="670" y="631"/>
                    </a:cubicBezTo>
                    <a:cubicBezTo>
                      <a:pt x="551" y="846"/>
                      <a:pt x="479" y="1086"/>
                      <a:pt x="360" y="1301"/>
                    </a:cubicBezTo>
                    <a:cubicBezTo>
                      <a:pt x="264" y="1540"/>
                      <a:pt x="216" y="1755"/>
                      <a:pt x="144" y="1994"/>
                    </a:cubicBezTo>
                    <a:cubicBezTo>
                      <a:pt x="97" y="2114"/>
                      <a:pt x="73" y="2233"/>
                      <a:pt x="49" y="2353"/>
                    </a:cubicBezTo>
                    <a:cubicBezTo>
                      <a:pt x="49" y="2472"/>
                      <a:pt x="25" y="2592"/>
                      <a:pt x="1" y="2735"/>
                    </a:cubicBezTo>
                    <a:cubicBezTo>
                      <a:pt x="1" y="2763"/>
                      <a:pt x="17" y="2775"/>
                      <a:pt x="31" y="2775"/>
                    </a:cubicBezTo>
                    <a:cubicBezTo>
                      <a:pt x="41" y="2775"/>
                      <a:pt x="49" y="2769"/>
                      <a:pt x="49" y="2759"/>
                    </a:cubicBezTo>
                    <a:cubicBezTo>
                      <a:pt x="120" y="2520"/>
                      <a:pt x="192" y="2281"/>
                      <a:pt x="264" y="2066"/>
                    </a:cubicBezTo>
                    <a:cubicBezTo>
                      <a:pt x="336" y="1827"/>
                      <a:pt x="431" y="1611"/>
                      <a:pt x="503" y="1372"/>
                    </a:cubicBezTo>
                    <a:cubicBezTo>
                      <a:pt x="599" y="1157"/>
                      <a:pt x="694" y="918"/>
                      <a:pt x="814" y="703"/>
                    </a:cubicBezTo>
                    <a:cubicBezTo>
                      <a:pt x="862" y="607"/>
                      <a:pt x="909" y="488"/>
                      <a:pt x="957" y="392"/>
                    </a:cubicBezTo>
                    <a:cubicBezTo>
                      <a:pt x="1029" y="297"/>
                      <a:pt x="1077" y="177"/>
                      <a:pt x="1125" y="57"/>
                    </a:cubicBezTo>
                    <a:cubicBezTo>
                      <a:pt x="1125" y="22"/>
                      <a:pt x="1099" y="0"/>
                      <a:pt x="10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4" name="Google Shape;1584;p44"/>
              <p:cNvSpPr/>
              <p:nvPr/>
            </p:nvSpPr>
            <p:spPr>
              <a:xfrm>
                <a:off x="4233775" y="7264700"/>
                <a:ext cx="29300" cy="48325"/>
              </a:xfrm>
              <a:custGeom>
                <a:avLst/>
                <a:gdLst/>
                <a:ahLst/>
                <a:cxnLst/>
                <a:rect l="l" t="t" r="r" b="b"/>
                <a:pathLst>
                  <a:path w="1172" h="1933" extrusionOk="0">
                    <a:moveTo>
                      <a:pt x="28" y="0"/>
                    </a:moveTo>
                    <a:cubicBezTo>
                      <a:pt x="12" y="0"/>
                      <a:pt x="0" y="17"/>
                      <a:pt x="0" y="34"/>
                    </a:cubicBezTo>
                    <a:cubicBezTo>
                      <a:pt x="215" y="345"/>
                      <a:pt x="431" y="632"/>
                      <a:pt x="598" y="967"/>
                    </a:cubicBezTo>
                    <a:cubicBezTo>
                      <a:pt x="694" y="1110"/>
                      <a:pt x="789" y="1277"/>
                      <a:pt x="861" y="1445"/>
                    </a:cubicBezTo>
                    <a:cubicBezTo>
                      <a:pt x="933" y="1612"/>
                      <a:pt x="1028" y="1755"/>
                      <a:pt x="1124" y="1923"/>
                    </a:cubicBezTo>
                    <a:cubicBezTo>
                      <a:pt x="1124" y="1930"/>
                      <a:pt x="1128" y="1933"/>
                      <a:pt x="1134" y="1933"/>
                    </a:cubicBezTo>
                    <a:cubicBezTo>
                      <a:pt x="1148" y="1933"/>
                      <a:pt x="1172" y="1916"/>
                      <a:pt x="1172" y="1899"/>
                    </a:cubicBezTo>
                    <a:cubicBezTo>
                      <a:pt x="1124" y="1732"/>
                      <a:pt x="1052" y="1540"/>
                      <a:pt x="980" y="1397"/>
                    </a:cubicBezTo>
                    <a:cubicBezTo>
                      <a:pt x="885" y="1230"/>
                      <a:pt x="789" y="1062"/>
                      <a:pt x="694" y="895"/>
                    </a:cubicBezTo>
                    <a:cubicBezTo>
                      <a:pt x="502" y="584"/>
                      <a:pt x="287" y="297"/>
                      <a:pt x="48" y="10"/>
                    </a:cubicBezTo>
                    <a:cubicBezTo>
                      <a:pt x="41" y="3"/>
                      <a:pt x="34" y="0"/>
                      <a:pt x="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5" name="Google Shape;1585;p44"/>
              <p:cNvSpPr/>
              <p:nvPr/>
            </p:nvSpPr>
            <p:spPr>
              <a:xfrm>
                <a:off x="4250500" y="7269475"/>
                <a:ext cx="23350" cy="45950"/>
              </a:xfrm>
              <a:custGeom>
                <a:avLst/>
                <a:gdLst/>
                <a:ahLst/>
                <a:cxnLst/>
                <a:rect l="l" t="t" r="r" b="b"/>
                <a:pathLst>
                  <a:path w="934" h="1838" extrusionOk="0">
                    <a:moveTo>
                      <a:pt x="28" y="1"/>
                    </a:moveTo>
                    <a:cubicBezTo>
                      <a:pt x="13" y="1"/>
                      <a:pt x="1" y="17"/>
                      <a:pt x="1" y="34"/>
                    </a:cubicBezTo>
                    <a:cubicBezTo>
                      <a:pt x="311" y="632"/>
                      <a:pt x="574" y="1254"/>
                      <a:pt x="909" y="1827"/>
                    </a:cubicBezTo>
                    <a:cubicBezTo>
                      <a:pt x="909" y="1834"/>
                      <a:pt x="911" y="1837"/>
                      <a:pt x="914" y="1837"/>
                    </a:cubicBezTo>
                    <a:cubicBezTo>
                      <a:pt x="921" y="1837"/>
                      <a:pt x="933" y="1820"/>
                      <a:pt x="933" y="1804"/>
                    </a:cubicBezTo>
                    <a:cubicBezTo>
                      <a:pt x="670" y="1206"/>
                      <a:pt x="359" y="608"/>
                      <a:pt x="48" y="10"/>
                    </a:cubicBezTo>
                    <a:cubicBezTo>
                      <a:pt x="41" y="3"/>
                      <a:pt x="34" y="1"/>
                      <a:pt x="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6" name="Google Shape;1586;p44"/>
              <p:cNvSpPr/>
              <p:nvPr/>
            </p:nvSpPr>
            <p:spPr>
              <a:xfrm>
                <a:off x="4636175" y="7280225"/>
                <a:ext cx="17625" cy="30400"/>
              </a:xfrm>
              <a:custGeom>
                <a:avLst/>
                <a:gdLst/>
                <a:ahLst/>
                <a:cxnLst/>
                <a:rect l="l" t="t" r="r" b="b"/>
                <a:pathLst>
                  <a:path w="705" h="1216" extrusionOk="0">
                    <a:moveTo>
                      <a:pt x="656" y="1"/>
                    </a:moveTo>
                    <a:cubicBezTo>
                      <a:pt x="644" y="1"/>
                      <a:pt x="630" y="4"/>
                      <a:pt x="616" y="11"/>
                    </a:cubicBezTo>
                    <a:cubicBezTo>
                      <a:pt x="401" y="393"/>
                      <a:pt x="210" y="752"/>
                      <a:pt x="18" y="1158"/>
                    </a:cubicBezTo>
                    <a:cubicBezTo>
                      <a:pt x="1" y="1193"/>
                      <a:pt x="35" y="1216"/>
                      <a:pt x="63" y="1216"/>
                    </a:cubicBezTo>
                    <a:cubicBezTo>
                      <a:pt x="74" y="1216"/>
                      <a:pt x="84" y="1213"/>
                      <a:pt x="90" y="1206"/>
                    </a:cubicBezTo>
                    <a:cubicBezTo>
                      <a:pt x="305" y="824"/>
                      <a:pt x="520" y="441"/>
                      <a:pt x="688" y="35"/>
                    </a:cubicBezTo>
                    <a:cubicBezTo>
                      <a:pt x="705" y="18"/>
                      <a:pt x="686" y="1"/>
                      <a:pt x="6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7" name="Google Shape;1587;p44"/>
              <p:cNvSpPr/>
              <p:nvPr/>
            </p:nvSpPr>
            <p:spPr>
              <a:xfrm>
                <a:off x="4919325" y="7529725"/>
                <a:ext cx="15575" cy="7950"/>
              </a:xfrm>
              <a:custGeom>
                <a:avLst/>
                <a:gdLst/>
                <a:ahLst/>
                <a:cxnLst/>
                <a:rect l="l" t="t" r="r" b="b"/>
                <a:pathLst>
                  <a:path w="623" h="318" extrusionOk="0">
                    <a:moveTo>
                      <a:pt x="551" y="0"/>
                    </a:moveTo>
                    <a:cubicBezTo>
                      <a:pt x="527" y="0"/>
                      <a:pt x="503" y="0"/>
                      <a:pt x="479" y="24"/>
                    </a:cubicBezTo>
                    <a:cubicBezTo>
                      <a:pt x="431" y="72"/>
                      <a:pt x="359" y="120"/>
                      <a:pt x="288" y="144"/>
                    </a:cubicBezTo>
                    <a:lnTo>
                      <a:pt x="240" y="168"/>
                    </a:lnTo>
                    <a:lnTo>
                      <a:pt x="168" y="192"/>
                    </a:lnTo>
                    <a:cubicBezTo>
                      <a:pt x="120" y="192"/>
                      <a:pt x="96" y="192"/>
                      <a:pt x="49" y="216"/>
                    </a:cubicBezTo>
                    <a:cubicBezTo>
                      <a:pt x="25" y="216"/>
                      <a:pt x="1" y="240"/>
                      <a:pt x="1" y="263"/>
                    </a:cubicBezTo>
                    <a:cubicBezTo>
                      <a:pt x="1" y="287"/>
                      <a:pt x="25" y="311"/>
                      <a:pt x="49" y="311"/>
                    </a:cubicBezTo>
                    <a:cubicBezTo>
                      <a:pt x="77" y="315"/>
                      <a:pt x="104" y="317"/>
                      <a:pt x="132" y="317"/>
                    </a:cubicBezTo>
                    <a:cubicBezTo>
                      <a:pt x="270" y="317"/>
                      <a:pt x="403" y="267"/>
                      <a:pt x="503" y="168"/>
                    </a:cubicBezTo>
                    <a:cubicBezTo>
                      <a:pt x="551" y="144"/>
                      <a:pt x="575" y="120"/>
                      <a:pt x="599" y="72"/>
                    </a:cubicBezTo>
                    <a:cubicBezTo>
                      <a:pt x="622" y="24"/>
                      <a:pt x="599" y="0"/>
                      <a:pt x="5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8" name="Google Shape;1588;p44"/>
              <p:cNvSpPr/>
              <p:nvPr/>
            </p:nvSpPr>
            <p:spPr>
              <a:xfrm>
                <a:off x="5203250" y="7606175"/>
                <a:ext cx="6600" cy="29000"/>
              </a:xfrm>
              <a:custGeom>
                <a:avLst/>
                <a:gdLst/>
                <a:ahLst/>
                <a:cxnLst/>
                <a:rect l="l" t="t" r="r" b="b"/>
                <a:pathLst>
                  <a:path w="264" h="1160" extrusionOk="0">
                    <a:moveTo>
                      <a:pt x="150" y="0"/>
                    </a:moveTo>
                    <a:cubicBezTo>
                      <a:pt x="72" y="0"/>
                      <a:pt x="72" y="149"/>
                      <a:pt x="72" y="194"/>
                    </a:cubicBezTo>
                    <a:lnTo>
                      <a:pt x="72" y="505"/>
                    </a:lnTo>
                    <a:cubicBezTo>
                      <a:pt x="72" y="600"/>
                      <a:pt x="72" y="696"/>
                      <a:pt x="48" y="792"/>
                    </a:cubicBezTo>
                    <a:cubicBezTo>
                      <a:pt x="24" y="887"/>
                      <a:pt x="0" y="1007"/>
                      <a:pt x="0" y="1102"/>
                    </a:cubicBezTo>
                    <a:cubicBezTo>
                      <a:pt x="0" y="1142"/>
                      <a:pt x="22" y="1160"/>
                      <a:pt x="49" y="1160"/>
                    </a:cubicBezTo>
                    <a:cubicBezTo>
                      <a:pt x="72" y="1160"/>
                      <a:pt x="98" y="1148"/>
                      <a:pt x="120" y="1126"/>
                    </a:cubicBezTo>
                    <a:cubicBezTo>
                      <a:pt x="168" y="1031"/>
                      <a:pt x="191" y="935"/>
                      <a:pt x="215" y="839"/>
                    </a:cubicBezTo>
                    <a:cubicBezTo>
                      <a:pt x="215" y="744"/>
                      <a:pt x="239" y="648"/>
                      <a:pt x="239" y="529"/>
                    </a:cubicBezTo>
                    <a:cubicBezTo>
                      <a:pt x="263" y="433"/>
                      <a:pt x="263" y="337"/>
                      <a:pt x="239" y="242"/>
                    </a:cubicBezTo>
                    <a:cubicBezTo>
                      <a:pt x="239" y="170"/>
                      <a:pt x="239" y="27"/>
                      <a:pt x="168" y="3"/>
                    </a:cubicBezTo>
                    <a:cubicBezTo>
                      <a:pt x="161" y="1"/>
                      <a:pt x="155" y="0"/>
                      <a:pt x="1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9" name="Google Shape;1589;p44"/>
              <p:cNvSpPr/>
              <p:nvPr/>
            </p:nvSpPr>
            <p:spPr>
              <a:xfrm>
                <a:off x="5075925" y="7508950"/>
                <a:ext cx="42950" cy="11400"/>
              </a:xfrm>
              <a:custGeom>
                <a:avLst/>
                <a:gdLst/>
                <a:ahLst/>
                <a:cxnLst/>
                <a:rect l="l" t="t" r="r" b="b"/>
                <a:pathLst>
                  <a:path w="1718" h="456" extrusionOk="0">
                    <a:moveTo>
                      <a:pt x="706" y="1"/>
                    </a:moveTo>
                    <a:cubicBezTo>
                      <a:pt x="628" y="1"/>
                      <a:pt x="551" y="7"/>
                      <a:pt x="479" y="19"/>
                    </a:cubicBezTo>
                    <a:cubicBezTo>
                      <a:pt x="407" y="19"/>
                      <a:pt x="335" y="42"/>
                      <a:pt x="264" y="42"/>
                    </a:cubicBezTo>
                    <a:cubicBezTo>
                      <a:pt x="192" y="66"/>
                      <a:pt x="96" y="90"/>
                      <a:pt x="25" y="114"/>
                    </a:cubicBezTo>
                    <a:cubicBezTo>
                      <a:pt x="1" y="114"/>
                      <a:pt x="1" y="162"/>
                      <a:pt x="25" y="162"/>
                    </a:cubicBezTo>
                    <a:cubicBezTo>
                      <a:pt x="96" y="174"/>
                      <a:pt x="168" y="180"/>
                      <a:pt x="240" y="180"/>
                    </a:cubicBezTo>
                    <a:cubicBezTo>
                      <a:pt x="312" y="180"/>
                      <a:pt x="383" y="174"/>
                      <a:pt x="455" y="162"/>
                    </a:cubicBezTo>
                    <a:lnTo>
                      <a:pt x="885" y="162"/>
                    </a:lnTo>
                    <a:cubicBezTo>
                      <a:pt x="1029" y="186"/>
                      <a:pt x="1172" y="234"/>
                      <a:pt x="1292" y="282"/>
                    </a:cubicBezTo>
                    <a:cubicBezTo>
                      <a:pt x="1364" y="305"/>
                      <a:pt x="1411" y="329"/>
                      <a:pt x="1483" y="353"/>
                    </a:cubicBezTo>
                    <a:cubicBezTo>
                      <a:pt x="1531" y="401"/>
                      <a:pt x="1603" y="425"/>
                      <a:pt x="1674" y="449"/>
                    </a:cubicBezTo>
                    <a:cubicBezTo>
                      <a:pt x="1679" y="453"/>
                      <a:pt x="1683" y="455"/>
                      <a:pt x="1688" y="455"/>
                    </a:cubicBezTo>
                    <a:cubicBezTo>
                      <a:pt x="1706" y="455"/>
                      <a:pt x="1718" y="420"/>
                      <a:pt x="1698" y="401"/>
                    </a:cubicBezTo>
                    <a:cubicBezTo>
                      <a:pt x="1626" y="282"/>
                      <a:pt x="1507" y="186"/>
                      <a:pt x="1364" y="138"/>
                    </a:cubicBezTo>
                    <a:cubicBezTo>
                      <a:pt x="1220" y="66"/>
                      <a:pt x="1077" y="42"/>
                      <a:pt x="933" y="19"/>
                    </a:cubicBezTo>
                    <a:cubicBezTo>
                      <a:pt x="861" y="7"/>
                      <a:pt x="784" y="1"/>
                      <a:pt x="7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0" name="Google Shape;1590;p44"/>
              <p:cNvSpPr/>
              <p:nvPr/>
            </p:nvSpPr>
            <p:spPr>
              <a:xfrm>
                <a:off x="5111800" y="7505225"/>
                <a:ext cx="16150" cy="11025"/>
              </a:xfrm>
              <a:custGeom>
                <a:avLst/>
                <a:gdLst/>
                <a:ahLst/>
                <a:cxnLst/>
                <a:rect l="l" t="t" r="r" b="b"/>
                <a:pathLst>
                  <a:path w="646" h="441" extrusionOk="0">
                    <a:moveTo>
                      <a:pt x="72" y="0"/>
                    </a:moveTo>
                    <a:cubicBezTo>
                      <a:pt x="0" y="0"/>
                      <a:pt x="0" y="72"/>
                      <a:pt x="72" y="72"/>
                    </a:cubicBezTo>
                    <a:cubicBezTo>
                      <a:pt x="168" y="96"/>
                      <a:pt x="263" y="144"/>
                      <a:pt x="359" y="191"/>
                    </a:cubicBezTo>
                    <a:cubicBezTo>
                      <a:pt x="454" y="263"/>
                      <a:pt x="526" y="335"/>
                      <a:pt x="598" y="431"/>
                    </a:cubicBezTo>
                    <a:cubicBezTo>
                      <a:pt x="598" y="438"/>
                      <a:pt x="602" y="440"/>
                      <a:pt x="608" y="440"/>
                    </a:cubicBezTo>
                    <a:cubicBezTo>
                      <a:pt x="622" y="440"/>
                      <a:pt x="646" y="424"/>
                      <a:pt x="646" y="407"/>
                    </a:cubicBezTo>
                    <a:cubicBezTo>
                      <a:pt x="598" y="287"/>
                      <a:pt x="526" y="168"/>
                      <a:pt x="407" y="120"/>
                    </a:cubicBezTo>
                    <a:cubicBezTo>
                      <a:pt x="311" y="48"/>
                      <a:pt x="191" y="0"/>
                      <a:pt x="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1" name="Google Shape;1591;p44"/>
              <p:cNvSpPr/>
              <p:nvPr/>
            </p:nvSpPr>
            <p:spPr>
              <a:xfrm>
                <a:off x="3183600" y="5443500"/>
                <a:ext cx="2158925" cy="2812225"/>
              </a:xfrm>
              <a:custGeom>
                <a:avLst/>
                <a:gdLst/>
                <a:ahLst/>
                <a:cxnLst/>
                <a:rect l="l" t="t" r="r" b="b"/>
                <a:pathLst>
                  <a:path w="86357" h="112489" extrusionOk="0">
                    <a:moveTo>
                      <a:pt x="43968" y="2306"/>
                    </a:moveTo>
                    <a:lnTo>
                      <a:pt x="43968" y="2306"/>
                    </a:lnTo>
                    <a:cubicBezTo>
                      <a:pt x="43944" y="2449"/>
                      <a:pt x="43968" y="2593"/>
                      <a:pt x="44039" y="2712"/>
                    </a:cubicBezTo>
                    <a:cubicBezTo>
                      <a:pt x="44183" y="2927"/>
                      <a:pt x="44350" y="3118"/>
                      <a:pt x="44541" y="3262"/>
                    </a:cubicBezTo>
                    <a:cubicBezTo>
                      <a:pt x="44709" y="3405"/>
                      <a:pt x="44900" y="3525"/>
                      <a:pt x="45115" y="3597"/>
                    </a:cubicBezTo>
                    <a:cubicBezTo>
                      <a:pt x="45522" y="3740"/>
                      <a:pt x="45928" y="3788"/>
                      <a:pt x="46335" y="3788"/>
                    </a:cubicBezTo>
                    <a:cubicBezTo>
                      <a:pt x="47147" y="3788"/>
                      <a:pt x="47960" y="3907"/>
                      <a:pt x="48725" y="4170"/>
                    </a:cubicBezTo>
                    <a:cubicBezTo>
                      <a:pt x="49012" y="4290"/>
                      <a:pt x="49777" y="4744"/>
                      <a:pt x="49347" y="5079"/>
                    </a:cubicBezTo>
                    <a:cubicBezTo>
                      <a:pt x="49180" y="5204"/>
                      <a:pt x="48977" y="5275"/>
                      <a:pt x="48784" y="5275"/>
                    </a:cubicBezTo>
                    <a:cubicBezTo>
                      <a:pt x="48757" y="5275"/>
                      <a:pt x="48729" y="5273"/>
                      <a:pt x="48701" y="5270"/>
                    </a:cubicBezTo>
                    <a:cubicBezTo>
                      <a:pt x="48677" y="5273"/>
                      <a:pt x="48653" y="5274"/>
                      <a:pt x="48629" y="5274"/>
                    </a:cubicBezTo>
                    <a:cubicBezTo>
                      <a:pt x="48419" y="5274"/>
                      <a:pt x="48233" y="5181"/>
                      <a:pt x="48104" y="5031"/>
                    </a:cubicBezTo>
                    <a:cubicBezTo>
                      <a:pt x="48080" y="4983"/>
                      <a:pt x="48056" y="4936"/>
                      <a:pt x="48032" y="4888"/>
                    </a:cubicBezTo>
                    <a:cubicBezTo>
                      <a:pt x="48161" y="4845"/>
                      <a:pt x="48295" y="4821"/>
                      <a:pt x="48427" y="4821"/>
                    </a:cubicBezTo>
                    <a:cubicBezTo>
                      <a:pt x="48589" y="4821"/>
                      <a:pt x="48748" y="4857"/>
                      <a:pt x="48893" y="4936"/>
                    </a:cubicBezTo>
                    <a:cubicBezTo>
                      <a:pt x="48909" y="4946"/>
                      <a:pt x="48926" y="4951"/>
                      <a:pt x="48943" y="4951"/>
                    </a:cubicBezTo>
                    <a:cubicBezTo>
                      <a:pt x="49000" y="4951"/>
                      <a:pt x="49049" y="4895"/>
                      <a:pt x="49012" y="4840"/>
                    </a:cubicBezTo>
                    <a:cubicBezTo>
                      <a:pt x="48917" y="4720"/>
                      <a:pt x="48773" y="4649"/>
                      <a:pt x="48630" y="4649"/>
                    </a:cubicBezTo>
                    <a:cubicBezTo>
                      <a:pt x="48486" y="4649"/>
                      <a:pt x="48343" y="4649"/>
                      <a:pt x="48199" y="4673"/>
                    </a:cubicBezTo>
                    <a:cubicBezTo>
                      <a:pt x="47889" y="4744"/>
                      <a:pt x="47578" y="4864"/>
                      <a:pt x="47291" y="5007"/>
                    </a:cubicBezTo>
                    <a:cubicBezTo>
                      <a:pt x="47147" y="5079"/>
                      <a:pt x="46980" y="5151"/>
                      <a:pt x="46837" y="5198"/>
                    </a:cubicBezTo>
                    <a:cubicBezTo>
                      <a:pt x="46669" y="5246"/>
                      <a:pt x="46526" y="5246"/>
                      <a:pt x="46358" y="5246"/>
                    </a:cubicBezTo>
                    <a:cubicBezTo>
                      <a:pt x="46048" y="5222"/>
                      <a:pt x="45713" y="5127"/>
                      <a:pt x="45426" y="5007"/>
                    </a:cubicBezTo>
                    <a:cubicBezTo>
                      <a:pt x="45187" y="4888"/>
                      <a:pt x="44972" y="4720"/>
                      <a:pt x="44781" y="4553"/>
                    </a:cubicBezTo>
                    <a:cubicBezTo>
                      <a:pt x="44733" y="4457"/>
                      <a:pt x="44661" y="4362"/>
                      <a:pt x="44565" y="4266"/>
                    </a:cubicBezTo>
                    <a:cubicBezTo>
                      <a:pt x="44374" y="4075"/>
                      <a:pt x="44159" y="3907"/>
                      <a:pt x="43968" y="3716"/>
                    </a:cubicBezTo>
                    <a:cubicBezTo>
                      <a:pt x="43729" y="3501"/>
                      <a:pt x="43585" y="3190"/>
                      <a:pt x="43609" y="2879"/>
                    </a:cubicBezTo>
                    <a:cubicBezTo>
                      <a:pt x="43633" y="2736"/>
                      <a:pt x="43705" y="2593"/>
                      <a:pt x="43776" y="2473"/>
                    </a:cubicBezTo>
                    <a:cubicBezTo>
                      <a:pt x="43848" y="2425"/>
                      <a:pt x="43896" y="2377"/>
                      <a:pt x="43968" y="2306"/>
                    </a:cubicBezTo>
                    <a:close/>
                    <a:moveTo>
                      <a:pt x="42964" y="3860"/>
                    </a:moveTo>
                    <a:cubicBezTo>
                      <a:pt x="43107" y="4051"/>
                      <a:pt x="43274" y="4242"/>
                      <a:pt x="43466" y="4410"/>
                    </a:cubicBezTo>
                    <a:cubicBezTo>
                      <a:pt x="43681" y="4601"/>
                      <a:pt x="43872" y="4864"/>
                      <a:pt x="43944" y="5151"/>
                    </a:cubicBezTo>
                    <a:cubicBezTo>
                      <a:pt x="43968" y="5294"/>
                      <a:pt x="43920" y="5438"/>
                      <a:pt x="43848" y="5557"/>
                    </a:cubicBezTo>
                    <a:cubicBezTo>
                      <a:pt x="43752" y="5461"/>
                      <a:pt x="43657" y="5390"/>
                      <a:pt x="43513" y="5366"/>
                    </a:cubicBezTo>
                    <a:lnTo>
                      <a:pt x="43346" y="5366"/>
                    </a:lnTo>
                    <a:cubicBezTo>
                      <a:pt x="43346" y="5294"/>
                      <a:pt x="43322" y="5246"/>
                      <a:pt x="43298" y="5175"/>
                    </a:cubicBezTo>
                    <a:cubicBezTo>
                      <a:pt x="43226" y="5055"/>
                      <a:pt x="43179" y="4936"/>
                      <a:pt x="43107" y="4792"/>
                    </a:cubicBezTo>
                    <a:cubicBezTo>
                      <a:pt x="43035" y="4673"/>
                      <a:pt x="42987" y="4553"/>
                      <a:pt x="42964" y="4410"/>
                    </a:cubicBezTo>
                    <a:cubicBezTo>
                      <a:pt x="42940" y="4290"/>
                      <a:pt x="42916" y="4170"/>
                      <a:pt x="42940" y="4075"/>
                    </a:cubicBezTo>
                    <a:cubicBezTo>
                      <a:pt x="42940" y="4003"/>
                      <a:pt x="42964" y="3931"/>
                      <a:pt x="42964" y="3860"/>
                    </a:cubicBezTo>
                    <a:close/>
                    <a:moveTo>
                      <a:pt x="43537" y="2306"/>
                    </a:moveTo>
                    <a:cubicBezTo>
                      <a:pt x="43394" y="2401"/>
                      <a:pt x="43250" y="2521"/>
                      <a:pt x="43131" y="2664"/>
                    </a:cubicBezTo>
                    <a:cubicBezTo>
                      <a:pt x="42868" y="2903"/>
                      <a:pt x="42772" y="3286"/>
                      <a:pt x="42868" y="3644"/>
                    </a:cubicBezTo>
                    <a:lnTo>
                      <a:pt x="42892" y="3692"/>
                    </a:lnTo>
                    <a:cubicBezTo>
                      <a:pt x="42844" y="3788"/>
                      <a:pt x="42820" y="3884"/>
                      <a:pt x="42796" y="4003"/>
                    </a:cubicBezTo>
                    <a:cubicBezTo>
                      <a:pt x="42796" y="4099"/>
                      <a:pt x="42796" y="4218"/>
                      <a:pt x="42796" y="4314"/>
                    </a:cubicBezTo>
                    <a:cubicBezTo>
                      <a:pt x="42820" y="4481"/>
                      <a:pt x="42868" y="4649"/>
                      <a:pt x="42940" y="4792"/>
                    </a:cubicBezTo>
                    <a:cubicBezTo>
                      <a:pt x="42987" y="4912"/>
                      <a:pt x="43059" y="5031"/>
                      <a:pt x="43107" y="5175"/>
                    </a:cubicBezTo>
                    <a:cubicBezTo>
                      <a:pt x="43155" y="5222"/>
                      <a:pt x="43179" y="5270"/>
                      <a:pt x="43179" y="5318"/>
                    </a:cubicBezTo>
                    <a:cubicBezTo>
                      <a:pt x="43203" y="5342"/>
                      <a:pt x="43203" y="5342"/>
                      <a:pt x="43203" y="5366"/>
                    </a:cubicBezTo>
                    <a:cubicBezTo>
                      <a:pt x="43155" y="5390"/>
                      <a:pt x="43131" y="5390"/>
                      <a:pt x="43083" y="5414"/>
                    </a:cubicBezTo>
                    <a:cubicBezTo>
                      <a:pt x="42987" y="5438"/>
                      <a:pt x="42892" y="5533"/>
                      <a:pt x="42844" y="5629"/>
                    </a:cubicBezTo>
                    <a:cubicBezTo>
                      <a:pt x="42820" y="5677"/>
                      <a:pt x="42796" y="5701"/>
                      <a:pt x="42796" y="5748"/>
                    </a:cubicBezTo>
                    <a:cubicBezTo>
                      <a:pt x="42724" y="5653"/>
                      <a:pt x="42653" y="5581"/>
                      <a:pt x="42605" y="5485"/>
                    </a:cubicBezTo>
                    <a:cubicBezTo>
                      <a:pt x="42581" y="5414"/>
                      <a:pt x="42533" y="5342"/>
                      <a:pt x="42509" y="5246"/>
                    </a:cubicBezTo>
                    <a:cubicBezTo>
                      <a:pt x="42485" y="5175"/>
                      <a:pt x="42438" y="5103"/>
                      <a:pt x="42414" y="5055"/>
                    </a:cubicBezTo>
                    <a:lnTo>
                      <a:pt x="42366" y="4936"/>
                    </a:lnTo>
                    <a:cubicBezTo>
                      <a:pt x="42270" y="4601"/>
                      <a:pt x="42222" y="4266"/>
                      <a:pt x="42222" y="3931"/>
                    </a:cubicBezTo>
                    <a:cubicBezTo>
                      <a:pt x="42198" y="3621"/>
                      <a:pt x="42270" y="3310"/>
                      <a:pt x="42414" y="3023"/>
                    </a:cubicBezTo>
                    <a:cubicBezTo>
                      <a:pt x="42557" y="2760"/>
                      <a:pt x="42796" y="2545"/>
                      <a:pt x="43083" y="2425"/>
                    </a:cubicBezTo>
                    <a:cubicBezTo>
                      <a:pt x="43226" y="2377"/>
                      <a:pt x="43370" y="2330"/>
                      <a:pt x="43537" y="2306"/>
                    </a:cubicBezTo>
                    <a:close/>
                    <a:moveTo>
                      <a:pt x="44876" y="3310"/>
                    </a:moveTo>
                    <a:cubicBezTo>
                      <a:pt x="45067" y="3358"/>
                      <a:pt x="45235" y="3405"/>
                      <a:pt x="45426" y="3405"/>
                    </a:cubicBezTo>
                    <a:cubicBezTo>
                      <a:pt x="45785" y="3453"/>
                      <a:pt x="46167" y="3453"/>
                      <a:pt x="46526" y="3453"/>
                    </a:cubicBezTo>
                    <a:cubicBezTo>
                      <a:pt x="46669" y="3453"/>
                      <a:pt x="46813" y="3464"/>
                      <a:pt x="46963" y="3464"/>
                    </a:cubicBezTo>
                    <a:cubicBezTo>
                      <a:pt x="47039" y="3464"/>
                      <a:pt x="47116" y="3461"/>
                      <a:pt x="47195" y="3453"/>
                    </a:cubicBezTo>
                    <a:cubicBezTo>
                      <a:pt x="47410" y="3429"/>
                      <a:pt x="47650" y="3429"/>
                      <a:pt x="47889" y="3429"/>
                    </a:cubicBezTo>
                    <a:cubicBezTo>
                      <a:pt x="48104" y="3405"/>
                      <a:pt x="48343" y="3405"/>
                      <a:pt x="48582" y="3405"/>
                    </a:cubicBezTo>
                    <a:cubicBezTo>
                      <a:pt x="48797" y="3405"/>
                      <a:pt x="49012" y="3405"/>
                      <a:pt x="49227" y="3429"/>
                    </a:cubicBezTo>
                    <a:cubicBezTo>
                      <a:pt x="49562" y="3453"/>
                      <a:pt x="49873" y="3597"/>
                      <a:pt x="50112" y="3812"/>
                    </a:cubicBezTo>
                    <a:cubicBezTo>
                      <a:pt x="50327" y="3979"/>
                      <a:pt x="50471" y="4242"/>
                      <a:pt x="50518" y="4505"/>
                    </a:cubicBezTo>
                    <a:cubicBezTo>
                      <a:pt x="50566" y="4768"/>
                      <a:pt x="50590" y="5007"/>
                      <a:pt x="50566" y="5270"/>
                    </a:cubicBezTo>
                    <a:cubicBezTo>
                      <a:pt x="50542" y="5485"/>
                      <a:pt x="50447" y="5701"/>
                      <a:pt x="50303" y="5844"/>
                    </a:cubicBezTo>
                    <a:cubicBezTo>
                      <a:pt x="50251" y="5872"/>
                      <a:pt x="50198" y="5885"/>
                      <a:pt x="50144" y="5885"/>
                    </a:cubicBezTo>
                    <a:cubicBezTo>
                      <a:pt x="49926" y="5885"/>
                      <a:pt x="49711" y="5677"/>
                      <a:pt x="49634" y="5485"/>
                    </a:cubicBezTo>
                    <a:cubicBezTo>
                      <a:pt x="49586" y="5342"/>
                      <a:pt x="49610" y="5198"/>
                      <a:pt x="49682" y="5055"/>
                    </a:cubicBezTo>
                    <a:cubicBezTo>
                      <a:pt x="49753" y="4936"/>
                      <a:pt x="49873" y="4816"/>
                      <a:pt x="50016" y="4768"/>
                    </a:cubicBezTo>
                    <a:cubicBezTo>
                      <a:pt x="50088" y="4720"/>
                      <a:pt x="50160" y="4696"/>
                      <a:pt x="50232" y="4649"/>
                    </a:cubicBezTo>
                    <a:cubicBezTo>
                      <a:pt x="50255" y="4601"/>
                      <a:pt x="50232" y="4553"/>
                      <a:pt x="50184" y="4529"/>
                    </a:cubicBezTo>
                    <a:cubicBezTo>
                      <a:pt x="49969" y="4577"/>
                      <a:pt x="49801" y="4673"/>
                      <a:pt x="49658" y="4840"/>
                    </a:cubicBezTo>
                    <a:cubicBezTo>
                      <a:pt x="49586" y="4601"/>
                      <a:pt x="49443" y="4386"/>
                      <a:pt x="49227" y="4266"/>
                    </a:cubicBezTo>
                    <a:cubicBezTo>
                      <a:pt x="48988" y="4099"/>
                      <a:pt x="48725" y="3979"/>
                      <a:pt x="48462" y="3907"/>
                    </a:cubicBezTo>
                    <a:cubicBezTo>
                      <a:pt x="48056" y="3812"/>
                      <a:pt x="47626" y="3716"/>
                      <a:pt x="47219" y="3692"/>
                    </a:cubicBezTo>
                    <a:cubicBezTo>
                      <a:pt x="46789" y="3644"/>
                      <a:pt x="46382" y="3644"/>
                      <a:pt x="45952" y="3621"/>
                    </a:cubicBezTo>
                    <a:cubicBezTo>
                      <a:pt x="45593" y="3597"/>
                      <a:pt x="45259" y="3501"/>
                      <a:pt x="44948" y="3334"/>
                    </a:cubicBezTo>
                    <a:lnTo>
                      <a:pt x="44876" y="3310"/>
                    </a:lnTo>
                    <a:close/>
                    <a:moveTo>
                      <a:pt x="43705" y="2330"/>
                    </a:moveTo>
                    <a:lnTo>
                      <a:pt x="43705" y="2330"/>
                    </a:lnTo>
                    <a:cubicBezTo>
                      <a:pt x="43633" y="2425"/>
                      <a:pt x="43561" y="2497"/>
                      <a:pt x="43537" y="2593"/>
                    </a:cubicBezTo>
                    <a:cubicBezTo>
                      <a:pt x="43418" y="2856"/>
                      <a:pt x="43418" y="3142"/>
                      <a:pt x="43537" y="3381"/>
                    </a:cubicBezTo>
                    <a:cubicBezTo>
                      <a:pt x="43729" y="3884"/>
                      <a:pt x="44255" y="4123"/>
                      <a:pt x="44565" y="4529"/>
                    </a:cubicBezTo>
                    <a:cubicBezTo>
                      <a:pt x="44876" y="4959"/>
                      <a:pt x="44852" y="5509"/>
                      <a:pt x="44565" y="5916"/>
                    </a:cubicBezTo>
                    <a:cubicBezTo>
                      <a:pt x="44422" y="6107"/>
                      <a:pt x="44231" y="6250"/>
                      <a:pt x="44015" y="6322"/>
                    </a:cubicBezTo>
                    <a:cubicBezTo>
                      <a:pt x="43869" y="6395"/>
                      <a:pt x="43695" y="6426"/>
                      <a:pt x="43525" y="6426"/>
                    </a:cubicBezTo>
                    <a:cubicBezTo>
                      <a:pt x="43473" y="6426"/>
                      <a:pt x="43421" y="6423"/>
                      <a:pt x="43370" y="6418"/>
                    </a:cubicBezTo>
                    <a:cubicBezTo>
                      <a:pt x="43131" y="6346"/>
                      <a:pt x="42964" y="6107"/>
                      <a:pt x="42940" y="5868"/>
                    </a:cubicBezTo>
                    <a:cubicBezTo>
                      <a:pt x="42940" y="5796"/>
                      <a:pt x="42940" y="5748"/>
                      <a:pt x="42964" y="5701"/>
                    </a:cubicBezTo>
                    <a:lnTo>
                      <a:pt x="42964" y="5677"/>
                    </a:lnTo>
                    <a:cubicBezTo>
                      <a:pt x="42987" y="5677"/>
                      <a:pt x="43011" y="5677"/>
                      <a:pt x="43011" y="5653"/>
                    </a:cubicBezTo>
                    <a:cubicBezTo>
                      <a:pt x="43035" y="5653"/>
                      <a:pt x="43059" y="5629"/>
                      <a:pt x="43083" y="5605"/>
                    </a:cubicBezTo>
                    <a:cubicBezTo>
                      <a:pt x="43107" y="5581"/>
                      <a:pt x="43131" y="5581"/>
                      <a:pt x="43155" y="5557"/>
                    </a:cubicBezTo>
                    <a:cubicBezTo>
                      <a:pt x="43226" y="5533"/>
                      <a:pt x="43298" y="5533"/>
                      <a:pt x="43370" y="5533"/>
                    </a:cubicBezTo>
                    <a:lnTo>
                      <a:pt x="43585" y="5533"/>
                    </a:lnTo>
                    <a:lnTo>
                      <a:pt x="43609" y="5557"/>
                    </a:lnTo>
                    <a:lnTo>
                      <a:pt x="43633" y="5581"/>
                    </a:lnTo>
                    <a:lnTo>
                      <a:pt x="43657" y="5605"/>
                    </a:lnTo>
                    <a:lnTo>
                      <a:pt x="43657" y="5629"/>
                    </a:lnTo>
                    <a:lnTo>
                      <a:pt x="43657" y="5653"/>
                    </a:lnTo>
                    <a:cubicBezTo>
                      <a:pt x="43489" y="5748"/>
                      <a:pt x="43322" y="5796"/>
                      <a:pt x="43131" y="5820"/>
                    </a:cubicBezTo>
                    <a:cubicBezTo>
                      <a:pt x="43083" y="5820"/>
                      <a:pt x="43083" y="5916"/>
                      <a:pt x="43131" y="5916"/>
                    </a:cubicBezTo>
                    <a:cubicBezTo>
                      <a:pt x="43174" y="5921"/>
                      <a:pt x="43218" y="5924"/>
                      <a:pt x="43263" y="5924"/>
                    </a:cubicBezTo>
                    <a:cubicBezTo>
                      <a:pt x="43416" y="5924"/>
                      <a:pt x="43575" y="5889"/>
                      <a:pt x="43705" y="5796"/>
                    </a:cubicBezTo>
                    <a:cubicBezTo>
                      <a:pt x="43896" y="5724"/>
                      <a:pt x="44039" y="5605"/>
                      <a:pt x="44111" y="5414"/>
                    </a:cubicBezTo>
                    <a:cubicBezTo>
                      <a:pt x="44159" y="5127"/>
                      <a:pt x="44063" y="4792"/>
                      <a:pt x="43848" y="4577"/>
                    </a:cubicBezTo>
                    <a:cubicBezTo>
                      <a:pt x="43633" y="4338"/>
                      <a:pt x="43370" y="4123"/>
                      <a:pt x="43179" y="3836"/>
                    </a:cubicBezTo>
                    <a:cubicBezTo>
                      <a:pt x="43083" y="3740"/>
                      <a:pt x="43011" y="3597"/>
                      <a:pt x="42987" y="3453"/>
                    </a:cubicBezTo>
                    <a:cubicBezTo>
                      <a:pt x="42987" y="3286"/>
                      <a:pt x="43011" y="3095"/>
                      <a:pt x="43107" y="2951"/>
                    </a:cubicBezTo>
                    <a:cubicBezTo>
                      <a:pt x="43226" y="2760"/>
                      <a:pt x="43370" y="2593"/>
                      <a:pt x="43537" y="2449"/>
                    </a:cubicBezTo>
                    <a:cubicBezTo>
                      <a:pt x="43585" y="2401"/>
                      <a:pt x="43633" y="2377"/>
                      <a:pt x="43705" y="2330"/>
                    </a:cubicBezTo>
                    <a:close/>
                    <a:moveTo>
                      <a:pt x="42055" y="3692"/>
                    </a:moveTo>
                    <a:lnTo>
                      <a:pt x="42055" y="3812"/>
                    </a:lnTo>
                    <a:cubicBezTo>
                      <a:pt x="42055" y="4170"/>
                      <a:pt x="42103" y="4529"/>
                      <a:pt x="42198" y="4864"/>
                    </a:cubicBezTo>
                    <a:cubicBezTo>
                      <a:pt x="42175" y="4864"/>
                      <a:pt x="42175" y="4888"/>
                      <a:pt x="42198" y="4888"/>
                    </a:cubicBezTo>
                    <a:cubicBezTo>
                      <a:pt x="42222" y="4959"/>
                      <a:pt x="42222" y="5007"/>
                      <a:pt x="42246" y="5055"/>
                    </a:cubicBezTo>
                    <a:cubicBezTo>
                      <a:pt x="42270" y="5127"/>
                      <a:pt x="42270" y="5127"/>
                      <a:pt x="42294" y="5175"/>
                    </a:cubicBezTo>
                    <a:cubicBezTo>
                      <a:pt x="42318" y="5270"/>
                      <a:pt x="42366" y="5366"/>
                      <a:pt x="42414" y="5461"/>
                    </a:cubicBezTo>
                    <a:cubicBezTo>
                      <a:pt x="42438" y="5509"/>
                      <a:pt x="42461" y="5557"/>
                      <a:pt x="42461" y="5581"/>
                    </a:cubicBezTo>
                    <a:cubicBezTo>
                      <a:pt x="42533" y="5796"/>
                      <a:pt x="42557" y="6035"/>
                      <a:pt x="42557" y="6250"/>
                    </a:cubicBezTo>
                    <a:cubicBezTo>
                      <a:pt x="42557" y="6490"/>
                      <a:pt x="42485" y="6705"/>
                      <a:pt x="42366" y="6872"/>
                    </a:cubicBezTo>
                    <a:cubicBezTo>
                      <a:pt x="42366" y="6896"/>
                      <a:pt x="42342" y="6896"/>
                      <a:pt x="42342" y="6920"/>
                    </a:cubicBezTo>
                    <a:lnTo>
                      <a:pt x="42342" y="6920"/>
                    </a:lnTo>
                    <a:cubicBezTo>
                      <a:pt x="42342" y="6896"/>
                      <a:pt x="42366" y="6872"/>
                      <a:pt x="42390" y="6824"/>
                    </a:cubicBezTo>
                    <a:cubicBezTo>
                      <a:pt x="42390" y="6776"/>
                      <a:pt x="42414" y="6705"/>
                      <a:pt x="42438" y="6657"/>
                    </a:cubicBezTo>
                    <a:cubicBezTo>
                      <a:pt x="42438" y="6585"/>
                      <a:pt x="42438" y="6513"/>
                      <a:pt x="42390" y="6442"/>
                    </a:cubicBezTo>
                    <a:cubicBezTo>
                      <a:pt x="42378" y="6430"/>
                      <a:pt x="42366" y="6424"/>
                      <a:pt x="42354" y="6424"/>
                    </a:cubicBezTo>
                    <a:cubicBezTo>
                      <a:pt x="42342" y="6424"/>
                      <a:pt x="42330" y="6430"/>
                      <a:pt x="42318" y="6442"/>
                    </a:cubicBezTo>
                    <a:cubicBezTo>
                      <a:pt x="42294" y="6490"/>
                      <a:pt x="42294" y="6561"/>
                      <a:pt x="42294" y="6633"/>
                    </a:cubicBezTo>
                    <a:cubicBezTo>
                      <a:pt x="42270" y="6681"/>
                      <a:pt x="42270" y="6729"/>
                      <a:pt x="42246" y="6776"/>
                    </a:cubicBezTo>
                    <a:cubicBezTo>
                      <a:pt x="42198" y="6896"/>
                      <a:pt x="42127" y="6992"/>
                      <a:pt x="42055" y="7063"/>
                    </a:cubicBezTo>
                    <a:cubicBezTo>
                      <a:pt x="41983" y="7135"/>
                      <a:pt x="41888" y="7231"/>
                      <a:pt x="41792" y="7278"/>
                    </a:cubicBezTo>
                    <a:lnTo>
                      <a:pt x="41649" y="7374"/>
                    </a:lnTo>
                    <a:cubicBezTo>
                      <a:pt x="41601" y="7422"/>
                      <a:pt x="41553" y="7470"/>
                      <a:pt x="41505" y="7494"/>
                    </a:cubicBezTo>
                    <a:lnTo>
                      <a:pt x="41505" y="7518"/>
                    </a:lnTo>
                    <a:cubicBezTo>
                      <a:pt x="41481" y="7541"/>
                      <a:pt x="41457" y="7565"/>
                      <a:pt x="41433" y="7589"/>
                    </a:cubicBezTo>
                    <a:cubicBezTo>
                      <a:pt x="41314" y="7398"/>
                      <a:pt x="41314" y="7135"/>
                      <a:pt x="41433" y="6944"/>
                    </a:cubicBezTo>
                    <a:cubicBezTo>
                      <a:pt x="41553" y="6657"/>
                      <a:pt x="41792" y="6442"/>
                      <a:pt x="41935" y="6155"/>
                    </a:cubicBezTo>
                    <a:cubicBezTo>
                      <a:pt x="42079" y="5868"/>
                      <a:pt x="42079" y="5509"/>
                      <a:pt x="41959" y="5198"/>
                    </a:cubicBezTo>
                    <a:cubicBezTo>
                      <a:pt x="41864" y="4912"/>
                      <a:pt x="41792" y="4625"/>
                      <a:pt x="41792" y="4338"/>
                    </a:cubicBezTo>
                    <a:cubicBezTo>
                      <a:pt x="41816" y="4099"/>
                      <a:pt x="41912" y="3884"/>
                      <a:pt x="42055" y="3692"/>
                    </a:cubicBezTo>
                    <a:close/>
                    <a:moveTo>
                      <a:pt x="44159" y="7565"/>
                    </a:moveTo>
                    <a:cubicBezTo>
                      <a:pt x="44255" y="7565"/>
                      <a:pt x="44350" y="7637"/>
                      <a:pt x="44398" y="7733"/>
                    </a:cubicBezTo>
                    <a:cubicBezTo>
                      <a:pt x="44326" y="7781"/>
                      <a:pt x="44326" y="7852"/>
                      <a:pt x="44422" y="7852"/>
                    </a:cubicBezTo>
                    <a:cubicBezTo>
                      <a:pt x="44446" y="7876"/>
                      <a:pt x="44446" y="7876"/>
                      <a:pt x="44470" y="7900"/>
                    </a:cubicBezTo>
                    <a:lnTo>
                      <a:pt x="44494" y="7924"/>
                    </a:lnTo>
                    <a:cubicBezTo>
                      <a:pt x="44494" y="7972"/>
                      <a:pt x="44518" y="7996"/>
                      <a:pt x="44518" y="8044"/>
                    </a:cubicBezTo>
                    <a:cubicBezTo>
                      <a:pt x="44518" y="8115"/>
                      <a:pt x="44518" y="8163"/>
                      <a:pt x="44518" y="8235"/>
                    </a:cubicBezTo>
                    <a:cubicBezTo>
                      <a:pt x="44255" y="8235"/>
                      <a:pt x="43968" y="8211"/>
                      <a:pt x="43705" y="8211"/>
                    </a:cubicBezTo>
                    <a:cubicBezTo>
                      <a:pt x="43418" y="8211"/>
                      <a:pt x="43155" y="8259"/>
                      <a:pt x="42868" y="8307"/>
                    </a:cubicBezTo>
                    <a:cubicBezTo>
                      <a:pt x="42629" y="8330"/>
                      <a:pt x="42366" y="8378"/>
                      <a:pt x="42127" y="8450"/>
                    </a:cubicBezTo>
                    <a:lnTo>
                      <a:pt x="42222" y="8402"/>
                    </a:lnTo>
                    <a:cubicBezTo>
                      <a:pt x="42701" y="8259"/>
                      <a:pt x="43203" y="8139"/>
                      <a:pt x="43729" y="8115"/>
                    </a:cubicBezTo>
                    <a:cubicBezTo>
                      <a:pt x="43848" y="8091"/>
                      <a:pt x="43944" y="8091"/>
                      <a:pt x="44063" y="8091"/>
                    </a:cubicBezTo>
                    <a:lnTo>
                      <a:pt x="44255" y="8091"/>
                    </a:lnTo>
                    <a:cubicBezTo>
                      <a:pt x="44302" y="8115"/>
                      <a:pt x="44350" y="8115"/>
                      <a:pt x="44398" y="8115"/>
                    </a:cubicBezTo>
                    <a:cubicBezTo>
                      <a:pt x="44446" y="8115"/>
                      <a:pt x="44470" y="8067"/>
                      <a:pt x="44446" y="8044"/>
                    </a:cubicBezTo>
                    <a:cubicBezTo>
                      <a:pt x="44376" y="8009"/>
                      <a:pt x="44319" y="7986"/>
                      <a:pt x="44255" y="7986"/>
                    </a:cubicBezTo>
                    <a:cubicBezTo>
                      <a:pt x="44232" y="7986"/>
                      <a:pt x="44208" y="7989"/>
                      <a:pt x="44183" y="7996"/>
                    </a:cubicBezTo>
                    <a:cubicBezTo>
                      <a:pt x="44123" y="7984"/>
                      <a:pt x="44069" y="7978"/>
                      <a:pt x="44018" y="7978"/>
                    </a:cubicBezTo>
                    <a:cubicBezTo>
                      <a:pt x="43968" y="7978"/>
                      <a:pt x="43920" y="7984"/>
                      <a:pt x="43872" y="7996"/>
                    </a:cubicBezTo>
                    <a:cubicBezTo>
                      <a:pt x="43346" y="7996"/>
                      <a:pt x="42844" y="8091"/>
                      <a:pt x="42366" y="8211"/>
                    </a:cubicBezTo>
                    <a:cubicBezTo>
                      <a:pt x="42246" y="8259"/>
                      <a:pt x="42127" y="8307"/>
                      <a:pt x="41983" y="8354"/>
                    </a:cubicBezTo>
                    <a:cubicBezTo>
                      <a:pt x="41864" y="8378"/>
                      <a:pt x="41768" y="8402"/>
                      <a:pt x="41649" y="8450"/>
                    </a:cubicBezTo>
                    <a:cubicBezTo>
                      <a:pt x="41481" y="8546"/>
                      <a:pt x="41290" y="8641"/>
                      <a:pt x="41123" y="8713"/>
                    </a:cubicBezTo>
                    <a:cubicBezTo>
                      <a:pt x="41242" y="8546"/>
                      <a:pt x="41409" y="8426"/>
                      <a:pt x="41601" y="8330"/>
                    </a:cubicBezTo>
                    <a:cubicBezTo>
                      <a:pt x="41888" y="8187"/>
                      <a:pt x="42198" y="8067"/>
                      <a:pt x="42509" y="7948"/>
                    </a:cubicBezTo>
                    <a:cubicBezTo>
                      <a:pt x="42820" y="7828"/>
                      <a:pt x="43155" y="7733"/>
                      <a:pt x="43466" y="7685"/>
                    </a:cubicBezTo>
                    <a:cubicBezTo>
                      <a:pt x="43681" y="7613"/>
                      <a:pt x="43920" y="7565"/>
                      <a:pt x="44159" y="7565"/>
                    </a:cubicBezTo>
                    <a:close/>
                    <a:moveTo>
                      <a:pt x="44589" y="8402"/>
                    </a:moveTo>
                    <a:cubicBezTo>
                      <a:pt x="44589" y="8570"/>
                      <a:pt x="44589" y="8713"/>
                      <a:pt x="44565" y="8880"/>
                    </a:cubicBezTo>
                    <a:lnTo>
                      <a:pt x="44565" y="9119"/>
                    </a:lnTo>
                    <a:cubicBezTo>
                      <a:pt x="44565" y="9175"/>
                      <a:pt x="44565" y="9231"/>
                      <a:pt x="44565" y="9287"/>
                    </a:cubicBezTo>
                    <a:cubicBezTo>
                      <a:pt x="44589" y="9239"/>
                      <a:pt x="44589" y="9191"/>
                      <a:pt x="44589" y="9143"/>
                    </a:cubicBezTo>
                    <a:lnTo>
                      <a:pt x="44589" y="8904"/>
                    </a:lnTo>
                    <a:cubicBezTo>
                      <a:pt x="44613" y="8737"/>
                      <a:pt x="44613" y="8570"/>
                      <a:pt x="44613" y="8402"/>
                    </a:cubicBezTo>
                    <a:close/>
                    <a:moveTo>
                      <a:pt x="41864" y="5701"/>
                    </a:moveTo>
                    <a:cubicBezTo>
                      <a:pt x="41864" y="5844"/>
                      <a:pt x="41816" y="5964"/>
                      <a:pt x="41768" y="6083"/>
                    </a:cubicBezTo>
                    <a:cubicBezTo>
                      <a:pt x="41625" y="6370"/>
                      <a:pt x="41362" y="6609"/>
                      <a:pt x="41242" y="6896"/>
                    </a:cubicBezTo>
                    <a:cubicBezTo>
                      <a:pt x="41075" y="7183"/>
                      <a:pt x="41123" y="7541"/>
                      <a:pt x="41338" y="7804"/>
                    </a:cubicBezTo>
                    <a:cubicBezTo>
                      <a:pt x="41314" y="7876"/>
                      <a:pt x="41266" y="7972"/>
                      <a:pt x="41242" y="8067"/>
                    </a:cubicBezTo>
                    <a:cubicBezTo>
                      <a:pt x="41170" y="8187"/>
                      <a:pt x="41146" y="8330"/>
                      <a:pt x="41123" y="8474"/>
                    </a:cubicBezTo>
                    <a:cubicBezTo>
                      <a:pt x="41003" y="8593"/>
                      <a:pt x="40884" y="8713"/>
                      <a:pt x="40788" y="8856"/>
                    </a:cubicBezTo>
                    <a:cubicBezTo>
                      <a:pt x="40764" y="8904"/>
                      <a:pt x="40788" y="8952"/>
                      <a:pt x="40836" y="8976"/>
                    </a:cubicBezTo>
                    <a:cubicBezTo>
                      <a:pt x="40884" y="8988"/>
                      <a:pt x="40931" y="8994"/>
                      <a:pt x="40979" y="8994"/>
                    </a:cubicBezTo>
                    <a:cubicBezTo>
                      <a:pt x="41027" y="8994"/>
                      <a:pt x="41075" y="8988"/>
                      <a:pt x="41123" y="8976"/>
                    </a:cubicBezTo>
                    <a:cubicBezTo>
                      <a:pt x="41170" y="9311"/>
                      <a:pt x="41194" y="9645"/>
                      <a:pt x="41146" y="10004"/>
                    </a:cubicBezTo>
                    <a:cubicBezTo>
                      <a:pt x="41123" y="10147"/>
                      <a:pt x="41099" y="10315"/>
                      <a:pt x="41075" y="10458"/>
                    </a:cubicBezTo>
                    <a:cubicBezTo>
                      <a:pt x="41051" y="10458"/>
                      <a:pt x="41027" y="10482"/>
                      <a:pt x="41027" y="10530"/>
                    </a:cubicBezTo>
                    <a:cubicBezTo>
                      <a:pt x="41003" y="10697"/>
                      <a:pt x="40931" y="10865"/>
                      <a:pt x="40836" y="11008"/>
                    </a:cubicBezTo>
                    <a:cubicBezTo>
                      <a:pt x="40764" y="11128"/>
                      <a:pt x="40668" y="11247"/>
                      <a:pt x="40549" y="11343"/>
                    </a:cubicBezTo>
                    <a:cubicBezTo>
                      <a:pt x="40382" y="11468"/>
                      <a:pt x="40197" y="11539"/>
                      <a:pt x="40009" y="11539"/>
                    </a:cubicBezTo>
                    <a:cubicBezTo>
                      <a:pt x="39982" y="11539"/>
                      <a:pt x="39955" y="11537"/>
                      <a:pt x="39927" y="11534"/>
                    </a:cubicBezTo>
                    <a:cubicBezTo>
                      <a:pt x="39909" y="11536"/>
                      <a:pt x="39890" y="11537"/>
                      <a:pt x="39872" y="11537"/>
                    </a:cubicBezTo>
                    <a:cubicBezTo>
                      <a:pt x="39676" y="11537"/>
                      <a:pt x="39487" y="11424"/>
                      <a:pt x="39377" y="11271"/>
                    </a:cubicBezTo>
                    <a:cubicBezTo>
                      <a:pt x="39258" y="11008"/>
                      <a:pt x="39353" y="10721"/>
                      <a:pt x="39569" y="10554"/>
                    </a:cubicBezTo>
                    <a:cubicBezTo>
                      <a:pt x="39688" y="10458"/>
                      <a:pt x="39808" y="10434"/>
                      <a:pt x="39951" y="10434"/>
                    </a:cubicBezTo>
                    <a:cubicBezTo>
                      <a:pt x="40071" y="10434"/>
                      <a:pt x="40238" y="10482"/>
                      <a:pt x="40286" y="10602"/>
                    </a:cubicBezTo>
                    <a:cubicBezTo>
                      <a:pt x="40286" y="10626"/>
                      <a:pt x="40286" y="10626"/>
                      <a:pt x="40286" y="10626"/>
                    </a:cubicBezTo>
                    <a:cubicBezTo>
                      <a:pt x="40238" y="10769"/>
                      <a:pt x="40118" y="10889"/>
                      <a:pt x="39975" y="10936"/>
                    </a:cubicBezTo>
                    <a:cubicBezTo>
                      <a:pt x="39962" y="10941"/>
                      <a:pt x="39948" y="10943"/>
                      <a:pt x="39934" y="10943"/>
                    </a:cubicBezTo>
                    <a:cubicBezTo>
                      <a:pt x="39870" y="10943"/>
                      <a:pt x="39799" y="10904"/>
                      <a:pt x="39760" y="10865"/>
                    </a:cubicBezTo>
                    <a:cubicBezTo>
                      <a:pt x="39712" y="10793"/>
                      <a:pt x="39784" y="10721"/>
                      <a:pt x="39784" y="10626"/>
                    </a:cubicBezTo>
                    <a:cubicBezTo>
                      <a:pt x="39760" y="10602"/>
                      <a:pt x="39736" y="10578"/>
                      <a:pt x="39712" y="10578"/>
                    </a:cubicBezTo>
                    <a:cubicBezTo>
                      <a:pt x="39592" y="10578"/>
                      <a:pt x="39545" y="10721"/>
                      <a:pt x="39569" y="10817"/>
                    </a:cubicBezTo>
                    <a:cubicBezTo>
                      <a:pt x="39569" y="10913"/>
                      <a:pt x="39640" y="11008"/>
                      <a:pt x="39712" y="11056"/>
                    </a:cubicBezTo>
                    <a:cubicBezTo>
                      <a:pt x="39786" y="11093"/>
                      <a:pt x="39866" y="11112"/>
                      <a:pt x="39946" y="11112"/>
                    </a:cubicBezTo>
                    <a:cubicBezTo>
                      <a:pt x="40073" y="11112"/>
                      <a:pt x="40198" y="11063"/>
                      <a:pt x="40286" y="10960"/>
                    </a:cubicBezTo>
                    <a:cubicBezTo>
                      <a:pt x="40405" y="10817"/>
                      <a:pt x="40501" y="10650"/>
                      <a:pt x="40573" y="10458"/>
                    </a:cubicBezTo>
                    <a:cubicBezTo>
                      <a:pt x="40644" y="10243"/>
                      <a:pt x="40716" y="10052"/>
                      <a:pt x="40788" y="9861"/>
                    </a:cubicBezTo>
                    <a:cubicBezTo>
                      <a:pt x="40812" y="9741"/>
                      <a:pt x="40836" y="9621"/>
                      <a:pt x="40860" y="9526"/>
                    </a:cubicBezTo>
                    <a:cubicBezTo>
                      <a:pt x="40860" y="9478"/>
                      <a:pt x="40860" y="9430"/>
                      <a:pt x="40860" y="9382"/>
                    </a:cubicBezTo>
                    <a:cubicBezTo>
                      <a:pt x="40931" y="9406"/>
                      <a:pt x="41003" y="9430"/>
                      <a:pt x="41075" y="9430"/>
                    </a:cubicBezTo>
                    <a:cubicBezTo>
                      <a:pt x="41170" y="9430"/>
                      <a:pt x="41194" y="9311"/>
                      <a:pt x="41099" y="9287"/>
                    </a:cubicBezTo>
                    <a:cubicBezTo>
                      <a:pt x="40955" y="9263"/>
                      <a:pt x="40836" y="9191"/>
                      <a:pt x="40740" y="9095"/>
                    </a:cubicBezTo>
                    <a:cubicBezTo>
                      <a:pt x="40621" y="9000"/>
                      <a:pt x="40525" y="8904"/>
                      <a:pt x="40429" y="8785"/>
                    </a:cubicBezTo>
                    <a:cubicBezTo>
                      <a:pt x="40238" y="8546"/>
                      <a:pt x="40142" y="8259"/>
                      <a:pt x="40166" y="7948"/>
                    </a:cubicBezTo>
                    <a:cubicBezTo>
                      <a:pt x="40166" y="7302"/>
                      <a:pt x="40668" y="6824"/>
                      <a:pt x="41146" y="6466"/>
                    </a:cubicBezTo>
                    <a:cubicBezTo>
                      <a:pt x="41290" y="6346"/>
                      <a:pt x="41433" y="6227"/>
                      <a:pt x="41553" y="6107"/>
                    </a:cubicBezTo>
                    <a:cubicBezTo>
                      <a:pt x="41625" y="6035"/>
                      <a:pt x="41696" y="5940"/>
                      <a:pt x="41768" y="5844"/>
                    </a:cubicBezTo>
                    <a:cubicBezTo>
                      <a:pt x="41792" y="5844"/>
                      <a:pt x="41840" y="5820"/>
                      <a:pt x="41840" y="5772"/>
                    </a:cubicBezTo>
                    <a:lnTo>
                      <a:pt x="41840" y="5724"/>
                    </a:lnTo>
                    <a:lnTo>
                      <a:pt x="41864" y="5701"/>
                    </a:lnTo>
                    <a:close/>
                    <a:moveTo>
                      <a:pt x="40812" y="11295"/>
                    </a:moveTo>
                    <a:cubicBezTo>
                      <a:pt x="40573" y="11845"/>
                      <a:pt x="40214" y="12395"/>
                      <a:pt x="40214" y="13016"/>
                    </a:cubicBezTo>
                    <a:cubicBezTo>
                      <a:pt x="40214" y="13279"/>
                      <a:pt x="40262" y="13566"/>
                      <a:pt x="40381" y="13805"/>
                    </a:cubicBezTo>
                    <a:lnTo>
                      <a:pt x="40358" y="13853"/>
                    </a:lnTo>
                    <a:cubicBezTo>
                      <a:pt x="40334" y="13901"/>
                      <a:pt x="40286" y="13925"/>
                      <a:pt x="40262" y="13973"/>
                    </a:cubicBezTo>
                    <a:cubicBezTo>
                      <a:pt x="40214" y="14021"/>
                      <a:pt x="40142" y="14068"/>
                      <a:pt x="40071" y="14092"/>
                    </a:cubicBezTo>
                    <a:lnTo>
                      <a:pt x="40047" y="14092"/>
                    </a:lnTo>
                    <a:cubicBezTo>
                      <a:pt x="40095" y="14044"/>
                      <a:pt x="40118" y="14021"/>
                      <a:pt x="40142" y="13973"/>
                    </a:cubicBezTo>
                    <a:cubicBezTo>
                      <a:pt x="40190" y="13901"/>
                      <a:pt x="40190" y="13853"/>
                      <a:pt x="40214" y="13781"/>
                    </a:cubicBezTo>
                    <a:cubicBezTo>
                      <a:pt x="40214" y="13758"/>
                      <a:pt x="40214" y="13734"/>
                      <a:pt x="40214" y="13686"/>
                    </a:cubicBezTo>
                    <a:cubicBezTo>
                      <a:pt x="40214" y="13686"/>
                      <a:pt x="40214" y="13662"/>
                      <a:pt x="40214" y="13638"/>
                    </a:cubicBezTo>
                    <a:cubicBezTo>
                      <a:pt x="40214" y="13638"/>
                      <a:pt x="40190" y="13614"/>
                      <a:pt x="40190" y="13614"/>
                    </a:cubicBezTo>
                    <a:lnTo>
                      <a:pt x="40142" y="13614"/>
                    </a:lnTo>
                    <a:cubicBezTo>
                      <a:pt x="40142" y="13614"/>
                      <a:pt x="40142" y="13614"/>
                      <a:pt x="40118" y="13638"/>
                    </a:cubicBezTo>
                    <a:cubicBezTo>
                      <a:pt x="40118" y="13662"/>
                      <a:pt x="40118" y="13662"/>
                      <a:pt x="40118" y="13686"/>
                    </a:cubicBezTo>
                    <a:lnTo>
                      <a:pt x="40118" y="13758"/>
                    </a:lnTo>
                    <a:cubicBezTo>
                      <a:pt x="40118" y="13805"/>
                      <a:pt x="40095" y="13853"/>
                      <a:pt x="40071" y="13901"/>
                    </a:cubicBezTo>
                    <a:cubicBezTo>
                      <a:pt x="40047" y="13949"/>
                      <a:pt x="40023" y="13997"/>
                      <a:pt x="39999" y="14021"/>
                    </a:cubicBezTo>
                    <a:cubicBezTo>
                      <a:pt x="39975" y="14068"/>
                      <a:pt x="39927" y="14092"/>
                      <a:pt x="39903" y="14116"/>
                    </a:cubicBezTo>
                    <a:cubicBezTo>
                      <a:pt x="39808" y="14116"/>
                      <a:pt x="39712" y="14092"/>
                      <a:pt x="39640" y="14068"/>
                    </a:cubicBezTo>
                    <a:cubicBezTo>
                      <a:pt x="39449" y="13973"/>
                      <a:pt x="39329" y="13805"/>
                      <a:pt x="39258" y="13614"/>
                    </a:cubicBezTo>
                    <a:cubicBezTo>
                      <a:pt x="39210" y="13399"/>
                      <a:pt x="39282" y="13184"/>
                      <a:pt x="39449" y="13040"/>
                    </a:cubicBezTo>
                    <a:cubicBezTo>
                      <a:pt x="39521" y="12969"/>
                      <a:pt x="39592" y="12921"/>
                      <a:pt x="39688" y="12897"/>
                    </a:cubicBezTo>
                    <a:lnTo>
                      <a:pt x="39688" y="12897"/>
                    </a:lnTo>
                    <a:lnTo>
                      <a:pt x="39664" y="12921"/>
                    </a:lnTo>
                    <a:cubicBezTo>
                      <a:pt x="39545" y="13016"/>
                      <a:pt x="39473" y="13160"/>
                      <a:pt x="39449" y="13303"/>
                    </a:cubicBezTo>
                    <a:cubicBezTo>
                      <a:pt x="39449" y="13331"/>
                      <a:pt x="39457" y="13343"/>
                      <a:pt x="39469" y="13343"/>
                    </a:cubicBezTo>
                    <a:cubicBezTo>
                      <a:pt x="39477" y="13343"/>
                      <a:pt x="39487" y="13337"/>
                      <a:pt x="39497" y="13327"/>
                    </a:cubicBezTo>
                    <a:cubicBezTo>
                      <a:pt x="39569" y="13279"/>
                      <a:pt x="39592" y="13208"/>
                      <a:pt x="39664" y="13160"/>
                    </a:cubicBezTo>
                    <a:cubicBezTo>
                      <a:pt x="39712" y="13112"/>
                      <a:pt x="39760" y="13040"/>
                      <a:pt x="39832" y="12969"/>
                    </a:cubicBezTo>
                    <a:cubicBezTo>
                      <a:pt x="39927" y="12849"/>
                      <a:pt x="40023" y="12682"/>
                      <a:pt x="40118" y="12538"/>
                    </a:cubicBezTo>
                    <a:cubicBezTo>
                      <a:pt x="40214" y="12371"/>
                      <a:pt x="40310" y="12227"/>
                      <a:pt x="40381" y="12060"/>
                    </a:cubicBezTo>
                    <a:cubicBezTo>
                      <a:pt x="40453" y="11893"/>
                      <a:pt x="40501" y="11725"/>
                      <a:pt x="40525" y="11558"/>
                    </a:cubicBezTo>
                    <a:lnTo>
                      <a:pt x="40549" y="11534"/>
                    </a:lnTo>
                    <a:cubicBezTo>
                      <a:pt x="40644" y="11462"/>
                      <a:pt x="40740" y="11391"/>
                      <a:pt x="40812" y="11295"/>
                    </a:cubicBezTo>
                    <a:close/>
                    <a:moveTo>
                      <a:pt x="47147" y="16316"/>
                    </a:moveTo>
                    <a:cubicBezTo>
                      <a:pt x="47147" y="16387"/>
                      <a:pt x="47147" y="16459"/>
                      <a:pt x="47124" y="16531"/>
                    </a:cubicBezTo>
                    <a:cubicBezTo>
                      <a:pt x="47100" y="16627"/>
                      <a:pt x="47076" y="16698"/>
                      <a:pt x="47052" y="16794"/>
                    </a:cubicBezTo>
                    <a:cubicBezTo>
                      <a:pt x="47052" y="16842"/>
                      <a:pt x="47028" y="16890"/>
                      <a:pt x="47004" y="16913"/>
                    </a:cubicBezTo>
                    <a:cubicBezTo>
                      <a:pt x="47004" y="16957"/>
                      <a:pt x="46984" y="17001"/>
                      <a:pt x="46962" y="17026"/>
                    </a:cubicBezTo>
                    <a:lnTo>
                      <a:pt x="46962" y="17026"/>
                    </a:lnTo>
                    <a:cubicBezTo>
                      <a:pt x="46984" y="16917"/>
                      <a:pt x="47006" y="16808"/>
                      <a:pt x="47028" y="16698"/>
                    </a:cubicBezTo>
                    <a:cubicBezTo>
                      <a:pt x="47052" y="16579"/>
                      <a:pt x="47100" y="16435"/>
                      <a:pt x="47147" y="16316"/>
                    </a:cubicBezTo>
                    <a:close/>
                    <a:moveTo>
                      <a:pt x="45067" y="13327"/>
                    </a:moveTo>
                    <a:cubicBezTo>
                      <a:pt x="45067" y="13542"/>
                      <a:pt x="45163" y="13734"/>
                      <a:pt x="45330" y="13877"/>
                    </a:cubicBezTo>
                    <a:cubicBezTo>
                      <a:pt x="45498" y="14021"/>
                      <a:pt x="45689" y="14140"/>
                      <a:pt x="45904" y="14212"/>
                    </a:cubicBezTo>
                    <a:cubicBezTo>
                      <a:pt x="46167" y="14307"/>
                      <a:pt x="46406" y="14379"/>
                      <a:pt x="46669" y="14475"/>
                    </a:cubicBezTo>
                    <a:cubicBezTo>
                      <a:pt x="46932" y="14594"/>
                      <a:pt x="47195" y="14762"/>
                      <a:pt x="47434" y="14953"/>
                    </a:cubicBezTo>
                    <a:cubicBezTo>
                      <a:pt x="47626" y="15120"/>
                      <a:pt x="47793" y="15335"/>
                      <a:pt x="47936" y="15575"/>
                    </a:cubicBezTo>
                    <a:cubicBezTo>
                      <a:pt x="48080" y="15790"/>
                      <a:pt x="48152" y="16077"/>
                      <a:pt x="48152" y="16340"/>
                    </a:cubicBezTo>
                    <a:cubicBezTo>
                      <a:pt x="48128" y="16603"/>
                      <a:pt x="48008" y="16818"/>
                      <a:pt x="47817" y="16985"/>
                    </a:cubicBezTo>
                    <a:cubicBezTo>
                      <a:pt x="47745" y="17081"/>
                      <a:pt x="47650" y="17153"/>
                      <a:pt x="47554" y="17200"/>
                    </a:cubicBezTo>
                    <a:cubicBezTo>
                      <a:pt x="47673" y="17129"/>
                      <a:pt x="47769" y="17009"/>
                      <a:pt x="47817" y="16866"/>
                    </a:cubicBezTo>
                    <a:cubicBezTo>
                      <a:pt x="47841" y="16794"/>
                      <a:pt x="47865" y="16722"/>
                      <a:pt x="47889" y="16650"/>
                    </a:cubicBezTo>
                    <a:cubicBezTo>
                      <a:pt x="47912" y="16579"/>
                      <a:pt x="47912" y="16507"/>
                      <a:pt x="47889" y="16411"/>
                    </a:cubicBezTo>
                    <a:cubicBezTo>
                      <a:pt x="47877" y="16399"/>
                      <a:pt x="47865" y="16393"/>
                      <a:pt x="47853" y="16393"/>
                    </a:cubicBezTo>
                    <a:cubicBezTo>
                      <a:pt x="47841" y="16393"/>
                      <a:pt x="47829" y="16399"/>
                      <a:pt x="47817" y="16411"/>
                    </a:cubicBezTo>
                    <a:cubicBezTo>
                      <a:pt x="47793" y="16459"/>
                      <a:pt x="47769" y="16531"/>
                      <a:pt x="47769" y="16579"/>
                    </a:cubicBezTo>
                    <a:cubicBezTo>
                      <a:pt x="47745" y="16650"/>
                      <a:pt x="47721" y="16698"/>
                      <a:pt x="47721" y="16746"/>
                    </a:cubicBezTo>
                    <a:cubicBezTo>
                      <a:pt x="47673" y="16866"/>
                      <a:pt x="47626" y="16937"/>
                      <a:pt x="47530" y="17009"/>
                    </a:cubicBezTo>
                    <a:cubicBezTo>
                      <a:pt x="47458" y="17081"/>
                      <a:pt x="47410" y="17105"/>
                      <a:pt x="47339" y="17153"/>
                    </a:cubicBezTo>
                    <a:lnTo>
                      <a:pt x="47219" y="17200"/>
                    </a:lnTo>
                    <a:lnTo>
                      <a:pt x="47171" y="17224"/>
                    </a:lnTo>
                    <a:lnTo>
                      <a:pt x="47028" y="17224"/>
                    </a:lnTo>
                    <a:cubicBezTo>
                      <a:pt x="47004" y="17200"/>
                      <a:pt x="46980" y="17176"/>
                      <a:pt x="46956" y="17129"/>
                    </a:cubicBezTo>
                    <a:lnTo>
                      <a:pt x="46956" y="17057"/>
                    </a:lnTo>
                    <a:cubicBezTo>
                      <a:pt x="46957" y="17055"/>
                      <a:pt x="46957" y="17052"/>
                      <a:pt x="46958" y="17050"/>
                    </a:cubicBezTo>
                    <a:lnTo>
                      <a:pt x="46958" y="17050"/>
                    </a:lnTo>
                    <a:cubicBezTo>
                      <a:pt x="46964" y="17088"/>
                      <a:pt x="46991" y="17116"/>
                      <a:pt x="47021" y="17116"/>
                    </a:cubicBezTo>
                    <a:cubicBezTo>
                      <a:pt x="47039" y="17116"/>
                      <a:pt x="47059" y="17106"/>
                      <a:pt x="47076" y="17081"/>
                    </a:cubicBezTo>
                    <a:cubicBezTo>
                      <a:pt x="47124" y="17033"/>
                      <a:pt x="47171" y="16985"/>
                      <a:pt x="47219" y="16913"/>
                    </a:cubicBezTo>
                    <a:cubicBezTo>
                      <a:pt x="47243" y="16842"/>
                      <a:pt x="47267" y="16770"/>
                      <a:pt x="47291" y="16674"/>
                    </a:cubicBezTo>
                    <a:cubicBezTo>
                      <a:pt x="47339" y="16531"/>
                      <a:pt x="47363" y="16364"/>
                      <a:pt x="47363" y="16196"/>
                    </a:cubicBezTo>
                    <a:cubicBezTo>
                      <a:pt x="47363" y="16029"/>
                      <a:pt x="47339" y="15861"/>
                      <a:pt x="47291" y="15718"/>
                    </a:cubicBezTo>
                    <a:cubicBezTo>
                      <a:pt x="47219" y="15551"/>
                      <a:pt x="47124" y="15407"/>
                      <a:pt x="47028" y="15288"/>
                    </a:cubicBezTo>
                    <a:cubicBezTo>
                      <a:pt x="46789" y="15025"/>
                      <a:pt x="46502" y="14786"/>
                      <a:pt x="46215" y="14594"/>
                    </a:cubicBezTo>
                    <a:cubicBezTo>
                      <a:pt x="46048" y="14499"/>
                      <a:pt x="45880" y="14427"/>
                      <a:pt x="45713" y="14355"/>
                    </a:cubicBezTo>
                    <a:cubicBezTo>
                      <a:pt x="45546" y="14307"/>
                      <a:pt x="45402" y="14236"/>
                      <a:pt x="45283" y="14140"/>
                    </a:cubicBezTo>
                    <a:cubicBezTo>
                      <a:pt x="45067" y="13973"/>
                      <a:pt x="44781" y="13542"/>
                      <a:pt x="45067" y="13327"/>
                    </a:cubicBezTo>
                    <a:close/>
                    <a:moveTo>
                      <a:pt x="42987" y="13518"/>
                    </a:moveTo>
                    <a:cubicBezTo>
                      <a:pt x="43059" y="13566"/>
                      <a:pt x="43131" y="13638"/>
                      <a:pt x="43155" y="13734"/>
                    </a:cubicBezTo>
                    <a:cubicBezTo>
                      <a:pt x="43179" y="13853"/>
                      <a:pt x="43035" y="13901"/>
                      <a:pt x="42964" y="13949"/>
                    </a:cubicBezTo>
                    <a:cubicBezTo>
                      <a:pt x="42653" y="14044"/>
                      <a:pt x="42366" y="14164"/>
                      <a:pt x="42103" y="14307"/>
                    </a:cubicBezTo>
                    <a:cubicBezTo>
                      <a:pt x="41744" y="14618"/>
                      <a:pt x="41505" y="15049"/>
                      <a:pt x="41433" y="15503"/>
                    </a:cubicBezTo>
                    <a:cubicBezTo>
                      <a:pt x="41386" y="15742"/>
                      <a:pt x="41338" y="15981"/>
                      <a:pt x="41290" y="16220"/>
                    </a:cubicBezTo>
                    <a:cubicBezTo>
                      <a:pt x="41242" y="16459"/>
                      <a:pt x="41170" y="16674"/>
                      <a:pt x="41099" y="16866"/>
                    </a:cubicBezTo>
                    <a:cubicBezTo>
                      <a:pt x="41003" y="17081"/>
                      <a:pt x="40812" y="17248"/>
                      <a:pt x="40621" y="17320"/>
                    </a:cubicBezTo>
                    <a:cubicBezTo>
                      <a:pt x="40644" y="17296"/>
                      <a:pt x="40668" y="17248"/>
                      <a:pt x="40716" y="17224"/>
                    </a:cubicBezTo>
                    <a:cubicBezTo>
                      <a:pt x="40764" y="17153"/>
                      <a:pt x="40812" y="17057"/>
                      <a:pt x="40812" y="16961"/>
                    </a:cubicBezTo>
                    <a:lnTo>
                      <a:pt x="40812" y="16961"/>
                    </a:lnTo>
                    <a:cubicBezTo>
                      <a:pt x="40788" y="17033"/>
                      <a:pt x="40716" y="17105"/>
                      <a:pt x="40668" y="17176"/>
                    </a:cubicBezTo>
                    <a:lnTo>
                      <a:pt x="40549" y="17272"/>
                    </a:lnTo>
                    <a:lnTo>
                      <a:pt x="40501" y="17344"/>
                    </a:lnTo>
                    <a:cubicBezTo>
                      <a:pt x="40405" y="17344"/>
                      <a:pt x="40286" y="17296"/>
                      <a:pt x="40214" y="17248"/>
                    </a:cubicBezTo>
                    <a:lnTo>
                      <a:pt x="40214" y="17200"/>
                    </a:lnTo>
                    <a:cubicBezTo>
                      <a:pt x="40262" y="17200"/>
                      <a:pt x="40310" y="17176"/>
                      <a:pt x="40358" y="17153"/>
                    </a:cubicBezTo>
                    <a:cubicBezTo>
                      <a:pt x="40405" y="17129"/>
                      <a:pt x="40453" y="17105"/>
                      <a:pt x="40501" y="17057"/>
                    </a:cubicBezTo>
                    <a:cubicBezTo>
                      <a:pt x="40549" y="17033"/>
                      <a:pt x="40597" y="16961"/>
                      <a:pt x="40573" y="16913"/>
                    </a:cubicBezTo>
                    <a:lnTo>
                      <a:pt x="40477" y="16913"/>
                    </a:lnTo>
                    <a:lnTo>
                      <a:pt x="40429" y="16961"/>
                    </a:lnTo>
                    <a:cubicBezTo>
                      <a:pt x="40405" y="17009"/>
                      <a:pt x="40358" y="17033"/>
                      <a:pt x="40334" y="17057"/>
                    </a:cubicBezTo>
                    <a:cubicBezTo>
                      <a:pt x="40286" y="17081"/>
                      <a:pt x="40238" y="17081"/>
                      <a:pt x="40214" y="17105"/>
                    </a:cubicBezTo>
                    <a:cubicBezTo>
                      <a:pt x="40166" y="17105"/>
                      <a:pt x="40142" y="17105"/>
                      <a:pt x="40095" y="17081"/>
                    </a:cubicBezTo>
                    <a:lnTo>
                      <a:pt x="40071" y="17105"/>
                    </a:lnTo>
                    <a:cubicBezTo>
                      <a:pt x="40047" y="17081"/>
                      <a:pt x="40023" y="17057"/>
                      <a:pt x="40023" y="17033"/>
                    </a:cubicBezTo>
                    <a:cubicBezTo>
                      <a:pt x="39903" y="16794"/>
                      <a:pt x="40071" y="16555"/>
                      <a:pt x="40190" y="16387"/>
                    </a:cubicBezTo>
                    <a:cubicBezTo>
                      <a:pt x="40310" y="16244"/>
                      <a:pt x="40429" y="16101"/>
                      <a:pt x="40549" y="15957"/>
                    </a:cubicBezTo>
                    <a:lnTo>
                      <a:pt x="40549" y="15957"/>
                    </a:lnTo>
                    <a:cubicBezTo>
                      <a:pt x="40525" y="16029"/>
                      <a:pt x="40477" y="16101"/>
                      <a:pt x="40429" y="16172"/>
                    </a:cubicBezTo>
                    <a:cubicBezTo>
                      <a:pt x="40381" y="16220"/>
                      <a:pt x="40334" y="16292"/>
                      <a:pt x="40310" y="16387"/>
                    </a:cubicBezTo>
                    <a:cubicBezTo>
                      <a:pt x="40310" y="16435"/>
                      <a:pt x="40358" y="16459"/>
                      <a:pt x="40405" y="16459"/>
                    </a:cubicBezTo>
                    <a:cubicBezTo>
                      <a:pt x="40525" y="16364"/>
                      <a:pt x="40644" y="16244"/>
                      <a:pt x="40692" y="16124"/>
                    </a:cubicBezTo>
                    <a:cubicBezTo>
                      <a:pt x="40764" y="16005"/>
                      <a:pt x="40836" y="15861"/>
                      <a:pt x="40907" y="15742"/>
                    </a:cubicBezTo>
                    <a:cubicBezTo>
                      <a:pt x="41027" y="15479"/>
                      <a:pt x="41123" y="15192"/>
                      <a:pt x="41242" y="14929"/>
                    </a:cubicBezTo>
                    <a:cubicBezTo>
                      <a:pt x="41338" y="14738"/>
                      <a:pt x="41433" y="14570"/>
                      <a:pt x="41553" y="14379"/>
                    </a:cubicBezTo>
                    <a:cubicBezTo>
                      <a:pt x="41565" y="14391"/>
                      <a:pt x="41571" y="14397"/>
                      <a:pt x="41577" y="14397"/>
                    </a:cubicBezTo>
                    <a:cubicBezTo>
                      <a:pt x="41583" y="14397"/>
                      <a:pt x="41589" y="14391"/>
                      <a:pt x="41601" y="14379"/>
                    </a:cubicBezTo>
                    <a:cubicBezTo>
                      <a:pt x="41601" y="14355"/>
                      <a:pt x="41625" y="14331"/>
                      <a:pt x="41625" y="14307"/>
                    </a:cubicBezTo>
                    <a:cubicBezTo>
                      <a:pt x="41792" y="14092"/>
                      <a:pt x="42007" y="13901"/>
                      <a:pt x="42246" y="13734"/>
                    </a:cubicBezTo>
                    <a:cubicBezTo>
                      <a:pt x="42366" y="13662"/>
                      <a:pt x="42485" y="13614"/>
                      <a:pt x="42605" y="13590"/>
                    </a:cubicBezTo>
                    <a:cubicBezTo>
                      <a:pt x="42748" y="13542"/>
                      <a:pt x="42868" y="13542"/>
                      <a:pt x="42987" y="13518"/>
                    </a:cubicBezTo>
                    <a:close/>
                    <a:moveTo>
                      <a:pt x="41529" y="17991"/>
                    </a:moveTo>
                    <a:lnTo>
                      <a:pt x="41529" y="17991"/>
                    </a:lnTo>
                    <a:cubicBezTo>
                      <a:pt x="41529" y="18013"/>
                      <a:pt x="41530" y="18013"/>
                      <a:pt x="41553" y="18013"/>
                    </a:cubicBezTo>
                    <a:lnTo>
                      <a:pt x="41553" y="18061"/>
                    </a:lnTo>
                    <a:cubicBezTo>
                      <a:pt x="41530" y="18038"/>
                      <a:pt x="41529" y="18014"/>
                      <a:pt x="41529" y="17991"/>
                    </a:cubicBezTo>
                    <a:close/>
                    <a:moveTo>
                      <a:pt x="50781" y="4649"/>
                    </a:moveTo>
                    <a:lnTo>
                      <a:pt x="50781" y="4649"/>
                    </a:lnTo>
                    <a:cubicBezTo>
                      <a:pt x="50949" y="4888"/>
                      <a:pt x="51116" y="5079"/>
                      <a:pt x="51331" y="5222"/>
                    </a:cubicBezTo>
                    <a:cubicBezTo>
                      <a:pt x="51499" y="5342"/>
                      <a:pt x="51666" y="5438"/>
                      <a:pt x="51833" y="5509"/>
                    </a:cubicBezTo>
                    <a:cubicBezTo>
                      <a:pt x="52025" y="5581"/>
                      <a:pt x="52216" y="5629"/>
                      <a:pt x="52407" y="5677"/>
                    </a:cubicBezTo>
                    <a:cubicBezTo>
                      <a:pt x="52790" y="5796"/>
                      <a:pt x="53148" y="5987"/>
                      <a:pt x="53435" y="6274"/>
                    </a:cubicBezTo>
                    <a:cubicBezTo>
                      <a:pt x="53579" y="6442"/>
                      <a:pt x="53674" y="6657"/>
                      <a:pt x="53674" y="6872"/>
                    </a:cubicBezTo>
                    <a:cubicBezTo>
                      <a:pt x="53674" y="7111"/>
                      <a:pt x="53650" y="7326"/>
                      <a:pt x="53603" y="7565"/>
                    </a:cubicBezTo>
                    <a:cubicBezTo>
                      <a:pt x="53579" y="7589"/>
                      <a:pt x="53555" y="7613"/>
                      <a:pt x="53531" y="7637"/>
                    </a:cubicBezTo>
                    <a:cubicBezTo>
                      <a:pt x="53531" y="7685"/>
                      <a:pt x="53555" y="7709"/>
                      <a:pt x="53579" y="7733"/>
                    </a:cubicBezTo>
                    <a:lnTo>
                      <a:pt x="53579" y="7876"/>
                    </a:lnTo>
                    <a:cubicBezTo>
                      <a:pt x="53579" y="7900"/>
                      <a:pt x="53579" y="7924"/>
                      <a:pt x="53603" y="7924"/>
                    </a:cubicBezTo>
                    <a:cubicBezTo>
                      <a:pt x="53483" y="8067"/>
                      <a:pt x="53387" y="8211"/>
                      <a:pt x="53316" y="8354"/>
                    </a:cubicBezTo>
                    <a:cubicBezTo>
                      <a:pt x="53172" y="8665"/>
                      <a:pt x="53101" y="8976"/>
                      <a:pt x="53077" y="9311"/>
                    </a:cubicBezTo>
                    <a:cubicBezTo>
                      <a:pt x="53053" y="9478"/>
                      <a:pt x="53053" y="9669"/>
                      <a:pt x="53077" y="9837"/>
                    </a:cubicBezTo>
                    <a:cubicBezTo>
                      <a:pt x="53077" y="10004"/>
                      <a:pt x="53101" y="10171"/>
                      <a:pt x="53101" y="10315"/>
                    </a:cubicBezTo>
                    <a:cubicBezTo>
                      <a:pt x="53124" y="10650"/>
                      <a:pt x="53077" y="10984"/>
                      <a:pt x="52957" y="11271"/>
                    </a:cubicBezTo>
                    <a:cubicBezTo>
                      <a:pt x="52909" y="11415"/>
                      <a:pt x="52838" y="11534"/>
                      <a:pt x="52766" y="11654"/>
                    </a:cubicBezTo>
                    <a:cubicBezTo>
                      <a:pt x="52694" y="11725"/>
                      <a:pt x="52646" y="11821"/>
                      <a:pt x="52598" y="11917"/>
                    </a:cubicBezTo>
                    <a:cubicBezTo>
                      <a:pt x="52503" y="12227"/>
                      <a:pt x="52933" y="12299"/>
                      <a:pt x="53148" y="12299"/>
                    </a:cubicBezTo>
                    <a:cubicBezTo>
                      <a:pt x="53364" y="12299"/>
                      <a:pt x="53579" y="12251"/>
                      <a:pt x="53770" y="12132"/>
                    </a:cubicBezTo>
                    <a:lnTo>
                      <a:pt x="53770" y="12132"/>
                    </a:lnTo>
                    <a:cubicBezTo>
                      <a:pt x="53722" y="12204"/>
                      <a:pt x="53650" y="12251"/>
                      <a:pt x="53603" y="12323"/>
                    </a:cubicBezTo>
                    <a:cubicBezTo>
                      <a:pt x="53459" y="12514"/>
                      <a:pt x="53316" y="12730"/>
                      <a:pt x="53220" y="12969"/>
                    </a:cubicBezTo>
                    <a:cubicBezTo>
                      <a:pt x="53124" y="13255"/>
                      <a:pt x="53101" y="13542"/>
                      <a:pt x="53172" y="13805"/>
                    </a:cubicBezTo>
                    <a:cubicBezTo>
                      <a:pt x="53196" y="13949"/>
                      <a:pt x="53220" y="14092"/>
                      <a:pt x="53268" y="14236"/>
                    </a:cubicBezTo>
                    <a:cubicBezTo>
                      <a:pt x="53316" y="14355"/>
                      <a:pt x="53340" y="14451"/>
                      <a:pt x="53387" y="14547"/>
                    </a:cubicBezTo>
                    <a:cubicBezTo>
                      <a:pt x="53459" y="14714"/>
                      <a:pt x="53579" y="14833"/>
                      <a:pt x="53746" y="14905"/>
                    </a:cubicBezTo>
                    <a:cubicBezTo>
                      <a:pt x="53746" y="15073"/>
                      <a:pt x="53722" y="15216"/>
                      <a:pt x="53674" y="15383"/>
                    </a:cubicBezTo>
                    <a:cubicBezTo>
                      <a:pt x="53627" y="15503"/>
                      <a:pt x="53579" y="15646"/>
                      <a:pt x="53531" y="15766"/>
                    </a:cubicBezTo>
                    <a:cubicBezTo>
                      <a:pt x="53483" y="15814"/>
                      <a:pt x="53435" y="15861"/>
                      <a:pt x="53387" y="15909"/>
                    </a:cubicBezTo>
                    <a:cubicBezTo>
                      <a:pt x="53268" y="16005"/>
                      <a:pt x="53148" y="16124"/>
                      <a:pt x="53005" y="16220"/>
                    </a:cubicBezTo>
                    <a:cubicBezTo>
                      <a:pt x="52742" y="16411"/>
                      <a:pt x="52479" y="16579"/>
                      <a:pt x="52216" y="16770"/>
                    </a:cubicBezTo>
                    <a:cubicBezTo>
                      <a:pt x="52001" y="16890"/>
                      <a:pt x="51810" y="17033"/>
                      <a:pt x="51642" y="17200"/>
                    </a:cubicBezTo>
                    <a:cubicBezTo>
                      <a:pt x="51570" y="17224"/>
                      <a:pt x="51523" y="17272"/>
                      <a:pt x="51451" y="17296"/>
                    </a:cubicBezTo>
                    <a:cubicBezTo>
                      <a:pt x="51355" y="17344"/>
                      <a:pt x="51260" y="17392"/>
                      <a:pt x="51164" y="17439"/>
                    </a:cubicBezTo>
                    <a:cubicBezTo>
                      <a:pt x="51068" y="17487"/>
                      <a:pt x="50973" y="17535"/>
                      <a:pt x="50901" y="17607"/>
                    </a:cubicBezTo>
                    <a:cubicBezTo>
                      <a:pt x="50829" y="17655"/>
                      <a:pt x="50758" y="17726"/>
                      <a:pt x="50734" y="17798"/>
                    </a:cubicBezTo>
                    <a:cubicBezTo>
                      <a:pt x="50686" y="17750"/>
                      <a:pt x="50614" y="17726"/>
                      <a:pt x="50566" y="17702"/>
                    </a:cubicBezTo>
                    <a:cubicBezTo>
                      <a:pt x="50495" y="17690"/>
                      <a:pt x="50429" y="17684"/>
                      <a:pt x="50366" y="17684"/>
                    </a:cubicBezTo>
                    <a:cubicBezTo>
                      <a:pt x="50303" y="17684"/>
                      <a:pt x="50244" y="17690"/>
                      <a:pt x="50184" y="17702"/>
                    </a:cubicBezTo>
                    <a:cubicBezTo>
                      <a:pt x="50154" y="17708"/>
                      <a:pt x="50123" y="17711"/>
                      <a:pt x="50091" y="17711"/>
                    </a:cubicBezTo>
                    <a:cubicBezTo>
                      <a:pt x="49995" y="17711"/>
                      <a:pt x="49897" y="17684"/>
                      <a:pt x="49825" y="17631"/>
                    </a:cubicBezTo>
                    <a:lnTo>
                      <a:pt x="49777" y="17631"/>
                    </a:lnTo>
                    <a:cubicBezTo>
                      <a:pt x="49777" y="17607"/>
                      <a:pt x="49753" y="17607"/>
                      <a:pt x="49753" y="17607"/>
                    </a:cubicBezTo>
                    <a:cubicBezTo>
                      <a:pt x="49634" y="17511"/>
                      <a:pt x="49514" y="17463"/>
                      <a:pt x="49395" y="17415"/>
                    </a:cubicBezTo>
                    <a:cubicBezTo>
                      <a:pt x="49156" y="17320"/>
                      <a:pt x="48941" y="17200"/>
                      <a:pt x="48725" y="17057"/>
                    </a:cubicBezTo>
                    <a:cubicBezTo>
                      <a:pt x="48534" y="16913"/>
                      <a:pt x="48415" y="16722"/>
                      <a:pt x="48391" y="16483"/>
                    </a:cubicBezTo>
                    <a:cubicBezTo>
                      <a:pt x="48391" y="16466"/>
                      <a:pt x="48367" y="16449"/>
                      <a:pt x="48344" y="16449"/>
                    </a:cubicBezTo>
                    <a:cubicBezTo>
                      <a:pt x="48335" y="16449"/>
                      <a:pt x="48326" y="16452"/>
                      <a:pt x="48319" y="16459"/>
                    </a:cubicBezTo>
                    <a:cubicBezTo>
                      <a:pt x="48343" y="16316"/>
                      <a:pt x="48343" y="16196"/>
                      <a:pt x="48319" y="16053"/>
                    </a:cubicBezTo>
                    <a:cubicBezTo>
                      <a:pt x="48271" y="15766"/>
                      <a:pt x="48128" y="15479"/>
                      <a:pt x="47960" y="15264"/>
                    </a:cubicBezTo>
                    <a:cubicBezTo>
                      <a:pt x="47769" y="15025"/>
                      <a:pt x="47554" y="14810"/>
                      <a:pt x="47291" y="14666"/>
                    </a:cubicBezTo>
                    <a:cubicBezTo>
                      <a:pt x="47028" y="14475"/>
                      <a:pt x="46741" y="14355"/>
                      <a:pt x="46430" y="14236"/>
                    </a:cubicBezTo>
                    <a:cubicBezTo>
                      <a:pt x="46167" y="14164"/>
                      <a:pt x="45904" y="14044"/>
                      <a:pt x="45665" y="13925"/>
                    </a:cubicBezTo>
                    <a:cubicBezTo>
                      <a:pt x="45546" y="13877"/>
                      <a:pt x="45426" y="13781"/>
                      <a:pt x="45354" y="13686"/>
                    </a:cubicBezTo>
                    <a:cubicBezTo>
                      <a:pt x="45283" y="13590"/>
                      <a:pt x="45235" y="13471"/>
                      <a:pt x="45235" y="13351"/>
                    </a:cubicBezTo>
                    <a:cubicBezTo>
                      <a:pt x="45217" y="13316"/>
                      <a:pt x="45187" y="13294"/>
                      <a:pt x="45153" y="13294"/>
                    </a:cubicBezTo>
                    <a:cubicBezTo>
                      <a:pt x="45141" y="13294"/>
                      <a:pt x="45128" y="13297"/>
                      <a:pt x="45115" y="13303"/>
                    </a:cubicBezTo>
                    <a:cubicBezTo>
                      <a:pt x="45115" y="13268"/>
                      <a:pt x="45102" y="13246"/>
                      <a:pt x="45077" y="13246"/>
                    </a:cubicBezTo>
                    <a:cubicBezTo>
                      <a:pt x="45067" y="13246"/>
                      <a:pt x="45056" y="13249"/>
                      <a:pt x="45044" y="13255"/>
                    </a:cubicBezTo>
                    <a:cubicBezTo>
                      <a:pt x="44709" y="13375"/>
                      <a:pt x="44757" y="13758"/>
                      <a:pt x="44876" y="13997"/>
                    </a:cubicBezTo>
                    <a:cubicBezTo>
                      <a:pt x="45067" y="14307"/>
                      <a:pt x="45354" y="14499"/>
                      <a:pt x="45689" y="14594"/>
                    </a:cubicBezTo>
                    <a:cubicBezTo>
                      <a:pt x="46024" y="14738"/>
                      <a:pt x="46335" y="14953"/>
                      <a:pt x="46621" y="15192"/>
                    </a:cubicBezTo>
                    <a:lnTo>
                      <a:pt x="46837" y="15431"/>
                    </a:lnTo>
                    <a:cubicBezTo>
                      <a:pt x="46837" y="15455"/>
                      <a:pt x="46837" y="15479"/>
                      <a:pt x="46837" y="15503"/>
                    </a:cubicBezTo>
                    <a:cubicBezTo>
                      <a:pt x="46932" y="15622"/>
                      <a:pt x="46980" y="15766"/>
                      <a:pt x="46980" y="15933"/>
                    </a:cubicBezTo>
                    <a:cubicBezTo>
                      <a:pt x="46932" y="16101"/>
                      <a:pt x="46861" y="16268"/>
                      <a:pt x="46765" y="16411"/>
                    </a:cubicBezTo>
                    <a:cubicBezTo>
                      <a:pt x="46645" y="16555"/>
                      <a:pt x="46526" y="16698"/>
                      <a:pt x="46406" y="16866"/>
                    </a:cubicBezTo>
                    <a:cubicBezTo>
                      <a:pt x="46358" y="16961"/>
                      <a:pt x="46287" y="17057"/>
                      <a:pt x="46239" y="17176"/>
                    </a:cubicBezTo>
                    <a:cubicBezTo>
                      <a:pt x="46215" y="17176"/>
                      <a:pt x="46215" y="17200"/>
                      <a:pt x="46215" y="17200"/>
                    </a:cubicBezTo>
                    <a:lnTo>
                      <a:pt x="46215" y="17224"/>
                    </a:lnTo>
                    <a:cubicBezTo>
                      <a:pt x="46191" y="17272"/>
                      <a:pt x="46167" y="17344"/>
                      <a:pt x="46143" y="17392"/>
                    </a:cubicBezTo>
                    <a:cubicBezTo>
                      <a:pt x="46119" y="17439"/>
                      <a:pt x="46119" y="17463"/>
                      <a:pt x="46119" y="17487"/>
                    </a:cubicBezTo>
                    <a:cubicBezTo>
                      <a:pt x="46072" y="17415"/>
                      <a:pt x="46072" y="17320"/>
                      <a:pt x="46048" y="17224"/>
                    </a:cubicBezTo>
                    <a:cubicBezTo>
                      <a:pt x="46048" y="17212"/>
                      <a:pt x="46036" y="17206"/>
                      <a:pt x="46024" y="17206"/>
                    </a:cubicBezTo>
                    <a:cubicBezTo>
                      <a:pt x="46012" y="17206"/>
                      <a:pt x="46000" y="17212"/>
                      <a:pt x="46000" y="17224"/>
                    </a:cubicBezTo>
                    <a:cubicBezTo>
                      <a:pt x="46000" y="17368"/>
                      <a:pt x="46024" y="17511"/>
                      <a:pt x="46072" y="17655"/>
                    </a:cubicBezTo>
                    <a:cubicBezTo>
                      <a:pt x="46048" y="17750"/>
                      <a:pt x="46024" y="17822"/>
                      <a:pt x="46024" y="17918"/>
                    </a:cubicBezTo>
                    <a:cubicBezTo>
                      <a:pt x="46024" y="17941"/>
                      <a:pt x="46000" y="17941"/>
                      <a:pt x="46000" y="17941"/>
                    </a:cubicBezTo>
                    <a:cubicBezTo>
                      <a:pt x="45928" y="17798"/>
                      <a:pt x="45880" y="17655"/>
                      <a:pt x="45856" y="17487"/>
                    </a:cubicBezTo>
                    <a:cubicBezTo>
                      <a:pt x="45856" y="17475"/>
                      <a:pt x="45850" y="17469"/>
                      <a:pt x="45844" y="17469"/>
                    </a:cubicBezTo>
                    <a:cubicBezTo>
                      <a:pt x="45838" y="17469"/>
                      <a:pt x="45832" y="17475"/>
                      <a:pt x="45832" y="17487"/>
                    </a:cubicBezTo>
                    <a:cubicBezTo>
                      <a:pt x="45832" y="17655"/>
                      <a:pt x="45856" y="17822"/>
                      <a:pt x="45928" y="17965"/>
                    </a:cubicBezTo>
                    <a:cubicBezTo>
                      <a:pt x="45916" y="17977"/>
                      <a:pt x="45904" y="17983"/>
                      <a:pt x="45895" y="17983"/>
                    </a:cubicBezTo>
                    <a:cubicBezTo>
                      <a:pt x="45886" y="17983"/>
                      <a:pt x="45880" y="17977"/>
                      <a:pt x="45880" y="17965"/>
                    </a:cubicBezTo>
                    <a:lnTo>
                      <a:pt x="45832" y="17870"/>
                    </a:lnTo>
                    <a:cubicBezTo>
                      <a:pt x="45737" y="17678"/>
                      <a:pt x="45689" y="17487"/>
                      <a:pt x="45593" y="17272"/>
                    </a:cubicBezTo>
                    <a:lnTo>
                      <a:pt x="45569" y="17272"/>
                    </a:lnTo>
                    <a:cubicBezTo>
                      <a:pt x="45617" y="17368"/>
                      <a:pt x="45641" y="17487"/>
                      <a:pt x="45641" y="17583"/>
                    </a:cubicBezTo>
                    <a:cubicBezTo>
                      <a:pt x="45689" y="17702"/>
                      <a:pt x="45713" y="17822"/>
                      <a:pt x="45761" y="17918"/>
                    </a:cubicBezTo>
                    <a:lnTo>
                      <a:pt x="45713" y="17918"/>
                    </a:lnTo>
                    <a:lnTo>
                      <a:pt x="45617" y="17678"/>
                    </a:lnTo>
                    <a:cubicBezTo>
                      <a:pt x="45522" y="17535"/>
                      <a:pt x="45474" y="17368"/>
                      <a:pt x="45474" y="17176"/>
                    </a:cubicBezTo>
                    <a:cubicBezTo>
                      <a:pt x="45474" y="17164"/>
                      <a:pt x="45462" y="17158"/>
                      <a:pt x="45450" y="17158"/>
                    </a:cubicBezTo>
                    <a:cubicBezTo>
                      <a:pt x="45438" y="17158"/>
                      <a:pt x="45426" y="17164"/>
                      <a:pt x="45426" y="17176"/>
                    </a:cubicBezTo>
                    <a:cubicBezTo>
                      <a:pt x="45378" y="17368"/>
                      <a:pt x="45402" y="17535"/>
                      <a:pt x="45498" y="17702"/>
                    </a:cubicBezTo>
                    <a:cubicBezTo>
                      <a:pt x="45522" y="17750"/>
                      <a:pt x="45522" y="17774"/>
                      <a:pt x="45546" y="17822"/>
                    </a:cubicBezTo>
                    <a:lnTo>
                      <a:pt x="45426" y="17822"/>
                    </a:lnTo>
                    <a:cubicBezTo>
                      <a:pt x="45402" y="17798"/>
                      <a:pt x="45378" y="17774"/>
                      <a:pt x="45354" y="17750"/>
                    </a:cubicBezTo>
                    <a:cubicBezTo>
                      <a:pt x="45330" y="17702"/>
                      <a:pt x="45330" y="17678"/>
                      <a:pt x="45307" y="17655"/>
                    </a:cubicBezTo>
                    <a:cubicBezTo>
                      <a:pt x="45283" y="17583"/>
                      <a:pt x="45235" y="17535"/>
                      <a:pt x="45187" y="17487"/>
                    </a:cubicBezTo>
                    <a:cubicBezTo>
                      <a:pt x="45175" y="17475"/>
                      <a:pt x="45163" y="17469"/>
                      <a:pt x="45151" y="17469"/>
                    </a:cubicBezTo>
                    <a:cubicBezTo>
                      <a:pt x="45139" y="17469"/>
                      <a:pt x="45127" y="17475"/>
                      <a:pt x="45115" y="17487"/>
                    </a:cubicBezTo>
                    <a:cubicBezTo>
                      <a:pt x="45044" y="17415"/>
                      <a:pt x="44972" y="17344"/>
                      <a:pt x="44876" y="17320"/>
                    </a:cubicBezTo>
                    <a:cubicBezTo>
                      <a:pt x="44840" y="17310"/>
                      <a:pt x="44805" y="17305"/>
                      <a:pt x="44770" y="17305"/>
                    </a:cubicBezTo>
                    <a:cubicBezTo>
                      <a:pt x="44641" y="17305"/>
                      <a:pt x="44521" y="17369"/>
                      <a:pt x="44446" y="17463"/>
                    </a:cubicBezTo>
                    <a:cubicBezTo>
                      <a:pt x="44350" y="17631"/>
                      <a:pt x="44278" y="17846"/>
                      <a:pt x="44278" y="18037"/>
                    </a:cubicBezTo>
                    <a:cubicBezTo>
                      <a:pt x="44278" y="18157"/>
                      <a:pt x="44278" y="18300"/>
                      <a:pt x="44278" y="18420"/>
                    </a:cubicBezTo>
                    <a:lnTo>
                      <a:pt x="44255" y="18348"/>
                    </a:lnTo>
                    <a:cubicBezTo>
                      <a:pt x="44183" y="18204"/>
                      <a:pt x="44087" y="18085"/>
                      <a:pt x="44039" y="17965"/>
                    </a:cubicBezTo>
                    <a:cubicBezTo>
                      <a:pt x="43968" y="17822"/>
                      <a:pt x="43896" y="17678"/>
                      <a:pt x="43800" y="17559"/>
                    </a:cubicBezTo>
                    <a:cubicBezTo>
                      <a:pt x="43729" y="17439"/>
                      <a:pt x="43609" y="17368"/>
                      <a:pt x="43466" y="17344"/>
                    </a:cubicBezTo>
                    <a:cubicBezTo>
                      <a:pt x="43418" y="17344"/>
                      <a:pt x="43370" y="17415"/>
                      <a:pt x="43394" y="17463"/>
                    </a:cubicBezTo>
                    <a:lnTo>
                      <a:pt x="43394" y="17487"/>
                    </a:lnTo>
                    <a:lnTo>
                      <a:pt x="43394" y="17511"/>
                    </a:lnTo>
                    <a:lnTo>
                      <a:pt x="43394" y="17535"/>
                    </a:lnTo>
                    <a:lnTo>
                      <a:pt x="43370" y="17559"/>
                    </a:lnTo>
                    <a:lnTo>
                      <a:pt x="43346" y="17583"/>
                    </a:lnTo>
                    <a:lnTo>
                      <a:pt x="43298" y="17607"/>
                    </a:lnTo>
                    <a:lnTo>
                      <a:pt x="43274" y="17631"/>
                    </a:lnTo>
                    <a:lnTo>
                      <a:pt x="43011" y="17631"/>
                    </a:lnTo>
                    <a:lnTo>
                      <a:pt x="42987" y="17607"/>
                    </a:lnTo>
                    <a:lnTo>
                      <a:pt x="42916" y="17583"/>
                    </a:lnTo>
                    <a:lnTo>
                      <a:pt x="42868" y="17583"/>
                    </a:lnTo>
                    <a:cubicBezTo>
                      <a:pt x="42861" y="17576"/>
                      <a:pt x="42852" y="17573"/>
                      <a:pt x="42843" y="17573"/>
                    </a:cubicBezTo>
                    <a:cubicBezTo>
                      <a:pt x="42820" y="17573"/>
                      <a:pt x="42796" y="17590"/>
                      <a:pt x="42796" y="17607"/>
                    </a:cubicBezTo>
                    <a:cubicBezTo>
                      <a:pt x="42796" y="17631"/>
                      <a:pt x="42772" y="17655"/>
                      <a:pt x="42748" y="17655"/>
                    </a:cubicBezTo>
                    <a:lnTo>
                      <a:pt x="42581" y="17655"/>
                    </a:lnTo>
                    <a:cubicBezTo>
                      <a:pt x="42485" y="17655"/>
                      <a:pt x="42414" y="17607"/>
                      <a:pt x="42342" y="17535"/>
                    </a:cubicBezTo>
                    <a:cubicBezTo>
                      <a:pt x="42318" y="17511"/>
                      <a:pt x="42294" y="17487"/>
                      <a:pt x="42246" y="17439"/>
                    </a:cubicBezTo>
                    <a:cubicBezTo>
                      <a:pt x="42246" y="17415"/>
                      <a:pt x="42246" y="17415"/>
                      <a:pt x="42246" y="17392"/>
                    </a:cubicBezTo>
                    <a:cubicBezTo>
                      <a:pt x="42222" y="17368"/>
                      <a:pt x="42222" y="17344"/>
                      <a:pt x="42198" y="17320"/>
                    </a:cubicBezTo>
                    <a:cubicBezTo>
                      <a:pt x="42198" y="17272"/>
                      <a:pt x="42175" y="17200"/>
                      <a:pt x="42175" y="17153"/>
                    </a:cubicBezTo>
                    <a:cubicBezTo>
                      <a:pt x="42175" y="17033"/>
                      <a:pt x="42175" y="16913"/>
                      <a:pt x="42151" y="16818"/>
                    </a:cubicBezTo>
                    <a:cubicBezTo>
                      <a:pt x="42151" y="16800"/>
                      <a:pt x="42137" y="16792"/>
                      <a:pt x="42121" y="16792"/>
                    </a:cubicBezTo>
                    <a:cubicBezTo>
                      <a:pt x="42095" y="16792"/>
                      <a:pt x="42064" y="16812"/>
                      <a:pt x="42079" y="16842"/>
                    </a:cubicBezTo>
                    <a:cubicBezTo>
                      <a:pt x="42079" y="16961"/>
                      <a:pt x="42079" y="17081"/>
                      <a:pt x="42079" y="17200"/>
                    </a:cubicBezTo>
                    <a:cubicBezTo>
                      <a:pt x="42055" y="17200"/>
                      <a:pt x="42055" y="17224"/>
                      <a:pt x="42079" y="17248"/>
                    </a:cubicBezTo>
                    <a:cubicBezTo>
                      <a:pt x="42007" y="17176"/>
                      <a:pt x="41912" y="17129"/>
                      <a:pt x="41816" y="17129"/>
                    </a:cubicBezTo>
                    <a:cubicBezTo>
                      <a:pt x="41720" y="17129"/>
                      <a:pt x="41649" y="17200"/>
                      <a:pt x="41625" y="17272"/>
                    </a:cubicBezTo>
                    <a:cubicBezTo>
                      <a:pt x="41612" y="17266"/>
                      <a:pt x="41599" y="17263"/>
                      <a:pt x="41587" y="17263"/>
                    </a:cubicBezTo>
                    <a:cubicBezTo>
                      <a:pt x="41555" y="17263"/>
                      <a:pt x="41529" y="17285"/>
                      <a:pt x="41529" y="17320"/>
                    </a:cubicBezTo>
                    <a:lnTo>
                      <a:pt x="41529" y="17296"/>
                    </a:lnTo>
                    <a:cubicBezTo>
                      <a:pt x="41505" y="17272"/>
                      <a:pt x="41505" y="17248"/>
                      <a:pt x="41481" y="17248"/>
                    </a:cubicBezTo>
                    <a:lnTo>
                      <a:pt x="41481" y="17105"/>
                    </a:lnTo>
                    <a:cubicBezTo>
                      <a:pt x="41505" y="17009"/>
                      <a:pt x="41481" y="16937"/>
                      <a:pt x="41481" y="16866"/>
                    </a:cubicBezTo>
                    <a:cubicBezTo>
                      <a:pt x="41469" y="16854"/>
                      <a:pt x="41457" y="16848"/>
                      <a:pt x="41445" y="16848"/>
                    </a:cubicBezTo>
                    <a:cubicBezTo>
                      <a:pt x="41433" y="16848"/>
                      <a:pt x="41421" y="16854"/>
                      <a:pt x="41409" y="16866"/>
                    </a:cubicBezTo>
                    <a:cubicBezTo>
                      <a:pt x="41386" y="16937"/>
                      <a:pt x="41386" y="17033"/>
                      <a:pt x="41409" y="17105"/>
                    </a:cubicBezTo>
                    <a:lnTo>
                      <a:pt x="41409" y="17296"/>
                    </a:lnTo>
                    <a:lnTo>
                      <a:pt x="41409" y="17320"/>
                    </a:lnTo>
                    <a:lnTo>
                      <a:pt x="41386" y="17344"/>
                    </a:lnTo>
                    <a:cubicBezTo>
                      <a:pt x="41386" y="17296"/>
                      <a:pt x="41362" y="17272"/>
                      <a:pt x="41362" y="17248"/>
                    </a:cubicBezTo>
                    <a:cubicBezTo>
                      <a:pt x="41318" y="17175"/>
                      <a:pt x="41265" y="17147"/>
                      <a:pt x="41214" y="17147"/>
                    </a:cubicBezTo>
                    <a:cubicBezTo>
                      <a:pt x="41182" y="17147"/>
                      <a:pt x="41150" y="17158"/>
                      <a:pt x="41123" y="17176"/>
                    </a:cubicBezTo>
                    <a:cubicBezTo>
                      <a:pt x="41242" y="17009"/>
                      <a:pt x="41338" y="16794"/>
                      <a:pt x="41386" y="16555"/>
                    </a:cubicBezTo>
                    <a:cubicBezTo>
                      <a:pt x="41433" y="16316"/>
                      <a:pt x="41481" y="16053"/>
                      <a:pt x="41529" y="15790"/>
                    </a:cubicBezTo>
                    <a:cubicBezTo>
                      <a:pt x="41577" y="15527"/>
                      <a:pt x="41625" y="15288"/>
                      <a:pt x="41720" y="15025"/>
                    </a:cubicBezTo>
                    <a:cubicBezTo>
                      <a:pt x="41816" y="14786"/>
                      <a:pt x="41983" y="14594"/>
                      <a:pt x="42175" y="14427"/>
                    </a:cubicBezTo>
                    <a:cubicBezTo>
                      <a:pt x="42342" y="14331"/>
                      <a:pt x="42509" y="14260"/>
                      <a:pt x="42701" y="14212"/>
                    </a:cubicBezTo>
                    <a:cubicBezTo>
                      <a:pt x="42868" y="14164"/>
                      <a:pt x="43035" y="14092"/>
                      <a:pt x="43203" y="13997"/>
                    </a:cubicBezTo>
                    <a:cubicBezTo>
                      <a:pt x="43322" y="13925"/>
                      <a:pt x="43370" y="13758"/>
                      <a:pt x="43322" y="13614"/>
                    </a:cubicBezTo>
                    <a:cubicBezTo>
                      <a:pt x="43298" y="13471"/>
                      <a:pt x="43179" y="13351"/>
                      <a:pt x="43035" y="13327"/>
                    </a:cubicBezTo>
                    <a:cubicBezTo>
                      <a:pt x="43028" y="13320"/>
                      <a:pt x="43021" y="13317"/>
                      <a:pt x="43014" y="13317"/>
                    </a:cubicBezTo>
                    <a:cubicBezTo>
                      <a:pt x="42997" y="13317"/>
                      <a:pt x="42980" y="13334"/>
                      <a:pt x="42964" y="13351"/>
                    </a:cubicBezTo>
                    <a:cubicBezTo>
                      <a:pt x="42724" y="13351"/>
                      <a:pt x="42509" y="13399"/>
                      <a:pt x="42294" y="13495"/>
                    </a:cubicBezTo>
                    <a:cubicBezTo>
                      <a:pt x="42079" y="13590"/>
                      <a:pt x="41888" y="13734"/>
                      <a:pt x="41720" y="13901"/>
                    </a:cubicBezTo>
                    <a:lnTo>
                      <a:pt x="41720" y="13829"/>
                    </a:lnTo>
                    <a:cubicBezTo>
                      <a:pt x="41720" y="13638"/>
                      <a:pt x="41672" y="13447"/>
                      <a:pt x="41649" y="13279"/>
                    </a:cubicBezTo>
                    <a:cubicBezTo>
                      <a:pt x="41649" y="13259"/>
                      <a:pt x="41640" y="13252"/>
                      <a:pt x="41628" y="13252"/>
                    </a:cubicBezTo>
                    <a:cubicBezTo>
                      <a:pt x="41612" y="13252"/>
                      <a:pt x="41591" y="13266"/>
                      <a:pt x="41577" y="13279"/>
                    </a:cubicBezTo>
                    <a:cubicBezTo>
                      <a:pt x="41553" y="13447"/>
                      <a:pt x="41553" y="13638"/>
                      <a:pt x="41577" y="13805"/>
                    </a:cubicBezTo>
                    <a:cubicBezTo>
                      <a:pt x="41577" y="13901"/>
                      <a:pt x="41577" y="13997"/>
                      <a:pt x="41553" y="14068"/>
                    </a:cubicBezTo>
                    <a:cubicBezTo>
                      <a:pt x="41505" y="14164"/>
                      <a:pt x="41433" y="14236"/>
                      <a:pt x="41362" y="14331"/>
                    </a:cubicBezTo>
                    <a:lnTo>
                      <a:pt x="41362" y="14164"/>
                    </a:lnTo>
                    <a:cubicBezTo>
                      <a:pt x="41362" y="14068"/>
                      <a:pt x="41362" y="13973"/>
                      <a:pt x="41338" y="13901"/>
                    </a:cubicBezTo>
                    <a:cubicBezTo>
                      <a:pt x="41338" y="13805"/>
                      <a:pt x="41314" y="13734"/>
                      <a:pt x="41266" y="13662"/>
                    </a:cubicBezTo>
                    <a:cubicBezTo>
                      <a:pt x="41266" y="13650"/>
                      <a:pt x="41260" y="13644"/>
                      <a:pt x="41254" y="13644"/>
                    </a:cubicBezTo>
                    <a:cubicBezTo>
                      <a:pt x="41248" y="13644"/>
                      <a:pt x="41242" y="13650"/>
                      <a:pt x="41242" y="13662"/>
                    </a:cubicBezTo>
                    <a:cubicBezTo>
                      <a:pt x="41242" y="13734"/>
                      <a:pt x="41266" y="13805"/>
                      <a:pt x="41266" y="13901"/>
                    </a:cubicBezTo>
                    <a:cubicBezTo>
                      <a:pt x="41266" y="13973"/>
                      <a:pt x="41266" y="14068"/>
                      <a:pt x="41290" y="14140"/>
                    </a:cubicBezTo>
                    <a:cubicBezTo>
                      <a:pt x="41290" y="14236"/>
                      <a:pt x="41290" y="14355"/>
                      <a:pt x="41290" y="14451"/>
                    </a:cubicBezTo>
                    <a:cubicBezTo>
                      <a:pt x="41242" y="14499"/>
                      <a:pt x="41218" y="14570"/>
                      <a:pt x="41170" y="14642"/>
                    </a:cubicBezTo>
                    <a:cubicBezTo>
                      <a:pt x="41170" y="14666"/>
                      <a:pt x="41146" y="14690"/>
                      <a:pt x="41123" y="14738"/>
                    </a:cubicBezTo>
                    <a:cubicBezTo>
                      <a:pt x="41170" y="14355"/>
                      <a:pt x="41146" y="13997"/>
                      <a:pt x="41123" y="13614"/>
                    </a:cubicBezTo>
                    <a:lnTo>
                      <a:pt x="41099" y="13614"/>
                    </a:lnTo>
                    <a:cubicBezTo>
                      <a:pt x="41075" y="14044"/>
                      <a:pt x="41099" y="14499"/>
                      <a:pt x="41051" y="14929"/>
                    </a:cubicBezTo>
                    <a:cubicBezTo>
                      <a:pt x="41003" y="15025"/>
                      <a:pt x="40955" y="15144"/>
                      <a:pt x="40907" y="15240"/>
                    </a:cubicBezTo>
                    <a:cubicBezTo>
                      <a:pt x="40931" y="15049"/>
                      <a:pt x="40955" y="14881"/>
                      <a:pt x="40979" y="14690"/>
                    </a:cubicBezTo>
                    <a:cubicBezTo>
                      <a:pt x="40979" y="14547"/>
                      <a:pt x="40979" y="14403"/>
                      <a:pt x="40979" y="14284"/>
                    </a:cubicBezTo>
                    <a:cubicBezTo>
                      <a:pt x="40979" y="14164"/>
                      <a:pt x="40955" y="14021"/>
                      <a:pt x="40907" y="13925"/>
                    </a:cubicBezTo>
                    <a:cubicBezTo>
                      <a:pt x="40907" y="13917"/>
                      <a:pt x="40902" y="13914"/>
                      <a:pt x="40895" y="13914"/>
                    </a:cubicBezTo>
                    <a:cubicBezTo>
                      <a:pt x="40881" y="13914"/>
                      <a:pt x="40860" y="13925"/>
                      <a:pt x="40860" y="13925"/>
                    </a:cubicBezTo>
                    <a:cubicBezTo>
                      <a:pt x="40860" y="14044"/>
                      <a:pt x="40860" y="14164"/>
                      <a:pt x="40884" y="14284"/>
                    </a:cubicBezTo>
                    <a:cubicBezTo>
                      <a:pt x="40907" y="14427"/>
                      <a:pt x="40884" y="14570"/>
                      <a:pt x="40884" y="14690"/>
                    </a:cubicBezTo>
                    <a:cubicBezTo>
                      <a:pt x="40860" y="14929"/>
                      <a:pt x="40860" y="15144"/>
                      <a:pt x="40860" y="15383"/>
                    </a:cubicBezTo>
                    <a:lnTo>
                      <a:pt x="40812" y="15479"/>
                    </a:lnTo>
                    <a:lnTo>
                      <a:pt x="40737" y="15647"/>
                    </a:lnTo>
                    <a:lnTo>
                      <a:pt x="40737" y="15647"/>
                    </a:lnTo>
                    <a:cubicBezTo>
                      <a:pt x="40771" y="15561"/>
                      <a:pt x="40788" y="15464"/>
                      <a:pt x="40788" y="15383"/>
                    </a:cubicBezTo>
                    <a:cubicBezTo>
                      <a:pt x="40788" y="15240"/>
                      <a:pt x="40788" y="15073"/>
                      <a:pt x="40788" y="14929"/>
                    </a:cubicBezTo>
                    <a:cubicBezTo>
                      <a:pt x="40788" y="14762"/>
                      <a:pt x="40788" y="14594"/>
                      <a:pt x="40764" y="14427"/>
                    </a:cubicBezTo>
                    <a:cubicBezTo>
                      <a:pt x="40740" y="14355"/>
                      <a:pt x="40740" y="14260"/>
                      <a:pt x="40716" y="14188"/>
                    </a:cubicBezTo>
                    <a:cubicBezTo>
                      <a:pt x="40692" y="14116"/>
                      <a:pt x="40668" y="14068"/>
                      <a:pt x="40644" y="13997"/>
                    </a:cubicBezTo>
                    <a:cubicBezTo>
                      <a:pt x="40501" y="13710"/>
                      <a:pt x="40405" y="13423"/>
                      <a:pt x="40358" y="13112"/>
                    </a:cubicBezTo>
                    <a:cubicBezTo>
                      <a:pt x="40358" y="12730"/>
                      <a:pt x="40453" y="12395"/>
                      <a:pt x="40621" y="12060"/>
                    </a:cubicBezTo>
                    <a:cubicBezTo>
                      <a:pt x="40764" y="11749"/>
                      <a:pt x="40931" y="11415"/>
                      <a:pt x="41051" y="11080"/>
                    </a:cubicBezTo>
                    <a:cubicBezTo>
                      <a:pt x="41146" y="10745"/>
                      <a:pt x="41242" y="10410"/>
                      <a:pt x="41290" y="10076"/>
                    </a:cubicBezTo>
                    <a:cubicBezTo>
                      <a:pt x="41338" y="9693"/>
                      <a:pt x="41314" y="9287"/>
                      <a:pt x="41218" y="8928"/>
                    </a:cubicBezTo>
                    <a:lnTo>
                      <a:pt x="41314" y="8880"/>
                    </a:lnTo>
                    <a:cubicBezTo>
                      <a:pt x="41505" y="8809"/>
                      <a:pt x="41672" y="8737"/>
                      <a:pt x="41864" y="8665"/>
                    </a:cubicBezTo>
                    <a:cubicBezTo>
                      <a:pt x="42151" y="8593"/>
                      <a:pt x="42438" y="8522"/>
                      <a:pt x="42724" y="8474"/>
                    </a:cubicBezTo>
                    <a:cubicBezTo>
                      <a:pt x="42964" y="8426"/>
                      <a:pt x="43226" y="8402"/>
                      <a:pt x="43489" y="8378"/>
                    </a:cubicBezTo>
                    <a:lnTo>
                      <a:pt x="43489" y="8402"/>
                    </a:lnTo>
                    <a:lnTo>
                      <a:pt x="43489" y="8570"/>
                    </a:lnTo>
                    <a:lnTo>
                      <a:pt x="43489" y="8761"/>
                    </a:lnTo>
                    <a:cubicBezTo>
                      <a:pt x="43466" y="8809"/>
                      <a:pt x="43489" y="8880"/>
                      <a:pt x="43537" y="8904"/>
                    </a:cubicBezTo>
                    <a:cubicBezTo>
                      <a:pt x="43537" y="8916"/>
                      <a:pt x="43549" y="8922"/>
                      <a:pt x="43561" y="8922"/>
                    </a:cubicBezTo>
                    <a:cubicBezTo>
                      <a:pt x="43573" y="8922"/>
                      <a:pt x="43585" y="8916"/>
                      <a:pt x="43585" y="8904"/>
                    </a:cubicBezTo>
                    <a:cubicBezTo>
                      <a:pt x="43585" y="8856"/>
                      <a:pt x="43585" y="8785"/>
                      <a:pt x="43585" y="8737"/>
                    </a:cubicBezTo>
                    <a:lnTo>
                      <a:pt x="43585" y="8546"/>
                    </a:lnTo>
                    <a:cubicBezTo>
                      <a:pt x="43585" y="8498"/>
                      <a:pt x="43585" y="8426"/>
                      <a:pt x="43585" y="8378"/>
                    </a:cubicBezTo>
                    <a:lnTo>
                      <a:pt x="43752" y="8378"/>
                    </a:lnTo>
                    <a:cubicBezTo>
                      <a:pt x="43729" y="8498"/>
                      <a:pt x="43729" y="8593"/>
                      <a:pt x="43752" y="8713"/>
                    </a:cubicBezTo>
                    <a:cubicBezTo>
                      <a:pt x="43752" y="8761"/>
                      <a:pt x="43752" y="8833"/>
                      <a:pt x="43776" y="8880"/>
                    </a:cubicBezTo>
                    <a:cubicBezTo>
                      <a:pt x="43776" y="8904"/>
                      <a:pt x="43776" y="8952"/>
                      <a:pt x="43776" y="8976"/>
                    </a:cubicBezTo>
                    <a:cubicBezTo>
                      <a:pt x="43776" y="9000"/>
                      <a:pt x="43776" y="9024"/>
                      <a:pt x="43824" y="9048"/>
                    </a:cubicBezTo>
                    <a:cubicBezTo>
                      <a:pt x="43832" y="9056"/>
                      <a:pt x="43837" y="9058"/>
                      <a:pt x="43841" y="9058"/>
                    </a:cubicBezTo>
                    <a:cubicBezTo>
                      <a:pt x="43848" y="9058"/>
                      <a:pt x="43848" y="9048"/>
                      <a:pt x="43848" y="9048"/>
                    </a:cubicBezTo>
                    <a:cubicBezTo>
                      <a:pt x="43872" y="9048"/>
                      <a:pt x="43848" y="9000"/>
                      <a:pt x="43848" y="8976"/>
                    </a:cubicBezTo>
                    <a:cubicBezTo>
                      <a:pt x="43848" y="8928"/>
                      <a:pt x="43848" y="8904"/>
                      <a:pt x="43848" y="8880"/>
                    </a:cubicBezTo>
                    <a:lnTo>
                      <a:pt x="43824" y="8713"/>
                    </a:lnTo>
                    <a:cubicBezTo>
                      <a:pt x="43824" y="8617"/>
                      <a:pt x="43800" y="8498"/>
                      <a:pt x="43800" y="8402"/>
                    </a:cubicBezTo>
                    <a:lnTo>
                      <a:pt x="43968" y="8402"/>
                    </a:lnTo>
                    <a:lnTo>
                      <a:pt x="43968" y="8737"/>
                    </a:lnTo>
                    <a:cubicBezTo>
                      <a:pt x="43968" y="8856"/>
                      <a:pt x="43968" y="8976"/>
                      <a:pt x="43992" y="9095"/>
                    </a:cubicBezTo>
                    <a:cubicBezTo>
                      <a:pt x="43992" y="9107"/>
                      <a:pt x="44004" y="9113"/>
                      <a:pt x="44015" y="9113"/>
                    </a:cubicBezTo>
                    <a:cubicBezTo>
                      <a:pt x="44027" y="9113"/>
                      <a:pt x="44039" y="9107"/>
                      <a:pt x="44039" y="9095"/>
                    </a:cubicBezTo>
                    <a:cubicBezTo>
                      <a:pt x="44063" y="8976"/>
                      <a:pt x="44063" y="8856"/>
                      <a:pt x="44063" y="8737"/>
                    </a:cubicBezTo>
                    <a:lnTo>
                      <a:pt x="44063" y="8402"/>
                    </a:lnTo>
                    <a:lnTo>
                      <a:pt x="44207" y="8402"/>
                    </a:lnTo>
                    <a:cubicBezTo>
                      <a:pt x="44207" y="8498"/>
                      <a:pt x="44207" y="8593"/>
                      <a:pt x="44207" y="8689"/>
                    </a:cubicBezTo>
                    <a:cubicBezTo>
                      <a:pt x="44207" y="8809"/>
                      <a:pt x="44231" y="8928"/>
                      <a:pt x="44255" y="9048"/>
                    </a:cubicBezTo>
                    <a:cubicBezTo>
                      <a:pt x="44255" y="9060"/>
                      <a:pt x="44261" y="9066"/>
                      <a:pt x="44267" y="9066"/>
                    </a:cubicBezTo>
                    <a:cubicBezTo>
                      <a:pt x="44272" y="9066"/>
                      <a:pt x="44278" y="9060"/>
                      <a:pt x="44278" y="9048"/>
                    </a:cubicBezTo>
                    <a:cubicBezTo>
                      <a:pt x="44302" y="8833"/>
                      <a:pt x="44302" y="8617"/>
                      <a:pt x="44278" y="8402"/>
                    </a:cubicBezTo>
                    <a:lnTo>
                      <a:pt x="44422" y="8402"/>
                    </a:lnTo>
                    <a:lnTo>
                      <a:pt x="44422" y="8761"/>
                    </a:lnTo>
                    <a:cubicBezTo>
                      <a:pt x="44398" y="8904"/>
                      <a:pt x="44398" y="9048"/>
                      <a:pt x="44446" y="9215"/>
                    </a:cubicBezTo>
                    <a:cubicBezTo>
                      <a:pt x="44446" y="9227"/>
                      <a:pt x="44452" y="9233"/>
                      <a:pt x="44458" y="9233"/>
                    </a:cubicBezTo>
                    <a:cubicBezTo>
                      <a:pt x="44464" y="9233"/>
                      <a:pt x="44470" y="9227"/>
                      <a:pt x="44470" y="9215"/>
                    </a:cubicBezTo>
                    <a:cubicBezTo>
                      <a:pt x="44518" y="9048"/>
                      <a:pt x="44518" y="8904"/>
                      <a:pt x="44494" y="8761"/>
                    </a:cubicBezTo>
                    <a:cubicBezTo>
                      <a:pt x="44494" y="8641"/>
                      <a:pt x="44494" y="8522"/>
                      <a:pt x="44494" y="8402"/>
                    </a:cubicBezTo>
                    <a:lnTo>
                      <a:pt x="44589" y="8402"/>
                    </a:lnTo>
                    <a:cubicBezTo>
                      <a:pt x="44613" y="8378"/>
                      <a:pt x="44637" y="8354"/>
                      <a:pt x="44637" y="8330"/>
                    </a:cubicBezTo>
                    <a:lnTo>
                      <a:pt x="44637" y="8187"/>
                    </a:lnTo>
                    <a:cubicBezTo>
                      <a:pt x="44649" y="8199"/>
                      <a:pt x="44661" y="8205"/>
                      <a:pt x="44670" y="8205"/>
                    </a:cubicBezTo>
                    <a:cubicBezTo>
                      <a:pt x="44679" y="8205"/>
                      <a:pt x="44685" y="8199"/>
                      <a:pt x="44685" y="8187"/>
                    </a:cubicBezTo>
                    <a:cubicBezTo>
                      <a:pt x="44757" y="8259"/>
                      <a:pt x="44804" y="8330"/>
                      <a:pt x="44852" y="8426"/>
                    </a:cubicBezTo>
                    <a:cubicBezTo>
                      <a:pt x="44948" y="8593"/>
                      <a:pt x="44828" y="8761"/>
                      <a:pt x="44757" y="8928"/>
                    </a:cubicBezTo>
                    <a:lnTo>
                      <a:pt x="44685" y="9072"/>
                    </a:lnTo>
                    <a:cubicBezTo>
                      <a:pt x="44685" y="8976"/>
                      <a:pt x="44709" y="8880"/>
                      <a:pt x="44685" y="8785"/>
                    </a:cubicBezTo>
                    <a:cubicBezTo>
                      <a:pt x="44685" y="8904"/>
                      <a:pt x="44661" y="9024"/>
                      <a:pt x="44637" y="9143"/>
                    </a:cubicBezTo>
                    <a:lnTo>
                      <a:pt x="44565" y="9287"/>
                    </a:lnTo>
                    <a:cubicBezTo>
                      <a:pt x="44565" y="9303"/>
                      <a:pt x="44565" y="9319"/>
                      <a:pt x="44565" y="9335"/>
                    </a:cubicBezTo>
                    <a:cubicBezTo>
                      <a:pt x="44565" y="9335"/>
                      <a:pt x="44576" y="9345"/>
                      <a:pt x="44590" y="9345"/>
                    </a:cubicBezTo>
                    <a:cubicBezTo>
                      <a:pt x="44597" y="9345"/>
                      <a:pt x="44605" y="9343"/>
                      <a:pt x="44613" y="9335"/>
                    </a:cubicBezTo>
                    <a:lnTo>
                      <a:pt x="44613" y="9335"/>
                    </a:lnTo>
                    <a:lnTo>
                      <a:pt x="44518" y="9502"/>
                    </a:lnTo>
                    <a:cubicBezTo>
                      <a:pt x="44398" y="9717"/>
                      <a:pt x="44278" y="9908"/>
                      <a:pt x="44159" y="10100"/>
                    </a:cubicBezTo>
                    <a:cubicBezTo>
                      <a:pt x="44063" y="10243"/>
                      <a:pt x="43944" y="10363"/>
                      <a:pt x="43848" y="10482"/>
                    </a:cubicBezTo>
                    <a:lnTo>
                      <a:pt x="43800" y="10482"/>
                    </a:lnTo>
                    <a:cubicBezTo>
                      <a:pt x="43752" y="10530"/>
                      <a:pt x="43705" y="10578"/>
                      <a:pt x="43657" y="10602"/>
                    </a:cubicBezTo>
                    <a:cubicBezTo>
                      <a:pt x="43585" y="10650"/>
                      <a:pt x="43537" y="10673"/>
                      <a:pt x="43466" y="10697"/>
                    </a:cubicBezTo>
                    <a:cubicBezTo>
                      <a:pt x="43346" y="10745"/>
                      <a:pt x="43226" y="10817"/>
                      <a:pt x="43155" y="10913"/>
                    </a:cubicBezTo>
                    <a:cubicBezTo>
                      <a:pt x="43083" y="11032"/>
                      <a:pt x="43035" y="11175"/>
                      <a:pt x="43035" y="11319"/>
                    </a:cubicBezTo>
                    <a:lnTo>
                      <a:pt x="43035" y="11438"/>
                    </a:lnTo>
                    <a:cubicBezTo>
                      <a:pt x="42987" y="11534"/>
                      <a:pt x="42964" y="11606"/>
                      <a:pt x="42964" y="11701"/>
                    </a:cubicBezTo>
                    <a:cubicBezTo>
                      <a:pt x="42940" y="11821"/>
                      <a:pt x="42916" y="11964"/>
                      <a:pt x="42868" y="12108"/>
                    </a:cubicBezTo>
                    <a:cubicBezTo>
                      <a:pt x="42844" y="12204"/>
                      <a:pt x="42844" y="12323"/>
                      <a:pt x="42868" y="12443"/>
                    </a:cubicBezTo>
                    <a:cubicBezTo>
                      <a:pt x="42921" y="12531"/>
                      <a:pt x="43014" y="12580"/>
                      <a:pt x="43117" y="12580"/>
                    </a:cubicBezTo>
                    <a:cubicBezTo>
                      <a:pt x="43152" y="12580"/>
                      <a:pt x="43189" y="12575"/>
                      <a:pt x="43226" y="12562"/>
                    </a:cubicBezTo>
                    <a:cubicBezTo>
                      <a:pt x="43226" y="12562"/>
                      <a:pt x="43250" y="12538"/>
                      <a:pt x="43250" y="12514"/>
                    </a:cubicBezTo>
                    <a:cubicBezTo>
                      <a:pt x="43250" y="12443"/>
                      <a:pt x="43179" y="12419"/>
                      <a:pt x="43131" y="12419"/>
                    </a:cubicBezTo>
                    <a:lnTo>
                      <a:pt x="43083" y="12395"/>
                    </a:lnTo>
                    <a:cubicBezTo>
                      <a:pt x="43059" y="12395"/>
                      <a:pt x="43059" y="12371"/>
                      <a:pt x="43035" y="12371"/>
                    </a:cubicBezTo>
                    <a:cubicBezTo>
                      <a:pt x="43035" y="12347"/>
                      <a:pt x="43011" y="12299"/>
                      <a:pt x="43035" y="12275"/>
                    </a:cubicBezTo>
                    <a:cubicBezTo>
                      <a:pt x="43035" y="12227"/>
                      <a:pt x="43035" y="12180"/>
                      <a:pt x="43035" y="12132"/>
                    </a:cubicBezTo>
                    <a:cubicBezTo>
                      <a:pt x="43083" y="11988"/>
                      <a:pt x="43107" y="11869"/>
                      <a:pt x="43107" y="11749"/>
                    </a:cubicBezTo>
                    <a:cubicBezTo>
                      <a:pt x="43131" y="11725"/>
                      <a:pt x="43131" y="11701"/>
                      <a:pt x="43155" y="11701"/>
                    </a:cubicBezTo>
                    <a:cubicBezTo>
                      <a:pt x="43131" y="11797"/>
                      <a:pt x="43131" y="11917"/>
                      <a:pt x="43107" y="12012"/>
                    </a:cubicBezTo>
                    <a:cubicBezTo>
                      <a:pt x="43083" y="12132"/>
                      <a:pt x="43083" y="12275"/>
                      <a:pt x="43107" y="12395"/>
                    </a:cubicBezTo>
                    <a:cubicBezTo>
                      <a:pt x="43107" y="12407"/>
                      <a:pt x="43119" y="12413"/>
                      <a:pt x="43131" y="12413"/>
                    </a:cubicBezTo>
                    <a:cubicBezTo>
                      <a:pt x="43143" y="12413"/>
                      <a:pt x="43155" y="12407"/>
                      <a:pt x="43155" y="12395"/>
                    </a:cubicBezTo>
                    <a:cubicBezTo>
                      <a:pt x="43179" y="12275"/>
                      <a:pt x="43203" y="12132"/>
                      <a:pt x="43203" y="12012"/>
                    </a:cubicBezTo>
                    <a:cubicBezTo>
                      <a:pt x="43226" y="11869"/>
                      <a:pt x="43226" y="11749"/>
                      <a:pt x="43203" y="11606"/>
                    </a:cubicBezTo>
                    <a:cubicBezTo>
                      <a:pt x="43203" y="11606"/>
                      <a:pt x="43179" y="11582"/>
                      <a:pt x="43179" y="11582"/>
                    </a:cubicBezTo>
                    <a:cubicBezTo>
                      <a:pt x="43179" y="11534"/>
                      <a:pt x="43179" y="11462"/>
                      <a:pt x="43203" y="11391"/>
                    </a:cubicBezTo>
                    <a:lnTo>
                      <a:pt x="43203" y="11367"/>
                    </a:lnTo>
                    <a:cubicBezTo>
                      <a:pt x="43203" y="11343"/>
                      <a:pt x="43203" y="11343"/>
                      <a:pt x="43203" y="11319"/>
                    </a:cubicBezTo>
                    <a:cubicBezTo>
                      <a:pt x="43203" y="11223"/>
                      <a:pt x="43226" y="11104"/>
                      <a:pt x="43298" y="11032"/>
                    </a:cubicBezTo>
                    <a:cubicBezTo>
                      <a:pt x="43322" y="10984"/>
                      <a:pt x="43370" y="10960"/>
                      <a:pt x="43418" y="10936"/>
                    </a:cubicBezTo>
                    <a:cubicBezTo>
                      <a:pt x="43489" y="10913"/>
                      <a:pt x="43537" y="10889"/>
                      <a:pt x="43609" y="10841"/>
                    </a:cubicBezTo>
                    <a:cubicBezTo>
                      <a:pt x="43633" y="10841"/>
                      <a:pt x="43681" y="10817"/>
                      <a:pt x="43705" y="10769"/>
                    </a:cubicBezTo>
                    <a:cubicBezTo>
                      <a:pt x="43729" y="10805"/>
                      <a:pt x="43758" y="10823"/>
                      <a:pt x="43785" y="10823"/>
                    </a:cubicBezTo>
                    <a:cubicBezTo>
                      <a:pt x="43812" y="10823"/>
                      <a:pt x="43836" y="10805"/>
                      <a:pt x="43848" y="10769"/>
                    </a:cubicBezTo>
                    <a:cubicBezTo>
                      <a:pt x="43992" y="10602"/>
                      <a:pt x="44135" y="10434"/>
                      <a:pt x="44255" y="10243"/>
                    </a:cubicBezTo>
                    <a:cubicBezTo>
                      <a:pt x="44398" y="10052"/>
                      <a:pt x="44518" y="9837"/>
                      <a:pt x="44637" y="9621"/>
                    </a:cubicBezTo>
                    <a:cubicBezTo>
                      <a:pt x="44757" y="9406"/>
                      <a:pt x="44852" y="9191"/>
                      <a:pt x="44972" y="8976"/>
                    </a:cubicBezTo>
                    <a:cubicBezTo>
                      <a:pt x="45067" y="8833"/>
                      <a:pt x="45115" y="8617"/>
                      <a:pt x="45091" y="8426"/>
                    </a:cubicBezTo>
                    <a:cubicBezTo>
                      <a:pt x="45044" y="8330"/>
                      <a:pt x="44996" y="8211"/>
                      <a:pt x="44924" y="8139"/>
                    </a:cubicBezTo>
                    <a:cubicBezTo>
                      <a:pt x="44852" y="8044"/>
                      <a:pt x="44781" y="7972"/>
                      <a:pt x="44709" y="7876"/>
                    </a:cubicBezTo>
                    <a:cubicBezTo>
                      <a:pt x="44709" y="7852"/>
                      <a:pt x="44685" y="7852"/>
                      <a:pt x="44661" y="7852"/>
                    </a:cubicBezTo>
                    <a:cubicBezTo>
                      <a:pt x="44637" y="7804"/>
                      <a:pt x="44589" y="7733"/>
                      <a:pt x="44565" y="7685"/>
                    </a:cubicBezTo>
                    <a:cubicBezTo>
                      <a:pt x="44541" y="7565"/>
                      <a:pt x="44446" y="7470"/>
                      <a:pt x="44326" y="7422"/>
                    </a:cubicBezTo>
                    <a:cubicBezTo>
                      <a:pt x="44233" y="7405"/>
                      <a:pt x="44143" y="7397"/>
                      <a:pt x="44055" y="7397"/>
                    </a:cubicBezTo>
                    <a:cubicBezTo>
                      <a:pt x="43894" y="7397"/>
                      <a:pt x="43740" y="7423"/>
                      <a:pt x="43585" y="7470"/>
                    </a:cubicBezTo>
                    <a:cubicBezTo>
                      <a:pt x="43442" y="7518"/>
                      <a:pt x="43274" y="7541"/>
                      <a:pt x="43131" y="7589"/>
                    </a:cubicBezTo>
                    <a:cubicBezTo>
                      <a:pt x="42987" y="7613"/>
                      <a:pt x="42796" y="7685"/>
                      <a:pt x="42605" y="7757"/>
                    </a:cubicBezTo>
                    <a:cubicBezTo>
                      <a:pt x="42294" y="7876"/>
                      <a:pt x="41959" y="7996"/>
                      <a:pt x="41649" y="8163"/>
                    </a:cubicBezTo>
                    <a:cubicBezTo>
                      <a:pt x="41529" y="8235"/>
                      <a:pt x="41409" y="8283"/>
                      <a:pt x="41290" y="8378"/>
                    </a:cubicBezTo>
                    <a:cubicBezTo>
                      <a:pt x="41314" y="8283"/>
                      <a:pt x="41362" y="8211"/>
                      <a:pt x="41386" y="8115"/>
                    </a:cubicBezTo>
                    <a:cubicBezTo>
                      <a:pt x="41457" y="8020"/>
                      <a:pt x="41505" y="7900"/>
                      <a:pt x="41553" y="7757"/>
                    </a:cubicBezTo>
                    <a:lnTo>
                      <a:pt x="41553" y="7733"/>
                    </a:lnTo>
                    <a:cubicBezTo>
                      <a:pt x="41696" y="7613"/>
                      <a:pt x="41840" y="7518"/>
                      <a:pt x="42007" y="7422"/>
                    </a:cubicBezTo>
                    <a:cubicBezTo>
                      <a:pt x="42198" y="7302"/>
                      <a:pt x="42342" y="7159"/>
                      <a:pt x="42485" y="6992"/>
                    </a:cubicBezTo>
                    <a:cubicBezTo>
                      <a:pt x="42629" y="6800"/>
                      <a:pt x="42701" y="6585"/>
                      <a:pt x="42724" y="6370"/>
                    </a:cubicBezTo>
                    <a:cubicBezTo>
                      <a:pt x="42748" y="6203"/>
                      <a:pt x="42748" y="6035"/>
                      <a:pt x="42724" y="5868"/>
                    </a:cubicBezTo>
                    <a:lnTo>
                      <a:pt x="42724" y="5868"/>
                    </a:lnTo>
                    <a:lnTo>
                      <a:pt x="42796" y="5916"/>
                    </a:lnTo>
                    <a:cubicBezTo>
                      <a:pt x="42820" y="6083"/>
                      <a:pt x="42892" y="6227"/>
                      <a:pt x="42987" y="6346"/>
                    </a:cubicBezTo>
                    <a:cubicBezTo>
                      <a:pt x="43136" y="6516"/>
                      <a:pt x="43342" y="6582"/>
                      <a:pt x="43558" y="6582"/>
                    </a:cubicBezTo>
                    <a:cubicBezTo>
                      <a:pt x="43827" y="6582"/>
                      <a:pt x="44114" y="6479"/>
                      <a:pt x="44326" y="6346"/>
                    </a:cubicBezTo>
                    <a:cubicBezTo>
                      <a:pt x="44541" y="6227"/>
                      <a:pt x="44733" y="6035"/>
                      <a:pt x="44852" y="5796"/>
                    </a:cubicBezTo>
                    <a:cubicBezTo>
                      <a:pt x="44948" y="5533"/>
                      <a:pt x="44996" y="5270"/>
                      <a:pt x="44948" y="4983"/>
                    </a:cubicBezTo>
                    <a:cubicBezTo>
                      <a:pt x="44948" y="4936"/>
                      <a:pt x="44948" y="4888"/>
                      <a:pt x="44924" y="4840"/>
                    </a:cubicBezTo>
                    <a:lnTo>
                      <a:pt x="44924" y="4840"/>
                    </a:lnTo>
                    <a:cubicBezTo>
                      <a:pt x="45283" y="5127"/>
                      <a:pt x="45689" y="5318"/>
                      <a:pt x="46143" y="5390"/>
                    </a:cubicBezTo>
                    <a:cubicBezTo>
                      <a:pt x="46262" y="5407"/>
                      <a:pt x="46368" y="5424"/>
                      <a:pt x="46479" y="5424"/>
                    </a:cubicBezTo>
                    <a:cubicBezTo>
                      <a:pt x="46525" y="5424"/>
                      <a:pt x="46572" y="5421"/>
                      <a:pt x="46621" y="5414"/>
                    </a:cubicBezTo>
                    <a:cubicBezTo>
                      <a:pt x="46789" y="5390"/>
                      <a:pt x="46932" y="5366"/>
                      <a:pt x="47100" y="5294"/>
                    </a:cubicBezTo>
                    <a:cubicBezTo>
                      <a:pt x="47363" y="5198"/>
                      <a:pt x="47626" y="5055"/>
                      <a:pt x="47889" y="4959"/>
                    </a:cubicBezTo>
                    <a:cubicBezTo>
                      <a:pt x="48004" y="5324"/>
                      <a:pt x="48361" y="5470"/>
                      <a:pt x="48720" y="5470"/>
                    </a:cubicBezTo>
                    <a:cubicBezTo>
                      <a:pt x="48880" y="5470"/>
                      <a:pt x="49040" y="5441"/>
                      <a:pt x="49180" y="5390"/>
                    </a:cubicBezTo>
                    <a:cubicBezTo>
                      <a:pt x="49275" y="5342"/>
                      <a:pt x="49371" y="5294"/>
                      <a:pt x="49467" y="5222"/>
                    </a:cubicBezTo>
                    <a:lnTo>
                      <a:pt x="49467" y="5222"/>
                    </a:lnTo>
                    <a:cubicBezTo>
                      <a:pt x="49443" y="5581"/>
                      <a:pt x="49634" y="5892"/>
                      <a:pt x="49969" y="6035"/>
                    </a:cubicBezTo>
                    <a:cubicBezTo>
                      <a:pt x="50029" y="6057"/>
                      <a:pt x="50091" y="6068"/>
                      <a:pt x="50153" y="6068"/>
                    </a:cubicBezTo>
                    <a:cubicBezTo>
                      <a:pt x="50363" y="6068"/>
                      <a:pt x="50570" y="5946"/>
                      <a:pt x="50662" y="5724"/>
                    </a:cubicBezTo>
                    <a:cubicBezTo>
                      <a:pt x="50781" y="5461"/>
                      <a:pt x="50829" y="5175"/>
                      <a:pt x="50805" y="4888"/>
                    </a:cubicBezTo>
                    <a:cubicBezTo>
                      <a:pt x="50805" y="4816"/>
                      <a:pt x="50805" y="4744"/>
                      <a:pt x="50781" y="4649"/>
                    </a:cubicBezTo>
                    <a:close/>
                    <a:moveTo>
                      <a:pt x="51403" y="17463"/>
                    </a:moveTo>
                    <a:cubicBezTo>
                      <a:pt x="51260" y="17631"/>
                      <a:pt x="51188" y="17822"/>
                      <a:pt x="51140" y="18037"/>
                    </a:cubicBezTo>
                    <a:cubicBezTo>
                      <a:pt x="51121" y="18270"/>
                      <a:pt x="51128" y="18507"/>
                      <a:pt x="51161" y="18741"/>
                    </a:cubicBezTo>
                    <a:lnTo>
                      <a:pt x="51161" y="18741"/>
                    </a:lnTo>
                    <a:cubicBezTo>
                      <a:pt x="51114" y="18553"/>
                      <a:pt x="51066" y="18343"/>
                      <a:pt x="50973" y="18157"/>
                    </a:cubicBezTo>
                    <a:cubicBezTo>
                      <a:pt x="50949" y="18061"/>
                      <a:pt x="50901" y="17989"/>
                      <a:pt x="50829" y="17918"/>
                    </a:cubicBezTo>
                    <a:cubicBezTo>
                      <a:pt x="50877" y="17846"/>
                      <a:pt x="50925" y="17774"/>
                      <a:pt x="50997" y="17726"/>
                    </a:cubicBezTo>
                    <a:cubicBezTo>
                      <a:pt x="51116" y="17631"/>
                      <a:pt x="51260" y="17535"/>
                      <a:pt x="51403" y="17463"/>
                    </a:cubicBezTo>
                    <a:close/>
                    <a:moveTo>
                      <a:pt x="50383" y="203"/>
                    </a:moveTo>
                    <a:cubicBezTo>
                      <a:pt x="50769" y="203"/>
                      <a:pt x="51151" y="272"/>
                      <a:pt x="51523" y="417"/>
                    </a:cubicBezTo>
                    <a:cubicBezTo>
                      <a:pt x="51833" y="536"/>
                      <a:pt x="52096" y="704"/>
                      <a:pt x="52383" y="847"/>
                    </a:cubicBezTo>
                    <a:cubicBezTo>
                      <a:pt x="52598" y="943"/>
                      <a:pt x="52814" y="1062"/>
                      <a:pt x="53029" y="1182"/>
                    </a:cubicBezTo>
                    <a:cubicBezTo>
                      <a:pt x="52748" y="1152"/>
                      <a:pt x="52467" y="1132"/>
                      <a:pt x="52187" y="1132"/>
                    </a:cubicBezTo>
                    <a:cubicBezTo>
                      <a:pt x="52013" y="1132"/>
                      <a:pt x="51840" y="1140"/>
                      <a:pt x="51666" y="1158"/>
                    </a:cubicBezTo>
                    <a:cubicBezTo>
                      <a:pt x="51236" y="1158"/>
                      <a:pt x="50805" y="1182"/>
                      <a:pt x="50375" y="1182"/>
                    </a:cubicBezTo>
                    <a:cubicBezTo>
                      <a:pt x="50232" y="1190"/>
                      <a:pt x="50088" y="1193"/>
                      <a:pt x="49945" y="1193"/>
                    </a:cubicBezTo>
                    <a:cubicBezTo>
                      <a:pt x="49658" y="1193"/>
                      <a:pt x="49371" y="1182"/>
                      <a:pt x="49084" y="1182"/>
                    </a:cubicBezTo>
                    <a:cubicBezTo>
                      <a:pt x="48988" y="1182"/>
                      <a:pt x="48988" y="1301"/>
                      <a:pt x="49060" y="1301"/>
                    </a:cubicBezTo>
                    <a:cubicBezTo>
                      <a:pt x="49355" y="1361"/>
                      <a:pt x="49666" y="1403"/>
                      <a:pt x="49967" y="1403"/>
                    </a:cubicBezTo>
                    <a:cubicBezTo>
                      <a:pt x="50032" y="1403"/>
                      <a:pt x="50096" y="1401"/>
                      <a:pt x="50160" y="1397"/>
                    </a:cubicBezTo>
                    <a:cubicBezTo>
                      <a:pt x="50542" y="1397"/>
                      <a:pt x="50925" y="1397"/>
                      <a:pt x="51284" y="1373"/>
                    </a:cubicBezTo>
                    <a:cubicBezTo>
                      <a:pt x="51475" y="1361"/>
                      <a:pt x="51660" y="1355"/>
                      <a:pt x="51842" y="1355"/>
                    </a:cubicBezTo>
                    <a:cubicBezTo>
                      <a:pt x="52025" y="1355"/>
                      <a:pt x="52204" y="1361"/>
                      <a:pt x="52383" y="1373"/>
                    </a:cubicBezTo>
                    <a:cubicBezTo>
                      <a:pt x="52718" y="1373"/>
                      <a:pt x="53029" y="1397"/>
                      <a:pt x="53364" y="1469"/>
                    </a:cubicBezTo>
                    <a:cubicBezTo>
                      <a:pt x="53913" y="1612"/>
                      <a:pt x="54416" y="1923"/>
                      <a:pt x="54822" y="2330"/>
                    </a:cubicBezTo>
                    <a:cubicBezTo>
                      <a:pt x="55228" y="2712"/>
                      <a:pt x="55515" y="3214"/>
                      <a:pt x="55611" y="3740"/>
                    </a:cubicBezTo>
                    <a:cubicBezTo>
                      <a:pt x="55659" y="4051"/>
                      <a:pt x="55683" y="4362"/>
                      <a:pt x="55635" y="4673"/>
                    </a:cubicBezTo>
                    <a:cubicBezTo>
                      <a:pt x="55635" y="4816"/>
                      <a:pt x="55611" y="4959"/>
                      <a:pt x="55563" y="5103"/>
                    </a:cubicBezTo>
                    <a:cubicBezTo>
                      <a:pt x="55539" y="5246"/>
                      <a:pt x="55491" y="5390"/>
                      <a:pt x="55444" y="5509"/>
                    </a:cubicBezTo>
                    <a:cubicBezTo>
                      <a:pt x="55427" y="5543"/>
                      <a:pt x="55458" y="5577"/>
                      <a:pt x="55486" y="5577"/>
                    </a:cubicBezTo>
                    <a:cubicBezTo>
                      <a:pt x="55497" y="5577"/>
                      <a:pt x="55508" y="5571"/>
                      <a:pt x="55515" y="5557"/>
                    </a:cubicBezTo>
                    <a:cubicBezTo>
                      <a:pt x="55802" y="5055"/>
                      <a:pt x="55898" y="4505"/>
                      <a:pt x="55826" y="3931"/>
                    </a:cubicBezTo>
                    <a:cubicBezTo>
                      <a:pt x="55802" y="3668"/>
                      <a:pt x="55730" y="3405"/>
                      <a:pt x="55635" y="3166"/>
                    </a:cubicBezTo>
                    <a:cubicBezTo>
                      <a:pt x="55515" y="2879"/>
                      <a:pt x="55372" y="2616"/>
                      <a:pt x="55181" y="2377"/>
                    </a:cubicBezTo>
                    <a:cubicBezTo>
                      <a:pt x="55061" y="2234"/>
                      <a:pt x="54941" y="2114"/>
                      <a:pt x="54798" y="1995"/>
                    </a:cubicBezTo>
                    <a:lnTo>
                      <a:pt x="54798" y="1995"/>
                    </a:lnTo>
                    <a:lnTo>
                      <a:pt x="55037" y="2019"/>
                    </a:lnTo>
                    <a:cubicBezTo>
                      <a:pt x="55076" y="2016"/>
                      <a:pt x="55114" y="2014"/>
                      <a:pt x="55153" y="2014"/>
                    </a:cubicBezTo>
                    <a:cubicBezTo>
                      <a:pt x="55419" y="2014"/>
                      <a:pt x="55668" y="2087"/>
                      <a:pt x="55898" y="2234"/>
                    </a:cubicBezTo>
                    <a:cubicBezTo>
                      <a:pt x="56137" y="2449"/>
                      <a:pt x="56280" y="2736"/>
                      <a:pt x="56328" y="3071"/>
                    </a:cubicBezTo>
                    <a:cubicBezTo>
                      <a:pt x="56376" y="3358"/>
                      <a:pt x="56376" y="3644"/>
                      <a:pt x="56328" y="3931"/>
                    </a:cubicBezTo>
                    <a:cubicBezTo>
                      <a:pt x="56256" y="4266"/>
                      <a:pt x="56137" y="4577"/>
                      <a:pt x="55970" y="4864"/>
                    </a:cubicBezTo>
                    <a:cubicBezTo>
                      <a:pt x="55930" y="4923"/>
                      <a:pt x="55972" y="4966"/>
                      <a:pt x="56028" y="4966"/>
                    </a:cubicBezTo>
                    <a:cubicBezTo>
                      <a:pt x="56040" y="4966"/>
                      <a:pt x="56052" y="4964"/>
                      <a:pt x="56065" y="4959"/>
                    </a:cubicBezTo>
                    <a:cubicBezTo>
                      <a:pt x="56185" y="4888"/>
                      <a:pt x="56280" y="4768"/>
                      <a:pt x="56328" y="4625"/>
                    </a:cubicBezTo>
                    <a:cubicBezTo>
                      <a:pt x="56376" y="4505"/>
                      <a:pt x="56400" y="4386"/>
                      <a:pt x="56448" y="4266"/>
                    </a:cubicBezTo>
                    <a:cubicBezTo>
                      <a:pt x="56472" y="4410"/>
                      <a:pt x="56519" y="4553"/>
                      <a:pt x="56615" y="4673"/>
                    </a:cubicBezTo>
                    <a:cubicBezTo>
                      <a:pt x="56711" y="4840"/>
                      <a:pt x="56854" y="5007"/>
                      <a:pt x="56998" y="5127"/>
                    </a:cubicBezTo>
                    <a:cubicBezTo>
                      <a:pt x="57356" y="5461"/>
                      <a:pt x="57691" y="5796"/>
                      <a:pt x="58050" y="6083"/>
                    </a:cubicBezTo>
                    <a:cubicBezTo>
                      <a:pt x="58360" y="6322"/>
                      <a:pt x="58623" y="6609"/>
                      <a:pt x="58791" y="6944"/>
                    </a:cubicBezTo>
                    <a:cubicBezTo>
                      <a:pt x="58982" y="7278"/>
                      <a:pt x="59030" y="7685"/>
                      <a:pt x="58958" y="8067"/>
                    </a:cubicBezTo>
                    <a:cubicBezTo>
                      <a:pt x="58910" y="8211"/>
                      <a:pt x="58886" y="8330"/>
                      <a:pt x="58839" y="8450"/>
                    </a:cubicBezTo>
                    <a:lnTo>
                      <a:pt x="58815" y="8450"/>
                    </a:lnTo>
                    <a:cubicBezTo>
                      <a:pt x="58839" y="8330"/>
                      <a:pt x="58862" y="8235"/>
                      <a:pt x="58886" y="8115"/>
                    </a:cubicBezTo>
                    <a:cubicBezTo>
                      <a:pt x="58886" y="7996"/>
                      <a:pt x="58886" y="7900"/>
                      <a:pt x="58886" y="7781"/>
                    </a:cubicBezTo>
                    <a:cubicBezTo>
                      <a:pt x="58886" y="7685"/>
                      <a:pt x="58839" y="7589"/>
                      <a:pt x="58767" y="7518"/>
                    </a:cubicBezTo>
                    <a:cubicBezTo>
                      <a:pt x="58755" y="7506"/>
                      <a:pt x="58744" y="7501"/>
                      <a:pt x="58733" y="7501"/>
                    </a:cubicBezTo>
                    <a:cubicBezTo>
                      <a:pt x="58699" y="7501"/>
                      <a:pt x="58671" y="7547"/>
                      <a:pt x="58671" y="7565"/>
                    </a:cubicBezTo>
                    <a:cubicBezTo>
                      <a:pt x="58671" y="7613"/>
                      <a:pt x="58719" y="7733"/>
                      <a:pt x="58719" y="7828"/>
                    </a:cubicBezTo>
                    <a:cubicBezTo>
                      <a:pt x="58743" y="7924"/>
                      <a:pt x="58743" y="8044"/>
                      <a:pt x="58719" y="8139"/>
                    </a:cubicBezTo>
                    <a:cubicBezTo>
                      <a:pt x="58719" y="8330"/>
                      <a:pt x="58695" y="8522"/>
                      <a:pt x="58671" y="8713"/>
                    </a:cubicBezTo>
                    <a:cubicBezTo>
                      <a:pt x="58671" y="8737"/>
                      <a:pt x="58671" y="8737"/>
                      <a:pt x="58671" y="8761"/>
                    </a:cubicBezTo>
                    <a:cubicBezTo>
                      <a:pt x="58647" y="8833"/>
                      <a:pt x="58623" y="8928"/>
                      <a:pt x="58599" y="9024"/>
                    </a:cubicBezTo>
                    <a:cubicBezTo>
                      <a:pt x="58552" y="9191"/>
                      <a:pt x="58480" y="9335"/>
                      <a:pt x="58384" y="9478"/>
                    </a:cubicBezTo>
                    <a:lnTo>
                      <a:pt x="58289" y="9669"/>
                    </a:lnTo>
                    <a:cubicBezTo>
                      <a:pt x="58289" y="9645"/>
                      <a:pt x="58289" y="9621"/>
                      <a:pt x="58313" y="9598"/>
                    </a:cubicBezTo>
                    <a:cubicBezTo>
                      <a:pt x="58360" y="9430"/>
                      <a:pt x="58432" y="9263"/>
                      <a:pt x="58480" y="9095"/>
                    </a:cubicBezTo>
                    <a:cubicBezTo>
                      <a:pt x="58552" y="8785"/>
                      <a:pt x="58552" y="8426"/>
                      <a:pt x="58480" y="8115"/>
                    </a:cubicBezTo>
                    <a:cubicBezTo>
                      <a:pt x="58470" y="8085"/>
                      <a:pt x="58447" y="8072"/>
                      <a:pt x="58424" y="8072"/>
                    </a:cubicBezTo>
                    <a:cubicBezTo>
                      <a:pt x="58393" y="8072"/>
                      <a:pt x="58360" y="8097"/>
                      <a:pt x="58360" y="8139"/>
                    </a:cubicBezTo>
                    <a:cubicBezTo>
                      <a:pt x="58384" y="8283"/>
                      <a:pt x="58384" y="8450"/>
                      <a:pt x="58360" y="8593"/>
                    </a:cubicBezTo>
                    <a:cubicBezTo>
                      <a:pt x="58360" y="8737"/>
                      <a:pt x="58336" y="8904"/>
                      <a:pt x="58289" y="9048"/>
                    </a:cubicBezTo>
                    <a:cubicBezTo>
                      <a:pt x="58241" y="9191"/>
                      <a:pt x="58193" y="9335"/>
                      <a:pt x="58145" y="9478"/>
                    </a:cubicBezTo>
                    <a:cubicBezTo>
                      <a:pt x="58121" y="9550"/>
                      <a:pt x="58097" y="9621"/>
                      <a:pt x="58073" y="9693"/>
                    </a:cubicBezTo>
                    <a:cubicBezTo>
                      <a:pt x="58050" y="9765"/>
                      <a:pt x="58050" y="9861"/>
                      <a:pt x="58073" y="9932"/>
                    </a:cubicBezTo>
                    <a:cubicBezTo>
                      <a:pt x="58073" y="9956"/>
                      <a:pt x="58097" y="9980"/>
                      <a:pt x="58121" y="9980"/>
                    </a:cubicBezTo>
                    <a:cubicBezTo>
                      <a:pt x="58097" y="10028"/>
                      <a:pt x="58073" y="10076"/>
                      <a:pt x="58073" y="10124"/>
                    </a:cubicBezTo>
                    <a:cubicBezTo>
                      <a:pt x="57882" y="9813"/>
                      <a:pt x="57739" y="9454"/>
                      <a:pt x="57691" y="9095"/>
                    </a:cubicBezTo>
                    <a:cubicBezTo>
                      <a:pt x="57667" y="8856"/>
                      <a:pt x="57667" y="8617"/>
                      <a:pt x="57691" y="8354"/>
                    </a:cubicBezTo>
                    <a:cubicBezTo>
                      <a:pt x="57667" y="8163"/>
                      <a:pt x="57715" y="7948"/>
                      <a:pt x="57810" y="7757"/>
                    </a:cubicBezTo>
                    <a:cubicBezTo>
                      <a:pt x="57827" y="7723"/>
                      <a:pt x="57797" y="7678"/>
                      <a:pt x="57762" y="7678"/>
                    </a:cubicBezTo>
                    <a:cubicBezTo>
                      <a:pt x="57746" y="7678"/>
                      <a:pt x="57729" y="7687"/>
                      <a:pt x="57715" y="7709"/>
                    </a:cubicBezTo>
                    <a:cubicBezTo>
                      <a:pt x="57619" y="7828"/>
                      <a:pt x="57547" y="7996"/>
                      <a:pt x="57547" y="8163"/>
                    </a:cubicBezTo>
                    <a:cubicBezTo>
                      <a:pt x="57524" y="8354"/>
                      <a:pt x="57500" y="8522"/>
                      <a:pt x="57500" y="8713"/>
                    </a:cubicBezTo>
                    <a:cubicBezTo>
                      <a:pt x="57476" y="9119"/>
                      <a:pt x="57547" y="9526"/>
                      <a:pt x="57715" y="9908"/>
                    </a:cubicBezTo>
                    <a:cubicBezTo>
                      <a:pt x="57810" y="10124"/>
                      <a:pt x="57930" y="10291"/>
                      <a:pt x="58073" y="10458"/>
                    </a:cubicBezTo>
                    <a:cubicBezTo>
                      <a:pt x="58097" y="10482"/>
                      <a:pt x="58127" y="10493"/>
                      <a:pt x="58155" y="10493"/>
                    </a:cubicBezTo>
                    <a:cubicBezTo>
                      <a:pt x="58212" y="10493"/>
                      <a:pt x="58265" y="10450"/>
                      <a:pt x="58265" y="10387"/>
                    </a:cubicBezTo>
                    <a:cubicBezTo>
                      <a:pt x="58217" y="10076"/>
                      <a:pt x="58456" y="9789"/>
                      <a:pt x="58599" y="9526"/>
                    </a:cubicBezTo>
                    <a:lnTo>
                      <a:pt x="58623" y="9478"/>
                    </a:lnTo>
                    <a:cubicBezTo>
                      <a:pt x="58623" y="9478"/>
                      <a:pt x="58647" y="9478"/>
                      <a:pt x="58647" y="9454"/>
                    </a:cubicBezTo>
                    <a:lnTo>
                      <a:pt x="58695" y="9311"/>
                    </a:lnTo>
                    <a:cubicBezTo>
                      <a:pt x="58719" y="9263"/>
                      <a:pt x="58743" y="9215"/>
                      <a:pt x="58767" y="9143"/>
                    </a:cubicBezTo>
                    <a:cubicBezTo>
                      <a:pt x="58839" y="9000"/>
                      <a:pt x="58910" y="8833"/>
                      <a:pt x="58958" y="8665"/>
                    </a:cubicBezTo>
                    <a:lnTo>
                      <a:pt x="58958" y="8856"/>
                    </a:lnTo>
                    <a:cubicBezTo>
                      <a:pt x="58982" y="9119"/>
                      <a:pt x="59078" y="9358"/>
                      <a:pt x="59173" y="9574"/>
                    </a:cubicBezTo>
                    <a:cubicBezTo>
                      <a:pt x="59388" y="9980"/>
                      <a:pt x="59675" y="10363"/>
                      <a:pt x="59867" y="10793"/>
                    </a:cubicBezTo>
                    <a:cubicBezTo>
                      <a:pt x="60058" y="11175"/>
                      <a:pt x="60153" y="11606"/>
                      <a:pt x="60106" y="12036"/>
                    </a:cubicBezTo>
                    <a:cubicBezTo>
                      <a:pt x="60082" y="12323"/>
                      <a:pt x="59962" y="12610"/>
                      <a:pt x="59819" y="12849"/>
                    </a:cubicBezTo>
                    <a:cubicBezTo>
                      <a:pt x="59843" y="12753"/>
                      <a:pt x="59890" y="12634"/>
                      <a:pt x="59890" y="12514"/>
                    </a:cubicBezTo>
                    <a:cubicBezTo>
                      <a:pt x="59914" y="12419"/>
                      <a:pt x="59938" y="12299"/>
                      <a:pt x="59843" y="12227"/>
                    </a:cubicBezTo>
                    <a:lnTo>
                      <a:pt x="59771" y="12227"/>
                    </a:lnTo>
                    <a:cubicBezTo>
                      <a:pt x="59747" y="12323"/>
                      <a:pt x="59723" y="12419"/>
                      <a:pt x="59723" y="12514"/>
                    </a:cubicBezTo>
                    <a:cubicBezTo>
                      <a:pt x="59699" y="12610"/>
                      <a:pt x="59675" y="12706"/>
                      <a:pt x="59651" y="12801"/>
                    </a:cubicBezTo>
                    <a:cubicBezTo>
                      <a:pt x="59580" y="12969"/>
                      <a:pt x="59508" y="13136"/>
                      <a:pt x="59436" y="13279"/>
                    </a:cubicBezTo>
                    <a:cubicBezTo>
                      <a:pt x="59269" y="13423"/>
                      <a:pt x="59125" y="13590"/>
                      <a:pt x="59006" y="13758"/>
                    </a:cubicBezTo>
                    <a:cubicBezTo>
                      <a:pt x="58934" y="13877"/>
                      <a:pt x="58862" y="14021"/>
                      <a:pt x="58815" y="14164"/>
                    </a:cubicBezTo>
                    <a:cubicBezTo>
                      <a:pt x="58815" y="13973"/>
                      <a:pt x="58839" y="13758"/>
                      <a:pt x="58886" y="13566"/>
                    </a:cubicBezTo>
                    <a:cubicBezTo>
                      <a:pt x="58982" y="13255"/>
                      <a:pt x="59101" y="12969"/>
                      <a:pt x="59197" y="12658"/>
                    </a:cubicBezTo>
                    <a:cubicBezTo>
                      <a:pt x="59317" y="12299"/>
                      <a:pt x="59388" y="11941"/>
                      <a:pt x="59388" y="11558"/>
                    </a:cubicBezTo>
                    <a:cubicBezTo>
                      <a:pt x="59388" y="11522"/>
                      <a:pt x="59359" y="11504"/>
                      <a:pt x="59329" y="11504"/>
                    </a:cubicBezTo>
                    <a:cubicBezTo>
                      <a:pt x="59299" y="11504"/>
                      <a:pt x="59269" y="11522"/>
                      <a:pt x="59269" y="11558"/>
                    </a:cubicBezTo>
                    <a:cubicBezTo>
                      <a:pt x="59245" y="12227"/>
                      <a:pt x="58934" y="12825"/>
                      <a:pt x="58743" y="13447"/>
                    </a:cubicBezTo>
                    <a:cubicBezTo>
                      <a:pt x="58647" y="13734"/>
                      <a:pt x="58599" y="14044"/>
                      <a:pt x="58647" y="14331"/>
                    </a:cubicBezTo>
                    <a:cubicBezTo>
                      <a:pt x="58671" y="14451"/>
                      <a:pt x="58695" y="14570"/>
                      <a:pt x="58743" y="14666"/>
                    </a:cubicBezTo>
                    <a:cubicBezTo>
                      <a:pt x="58815" y="14786"/>
                      <a:pt x="58910" y="14905"/>
                      <a:pt x="58982" y="15025"/>
                    </a:cubicBezTo>
                    <a:cubicBezTo>
                      <a:pt x="59078" y="15168"/>
                      <a:pt x="59125" y="15312"/>
                      <a:pt x="59149" y="15455"/>
                    </a:cubicBezTo>
                    <a:cubicBezTo>
                      <a:pt x="59149" y="15551"/>
                      <a:pt x="59149" y="15622"/>
                      <a:pt x="59149" y="15694"/>
                    </a:cubicBezTo>
                    <a:cubicBezTo>
                      <a:pt x="59125" y="15790"/>
                      <a:pt x="59101" y="15861"/>
                      <a:pt x="59101" y="15957"/>
                    </a:cubicBezTo>
                    <a:cubicBezTo>
                      <a:pt x="59101" y="15991"/>
                      <a:pt x="59137" y="16025"/>
                      <a:pt x="59175" y="16025"/>
                    </a:cubicBezTo>
                    <a:cubicBezTo>
                      <a:pt x="59191" y="16025"/>
                      <a:pt x="59207" y="16019"/>
                      <a:pt x="59221" y="16005"/>
                    </a:cubicBezTo>
                    <a:cubicBezTo>
                      <a:pt x="59317" y="15885"/>
                      <a:pt x="59364" y="15718"/>
                      <a:pt x="59364" y="15575"/>
                    </a:cubicBezTo>
                    <a:cubicBezTo>
                      <a:pt x="59364" y="15431"/>
                      <a:pt x="59341" y="15288"/>
                      <a:pt x="59269" y="15144"/>
                    </a:cubicBezTo>
                    <a:cubicBezTo>
                      <a:pt x="59221" y="15001"/>
                      <a:pt x="59149" y="14881"/>
                      <a:pt x="59054" y="14738"/>
                    </a:cubicBezTo>
                    <a:cubicBezTo>
                      <a:pt x="58982" y="14666"/>
                      <a:pt x="58934" y="14570"/>
                      <a:pt x="58886" y="14475"/>
                    </a:cubicBezTo>
                    <a:cubicBezTo>
                      <a:pt x="59006" y="14284"/>
                      <a:pt x="59054" y="14092"/>
                      <a:pt x="59173" y="13901"/>
                    </a:cubicBezTo>
                    <a:cubicBezTo>
                      <a:pt x="59269" y="13781"/>
                      <a:pt x="59364" y="13662"/>
                      <a:pt x="59484" y="13542"/>
                    </a:cubicBezTo>
                    <a:cubicBezTo>
                      <a:pt x="59508" y="13805"/>
                      <a:pt x="59580" y="14044"/>
                      <a:pt x="59723" y="14260"/>
                    </a:cubicBezTo>
                    <a:cubicBezTo>
                      <a:pt x="59890" y="14570"/>
                      <a:pt x="59962" y="14929"/>
                      <a:pt x="59962" y="15288"/>
                    </a:cubicBezTo>
                    <a:cubicBezTo>
                      <a:pt x="59962" y="15383"/>
                      <a:pt x="59962" y="15455"/>
                      <a:pt x="59938" y="15551"/>
                    </a:cubicBezTo>
                    <a:lnTo>
                      <a:pt x="59938" y="15479"/>
                    </a:lnTo>
                    <a:cubicBezTo>
                      <a:pt x="59938" y="15359"/>
                      <a:pt x="59938" y="15240"/>
                      <a:pt x="59914" y="15120"/>
                    </a:cubicBezTo>
                    <a:cubicBezTo>
                      <a:pt x="59914" y="15025"/>
                      <a:pt x="59890" y="14881"/>
                      <a:pt x="59795" y="14810"/>
                    </a:cubicBezTo>
                    <a:cubicBezTo>
                      <a:pt x="59747" y="14810"/>
                      <a:pt x="59699" y="14833"/>
                      <a:pt x="59675" y="14881"/>
                    </a:cubicBezTo>
                    <a:cubicBezTo>
                      <a:pt x="59675" y="14929"/>
                      <a:pt x="59675" y="14977"/>
                      <a:pt x="59699" y="15001"/>
                    </a:cubicBezTo>
                    <a:cubicBezTo>
                      <a:pt x="59699" y="15049"/>
                      <a:pt x="59723" y="15096"/>
                      <a:pt x="59723" y="15144"/>
                    </a:cubicBezTo>
                    <a:cubicBezTo>
                      <a:pt x="59747" y="15240"/>
                      <a:pt x="59747" y="15335"/>
                      <a:pt x="59747" y="15431"/>
                    </a:cubicBezTo>
                    <a:cubicBezTo>
                      <a:pt x="59771" y="15527"/>
                      <a:pt x="59771" y="15622"/>
                      <a:pt x="59747" y="15694"/>
                    </a:cubicBezTo>
                    <a:cubicBezTo>
                      <a:pt x="59747" y="15814"/>
                      <a:pt x="59723" y="15909"/>
                      <a:pt x="59651" y="16005"/>
                    </a:cubicBezTo>
                    <a:cubicBezTo>
                      <a:pt x="59627" y="16029"/>
                      <a:pt x="59627" y="16053"/>
                      <a:pt x="59651" y="16077"/>
                    </a:cubicBezTo>
                    <a:lnTo>
                      <a:pt x="59604" y="16124"/>
                    </a:lnTo>
                    <a:cubicBezTo>
                      <a:pt x="59341" y="16316"/>
                      <a:pt x="59078" y="16507"/>
                      <a:pt x="58767" y="16674"/>
                    </a:cubicBezTo>
                    <a:cubicBezTo>
                      <a:pt x="58647" y="16770"/>
                      <a:pt x="58528" y="16890"/>
                      <a:pt x="58408" y="17009"/>
                    </a:cubicBezTo>
                    <a:cubicBezTo>
                      <a:pt x="58360" y="17081"/>
                      <a:pt x="58313" y="17153"/>
                      <a:pt x="58265" y="17200"/>
                    </a:cubicBezTo>
                    <a:cubicBezTo>
                      <a:pt x="58241" y="17248"/>
                      <a:pt x="58217" y="17296"/>
                      <a:pt x="58217" y="17344"/>
                    </a:cubicBezTo>
                    <a:cubicBezTo>
                      <a:pt x="58193" y="17392"/>
                      <a:pt x="58193" y="17439"/>
                      <a:pt x="58169" y="17463"/>
                    </a:cubicBezTo>
                    <a:cubicBezTo>
                      <a:pt x="58169" y="17498"/>
                      <a:pt x="58208" y="17521"/>
                      <a:pt x="58237" y="17521"/>
                    </a:cubicBezTo>
                    <a:cubicBezTo>
                      <a:pt x="58248" y="17521"/>
                      <a:pt x="58258" y="17518"/>
                      <a:pt x="58265" y="17511"/>
                    </a:cubicBezTo>
                    <a:cubicBezTo>
                      <a:pt x="58289" y="17487"/>
                      <a:pt x="58313" y="17439"/>
                      <a:pt x="58336" y="17415"/>
                    </a:cubicBezTo>
                    <a:cubicBezTo>
                      <a:pt x="58360" y="17392"/>
                      <a:pt x="58384" y="17368"/>
                      <a:pt x="58408" y="17320"/>
                    </a:cubicBezTo>
                    <a:cubicBezTo>
                      <a:pt x="58456" y="17272"/>
                      <a:pt x="58504" y="17200"/>
                      <a:pt x="58552" y="17153"/>
                    </a:cubicBezTo>
                    <a:cubicBezTo>
                      <a:pt x="58647" y="17057"/>
                      <a:pt x="58743" y="16961"/>
                      <a:pt x="58862" y="16866"/>
                    </a:cubicBezTo>
                    <a:lnTo>
                      <a:pt x="58958" y="16818"/>
                    </a:lnTo>
                    <a:cubicBezTo>
                      <a:pt x="59030" y="17105"/>
                      <a:pt x="59078" y="17392"/>
                      <a:pt x="59078" y="17678"/>
                    </a:cubicBezTo>
                    <a:cubicBezTo>
                      <a:pt x="59030" y="17989"/>
                      <a:pt x="58839" y="18252"/>
                      <a:pt x="58552" y="18348"/>
                    </a:cubicBezTo>
                    <a:cubicBezTo>
                      <a:pt x="58432" y="18384"/>
                      <a:pt x="58307" y="18402"/>
                      <a:pt x="58181" y="18402"/>
                    </a:cubicBezTo>
                    <a:cubicBezTo>
                      <a:pt x="58056" y="18402"/>
                      <a:pt x="57930" y="18384"/>
                      <a:pt x="57810" y="18348"/>
                    </a:cubicBezTo>
                    <a:cubicBezTo>
                      <a:pt x="57643" y="18324"/>
                      <a:pt x="57500" y="18300"/>
                      <a:pt x="57356" y="18276"/>
                    </a:cubicBezTo>
                    <a:lnTo>
                      <a:pt x="56902" y="18276"/>
                    </a:lnTo>
                    <a:cubicBezTo>
                      <a:pt x="56567" y="18324"/>
                      <a:pt x="56256" y="18515"/>
                      <a:pt x="56065" y="18802"/>
                    </a:cubicBezTo>
                    <a:cubicBezTo>
                      <a:pt x="56046" y="18821"/>
                      <a:pt x="56073" y="18856"/>
                      <a:pt x="56110" y="18856"/>
                    </a:cubicBezTo>
                    <a:cubicBezTo>
                      <a:pt x="56119" y="18856"/>
                      <a:pt x="56128" y="18855"/>
                      <a:pt x="56137" y="18850"/>
                    </a:cubicBezTo>
                    <a:cubicBezTo>
                      <a:pt x="56372" y="18685"/>
                      <a:pt x="56630" y="18590"/>
                      <a:pt x="56889" y="18519"/>
                    </a:cubicBezTo>
                    <a:lnTo>
                      <a:pt x="56889" y="18519"/>
                    </a:lnTo>
                    <a:cubicBezTo>
                      <a:pt x="56878" y="18526"/>
                      <a:pt x="56878" y="18545"/>
                      <a:pt x="56878" y="18563"/>
                    </a:cubicBezTo>
                    <a:cubicBezTo>
                      <a:pt x="56806" y="18635"/>
                      <a:pt x="56806" y="18754"/>
                      <a:pt x="56878" y="18850"/>
                    </a:cubicBezTo>
                    <a:cubicBezTo>
                      <a:pt x="56926" y="18898"/>
                      <a:pt x="56998" y="18946"/>
                      <a:pt x="57069" y="18970"/>
                    </a:cubicBezTo>
                    <a:cubicBezTo>
                      <a:pt x="57141" y="18993"/>
                      <a:pt x="57237" y="19041"/>
                      <a:pt x="57261" y="19113"/>
                    </a:cubicBezTo>
                    <a:cubicBezTo>
                      <a:pt x="57308" y="19209"/>
                      <a:pt x="57237" y="19328"/>
                      <a:pt x="57165" y="19376"/>
                    </a:cubicBezTo>
                    <a:cubicBezTo>
                      <a:pt x="56978" y="19548"/>
                      <a:pt x="56706" y="19660"/>
                      <a:pt x="56451" y="19660"/>
                    </a:cubicBezTo>
                    <a:cubicBezTo>
                      <a:pt x="56280" y="19660"/>
                      <a:pt x="56118" y="19610"/>
                      <a:pt x="55993" y="19495"/>
                    </a:cubicBezTo>
                    <a:cubicBezTo>
                      <a:pt x="55754" y="19256"/>
                      <a:pt x="55659" y="18898"/>
                      <a:pt x="55754" y="18563"/>
                    </a:cubicBezTo>
                    <a:cubicBezTo>
                      <a:pt x="55802" y="18491"/>
                      <a:pt x="55826" y="18420"/>
                      <a:pt x="55850" y="18348"/>
                    </a:cubicBezTo>
                    <a:cubicBezTo>
                      <a:pt x="56041" y="18085"/>
                      <a:pt x="56352" y="17894"/>
                      <a:pt x="56687" y="17870"/>
                    </a:cubicBezTo>
                    <a:cubicBezTo>
                      <a:pt x="56902" y="17822"/>
                      <a:pt x="57117" y="17798"/>
                      <a:pt x="57332" y="17798"/>
                    </a:cubicBezTo>
                    <a:cubicBezTo>
                      <a:pt x="57500" y="17798"/>
                      <a:pt x="57691" y="17798"/>
                      <a:pt x="57858" y="17846"/>
                    </a:cubicBezTo>
                    <a:cubicBezTo>
                      <a:pt x="57930" y="17846"/>
                      <a:pt x="57930" y="17774"/>
                      <a:pt x="57882" y="17750"/>
                    </a:cubicBezTo>
                    <a:cubicBezTo>
                      <a:pt x="57658" y="17675"/>
                      <a:pt x="57415" y="17638"/>
                      <a:pt x="57171" y="17638"/>
                    </a:cubicBezTo>
                    <a:cubicBezTo>
                      <a:pt x="57025" y="17638"/>
                      <a:pt x="56878" y="17652"/>
                      <a:pt x="56735" y="17678"/>
                    </a:cubicBezTo>
                    <a:lnTo>
                      <a:pt x="56615" y="17702"/>
                    </a:lnTo>
                    <a:cubicBezTo>
                      <a:pt x="56711" y="17655"/>
                      <a:pt x="56782" y="17607"/>
                      <a:pt x="56854" y="17535"/>
                    </a:cubicBezTo>
                    <a:cubicBezTo>
                      <a:pt x="57213" y="17272"/>
                      <a:pt x="57524" y="16937"/>
                      <a:pt x="57715" y="16531"/>
                    </a:cubicBezTo>
                    <a:cubicBezTo>
                      <a:pt x="57810" y="16292"/>
                      <a:pt x="57834" y="16029"/>
                      <a:pt x="57810" y="15766"/>
                    </a:cubicBezTo>
                    <a:cubicBezTo>
                      <a:pt x="57787" y="15503"/>
                      <a:pt x="57715" y="15240"/>
                      <a:pt x="57643" y="15001"/>
                    </a:cubicBezTo>
                    <a:cubicBezTo>
                      <a:pt x="57547" y="14762"/>
                      <a:pt x="57404" y="14547"/>
                      <a:pt x="57237" y="14355"/>
                    </a:cubicBezTo>
                    <a:cubicBezTo>
                      <a:pt x="57045" y="14164"/>
                      <a:pt x="56830" y="14021"/>
                      <a:pt x="56591" y="13925"/>
                    </a:cubicBezTo>
                    <a:cubicBezTo>
                      <a:pt x="56926" y="13614"/>
                      <a:pt x="57165" y="13255"/>
                      <a:pt x="57308" y="12825"/>
                    </a:cubicBezTo>
                    <a:cubicBezTo>
                      <a:pt x="57356" y="12706"/>
                      <a:pt x="57404" y="12562"/>
                      <a:pt x="57428" y="12419"/>
                    </a:cubicBezTo>
                    <a:cubicBezTo>
                      <a:pt x="57452" y="12275"/>
                      <a:pt x="57452" y="12132"/>
                      <a:pt x="57428" y="11988"/>
                    </a:cubicBezTo>
                    <a:cubicBezTo>
                      <a:pt x="57415" y="11962"/>
                      <a:pt x="57380" y="11943"/>
                      <a:pt x="57351" y="11943"/>
                    </a:cubicBezTo>
                    <a:cubicBezTo>
                      <a:pt x="57328" y="11943"/>
                      <a:pt x="57308" y="11956"/>
                      <a:pt x="57308" y="11988"/>
                    </a:cubicBezTo>
                    <a:cubicBezTo>
                      <a:pt x="57284" y="12060"/>
                      <a:pt x="57284" y="12204"/>
                      <a:pt x="57261" y="12323"/>
                    </a:cubicBezTo>
                    <a:cubicBezTo>
                      <a:pt x="57237" y="12443"/>
                      <a:pt x="57213" y="12562"/>
                      <a:pt x="57165" y="12682"/>
                    </a:cubicBezTo>
                    <a:cubicBezTo>
                      <a:pt x="57093" y="12945"/>
                      <a:pt x="56974" y="13184"/>
                      <a:pt x="56830" y="13399"/>
                    </a:cubicBezTo>
                    <a:cubicBezTo>
                      <a:pt x="56687" y="13614"/>
                      <a:pt x="56519" y="13781"/>
                      <a:pt x="56304" y="13925"/>
                    </a:cubicBezTo>
                    <a:cubicBezTo>
                      <a:pt x="56256" y="13949"/>
                      <a:pt x="56185" y="13973"/>
                      <a:pt x="56113" y="13997"/>
                    </a:cubicBezTo>
                    <a:cubicBezTo>
                      <a:pt x="56209" y="13925"/>
                      <a:pt x="56280" y="13853"/>
                      <a:pt x="56352" y="13781"/>
                    </a:cubicBezTo>
                    <a:cubicBezTo>
                      <a:pt x="56472" y="13638"/>
                      <a:pt x="56591" y="13495"/>
                      <a:pt x="56687" y="13351"/>
                    </a:cubicBezTo>
                    <a:cubicBezTo>
                      <a:pt x="56735" y="13255"/>
                      <a:pt x="56782" y="13184"/>
                      <a:pt x="56830" y="13088"/>
                    </a:cubicBezTo>
                    <a:cubicBezTo>
                      <a:pt x="56902" y="13016"/>
                      <a:pt x="56950" y="12945"/>
                      <a:pt x="56974" y="12849"/>
                    </a:cubicBezTo>
                    <a:cubicBezTo>
                      <a:pt x="56974" y="12814"/>
                      <a:pt x="56948" y="12792"/>
                      <a:pt x="56925" y="12792"/>
                    </a:cubicBezTo>
                    <a:cubicBezTo>
                      <a:pt x="56916" y="12792"/>
                      <a:pt x="56908" y="12795"/>
                      <a:pt x="56902" y="12801"/>
                    </a:cubicBezTo>
                    <a:cubicBezTo>
                      <a:pt x="56830" y="12849"/>
                      <a:pt x="56782" y="12921"/>
                      <a:pt x="56759" y="13016"/>
                    </a:cubicBezTo>
                    <a:cubicBezTo>
                      <a:pt x="56711" y="13088"/>
                      <a:pt x="56663" y="13184"/>
                      <a:pt x="56591" y="13255"/>
                    </a:cubicBezTo>
                    <a:cubicBezTo>
                      <a:pt x="56496" y="13399"/>
                      <a:pt x="56400" y="13542"/>
                      <a:pt x="56280" y="13686"/>
                    </a:cubicBezTo>
                    <a:cubicBezTo>
                      <a:pt x="56137" y="13853"/>
                      <a:pt x="55970" y="13997"/>
                      <a:pt x="55778" y="14116"/>
                    </a:cubicBezTo>
                    <a:lnTo>
                      <a:pt x="55730" y="14116"/>
                    </a:lnTo>
                    <a:cubicBezTo>
                      <a:pt x="55826" y="14044"/>
                      <a:pt x="55922" y="13973"/>
                      <a:pt x="55993" y="13877"/>
                    </a:cubicBezTo>
                    <a:cubicBezTo>
                      <a:pt x="56017" y="13829"/>
                      <a:pt x="56065" y="13758"/>
                      <a:pt x="56089" y="13710"/>
                    </a:cubicBezTo>
                    <a:cubicBezTo>
                      <a:pt x="56137" y="13662"/>
                      <a:pt x="56161" y="13614"/>
                      <a:pt x="56185" y="13542"/>
                    </a:cubicBezTo>
                    <a:cubicBezTo>
                      <a:pt x="56185" y="13525"/>
                      <a:pt x="56173" y="13509"/>
                      <a:pt x="56157" y="13509"/>
                    </a:cubicBezTo>
                    <a:cubicBezTo>
                      <a:pt x="56151" y="13509"/>
                      <a:pt x="56144" y="13511"/>
                      <a:pt x="56137" y="13518"/>
                    </a:cubicBezTo>
                    <a:cubicBezTo>
                      <a:pt x="56113" y="13542"/>
                      <a:pt x="56089" y="13566"/>
                      <a:pt x="56089" y="13590"/>
                    </a:cubicBezTo>
                    <a:cubicBezTo>
                      <a:pt x="56065" y="13614"/>
                      <a:pt x="56041" y="13638"/>
                      <a:pt x="56017" y="13662"/>
                    </a:cubicBezTo>
                    <a:cubicBezTo>
                      <a:pt x="56017" y="13686"/>
                      <a:pt x="55970" y="13758"/>
                      <a:pt x="55922" y="13805"/>
                    </a:cubicBezTo>
                    <a:cubicBezTo>
                      <a:pt x="55850" y="13901"/>
                      <a:pt x="55778" y="13997"/>
                      <a:pt x="55683" y="14068"/>
                    </a:cubicBezTo>
                    <a:cubicBezTo>
                      <a:pt x="55659" y="14068"/>
                      <a:pt x="55683" y="14116"/>
                      <a:pt x="55683" y="14116"/>
                    </a:cubicBezTo>
                    <a:lnTo>
                      <a:pt x="55444" y="14188"/>
                    </a:lnTo>
                    <a:cubicBezTo>
                      <a:pt x="55204" y="14236"/>
                      <a:pt x="54989" y="14355"/>
                      <a:pt x="54798" y="14475"/>
                    </a:cubicBezTo>
                    <a:cubicBezTo>
                      <a:pt x="54798" y="14379"/>
                      <a:pt x="54774" y="14260"/>
                      <a:pt x="54702" y="14164"/>
                    </a:cubicBezTo>
                    <a:cubicBezTo>
                      <a:pt x="54678" y="14140"/>
                      <a:pt x="54655" y="14116"/>
                      <a:pt x="54631" y="14116"/>
                    </a:cubicBezTo>
                    <a:cubicBezTo>
                      <a:pt x="54631" y="13973"/>
                      <a:pt x="54631" y="13805"/>
                      <a:pt x="54678" y="13638"/>
                    </a:cubicBezTo>
                    <a:cubicBezTo>
                      <a:pt x="54678" y="13638"/>
                      <a:pt x="54678" y="13614"/>
                      <a:pt x="54678" y="13614"/>
                    </a:cubicBezTo>
                    <a:cubicBezTo>
                      <a:pt x="54726" y="13566"/>
                      <a:pt x="54798" y="13542"/>
                      <a:pt x="54846" y="13495"/>
                    </a:cubicBezTo>
                    <a:cubicBezTo>
                      <a:pt x="55013" y="13423"/>
                      <a:pt x="55157" y="13327"/>
                      <a:pt x="55300" y="13232"/>
                    </a:cubicBezTo>
                    <a:cubicBezTo>
                      <a:pt x="55420" y="13112"/>
                      <a:pt x="55539" y="12993"/>
                      <a:pt x="55635" y="12849"/>
                    </a:cubicBezTo>
                    <a:cubicBezTo>
                      <a:pt x="55850" y="12586"/>
                      <a:pt x="55993" y="12275"/>
                      <a:pt x="56089" y="11941"/>
                    </a:cubicBezTo>
                    <a:cubicBezTo>
                      <a:pt x="56209" y="11606"/>
                      <a:pt x="56209" y="11223"/>
                      <a:pt x="56065" y="10913"/>
                    </a:cubicBezTo>
                    <a:cubicBezTo>
                      <a:pt x="56051" y="10884"/>
                      <a:pt x="56030" y="10872"/>
                      <a:pt x="56008" y="10872"/>
                    </a:cubicBezTo>
                    <a:cubicBezTo>
                      <a:pt x="55958" y="10872"/>
                      <a:pt x="55905" y="10934"/>
                      <a:pt x="55922" y="10984"/>
                    </a:cubicBezTo>
                    <a:cubicBezTo>
                      <a:pt x="55993" y="11104"/>
                      <a:pt x="56017" y="11271"/>
                      <a:pt x="55993" y="11415"/>
                    </a:cubicBezTo>
                    <a:cubicBezTo>
                      <a:pt x="55993" y="11582"/>
                      <a:pt x="55946" y="11725"/>
                      <a:pt x="55898" y="11869"/>
                    </a:cubicBezTo>
                    <a:cubicBezTo>
                      <a:pt x="55826" y="12204"/>
                      <a:pt x="55683" y="12514"/>
                      <a:pt x="55467" y="12777"/>
                    </a:cubicBezTo>
                    <a:cubicBezTo>
                      <a:pt x="55372" y="12921"/>
                      <a:pt x="55252" y="13064"/>
                      <a:pt x="55109" y="13160"/>
                    </a:cubicBezTo>
                    <a:cubicBezTo>
                      <a:pt x="54989" y="13232"/>
                      <a:pt x="54894" y="13279"/>
                      <a:pt x="54774" y="13351"/>
                    </a:cubicBezTo>
                    <a:cubicBezTo>
                      <a:pt x="54822" y="13303"/>
                      <a:pt x="54870" y="13255"/>
                      <a:pt x="54894" y="13208"/>
                    </a:cubicBezTo>
                    <a:cubicBezTo>
                      <a:pt x="54941" y="13136"/>
                      <a:pt x="54989" y="13040"/>
                      <a:pt x="55037" y="12969"/>
                    </a:cubicBezTo>
                    <a:cubicBezTo>
                      <a:pt x="55061" y="12945"/>
                      <a:pt x="55061" y="12897"/>
                      <a:pt x="55085" y="12873"/>
                    </a:cubicBezTo>
                    <a:cubicBezTo>
                      <a:pt x="55109" y="12825"/>
                      <a:pt x="55133" y="12777"/>
                      <a:pt x="55133" y="12753"/>
                    </a:cubicBezTo>
                    <a:cubicBezTo>
                      <a:pt x="55133" y="12730"/>
                      <a:pt x="55109" y="12706"/>
                      <a:pt x="55085" y="12706"/>
                    </a:cubicBezTo>
                    <a:cubicBezTo>
                      <a:pt x="55037" y="12730"/>
                      <a:pt x="55013" y="12753"/>
                      <a:pt x="55013" y="12801"/>
                    </a:cubicBezTo>
                    <a:lnTo>
                      <a:pt x="54941" y="12897"/>
                    </a:lnTo>
                    <a:cubicBezTo>
                      <a:pt x="54894" y="12993"/>
                      <a:pt x="54870" y="13064"/>
                      <a:pt x="54822" y="13112"/>
                    </a:cubicBezTo>
                    <a:cubicBezTo>
                      <a:pt x="54726" y="13255"/>
                      <a:pt x="54607" y="13399"/>
                      <a:pt x="54487" y="13495"/>
                    </a:cubicBezTo>
                    <a:cubicBezTo>
                      <a:pt x="54463" y="13495"/>
                      <a:pt x="54463" y="13518"/>
                      <a:pt x="54487" y="13518"/>
                    </a:cubicBezTo>
                    <a:cubicBezTo>
                      <a:pt x="54416" y="13542"/>
                      <a:pt x="54344" y="13590"/>
                      <a:pt x="54296" y="13614"/>
                    </a:cubicBezTo>
                    <a:cubicBezTo>
                      <a:pt x="54176" y="13686"/>
                      <a:pt x="54081" y="13781"/>
                      <a:pt x="53985" y="13877"/>
                    </a:cubicBezTo>
                    <a:cubicBezTo>
                      <a:pt x="53890" y="13997"/>
                      <a:pt x="53818" y="14140"/>
                      <a:pt x="53794" y="14284"/>
                    </a:cubicBezTo>
                    <a:cubicBezTo>
                      <a:pt x="53794" y="14188"/>
                      <a:pt x="53818" y="14068"/>
                      <a:pt x="53842" y="13973"/>
                    </a:cubicBezTo>
                    <a:cubicBezTo>
                      <a:pt x="53866" y="13853"/>
                      <a:pt x="53913" y="13734"/>
                      <a:pt x="53937" y="13590"/>
                    </a:cubicBezTo>
                    <a:cubicBezTo>
                      <a:pt x="53985" y="13495"/>
                      <a:pt x="54009" y="13399"/>
                      <a:pt x="54033" y="13303"/>
                    </a:cubicBezTo>
                    <a:cubicBezTo>
                      <a:pt x="54033" y="13268"/>
                      <a:pt x="54007" y="13246"/>
                      <a:pt x="53984" y="13246"/>
                    </a:cubicBezTo>
                    <a:cubicBezTo>
                      <a:pt x="53976" y="13246"/>
                      <a:pt x="53968" y="13249"/>
                      <a:pt x="53961" y="13255"/>
                    </a:cubicBezTo>
                    <a:cubicBezTo>
                      <a:pt x="53890" y="13351"/>
                      <a:pt x="53818" y="13447"/>
                      <a:pt x="53770" y="13566"/>
                    </a:cubicBezTo>
                    <a:cubicBezTo>
                      <a:pt x="53722" y="13710"/>
                      <a:pt x="53674" y="13853"/>
                      <a:pt x="53650" y="13997"/>
                    </a:cubicBezTo>
                    <a:cubicBezTo>
                      <a:pt x="53579" y="14212"/>
                      <a:pt x="53603" y="14475"/>
                      <a:pt x="53698" y="14690"/>
                    </a:cubicBezTo>
                    <a:cubicBezTo>
                      <a:pt x="53627" y="14642"/>
                      <a:pt x="53579" y="14570"/>
                      <a:pt x="53531" y="14499"/>
                    </a:cubicBezTo>
                    <a:cubicBezTo>
                      <a:pt x="53483" y="14403"/>
                      <a:pt x="53459" y="14284"/>
                      <a:pt x="53435" y="14188"/>
                    </a:cubicBezTo>
                    <a:cubicBezTo>
                      <a:pt x="53387" y="14068"/>
                      <a:pt x="53364" y="13925"/>
                      <a:pt x="53316" y="13781"/>
                    </a:cubicBezTo>
                    <a:cubicBezTo>
                      <a:pt x="53268" y="13518"/>
                      <a:pt x="53292" y="13255"/>
                      <a:pt x="53387" y="13016"/>
                    </a:cubicBezTo>
                    <a:cubicBezTo>
                      <a:pt x="53459" y="12801"/>
                      <a:pt x="53579" y="12586"/>
                      <a:pt x="53746" y="12419"/>
                    </a:cubicBezTo>
                    <a:cubicBezTo>
                      <a:pt x="53913" y="12251"/>
                      <a:pt x="54033" y="12036"/>
                      <a:pt x="54129" y="11821"/>
                    </a:cubicBezTo>
                    <a:cubicBezTo>
                      <a:pt x="54272" y="11606"/>
                      <a:pt x="54368" y="11391"/>
                      <a:pt x="54416" y="11152"/>
                    </a:cubicBezTo>
                    <a:cubicBezTo>
                      <a:pt x="54463" y="10960"/>
                      <a:pt x="54535" y="10769"/>
                      <a:pt x="54559" y="10554"/>
                    </a:cubicBezTo>
                    <a:cubicBezTo>
                      <a:pt x="54607" y="10363"/>
                      <a:pt x="54631" y="10195"/>
                      <a:pt x="54678" y="10004"/>
                    </a:cubicBezTo>
                    <a:cubicBezTo>
                      <a:pt x="54694" y="9957"/>
                      <a:pt x="54649" y="9921"/>
                      <a:pt x="54609" y="9921"/>
                    </a:cubicBezTo>
                    <a:cubicBezTo>
                      <a:pt x="54587" y="9921"/>
                      <a:pt x="54567" y="9931"/>
                      <a:pt x="54559" y="9956"/>
                    </a:cubicBezTo>
                    <a:cubicBezTo>
                      <a:pt x="54487" y="10100"/>
                      <a:pt x="54439" y="10243"/>
                      <a:pt x="54416" y="10387"/>
                    </a:cubicBezTo>
                    <a:cubicBezTo>
                      <a:pt x="54392" y="10554"/>
                      <a:pt x="54344" y="10697"/>
                      <a:pt x="54320" y="10841"/>
                    </a:cubicBezTo>
                    <a:cubicBezTo>
                      <a:pt x="54248" y="11128"/>
                      <a:pt x="54153" y="11391"/>
                      <a:pt x="54009" y="11654"/>
                    </a:cubicBezTo>
                    <a:cubicBezTo>
                      <a:pt x="53866" y="11869"/>
                      <a:pt x="53650" y="12036"/>
                      <a:pt x="53411" y="12108"/>
                    </a:cubicBezTo>
                    <a:cubicBezTo>
                      <a:pt x="53531" y="12012"/>
                      <a:pt x="53627" y="11917"/>
                      <a:pt x="53722" y="11797"/>
                    </a:cubicBezTo>
                    <a:cubicBezTo>
                      <a:pt x="53794" y="11678"/>
                      <a:pt x="53866" y="11558"/>
                      <a:pt x="53937" y="11438"/>
                    </a:cubicBezTo>
                    <a:cubicBezTo>
                      <a:pt x="53985" y="11295"/>
                      <a:pt x="54033" y="11152"/>
                      <a:pt x="54081" y="11032"/>
                    </a:cubicBezTo>
                    <a:cubicBezTo>
                      <a:pt x="54105" y="10960"/>
                      <a:pt x="54129" y="10889"/>
                      <a:pt x="54153" y="10817"/>
                    </a:cubicBezTo>
                    <a:cubicBezTo>
                      <a:pt x="54176" y="10745"/>
                      <a:pt x="54200" y="10673"/>
                      <a:pt x="54200" y="10602"/>
                    </a:cubicBezTo>
                    <a:cubicBezTo>
                      <a:pt x="54186" y="10574"/>
                      <a:pt x="54172" y="10562"/>
                      <a:pt x="54158" y="10562"/>
                    </a:cubicBezTo>
                    <a:cubicBezTo>
                      <a:pt x="54148" y="10562"/>
                      <a:pt x="54139" y="10568"/>
                      <a:pt x="54129" y="10578"/>
                    </a:cubicBezTo>
                    <a:cubicBezTo>
                      <a:pt x="54081" y="10626"/>
                      <a:pt x="54057" y="10697"/>
                      <a:pt x="54033" y="10745"/>
                    </a:cubicBezTo>
                    <a:cubicBezTo>
                      <a:pt x="54009" y="10817"/>
                      <a:pt x="53985" y="10889"/>
                      <a:pt x="53961" y="10960"/>
                    </a:cubicBezTo>
                    <a:cubicBezTo>
                      <a:pt x="53913" y="11104"/>
                      <a:pt x="53866" y="11223"/>
                      <a:pt x="53818" y="11343"/>
                    </a:cubicBezTo>
                    <a:cubicBezTo>
                      <a:pt x="53722" y="11606"/>
                      <a:pt x="53555" y="11845"/>
                      <a:pt x="53340" y="12036"/>
                    </a:cubicBezTo>
                    <a:cubicBezTo>
                      <a:pt x="53316" y="12060"/>
                      <a:pt x="53340" y="12108"/>
                      <a:pt x="53364" y="12108"/>
                    </a:cubicBezTo>
                    <a:cubicBezTo>
                      <a:pt x="53280" y="12132"/>
                      <a:pt x="53202" y="12144"/>
                      <a:pt x="53124" y="12144"/>
                    </a:cubicBezTo>
                    <a:cubicBezTo>
                      <a:pt x="53047" y="12144"/>
                      <a:pt x="52969" y="12132"/>
                      <a:pt x="52885" y="12108"/>
                    </a:cubicBezTo>
                    <a:cubicBezTo>
                      <a:pt x="52838" y="12108"/>
                      <a:pt x="52790" y="12084"/>
                      <a:pt x="52742" y="12060"/>
                    </a:cubicBezTo>
                    <a:cubicBezTo>
                      <a:pt x="52742" y="12060"/>
                      <a:pt x="52742" y="12036"/>
                      <a:pt x="52742" y="12036"/>
                    </a:cubicBezTo>
                    <a:cubicBezTo>
                      <a:pt x="52742" y="12036"/>
                      <a:pt x="52742" y="12012"/>
                      <a:pt x="52742" y="12012"/>
                    </a:cubicBezTo>
                    <a:cubicBezTo>
                      <a:pt x="52766" y="11917"/>
                      <a:pt x="52814" y="11845"/>
                      <a:pt x="52885" y="11773"/>
                    </a:cubicBezTo>
                    <a:cubicBezTo>
                      <a:pt x="52957" y="11678"/>
                      <a:pt x="53029" y="11558"/>
                      <a:pt x="53077" y="11438"/>
                    </a:cubicBezTo>
                    <a:cubicBezTo>
                      <a:pt x="53196" y="11152"/>
                      <a:pt x="53244" y="10865"/>
                      <a:pt x="53244" y="10554"/>
                    </a:cubicBezTo>
                    <a:cubicBezTo>
                      <a:pt x="53244" y="10267"/>
                      <a:pt x="53220" y="9956"/>
                      <a:pt x="53220" y="9645"/>
                    </a:cubicBezTo>
                    <a:cubicBezTo>
                      <a:pt x="53196" y="9311"/>
                      <a:pt x="53244" y="9000"/>
                      <a:pt x="53340" y="8689"/>
                    </a:cubicBezTo>
                    <a:cubicBezTo>
                      <a:pt x="53411" y="8426"/>
                      <a:pt x="53555" y="8187"/>
                      <a:pt x="53746" y="7972"/>
                    </a:cubicBezTo>
                    <a:lnTo>
                      <a:pt x="53794" y="7924"/>
                    </a:lnTo>
                    <a:cubicBezTo>
                      <a:pt x="53818" y="7900"/>
                      <a:pt x="53842" y="7876"/>
                      <a:pt x="53842" y="7852"/>
                    </a:cubicBezTo>
                    <a:cubicBezTo>
                      <a:pt x="53890" y="7804"/>
                      <a:pt x="53961" y="7757"/>
                      <a:pt x="54033" y="7709"/>
                    </a:cubicBezTo>
                    <a:cubicBezTo>
                      <a:pt x="54153" y="7637"/>
                      <a:pt x="54272" y="7589"/>
                      <a:pt x="54416" y="7589"/>
                    </a:cubicBezTo>
                    <a:cubicBezTo>
                      <a:pt x="54463" y="7589"/>
                      <a:pt x="54463" y="7518"/>
                      <a:pt x="54416" y="7518"/>
                    </a:cubicBezTo>
                    <a:cubicBezTo>
                      <a:pt x="54381" y="7514"/>
                      <a:pt x="54346" y="7512"/>
                      <a:pt x="54313" y="7512"/>
                    </a:cubicBezTo>
                    <a:cubicBezTo>
                      <a:pt x="54139" y="7512"/>
                      <a:pt x="53982" y="7565"/>
                      <a:pt x="53842" y="7685"/>
                    </a:cubicBezTo>
                    <a:cubicBezTo>
                      <a:pt x="53842" y="7661"/>
                      <a:pt x="53842" y="7613"/>
                      <a:pt x="53866" y="7589"/>
                    </a:cubicBezTo>
                    <a:lnTo>
                      <a:pt x="53913" y="7541"/>
                    </a:lnTo>
                    <a:cubicBezTo>
                      <a:pt x="53985" y="7446"/>
                      <a:pt x="54033" y="7350"/>
                      <a:pt x="54057" y="7255"/>
                    </a:cubicBezTo>
                    <a:lnTo>
                      <a:pt x="54105" y="7183"/>
                    </a:lnTo>
                    <a:cubicBezTo>
                      <a:pt x="54320" y="6968"/>
                      <a:pt x="54463" y="6729"/>
                      <a:pt x="54583" y="6442"/>
                    </a:cubicBezTo>
                    <a:cubicBezTo>
                      <a:pt x="54607" y="6131"/>
                      <a:pt x="54511" y="5820"/>
                      <a:pt x="54296" y="5605"/>
                    </a:cubicBezTo>
                    <a:cubicBezTo>
                      <a:pt x="54105" y="5414"/>
                      <a:pt x="53890" y="5222"/>
                      <a:pt x="53674" y="5055"/>
                    </a:cubicBezTo>
                    <a:cubicBezTo>
                      <a:pt x="53411" y="4864"/>
                      <a:pt x="53196" y="4649"/>
                      <a:pt x="53029" y="4362"/>
                    </a:cubicBezTo>
                    <a:cubicBezTo>
                      <a:pt x="53022" y="4348"/>
                      <a:pt x="53011" y="4342"/>
                      <a:pt x="52999" y="4342"/>
                    </a:cubicBezTo>
                    <a:cubicBezTo>
                      <a:pt x="52971" y="4342"/>
                      <a:pt x="52940" y="4376"/>
                      <a:pt x="52957" y="4410"/>
                    </a:cubicBezTo>
                    <a:cubicBezTo>
                      <a:pt x="53148" y="4959"/>
                      <a:pt x="53698" y="5222"/>
                      <a:pt x="54081" y="5629"/>
                    </a:cubicBezTo>
                    <a:cubicBezTo>
                      <a:pt x="54296" y="5820"/>
                      <a:pt x="54416" y="6107"/>
                      <a:pt x="54392" y="6394"/>
                    </a:cubicBezTo>
                    <a:cubicBezTo>
                      <a:pt x="54368" y="6537"/>
                      <a:pt x="54296" y="6633"/>
                      <a:pt x="54224" y="6753"/>
                    </a:cubicBezTo>
                    <a:lnTo>
                      <a:pt x="54129" y="6872"/>
                    </a:lnTo>
                    <a:cubicBezTo>
                      <a:pt x="54129" y="6705"/>
                      <a:pt x="54081" y="6537"/>
                      <a:pt x="54009" y="6370"/>
                    </a:cubicBezTo>
                    <a:cubicBezTo>
                      <a:pt x="53937" y="6227"/>
                      <a:pt x="53842" y="6107"/>
                      <a:pt x="53746" y="6011"/>
                    </a:cubicBezTo>
                    <a:cubicBezTo>
                      <a:pt x="53732" y="6002"/>
                      <a:pt x="53719" y="5998"/>
                      <a:pt x="53706" y="5998"/>
                    </a:cubicBezTo>
                    <a:cubicBezTo>
                      <a:pt x="53651" y="5998"/>
                      <a:pt x="53612" y="6068"/>
                      <a:pt x="53650" y="6107"/>
                    </a:cubicBezTo>
                    <a:cubicBezTo>
                      <a:pt x="53866" y="6322"/>
                      <a:pt x="53961" y="6633"/>
                      <a:pt x="53937" y="6920"/>
                    </a:cubicBezTo>
                    <a:cubicBezTo>
                      <a:pt x="53937" y="7039"/>
                      <a:pt x="53913" y="7135"/>
                      <a:pt x="53890" y="7231"/>
                    </a:cubicBezTo>
                    <a:cubicBezTo>
                      <a:pt x="53866" y="7255"/>
                      <a:pt x="53842" y="7302"/>
                      <a:pt x="53818" y="7326"/>
                    </a:cubicBezTo>
                    <a:cubicBezTo>
                      <a:pt x="53818" y="7231"/>
                      <a:pt x="53842" y="7135"/>
                      <a:pt x="53842" y="7039"/>
                    </a:cubicBezTo>
                    <a:cubicBezTo>
                      <a:pt x="53842" y="6800"/>
                      <a:pt x="53794" y="6585"/>
                      <a:pt x="53698" y="6394"/>
                    </a:cubicBezTo>
                    <a:cubicBezTo>
                      <a:pt x="53483" y="6059"/>
                      <a:pt x="53148" y="5796"/>
                      <a:pt x="52790" y="5677"/>
                    </a:cubicBezTo>
                    <a:cubicBezTo>
                      <a:pt x="52598" y="5581"/>
                      <a:pt x="52383" y="5533"/>
                      <a:pt x="52192" y="5461"/>
                    </a:cubicBezTo>
                    <a:cubicBezTo>
                      <a:pt x="52025" y="5414"/>
                      <a:pt x="51857" y="5366"/>
                      <a:pt x="51690" y="5294"/>
                    </a:cubicBezTo>
                    <a:cubicBezTo>
                      <a:pt x="51307" y="5103"/>
                      <a:pt x="51021" y="4792"/>
                      <a:pt x="50805" y="4457"/>
                    </a:cubicBezTo>
                    <a:cubicBezTo>
                      <a:pt x="50518" y="4099"/>
                      <a:pt x="50518" y="3597"/>
                      <a:pt x="50758" y="3238"/>
                    </a:cubicBezTo>
                    <a:cubicBezTo>
                      <a:pt x="50777" y="3199"/>
                      <a:pt x="50749" y="3160"/>
                      <a:pt x="50725" y="3160"/>
                    </a:cubicBezTo>
                    <a:cubicBezTo>
                      <a:pt x="50719" y="3160"/>
                      <a:pt x="50714" y="3162"/>
                      <a:pt x="50710" y="3166"/>
                    </a:cubicBezTo>
                    <a:cubicBezTo>
                      <a:pt x="50518" y="3358"/>
                      <a:pt x="50447" y="3597"/>
                      <a:pt x="50447" y="3860"/>
                    </a:cubicBezTo>
                    <a:cubicBezTo>
                      <a:pt x="50303" y="3668"/>
                      <a:pt x="50112" y="3525"/>
                      <a:pt x="49873" y="3429"/>
                    </a:cubicBezTo>
                    <a:cubicBezTo>
                      <a:pt x="49560" y="3304"/>
                      <a:pt x="49210" y="3234"/>
                      <a:pt x="48856" y="3234"/>
                    </a:cubicBezTo>
                    <a:cubicBezTo>
                      <a:pt x="48805" y="3234"/>
                      <a:pt x="48753" y="3235"/>
                      <a:pt x="48701" y="3238"/>
                    </a:cubicBezTo>
                    <a:cubicBezTo>
                      <a:pt x="48367" y="3238"/>
                      <a:pt x="48032" y="3262"/>
                      <a:pt x="47697" y="3286"/>
                    </a:cubicBezTo>
                    <a:cubicBezTo>
                      <a:pt x="47578" y="3238"/>
                      <a:pt x="47434" y="3214"/>
                      <a:pt x="47315" y="3214"/>
                    </a:cubicBezTo>
                    <a:lnTo>
                      <a:pt x="46813" y="3166"/>
                    </a:lnTo>
                    <a:lnTo>
                      <a:pt x="46072" y="3166"/>
                    </a:lnTo>
                    <a:cubicBezTo>
                      <a:pt x="46024" y="3166"/>
                      <a:pt x="45976" y="3190"/>
                      <a:pt x="45928" y="3190"/>
                    </a:cubicBezTo>
                    <a:lnTo>
                      <a:pt x="45785" y="3190"/>
                    </a:lnTo>
                    <a:cubicBezTo>
                      <a:pt x="45713" y="3190"/>
                      <a:pt x="45641" y="3166"/>
                      <a:pt x="45593" y="3142"/>
                    </a:cubicBezTo>
                    <a:cubicBezTo>
                      <a:pt x="45450" y="3095"/>
                      <a:pt x="45330" y="3023"/>
                      <a:pt x="45235" y="2927"/>
                    </a:cubicBezTo>
                    <a:cubicBezTo>
                      <a:pt x="45091" y="2856"/>
                      <a:pt x="44972" y="2736"/>
                      <a:pt x="44876" y="2593"/>
                    </a:cubicBezTo>
                    <a:cubicBezTo>
                      <a:pt x="44781" y="2449"/>
                      <a:pt x="44661" y="2282"/>
                      <a:pt x="44589" y="2114"/>
                    </a:cubicBezTo>
                    <a:cubicBezTo>
                      <a:pt x="44582" y="2100"/>
                      <a:pt x="44569" y="2095"/>
                      <a:pt x="44555" y="2095"/>
                    </a:cubicBezTo>
                    <a:cubicBezTo>
                      <a:pt x="44520" y="2095"/>
                      <a:pt x="44477" y="2128"/>
                      <a:pt x="44494" y="2162"/>
                    </a:cubicBezTo>
                    <a:cubicBezTo>
                      <a:pt x="44541" y="2353"/>
                      <a:pt x="44637" y="2545"/>
                      <a:pt x="44757" y="2712"/>
                    </a:cubicBezTo>
                    <a:cubicBezTo>
                      <a:pt x="44852" y="2879"/>
                      <a:pt x="44996" y="2999"/>
                      <a:pt x="45139" y="3118"/>
                    </a:cubicBezTo>
                    <a:cubicBezTo>
                      <a:pt x="45211" y="3166"/>
                      <a:pt x="45283" y="3214"/>
                      <a:pt x="45354" y="3238"/>
                    </a:cubicBezTo>
                    <a:cubicBezTo>
                      <a:pt x="45163" y="3214"/>
                      <a:pt x="44948" y="3166"/>
                      <a:pt x="44757" y="3118"/>
                    </a:cubicBezTo>
                    <a:cubicBezTo>
                      <a:pt x="44661" y="3095"/>
                      <a:pt x="44589" y="3047"/>
                      <a:pt x="44518" y="3023"/>
                    </a:cubicBezTo>
                    <a:cubicBezTo>
                      <a:pt x="44470" y="2975"/>
                      <a:pt x="44422" y="2951"/>
                      <a:pt x="44398" y="2903"/>
                    </a:cubicBezTo>
                    <a:cubicBezTo>
                      <a:pt x="44255" y="2760"/>
                      <a:pt x="44087" y="2569"/>
                      <a:pt x="44087" y="2353"/>
                    </a:cubicBezTo>
                    <a:cubicBezTo>
                      <a:pt x="44111" y="2306"/>
                      <a:pt x="44111" y="2258"/>
                      <a:pt x="44135" y="2234"/>
                    </a:cubicBezTo>
                    <a:cubicBezTo>
                      <a:pt x="44159" y="2210"/>
                      <a:pt x="44159" y="2186"/>
                      <a:pt x="44135" y="2186"/>
                    </a:cubicBezTo>
                    <a:cubicBezTo>
                      <a:pt x="44178" y="2143"/>
                      <a:pt x="44144" y="2063"/>
                      <a:pt x="44103" y="2063"/>
                    </a:cubicBezTo>
                    <a:cubicBezTo>
                      <a:pt x="44098" y="2063"/>
                      <a:pt x="44092" y="2064"/>
                      <a:pt x="44087" y="2067"/>
                    </a:cubicBezTo>
                    <a:lnTo>
                      <a:pt x="44039" y="2067"/>
                    </a:lnTo>
                    <a:cubicBezTo>
                      <a:pt x="44027" y="2055"/>
                      <a:pt x="44009" y="2049"/>
                      <a:pt x="43989" y="2049"/>
                    </a:cubicBezTo>
                    <a:cubicBezTo>
                      <a:pt x="43968" y="2049"/>
                      <a:pt x="43944" y="2055"/>
                      <a:pt x="43920" y="2067"/>
                    </a:cubicBezTo>
                    <a:lnTo>
                      <a:pt x="43896" y="2067"/>
                    </a:lnTo>
                    <a:lnTo>
                      <a:pt x="43800" y="2090"/>
                    </a:lnTo>
                    <a:lnTo>
                      <a:pt x="43585" y="2114"/>
                    </a:lnTo>
                    <a:cubicBezTo>
                      <a:pt x="43394" y="2138"/>
                      <a:pt x="43179" y="2186"/>
                      <a:pt x="42987" y="2282"/>
                    </a:cubicBezTo>
                    <a:cubicBezTo>
                      <a:pt x="42701" y="2401"/>
                      <a:pt x="42438" y="2616"/>
                      <a:pt x="42270" y="2903"/>
                    </a:cubicBezTo>
                    <a:cubicBezTo>
                      <a:pt x="42175" y="3095"/>
                      <a:pt x="42103" y="3310"/>
                      <a:pt x="42055" y="3525"/>
                    </a:cubicBezTo>
                    <a:cubicBezTo>
                      <a:pt x="41959" y="3621"/>
                      <a:pt x="41864" y="3716"/>
                      <a:pt x="41792" y="3836"/>
                    </a:cubicBezTo>
                    <a:cubicBezTo>
                      <a:pt x="41816" y="3668"/>
                      <a:pt x="41816" y="3501"/>
                      <a:pt x="41840" y="3358"/>
                    </a:cubicBezTo>
                    <a:cubicBezTo>
                      <a:pt x="41888" y="3071"/>
                      <a:pt x="42007" y="2808"/>
                      <a:pt x="42175" y="2569"/>
                    </a:cubicBezTo>
                    <a:cubicBezTo>
                      <a:pt x="42342" y="2330"/>
                      <a:pt x="42557" y="2162"/>
                      <a:pt x="42796" y="2043"/>
                    </a:cubicBezTo>
                    <a:cubicBezTo>
                      <a:pt x="43035" y="1875"/>
                      <a:pt x="43298" y="1756"/>
                      <a:pt x="43585" y="1660"/>
                    </a:cubicBezTo>
                    <a:cubicBezTo>
                      <a:pt x="43752" y="1612"/>
                      <a:pt x="43920" y="1564"/>
                      <a:pt x="44111" y="1564"/>
                    </a:cubicBezTo>
                    <a:cubicBezTo>
                      <a:pt x="44239" y="1564"/>
                      <a:pt x="44366" y="1575"/>
                      <a:pt x="44494" y="1575"/>
                    </a:cubicBezTo>
                    <a:cubicBezTo>
                      <a:pt x="44557" y="1575"/>
                      <a:pt x="44621" y="1572"/>
                      <a:pt x="44685" y="1564"/>
                    </a:cubicBezTo>
                    <a:cubicBezTo>
                      <a:pt x="44733" y="1564"/>
                      <a:pt x="44757" y="1469"/>
                      <a:pt x="44685" y="1469"/>
                    </a:cubicBezTo>
                    <a:cubicBezTo>
                      <a:pt x="44518" y="1421"/>
                      <a:pt x="44350" y="1397"/>
                      <a:pt x="44183" y="1397"/>
                    </a:cubicBezTo>
                    <a:cubicBezTo>
                      <a:pt x="43992" y="1397"/>
                      <a:pt x="43824" y="1421"/>
                      <a:pt x="43657" y="1469"/>
                    </a:cubicBezTo>
                    <a:cubicBezTo>
                      <a:pt x="43370" y="1541"/>
                      <a:pt x="43059" y="1660"/>
                      <a:pt x="42796" y="1827"/>
                    </a:cubicBezTo>
                    <a:cubicBezTo>
                      <a:pt x="42533" y="1947"/>
                      <a:pt x="42294" y="2138"/>
                      <a:pt x="42103" y="2330"/>
                    </a:cubicBezTo>
                    <a:cubicBezTo>
                      <a:pt x="41912" y="2569"/>
                      <a:pt x="41768" y="2856"/>
                      <a:pt x="41696" y="3166"/>
                    </a:cubicBezTo>
                    <a:cubicBezTo>
                      <a:pt x="41649" y="3358"/>
                      <a:pt x="41625" y="3525"/>
                      <a:pt x="41625" y="3716"/>
                    </a:cubicBezTo>
                    <a:lnTo>
                      <a:pt x="41625" y="3740"/>
                    </a:lnTo>
                    <a:cubicBezTo>
                      <a:pt x="41625" y="3764"/>
                      <a:pt x="41625" y="3812"/>
                      <a:pt x="41601" y="3860"/>
                    </a:cubicBezTo>
                    <a:cubicBezTo>
                      <a:pt x="41601" y="3644"/>
                      <a:pt x="41625" y="3429"/>
                      <a:pt x="41672" y="3214"/>
                    </a:cubicBezTo>
                    <a:cubicBezTo>
                      <a:pt x="41720" y="2903"/>
                      <a:pt x="41816" y="2616"/>
                      <a:pt x="41983" y="2330"/>
                    </a:cubicBezTo>
                    <a:cubicBezTo>
                      <a:pt x="42294" y="1899"/>
                      <a:pt x="42724" y="1564"/>
                      <a:pt x="43250" y="1397"/>
                    </a:cubicBezTo>
                    <a:cubicBezTo>
                      <a:pt x="43848" y="1158"/>
                      <a:pt x="44470" y="1038"/>
                      <a:pt x="45115" y="1038"/>
                    </a:cubicBezTo>
                    <a:cubicBezTo>
                      <a:pt x="45522" y="1038"/>
                      <a:pt x="45904" y="1086"/>
                      <a:pt x="46287" y="1110"/>
                    </a:cubicBezTo>
                    <a:cubicBezTo>
                      <a:pt x="46478" y="1110"/>
                      <a:pt x="46659" y="1121"/>
                      <a:pt x="46836" y="1121"/>
                    </a:cubicBezTo>
                    <a:cubicBezTo>
                      <a:pt x="46924" y="1121"/>
                      <a:pt x="47012" y="1118"/>
                      <a:pt x="47100" y="1110"/>
                    </a:cubicBezTo>
                    <a:lnTo>
                      <a:pt x="47100" y="1110"/>
                    </a:lnTo>
                    <a:cubicBezTo>
                      <a:pt x="47052" y="1134"/>
                      <a:pt x="46980" y="1182"/>
                      <a:pt x="46908" y="1206"/>
                    </a:cubicBezTo>
                    <a:cubicBezTo>
                      <a:pt x="46598" y="1325"/>
                      <a:pt x="46287" y="1397"/>
                      <a:pt x="45952" y="1421"/>
                    </a:cubicBezTo>
                    <a:cubicBezTo>
                      <a:pt x="45862" y="1427"/>
                      <a:pt x="45773" y="1430"/>
                      <a:pt x="45683" y="1430"/>
                    </a:cubicBezTo>
                    <a:cubicBezTo>
                      <a:pt x="45440" y="1430"/>
                      <a:pt x="45199" y="1408"/>
                      <a:pt x="44972" y="1373"/>
                    </a:cubicBezTo>
                    <a:cubicBezTo>
                      <a:pt x="44900" y="1373"/>
                      <a:pt x="44876" y="1445"/>
                      <a:pt x="44924" y="1493"/>
                    </a:cubicBezTo>
                    <a:cubicBezTo>
                      <a:pt x="45216" y="1594"/>
                      <a:pt x="45528" y="1649"/>
                      <a:pt x="45839" y="1649"/>
                    </a:cubicBezTo>
                    <a:cubicBezTo>
                      <a:pt x="46114" y="1649"/>
                      <a:pt x="46388" y="1606"/>
                      <a:pt x="46645" y="1517"/>
                    </a:cubicBezTo>
                    <a:cubicBezTo>
                      <a:pt x="47195" y="1325"/>
                      <a:pt x="47721" y="1086"/>
                      <a:pt x="48247" y="823"/>
                    </a:cubicBezTo>
                    <a:cubicBezTo>
                      <a:pt x="48725" y="560"/>
                      <a:pt x="49275" y="369"/>
                      <a:pt x="49825" y="250"/>
                    </a:cubicBezTo>
                    <a:cubicBezTo>
                      <a:pt x="50011" y="218"/>
                      <a:pt x="50198" y="203"/>
                      <a:pt x="50383" y="203"/>
                    </a:cubicBezTo>
                    <a:close/>
                    <a:moveTo>
                      <a:pt x="54583" y="13662"/>
                    </a:moveTo>
                    <a:lnTo>
                      <a:pt x="54583" y="13662"/>
                    </a:lnTo>
                    <a:cubicBezTo>
                      <a:pt x="54487" y="13805"/>
                      <a:pt x="54439" y="13973"/>
                      <a:pt x="54463" y="14140"/>
                    </a:cubicBezTo>
                    <a:cubicBezTo>
                      <a:pt x="54463" y="14331"/>
                      <a:pt x="54511" y="14499"/>
                      <a:pt x="54607" y="14666"/>
                    </a:cubicBezTo>
                    <a:cubicBezTo>
                      <a:pt x="54607" y="14762"/>
                      <a:pt x="54583" y="14833"/>
                      <a:pt x="54559" y="14929"/>
                    </a:cubicBezTo>
                    <a:cubicBezTo>
                      <a:pt x="54463" y="15216"/>
                      <a:pt x="54344" y="15503"/>
                      <a:pt x="54176" y="15766"/>
                    </a:cubicBezTo>
                    <a:cubicBezTo>
                      <a:pt x="54033" y="16053"/>
                      <a:pt x="53890" y="16364"/>
                      <a:pt x="53770" y="16674"/>
                    </a:cubicBezTo>
                    <a:cubicBezTo>
                      <a:pt x="53674" y="16961"/>
                      <a:pt x="53650" y="17296"/>
                      <a:pt x="53674" y="17607"/>
                    </a:cubicBezTo>
                    <a:cubicBezTo>
                      <a:pt x="53674" y="17798"/>
                      <a:pt x="53698" y="17989"/>
                      <a:pt x="53698" y="18157"/>
                    </a:cubicBezTo>
                    <a:cubicBezTo>
                      <a:pt x="53698" y="18228"/>
                      <a:pt x="53722" y="18276"/>
                      <a:pt x="53722" y="18348"/>
                    </a:cubicBezTo>
                    <a:cubicBezTo>
                      <a:pt x="53674" y="18276"/>
                      <a:pt x="53627" y="18228"/>
                      <a:pt x="53603" y="18157"/>
                    </a:cubicBezTo>
                    <a:cubicBezTo>
                      <a:pt x="53593" y="18138"/>
                      <a:pt x="53574" y="18131"/>
                      <a:pt x="53553" y="18131"/>
                    </a:cubicBezTo>
                    <a:cubicBezTo>
                      <a:pt x="53520" y="18131"/>
                      <a:pt x="53483" y="18151"/>
                      <a:pt x="53483" y="18181"/>
                    </a:cubicBezTo>
                    <a:cubicBezTo>
                      <a:pt x="53507" y="18396"/>
                      <a:pt x="53627" y="18587"/>
                      <a:pt x="53818" y="18707"/>
                    </a:cubicBezTo>
                    <a:cubicBezTo>
                      <a:pt x="53818" y="18707"/>
                      <a:pt x="53842" y="18730"/>
                      <a:pt x="53866" y="18730"/>
                    </a:cubicBezTo>
                    <a:cubicBezTo>
                      <a:pt x="53961" y="18802"/>
                      <a:pt x="54033" y="18874"/>
                      <a:pt x="54105" y="18946"/>
                    </a:cubicBezTo>
                    <a:cubicBezTo>
                      <a:pt x="54129" y="18970"/>
                      <a:pt x="54153" y="19017"/>
                      <a:pt x="54153" y="19041"/>
                    </a:cubicBezTo>
                    <a:cubicBezTo>
                      <a:pt x="54057" y="18993"/>
                      <a:pt x="53985" y="18946"/>
                      <a:pt x="53890" y="18898"/>
                    </a:cubicBezTo>
                    <a:cubicBezTo>
                      <a:pt x="53794" y="18802"/>
                      <a:pt x="53674" y="18730"/>
                      <a:pt x="53555" y="18683"/>
                    </a:cubicBezTo>
                    <a:cubicBezTo>
                      <a:pt x="53547" y="18680"/>
                      <a:pt x="53540" y="18679"/>
                      <a:pt x="53533" y="18679"/>
                    </a:cubicBezTo>
                    <a:cubicBezTo>
                      <a:pt x="53479" y="18679"/>
                      <a:pt x="53464" y="18757"/>
                      <a:pt x="53507" y="18778"/>
                    </a:cubicBezTo>
                    <a:cubicBezTo>
                      <a:pt x="53627" y="18850"/>
                      <a:pt x="53722" y="18922"/>
                      <a:pt x="53818" y="19017"/>
                    </a:cubicBezTo>
                    <a:cubicBezTo>
                      <a:pt x="53913" y="19113"/>
                      <a:pt x="54033" y="19185"/>
                      <a:pt x="54176" y="19233"/>
                    </a:cubicBezTo>
                    <a:lnTo>
                      <a:pt x="54176" y="19280"/>
                    </a:lnTo>
                    <a:cubicBezTo>
                      <a:pt x="54129" y="19376"/>
                      <a:pt x="54057" y="19495"/>
                      <a:pt x="53985" y="19567"/>
                    </a:cubicBezTo>
                    <a:cubicBezTo>
                      <a:pt x="53890" y="19663"/>
                      <a:pt x="53746" y="19711"/>
                      <a:pt x="53603" y="19711"/>
                    </a:cubicBezTo>
                    <a:cubicBezTo>
                      <a:pt x="53364" y="19711"/>
                      <a:pt x="53124" y="19639"/>
                      <a:pt x="52933" y="19472"/>
                    </a:cubicBezTo>
                    <a:cubicBezTo>
                      <a:pt x="52838" y="19376"/>
                      <a:pt x="52742" y="19256"/>
                      <a:pt x="52694" y="19113"/>
                    </a:cubicBezTo>
                    <a:cubicBezTo>
                      <a:pt x="52670" y="19089"/>
                      <a:pt x="52646" y="19041"/>
                      <a:pt x="52646" y="18993"/>
                    </a:cubicBezTo>
                    <a:lnTo>
                      <a:pt x="52646" y="18993"/>
                    </a:lnTo>
                    <a:cubicBezTo>
                      <a:pt x="52718" y="19137"/>
                      <a:pt x="52885" y="19233"/>
                      <a:pt x="53053" y="19256"/>
                    </a:cubicBezTo>
                    <a:cubicBezTo>
                      <a:pt x="53101" y="19256"/>
                      <a:pt x="53124" y="19185"/>
                      <a:pt x="53077" y="19161"/>
                    </a:cubicBezTo>
                    <a:cubicBezTo>
                      <a:pt x="53005" y="19113"/>
                      <a:pt x="52957" y="19089"/>
                      <a:pt x="52909" y="19017"/>
                    </a:cubicBezTo>
                    <a:cubicBezTo>
                      <a:pt x="52861" y="18970"/>
                      <a:pt x="52814" y="18922"/>
                      <a:pt x="52766" y="18850"/>
                    </a:cubicBezTo>
                    <a:cubicBezTo>
                      <a:pt x="52694" y="18730"/>
                      <a:pt x="52622" y="18587"/>
                      <a:pt x="52575" y="18420"/>
                    </a:cubicBezTo>
                    <a:cubicBezTo>
                      <a:pt x="52503" y="18228"/>
                      <a:pt x="52479" y="18037"/>
                      <a:pt x="52503" y="17822"/>
                    </a:cubicBezTo>
                    <a:cubicBezTo>
                      <a:pt x="52527" y="17631"/>
                      <a:pt x="52551" y="17415"/>
                      <a:pt x="52646" y="17224"/>
                    </a:cubicBezTo>
                    <a:cubicBezTo>
                      <a:pt x="52718" y="17057"/>
                      <a:pt x="52814" y="16890"/>
                      <a:pt x="52933" y="16722"/>
                    </a:cubicBezTo>
                    <a:cubicBezTo>
                      <a:pt x="53029" y="16603"/>
                      <a:pt x="53124" y="16507"/>
                      <a:pt x="53220" y="16387"/>
                    </a:cubicBezTo>
                    <a:lnTo>
                      <a:pt x="53220" y="16387"/>
                    </a:lnTo>
                    <a:cubicBezTo>
                      <a:pt x="53196" y="16435"/>
                      <a:pt x="53172" y="16483"/>
                      <a:pt x="53172" y="16531"/>
                    </a:cubicBezTo>
                    <a:cubicBezTo>
                      <a:pt x="53053" y="16842"/>
                      <a:pt x="52885" y="17176"/>
                      <a:pt x="52957" y="17487"/>
                    </a:cubicBezTo>
                    <a:cubicBezTo>
                      <a:pt x="52967" y="17517"/>
                      <a:pt x="52990" y="17531"/>
                      <a:pt x="53013" y="17531"/>
                    </a:cubicBezTo>
                    <a:cubicBezTo>
                      <a:pt x="53044" y="17531"/>
                      <a:pt x="53077" y="17505"/>
                      <a:pt x="53077" y="17463"/>
                    </a:cubicBezTo>
                    <a:cubicBezTo>
                      <a:pt x="53053" y="17296"/>
                      <a:pt x="53077" y="17129"/>
                      <a:pt x="53148" y="16985"/>
                    </a:cubicBezTo>
                    <a:cubicBezTo>
                      <a:pt x="53220" y="16842"/>
                      <a:pt x="53292" y="16698"/>
                      <a:pt x="53340" y="16531"/>
                    </a:cubicBezTo>
                    <a:cubicBezTo>
                      <a:pt x="53411" y="16387"/>
                      <a:pt x="53507" y="16220"/>
                      <a:pt x="53603" y="16077"/>
                    </a:cubicBezTo>
                    <a:cubicBezTo>
                      <a:pt x="53627" y="16029"/>
                      <a:pt x="53650" y="15981"/>
                      <a:pt x="53674" y="15933"/>
                    </a:cubicBezTo>
                    <a:cubicBezTo>
                      <a:pt x="53770" y="15814"/>
                      <a:pt x="53866" y="15670"/>
                      <a:pt x="53890" y="15503"/>
                    </a:cubicBezTo>
                    <a:cubicBezTo>
                      <a:pt x="53937" y="15335"/>
                      <a:pt x="53961" y="15144"/>
                      <a:pt x="53937" y="14953"/>
                    </a:cubicBezTo>
                    <a:cubicBezTo>
                      <a:pt x="53961" y="14953"/>
                      <a:pt x="53985" y="14905"/>
                      <a:pt x="53961" y="14881"/>
                    </a:cubicBezTo>
                    <a:lnTo>
                      <a:pt x="53961" y="14786"/>
                    </a:lnTo>
                    <a:lnTo>
                      <a:pt x="53961" y="14523"/>
                    </a:lnTo>
                    <a:lnTo>
                      <a:pt x="53961" y="14403"/>
                    </a:lnTo>
                    <a:cubicBezTo>
                      <a:pt x="53985" y="14284"/>
                      <a:pt x="54033" y="14188"/>
                      <a:pt x="54129" y="14092"/>
                    </a:cubicBezTo>
                    <a:cubicBezTo>
                      <a:pt x="54224" y="13973"/>
                      <a:pt x="54320" y="13877"/>
                      <a:pt x="54416" y="13781"/>
                    </a:cubicBezTo>
                    <a:lnTo>
                      <a:pt x="54583" y="13662"/>
                    </a:lnTo>
                    <a:close/>
                    <a:moveTo>
                      <a:pt x="40214" y="17487"/>
                    </a:moveTo>
                    <a:cubicBezTo>
                      <a:pt x="40238" y="17511"/>
                      <a:pt x="40286" y="17511"/>
                      <a:pt x="40334" y="17535"/>
                    </a:cubicBezTo>
                    <a:lnTo>
                      <a:pt x="40405" y="17535"/>
                    </a:lnTo>
                    <a:lnTo>
                      <a:pt x="40405" y="18085"/>
                    </a:lnTo>
                    <a:cubicBezTo>
                      <a:pt x="40381" y="18276"/>
                      <a:pt x="40310" y="18467"/>
                      <a:pt x="40214" y="18635"/>
                    </a:cubicBezTo>
                    <a:cubicBezTo>
                      <a:pt x="40095" y="18778"/>
                      <a:pt x="39975" y="18946"/>
                      <a:pt x="39855" y="19065"/>
                    </a:cubicBezTo>
                    <a:cubicBezTo>
                      <a:pt x="39736" y="19209"/>
                      <a:pt x="39592" y="19304"/>
                      <a:pt x="39473" y="19448"/>
                    </a:cubicBezTo>
                    <a:cubicBezTo>
                      <a:pt x="39449" y="19495"/>
                      <a:pt x="39401" y="19543"/>
                      <a:pt x="39377" y="19591"/>
                    </a:cubicBezTo>
                    <a:cubicBezTo>
                      <a:pt x="39377" y="19519"/>
                      <a:pt x="39401" y="19472"/>
                      <a:pt x="39401" y="19424"/>
                    </a:cubicBezTo>
                    <a:cubicBezTo>
                      <a:pt x="39449" y="19256"/>
                      <a:pt x="39521" y="19089"/>
                      <a:pt x="39616" y="18922"/>
                    </a:cubicBezTo>
                    <a:cubicBezTo>
                      <a:pt x="39631" y="18892"/>
                      <a:pt x="39609" y="18872"/>
                      <a:pt x="39585" y="18872"/>
                    </a:cubicBezTo>
                    <a:cubicBezTo>
                      <a:pt x="39570" y="18872"/>
                      <a:pt x="39554" y="18880"/>
                      <a:pt x="39545" y="18898"/>
                    </a:cubicBezTo>
                    <a:cubicBezTo>
                      <a:pt x="39425" y="19041"/>
                      <a:pt x="39329" y="19209"/>
                      <a:pt x="39282" y="19376"/>
                    </a:cubicBezTo>
                    <a:cubicBezTo>
                      <a:pt x="39258" y="19472"/>
                      <a:pt x="39234" y="19567"/>
                      <a:pt x="39234" y="19639"/>
                    </a:cubicBezTo>
                    <a:cubicBezTo>
                      <a:pt x="39210" y="19711"/>
                      <a:pt x="39210" y="19758"/>
                      <a:pt x="39210" y="19806"/>
                    </a:cubicBezTo>
                    <a:cubicBezTo>
                      <a:pt x="39162" y="19711"/>
                      <a:pt x="39138" y="19591"/>
                      <a:pt x="39138" y="19495"/>
                    </a:cubicBezTo>
                    <a:cubicBezTo>
                      <a:pt x="39162" y="19280"/>
                      <a:pt x="39186" y="19089"/>
                      <a:pt x="39282" y="18898"/>
                    </a:cubicBezTo>
                    <a:cubicBezTo>
                      <a:pt x="39425" y="18491"/>
                      <a:pt x="39760" y="18228"/>
                      <a:pt x="39999" y="17894"/>
                    </a:cubicBezTo>
                    <a:cubicBezTo>
                      <a:pt x="40071" y="17798"/>
                      <a:pt x="40142" y="17678"/>
                      <a:pt x="40190" y="17583"/>
                    </a:cubicBezTo>
                    <a:cubicBezTo>
                      <a:pt x="40190" y="17535"/>
                      <a:pt x="40214" y="17511"/>
                      <a:pt x="40214" y="17487"/>
                    </a:cubicBezTo>
                    <a:close/>
                    <a:moveTo>
                      <a:pt x="41864" y="17320"/>
                    </a:moveTo>
                    <a:cubicBezTo>
                      <a:pt x="41959" y="17392"/>
                      <a:pt x="42031" y="17463"/>
                      <a:pt x="42079" y="17559"/>
                    </a:cubicBezTo>
                    <a:cubicBezTo>
                      <a:pt x="42175" y="17655"/>
                      <a:pt x="42270" y="17726"/>
                      <a:pt x="42366" y="17774"/>
                    </a:cubicBezTo>
                    <a:cubicBezTo>
                      <a:pt x="42440" y="17804"/>
                      <a:pt x="42514" y="17824"/>
                      <a:pt x="42587" y="17824"/>
                    </a:cubicBezTo>
                    <a:cubicBezTo>
                      <a:pt x="42633" y="17824"/>
                      <a:pt x="42679" y="17816"/>
                      <a:pt x="42724" y="17798"/>
                    </a:cubicBezTo>
                    <a:lnTo>
                      <a:pt x="42748" y="17798"/>
                    </a:lnTo>
                    <a:cubicBezTo>
                      <a:pt x="42724" y="17941"/>
                      <a:pt x="42724" y="18061"/>
                      <a:pt x="42724" y="18181"/>
                    </a:cubicBezTo>
                    <a:cubicBezTo>
                      <a:pt x="42724" y="18396"/>
                      <a:pt x="42724" y="18587"/>
                      <a:pt x="42701" y="18778"/>
                    </a:cubicBezTo>
                    <a:cubicBezTo>
                      <a:pt x="42677" y="19209"/>
                      <a:pt x="42605" y="19615"/>
                      <a:pt x="42509" y="19998"/>
                    </a:cubicBezTo>
                    <a:cubicBezTo>
                      <a:pt x="42509" y="20045"/>
                      <a:pt x="42485" y="20093"/>
                      <a:pt x="42485" y="20141"/>
                    </a:cubicBezTo>
                    <a:cubicBezTo>
                      <a:pt x="42461" y="20093"/>
                      <a:pt x="42438" y="20045"/>
                      <a:pt x="42414" y="20021"/>
                    </a:cubicBezTo>
                    <a:cubicBezTo>
                      <a:pt x="42366" y="19926"/>
                      <a:pt x="42342" y="19854"/>
                      <a:pt x="42318" y="19758"/>
                    </a:cubicBezTo>
                    <a:cubicBezTo>
                      <a:pt x="42270" y="19591"/>
                      <a:pt x="42222" y="19400"/>
                      <a:pt x="42198" y="19233"/>
                    </a:cubicBezTo>
                    <a:cubicBezTo>
                      <a:pt x="42175" y="19041"/>
                      <a:pt x="42175" y="18850"/>
                      <a:pt x="42175" y="18659"/>
                    </a:cubicBezTo>
                    <a:cubicBezTo>
                      <a:pt x="42175" y="18491"/>
                      <a:pt x="42198" y="18300"/>
                      <a:pt x="42222" y="18109"/>
                    </a:cubicBezTo>
                    <a:cubicBezTo>
                      <a:pt x="42222" y="18109"/>
                      <a:pt x="42201" y="18098"/>
                      <a:pt x="42187" y="18098"/>
                    </a:cubicBezTo>
                    <a:cubicBezTo>
                      <a:pt x="42180" y="18098"/>
                      <a:pt x="42175" y="18101"/>
                      <a:pt x="42175" y="18109"/>
                    </a:cubicBezTo>
                    <a:cubicBezTo>
                      <a:pt x="42127" y="18276"/>
                      <a:pt x="42079" y="18467"/>
                      <a:pt x="42055" y="18635"/>
                    </a:cubicBezTo>
                    <a:cubicBezTo>
                      <a:pt x="42055" y="18850"/>
                      <a:pt x="42055" y="19041"/>
                      <a:pt x="42055" y="19233"/>
                    </a:cubicBezTo>
                    <a:cubicBezTo>
                      <a:pt x="42055" y="19267"/>
                      <a:pt x="42055" y="19289"/>
                      <a:pt x="42064" y="19316"/>
                    </a:cubicBezTo>
                    <a:lnTo>
                      <a:pt x="42064" y="19316"/>
                    </a:lnTo>
                    <a:cubicBezTo>
                      <a:pt x="42017" y="19208"/>
                      <a:pt x="41955" y="19101"/>
                      <a:pt x="41912" y="18993"/>
                    </a:cubicBezTo>
                    <a:cubicBezTo>
                      <a:pt x="41864" y="18898"/>
                      <a:pt x="41816" y="18802"/>
                      <a:pt x="41792" y="18707"/>
                    </a:cubicBezTo>
                    <a:cubicBezTo>
                      <a:pt x="41744" y="18611"/>
                      <a:pt x="41744" y="18587"/>
                      <a:pt x="41744" y="18515"/>
                    </a:cubicBezTo>
                    <a:cubicBezTo>
                      <a:pt x="41720" y="18420"/>
                      <a:pt x="41720" y="18300"/>
                      <a:pt x="41744" y="18204"/>
                    </a:cubicBezTo>
                    <a:cubicBezTo>
                      <a:pt x="41720" y="17989"/>
                      <a:pt x="41744" y="17798"/>
                      <a:pt x="41744" y="17607"/>
                    </a:cubicBezTo>
                    <a:cubicBezTo>
                      <a:pt x="41768" y="17511"/>
                      <a:pt x="41768" y="17439"/>
                      <a:pt x="41792" y="17368"/>
                    </a:cubicBezTo>
                    <a:cubicBezTo>
                      <a:pt x="41816" y="17344"/>
                      <a:pt x="41816" y="17344"/>
                      <a:pt x="41816" y="17320"/>
                    </a:cubicBezTo>
                    <a:close/>
                    <a:moveTo>
                      <a:pt x="52957" y="16483"/>
                    </a:moveTo>
                    <a:lnTo>
                      <a:pt x="52957" y="16483"/>
                    </a:lnTo>
                    <a:cubicBezTo>
                      <a:pt x="52909" y="16555"/>
                      <a:pt x="52861" y="16603"/>
                      <a:pt x="52814" y="16674"/>
                    </a:cubicBezTo>
                    <a:cubicBezTo>
                      <a:pt x="52670" y="16818"/>
                      <a:pt x="52551" y="17009"/>
                      <a:pt x="52455" y="17200"/>
                    </a:cubicBezTo>
                    <a:cubicBezTo>
                      <a:pt x="52383" y="17392"/>
                      <a:pt x="52335" y="17583"/>
                      <a:pt x="52312" y="17798"/>
                    </a:cubicBezTo>
                    <a:cubicBezTo>
                      <a:pt x="52288" y="18013"/>
                      <a:pt x="52312" y="18228"/>
                      <a:pt x="52383" y="18444"/>
                    </a:cubicBezTo>
                    <a:cubicBezTo>
                      <a:pt x="52383" y="18515"/>
                      <a:pt x="52407" y="18587"/>
                      <a:pt x="52455" y="18635"/>
                    </a:cubicBezTo>
                    <a:cubicBezTo>
                      <a:pt x="52407" y="18802"/>
                      <a:pt x="52431" y="18970"/>
                      <a:pt x="52479" y="19113"/>
                    </a:cubicBezTo>
                    <a:cubicBezTo>
                      <a:pt x="52551" y="19256"/>
                      <a:pt x="52622" y="19400"/>
                      <a:pt x="52718" y="19519"/>
                    </a:cubicBezTo>
                    <a:lnTo>
                      <a:pt x="52742" y="19567"/>
                    </a:lnTo>
                    <a:cubicBezTo>
                      <a:pt x="52742" y="19591"/>
                      <a:pt x="52742" y="19639"/>
                      <a:pt x="52742" y="19663"/>
                    </a:cubicBezTo>
                    <a:cubicBezTo>
                      <a:pt x="52790" y="19687"/>
                      <a:pt x="52838" y="19735"/>
                      <a:pt x="52885" y="19758"/>
                    </a:cubicBezTo>
                    <a:cubicBezTo>
                      <a:pt x="52933" y="19782"/>
                      <a:pt x="52981" y="19830"/>
                      <a:pt x="53029" y="19878"/>
                    </a:cubicBezTo>
                    <a:cubicBezTo>
                      <a:pt x="53101" y="19950"/>
                      <a:pt x="53124" y="20045"/>
                      <a:pt x="53077" y="20141"/>
                    </a:cubicBezTo>
                    <a:cubicBezTo>
                      <a:pt x="52957" y="20356"/>
                      <a:pt x="52742" y="20476"/>
                      <a:pt x="52503" y="20476"/>
                    </a:cubicBezTo>
                    <a:cubicBezTo>
                      <a:pt x="52479" y="20452"/>
                      <a:pt x="52455" y="20452"/>
                      <a:pt x="52431" y="20452"/>
                    </a:cubicBezTo>
                    <a:cubicBezTo>
                      <a:pt x="52479" y="20404"/>
                      <a:pt x="52455" y="20356"/>
                      <a:pt x="52407" y="20332"/>
                    </a:cubicBezTo>
                    <a:lnTo>
                      <a:pt x="52431" y="20332"/>
                    </a:lnTo>
                    <a:cubicBezTo>
                      <a:pt x="52383" y="20284"/>
                      <a:pt x="52359" y="20261"/>
                      <a:pt x="52312" y="20189"/>
                    </a:cubicBezTo>
                    <a:cubicBezTo>
                      <a:pt x="52240" y="20069"/>
                      <a:pt x="52168" y="19950"/>
                      <a:pt x="52120" y="19806"/>
                    </a:cubicBezTo>
                    <a:cubicBezTo>
                      <a:pt x="52073" y="19758"/>
                      <a:pt x="52049" y="19711"/>
                      <a:pt x="52049" y="19663"/>
                    </a:cubicBezTo>
                    <a:cubicBezTo>
                      <a:pt x="52049" y="19651"/>
                      <a:pt x="52031" y="19645"/>
                      <a:pt x="52013" y="19645"/>
                    </a:cubicBezTo>
                    <a:cubicBezTo>
                      <a:pt x="51995" y="19645"/>
                      <a:pt x="51977" y="19651"/>
                      <a:pt x="51977" y="19663"/>
                    </a:cubicBezTo>
                    <a:cubicBezTo>
                      <a:pt x="52001" y="19830"/>
                      <a:pt x="52073" y="19974"/>
                      <a:pt x="52144" y="20117"/>
                    </a:cubicBezTo>
                    <a:cubicBezTo>
                      <a:pt x="52168" y="20189"/>
                      <a:pt x="52216" y="20261"/>
                      <a:pt x="52264" y="20332"/>
                    </a:cubicBezTo>
                    <a:cubicBezTo>
                      <a:pt x="52288" y="20380"/>
                      <a:pt x="52335" y="20404"/>
                      <a:pt x="52359" y="20428"/>
                    </a:cubicBezTo>
                    <a:cubicBezTo>
                      <a:pt x="52240" y="20380"/>
                      <a:pt x="52144" y="20284"/>
                      <a:pt x="52049" y="20189"/>
                    </a:cubicBezTo>
                    <a:cubicBezTo>
                      <a:pt x="51905" y="20021"/>
                      <a:pt x="51786" y="19830"/>
                      <a:pt x="51690" y="19615"/>
                    </a:cubicBezTo>
                    <a:cubicBezTo>
                      <a:pt x="51594" y="19376"/>
                      <a:pt x="51499" y="19137"/>
                      <a:pt x="51451" y="18898"/>
                    </a:cubicBezTo>
                    <a:cubicBezTo>
                      <a:pt x="51355" y="18611"/>
                      <a:pt x="51355" y="18300"/>
                      <a:pt x="51403" y="17989"/>
                    </a:cubicBezTo>
                    <a:cubicBezTo>
                      <a:pt x="51499" y="17487"/>
                      <a:pt x="51953" y="17176"/>
                      <a:pt x="52359" y="16913"/>
                    </a:cubicBezTo>
                    <a:cubicBezTo>
                      <a:pt x="52551" y="16770"/>
                      <a:pt x="52742" y="16627"/>
                      <a:pt x="52957" y="16483"/>
                    </a:cubicBezTo>
                    <a:close/>
                    <a:moveTo>
                      <a:pt x="48295" y="16555"/>
                    </a:moveTo>
                    <a:cubicBezTo>
                      <a:pt x="48319" y="16627"/>
                      <a:pt x="48319" y="16698"/>
                      <a:pt x="48367" y="16770"/>
                    </a:cubicBezTo>
                    <a:lnTo>
                      <a:pt x="48367" y="16818"/>
                    </a:lnTo>
                    <a:cubicBezTo>
                      <a:pt x="48367" y="16913"/>
                      <a:pt x="48415" y="17009"/>
                      <a:pt x="48438" y="17129"/>
                    </a:cubicBezTo>
                    <a:cubicBezTo>
                      <a:pt x="48486" y="17224"/>
                      <a:pt x="48534" y="17320"/>
                      <a:pt x="48606" y="17392"/>
                    </a:cubicBezTo>
                    <a:cubicBezTo>
                      <a:pt x="48654" y="17487"/>
                      <a:pt x="48701" y="17583"/>
                      <a:pt x="48773" y="17655"/>
                    </a:cubicBezTo>
                    <a:cubicBezTo>
                      <a:pt x="48781" y="17663"/>
                      <a:pt x="48789" y="17665"/>
                      <a:pt x="48796" y="17665"/>
                    </a:cubicBezTo>
                    <a:cubicBezTo>
                      <a:pt x="48810" y="17665"/>
                      <a:pt x="48821" y="17655"/>
                      <a:pt x="48821" y="17655"/>
                    </a:cubicBezTo>
                    <a:cubicBezTo>
                      <a:pt x="48821" y="17535"/>
                      <a:pt x="48797" y="17439"/>
                      <a:pt x="48725" y="17344"/>
                    </a:cubicBezTo>
                    <a:cubicBezTo>
                      <a:pt x="48654" y="17248"/>
                      <a:pt x="48606" y="17153"/>
                      <a:pt x="48558" y="17057"/>
                    </a:cubicBezTo>
                    <a:lnTo>
                      <a:pt x="48534" y="16985"/>
                    </a:lnTo>
                    <a:lnTo>
                      <a:pt x="48534" y="16985"/>
                    </a:lnTo>
                    <a:cubicBezTo>
                      <a:pt x="48654" y="17081"/>
                      <a:pt x="48773" y="17176"/>
                      <a:pt x="48917" y="17272"/>
                    </a:cubicBezTo>
                    <a:cubicBezTo>
                      <a:pt x="49108" y="17392"/>
                      <a:pt x="49323" y="17463"/>
                      <a:pt x="49538" y="17583"/>
                    </a:cubicBezTo>
                    <a:cubicBezTo>
                      <a:pt x="49730" y="17726"/>
                      <a:pt x="49921" y="17894"/>
                      <a:pt x="50064" y="18085"/>
                    </a:cubicBezTo>
                    <a:cubicBezTo>
                      <a:pt x="50375" y="18420"/>
                      <a:pt x="50542" y="18850"/>
                      <a:pt x="50542" y="19280"/>
                    </a:cubicBezTo>
                    <a:cubicBezTo>
                      <a:pt x="50566" y="19472"/>
                      <a:pt x="50542" y="19687"/>
                      <a:pt x="50518" y="19878"/>
                    </a:cubicBezTo>
                    <a:cubicBezTo>
                      <a:pt x="50351" y="19998"/>
                      <a:pt x="50279" y="20237"/>
                      <a:pt x="50327" y="20428"/>
                    </a:cubicBezTo>
                    <a:lnTo>
                      <a:pt x="50351" y="20428"/>
                    </a:lnTo>
                    <a:cubicBezTo>
                      <a:pt x="50351" y="20452"/>
                      <a:pt x="50327" y="20452"/>
                      <a:pt x="50327" y="20476"/>
                    </a:cubicBezTo>
                    <a:cubicBezTo>
                      <a:pt x="50260" y="20560"/>
                      <a:pt x="50108" y="20645"/>
                      <a:pt x="49975" y="20645"/>
                    </a:cubicBezTo>
                    <a:cubicBezTo>
                      <a:pt x="49919" y="20645"/>
                      <a:pt x="49867" y="20630"/>
                      <a:pt x="49825" y="20595"/>
                    </a:cubicBezTo>
                    <a:cubicBezTo>
                      <a:pt x="49753" y="20524"/>
                      <a:pt x="49730" y="20452"/>
                      <a:pt x="49706" y="20356"/>
                    </a:cubicBezTo>
                    <a:cubicBezTo>
                      <a:pt x="49706" y="20308"/>
                      <a:pt x="49682" y="20237"/>
                      <a:pt x="49682" y="20189"/>
                    </a:cubicBezTo>
                    <a:cubicBezTo>
                      <a:pt x="49730" y="20045"/>
                      <a:pt x="49753" y="19902"/>
                      <a:pt x="49753" y="19758"/>
                    </a:cubicBezTo>
                    <a:cubicBezTo>
                      <a:pt x="49730" y="19400"/>
                      <a:pt x="49586" y="19065"/>
                      <a:pt x="49371" y="18802"/>
                    </a:cubicBezTo>
                    <a:cubicBezTo>
                      <a:pt x="49156" y="18515"/>
                      <a:pt x="48893" y="18300"/>
                      <a:pt x="48678" y="18013"/>
                    </a:cubicBezTo>
                    <a:cubicBezTo>
                      <a:pt x="48558" y="17846"/>
                      <a:pt x="48438" y="17631"/>
                      <a:pt x="48367" y="17415"/>
                    </a:cubicBezTo>
                    <a:cubicBezTo>
                      <a:pt x="48295" y="17176"/>
                      <a:pt x="48247" y="16937"/>
                      <a:pt x="48247" y="16674"/>
                    </a:cubicBezTo>
                    <a:cubicBezTo>
                      <a:pt x="48271" y="16650"/>
                      <a:pt x="48295" y="16603"/>
                      <a:pt x="48295" y="16555"/>
                    </a:cubicBezTo>
                    <a:close/>
                    <a:moveTo>
                      <a:pt x="48080" y="16937"/>
                    </a:moveTo>
                    <a:cubicBezTo>
                      <a:pt x="48080" y="17057"/>
                      <a:pt x="48104" y="17200"/>
                      <a:pt x="48152" y="17320"/>
                    </a:cubicBezTo>
                    <a:cubicBezTo>
                      <a:pt x="48199" y="17511"/>
                      <a:pt x="48295" y="17702"/>
                      <a:pt x="48391" y="17870"/>
                    </a:cubicBezTo>
                    <a:cubicBezTo>
                      <a:pt x="48582" y="18157"/>
                      <a:pt x="48797" y="18420"/>
                      <a:pt x="49036" y="18635"/>
                    </a:cubicBezTo>
                    <a:cubicBezTo>
                      <a:pt x="49251" y="18874"/>
                      <a:pt x="49419" y="19161"/>
                      <a:pt x="49514" y="19472"/>
                    </a:cubicBezTo>
                    <a:cubicBezTo>
                      <a:pt x="49562" y="19639"/>
                      <a:pt x="49562" y="19806"/>
                      <a:pt x="49514" y="19998"/>
                    </a:cubicBezTo>
                    <a:cubicBezTo>
                      <a:pt x="49490" y="19998"/>
                      <a:pt x="49467" y="20021"/>
                      <a:pt x="49467" y="20069"/>
                    </a:cubicBezTo>
                    <a:cubicBezTo>
                      <a:pt x="49467" y="20093"/>
                      <a:pt x="49467" y="20141"/>
                      <a:pt x="49467" y="20189"/>
                    </a:cubicBezTo>
                    <a:cubicBezTo>
                      <a:pt x="49443" y="20261"/>
                      <a:pt x="49395" y="20332"/>
                      <a:pt x="49323" y="20404"/>
                    </a:cubicBezTo>
                    <a:cubicBezTo>
                      <a:pt x="49299" y="20452"/>
                      <a:pt x="49251" y="20500"/>
                      <a:pt x="49180" y="20547"/>
                    </a:cubicBezTo>
                    <a:cubicBezTo>
                      <a:pt x="49227" y="20452"/>
                      <a:pt x="49251" y="20356"/>
                      <a:pt x="49251" y="20261"/>
                    </a:cubicBezTo>
                    <a:cubicBezTo>
                      <a:pt x="49299" y="20117"/>
                      <a:pt x="49299" y="19998"/>
                      <a:pt x="49299" y="19854"/>
                    </a:cubicBezTo>
                    <a:lnTo>
                      <a:pt x="49323" y="19854"/>
                    </a:lnTo>
                    <a:cubicBezTo>
                      <a:pt x="49299" y="19687"/>
                      <a:pt x="49251" y="19519"/>
                      <a:pt x="49156" y="19376"/>
                    </a:cubicBezTo>
                    <a:cubicBezTo>
                      <a:pt x="49084" y="19280"/>
                      <a:pt x="49012" y="19161"/>
                      <a:pt x="48964" y="19065"/>
                    </a:cubicBezTo>
                    <a:cubicBezTo>
                      <a:pt x="48869" y="18970"/>
                      <a:pt x="48821" y="18850"/>
                      <a:pt x="48773" y="18754"/>
                    </a:cubicBezTo>
                    <a:cubicBezTo>
                      <a:pt x="48761" y="18730"/>
                      <a:pt x="48737" y="18718"/>
                      <a:pt x="48719" y="18718"/>
                    </a:cubicBezTo>
                    <a:cubicBezTo>
                      <a:pt x="48701" y="18718"/>
                      <a:pt x="48690" y="18730"/>
                      <a:pt x="48701" y="18754"/>
                    </a:cubicBezTo>
                    <a:cubicBezTo>
                      <a:pt x="48725" y="18850"/>
                      <a:pt x="48749" y="18946"/>
                      <a:pt x="48773" y="19041"/>
                    </a:cubicBezTo>
                    <a:cubicBezTo>
                      <a:pt x="48821" y="19113"/>
                      <a:pt x="48869" y="19209"/>
                      <a:pt x="48917" y="19304"/>
                    </a:cubicBezTo>
                    <a:cubicBezTo>
                      <a:pt x="49036" y="19448"/>
                      <a:pt x="49108" y="19615"/>
                      <a:pt x="49156" y="19806"/>
                    </a:cubicBezTo>
                    <a:cubicBezTo>
                      <a:pt x="49156" y="19902"/>
                      <a:pt x="49156" y="19998"/>
                      <a:pt x="49156" y="20093"/>
                    </a:cubicBezTo>
                    <a:cubicBezTo>
                      <a:pt x="49132" y="20237"/>
                      <a:pt x="49108" y="20356"/>
                      <a:pt x="49060" y="20500"/>
                    </a:cubicBezTo>
                    <a:cubicBezTo>
                      <a:pt x="49036" y="20547"/>
                      <a:pt x="49012" y="20595"/>
                      <a:pt x="48988" y="20643"/>
                    </a:cubicBezTo>
                    <a:cubicBezTo>
                      <a:pt x="48964" y="20667"/>
                      <a:pt x="48964" y="20667"/>
                      <a:pt x="48941" y="20667"/>
                    </a:cubicBezTo>
                    <a:cubicBezTo>
                      <a:pt x="48917" y="20691"/>
                      <a:pt x="48917" y="20691"/>
                      <a:pt x="48893" y="20715"/>
                    </a:cubicBezTo>
                    <a:cubicBezTo>
                      <a:pt x="48893" y="20715"/>
                      <a:pt x="48869" y="20715"/>
                      <a:pt x="48869" y="20739"/>
                    </a:cubicBezTo>
                    <a:lnTo>
                      <a:pt x="48797" y="20739"/>
                    </a:lnTo>
                    <a:lnTo>
                      <a:pt x="48845" y="20643"/>
                    </a:lnTo>
                    <a:cubicBezTo>
                      <a:pt x="48869" y="20595"/>
                      <a:pt x="48893" y="20547"/>
                      <a:pt x="48917" y="20524"/>
                    </a:cubicBezTo>
                    <a:cubicBezTo>
                      <a:pt x="48941" y="20476"/>
                      <a:pt x="48964" y="20428"/>
                      <a:pt x="48964" y="20380"/>
                    </a:cubicBezTo>
                    <a:cubicBezTo>
                      <a:pt x="48988" y="20332"/>
                      <a:pt x="48988" y="20284"/>
                      <a:pt x="48964" y="20237"/>
                    </a:cubicBezTo>
                    <a:cubicBezTo>
                      <a:pt x="48964" y="20223"/>
                      <a:pt x="48949" y="20209"/>
                      <a:pt x="48935" y="20209"/>
                    </a:cubicBezTo>
                    <a:cubicBezTo>
                      <a:pt x="48925" y="20209"/>
                      <a:pt x="48917" y="20216"/>
                      <a:pt x="48917" y="20237"/>
                    </a:cubicBezTo>
                    <a:cubicBezTo>
                      <a:pt x="48893" y="20261"/>
                      <a:pt x="48893" y="20308"/>
                      <a:pt x="48869" y="20356"/>
                    </a:cubicBezTo>
                    <a:cubicBezTo>
                      <a:pt x="48869" y="20404"/>
                      <a:pt x="48845" y="20452"/>
                      <a:pt x="48821" y="20500"/>
                    </a:cubicBezTo>
                    <a:lnTo>
                      <a:pt x="48749" y="20619"/>
                    </a:lnTo>
                    <a:cubicBezTo>
                      <a:pt x="48725" y="20643"/>
                      <a:pt x="48725" y="20691"/>
                      <a:pt x="48725" y="20739"/>
                    </a:cubicBezTo>
                    <a:cubicBezTo>
                      <a:pt x="48611" y="20739"/>
                      <a:pt x="48496" y="20708"/>
                      <a:pt x="48381" y="20708"/>
                    </a:cubicBezTo>
                    <a:cubicBezTo>
                      <a:pt x="48352" y="20708"/>
                      <a:pt x="48324" y="20710"/>
                      <a:pt x="48295" y="20715"/>
                    </a:cubicBezTo>
                    <a:cubicBezTo>
                      <a:pt x="48438" y="20571"/>
                      <a:pt x="48534" y="20380"/>
                      <a:pt x="48582" y="20189"/>
                    </a:cubicBezTo>
                    <a:cubicBezTo>
                      <a:pt x="48606" y="19830"/>
                      <a:pt x="48319" y="19543"/>
                      <a:pt x="48104" y="19328"/>
                    </a:cubicBezTo>
                    <a:cubicBezTo>
                      <a:pt x="47865" y="19041"/>
                      <a:pt x="47650" y="18754"/>
                      <a:pt x="47482" y="18444"/>
                    </a:cubicBezTo>
                    <a:cubicBezTo>
                      <a:pt x="47339" y="18157"/>
                      <a:pt x="47243" y="17846"/>
                      <a:pt x="47195" y="17535"/>
                    </a:cubicBezTo>
                    <a:cubicBezTo>
                      <a:pt x="47339" y="17487"/>
                      <a:pt x="47482" y="17439"/>
                      <a:pt x="47602" y="17368"/>
                    </a:cubicBezTo>
                    <a:cubicBezTo>
                      <a:pt x="47745" y="17296"/>
                      <a:pt x="47865" y="17176"/>
                      <a:pt x="47984" y="17081"/>
                    </a:cubicBezTo>
                    <a:cubicBezTo>
                      <a:pt x="47984" y="17176"/>
                      <a:pt x="47984" y="17272"/>
                      <a:pt x="47984" y="17368"/>
                    </a:cubicBezTo>
                    <a:cubicBezTo>
                      <a:pt x="48008" y="17439"/>
                      <a:pt x="48008" y="17511"/>
                      <a:pt x="48032" y="17583"/>
                    </a:cubicBezTo>
                    <a:cubicBezTo>
                      <a:pt x="48032" y="17607"/>
                      <a:pt x="48056" y="17655"/>
                      <a:pt x="48056" y="17678"/>
                    </a:cubicBezTo>
                    <a:cubicBezTo>
                      <a:pt x="48080" y="17726"/>
                      <a:pt x="48080" y="17750"/>
                      <a:pt x="48128" y="17774"/>
                    </a:cubicBezTo>
                    <a:lnTo>
                      <a:pt x="48152" y="17774"/>
                    </a:lnTo>
                    <a:cubicBezTo>
                      <a:pt x="48199" y="17726"/>
                      <a:pt x="48152" y="17631"/>
                      <a:pt x="48128" y="17583"/>
                    </a:cubicBezTo>
                    <a:cubicBezTo>
                      <a:pt x="48104" y="17511"/>
                      <a:pt x="48104" y="17439"/>
                      <a:pt x="48080" y="17368"/>
                    </a:cubicBezTo>
                    <a:cubicBezTo>
                      <a:pt x="48056" y="17248"/>
                      <a:pt x="48056" y="17105"/>
                      <a:pt x="48056" y="16985"/>
                    </a:cubicBezTo>
                    <a:lnTo>
                      <a:pt x="48080" y="16937"/>
                    </a:lnTo>
                    <a:close/>
                    <a:moveTo>
                      <a:pt x="51170" y="18804"/>
                    </a:moveTo>
                    <a:cubicBezTo>
                      <a:pt x="51224" y="19147"/>
                      <a:pt x="51334" y="19480"/>
                      <a:pt x="51499" y="19782"/>
                    </a:cubicBezTo>
                    <a:cubicBezTo>
                      <a:pt x="51642" y="20165"/>
                      <a:pt x="51905" y="20476"/>
                      <a:pt x="52288" y="20643"/>
                    </a:cubicBezTo>
                    <a:cubicBezTo>
                      <a:pt x="52216" y="20691"/>
                      <a:pt x="52144" y="20739"/>
                      <a:pt x="52096" y="20763"/>
                    </a:cubicBezTo>
                    <a:cubicBezTo>
                      <a:pt x="52037" y="20787"/>
                      <a:pt x="51971" y="20798"/>
                      <a:pt x="51905" y="20798"/>
                    </a:cubicBezTo>
                    <a:cubicBezTo>
                      <a:pt x="51839" y="20798"/>
                      <a:pt x="51774" y="20787"/>
                      <a:pt x="51714" y="20763"/>
                    </a:cubicBezTo>
                    <a:cubicBezTo>
                      <a:pt x="51714" y="20571"/>
                      <a:pt x="51666" y="20356"/>
                      <a:pt x="51594" y="20165"/>
                    </a:cubicBezTo>
                    <a:cubicBezTo>
                      <a:pt x="51499" y="19902"/>
                      <a:pt x="51379" y="19639"/>
                      <a:pt x="51284" y="19352"/>
                    </a:cubicBezTo>
                    <a:cubicBezTo>
                      <a:pt x="51239" y="19176"/>
                      <a:pt x="51195" y="18999"/>
                      <a:pt x="51170" y="18804"/>
                    </a:cubicBezTo>
                    <a:close/>
                    <a:moveTo>
                      <a:pt x="45546" y="18157"/>
                    </a:moveTo>
                    <a:lnTo>
                      <a:pt x="45641" y="18228"/>
                    </a:lnTo>
                    <a:lnTo>
                      <a:pt x="46167" y="18707"/>
                    </a:lnTo>
                    <a:cubicBezTo>
                      <a:pt x="46167" y="18707"/>
                      <a:pt x="46191" y="18730"/>
                      <a:pt x="46191" y="18730"/>
                    </a:cubicBezTo>
                    <a:lnTo>
                      <a:pt x="46215" y="18754"/>
                    </a:lnTo>
                    <a:cubicBezTo>
                      <a:pt x="46239" y="18766"/>
                      <a:pt x="46263" y="18772"/>
                      <a:pt x="46284" y="18772"/>
                    </a:cubicBezTo>
                    <a:cubicBezTo>
                      <a:pt x="46305" y="18772"/>
                      <a:pt x="46323" y="18766"/>
                      <a:pt x="46335" y="18754"/>
                    </a:cubicBezTo>
                    <a:cubicBezTo>
                      <a:pt x="46550" y="18970"/>
                      <a:pt x="46741" y="19185"/>
                      <a:pt x="46908" y="19448"/>
                    </a:cubicBezTo>
                    <a:cubicBezTo>
                      <a:pt x="47004" y="19639"/>
                      <a:pt x="47076" y="19830"/>
                      <a:pt x="47124" y="20045"/>
                    </a:cubicBezTo>
                    <a:cubicBezTo>
                      <a:pt x="47147" y="20237"/>
                      <a:pt x="47147" y="20428"/>
                      <a:pt x="47100" y="20595"/>
                    </a:cubicBezTo>
                    <a:cubicBezTo>
                      <a:pt x="47028" y="20739"/>
                      <a:pt x="46908" y="20834"/>
                      <a:pt x="46765" y="20882"/>
                    </a:cubicBezTo>
                    <a:cubicBezTo>
                      <a:pt x="46765" y="20865"/>
                      <a:pt x="46753" y="20848"/>
                      <a:pt x="46737" y="20848"/>
                    </a:cubicBezTo>
                    <a:cubicBezTo>
                      <a:pt x="46731" y="20848"/>
                      <a:pt x="46724" y="20851"/>
                      <a:pt x="46717" y="20858"/>
                    </a:cubicBezTo>
                    <a:cubicBezTo>
                      <a:pt x="46693" y="20858"/>
                      <a:pt x="46669" y="20858"/>
                      <a:pt x="46645" y="20882"/>
                    </a:cubicBezTo>
                    <a:cubicBezTo>
                      <a:pt x="46669" y="20787"/>
                      <a:pt x="46693" y="20667"/>
                      <a:pt x="46717" y="20571"/>
                    </a:cubicBezTo>
                    <a:lnTo>
                      <a:pt x="46717" y="20547"/>
                    </a:lnTo>
                    <a:cubicBezTo>
                      <a:pt x="46861" y="20189"/>
                      <a:pt x="46813" y="19758"/>
                      <a:pt x="46598" y="19424"/>
                    </a:cubicBezTo>
                    <a:cubicBezTo>
                      <a:pt x="46478" y="19209"/>
                      <a:pt x="46311" y="19041"/>
                      <a:pt x="46143" y="18874"/>
                    </a:cubicBezTo>
                    <a:cubicBezTo>
                      <a:pt x="45952" y="18683"/>
                      <a:pt x="45809" y="18467"/>
                      <a:pt x="45641" y="18276"/>
                    </a:cubicBezTo>
                    <a:lnTo>
                      <a:pt x="45546" y="18157"/>
                    </a:lnTo>
                    <a:close/>
                    <a:moveTo>
                      <a:pt x="45187" y="17894"/>
                    </a:moveTo>
                    <a:cubicBezTo>
                      <a:pt x="45235" y="17989"/>
                      <a:pt x="45330" y="18061"/>
                      <a:pt x="45378" y="18133"/>
                    </a:cubicBezTo>
                    <a:cubicBezTo>
                      <a:pt x="45569" y="18324"/>
                      <a:pt x="45713" y="18563"/>
                      <a:pt x="45904" y="18778"/>
                    </a:cubicBezTo>
                    <a:cubicBezTo>
                      <a:pt x="46072" y="18970"/>
                      <a:pt x="46239" y="19113"/>
                      <a:pt x="46382" y="19328"/>
                    </a:cubicBezTo>
                    <a:cubicBezTo>
                      <a:pt x="46550" y="19519"/>
                      <a:pt x="46669" y="19782"/>
                      <a:pt x="46693" y="20069"/>
                    </a:cubicBezTo>
                    <a:cubicBezTo>
                      <a:pt x="46693" y="20213"/>
                      <a:pt x="46669" y="20356"/>
                      <a:pt x="46621" y="20500"/>
                    </a:cubicBezTo>
                    <a:cubicBezTo>
                      <a:pt x="46574" y="20643"/>
                      <a:pt x="46550" y="20787"/>
                      <a:pt x="46550" y="20930"/>
                    </a:cubicBezTo>
                    <a:lnTo>
                      <a:pt x="46430" y="20954"/>
                    </a:lnTo>
                    <a:cubicBezTo>
                      <a:pt x="46263" y="20978"/>
                      <a:pt x="46095" y="20978"/>
                      <a:pt x="45928" y="20978"/>
                    </a:cubicBezTo>
                    <a:cubicBezTo>
                      <a:pt x="46143" y="20834"/>
                      <a:pt x="46287" y="20667"/>
                      <a:pt x="46406" y="20452"/>
                    </a:cubicBezTo>
                    <a:cubicBezTo>
                      <a:pt x="46454" y="20308"/>
                      <a:pt x="46478" y="20141"/>
                      <a:pt x="46430" y="19998"/>
                    </a:cubicBezTo>
                    <a:cubicBezTo>
                      <a:pt x="46382" y="19830"/>
                      <a:pt x="46311" y="19687"/>
                      <a:pt x="46191" y="19567"/>
                    </a:cubicBezTo>
                    <a:cubicBezTo>
                      <a:pt x="45952" y="19304"/>
                      <a:pt x="45737" y="19041"/>
                      <a:pt x="45522" y="18754"/>
                    </a:cubicBezTo>
                    <a:cubicBezTo>
                      <a:pt x="45354" y="18515"/>
                      <a:pt x="45211" y="18252"/>
                      <a:pt x="45115" y="17965"/>
                    </a:cubicBezTo>
                    <a:cubicBezTo>
                      <a:pt x="45139" y="17941"/>
                      <a:pt x="45163" y="17918"/>
                      <a:pt x="45187" y="17894"/>
                    </a:cubicBezTo>
                    <a:close/>
                    <a:moveTo>
                      <a:pt x="46871" y="16714"/>
                    </a:moveTo>
                    <a:cubicBezTo>
                      <a:pt x="46859" y="16779"/>
                      <a:pt x="46855" y="16834"/>
                      <a:pt x="46837" y="16890"/>
                    </a:cubicBezTo>
                    <a:cubicBezTo>
                      <a:pt x="46765" y="17105"/>
                      <a:pt x="46693" y="17415"/>
                      <a:pt x="46956" y="17511"/>
                    </a:cubicBezTo>
                    <a:cubicBezTo>
                      <a:pt x="46980" y="17535"/>
                      <a:pt x="47028" y="17535"/>
                      <a:pt x="47076" y="17535"/>
                    </a:cubicBezTo>
                    <a:cubicBezTo>
                      <a:pt x="47076" y="17822"/>
                      <a:pt x="47124" y="18085"/>
                      <a:pt x="47219" y="18324"/>
                    </a:cubicBezTo>
                    <a:cubicBezTo>
                      <a:pt x="47363" y="18635"/>
                      <a:pt x="47530" y="18946"/>
                      <a:pt x="47745" y="19209"/>
                    </a:cubicBezTo>
                    <a:cubicBezTo>
                      <a:pt x="47841" y="19328"/>
                      <a:pt x="47960" y="19448"/>
                      <a:pt x="48056" y="19591"/>
                    </a:cubicBezTo>
                    <a:cubicBezTo>
                      <a:pt x="48175" y="19687"/>
                      <a:pt x="48271" y="19830"/>
                      <a:pt x="48343" y="19974"/>
                    </a:cubicBezTo>
                    <a:cubicBezTo>
                      <a:pt x="48462" y="20284"/>
                      <a:pt x="48199" y="20547"/>
                      <a:pt x="47984" y="20691"/>
                    </a:cubicBezTo>
                    <a:lnTo>
                      <a:pt x="47960" y="20691"/>
                    </a:lnTo>
                    <a:cubicBezTo>
                      <a:pt x="47984" y="20643"/>
                      <a:pt x="48008" y="20595"/>
                      <a:pt x="48032" y="20524"/>
                    </a:cubicBezTo>
                    <a:cubicBezTo>
                      <a:pt x="48032" y="20404"/>
                      <a:pt x="48032" y="20261"/>
                      <a:pt x="48008" y="20141"/>
                    </a:cubicBezTo>
                    <a:lnTo>
                      <a:pt x="48032" y="20141"/>
                    </a:lnTo>
                    <a:cubicBezTo>
                      <a:pt x="48008" y="20045"/>
                      <a:pt x="48008" y="19974"/>
                      <a:pt x="47984" y="19902"/>
                    </a:cubicBezTo>
                    <a:cubicBezTo>
                      <a:pt x="47960" y="19830"/>
                      <a:pt x="47912" y="19758"/>
                      <a:pt x="47865" y="19711"/>
                    </a:cubicBezTo>
                    <a:cubicBezTo>
                      <a:pt x="47858" y="19704"/>
                      <a:pt x="47851" y="19701"/>
                      <a:pt x="47844" y="19701"/>
                    </a:cubicBezTo>
                    <a:cubicBezTo>
                      <a:pt x="47829" y="19701"/>
                      <a:pt x="47817" y="19718"/>
                      <a:pt x="47817" y="19735"/>
                    </a:cubicBezTo>
                    <a:cubicBezTo>
                      <a:pt x="47817" y="19806"/>
                      <a:pt x="47841" y="19878"/>
                      <a:pt x="47865" y="19926"/>
                    </a:cubicBezTo>
                    <a:cubicBezTo>
                      <a:pt x="47889" y="19998"/>
                      <a:pt x="47889" y="20045"/>
                      <a:pt x="47912" y="20117"/>
                    </a:cubicBezTo>
                    <a:cubicBezTo>
                      <a:pt x="47936" y="20237"/>
                      <a:pt x="47936" y="20356"/>
                      <a:pt x="47912" y="20476"/>
                    </a:cubicBezTo>
                    <a:cubicBezTo>
                      <a:pt x="47889" y="20547"/>
                      <a:pt x="47865" y="20643"/>
                      <a:pt x="47841" y="20715"/>
                    </a:cubicBezTo>
                    <a:cubicBezTo>
                      <a:pt x="47817" y="20763"/>
                      <a:pt x="47793" y="20810"/>
                      <a:pt x="47745" y="20834"/>
                    </a:cubicBezTo>
                    <a:cubicBezTo>
                      <a:pt x="47673" y="20882"/>
                      <a:pt x="47578" y="20906"/>
                      <a:pt x="47482" y="20930"/>
                    </a:cubicBezTo>
                    <a:cubicBezTo>
                      <a:pt x="47315" y="20978"/>
                      <a:pt x="47147" y="21002"/>
                      <a:pt x="46980" y="21002"/>
                    </a:cubicBezTo>
                    <a:cubicBezTo>
                      <a:pt x="47052" y="20954"/>
                      <a:pt x="47124" y="20906"/>
                      <a:pt x="47171" y="20858"/>
                    </a:cubicBezTo>
                    <a:cubicBezTo>
                      <a:pt x="47291" y="20715"/>
                      <a:pt x="47339" y="20547"/>
                      <a:pt x="47339" y="20380"/>
                    </a:cubicBezTo>
                    <a:cubicBezTo>
                      <a:pt x="47339" y="20165"/>
                      <a:pt x="47315" y="19926"/>
                      <a:pt x="47243" y="19711"/>
                    </a:cubicBezTo>
                    <a:cubicBezTo>
                      <a:pt x="47052" y="19256"/>
                      <a:pt x="46765" y="18850"/>
                      <a:pt x="46406" y="18539"/>
                    </a:cubicBezTo>
                    <a:lnTo>
                      <a:pt x="46335" y="18491"/>
                    </a:lnTo>
                    <a:cubicBezTo>
                      <a:pt x="46335" y="18348"/>
                      <a:pt x="46335" y="18181"/>
                      <a:pt x="46358" y="18037"/>
                    </a:cubicBezTo>
                    <a:cubicBezTo>
                      <a:pt x="46382" y="17846"/>
                      <a:pt x="46430" y="17631"/>
                      <a:pt x="46478" y="17439"/>
                    </a:cubicBezTo>
                    <a:cubicBezTo>
                      <a:pt x="46571" y="17183"/>
                      <a:pt x="46688" y="16926"/>
                      <a:pt x="46871" y="16714"/>
                    </a:cubicBezTo>
                    <a:close/>
                    <a:moveTo>
                      <a:pt x="50380" y="17789"/>
                    </a:moveTo>
                    <a:cubicBezTo>
                      <a:pt x="50450" y="17789"/>
                      <a:pt x="50520" y="17811"/>
                      <a:pt x="50590" y="17846"/>
                    </a:cubicBezTo>
                    <a:cubicBezTo>
                      <a:pt x="50638" y="17846"/>
                      <a:pt x="50662" y="17870"/>
                      <a:pt x="50686" y="17894"/>
                    </a:cubicBezTo>
                    <a:cubicBezTo>
                      <a:pt x="50638" y="18109"/>
                      <a:pt x="50805" y="18300"/>
                      <a:pt x="50901" y="18467"/>
                    </a:cubicBezTo>
                    <a:cubicBezTo>
                      <a:pt x="50925" y="18563"/>
                      <a:pt x="50973" y="18659"/>
                      <a:pt x="50973" y="18754"/>
                    </a:cubicBezTo>
                    <a:cubicBezTo>
                      <a:pt x="50997" y="18850"/>
                      <a:pt x="51021" y="18922"/>
                      <a:pt x="51068" y="18993"/>
                    </a:cubicBezTo>
                    <a:lnTo>
                      <a:pt x="51068" y="19041"/>
                    </a:lnTo>
                    <a:cubicBezTo>
                      <a:pt x="51092" y="19256"/>
                      <a:pt x="51164" y="19472"/>
                      <a:pt x="51236" y="19687"/>
                    </a:cubicBezTo>
                    <a:cubicBezTo>
                      <a:pt x="51331" y="19902"/>
                      <a:pt x="51427" y="20141"/>
                      <a:pt x="51499" y="20380"/>
                    </a:cubicBezTo>
                    <a:cubicBezTo>
                      <a:pt x="51515" y="20459"/>
                      <a:pt x="51530" y="20538"/>
                      <a:pt x="51539" y="20625"/>
                    </a:cubicBezTo>
                    <a:lnTo>
                      <a:pt x="51539" y="20625"/>
                    </a:lnTo>
                    <a:cubicBezTo>
                      <a:pt x="51530" y="20584"/>
                      <a:pt x="51515" y="20547"/>
                      <a:pt x="51499" y="20500"/>
                    </a:cubicBezTo>
                    <a:cubicBezTo>
                      <a:pt x="51499" y="20476"/>
                      <a:pt x="51475" y="20452"/>
                      <a:pt x="51451" y="20428"/>
                    </a:cubicBezTo>
                    <a:cubicBezTo>
                      <a:pt x="51451" y="20404"/>
                      <a:pt x="51427" y="20404"/>
                      <a:pt x="51427" y="20404"/>
                    </a:cubicBezTo>
                    <a:cubicBezTo>
                      <a:pt x="51415" y="20392"/>
                      <a:pt x="51409" y="20386"/>
                      <a:pt x="51406" y="20386"/>
                    </a:cubicBezTo>
                    <a:cubicBezTo>
                      <a:pt x="51403" y="20386"/>
                      <a:pt x="51403" y="20392"/>
                      <a:pt x="51403" y="20404"/>
                    </a:cubicBezTo>
                    <a:lnTo>
                      <a:pt x="51355" y="20404"/>
                    </a:lnTo>
                    <a:lnTo>
                      <a:pt x="51355" y="20428"/>
                    </a:lnTo>
                    <a:lnTo>
                      <a:pt x="51355" y="20452"/>
                    </a:lnTo>
                    <a:cubicBezTo>
                      <a:pt x="51355" y="20500"/>
                      <a:pt x="51379" y="20500"/>
                      <a:pt x="51403" y="20524"/>
                    </a:cubicBezTo>
                    <a:cubicBezTo>
                      <a:pt x="51403" y="20595"/>
                      <a:pt x="51427" y="20643"/>
                      <a:pt x="51451" y="20715"/>
                    </a:cubicBezTo>
                    <a:cubicBezTo>
                      <a:pt x="51451" y="20763"/>
                      <a:pt x="51451" y="20834"/>
                      <a:pt x="51451" y="20906"/>
                    </a:cubicBezTo>
                    <a:lnTo>
                      <a:pt x="51451" y="20954"/>
                    </a:lnTo>
                    <a:cubicBezTo>
                      <a:pt x="51375" y="21017"/>
                      <a:pt x="51286" y="21047"/>
                      <a:pt x="51194" y="21047"/>
                    </a:cubicBezTo>
                    <a:cubicBezTo>
                      <a:pt x="51112" y="21047"/>
                      <a:pt x="51028" y="21023"/>
                      <a:pt x="50949" y="20978"/>
                    </a:cubicBezTo>
                    <a:cubicBezTo>
                      <a:pt x="50805" y="20882"/>
                      <a:pt x="50686" y="20739"/>
                      <a:pt x="50614" y="20595"/>
                    </a:cubicBezTo>
                    <a:cubicBezTo>
                      <a:pt x="50614" y="20547"/>
                      <a:pt x="50590" y="20500"/>
                      <a:pt x="50566" y="20500"/>
                    </a:cubicBezTo>
                    <a:cubicBezTo>
                      <a:pt x="50566" y="20476"/>
                      <a:pt x="50566" y="20476"/>
                      <a:pt x="50542" y="20452"/>
                    </a:cubicBezTo>
                    <a:cubicBezTo>
                      <a:pt x="50662" y="20213"/>
                      <a:pt x="50710" y="19974"/>
                      <a:pt x="50734" y="19711"/>
                    </a:cubicBezTo>
                    <a:cubicBezTo>
                      <a:pt x="50781" y="19256"/>
                      <a:pt x="50710" y="18802"/>
                      <a:pt x="50495" y="18396"/>
                    </a:cubicBezTo>
                    <a:cubicBezTo>
                      <a:pt x="50375" y="18181"/>
                      <a:pt x="50208" y="17989"/>
                      <a:pt x="50040" y="17822"/>
                    </a:cubicBezTo>
                    <a:lnTo>
                      <a:pt x="49993" y="17798"/>
                    </a:lnTo>
                    <a:lnTo>
                      <a:pt x="50303" y="17798"/>
                    </a:lnTo>
                    <a:cubicBezTo>
                      <a:pt x="50329" y="17792"/>
                      <a:pt x="50355" y="17789"/>
                      <a:pt x="50380" y="17789"/>
                    </a:cubicBezTo>
                    <a:close/>
                    <a:moveTo>
                      <a:pt x="44769" y="17412"/>
                    </a:moveTo>
                    <a:cubicBezTo>
                      <a:pt x="44780" y="17412"/>
                      <a:pt x="44792" y="17413"/>
                      <a:pt x="44804" y="17415"/>
                    </a:cubicBezTo>
                    <a:cubicBezTo>
                      <a:pt x="44948" y="17415"/>
                      <a:pt x="45091" y="17535"/>
                      <a:pt x="45067" y="17702"/>
                    </a:cubicBezTo>
                    <a:cubicBezTo>
                      <a:pt x="45067" y="17726"/>
                      <a:pt x="45067" y="17750"/>
                      <a:pt x="45067" y="17774"/>
                    </a:cubicBezTo>
                    <a:lnTo>
                      <a:pt x="45020" y="17655"/>
                    </a:lnTo>
                    <a:cubicBezTo>
                      <a:pt x="45009" y="17622"/>
                      <a:pt x="44983" y="17609"/>
                      <a:pt x="44959" y="17609"/>
                    </a:cubicBezTo>
                    <a:cubicBezTo>
                      <a:pt x="44929" y="17609"/>
                      <a:pt x="44900" y="17628"/>
                      <a:pt x="44900" y="17655"/>
                    </a:cubicBezTo>
                    <a:cubicBezTo>
                      <a:pt x="44948" y="17989"/>
                      <a:pt x="45044" y="18300"/>
                      <a:pt x="45235" y="18587"/>
                    </a:cubicBezTo>
                    <a:cubicBezTo>
                      <a:pt x="45402" y="18874"/>
                      <a:pt x="45617" y="19137"/>
                      <a:pt x="45832" y="19400"/>
                    </a:cubicBezTo>
                    <a:cubicBezTo>
                      <a:pt x="46024" y="19615"/>
                      <a:pt x="46311" y="19854"/>
                      <a:pt x="46263" y="20189"/>
                    </a:cubicBezTo>
                    <a:cubicBezTo>
                      <a:pt x="46191" y="20452"/>
                      <a:pt x="46024" y="20691"/>
                      <a:pt x="45761" y="20787"/>
                    </a:cubicBezTo>
                    <a:cubicBezTo>
                      <a:pt x="45713" y="20834"/>
                      <a:pt x="45665" y="20858"/>
                      <a:pt x="45593" y="20882"/>
                    </a:cubicBezTo>
                    <a:cubicBezTo>
                      <a:pt x="45569" y="20858"/>
                      <a:pt x="45522" y="20858"/>
                      <a:pt x="45498" y="20834"/>
                    </a:cubicBezTo>
                    <a:cubicBezTo>
                      <a:pt x="45471" y="20807"/>
                      <a:pt x="45443" y="20796"/>
                      <a:pt x="45417" y="20796"/>
                    </a:cubicBezTo>
                    <a:cubicBezTo>
                      <a:pt x="45327" y="20796"/>
                      <a:pt x="45262" y="20928"/>
                      <a:pt x="45354" y="21002"/>
                    </a:cubicBezTo>
                    <a:lnTo>
                      <a:pt x="45259" y="21026"/>
                    </a:lnTo>
                    <a:lnTo>
                      <a:pt x="45259" y="20858"/>
                    </a:lnTo>
                    <a:lnTo>
                      <a:pt x="45259" y="20763"/>
                    </a:lnTo>
                    <a:cubicBezTo>
                      <a:pt x="45259" y="20739"/>
                      <a:pt x="45259" y="20739"/>
                      <a:pt x="45259" y="20715"/>
                    </a:cubicBezTo>
                    <a:cubicBezTo>
                      <a:pt x="45259" y="20715"/>
                      <a:pt x="45259" y="20691"/>
                      <a:pt x="45235" y="20667"/>
                    </a:cubicBezTo>
                    <a:cubicBezTo>
                      <a:pt x="45235" y="20655"/>
                      <a:pt x="45223" y="20649"/>
                      <a:pt x="45211" y="20649"/>
                    </a:cubicBezTo>
                    <a:cubicBezTo>
                      <a:pt x="45199" y="20649"/>
                      <a:pt x="45187" y="20655"/>
                      <a:pt x="45187" y="20667"/>
                    </a:cubicBezTo>
                    <a:cubicBezTo>
                      <a:pt x="45187" y="20691"/>
                      <a:pt x="45163" y="20715"/>
                      <a:pt x="45163" y="20715"/>
                    </a:cubicBezTo>
                    <a:cubicBezTo>
                      <a:pt x="45163" y="20739"/>
                      <a:pt x="45163" y="20739"/>
                      <a:pt x="45163" y="20763"/>
                    </a:cubicBezTo>
                    <a:lnTo>
                      <a:pt x="45163" y="20858"/>
                    </a:lnTo>
                    <a:lnTo>
                      <a:pt x="45163" y="21026"/>
                    </a:lnTo>
                    <a:lnTo>
                      <a:pt x="45067" y="21050"/>
                    </a:lnTo>
                    <a:cubicBezTo>
                      <a:pt x="45067" y="21002"/>
                      <a:pt x="45067" y="20954"/>
                      <a:pt x="45044" y="20906"/>
                    </a:cubicBezTo>
                    <a:lnTo>
                      <a:pt x="45044" y="20763"/>
                    </a:lnTo>
                    <a:cubicBezTo>
                      <a:pt x="45044" y="20717"/>
                      <a:pt x="45044" y="20498"/>
                      <a:pt x="44982" y="20498"/>
                    </a:cubicBezTo>
                    <a:cubicBezTo>
                      <a:pt x="44978" y="20498"/>
                      <a:pt x="44975" y="20498"/>
                      <a:pt x="44972" y="20500"/>
                    </a:cubicBezTo>
                    <a:cubicBezTo>
                      <a:pt x="44900" y="20524"/>
                      <a:pt x="44924" y="20595"/>
                      <a:pt x="44924" y="20643"/>
                    </a:cubicBezTo>
                    <a:cubicBezTo>
                      <a:pt x="44924" y="20691"/>
                      <a:pt x="44924" y="20739"/>
                      <a:pt x="44924" y="20787"/>
                    </a:cubicBezTo>
                    <a:lnTo>
                      <a:pt x="44948" y="20930"/>
                    </a:lnTo>
                    <a:cubicBezTo>
                      <a:pt x="44948" y="20978"/>
                      <a:pt x="44972" y="21026"/>
                      <a:pt x="44996" y="21050"/>
                    </a:cubicBezTo>
                    <a:lnTo>
                      <a:pt x="44709" y="21050"/>
                    </a:lnTo>
                    <a:cubicBezTo>
                      <a:pt x="44828" y="20715"/>
                      <a:pt x="44876" y="20380"/>
                      <a:pt x="44852" y="20021"/>
                    </a:cubicBezTo>
                    <a:cubicBezTo>
                      <a:pt x="44828" y="19639"/>
                      <a:pt x="44733" y="19233"/>
                      <a:pt x="44541" y="18874"/>
                    </a:cubicBezTo>
                    <a:cubicBezTo>
                      <a:pt x="44518" y="18826"/>
                      <a:pt x="44494" y="18754"/>
                      <a:pt x="44470" y="18683"/>
                    </a:cubicBezTo>
                    <a:cubicBezTo>
                      <a:pt x="44470" y="18683"/>
                      <a:pt x="44470" y="18659"/>
                      <a:pt x="44470" y="18659"/>
                    </a:cubicBezTo>
                    <a:cubicBezTo>
                      <a:pt x="44446" y="18491"/>
                      <a:pt x="44422" y="18300"/>
                      <a:pt x="44446" y="18133"/>
                    </a:cubicBezTo>
                    <a:cubicBezTo>
                      <a:pt x="44446" y="17965"/>
                      <a:pt x="44470" y="17798"/>
                      <a:pt x="44541" y="17631"/>
                    </a:cubicBezTo>
                    <a:cubicBezTo>
                      <a:pt x="44585" y="17522"/>
                      <a:pt x="44649" y="17412"/>
                      <a:pt x="44769" y="17412"/>
                    </a:cubicBezTo>
                    <a:close/>
                    <a:moveTo>
                      <a:pt x="40692" y="17487"/>
                    </a:moveTo>
                    <a:cubicBezTo>
                      <a:pt x="40788" y="17870"/>
                      <a:pt x="40860" y="18252"/>
                      <a:pt x="40931" y="18635"/>
                    </a:cubicBezTo>
                    <a:cubicBezTo>
                      <a:pt x="40979" y="19065"/>
                      <a:pt x="41003" y="19495"/>
                      <a:pt x="40979" y="19926"/>
                    </a:cubicBezTo>
                    <a:cubicBezTo>
                      <a:pt x="40979" y="20141"/>
                      <a:pt x="40955" y="20380"/>
                      <a:pt x="40907" y="20595"/>
                    </a:cubicBezTo>
                    <a:cubicBezTo>
                      <a:pt x="40907" y="20619"/>
                      <a:pt x="40884" y="20643"/>
                      <a:pt x="40884" y="20691"/>
                    </a:cubicBezTo>
                    <a:lnTo>
                      <a:pt x="40860" y="20715"/>
                    </a:lnTo>
                    <a:cubicBezTo>
                      <a:pt x="40803" y="20790"/>
                      <a:pt x="40731" y="20881"/>
                      <a:pt x="40657" y="20951"/>
                    </a:cubicBezTo>
                    <a:lnTo>
                      <a:pt x="40657" y="20951"/>
                    </a:lnTo>
                    <a:cubicBezTo>
                      <a:pt x="40698" y="20907"/>
                      <a:pt x="40731" y="20853"/>
                      <a:pt x="40764" y="20787"/>
                    </a:cubicBezTo>
                    <a:cubicBezTo>
                      <a:pt x="40812" y="20715"/>
                      <a:pt x="40836" y="20643"/>
                      <a:pt x="40884" y="20547"/>
                    </a:cubicBezTo>
                    <a:cubicBezTo>
                      <a:pt x="40884" y="20500"/>
                      <a:pt x="40907" y="20452"/>
                      <a:pt x="40907" y="20380"/>
                    </a:cubicBezTo>
                    <a:cubicBezTo>
                      <a:pt x="40931" y="20332"/>
                      <a:pt x="40931" y="20261"/>
                      <a:pt x="40907" y="20213"/>
                    </a:cubicBezTo>
                    <a:cubicBezTo>
                      <a:pt x="40907" y="20201"/>
                      <a:pt x="40901" y="20195"/>
                      <a:pt x="40892" y="20195"/>
                    </a:cubicBezTo>
                    <a:cubicBezTo>
                      <a:pt x="40884" y="20195"/>
                      <a:pt x="40872" y="20201"/>
                      <a:pt x="40860" y="20213"/>
                    </a:cubicBezTo>
                    <a:cubicBezTo>
                      <a:pt x="40812" y="20308"/>
                      <a:pt x="40788" y="20404"/>
                      <a:pt x="40764" y="20524"/>
                    </a:cubicBezTo>
                    <a:cubicBezTo>
                      <a:pt x="40740" y="20595"/>
                      <a:pt x="40716" y="20667"/>
                      <a:pt x="40668" y="20739"/>
                    </a:cubicBezTo>
                    <a:cubicBezTo>
                      <a:pt x="40621" y="20810"/>
                      <a:pt x="40597" y="20858"/>
                      <a:pt x="40549" y="20930"/>
                    </a:cubicBezTo>
                    <a:lnTo>
                      <a:pt x="40477" y="21002"/>
                    </a:lnTo>
                    <a:cubicBezTo>
                      <a:pt x="40453" y="21026"/>
                      <a:pt x="40429" y="21050"/>
                      <a:pt x="40405" y="21073"/>
                    </a:cubicBezTo>
                    <a:cubicBezTo>
                      <a:pt x="40405" y="21073"/>
                      <a:pt x="40405" y="21097"/>
                      <a:pt x="40405" y="21097"/>
                    </a:cubicBezTo>
                    <a:cubicBezTo>
                      <a:pt x="40369" y="21109"/>
                      <a:pt x="40334" y="21115"/>
                      <a:pt x="40298" y="21115"/>
                    </a:cubicBezTo>
                    <a:cubicBezTo>
                      <a:pt x="40262" y="21115"/>
                      <a:pt x="40226" y="21109"/>
                      <a:pt x="40190" y="21097"/>
                    </a:cubicBezTo>
                    <a:cubicBezTo>
                      <a:pt x="40047" y="21050"/>
                      <a:pt x="39903" y="20954"/>
                      <a:pt x="39784" y="20858"/>
                    </a:cubicBezTo>
                    <a:cubicBezTo>
                      <a:pt x="39664" y="20715"/>
                      <a:pt x="39569" y="20571"/>
                      <a:pt x="39497" y="20404"/>
                    </a:cubicBezTo>
                    <a:cubicBezTo>
                      <a:pt x="39425" y="20261"/>
                      <a:pt x="39401" y="20069"/>
                      <a:pt x="39449" y="19902"/>
                    </a:cubicBezTo>
                    <a:cubicBezTo>
                      <a:pt x="39497" y="19758"/>
                      <a:pt x="39592" y="19615"/>
                      <a:pt x="39688" y="19519"/>
                    </a:cubicBezTo>
                    <a:cubicBezTo>
                      <a:pt x="39951" y="19256"/>
                      <a:pt x="40190" y="18993"/>
                      <a:pt x="40381" y="18707"/>
                    </a:cubicBezTo>
                    <a:cubicBezTo>
                      <a:pt x="40477" y="18515"/>
                      <a:pt x="40549" y="18324"/>
                      <a:pt x="40573" y="18133"/>
                    </a:cubicBezTo>
                    <a:cubicBezTo>
                      <a:pt x="40597" y="17918"/>
                      <a:pt x="40597" y="17726"/>
                      <a:pt x="40549" y="17535"/>
                    </a:cubicBezTo>
                    <a:cubicBezTo>
                      <a:pt x="40597" y="17511"/>
                      <a:pt x="40644" y="17511"/>
                      <a:pt x="40692" y="17487"/>
                    </a:cubicBezTo>
                    <a:close/>
                    <a:moveTo>
                      <a:pt x="41146" y="17368"/>
                    </a:moveTo>
                    <a:cubicBezTo>
                      <a:pt x="41146" y="17415"/>
                      <a:pt x="41146" y="17439"/>
                      <a:pt x="41170" y="17487"/>
                    </a:cubicBezTo>
                    <a:cubicBezTo>
                      <a:pt x="41170" y="17583"/>
                      <a:pt x="41194" y="17655"/>
                      <a:pt x="41218" y="17750"/>
                    </a:cubicBezTo>
                    <a:cubicBezTo>
                      <a:pt x="41338" y="18157"/>
                      <a:pt x="41481" y="18539"/>
                      <a:pt x="41649" y="18922"/>
                    </a:cubicBezTo>
                    <a:cubicBezTo>
                      <a:pt x="41792" y="19256"/>
                      <a:pt x="41983" y="19615"/>
                      <a:pt x="42127" y="19950"/>
                    </a:cubicBezTo>
                    <a:cubicBezTo>
                      <a:pt x="42175" y="20117"/>
                      <a:pt x="42246" y="20308"/>
                      <a:pt x="42294" y="20476"/>
                    </a:cubicBezTo>
                    <a:cubicBezTo>
                      <a:pt x="42294" y="20547"/>
                      <a:pt x="42318" y="20619"/>
                      <a:pt x="42318" y="20667"/>
                    </a:cubicBezTo>
                    <a:cubicBezTo>
                      <a:pt x="42294" y="20787"/>
                      <a:pt x="42270" y="20906"/>
                      <a:pt x="42294" y="21026"/>
                    </a:cubicBezTo>
                    <a:cubicBezTo>
                      <a:pt x="42294" y="21050"/>
                      <a:pt x="42246" y="21097"/>
                      <a:pt x="42246" y="21121"/>
                    </a:cubicBezTo>
                    <a:cubicBezTo>
                      <a:pt x="42246" y="21050"/>
                      <a:pt x="42222" y="20954"/>
                      <a:pt x="42222" y="20882"/>
                    </a:cubicBezTo>
                    <a:cubicBezTo>
                      <a:pt x="42198" y="20763"/>
                      <a:pt x="42175" y="20667"/>
                      <a:pt x="42127" y="20547"/>
                    </a:cubicBezTo>
                    <a:cubicBezTo>
                      <a:pt x="42103" y="20476"/>
                      <a:pt x="42079" y="20356"/>
                      <a:pt x="42007" y="20308"/>
                    </a:cubicBezTo>
                    <a:cubicBezTo>
                      <a:pt x="42000" y="20301"/>
                      <a:pt x="41993" y="20298"/>
                      <a:pt x="41986" y="20298"/>
                    </a:cubicBezTo>
                    <a:cubicBezTo>
                      <a:pt x="41969" y="20298"/>
                      <a:pt x="41952" y="20315"/>
                      <a:pt x="41935" y="20332"/>
                    </a:cubicBezTo>
                    <a:cubicBezTo>
                      <a:pt x="41935" y="20404"/>
                      <a:pt x="41959" y="20500"/>
                      <a:pt x="42031" y="20571"/>
                    </a:cubicBezTo>
                    <a:lnTo>
                      <a:pt x="42007" y="20571"/>
                    </a:lnTo>
                    <a:cubicBezTo>
                      <a:pt x="42031" y="20667"/>
                      <a:pt x="42055" y="20787"/>
                      <a:pt x="42079" y="20882"/>
                    </a:cubicBezTo>
                    <a:cubicBezTo>
                      <a:pt x="42103" y="20978"/>
                      <a:pt x="42127" y="21073"/>
                      <a:pt x="42127" y="21169"/>
                    </a:cubicBezTo>
                    <a:cubicBezTo>
                      <a:pt x="42127" y="21217"/>
                      <a:pt x="42127" y="21265"/>
                      <a:pt x="42127" y="21313"/>
                    </a:cubicBezTo>
                    <a:cubicBezTo>
                      <a:pt x="42127" y="21336"/>
                      <a:pt x="42127" y="21360"/>
                      <a:pt x="42103" y="21384"/>
                    </a:cubicBezTo>
                    <a:cubicBezTo>
                      <a:pt x="42079" y="21408"/>
                      <a:pt x="42031" y="21432"/>
                      <a:pt x="41983" y="21480"/>
                    </a:cubicBezTo>
                    <a:lnTo>
                      <a:pt x="41983" y="21456"/>
                    </a:lnTo>
                    <a:cubicBezTo>
                      <a:pt x="41983" y="21336"/>
                      <a:pt x="42007" y="21241"/>
                      <a:pt x="42007" y="21121"/>
                    </a:cubicBezTo>
                    <a:cubicBezTo>
                      <a:pt x="42007" y="21073"/>
                      <a:pt x="42007" y="21002"/>
                      <a:pt x="41983" y="20954"/>
                    </a:cubicBezTo>
                    <a:cubicBezTo>
                      <a:pt x="41983" y="20906"/>
                      <a:pt x="41959" y="20834"/>
                      <a:pt x="41912" y="20787"/>
                    </a:cubicBezTo>
                    <a:cubicBezTo>
                      <a:pt x="41905" y="20780"/>
                      <a:pt x="41898" y="20777"/>
                      <a:pt x="41891" y="20777"/>
                    </a:cubicBezTo>
                    <a:cubicBezTo>
                      <a:pt x="41876" y="20777"/>
                      <a:pt x="41864" y="20794"/>
                      <a:pt x="41864" y="20810"/>
                    </a:cubicBezTo>
                    <a:cubicBezTo>
                      <a:pt x="41864" y="20882"/>
                      <a:pt x="41864" y="20930"/>
                      <a:pt x="41888" y="20978"/>
                    </a:cubicBezTo>
                    <a:cubicBezTo>
                      <a:pt x="41888" y="21026"/>
                      <a:pt x="41888" y="21097"/>
                      <a:pt x="41888" y="21145"/>
                    </a:cubicBezTo>
                    <a:cubicBezTo>
                      <a:pt x="41888" y="21241"/>
                      <a:pt x="41888" y="21360"/>
                      <a:pt x="41912" y="21456"/>
                    </a:cubicBezTo>
                    <a:cubicBezTo>
                      <a:pt x="41920" y="21465"/>
                      <a:pt x="41929" y="21470"/>
                      <a:pt x="41937" y="21473"/>
                    </a:cubicBezTo>
                    <a:lnTo>
                      <a:pt x="41937" y="21473"/>
                    </a:lnTo>
                    <a:cubicBezTo>
                      <a:pt x="41791" y="21579"/>
                      <a:pt x="41613" y="21632"/>
                      <a:pt x="41427" y="21632"/>
                    </a:cubicBezTo>
                    <a:cubicBezTo>
                      <a:pt x="41343" y="21632"/>
                      <a:pt x="41256" y="21621"/>
                      <a:pt x="41170" y="21599"/>
                    </a:cubicBezTo>
                    <a:cubicBezTo>
                      <a:pt x="41075" y="21552"/>
                      <a:pt x="40955" y="21504"/>
                      <a:pt x="40907" y="21384"/>
                    </a:cubicBezTo>
                    <a:cubicBezTo>
                      <a:pt x="40907" y="21265"/>
                      <a:pt x="40931" y="21121"/>
                      <a:pt x="40979" y="21002"/>
                    </a:cubicBezTo>
                    <a:cubicBezTo>
                      <a:pt x="41027" y="20858"/>
                      <a:pt x="41051" y="20739"/>
                      <a:pt x="41099" y="20595"/>
                    </a:cubicBezTo>
                    <a:cubicBezTo>
                      <a:pt x="41123" y="20404"/>
                      <a:pt x="41146" y="20189"/>
                      <a:pt x="41146" y="19998"/>
                    </a:cubicBezTo>
                    <a:cubicBezTo>
                      <a:pt x="41170" y="19543"/>
                      <a:pt x="41146" y="19089"/>
                      <a:pt x="41099" y="18635"/>
                    </a:cubicBezTo>
                    <a:cubicBezTo>
                      <a:pt x="41051" y="18228"/>
                      <a:pt x="40955" y="17822"/>
                      <a:pt x="40812" y="17439"/>
                    </a:cubicBezTo>
                    <a:lnTo>
                      <a:pt x="40836" y="17415"/>
                    </a:lnTo>
                    <a:cubicBezTo>
                      <a:pt x="40836" y="17455"/>
                      <a:pt x="40868" y="17494"/>
                      <a:pt x="40905" y="17494"/>
                    </a:cubicBezTo>
                    <a:cubicBezTo>
                      <a:pt x="40914" y="17494"/>
                      <a:pt x="40923" y="17492"/>
                      <a:pt x="40931" y="17487"/>
                    </a:cubicBezTo>
                    <a:cubicBezTo>
                      <a:pt x="41003" y="17463"/>
                      <a:pt x="41051" y="17439"/>
                      <a:pt x="41099" y="17415"/>
                    </a:cubicBezTo>
                    <a:lnTo>
                      <a:pt x="41146" y="17368"/>
                    </a:lnTo>
                    <a:close/>
                    <a:moveTo>
                      <a:pt x="43466" y="17631"/>
                    </a:moveTo>
                    <a:cubicBezTo>
                      <a:pt x="43466" y="17774"/>
                      <a:pt x="43489" y="17941"/>
                      <a:pt x="43513" y="18061"/>
                    </a:cubicBezTo>
                    <a:cubicBezTo>
                      <a:pt x="43537" y="18276"/>
                      <a:pt x="43537" y="18491"/>
                      <a:pt x="43513" y="18707"/>
                    </a:cubicBezTo>
                    <a:cubicBezTo>
                      <a:pt x="43466" y="19113"/>
                      <a:pt x="43370" y="19495"/>
                      <a:pt x="43250" y="19902"/>
                    </a:cubicBezTo>
                    <a:cubicBezTo>
                      <a:pt x="43083" y="20261"/>
                      <a:pt x="42987" y="20667"/>
                      <a:pt x="42987" y="21097"/>
                    </a:cubicBezTo>
                    <a:cubicBezTo>
                      <a:pt x="42987" y="21289"/>
                      <a:pt x="43035" y="21480"/>
                      <a:pt x="43107" y="21647"/>
                    </a:cubicBezTo>
                    <a:cubicBezTo>
                      <a:pt x="43107" y="21719"/>
                      <a:pt x="43131" y="21815"/>
                      <a:pt x="43179" y="21886"/>
                    </a:cubicBezTo>
                    <a:lnTo>
                      <a:pt x="43131" y="21886"/>
                    </a:lnTo>
                    <a:cubicBezTo>
                      <a:pt x="43011" y="21886"/>
                      <a:pt x="42916" y="21838"/>
                      <a:pt x="42844" y="21767"/>
                    </a:cubicBezTo>
                    <a:cubicBezTo>
                      <a:pt x="42629" y="21575"/>
                      <a:pt x="42509" y="21313"/>
                      <a:pt x="42485" y="21050"/>
                    </a:cubicBezTo>
                    <a:cubicBezTo>
                      <a:pt x="42533" y="20906"/>
                      <a:pt x="42533" y="20787"/>
                      <a:pt x="42533" y="20643"/>
                    </a:cubicBezTo>
                    <a:cubicBezTo>
                      <a:pt x="42581" y="20404"/>
                      <a:pt x="42653" y="20165"/>
                      <a:pt x="42724" y="19902"/>
                    </a:cubicBezTo>
                    <a:cubicBezTo>
                      <a:pt x="42844" y="19352"/>
                      <a:pt x="42892" y="18802"/>
                      <a:pt x="42868" y="18228"/>
                    </a:cubicBezTo>
                    <a:cubicBezTo>
                      <a:pt x="42844" y="18061"/>
                      <a:pt x="42844" y="17894"/>
                      <a:pt x="42868" y="17726"/>
                    </a:cubicBezTo>
                    <a:cubicBezTo>
                      <a:pt x="42892" y="17750"/>
                      <a:pt x="42916" y="17750"/>
                      <a:pt x="42940" y="17774"/>
                    </a:cubicBezTo>
                    <a:cubicBezTo>
                      <a:pt x="43011" y="17798"/>
                      <a:pt x="43059" y="17798"/>
                      <a:pt x="43131" y="17798"/>
                    </a:cubicBezTo>
                    <a:cubicBezTo>
                      <a:pt x="43250" y="17774"/>
                      <a:pt x="43370" y="17726"/>
                      <a:pt x="43466" y="17631"/>
                    </a:cubicBezTo>
                    <a:close/>
                    <a:moveTo>
                      <a:pt x="43585" y="17559"/>
                    </a:moveTo>
                    <a:lnTo>
                      <a:pt x="43585" y="17559"/>
                    </a:lnTo>
                    <a:cubicBezTo>
                      <a:pt x="43609" y="17607"/>
                      <a:pt x="43633" y="17631"/>
                      <a:pt x="43657" y="17678"/>
                    </a:cubicBezTo>
                    <a:cubicBezTo>
                      <a:pt x="43729" y="17774"/>
                      <a:pt x="43800" y="17870"/>
                      <a:pt x="43848" y="17989"/>
                    </a:cubicBezTo>
                    <a:cubicBezTo>
                      <a:pt x="43992" y="18252"/>
                      <a:pt x="44135" y="18491"/>
                      <a:pt x="44231" y="18754"/>
                    </a:cubicBezTo>
                    <a:cubicBezTo>
                      <a:pt x="44422" y="19089"/>
                      <a:pt x="44541" y="19448"/>
                      <a:pt x="44613" y="19806"/>
                    </a:cubicBezTo>
                    <a:cubicBezTo>
                      <a:pt x="44685" y="20141"/>
                      <a:pt x="44685" y="20524"/>
                      <a:pt x="44589" y="20858"/>
                    </a:cubicBezTo>
                    <a:cubicBezTo>
                      <a:pt x="44565" y="20930"/>
                      <a:pt x="44541" y="21002"/>
                      <a:pt x="44518" y="21073"/>
                    </a:cubicBezTo>
                    <a:cubicBezTo>
                      <a:pt x="44494" y="21073"/>
                      <a:pt x="44470" y="21097"/>
                      <a:pt x="44470" y="21145"/>
                    </a:cubicBezTo>
                    <a:cubicBezTo>
                      <a:pt x="44470" y="21145"/>
                      <a:pt x="44470" y="21169"/>
                      <a:pt x="44470" y="21169"/>
                    </a:cubicBezTo>
                    <a:lnTo>
                      <a:pt x="44494" y="21169"/>
                    </a:lnTo>
                    <a:cubicBezTo>
                      <a:pt x="44422" y="21360"/>
                      <a:pt x="44278" y="21552"/>
                      <a:pt x="44135" y="21695"/>
                    </a:cubicBezTo>
                    <a:cubicBezTo>
                      <a:pt x="44111" y="21695"/>
                      <a:pt x="44087" y="21719"/>
                      <a:pt x="44087" y="21719"/>
                    </a:cubicBezTo>
                    <a:cubicBezTo>
                      <a:pt x="44111" y="21695"/>
                      <a:pt x="44135" y="21647"/>
                      <a:pt x="44135" y="21599"/>
                    </a:cubicBezTo>
                    <a:cubicBezTo>
                      <a:pt x="44183" y="21480"/>
                      <a:pt x="44207" y="21360"/>
                      <a:pt x="44255" y="21241"/>
                    </a:cubicBezTo>
                    <a:lnTo>
                      <a:pt x="44302" y="21050"/>
                    </a:lnTo>
                    <a:cubicBezTo>
                      <a:pt x="44326" y="21002"/>
                      <a:pt x="44326" y="20930"/>
                      <a:pt x="44302" y="20882"/>
                    </a:cubicBezTo>
                    <a:cubicBezTo>
                      <a:pt x="44302" y="20870"/>
                      <a:pt x="44296" y="20864"/>
                      <a:pt x="44290" y="20864"/>
                    </a:cubicBezTo>
                    <a:cubicBezTo>
                      <a:pt x="44284" y="20864"/>
                      <a:pt x="44278" y="20870"/>
                      <a:pt x="44278" y="20882"/>
                    </a:cubicBezTo>
                    <a:cubicBezTo>
                      <a:pt x="44231" y="20906"/>
                      <a:pt x="44207" y="20954"/>
                      <a:pt x="44207" y="21002"/>
                    </a:cubicBezTo>
                    <a:cubicBezTo>
                      <a:pt x="44183" y="21073"/>
                      <a:pt x="44159" y="21121"/>
                      <a:pt x="44159" y="21193"/>
                    </a:cubicBezTo>
                    <a:cubicBezTo>
                      <a:pt x="44111" y="21289"/>
                      <a:pt x="44087" y="21408"/>
                      <a:pt x="44063" y="21528"/>
                    </a:cubicBezTo>
                    <a:cubicBezTo>
                      <a:pt x="44015" y="21647"/>
                      <a:pt x="43944" y="21791"/>
                      <a:pt x="43848" y="21886"/>
                    </a:cubicBezTo>
                    <a:lnTo>
                      <a:pt x="43752" y="21934"/>
                    </a:lnTo>
                    <a:cubicBezTo>
                      <a:pt x="43705" y="21958"/>
                      <a:pt x="43633" y="21982"/>
                      <a:pt x="43561" y="22006"/>
                    </a:cubicBezTo>
                    <a:lnTo>
                      <a:pt x="43418" y="22006"/>
                    </a:lnTo>
                    <a:cubicBezTo>
                      <a:pt x="43442" y="21958"/>
                      <a:pt x="43442" y="21886"/>
                      <a:pt x="43418" y="21838"/>
                    </a:cubicBezTo>
                    <a:cubicBezTo>
                      <a:pt x="43418" y="21822"/>
                      <a:pt x="43394" y="21805"/>
                      <a:pt x="43363" y="21805"/>
                    </a:cubicBezTo>
                    <a:cubicBezTo>
                      <a:pt x="43350" y="21805"/>
                      <a:pt x="43336" y="21808"/>
                      <a:pt x="43322" y="21815"/>
                    </a:cubicBezTo>
                    <a:cubicBezTo>
                      <a:pt x="43322" y="21767"/>
                      <a:pt x="43298" y="21719"/>
                      <a:pt x="43274" y="21671"/>
                    </a:cubicBezTo>
                    <a:cubicBezTo>
                      <a:pt x="43226" y="21504"/>
                      <a:pt x="43179" y="21336"/>
                      <a:pt x="43155" y="21145"/>
                    </a:cubicBezTo>
                    <a:cubicBezTo>
                      <a:pt x="43179" y="20763"/>
                      <a:pt x="43250" y="20380"/>
                      <a:pt x="43394" y="20021"/>
                    </a:cubicBezTo>
                    <a:cubicBezTo>
                      <a:pt x="43561" y="19615"/>
                      <a:pt x="43657" y="19185"/>
                      <a:pt x="43705" y="18754"/>
                    </a:cubicBezTo>
                    <a:cubicBezTo>
                      <a:pt x="43729" y="18539"/>
                      <a:pt x="43705" y="18324"/>
                      <a:pt x="43681" y="18109"/>
                    </a:cubicBezTo>
                    <a:cubicBezTo>
                      <a:pt x="43657" y="17941"/>
                      <a:pt x="43609" y="17750"/>
                      <a:pt x="43585" y="17559"/>
                    </a:cubicBezTo>
                    <a:close/>
                    <a:moveTo>
                      <a:pt x="55563" y="19137"/>
                    </a:moveTo>
                    <a:cubicBezTo>
                      <a:pt x="55587" y="19304"/>
                      <a:pt x="55659" y="19448"/>
                      <a:pt x="55754" y="19591"/>
                    </a:cubicBezTo>
                    <a:cubicBezTo>
                      <a:pt x="55730" y="19615"/>
                      <a:pt x="55707" y="19687"/>
                      <a:pt x="55707" y="19758"/>
                    </a:cubicBezTo>
                    <a:cubicBezTo>
                      <a:pt x="55659" y="19878"/>
                      <a:pt x="55635" y="19998"/>
                      <a:pt x="55587" y="20117"/>
                    </a:cubicBezTo>
                    <a:cubicBezTo>
                      <a:pt x="55539" y="20356"/>
                      <a:pt x="55491" y="20595"/>
                      <a:pt x="55444" y="20834"/>
                    </a:cubicBezTo>
                    <a:cubicBezTo>
                      <a:pt x="55420" y="21050"/>
                      <a:pt x="55396" y="21289"/>
                      <a:pt x="55420" y="21528"/>
                    </a:cubicBezTo>
                    <a:cubicBezTo>
                      <a:pt x="55420" y="21767"/>
                      <a:pt x="55515" y="22006"/>
                      <a:pt x="55635" y="22197"/>
                    </a:cubicBezTo>
                    <a:cubicBezTo>
                      <a:pt x="55644" y="22215"/>
                      <a:pt x="55657" y="22223"/>
                      <a:pt x="55669" y="22223"/>
                    </a:cubicBezTo>
                    <a:cubicBezTo>
                      <a:pt x="55688" y="22223"/>
                      <a:pt x="55707" y="22203"/>
                      <a:pt x="55707" y="22173"/>
                    </a:cubicBezTo>
                    <a:cubicBezTo>
                      <a:pt x="55659" y="22006"/>
                      <a:pt x="55611" y="21815"/>
                      <a:pt x="55587" y="21647"/>
                    </a:cubicBezTo>
                    <a:lnTo>
                      <a:pt x="55587" y="21647"/>
                    </a:lnTo>
                    <a:cubicBezTo>
                      <a:pt x="55611" y="21671"/>
                      <a:pt x="55659" y="21719"/>
                      <a:pt x="55683" y="21743"/>
                    </a:cubicBezTo>
                    <a:cubicBezTo>
                      <a:pt x="55802" y="21838"/>
                      <a:pt x="55922" y="21934"/>
                      <a:pt x="56041" y="22030"/>
                    </a:cubicBezTo>
                    <a:cubicBezTo>
                      <a:pt x="56185" y="22101"/>
                      <a:pt x="56280" y="22197"/>
                      <a:pt x="56376" y="22317"/>
                    </a:cubicBezTo>
                    <a:cubicBezTo>
                      <a:pt x="56472" y="22436"/>
                      <a:pt x="56496" y="22580"/>
                      <a:pt x="56448" y="22699"/>
                    </a:cubicBezTo>
                    <a:cubicBezTo>
                      <a:pt x="56304" y="23058"/>
                      <a:pt x="55993" y="23297"/>
                      <a:pt x="55611" y="23345"/>
                    </a:cubicBezTo>
                    <a:cubicBezTo>
                      <a:pt x="55563" y="23345"/>
                      <a:pt x="55515" y="23321"/>
                      <a:pt x="55467" y="23321"/>
                    </a:cubicBezTo>
                    <a:cubicBezTo>
                      <a:pt x="55420" y="23297"/>
                      <a:pt x="55372" y="23273"/>
                      <a:pt x="55324" y="23225"/>
                    </a:cubicBezTo>
                    <a:cubicBezTo>
                      <a:pt x="55252" y="23153"/>
                      <a:pt x="55181" y="23034"/>
                      <a:pt x="55133" y="22938"/>
                    </a:cubicBezTo>
                    <a:cubicBezTo>
                      <a:pt x="55085" y="22795"/>
                      <a:pt x="55061" y="22675"/>
                      <a:pt x="55037" y="22532"/>
                    </a:cubicBezTo>
                    <a:lnTo>
                      <a:pt x="55013" y="22364"/>
                    </a:lnTo>
                    <a:cubicBezTo>
                      <a:pt x="55013" y="22293"/>
                      <a:pt x="54989" y="22245"/>
                      <a:pt x="54989" y="22197"/>
                    </a:cubicBezTo>
                    <a:cubicBezTo>
                      <a:pt x="54989" y="22185"/>
                      <a:pt x="54977" y="22179"/>
                      <a:pt x="54965" y="22179"/>
                    </a:cubicBezTo>
                    <a:cubicBezTo>
                      <a:pt x="54953" y="22179"/>
                      <a:pt x="54941" y="22185"/>
                      <a:pt x="54941" y="22197"/>
                    </a:cubicBezTo>
                    <a:cubicBezTo>
                      <a:pt x="54918" y="22293"/>
                      <a:pt x="54918" y="22388"/>
                      <a:pt x="54918" y="22508"/>
                    </a:cubicBezTo>
                    <a:cubicBezTo>
                      <a:pt x="54918" y="22604"/>
                      <a:pt x="54941" y="22723"/>
                      <a:pt x="54965" y="22843"/>
                    </a:cubicBezTo>
                    <a:cubicBezTo>
                      <a:pt x="54989" y="22938"/>
                      <a:pt x="55013" y="23034"/>
                      <a:pt x="55061" y="23130"/>
                    </a:cubicBezTo>
                    <a:cubicBezTo>
                      <a:pt x="54965" y="23010"/>
                      <a:pt x="54894" y="22843"/>
                      <a:pt x="54846" y="22675"/>
                    </a:cubicBezTo>
                    <a:cubicBezTo>
                      <a:pt x="54822" y="22460"/>
                      <a:pt x="54846" y="22245"/>
                      <a:pt x="54798" y="22030"/>
                    </a:cubicBezTo>
                    <a:cubicBezTo>
                      <a:pt x="54918" y="21217"/>
                      <a:pt x="55109" y="20428"/>
                      <a:pt x="55372" y="19663"/>
                    </a:cubicBezTo>
                    <a:cubicBezTo>
                      <a:pt x="55444" y="19495"/>
                      <a:pt x="55491" y="19304"/>
                      <a:pt x="55563" y="19137"/>
                    </a:cubicBezTo>
                    <a:close/>
                    <a:moveTo>
                      <a:pt x="55635" y="20787"/>
                    </a:moveTo>
                    <a:lnTo>
                      <a:pt x="55635" y="20834"/>
                    </a:lnTo>
                    <a:cubicBezTo>
                      <a:pt x="55683" y="20978"/>
                      <a:pt x="55754" y="21121"/>
                      <a:pt x="55850" y="21265"/>
                    </a:cubicBezTo>
                    <a:cubicBezTo>
                      <a:pt x="56089" y="21528"/>
                      <a:pt x="56352" y="21743"/>
                      <a:pt x="56663" y="21934"/>
                    </a:cubicBezTo>
                    <a:cubicBezTo>
                      <a:pt x="56806" y="22006"/>
                      <a:pt x="56926" y="22078"/>
                      <a:pt x="57069" y="22149"/>
                    </a:cubicBezTo>
                    <a:cubicBezTo>
                      <a:pt x="57237" y="22245"/>
                      <a:pt x="57380" y="22341"/>
                      <a:pt x="57500" y="22484"/>
                    </a:cubicBezTo>
                    <a:cubicBezTo>
                      <a:pt x="57571" y="22651"/>
                      <a:pt x="57547" y="22867"/>
                      <a:pt x="57428" y="22986"/>
                    </a:cubicBezTo>
                    <a:lnTo>
                      <a:pt x="57428" y="23010"/>
                    </a:lnTo>
                    <a:cubicBezTo>
                      <a:pt x="57428" y="22867"/>
                      <a:pt x="57404" y="22723"/>
                      <a:pt x="57332" y="22604"/>
                    </a:cubicBezTo>
                    <a:cubicBezTo>
                      <a:pt x="57237" y="22460"/>
                      <a:pt x="57117" y="22341"/>
                      <a:pt x="56950" y="22293"/>
                    </a:cubicBezTo>
                    <a:cubicBezTo>
                      <a:pt x="56902" y="22293"/>
                      <a:pt x="56878" y="22364"/>
                      <a:pt x="56926" y="22388"/>
                    </a:cubicBezTo>
                    <a:cubicBezTo>
                      <a:pt x="57045" y="22436"/>
                      <a:pt x="57165" y="22532"/>
                      <a:pt x="57213" y="22651"/>
                    </a:cubicBezTo>
                    <a:cubicBezTo>
                      <a:pt x="57284" y="22771"/>
                      <a:pt x="57308" y="22914"/>
                      <a:pt x="57261" y="23058"/>
                    </a:cubicBezTo>
                    <a:cubicBezTo>
                      <a:pt x="57261" y="23082"/>
                      <a:pt x="57237" y="23177"/>
                      <a:pt x="57261" y="23201"/>
                    </a:cubicBezTo>
                    <a:cubicBezTo>
                      <a:pt x="57189" y="23297"/>
                      <a:pt x="57117" y="23345"/>
                      <a:pt x="57021" y="23416"/>
                    </a:cubicBezTo>
                    <a:cubicBezTo>
                      <a:pt x="56854" y="23512"/>
                      <a:pt x="56663" y="23560"/>
                      <a:pt x="56448" y="23560"/>
                    </a:cubicBezTo>
                    <a:cubicBezTo>
                      <a:pt x="56420" y="23564"/>
                      <a:pt x="56392" y="23566"/>
                      <a:pt x="56364" y="23566"/>
                    </a:cubicBezTo>
                    <a:cubicBezTo>
                      <a:pt x="56225" y="23566"/>
                      <a:pt x="56089" y="23516"/>
                      <a:pt x="55970" y="23416"/>
                    </a:cubicBezTo>
                    <a:cubicBezTo>
                      <a:pt x="56209" y="23345"/>
                      <a:pt x="56376" y="23177"/>
                      <a:pt x="56519" y="22986"/>
                    </a:cubicBezTo>
                    <a:cubicBezTo>
                      <a:pt x="56615" y="22843"/>
                      <a:pt x="56687" y="22651"/>
                      <a:pt x="56663" y="22460"/>
                    </a:cubicBezTo>
                    <a:cubicBezTo>
                      <a:pt x="56615" y="22317"/>
                      <a:pt x="56543" y="22149"/>
                      <a:pt x="56400" y="22054"/>
                    </a:cubicBezTo>
                    <a:cubicBezTo>
                      <a:pt x="56256" y="21934"/>
                      <a:pt x="56113" y="21838"/>
                      <a:pt x="55970" y="21743"/>
                    </a:cubicBezTo>
                    <a:cubicBezTo>
                      <a:pt x="55850" y="21647"/>
                      <a:pt x="55659" y="21528"/>
                      <a:pt x="55635" y="21360"/>
                    </a:cubicBezTo>
                    <a:cubicBezTo>
                      <a:pt x="55635" y="21336"/>
                      <a:pt x="55611" y="21336"/>
                      <a:pt x="55587" y="21336"/>
                    </a:cubicBezTo>
                    <a:cubicBezTo>
                      <a:pt x="55587" y="21145"/>
                      <a:pt x="55587" y="20978"/>
                      <a:pt x="55635" y="20787"/>
                    </a:cubicBezTo>
                    <a:close/>
                    <a:moveTo>
                      <a:pt x="54702" y="22843"/>
                    </a:moveTo>
                    <a:lnTo>
                      <a:pt x="54702" y="22843"/>
                    </a:lnTo>
                    <a:cubicBezTo>
                      <a:pt x="54750" y="22962"/>
                      <a:pt x="54798" y="23082"/>
                      <a:pt x="54870" y="23177"/>
                    </a:cubicBezTo>
                    <a:cubicBezTo>
                      <a:pt x="55028" y="23395"/>
                      <a:pt x="55284" y="23530"/>
                      <a:pt x="55544" y="23530"/>
                    </a:cubicBezTo>
                    <a:cubicBezTo>
                      <a:pt x="55598" y="23530"/>
                      <a:pt x="55653" y="23524"/>
                      <a:pt x="55707" y="23512"/>
                    </a:cubicBezTo>
                    <a:lnTo>
                      <a:pt x="55802" y="23512"/>
                    </a:lnTo>
                    <a:cubicBezTo>
                      <a:pt x="55910" y="23662"/>
                      <a:pt x="56113" y="23755"/>
                      <a:pt x="56327" y="23755"/>
                    </a:cubicBezTo>
                    <a:cubicBezTo>
                      <a:pt x="56351" y="23755"/>
                      <a:pt x="56375" y="23754"/>
                      <a:pt x="56400" y="23751"/>
                    </a:cubicBezTo>
                    <a:cubicBezTo>
                      <a:pt x="56400" y="23751"/>
                      <a:pt x="56400" y="23775"/>
                      <a:pt x="56400" y="23775"/>
                    </a:cubicBezTo>
                    <a:lnTo>
                      <a:pt x="56400" y="23895"/>
                    </a:lnTo>
                    <a:cubicBezTo>
                      <a:pt x="56400" y="23966"/>
                      <a:pt x="56376" y="24038"/>
                      <a:pt x="56328" y="24110"/>
                    </a:cubicBezTo>
                    <a:cubicBezTo>
                      <a:pt x="56280" y="24181"/>
                      <a:pt x="56233" y="24229"/>
                      <a:pt x="56161" y="24277"/>
                    </a:cubicBezTo>
                    <a:lnTo>
                      <a:pt x="56113" y="24325"/>
                    </a:lnTo>
                    <a:lnTo>
                      <a:pt x="56089" y="24325"/>
                    </a:lnTo>
                    <a:cubicBezTo>
                      <a:pt x="56017" y="24325"/>
                      <a:pt x="55946" y="24301"/>
                      <a:pt x="55874" y="24277"/>
                    </a:cubicBezTo>
                    <a:cubicBezTo>
                      <a:pt x="55707" y="24229"/>
                      <a:pt x="55563" y="24158"/>
                      <a:pt x="55420" y="24062"/>
                    </a:cubicBezTo>
                    <a:cubicBezTo>
                      <a:pt x="55413" y="24059"/>
                      <a:pt x="55407" y="24057"/>
                      <a:pt x="55401" y="24057"/>
                    </a:cubicBezTo>
                    <a:cubicBezTo>
                      <a:pt x="55366" y="24057"/>
                      <a:pt x="55351" y="24113"/>
                      <a:pt x="55372" y="24134"/>
                    </a:cubicBezTo>
                    <a:cubicBezTo>
                      <a:pt x="55515" y="24277"/>
                      <a:pt x="55683" y="24373"/>
                      <a:pt x="55874" y="24444"/>
                    </a:cubicBezTo>
                    <a:cubicBezTo>
                      <a:pt x="55893" y="24444"/>
                      <a:pt x="55909" y="24448"/>
                      <a:pt x="55923" y="24453"/>
                    </a:cubicBezTo>
                    <a:lnTo>
                      <a:pt x="55923" y="24453"/>
                    </a:lnTo>
                    <a:cubicBezTo>
                      <a:pt x="55857" y="24478"/>
                      <a:pt x="55790" y="24494"/>
                      <a:pt x="55724" y="24494"/>
                    </a:cubicBezTo>
                    <a:cubicBezTo>
                      <a:pt x="55678" y="24494"/>
                      <a:pt x="55633" y="24487"/>
                      <a:pt x="55587" y="24468"/>
                    </a:cubicBezTo>
                    <a:cubicBezTo>
                      <a:pt x="55467" y="24444"/>
                      <a:pt x="55372" y="24349"/>
                      <a:pt x="55276" y="24277"/>
                    </a:cubicBezTo>
                    <a:cubicBezTo>
                      <a:pt x="55204" y="24158"/>
                      <a:pt x="55109" y="24062"/>
                      <a:pt x="55037" y="23942"/>
                    </a:cubicBezTo>
                    <a:cubicBezTo>
                      <a:pt x="54965" y="23847"/>
                      <a:pt x="54894" y="23751"/>
                      <a:pt x="54822" y="23655"/>
                    </a:cubicBezTo>
                    <a:cubicBezTo>
                      <a:pt x="54822" y="23635"/>
                      <a:pt x="54813" y="23628"/>
                      <a:pt x="54805" y="23628"/>
                    </a:cubicBezTo>
                    <a:cubicBezTo>
                      <a:pt x="54794" y="23628"/>
                      <a:pt x="54784" y="23642"/>
                      <a:pt x="54798" y="23655"/>
                    </a:cubicBezTo>
                    <a:cubicBezTo>
                      <a:pt x="54870" y="23871"/>
                      <a:pt x="54965" y="24062"/>
                      <a:pt x="55085" y="24253"/>
                    </a:cubicBezTo>
                    <a:cubicBezTo>
                      <a:pt x="55157" y="24373"/>
                      <a:pt x="55252" y="24468"/>
                      <a:pt x="55348" y="24540"/>
                    </a:cubicBezTo>
                    <a:cubicBezTo>
                      <a:pt x="55181" y="24444"/>
                      <a:pt x="55013" y="24301"/>
                      <a:pt x="54918" y="24134"/>
                    </a:cubicBezTo>
                    <a:cubicBezTo>
                      <a:pt x="54846" y="24014"/>
                      <a:pt x="54774" y="23895"/>
                      <a:pt x="54726" y="23775"/>
                    </a:cubicBezTo>
                    <a:lnTo>
                      <a:pt x="54726" y="23703"/>
                    </a:lnTo>
                    <a:cubicBezTo>
                      <a:pt x="54726" y="23416"/>
                      <a:pt x="54702" y="23130"/>
                      <a:pt x="54702" y="22843"/>
                    </a:cubicBezTo>
                    <a:close/>
                    <a:moveTo>
                      <a:pt x="65891" y="42471"/>
                    </a:moveTo>
                    <a:cubicBezTo>
                      <a:pt x="65891" y="42519"/>
                      <a:pt x="65915" y="42543"/>
                      <a:pt x="65915" y="42591"/>
                    </a:cubicBezTo>
                    <a:cubicBezTo>
                      <a:pt x="65915" y="42653"/>
                      <a:pt x="65916" y="42716"/>
                      <a:pt x="65918" y="42779"/>
                    </a:cubicBezTo>
                    <a:lnTo>
                      <a:pt x="65918" y="42779"/>
                    </a:lnTo>
                    <a:cubicBezTo>
                      <a:pt x="65910" y="42685"/>
                      <a:pt x="65901" y="42590"/>
                      <a:pt x="65891" y="42495"/>
                    </a:cubicBezTo>
                    <a:lnTo>
                      <a:pt x="65891" y="42471"/>
                    </a:lnTo>
                    <a:close/>
                    <a:moveTo>
                      <a:pt x="35313" y="56744"/>
                    </a:moveTo>
                    <a:cubicBezTo>
                      <a:pt x="35313" y="56792"/>
                      <a:pt x="35337" y="56816"/>
                      <a:pt x="35361" y="56840"/>
                    </a:cubicBezTo>
                    <a:cubicBezTo>
                      <a:pt x="35409" y="56935"/>
                      <a:pt x="35456" y="57007"/>
                      <a:pt x="35504" y="57079"/>
                    </a:cubicBezTo>
                    <a:lnTo>
                      <a:pt x="35624" y="57294"/>
                    </a:lnTo>
                    <a:lnTo>
                      <a:pt x="35624" y="57294"/>
                    </a:lnTo>
                    <a:lnTo>
                      <a:pt x="35480" y="57175"/>
                    </a:lnTo>
                    <a:cubicBezTo>
                      <a:pt x="35438" y="57132"/>
                      <a:pt x="35376" y="57090"/>
                      <a:pt x="35313" y="57047"/>
                    </a:cubicBezTo>
                    <a:lnTo>
                      <a:pt x="35313" y="57047"/>
                    </a:lnTo>
                    <a:lnTo>
                      <a:pt x="35313" y="56744"/>
                    </a:lnTo>
                    <a:close/>
                    <a:moveTo>
                      <a:pt x="9683" y="74125"/>
                    </a:moveTo>
                    <a:cubicBezTo>
                      <a:pt x="9731" y="74125"/>
                      <a:pt x="9803" y="74125"/>
                      <a:pt x="9851" y="74149"/>
                    </a:cubicBezTo>
                    <a:lnTo>
                      <a:pt x="10018" y="74221"/>
                    </a:lnTo>
                    <a:cubicBezTo>
                      <a:pt x="11022" y="74556"/>
                      <a:pt x="11955" y="74986"/>
                      <a:pt x="12839" y="75536"/>
                    </a:cubicBezTo>
                    <a:cubicBezTo>
                      <a:pt x="13102" y="75679"/>
                      <a:pt x="13341" y="75823"/>
                      <a:pt x="13580" y="75990"/>
                    </a:cubicBezTo>
                    <a:cubicBezTo>
                      <a:pt x="13819" y="76158"/>
                      <a:pt x="13987" y="76301"/>
                      <a:pt x="14202" y="76420"/>
                    </a:cubicBezTo>
                    <a:cubicBezTo>
                      <a:pt x="14106" y="76516"/>
                      <a:pt x="14059" y="76612"/>
                      <a:pt x="13987" y="76731"/>
                    </a:cubicBezTo>
                    <a:cubicBezTo>
                      <a:pt x="13915" y="76851"/>
                      <a:pt x="13843" y="76946"/>
                      <a:pt x="13796" y="77066"/>
                    </a:cubicBezTo>
                    <a:lnTo>
                      <a:pt x="13533" y="77520"/>
                    </a:lnTo>
                    <a:cubicBezTo>
                      <a:pt x="13485" y="77568"/>
                      <a:pt x="13461" y="77616"/>
                      <a:pt x="13413" y="77664"/>
                    </a:cubicBezTo>
                    <a:lnTo>
                      <a:pt x="13270" y="77879"/>
                    </a:lnTo>
                    <a:cubicBezTo>
                      <a:pt x="13174" y="78022"/>
                      <a:pt x="13078" y="78190"/>
                      <a:pt x="12983" y="78309"/>
                    </a:cubicBezTo>
                    <a:lnTo>
                      <a:pt x="12744" y="78668"/>
                    </a:lnTo>
                    <a:cubicBezTo>
                      <a:pt x="12716" y="78650"/>
                      <a:pt x="12689" y="78642"/>
                      <a:pt x="12664" y="78642"/>
                    </a:cubicBezTo>
                    <a:cubicBezTo>
                      <a:pt x="12624" y="78642"/>
                      <a:pt x="12591" y="78662"/>
                      <a:pt x="12576" y="78692"/>
                    </a:cubicBezTo>
                    <a:lnTo>
                      <a:pt x="12505" y="78883"/>
                    </a:lnTo>
                    <a:cubicBezTo>
                      <a:pt x="11381" y="78405"/>
                      <a:pt x="10281" y="77855"/>
                      <a:pt x="9253" y="77233"/>
                    </a:cubicBezTo>
                    <a:lnTo>
                      <a:pt x="8799" y="76970"/>
                    </a:lnTo>
                    <a:cubicBezTo>
                      <a:pt x="8679" y="76899"/>
                      <a:pt x="8560" y="76827"/>
                      <a:pt x="8440" y="76755"/>
                    </a:cubicBezTo>
                    <a:cubicBezTo>
                      <a:pt x="8679" y="76253"/>
                      <a:pt x="8918" y="75751"/>
                      <a:pt x="9133" y="75225"/>
                    </a:cubicBezTo>
                    <a:cubicBezTo>
                      <a:pt x="9253" y="74986"/>
                      <a:pt x="9373" y="74723"/>
                      <a:pt x="9492" y="74460"/>
                    </a:cubicBezTo>
                    <a:lnTo>
                      <a:pt x="9516" y="74460"/>
                    </a:lnTo>
                    <a:lnTo>
                      <a:pt x="9588" y="74269"/>
                    </a:lnTo>
                    <a:cubicBezTo>
                      <a:pt x="9612" y="74221"/>
                      <a:pt x="9636" y="74149"/>
                      <a:pt x="9683" y="74125"/>
                    </a:cubicBezTo>
                    <a:close/>
                    <a:moveTo>
                      <a:pt x="77798" y="75966"/>
                    </a:moveTo>
                    <a:cubicBezTo>
                      <a:pt x="77798" y="76013"/>
                      <a:pt x="77838" y="76050"/>
                      <a:pt x="77880" y="76050"/>
                    </a:cubicBezTo>
                    <a:cubicBezTo>
                      <a:pt x="77902" y="76050"/>
                      <a:pt x="77924" y="76039"/>
                      <a:pt x="77941" y="76014"/>
                    </a:cubicBezTo>
                    <a:cubicBezTo>
                      <a:pt x="78204" y="76899"/>
                      <a:pt x="78419" y="77783"/>
                      <a:pt x="78611" y="78668"/>
                    </a:cubicBezTo>
                    <a:lnTo>
                      <a:pt x="78611" y="78692"/>
                    </a:lnTo>
                    <a:cubicBezTo>
                      <a:pt x="78611" y="78763"/>
                      <a:pt x="78611" y="78835"/>
                      <a:pt x="78587" y="78931"/>
                    </a:cubicBezTo>
                    <a:cubicBezTo>
                      <a:pt x="78563" y="79074"/>
                      <a:pt x="78515" y="79242"/>
                      <a:pt x="78443" y="79385"/>
                    </a:cubicBezTo>
                    <a:cubicBezTo>
                      <a:pt x="78395" y="79552"/>
                      <a:pt x="78348" y="79720"/>
                      <a:pt x="78300" y="79863"/>
                    </a:cubicBezTo>
                    <a:cubicBezTo>
                      <a:pt x="78252" y="80031"/>
                      <a:pt x="78204" y="80198"/>
                      <a:pt x="78156" y="80365"/>
                    </a:cubicBezTo>
                    <a:lnTo>
                      <a:pt x="78156" y="80389"/>
                    </a:lnTo>
                    <a:lnTo>
                      <a:pt x="78132" y="80413"/>
                    </a:lnTo>
                    <a:lnTo>
                      <a:pt x="78132" y="80437"/>
                    </a:lnTo>
                    <a:cubicBezTo>
                      <a:pt x="77965" y="80437"/>
                      <a:pt x="77774" y="80461"/>
                      <a:pt x="77582" y="80485"/>
                    </a:cubicBezTo>
                    <a:cubicBezTo>
                      <a:pt x="77391" y="80485"/>
                      <a:pt x="77128" y="80509"/>
                      <a:pt x="76913" y="80533"/>
                    </a:cubicBezTo>
                    <a:cubicBezTo>
                      <a:pt x="76483" y="80580"/>
                      <a:pt x="76028" y="80628"/>
                      <a:pt x="75598" y="80676"/>
                    </a:cubicBezTo>
                    <a:lnTo>
                      <a:pt x="75526" y="80676"/>
                    </a:lnTo>
                    <a:lnTo>
                      <a:pt x="75574" y="80628"/>
                    </a:lnTo>
                    <a:cubicBezTo>
                      <a:pt x="75670" y="80628"/>
                      <a:pt x="75742" y="80604"/>
                      <a:pt x="75837" y="80580"/>
                    </a:cubicBezTo>
                    <a:cubicBezTo>
                      <a:pt x="75909" y="80557"/>
                      <a:pt x="76052" y="80533"/>
                      <a:pt x="76172" y="80509"/>
                    </a:cubicBezTo>
                    <a:cubicBezTo>
                      <a:pt x="76291" y="80485"/>
                      <a:pt x="76411" y="80461"/>
                      <a:pt x="76507" y="80461"/>
                    </a:cubicBezTo>
                    <a:cubicBezTo>
                      <a:pt x="76626" y="80437"/>
                      <a:pt x="76722" y="80413"/>
                      <a:pt x="76817" y="80389"/>
                    </a:cubicBezTo>
                    <a:cubicBezTo>
                      <a:pt x="76841" y="80365"/>
                      <a:pt x="76841" y="80341"/>
                      <a:pt x="76817" y="80318"/>
                    </a:cubicBezTo>
                    <a:cubicBezTo>
                      <a:pt x="76758" y="80306"/>
                      <a:pt x="76704" y="80300"/>
                      <a:pt x="76650" y="80300"/>
                    </a:cubicBezTo>
                    <a:cubicBezTo>
                      <a:pt x="76596" y="80300"/>
                      <a:pt x="76542" y="80306"/>
                      <a:pt x="76483" y="80318"/>
                    </a:cubicBezTo>
                    <a:cubicBezTo>
                      <a:pt x="76363" y="80341"/>
                      <a:pt x="76244" y="80365"/>
                      <a:pt x="76148" y="80365"/>
                    </a:cubicBezTo>
                    <a:cubicBezTo>
                      <a:pt x="76028" y="80389"/>
                      <a:pt x="75909" y="80413"/>
                      <a:pt x="75813" y="80461"/>
                    </a:cubicBezTo>
                    <a:cubicBezTo>
                      <a:pt x="75742" y="80461"/>
                      <a:pt x="75670" y="80485"/>
                      <a:pt x="75598" y="80509"/>
                    </a:cubicBezTo>
                    <a:cubicBezTo>
                      <a:pt x="75598" y="80485"/>
                      <a:pt x="75598" y="80461"/>
                      <a:pt x="75622" y="80437"/>
                    </a:cubicBezTo>
                    <a:cubicBezTo>
                      <a:pt x="75670" y="80294"/>
                      <a:pt x="75694" y="80150"/>
                      <a:pt x="75718" y="80007"/>
                    </a:cubicBezTo>
                    <a:cubicBezTo>
                      <a:pt x="75765" y="79744"/>
                      <a:pt x="75813" y="79457"/>
                      <a:pt x="75861" y="79170"/>
                    </a:cubicBezTo>
                    <a:cubicBezTo>
                      <a:pt x="75861" y="79026"/>
                      <a:pt x="75885" y="78883"/>
                      <a:pt x="75885" y="78740"/>
                    </a:cubicBezTo>
                    <a:lnTo>
                      <a:pt x="75957" y="78716"/>
                    </a:lnTo>
                    <a:cubicBezTo>
                      <a:pt x="76124" y="78668"/>
                      <a:pt x="76291" y="78596"/>
                      <a:pt x="76459" y="78572"/>
                    </a:cubicBezTo>
                    <a:cubicBezTo>
                      <a:pt x="76626" y="78524"/>
                      <a:pt x="76794" y="78500"/>
                      <a:pt x="76961" y="78477"/>
                    </a:cubicBezTo>
                    <a:lnTo>
                      <a:pt x="77224" y="78477"/>
                    </a:lnTo>
                    <a:cubicBezTo>
                      <a:pt x="77272" y="78489"/>
                      <a:pt x="77319" y="78495"/>
                      <a:pt x="77367" y="78495"/>
                    </a:cubicBezTo>
                    <a:cubicBezTo>
                      <a:pt x="77415" y="78495"/>
                      <a:pt x="77463" y="78489"/>
                      <a:pt x="77511" y="78477"/>
                    </a:cubicBezTo>
                    <a:cubicBezTo>
                      <a:pt x="77535" y="78477"/>
                      <a:pt x="77535" y="78405"/>
                      <a:pt x="77511" y="78405"/>
                    </a:cubicBezTo>
                    <a:cubicBezTo>
                      <a:pt x="77367" y="78333"/>
                      <a:pt x="77224" y="78333"/>
                      <a:pt x="77080" y="78333"/>
                    </a:cubicBezTo>
                    <a:cubicBezTo>
                      <a:pt x="76937" y="78333"/>
                      <a:pt x="76794" y="78357"/>
                      <a:pt x="76650" y="78381"/>
                    </a:cubicBezTo>
                    <a:cubicBezTo>
                      <a:pt x="76507" y="78405"/>
                      <a:pt x="76363" y="78429"/>
                      <a:pt x="76220" y="78477"/>
                    </a:cubicBezTo>
                    <a:cubicBezTo>
                      <a:pt x="76148" y="78500"/>
                      <a:pt x="76100" y="78524"/>
                      <a:pt x="76028" y="78548"/>
                    </a:cubicBezTo>
                    <a:lnTo>
                      <a:pt x="75933" y="78596"/>
                    </a:lnTo>
                    <a:lnTo>
                      <a:pt x="75885" y="78620"/>
                    </a:lnTo>
                    <a:lnTo>
                      <a:pt x="75885" y="78477"/>
                    </a:lnTo>
                    <a:cubicBezTo>
                      <a:pt x="75957" y="78453"/>
                      <a:pt x="76005" y="78429"/>
                      <a:pt x="76076" y="78381"/>
                    </a:cubicBezTo>
                    <a:cubicBezTo>
                      <a:pt x="76172" y="78357"/>
                      <a:pt x="76268" y="78333"/>
                      <a:pt x="76363" y="78309"/>
                    </a:cubicBezTo>
                    <a:lnTo>
                      <a:pt x="76650" y="78261"/>
                    </a:lnTo>
                    <a:lnTo>
                      <a:pt x="76841" y="78238"/>
                    </a:lnTo>
                    <a:cubicBezTo>
                      <a:pt x="76889" y="78214"/>
                      <a:pt x="76937" y="78190"/>
                      <a:pt x="76985" y="78166"/>
                    </a:cubicBezTo>
                    <a:cubicBezTo>
                      <a:pt x="77009" y="78142"/>
                      <a:pt x="77009" y="78118"/>
                      <a:pt x="76985" y="78094"/>
                    </a:cubicBezTo>
                    <a:lnTo>
                      <a:pt x="76817" y="78094"/>
                    </a:lnTo>
                    <a:cubicBezTo>
                      <a:pt x="76746" y="78094"/>
                      <a:pt x="76674" y="78094"/>
                      <a:pt x="76626" y="78118"/>
                    </a:cubicBezTo>
                    <a:cubicBezTo>
                      <a:pt x="76507" y="78118"/>
                      <a:pt x="76411" y="78142"/>
                      <a:pt x="76291" y="78166"/>
                    </a:cubicBezTo>
                    <a:cubicBezTo>
                      <a:pt x="76196" y="78190"/>
                      <a:pt x="76100" y="78214"/>
                      <a:pt x="76005" y="78261"/>
                    </a:cubicBezTo>
                    <a:cubicBezTo>
                      <a:pt x="75957" y="78285"/>
                      <a:pt x="75909" y="78309"/>
                      <a:pt x="75861" y="78357"/>
                    </a:cubicBezTo>
                    <a:cubicBezTo>
                      <a:pt x="75837" y="78238"/>
                      <a:pt x="75813" y="78142"/>
                      <a:pt x="75789" y="78046"/>
                    </a:cubicBezTo>
                    <a:cubicBezTo>
                      <a:pt x="75861" y="77998"/>
                      <a:pt x="75933" y="77975"/>
                      <a:pt x="76028" y="77951"/>
                    </a:cubicBezTo>
                    <a:lnTo>
                      <a:pt x="76124" y="77927"/>
                    </a:lnTo>
                    <a:lnTo>
                      <a:pt x="76196" y="77927"/>
                    </a:lnTo>
                    <a:lnTo>
                      <a:pt x="76244" y="77903"/>
                    </a:lnTo>
                    <a:cubicBezTo>
                      <a:pt x="76268" y="77903"/>
                      <a:pt x="76291" y="77855"/>
                      <a:pt x="76244" y="77855"/>
                    </a:cubicBezTo>
                    <a:cubicBezTo>
                      <a:pt x="76223" y="77848"/>
                      <a:pt x="76200" y="77845"/>
                      <a:pt x="76175" y="77845"/>
                    </a:cubicBezTo>
                    <a:cubicBezTo>
                      <a:pt x="76116" y="77845"/>
                      <a:pt x="76048" y="77862"/>
                      <a:pt x="75981" y="77879"/>
                    </a:cubicBezTo>
                    <a:cubicBezTo>
                      <a:pt x="75909" y="77903"/>
                      <a:pt x="75837" y="77951"/>
                      <a:pt x="75765" y="77998"/>
                    </a:cubicBezTo>
                    <a:cubicBezTo>
                      <a:pt x="75718" y="77903"/>
                      <a:pt x="75694" y="77831"/>
                      <a:pt x="75646" y="77735"/>
                    </a:cubicBezTo>
                    <a:cubicBezTo>
                      <a:pt x="75574" y="77616"/>
                      <a:pt x="75526" y="77520"/>
                      <a:pt x="75455" y="77425"/>
                    </a:cubicBezTo>
                    <a:cubicBezTo>
                      <a:pt x="75383" y="77305"/>
                      <a:pt x="75263" y="77209"/>
                      <a:pt x="75144" y="77162"/>
                    </a:cubicBezTo>
                    <a:cubicBezTo>
                      <a:pt x="75096" y="77162"/>
                      <a:pt x="75048" y="77186"/>
                      <a:pt x="75072" y="77233"/>
                    </a:cubicBezTo>
                    <a:cubicBezTo>
                      <a:pt x="75120" y="77329"/>
                      <a:pt x="75168" y="77425"/>
                      <a:pt x="75263" y="77496"/>
                    </a:cubicBezTo>
                    <a:cubicBezTo>
                      <a:pt x="75287" y="77544"/>
                      <a:pt x="75311" y="77568"/>
                      <a:pt x="75311" y="77592"/>
                    </a:cubicBezTo>
                    <a:lnTo>
                      <a:pt x="75216" y="77544"/>
                    </a:lnTo>
                    <a:lnTo>
                      <a:pt x="74953" y="77449"/>
                    </a:lnTo>
                    <a:lnTo>
                      <a:pt x="74690" y="77353"/>
                    </a:lnTo>
                    <a:cubicBezTo>
                      <a:pt x="74594" y="77329"/>
                      <a:pt x="74522" y="77305"/>
                      <a:pt x="74451" y="77257"/>
                    </a:cubicBezTo>
                    <a:cubicBezTo>
                      <a:pt x="74355" y="77162"/>
                      <a:pt x="74427" y="77018"/>
                      <a:pt x="74498" y="76923"/>
                    </a:cubicBezTo>
                    <a:cubicBezTo>
                      <a:pt x="74570" y="76803"/>
                      <a:pt x="74690" y="76683"/>
                      <a:pt x="74809" y="76612"/>
                    </a:cubicBezTo>
                    <a:cubicBezTo>
                      <a:pt x="75383" y="76229"/>
                      <a:pt x="76028" y="76014"/>
                      <a:pt x="76698" y="76014"/>
                    </a:cubicBezTo>
                    <a:cubicBezTo>
                      <a:pt x="76913" y="75990"/>
                      <a:pt x="77128" y="75990"/>
                      <a:pt x="77343" y="75966"/>
                    </a:cubicBezTo>
                    <a:close/>
                    <a:moveTo>
                      <a:pt x="86104" y="81682"/>
                    </a:moveTo>
                    <a:lnTo>
                      <a:pt x="86104" y="81682"/>
                    </a:lnTo>
                    <a:cubicBezTo>
                      <a:pt x="86101" y="81690"/>
                      <a:pt x="86097" y="81697"/>
                      <a:pt x="86094" y="81704"/>
                    </a:cubicBezTo>
                    <a:cubicBezTo>
                      <a:pt x="86046" y="81776"/>
                      <a:pt x="85998" y="81824"/>
                      <a:pt x="85926" y="81824"/>
                    </a:cubicBezTo>
                    <a:cubicBezTo>
                      <a:pt x="85926" y="81848"/>
                      <a:pt x="85903" y="81848"/>
                      <a:pt x="85903" y="81848"/>
                    </a:cubicBezTo>
                    <a:lnTo>
                      <a:pt x="85831" y="81872"/>
                    </a:lnTo>
                    <a:lnTo>
                      <a:pt x="86070" y="81704"/>
                    </a:lnTo>
                    <a:cubicBezTo>
                      <a:pt x="86084" y="81698"/>
                      <a:pt x="86095" y="81691"/>
                      <a:pt x="86104" y="81682"/>
                    </a:cubicBezTo>
                    <a:close/>
                    <a:moveTo>
                      <a:pt x="14106" y="76875"/>
                    </a:moveTo>
                    <a:lnTo>
                      <a:pt x="14106" y="76875"/>
                    </a:lnTo>
                    <a:cubicBezTo>
                      <a:pt x="14082" y="76994"/>
                      <a:pt x="14082" y="77138"/>
                      <a:pt x="14059" y="77257"/>
                    </a:cubicBezTo>
                    <a:cubicBezTo>
                      <a:pt x="13987" y="78046"/>
                      <a:pt x="14059" y="78835"/>
                      <a:pt x="14298" y="79576"/>
                    </a:cubicBezTo>
                    <a:cubicBezTo>
                      <a:pt x="14369" y="79839"/>
                      <a:pt x="14489" y="80102"/>
                      <a:pt x="14608" y="80341"/>
                    </a:cubicBezTo>
                    <a:cubicBezTo>
                      <a:pt x="14441" y="80580"/>
                      <a:pt x="14298" y="80820"/>
                      <a:pt x="14154" y="81083"/>
                    </a:cubicBezTo>
                    <a:cubicBezTo>
                      <a:pt x="14059" y="80963"/>
                      <a:pt x="13963" y="80867"/>
                      <a:pt x="13867" y="80748"/>
                    </a:cubicBezTo>
                    <a:cubicBezTo>
                      <a:pt x="13796" y="80628"/>
                      <a:pt x="13700" y="80509"/>
                      <a:pt x="13652" y="80365"/>
                    </a:cubicBezTo>
                    <a:cubicBezTo>
                      <a:pt x="13645" y="80358"/>
                      <a:pt x="13636" y="80355"/>
                      <a:pt x="13627" y="80355"/>
                    </a:cubicBezTo>
                    <a:cubicBezTo>
                      <a:pt x="13604" y="80355"/>
                      <a:pt x="13580" y="80372"/>
                      <a:pt x="13580" y="80389"/>
                    </a:cubicBezTo>
                    <a:cubicBezTo>
                      <a:pt x="13628" y="80533"/>
                      <a:pt x="13700" y="80676"/>
                      <a:pt x="13772" y="80820"/>
                    </a:cubicBezTo>
                    <a:cubicBezTo>
                      <a:pt x="13843" y="80939"/>
                      <a:pt x="13939" y="81059"/>
                      <a:pt x="14059" y="81178"/>
                    </a:cubicBezTo>
                    <a:lnTo>
                      <a:pt x="14082" y="81178"/>
                    </a:lnTo>
                    <a:lnTo>
                      <a:pt x="13987" y="81322"/>
                    </a:lnTo>
                    <a:cubicBezTo>
                      <a:pt x="13843" y="81178"/>
                      <a:pt x="13724" y="81035"/>
                      <a:pt x="13628" y="80867"/>
                    </a:cubicBezTo>
                    <a:cubicBezTo>
                      <a:pt x="13533" y="80700"/>
                      <a:pt x="13437" y="80509"/>
                      <a:pt x="13389" y="80318"/>
                    </a:cubicBezTo>
                    <a:cubicBezTo>
                      <a:pt x="13382" y="80311"/>
                      <a:pt x="13373" y="80308"/>
                      <a:pt x="13364" y="80308"/>
                    </a:cubicBezTo>
                    <a:cubicBezTo>
                      <a:pt x="13341" y="80308"/>
                      <a:pt x="13317" y="80325"/>
                      <a:pt x="13317" y="80341"/>
                    </a:cubicBezTo>
                    <a:cubicBezTo>
                      <a:pt x="13341" y="80437"/>
                      <a:pt x="13365" y="80557"/>
                      <a:pt x="13389" y="80652"/>
                    </a:cubicBezTo>
                    <a:cubicBezTo>
                      <a:pt x="13413" y="80748"/>
                      <a:pt x="13461" y="80843"/>
                      <a:pt x="13509" y="80915"/>
                    </a:cubicBezTo>
                    <a:cubicBezTo>
                      <a:pt x="13604" y="81106"/>
                      <a:pt x="13724" y="81274"/>
                      <a:pt x="13891" y="81393"/>
                    </a:cubicBezTo>
                    <a:cubicBezTo>
                      <a:pt x="13891" y="81417"/>
                      <a:pt x="13915" y="81417"/>
                      <a:pt x="13939" y="81417"/>
                    </a:cubicBezTo>
                    <a:cubicBezTo>
                      <a:pt x="13891" y="81489"/>
                      <a:pt x="13867" y="81537"/>
                      <a:pt x="13819" y="81609"/>
                    </a:cubicBezTo>
                    <a:cubicBezTo>
                      <a:pt x="13628" y="81417"/>
                      <a:pt x="13485" y="81202"/>
                      <a:pt x="13341" y="80963"/>
                    </a:cubicBezTo>
                    <a:cubicBezTo>
                      <a:pt x="13198" y="80724"/>
                      <a:pt x="13102" y="80461"/>
                      <a:pt x="13031" y="80174"/>
                    </a:cubicBezTo>
                    <a:cubicBezTo>
                      <a:pt x="13031" y="80156"/>
                      <a:pt x="13017" y="80148"/>
                      <a:pt x="12999" y="80148"/>
                    </a:cubicBezTo>
                    <a:cubicBezTo>
                      <a:pt x="12971" y="80148"/>
                      <a:pt x="12935" y="80168"/>
                      <a:pt x="12935" y="80198"/>
                    </a:cubicBezTo>
                    <a:cubicBezTo>
                      <a:pt x="12983" y="80485"/>
                      <a:pt x="13102" y="80772"/>
                      <a:pt x="13246" y="81035"/>
                    </a:cubicBezTo>
                    <a:cubicBezTo>
                      <a:pt x="13365" y="81298"/>
                      <a:pt x="13533" y="81537"/>
                      <a:pt x="13748" y="81752"/>
                    </a:cubicBezTo>
                    <a:lnTo>
                      <a:pt x="13628" y="81967"/>
                    </a:lnTo>
                    <a:cubicBezTo>
                      <a:pt x="13580" y="81919"/>
                      <a:pt x="13533" y="81848"/>
                      <a:pt x="13485" y="81800"/>
                    </a:cubicBezTo>
                    <a:cubicBezTo>
                      <a:pt x="13461" y="81752"/>
                      <a:pt x="13389" y="81632"/>
                      <a:pt x="13317" y="81537"/>
                    </a:cubicBezTo>
                    <a:cubicBezTo>
                      <a:pt x="13222" y="81369"/>
                      <a:pt x="13126" y="81178"/>
                      <a:pt x="13054" y="80987"/>
                    </a:cubicBezTo>
                    <a:cubicBezTo>
                      <a:pt x="12911" y="80604"/>
                      <a:pt x="12839" y="80198"/>
                      <a:pt x="12815" y="79792"/>
                    </a:cubicBezTo>
                    <a:lnTo>
                      <a:pt x="12815" y="79433"/>
                    </a:lnTo>
                    <a:lnTo>
                      <a:pt x="12815" y="79266"/>
                    </a:lnTo>
                    <a:cubicBezTo>
                      <a:pt x="12815" y="79242"/>
                      <a:pt x="12815" y="79194"/>
                      <a:pt x="12815" y="79170"/>
                    </a:cubicBezTo>
                    <a:cubicBezTo>
                      <a:pt x="12887" y="79098"/>
                      <a:pt x="12935" y="79003"/>
                      <a:pt x="12959" y="78931"/>
                    </a:cubicBezTo>
                    <a:cubicBezTo>
                      <a:pt x="13031" y="78811"/>
                      <a:pt x="13102" y="78692"/>
                      <a:pt x="13150" y="78572"/>
                    </a:cubicBezTo>
                    <a:cubicBezTo>
                      <a:pt x="13294" y="78333"/>
                      <a:pt x="13413" y="78118"/>
                      <a:pt x="13557" y="77879"/>
                    </a:cubicBezTo>
                    <a:lnTo>
                      <a:pt x="13939" y="77162"/>
                    </a:lnTo>
                    <a:lnTo>
                      <a:pt x="14106" y="76875"/>
                    </a:lnTo>
                    <a:close/>
                    <a:moveTo>
                      <a:pt x="35839" y="73910"/>
                    </a:moveTo>
                    <a:cubicBezTo>
                      <a:pt x="35839" y="73958"/>
                      <a:pt x="35887" y="73982"/>
                      <a:pt x="35935" y="73982"/>
                    </a:cubicBezTo>
                    <a:cubicBezTo>
                      <a:pt x="35982" y="73982"/>
                      <a:pt x="36006" y="73934"/>
                      <a:pt x="36054" y="73934"/>
                    </a:cubicBezTo>
                    <a:lnTo>
                      <a:pt x="36102" y="73934"/>
                    </a:lnTo>
                    <a:cubicBezTo>
                      <a:pt x="36293" y="73934"/>
                      <a:pt x="36460" y="73934"/>
                      <a:pt x="36652" y="73958"/>
                    </a:cubicBezTo>
                    <a:cubicBezTo>
                      <a:pt x="36843" y="73982"/>
                      <a:pt x="36963" y="73982"/>
                      <a:pt x="37106" y="74006"/>
                    </a:cubicBezTo>
                    <a:lnTo>
                      <a:pt x="37249" y="74006"/>
                    </a:lnTo>
                    <a:cubicBezTo>
                      <a:pt x="38493" y="74245"/>
                      <a:pt x="39736" y="74580"/>
                      <a:pt x="40931" y="74962"/>
                    </a:cubicBezTo>
                    <a:cubicBezTo>
                      <a:pt x="42485" y="75464"/>
                      <a:pt x="44039" y="75990"/>
                      <a:pt x="45617" y="76373"/>
                    </a:cubicBezTo>
                    <a:cubicBezTo>
                      <a:pt x="47219" y="76707"/>
                      <a:pt x="48821" y="76923"/>
                      <a:pt x="50447" y="76970"/>
                    </a:cubicBezTo>
                    <a:cubicBezTo>
                      <a:pt x="50801" y="76986"/>
                      <a:pt x="51156" y="76994"/>
                      <a:pt x="51510" y="76994"/>
                    </a:cubicBezTo>
                    <a:cubicBezTo>
                      <a:pt x="52756" y="76994"/>
                      <a:pt x="54000" y="76899"/>
                      <a:pt x="55228" y="76731"/>
                    </a:cubicBezTo>
                    <a:cubicBezTo>
                      <a:pt x="56806" y="76492"/>
                      <a:pt x="58384" y="76134"/>
                      <a:pt x="59914" y="75608"/>
                    </a:cubicBezTo>
                    <a:cubicBezTo>
                      <a:pt x="60082" y="75536"/>
                      <a:pt x="60273" y="75464"/>
                      <a:pt x="60440" y="75392"/>
                    </a:cubicBezTo>
                    <a:cubicBezTo>
                      <a:pt x="60464" y="75392"/>
                      <a:pt x="60488" y="75345"/>
                      <a:pt x="60488" y="75321"/>
                    </a:cubicBezTo>
                    <a:cubicBezTo>
                      <a:pt x="60963" y="75239"/>
                      <a:pt x="61438" y="75196"/>
                      <a:pt x="61913" y="75196"/>
                    </a:cubicBezTo>
                    <a:cubicBezTo>
                      <a:pt x="62275" y="75196"/>
                      <a:pt x="62637" y="75221"/>
                      <a:pt x="62999" y="75273"/>
                    </a:cubicBezTo>
                    <a:cubicBezTo>
                      <a:pt x="63349" y="75308"/>
                      <a:pt x="63699" y="75330"/>
                      <a:pt x="64049" y="75330"/>
                    </a:cubicBezTo>
                    <a:cubicBezTo>
                      <a:pt x="64177" y="75330"/>
                      <a:pt x="64305" y="75327"/>
                      <a:pt x="64433" y="75321"/>
                    </a:cubicBezTo>
                    <a:cubicBezTo>
                      <a:pt x="64887" y="75297"/>
                      <a:pt x="65365" y="75201"/>
                      <a:pt x="65796" y="75010"/>
                    </a:cubicBezTo>
                    <a:cubicBezTo>
                      <a:pt x="66035" y="74914"/>
                      <a:pt x="66298" y="74866"/>
                      <a:pt x="66561" y="74866"/>
                    </a:cubicBezTo>
                    <a:cubicBezTo>
                      <a:pt x="66656" y="74890"/>
                      <a:pt x="66728" y="74914"/>
                      <a:pt x="66824" y="74962"/>
                    </a:cubicBezTo>
                    <a:cubicBezTo>
                      <a:pt x="66848" y="75034"/>
                      <a:pt x="66896" y="75106"/>
                      <a:pt x="66943" y="75153"/>
                    </a:cubicBezTo>
                    <a:cubicBezTo>
                      <a:pt x="66943" y="75201"/>
                      <a:pt x="66991" y="75225"/>
                      <a:pt x="67015" y="75225"/>
                    </a:cubicBezTo>
                    <a:lnTo>
                      <a:pt x="67039" y="75249"/>
                    </a:lnTo>
                    <a:cubicBezTo>
                      <a:pt x="67087" y="75273"/>
                      <a:pt x="67135" y="75321"/>
                      <a:pt x="67182" y="75369"/>
                    </a:cubicBezTo>
                    <a:cubicBezTo>
                      <a:pt x="67206" y="75416"/>
                      <a:pt x="67206" y="75440"/>
                      <a:pt x="67230" y="75488"/>
                    </a:cubicBezTo>
                    <a:cubicBezTo>
                      <a:pt x="67159" y="75560"/>
                      <a:pt x="67063" y="75632"/>
                      <a:pt x="66967" y="75655"/>
                    </a:cubicBezTo>
                    <a:cubicBezTo>
                      <a:pt x="66776" y="75679"/>
                      <a:pt x="66609" y="75727"/>
                      <a:pt x="66417" y="75751"/>
                    </a:cubicBezTo>
                    <a:lnTo>
                      <a:pt x="65844" y="75847"/>
                    </a:lnTo>
                    <a:cubicBezTo>
                      <a:pt x="65055" y="75990"/>
                      <a:pt x="64290" y="76134"/>
                      <a:pt x="63525" y="76277"/>
                    </a:cubicBezTo>
                    <a:cubicBezTo>
                      <a:pt x="63309" y="76301"/>
                      <a:pt x="63094" y="76349"/>
                      <a:pt x="62879" y="76397"/>
                    </a:cubicBezTo>
                    <a:cubicBezTo>
                      <a:pt x="62664" y="76420"/>
                      <a:pt x="62425" y="76468"/>
                      <a:pt x="62210" y="76540"/>
                    </a:cubicBezTo>
                    <a:cubicBezTo>
                      <a:pt x="62186" y="76564"/>
                      <a:pt x="62186" y="76612"/>
                      <a:pt x="62210" y="76612"/>
                    </a:cubicBezTo>
                    <a:cubicBezTo>
                      <a:pt x="62425" y="76612"/>
                      <a:pt x="62640" y="76564"/>
                      <a:pt x="62855" y="76540"/>
                    </a:cubicBezTo>
                    <a:cubicBezTo>
                      <a:pt x="63070" y="76492"/>
                      <a:pt x="63309" y="76468"/>
                      <a:pt x="63525" y="76444"/>
                    </a:cubicBezTo>
                    <a:lnTo>
                      <a:pt x="64816" y="76205"/>
                    </a:lnTo>
                    <a:lnTo>
                      <a:pt x="66130" y="75990"/>
                    </a:lnTo>
                    <a:lnTo>
                      <a:pt x="66776" y="75871"/>
                    </a:lnTo>
                    <a:cubicBezTo>
                      <a:pt x="66919" y="75847"/>
                      <a:pt x="67063" y="75823"/>
                      <a:pt x="67182" y="75751"/>
                    </a:cubicBezTo>
                    <a:lnTo>
                      <a:pt x="67182" y="75823"/>
                    </a:lnTo>
                    <a:cubicBezTo>
                      <a:pt x="66991" y="76205"/>
                      <a:pt x="67350" y="76612"/>
                      <a:pt x="67469" y="76970"/>
                    </a:cubicBezTo>
                    <a:cubicBezTo>
                      <a:pt x="67541" y="77138"/>
                      <a:pt x="67517" y="77329"/>
                      <a:pt x="67398" y="77472"/>
                    </a:cubicBezTo>
                    <a:cubicBezTo>
                      <a:pt x="67374" y="77496"/>
                      <a:pt x="67374" y="77496"/>
                      <a:pt x="67350" y="77520"/>
                    </a:cubicBezTo>
                    <a:cubicBezTo>
                      <a:pt x="67336" y="77513"/>
                      <a:pt x="67322" y="77510"/>
                      <a:pt x="67309" y="77510"/>
                    </a:cubicBezTo>
                    <a:cubicBezTo>
                      <a:pt x="67278" y="77510"/>
                      <a:pt x="67254" y="77527"/>
                      <a:pt x="67254" y="77544"/>
                    </a:cubicBezTo>
                    <a:cubicBezTo>
                      <a:pt x="67206" y="77568"/>
                      <a:pt x="67159" y="77568"/>
                      <a:pt x="67111" y="77592"/>
                    </a:cubicBezTo>
                    <a:lnTo>
                      <a:pt x="66704" y="77640"/>
                    </a:lnTo>
                    <a:cubicBezTo>
                      <a:pt x="65581" y="77807"/>
                      <a:pt x="64457" y="77951"/>
                      <a:pt x="63357" y="78094"/>
                    </a:cubicBezTo>
                    <a:cubicBezTo>
                      <a:pt x="63046" y="78142"/>
                      <a:pt x="62712" y="78190"/>
                      <a:pt x="62401" y="78238"/>
                    </a:cubicBezTo>
                    <a:cubicBezTo>
                      <a:pt x="62090" y="78261"/>
                      <a:pt x="61779" y="78309"/>
                      <a:pt x="61468" y="78381"/>
                    </a:cubicBezTo>
                    <a:cubicBezTo>
                      <a:pt x="61421" y="78381"/>
                      <a:pt x="61421" y="78477"/>
                      <a:pt x="61468" y="78477"/>
                    </a:cubicBezTo>
                    <a:cubicBezTo>
                      <a:pt x="62042" y="78477"/>
                      <a:pt x="62616" y="78381"/>
                      <a:pt x="63190" y="78309"/>
                    </a:cubicBezTo>
                    <a:cubicBezTo>
                      <a:pt x="63740" y="78238"/>
                      <a:pt x="64313" y="78166"/>
                      <a:pt x="64887" y="78094"/>
                    </a:cubicBezTo>
                    <a:lnTo>
                      <a:pt x="66585" y="77855"/>
                    </a:lnTo>
                    <a:lnTo>
                      <a:pt x="67015" y="77783"/>
                    </a:lnTo>
                    <a:cubicBezTo>
                      <a:pt x="67111" y="77783"/>
                      <a:pt x="67182" y="77759"/>
                      <a:pt x="67254" y="77735"/>
                    </a:cubicBezTo>
                    <a:cubicBezTo>
                      <a:pt x="67278" y="77951"/>
                      <a:pt x="67350" y="78166"/>
                      <a:pt x="67398" y="78333"/>
                    </a:cubicBezTo>
                    <a:cubicBezTo>
                      <a:pt x="67422" y="78477"/>
                      <a:pt x="67445" y="78596"/>
                      <a:pt x="67469" y="78716"/>
                    </a:cubicBezTo>
                    <a:cubicBezTo>
                      <a:pt x="67493" y="78763"/>
                      <a:pt x="67493" y="78787"/>
                      <a:pt x="67445" y="78835"/>
                    </a:cubicBezTo>
                    <a:cubicBezTo>
                      <a:pt x="67422" y="78859"/>
                      <a:pt x="67374" y="78907"/>
                      <a:pt x="67326" y="78931"/>
                    </a:cubicBezTo>
                    <a:cubicBezTo>
                      <a:pt x="66919" y="79122"/>
                      <a:pt x="66465" y="79218"/>
                      <a:pt x="66011" y="79266"/>
                    </a:cubicBezTo>
                    <a:cubicBezTo>
                      <a:pt x="65007" y="79385"/>
                      <a:pt x="64003" y="79457"/>
                      <a:pt x="62975" y="79481"/>
                    </a:cubicBezTo>
                    <a:lnTo>
                      <a:pt x="62138" y="79505"/>
                    </a:lnTo>
                    <a:cubicBezTo>
                      <a:pt x="61851" y="79505"/>
                      <a:pt x="61564" y="79529"/>
                      <a:pt x="61277" y="79552"/>
                    </a:cubicBezTo>
                    <a:cubicBezTo>
                      <a:pt x="61205" y="79552"/>
                      <a:pt x="61229" y="79648"/>
                      <a:pt x="61277" y="79648"/>
                    </a:cubicBezTo>
                    <a:cubicBezTo>
                      <a:pt x="61564" y="79672"/>
                      <a:pt x="61827" y="79672"/>
                      <a:pt x="62090" y="79672"/>
                    </a:cubicBezTo>
                    <a:lnTo>
                      <a:pt x="62879" y="79672"/>
                    </a:lnTo>
                    <a:cubicBezTo>
                      <a:pt x="63405" y="79672"/>
                      <a:pt x="63955" y="79648"/>
                      <a:pt x="64481" y="79624"/>
                    </a:cubicBezTo>
                    <a:cubicBezTo>
                      <a:pt x="65007" y="79576"/>
                      <a:pt x="65533" y="79529"/>
                      <a:pt x="66059" y="79457"/>
                    </a:cubicBezTo>
                    <a:cubicBezTo>
                      <a:pt x="66513" y="79433"/>
                      <a:pt x="66943" y="79313"/>
                      <a:pt x="67350" y="79146"/>
                    </a:cubicBezTo>
                    <a:cubicBezTo>
                      <a:pt x="67350" y="79361"/>
                      <a:pt x="67445" y="79552"/>
                      <a:pt x="67565" y="79720"/>
                    </a:cubicBezTo>
                    <a:cubicBezTo>
                      <a:pt x="67111" y="79887"/>
                      <a:pt x="66656" y="80031"/>
                      <a:pt x="66178" y="80150"/>
                    </a:cubicBezTo>
                    <a:cubicBezTo>
                      <a:pt x="66178" y="80126"/>
                      <a:pt x="66166" y="80114"/>
                      <a:pt x="66151" y="80114"/>
                    </a:cubicBezTo>
                    <a:cubicBezTo>
                      <a:pt x="66136" y="80114"/>
                      <a:pt x="66119" y="80126"/>
                      <a:pt x="66107" y="80150"/>
                    </a:cubicBezTo>
                    <a:cubicBezTo>
                      <a:pt x="64954" y="80372"/>
                      <a:pt x="63780" y="80511"/>
                      <a:pt x="62586" y="80511"/>
                    </a:cubicBezTo>
                    <a:cubicBezTo>
                      <a:pt x="62492" y="80511"/>
                      <a:pt x="62399" y="80511"/>
                      <a:pt x="62305" y="80509"/>
                    </a:cubicBezTo>
                    <a:cubicBezTo>
                      <a:pt x="60416" y="80509"/>
                      <a:pt x="58504" y="80389"/>
                      <a:pt x="56591" y="80318"/>
                    </a:cubicBezTo>
                    <a:cubicBezTo>
                      <a:pt x="54631" y="80222"/>
                      <a:pt x="52670" y="80150"/>
                      <a:pt x="50710" y="80126"/>
                    </a:cubicBezTo>
                    <a:cubicBezTo>
                      <a:pt x="50269" y="80121"/>
                      <a:pt x="49829" y="80118"/>
                      <a:pt x="49388" y="80118"/>
                    </a:cubicBezTo>
                    <a:cubicBezTo>
                      <a:pt x="47868" y="80118"/>
                      <a:pt x="46348" y="80153"/>
                      <a:pt x="44828" y="80246"/>
                    </a:cubicBezTo>
                    <a:cubicBezTo>
                      <a:pt x="42916" y="80341"/>
                      <a:pt x="40979" y="80557"/>
                      <a:pt x="39066" y="80891"/>
                    </a:cubicBezTo>
                    <a:cubicBezTo>
                      <a:pt x="38827" y="80939"/>
                      <a:pt x="38588" y="80987"/>
                      <a:pt x="38349" y="81035"/>
                    </a:cubicBezTo>
                    <a:cubicBezTo>
                      <a:pt x="38278" y="81059"/>
                      <a:pt x="38301" y="81154"/>
                      <a:pt x="38373" y="81154"/>
                    </a:cubicBezTo>
                    <a:cubicBezTo>
                      <a:pt x="40334" y="80843"/>
                      <a:pt x="42270" y="80604"/>
                      <a:pt x="44231" y="80461"/>
                    </a:cubicBezTo>
                    <a:cubicBezTo>
                      <a:pt x="46215" y="80341"/>
                      <a:pt x="48128" y="80318"/>
                      <a:pt x="50088" y="80318"/>
                    </a:cubicBezTo>
                    <a:cubicBezTo>
                      <a:pt x="52049" y="80341"/>
                      <a:pt x="54009" y="80413"/>
                      <a:pt x="55970" y="80485"/>
                    </a:cubicBezTo>
                    <a:cubicBezTo>
                      <a:pt x="57930" y="80557"/>
                      <a:pt x="59819" y="80652"/>
                      <a:pt x="61755" y="80700"/>
                    </a:cubicBezTo>
                    <a:lnTo>
                      <a:pt x="62903" y="80700"/>
                    </a:lnTo>
                    <a:lnTo>
                      <a:pt x="62233" y="80796"/>
                    </a:lnTo>
                    <a:cubicBezTo>
                      <a:pt x="61707" y="80891"/>
                      <a:pt x="61158" y="80987"/>
                      <a:pt x="60608" y="81059"/>
                    </a:cubicBezTo>
                    <a:cubicBezTo>
                      <a:pt x="59532" y="81226"/>
                      <a:pt x="58432" y="81346"/>
                      <a:pt x="57332" y="81441"/>
                    </a:cubicBezTo>
                    <a:cubicBezTo>
                      <a:pt x="56233" y="81537"/>
                      <a:pt x="55133" y="81585"/>
                      <a:pt x="54033" y="81609"/>
                    </a:cubicBezTo>
                    <a:cubicBezTo>
                      <a:pt x="52933" y="81609"/>
                      <a:pt x="51833" y="81585"/>
                      <a:pt x="50758" y="81513"/>
                    </a:cubicBezTo>
                    <a:cubicBezTo>
                      <a:pt x="50232" y="81465"/>
                      <a:pt x="49682" y="81417"/>
                      <a:pt x="49156" y="81393"/>
                    </a:cubicBezTo>
                    <a:cubicBezTo>
                      <a:pt x="49118" y="81390"/>
                      <a:pt x="49079" y="81387"/>
                      <a:pt x="49041" y="81384"/>
                    </a:cubicBezTo>
                    <a:lnTo>
                      <a:pt x="49041" y="81384"/>
                    </a:lnTo>
                    <a:cubicBezTo>
                      <a:pt x="49611" y="81369"/>
                      <a:pt x="50193" y="81366"/>
                      <a:pt x="50758" y="81346"/>
                    </a:cubicBezTo>
                    <a:lnTo>
                      <a:pt x="51260" y="81322"/>
                    </a:lnTo>
                    <a:cubicBezTo>
                      <a:pt x="51263" y="81325"/>
                      <a:pt x="51266" y="81327"/>
                      <a:pt x="51268" y="81327"/>
                    </a:cubicBezTo>
                    <a:cubicBezTo>
                      <a:pt x="51283" y="81327"/>
                      <a:pt x="51280" y="81274"/>
                      <a:pt x="51260" y="81274"/>
                    </a:cubicBezTo>
                    <a:cubicBezTo>
                      <a:pt x="50931" y="81268"/>
                      <a:pt x="50602" y="81265"/>
                      <a:pt x="50273" y="81265"/>
                    </a:cubicBezTo>
                    <a:cubicBezTo>
                      <a:pt x="49287" y="81265"/>
                      <a:pt x="48301" y="81292"/>
                      <a:pt x="47315" y="81346"/>
                    </a:cubicBezTo>
                    <a:cubicBezTo>
                      <a:pt x="46000" y="81441"/>
                      <a:pt x="44709" y="81585"/>
                      <a:pt x="43418" y="81752"/>
                    </a:cubicBezTo>
                    <a:cubicBezTo>
                      <a:pt x="42127" y="81919"/>
                      <a:pt x="40860" y="82087"/>
                      <a:pt x="39569" y="82206"/>
                    </a:cubicBezTo>
                    <a:cubicBezTo>
                      <a:pt x="38691" y="82287"/>
                      <a:pt x="37814" y="82336"/>
                      <a:pt x="36937" y="82336"/>
                    </a:cubicBezTo>
                    <a:cubicBezTo>
                      <a:pt x="36523" y="82336"/>
                      <a:pt x="36109" y="82325"/>
                      <a:pt x="35695" y="82302"/>
                    </a:cubicBezTo>
                    <a:cubicBezTo>
                      <a:pt x="35050" y="82278"/>
                      <a:pt x="34428" y="82206"/>
                      <a:pt x="33783" y="82111"/>
                    </a:cubicBezTo>
                    <a:cubicBezTo>
                      <a:pt x="33663" y="82087"/>
                      <a:pt x="33544" y="82063"/>
                      <a:pt x="33520" y="81919"/>
                    </a:cubicBezTo>
                    <a:cubicBezTo>
                      <a:pt x="33496" y="81824"/>
                      <a:pt x="33520" y="81704"/>
                      <a:pt x="33568" y="81609"/>
                    </a:cubicBezTo>
                    <a:cubicBezTo>
                      <a:pt x="33687" y="81298"/>
                      <a:pt x="33855" y="81035"/>
                      <a:pt x="33998" y="80748"/>
                    </a:cubicBezTo>
                    <a:cubicBezTo>
                      <a:pt x="34046" y="80652"/>
                      <a:pt x="34070" y="80580"/>
                      <a:pt x="34118" y="80485"/>
                    </a:cubicBezTo>
                    <a:cubicBezTo>
                      <a:pt x="34118" y="80557"/>
                      <a:pt x="34118" y="80628"/>
                      <a:pt x="34118" y="80676"/>
                    </a:cubicBezTo>
                    <a:cubicBezTo>
                      <a:pt x="34118" y="80702"/>
                      <a:pt x="34146" y="80721"/>
                      <a:pt x="34172" y="80721"/>
                    </a:cubicBezTo>
                    <a:cubicBezTo>
                      <a:pt x="34194" y="80721"/>
                      <a:pt x="34213" y="80709"/>
                      <a:pt x="34213" y="80676"/>
                    </a:cubicBezTo>
                    <a:cubicBezTo>
                      <a:pt x="34261" y="80557"/>
                      <a:pt x="34285" y="80437"/>
                      <a:pt x="34309" y="80318"/>
                    </a:cubicBezTo>
                    <a:cubicBezTo>
                      <a:pt x="34309" y="80198"/>
                      <a:pt x="34333" y="80078"/>
                      <a:pt x="34357" y="79959"/>
                    </a:cubicBezTo>
                    <a:cubicBezTo>
                      <a:pt x="34667" y="79911"/>
                      <a:pt x="34978" y="79863"/>
                      <a:pt x="35313" y="79839"/>
                    </a:cubicBezTo>
                    <a:cubicBezTo>
                      <a:pt x="35417" y="79831"/>
                      <a:pt x="35525" y="79829"/>
                      <a:pt x="35637" y="79829"/>
                    </a:cubicBezTo>
                    <a:cubicBezTo>
                      <a:pt x="35860" y="79829"/>
                      <a:pt x="36094" y="79839"/>
                      <a:pt x="36317" y="79839"/>
                    </a:cubicBezTo>
                    <a:cubicBezTo>
                      <a:pt x="37034" y="79839"/>
                      <a:pt x="37752" y="79863"/>
                      <a:pt x="38469" y="79863"/>
                    </a:cubicBezTo>
                    <a:lnTo>
                      <a:pt x="39066" y="79863"/>
                    </a:lnTo>
                    <a:cubicBezTo>
                      <a:pt x="39258" y="79863"/>
                      <a:pt x="39449" y="79863"/>
                      <a:pt x="39664" y="79839"/>
                    </a:cubicBezTo>
                    <a:cubicBezTo>
                      <a:pt x="39688" y="79839"/>
                      <a:pt x="39712" y="79768"/>
                      <a:pt x="39664" y="79768"/>
                    </a:cubicBezTo>
                    <a:cubicBezTo>
                      <a:pt x="39306" y="79744"/>
                      <a:pt x="38947" y="79720"/>
                      <a:pt x="38588" y="79720"/>
                    </a:cubicBezTo>
                    <a:lnTo>
                      <a:pt x="37489" y="79696"/>
                    </a:lnTo>
                    <a:cubicBezTo>
                      <a:pt x="36934" y="79696"/>
                      <a:pt x="36364" y="79665"/>
                      <a:pt x="35791" y="79665"/>
                    </a:cubicBezTo>
                    <a:cubicBezTo>
                      <a:pt x="35648" y="79665"/>
                      <a:pt x="35504" y="79667"/>
                      <a:pt x="35361" y="79672"/>
                    </a:cubicBezTo>
                    <a:cubicBezTo>
                      <a:pt x="35026" y="79696"/>
                      <a:pt x="34691" y="79720"/>
                      <a:pt x="34357" y="79815"/>
                    </a:cubicBezTo>
                    <a:cubicBezTo>
                      <a:pt x="34380" y="79600"/>
                      <a:pt x="34428" y="79409"/>
                      <a:pt x="34476" y="79218"/>
                    </a:cubicBezTo>
                    <a:cubicBezTo>
                      <a:pt x="34572" y="78716"/>
                      <a:pt x="34715" y="78261"/>
                      <a:pt x="34859" y="77783"/>
                    </a:cubicBezTo>
                    <a:cubicBezTo>
                      <a:pt x="34906" y="77688"/>
                      <a:pt x="34954" y="77568"/>
                      <a:pt x="35002" y="77472"/>
                    </a:cubicBezTo>
                    <a:cubicBezTo>
                      <a:pt x="35050" y="77425"/>
                      <a:pt x="35098" y="77353"/>
                      <a:pt x="35146" y="77305"/>
                    </a:cubicBezTo>
                    <a:cubicBezTo>
                      <a:pt x="36030" y="77592"/>
                      <a:pt x="36939" y="77831"/>
                      <a:pt x="37847" y="78070"/>
                    </a:cubicBezTo>
                    <a:cubicBezTo>
                      <a:pt x="38803" y="78309"/>
                      <a:pt x="39760" y="78524"/>
                      <a:pt x="40740" y="78716"/>
                    </a:cubicBezTo>
                    <a:cubicBezTo>
                      <a:pt x="41720" y="78907"/>
                      <a:pt x="42701" y="79074"/>
                      <a:pt x="43681" y="79218"/>
                    </a:cubicBezTo>
                    <a:cubicBezTo>
                      <a:pt x="44661" y="79337"/>
                      <a:pt x="45641" y="79457"/>
                      <a:pt x="46645" y="79529"/>
                    </a:cubicBezTo>
                    <a:cubicBezTo>
                      <a:pt x="47626" y="79624"/>
                      <a:pt x="48630" y="79672"/>
                      <a:pt x="49634" y="79672"/>
                    </a:cubicBezTo>
                    <a:cubicBezTo>
                      <a:pt x="49753" y="79672"/>
                      <a:pt x="49873" y="79672"/>
                      <a:pt x="49993" y="79648"/>
                    </a:cubicBezTo>
                    <a:cubicBezTo>
                      <a:pt x="50064" y="79648"/>
                      <a:pt x="50064" y="79552"/>
                      <a:pt x="49993" y="79552"/>
                    </a:cubicBezTo>
                    <a:cubicBezTo>
                      <a:pt x="49514" y="79505"/>
                      <a:pt x="49012" y="79505"/>
                      <a:pt x="48510" y="79481"/>
                    </a:cubicBezTo>
                    <a:cubicBezTo>
                      <a:pt x="48032" y="79457"/>
                      <a:pt x="47530" y="79409"/>
                      <a:pt x="47028" y="79385"/>
                    </a:cubicBezTo>
                    <a:cubicBezTo>
                      <a:pt x="46024" y="79313"/>
                      <a:pt x="45044" y="79194"/>
                      <a:pt x="44063" y="79074"/>
                    </a:cubicBezTo>
                    <a:cubicBezTo>
                      <a:pt x="43083" y="78955"/>
                      <a:pt x="42103" y="78787"/>
                      <a:pt x="41123" y="78596"/>
                    </a:cubicBezTo>
                    <a:cubicBezTo>
                      <a:pt x="40142" y="78429"/>
                      <a:pt x="39186" y="78214"/>
                      <a:pt x="38230" y="77975"/>
                    </a:cubicBezTo>
                    <a:cubicBezTo>
                      <a:pt x="37273" y="77735"/>
                      <a:pt x="36317" y="77472"/>
                      <a:pt x="35385" y="77186"/>
                    </a:cubicBezTo>
                    <a:lnTo>
                      <a:pt x="35146" y="77114"/>
                    </a:lnTo>
                    <a:cubicBezTo>
                      <a:pt x="35385" y="76755"/>
                      <a:pt x="35576" y="76373"/>
                      <a:pt x="35743" y="75990"/>
                    </a:cubicBezTo>
                    <a:cubicBezTo>
                      <a:pt x="35815" y="75775"/>
                      <a:pt x="35887" y="75560"/>
                      <a:pt x="35887" y="75345"/>
                    </a:cubicBezTo>
                    <a:cubicBezTo>
                      <a:pt x="35935" y="75153"/>
                      <a:pt x="35911" y="74986"/>
                      <a:pt x="35887" y="74795"/>
                    </a:cubicBezTo>
                    <a:lnTo>
                      <a:pt x="35887" y="74795"/>
                    </a:lnTo>
                    <a:cubicBezTo>
                      <a:pt x="37321" y="75177"/>
                      <a:pt x="38756" y="75488"/>
                      <a:pt x="40214" y="75775"/>
                    </a:cubicBezTo>
                    <a:cubicBezTo>
                      <a:pt x="41768" y="76086"/>
                      <a:pt x="43346" y="76373"/>
                      <a:pt x="44924" y="76588"/>
                    </a:cubicBezTo>
                    <a:cubicBezTo>
                      <a:pt x="45354" y="76660"/>
                      <a:pt x="45809" y="76707"/>
                      <a:pt x="46239" y="76755"/>
                    </a:cubicBezTo>
                    <a:cubicBezTo>
                      <a:pt x="46454" y="76779"/>
                      <a:pt x="46693" y="76803"/>
                      <a:pt x="46908" y="76827"/>
                    </a:cubicBezTo>
                    <a:cubicBezTo>
                      <a:pt x="47124" y="76851"/>
                      <a:pt x="47363" y="76875"/>
                      <a:pt x="47578" y="76875"/>
                    </a:cubicBezTo>
                    <a:cubicBezTo>
                      <a:pt x="47626" y="76875"/>
                      <a:pt x="47626" y="76803"/>
                      <a:pt x="47578" y="76779"/>
                    </a:cubicBezTo>
                    <a:cubicBezTo>
                      <a:pt x="47387" y="76755"/>
                      <a:pt x="47171" y="76707"/>
                      <a:pt x="46980" y="76683"/>
                    </a:cubicBezTo>
                    <a:lnTo>
                      <a:pt x="46382" y="76612"/>
                    </a:lnTo>
                    <a:lnTo>
                      <a:pt x="45211" y="76444"/>
                    </a:lnTo>
                    <a:cubicBezTo>
                      <a:pt x="44422" y="76325"/>
                      <a:pt x="43633" y="76205"/>
                      <a:pt x="42868" y="76086"/>
                    </a:cubicBezTo>
                    <a:cubicBezTo>
                      <a:pt x="41290" y="75823"/>
                      <a:pt x="39736" y="75512"/>
                      <a:pt x="38182" y="75177"/>
                    </a:cubicBezTo>
                    <a:cubicBezTo>
                      <a:pt x="37321" y="74986"/>
                      <a:pt x="36484" y="74771"/>
                      <a:pt x="35624" y="74556"/>
                    </a:cubicBezTo>
                    <a:cubicBezTo>
                      <a:pt x="35600" y="74364"/>
                      <a:pt x="35576" y="74173"/>
                      <a:pt x="35600" y="73982"/>
                    </a:cubicBezTo>
                    <a:lnTo>
                      <a:pt x="35767" y="73910"/>
                    </a:lnTo>
                    <a:close/>
                    <a:moveTo>
                      <a:pt x="70506" y="82995"/>
                    </a:moveTo>
                    <a:cubicBezTo>
                      <a:pt x="70625" y="83019"/>
                      <a:pt x="70745" y="83115"/>
                      <a:pt x="70673" y="83258"/>
                    </a:cubicBezTo>
                    <a:cubicBezTo>
                      <a:pt x="70601" y="83402"/>
                      <a:pt x="70506" y="83521"/>
                      <a:pt x="70362" y="83617"/>
                    </a:cubicBezTo>
                    <a:cubicBezTo>
                      <a:pt x="70075" y="83856"/>
                      <a:pt x="69717" y="84023"/>
                      <a:pt x="69358" y="84071"/>
                    </a:cubicBezTo>
                    <a:lnTo>
                      <a:pt x="69310" y="84071"/>
                    </a:lnTo>
                    <a:lnTo>
                      <a:pt x="69286" y="84047"/>
                    </a:lnTo>
                    <a:lnTo>
                      <a:pt x="69239" y="84047"/>
                    </a:lnTo>
                    <a:lnTo>
                      <a:pt x="69215" y="84023"/>
                    </a:lnTo>
                    <a:lnTo>
                      <a:pt x="69215" y="83999"/>
                    </a:lnTo>
                    <a:lnTo>
                      <a:pt x="69215" y="83975"/>
                    </a:lnTo>
                    <a:lnTo>
                      <a:pt x="69215" y="83952"/>
                    </a:lnTo>
                    <a:lnTo>
                      <a:pt x="69215" y="83928"/>
                    </a:lnTo>
                    <a:cubicBezTo>
                      <a:pt x="69286" y="83904"/>
                      <a:pt x="69286" y="83808"/>
                      <a:pt x="69215" y="83784"/>
                    </a:cubicBezTo>
                    <a:lnTo>
                      <a:pt x="69167" y="83784"/>
                    </a:lnTo>
                    <a:lnTo>
                      <a:pt x="69047" y="83712"/>
                    </a:lnTo>
                    <a:cubicBezTo>
                      <a:pt x="69143" y="83473"/>
                      <a:pt x="69334" y="83258"/>
                      <a:pt x="69597" y="83163"/>
                    </a:cubicBezTo>
                    <a:cubicBezTo>
                      <a:pt x="69741" y="83091"/>
                      <a:pt x="69908" y="83043"/>
                      <a:pt x="70075" y="83019"/>
                    </a:cubicBezTo>
                    <a:cubicBezTo>
                      <a:pt x="70219" y="82995"/>
                      <a:pt x="70362" y="82995"/>
                      <a:pt x="70506" y="82995"/>
                    </a:cubicBezTo>
                    <a:close/>
                    <a:moveTo>
                      <a:pt x="83368" y="76923"/>
                    </a:moveTo>
                    <a:cubicBezTo>
                      <a:pt x="83536" y="77090"/>
                      <a:pt x="83679" y="77209"/>
                      <a:pt x="83823" y="77353"/>
                    </a:cubicBezTo>
                    <a:cubicBezTo>
                      <a:pt x="83990" y="77472"/>
                      <a:pt x="84133" y="77616"/>
                      <a:pt x="84301" y="77759"/>
                    </a:cubicBezTo>
                    <a:cubicBezTo>
                      <a:pt x="84588" y="78046"/>
                      <a:pt x="84874" y="78333"/>
                      <a:pt x="85114" y="78644"/>
                    </a:cubicBezTo>
                    <a:cubicBezTo>
                      <a:pt x="85640" y="79289"/>
                      <a:pt x="85974" y="80031"/>
                      <a:pt x="86118" y="80843"/>
                    </a:cubicBezTo>
                    <a:cubicBezTo>
                      <a:pt x="86142" y="81059"/>
                      <a:pt x="86166" y="81274"/>
                      <a:pt x="86142" y="81489"/>
                    </a:cubicBezTo>
                    <a:cubicBezTo>
                      <a:pt x="86142" y="81541"/>
                      <a:pt x="86135" y="81585"/>
                      <a:pt x="86124" y="81623"/>
                    </a:cubicBezTo>
                    <a:lnTo>
                      <a:pt x="86124" y="81623"/>
                    </a:lnTo>
                    <a:cubicBezTo>
                      <a:pt x="86120" y="81576"/>
                      <a:pt x="86075" y="81528"/>
                      <a:pt x="86017" y="81528"/>
                    </a:cubicBezTo>
                    <a:cubicBezTo>
                      <a:pt x="86003" y="81528"/>
                      <a:pt x="85989" y="81531"/>
                      <a:pt x="85974" y="81537"/>
                    </a:cubicBezTo>
                    <a:lnTo>
                      <a:pt x="85926" y="81561"/>
                    </a:lnTo>
                    <a:lnTo>
                      <a:pt x="85855" y="81465"/>
                    </a:lnTo>
                    <a:cubicBezTo>
                      <a:pt x="85831" y="81393"/>
                      <a:pt x="85783" y="81346"/>
                      <a:pt x="85759" y="81274"/>
                    </a:cubicBezTo>
                    <a:cubicBezTo>
                      <a:pt x="85687" y="81130"/>
                      <a:pt x="85592" y="81011"/>
                      <a:pt x="85520" y="80891"/>
                    </a:cubicBezTo>
                    <a:cubicBezTo>
                      <a:pt x="85377" y="80628"/>
                      <a:pt x="85185" y="80413"/>
                      <a:pt x="84970" y="80222"/>
                    </a:cubicBezTo>
                    <a:cubicBezTo>
                      <a:pt x="84961" y="80217"/>
                      <a:pt x="84952" y="80216"/>
                      <a:pt x="84942" y="80216"/>
                    </a:cubicBezTo>
                    <a:cubicBezTo>
                      <a:pt x="84900" y="80216"/>
                      <a:pt x="84859" y="80255"/>
                      <a:pt x="84898" y="80294"/>
                    </a:cubicBezTo>
                    <a:cubicBezTo>
                      <a:pt x="85114" y="80509"/>
                      <a:pt x="85329" y="80748"/>
                      <a:pt x="85472" y="81011"/>
                    </a:cubicBezTo>
                    <a:cubicBezTo>
                      <a:pt x="85544" y="81154"/>
                      <a:pt x="85616" y="81298"/>
                      <a:pt x="85711" y="81417"/>
                    </a:cubicBezTo>
                    <a:cubicBezTo>
                      <a:pt x="85735" y="81489"/>
                      <a:pt x="85783" y="81561"/>
                      <a:pt x="85831" y="81632"/>
                    </a:cubicBezTo>
                    <a:lnTo>
                      <a:pt x="85711" y="81680"/>
                    </a:lnTo>
                    <a:cubicBezTo>
                      <a:pt x="85663" y="81537"/>
                      <a:pt x="85592" y="81417"/>
                      <a:pt x="85520" y="81274"/>
                    </a:cubicBezTo>
                    <a:cubicBezTo>
                      <a:pt x="85448" y="81130"/>
                      <a:pt x="85353" y="80987"/>
                      <a:pt x="85257" y="80867"/>
                    </a:cubicBezTo>
                    <a:cubicBezTo>
                      <a:pt x="85042" y="80604"/>
                      <a:pt x="84827" y="80389"/>
                      <a:pt x="84564" y="80174"/>
                    </a:cubicBezTo>
                    <a:cubicBezTo>
                      <a:pt x="84557" y="80171"/>
                      <a:pt x="84550" y="80169"/>
                      <a:pt x="84544" y="80169"/>
                    </a:cubicBezTo>
                    <a:cubicBezTo>
                      <a:pt x="84504" y="80169"/>
                      <a:pt x="84475" y="80225"/>
                      <a:pt x="84516" y="80246"/>
                    </a:cubicBezTo>
                    <a:cubicBezTo>
                      <a:pt x="84755" y="80461"/>
                      <a:pt x="84970" y="80700"/>
                      <a:pt x="85137" y="80939"/>
                    </a:cubicBezTo>
                    <a:cubicBezTo>
                      <a:pt x="85233" y="81083"/>
                      <a:pt x="85329" y="81202"/>
                      <a:pt x="85400" y="81346"/>
                    </a:cubicBezTo>
                    <a:cubicBezTo>
                      <a:pt x="85472" y="81489"/>
                      <a:pt x="85520" y="81632"/>
                      <a:pt x="85592" y="81776"/>
                    </a:cubicBezTo>
                    <a:lnTo>
                      <a:pt x="85424" y="81895"/>
                    </a:lnTo>
                    <a:lnTo>
                      <a:pt x="85400" y="81824"/>
                    </a:lnTo>
                    <a:cubicBezTo>
                      <a:pt x="85377" y="81752"/>
                      <a:pt x="85353" y="81704"/>
                      <a:pt x="85329" y="81656"/>
                    </a:cubicBezTo>
                    <a:cubicBezTo>
                      <a:pt x="85281" y="81561"/>
                      <a:pt x="85209" y="81465"/>
                      <a:pt x="85161" y="81346"/>
                    </a:cubicBezTo>
                    <a:cubicBezTo>
                      <a:pt x="85042" y="81154"/>
                      <a:pt x="84922" y="80963"/>
                      <a:pt x="84779" y="80796"/>
                    </a:cubicBezTo>
                    <a:cubicBezTo>
                      <a:pt x="84492" y="80437"/>
                      <a:pt x="84157" y="80102"/>
                      <a:pt x="83823" y="79768"/>
                    </a:cubicBezTo>
                    <a:cubicBezTo>
                      <a:pt x="83812" y="79757"/>
                      <a:pt x="83800" y="79752"/>
                      <a:pt x="83788" y="79752"/>
                    </a:cubicBezTo>
                    <a:cubicBezTo>
                      <a:pt x="83748" y="79752"/>
                      <a:pt x="83714" y="79808"/>
                      <a:pt x="83751" y="79863"/>
                    </a:cubicBezTo>
                    <a:cubicBezTo>
                      <a:pt x="84301" y="80485"/>
                      <a:pt x="84922" y="81130"/>
                      <a:pt x="85233" y="81943"/>
                    </a:cubicBezTo>
                    <a:cubicBezTo>
                      <a:pt x="85233" y="81967"/>
                      <a:pt x="85233" y="81991"/>
                      <a:pt x="85257" y="82015"/>
                    </a:cubicBezTo>
                    <a:lnTo>
                      <a:pt x="85161" y="82087"/>
                    </a:lnTo>
                    <a:cubicBezTo>
                      <a:pt x="84898" y="82278"/>
                      <a:pt x="84659" y="82493"/>
                      <a:pt x="84444" y="82732"/>
                    </a:cubicBezTo>
                    <a:cubicBezTo>
                      <a:pt x="83990" y="83210"/>
                      <a:pt x="83631" y="83736"/>
                      <a:pt x="83320" y="84310"/>
                    </a:cubicBezTo>
                    <a:cubicBezTo>
                      <a:pt x="83297" y="84358"/>
                      <a:pt x="83249" y="84430"/>
                      <a:pt x="83225" y="84501"/>
                    </a:cubicBezTo>
                    <a:cubicBezTo>
                      <a:pt x="83392" y="83282"/>
                      <a:pt x="83512" y="82063"/>
                      <a:pt x="83536" y="80843"/>
                    </a:cubicBezTo>
                    <a:cubicBezTo>
                      <a:pt x="83536" y="80270"/>
                      <a:pt x="83536" y="79696"/>
                      <a:pt x="83488" y="79098"/>
                    </a:cubicBezTo>
                    <a:cubicBezTo>
                      <a:pt x="83512" y="79098"/>
                      <a:pt x="83512" y="79074"/>
                      <a:pt x="83512" y="79074"/>
                    </a:cubicBezTo>
                    <a:lnTo>
                      <a:pt x="83488" y="78931"/>
                    </a:lnTo>
                    <a:lnTo>
                      <a:pt x="83464" y="78524"/>
                    </a:lnTo>
                    <a:cubicBezTo>
                      <a:pt x="83464" y="78477"/>
                      <a:pt x="83440" y="78453"/>
                      <a:pt x="83416" y="78453"/>
                    </a:cubicBezTo>
                    <a:cubicBezTo>
                      <a:pt x="83416" y="78429"/>
                      <a:pt x="83416" y="78405"/>
                      <a:pt x="83416" y="78381"/>
                    </a:cubicBezTo>
                    <a:cubicBezTo>
                      <a:pt x="83392" y="78166"/>
                      <a:pt x="83392" y="77951"/>
                      <a:pt x="83368" y="77735"/>
                    </a:cubicBezTo>
                    <a:cubicBezTo>
                      <a:pt x="83368" y="77496"/>
                      <a:pt x="83368" y="77186"/>
                      <a:pt x="83368" y="76923"/>
                    </a:cubicBezTo>
                    <a:close/>
                    <a:moveTo>
                      <a:pt x="76244" y="83091"/>
                    </a:moveTo>
                    <a:cubicBezTo>
                      <a:pt x="76315" y="83091"/>
                      <a:pt x="76411" y="83091"/>
                      <a:pt x="76507" y="83115"/>
                    </a:cubicBezTo>
                    <a:cubicBezTo>
                      <a:pt x="76554" y="83186"/>
                      <a:pt x="76578" y="83258"/>
                      <a:pt x="76626" y="83354"/>
                    </a:cubicBezTo>
                    <a:cubicBezTo>
                      <a:pt x="76650" y="83426"/>
                      <a:pt x="76674" y="83473"/>
                      <a:pt x="76698" y="83521"/>
                    </a:cubicBezTo>
                    <a:cubicBezTo>
                      <a:pt x="76722" y="83569"/>
                      <a:pt x="76746" y="83617"/>
                      <a:pt x="76770" y="83665"/>
                    </a:cubicBezTo>
                    <a:cubicBezTo>
                      <a:pt x="76770" y="83672"/>
                      <a:pt x="76774" y="83675"/>
                      <a:pt x="76780" y="83675"/>
                    </a:cubicBezTo>
                    <a:cubicBezTo>
                      <a:pt x="76794" y="83675"/>
                      <a:pt x="76817" y="83658"/>
                      <a:pt x="76817" y="83641"/>
                    </a:cubicBezTo>
                    <a:cubicBezTo>
                      <a:pt x="76817" y="83593"/>
                      <a:pt x="76817" y="83521"/>
                      <a:pt x="76794" y="83473"/>
                    </a:cubicBezTo>
                    <a:cubicBezTo>
                      <a:pt x="76770" y="83426"/>
                      <a:pt x="76746" y="83354"/>
                      <a:pt x="76698" y="83306"/>
                    </a:cubicBezTo>
                    <a:cubicBezTo>
                      <a:pt x="76674" y="83234"/>
                      <a:pt x="76650" y="83186"/>
                      <a:pt x="76602" y="83115"/>
                    </a:cubicBezTo>
                    <a:lnTo>
                      <a:pt x="76602" y="83115"/>
                    </a:lnTo>
                    <a:cubicBezTo>
                      <a:pt x="76817" y="83163"/>
                      <a:pt x="77033" y="83258"/>
                      <a:pt x="77248" y="83354"/>
                    </a:cubicBezTo>
                    <a:cubicBezTo>
                      <a:pt x="77439" y="83593"/>
                      <a:pt x="77606" y="83856"/>
                      <a:pt x="77726" y="84143"/>
                    </a:cubicBezTo>
                    <a:cubicBezTo>
                      <a:pt x="77798" y="84286"/>
                      <a:pt x="77869" y="84454"/>
                      <a:pt x="77917" y="84597"/>
                    </a:cubicBezTo>
                    <a:cubicBezTo>
                      <a:pt x="77941" y="84764"/>
                      <a:pt x="77989" y="84908"/>
                      <a:pt x="78037" y="85051"/>
                    </a:cubicBezTo>
                    <a:cubicBezTo>
                      <a:pt x="78037" y="85061"/>
                      <a:pt x="78049" y="85067"/>
                      <a:pt x="78063" y="85067"/>
                    </a:cubicBezTo>
                    <a:cubicBezTo>
                      <a:pt x="78084" y="85067"/>
                      <a:pt x="78108" y="85055"/>
                      <a:pt x="78108" y="85027"/>
                    </a:cubicBezTo>
                    <a:cubicBezTo>
                      <a:pt x="78108" y="84860"/>
                      <a:pt x="78085" y="84693"/>
                      <a:pt x="78013" y="84549"/>
                    </a:cubicBezTo>
                    <a:cubicBezTo>
                      <a:pt x="77965" y="84382"/>
                      <a:pt x="77893" y="84238"/>
                      <a:pt x="77822" y="84095"/>
                    </a:cubicBezTo>
                    <a:cubicBezTo>
                      <a:pt x="77702" y="83856"/>
                      <a:pt x="77559" y="83641"/>
                      <a:pt x="77391" y="83449"/>
                    </a:cubicBezTo>
                    <a:lnTo>
                      <a:pt x="77439" y="83449"/>
                    </a:lnTo>
                    <a:cubicBezTo>
                      <a:pt x="78276" y="84071"/>
                      <a:pt x="78754" y="85051"/>
                      <a:pt x="78730" y="86103"/>
                    </a:cubicBezTo>
                    <a:cubicBezTo>
                      <a:pt x="78730" y="86701"/>
                      <a:pt x="78563" y="87299"/>
                      <a:pt x="78228" y="87825"/>
                    </a:cubicBezTo>
                    <a:cubicBezTo>
                      <a:pt x="78252" y="87753"/>
                      <a:pt x="78300" y="87681"/>
                      <a:pt x="78324" y="87609"/>
                    </a:cubicBezTo>
                    <a:cubicBezTo>
                      <a:pt x="78395" y="87394"/>
                      <a:pt x="78443" y="87179"/>
                      <a:pt x="78467" y="86964"/>
                    </a:cubicBezTo>
                    <a:cubicBezTo>
                      <a:pt x="78515" y="86749"/>
                      <a:pt x="78515" y="86534"/>
                      <a:pt x="78467" y="86318"/>
                    </a:cubicBezTo>
                    <a:cubicBezTo>
                      <a:pt x="78467" y="86295"/>
                      <a:pt x="78449" y="86283"/>
                      <a:pt x="78431" y="86283"/>
                    </a:cubicBezTo>
                    <a:cubicBezTo>
                      <a:pt x="78413" y="86283"/>
                      <a:pt x="78395" y="86295"/>
                      <a:pt x="78395" y="86318"/>
                    </a:cubicBezTo>
                    <a:cubicBezTo>
                      <a:pt x="78371" y="86510"/>
                      <a:pt x="78371" y="86749"/>
                      <a:pt x="78324" y="86940"/>
                    </a:cubicBezTo>
                    <a:cubicBezTo>
                      <a:pt x="78300" y="87155"/>
                      <a:pt x="78252" y="87370"/>
                      <a:pt x="78180" y="87562"/>
                    </a:cubicBezTo>
                    <a:cubicBezTo>
                      <a:pt x="78085" y="87849"/>
                      <a:pt x="77965" y="88135"/>
                      <a:pt x="77798" y="88398"/>
                    </a:cubicBezTo>
                    <a:cubicBezTo>
                      <a:pt x="77606" y="88590"/>
                      <a:pt x="77415" y="88757"/>
                      <a:pt x="77200" y="88900"/>
                    </a:cubicBezTo>
                    <a:cubicBezTo>
                      <a:pt x="77104" y="88972"/>
                      <a:pt x="77009" y="89020"/>
                      <a:pt x="76913" y="89068"/>
                    </a:cubicBezTo>
                    <a:cubicBezTo>
                      <a:pt x="77057" y="88900"/>
                      <a:pt x="77152" y="88733"/>
                      <a:pt x="77224" y="88542"/>
                    </a:cubicBezTo>
                    <a:cubicBezTo>
                      <a:pt x="77296" y="88327"/>
                      <a:pt x="77367" y="88112"/>
                      <a:pt x="77391" y="87896"/>
                    </a:cubicBezTo>
                    <a:cubicBezTo>
                      <a:pt x="77439" y="87657"/>
                      <a:pt x="77487" y="87442"/>
                      <a:pt x="77487" y="87227"/>
                    </a:cubicBezTo>
                    <a:cubicBezTo>
                      <a:pt x="77487" y="87107"/>
                      <a:pt x="77511" y="86988"/>
                      <a:pt x="77535" y="86868"/>
                    </a:cubicBezTo>
                    <a:cubicBezTo>
                      <a:pt x="77535" y="86773"/>
                      <a:pt x="77535" y="86653"/>
                      <a:pt x="77535" y="86534"/>
                    </a:cubicBezTo>
                    <a:cubicBezTo>
                      <a:pt x="77535" y="86513"/>
                      <a:pt x="77522" y="86506"/>
                      <a:pt x="77505" y="86506"/>
                    </a:cubicBezTo>
                    <a:cubicBezTo>
                      <a:pt x="77483" y="86506"/>
                      <a:pt x="77453" y="86520"/>
                      <a:pt x="77439" y="86534"/>
                    </a:cubicBezTo>
                    <a:cubicBezTo>
                      <a:pt x="77415" y="86629"/>
                      <a:pt x="77415" y="86749"/>
                      <a:pt x="77391" y="86868"/>
                    </a:cubicBezTo>
                    <a:cubicBezTo>
                      <a:pt x="77391" y="86964"/>
                      <a:pt x="77367" y="87083"/>
                      <a:pt x="77367" y="87203"/>
                    </a:cubicBezTo>
                    <a:cubicBezTo>
                      <a:pt x="77343" y="87418"/>
                      <a:pt x="77319" y="87633"/>
                      <a:pt x="77272" y="87849"/>
                    </a:cubicBezTo>
                    <a:cubicBezTo>
                      <a:pt x="77200" y="88279"/>
                      <a:pt x="77057" y="88709"/>
                      <a:pt x="76841" y="89092"/>
                    </a:cubicBezTo>
                    <a:cubicBezTo>
                      <a:pt x="76841" y="89116"/>
                      <a:pt x="76841" y="89116"/>
                      <a:pt x="76841" y="89140"/>
                    </a:cubicBezTo>
                    <a:cubicBezTo>
                      <a:pt x="76722" y="89187"/>
                      <a:pt x="76602" y="89259"/>
                      <a:pt x="76483" y="89307"/>
                    </a:cubicBezTo>
                    <a:cubicBezTo>
                      <a:pt x="76865" y="88757"/>
                      <a:pt x="77080" y="88112"/>
                      <a:pt x="77128" y="87442"/>
                    </a:cubicBezTo>
                    <a:cubicBezTo>
                      <a:pt x="77128" y="87323"/>
                      <a:pt x="77152" y="87203"/>
                      <a:pt x="77152" y="87060"/>
                    </a:cubicBezTo>
                    <a:cubicBezTo>
                      <a:pt x="77152" y="86940"/>
                      <a:pt x="77152" y="86820"/>
                      <a:pt x="77104" y="86701"/>
                    </a:cubicBezTo>
                    <a:cubicBezTo>
                      <a:pt x="77104" y="86677"/>
                      <a:pt x="77086" y="86665"/>
                      <a:pt x="77065" y="86665"/>
                    </a:cubicBezTo>
                    <a:cubicBezTo>
                      <a:pt x="77045" y="86665"/>
                      <a:pt x="77021" y="86677"/>
                      <a:pt x="77009" y="86701"/>
                    </a:cubicBezTo>
                    <a:cubicBezTo>
                      <a:pt x="76985" y="86797"/>
                      <a:pt x="76985" y="86892"/>
                      <a:pt x="76985" y="87012"/>
                    </a:cubicBezTo>
                    <a:cubicBezTo>
                      <a:pt x="76985" y="87107"/>
                      <a:pt x="76985" y="87203"/>
                      <a:pt x="76961" y="87323"/>
                    </a:cubicBezTo>
                    <a:cubicBezTo>
                      <a:pt x="76937" y="87538"/>
                      <a:pt x="76913" y="87729"/>
                      <a:pt x="76889" y="87944"/>
                    </a:cubicBezTo>
                    <a:cubicBezTo>
                      <a:pt x="76794" y="88327"/>
                      <a:pt x="76674" y="88685"/>
                      <a:pt x="76483" y="88996"/>
                    </a:cubicBezTo>
                    <a:cubicBezTo>
                      <a:pt x="76411" y="89140"/>
                      <a:pt x="76315" y="89259"/>
                      <a:pt x="76220" y="89379"/>
                    </a:cubicBezTo>
                    <a:cubicBezTo>
                      <a:pt x="75849" y="89493"/>
                      <a:pt x="75461" y="89547"/>
                      <a:pt x="75066" y="89547"/>
                    </a:cubicBezTo>
                    <a:cubicBezTo>
                      <a:pt x="74799" y="89547"/>
                      <a:pt x="74529" y="89522"/>
                      <a:pt x="74259" y="89474"/>
                    </a:cubicBezTo>
                    <a:cubicBezTo>
                      <a:pt x="74451" y="89283"/>
                      <a:pt x="74618" y="89068"/>
                      <a:pt x="74714" y="88805"/>
                    </a:cubicBezTo>
                    <a:cubicBezTo>
                      <a:pt x="74785" y="88685"/>
                      <a:pt x="74857" y="88542"/>
                      <a:pt x="74905" y="88398"/>
                    </a:cubicBezTo>
                    <a:cubicBezTo>
                      <a:pt x="74976" y="88279"/>
                      <a:pt x="75000" y="88112"/>
                      <a:pt x="75024" y="87968"/>
                    </a:cubicBezTo>
                    <a:cubicBezTo>
                      <a:pt x="75024" y="87951"/>
                      <a:pt x="75000" y="87934"/>
                      <a:pt x="74978" y="87934"/>
                    </a:cubicBezTo>
                    <a:cubicBezTo>
                      <a:pt x="74969" y="87934"/>
                      <a:pt x="74960" y="87937"/>
                      <a:pt x="74953" y="87944"/>
                    </a:cubicBezTo>
                    <a:cubicBezTo>
                      <a:pt x="74881" y="88064"/>
                      <a:pt x="74809" y="88183"/>
                      <a:pt x="74761" y="88303"/>
                    </a:cubicBezTo>
                    <a:cubicBezTo>
                      <a:pt x="74714" y="88446"/>
                      <a:pt x="74642" y="88590"/>
                      <a:pt x="74594" y="88709"/>
                    </a:cubicBezTo>
                    <a:cubicBezTo>
                      <a:pt x="74451" y="88972"/>
                      <a:pt x="74307" y="89211"/>
                      <a:pt x="74140" y="89450"/>
                    </a:cubicBezTo>
                    <a:lnTo>
                      <a:pt x="74068" y="89450"/>
                    </a:lnTo>
                    <a:cubicBezTo>
                      <a:pt x="73518" y="89331"/>
                      <a:pt x="72968" y="89116"/>
                      <a:pt x="72466" y="88829"/>
                    </a:cubicBezTo>
                    <a:lnTo>
                      <a:pt x="72490" y="88829"/>
                    </a:lnTo>
                    <a:cubicBezTo>
                      <a:pt x="72227" y="88661"/>
                      <a:pt x="71964" y="88470"/>
                      <a:pt x="71749" y="88255"/>
                    </a:cubicBezTo>
                    <a:cubicBezTo>
                      <a:pt x="71773" y="88255"/>
                      <a:pt x="71821" y="88207"/>
                      <a:pt x="71868" y="88183"/>
                    </a:cubicBezTo>
                    <a:cubicBezTo>
                      <a:pt x="71940" y="88135"/>
                      <a:pt x="72012" y="88064"/>
                      <a:pt x="72060" y="88016"/>
                    </a:cubicBezTo>
                    <a:cubicBezTo>
                      <a:pt x="72203" y="87896"/>
                      <a:pt x="72323" y="87777"/>
                      <a:pt x="72442" y="87633"/>
                    </a:cubicBezTo>
                    <a:cubicBezTo>
                      <a:pt x="72562" y="87514"/>
                      <a:pt x="72681" y="87370"/>
                      <a:pt x="72801" y="87251"/>
                    </a:cubicBezTo>
                    <a:cubicBezTo>
                      <a:pt x="72920" y="87107"/>
                      <a:pt x="73016" y="86964"/>
                      <a:pt x="73064" y="86797"/>
                    </a:cubicBezTo>
                    <a:cubicBezTo>
                      <a:pt x="73064" y="86773"/>
                      <a:pt x="73040" y="86749"/>
                      <a:pt x="73016" y="86749"/>
                    </a:cubicBezTo>
                    <a:cubicBezTo>
                      <a:pt x="72896" y="86868"/>
                      <a:pt x="72777" y="86988"/>
                      <a:pt x="72681" y="87131"/>
                    </a:cubicBezTo>
                    <a:cubicBezTo>
                      <a:pt x="72562" y="87275"/>
                      <a:pt x="72466" y="87394"/>
                      <a:pt x="72347" y="87538"/>
                    </a:cubicBezTo>
                    <a:cubicBezTo>
                      <a:pt x="72227" y="87657"/>
                      <a:pt x="72108" y="87777"/>
                      <a:pt x="71964" y="87896"/>
                    </a:cubicBezTo>
                    <a:lnTo>
                      <a:pt x="71797" y="88064"/>
                    </a:lnTo>
                    <a:cubicBezTo>
                      <a:pt x="71749" y="88112"/>
                      <a:pt x="71701" y="88135"/>
                      <a:pt x="71653" y="88183"/>
                    </a:cubicBezTo>
                    <a:cubicBezTo>
                      <a:pt x="71582" y="88135"/>
                      <a:pt x="71534" y="88064"/>
                      <a:pt x="71462" y="88016"/>
                    </a:cubicBezTo>
                    <a:cubicBezTo>
                      <a:pt x="71605" y="87944"/>
                      <a:pt x="71749" y="87872"/>
                      <a:pt x="71868" y="87777"/>
                    </a:cubicBezTo>
                    <a:cubicBezTo>
                      <a:pt x="72060" y="87633"/>
                      <a:pt x="72227" y="87466"/>
                      <a:pt x="72371" y="87275"/>
                    </a:cubicBezTo>
                    <a:cubicBezTo>
                      <a:pt x="72681" y="86940"/>
                      <a:pt x="72944" y="86534"/>
                      <a:pt x="73136" y="86103"/>
                    </a:cubicBezTo>
                    <a:cubicBezTo>
                      <a:pt x="73183" y="85984"/>
                      <a:pt x="73231" y="85864"/>
                      <a:pt x="73279" y="85745"/>
                    </a:cubicBezTo>
                    <a:cubicBezTo>
                      <a:pt x="73327" y="85625"/>
                      <a:pt x="73351" y="85506"/>
                      <a:pt x="73351" y="85362"/>
                    </a:cubicBezTo>
                    <a:cubicBezTo>
                      <a:pt x="73351" y="85333"/>
                      <a:pt x="73332" y="85312"/>
                      <a:pt x="73313" y="85312"/>
                    </a:cubicBezTo>
                    <a:cubicBezTo>
                      <a:pt x="73301" y="85312"/>
                      <a:pt x="73288" y="85320"/>
                      <a:pt x="73279" y="85338"/>
                    </a:cubicBezTo>
                    <a:cubicBezTo>
                      <a:pt x="73207" y="85434"/>
                      <a:pt x="73159" y="85529"/>
                      <a:pt x="73136" y="85649"/>
                    </a:cubicBezTo>
                    <a:cubicBezTo>
                      <a:pt x="73088" y="85745"/>
                      <a:pt x="73040" y="85840"/>
                      <a:pt x="73016" y="85936"/>
                    </a:cubicBezTo>
                    <a:cubicBezTo>
                      <a:pt x="72920" y="86151"/>
                      <a:pt x="72825" y="86342"/>
                      <a:pt x="72705" y="86534"/>
                    </a:cubicBezTo>
                    <a:cubicBezTo>
                      <a:pt x="72490" y="86916"/>
                      <a:pt x="72203" y="87251"/>
                      <a:pt x="71868" y="87562"/>
                    </a:cubicBezTo>
                    <a:cubicBezTo>
                      <a:pt x="71773" y="87633"/>
                      <a:pt x="71677" y="87705"/>
                      <a:pt x="71582" y="87777"/>
                    </a:cubicBezTo>
                    <a:cubicBezTo>
                      <a:pt x="71486" y="87825"/>
                      <a:pt x="71414" y="87849"/>
                      <a:pt x="71319" y="87896"/>
                    </a:cubicBezTo>
                    <a:lnTo>
                      <a:pt x="71199" y="87753"/>
                    </a:lnTo>
                    <a:cubicBezTo>
                      <a:pt x="70434" y="86868"/>
                      <a:pt x="69884" y="85864"/>
                      <a:pt x="69525" y="84764"/>
                    </a:cubicBezTo>
                    <a:cubicBezTo>
                      <a:pt x="69478" y="84621"/>
                      <a:pt x="69430" y="84501"/>
                      <a:pt x="69358" y="84358"/>
                    </a:cubicBezTo>
                    <a:cubicBezTo>
                      <a:pt x="69344" y="84330"/>
                      <a:pt x="69314" y="84318"/>
                      <a:pt x="69286" y="84318"/>
                    </a:cubicBezTo>
                    <a:cubicBezTo>
                      <a:pt x="69267" y="84318"/>
                      <a:pt x="69248" y="84324"/>
                      <a:pt x="69239" y="84334"/>
                    </a:cubicBezTo>
                    <a:cubicBezTo>
                      <a:pt x="69215" y="84310"/>
                      <a:pt x="69191" y="84262"/>
                      <a:pt x="69167" y="84238"/>
                    </a:cubicBezTo>
                    <a:cubicBezTo>
                      <a:pt x="69143" y="84215"/>
                      <a:pt x="69119" y="84167"/>
                      <a:pt x="69095" y="84143"/>
                    </a:cubicBezTo>
                    <a:lnTo>
                      <a:pt x="69095" y="84143"/>
                    </a:lnTo>
                    <a:cubicBezTo>
                      <a:pt x="69143" y="84167"/>
                      <a:pt x="69167" y="84191"/>
                      <a:pt x="69215" y="84215"/>
                    </a:cubicBezTo>
                    <a:lnTo>
                      <a:pt x="69262" y="84215"/>
                    </a:lnTo>
                    <a:cubicBezTo>
                      <a:pt x="69279" y="84231"/>
                      <a:pt x="69296" y="84248"/>
                      <a:pt x="69313" y="84248"/>
                    </a:cubicBezTo>
                    <a:cubicBezTo>
                      <a:pt x="69320" y="84248"/>
                      <a:pt x="69327" y="84245"/>
                      <a:pt x="69334" y="84238"/>
                    </a:cubicBezTo>
                    <a:lnTo>
                      <a:pt x="69478" y="84238"/>
                    </a:lnTo>
                    <a:cubicBezTo>
                      <a:pt x="69478" y="84310"/>
                      <a:pt x="69502" y="84382"/>
                      <a:pt x="69525" y="84454"/>
                    </a:cubicBezTo>
                    <a:cubicBezTo>
                      <a:pt x="69549" y="84549"/>
                      <a:pt x="69573" y="84645"/>
                      <a:pt x="69621" y="84740"/>
                    </a:cubicBezTo>
                    <a:cubicBezTo>
                      <a:pt x="69693" y="84932"/>
                      <a:pt x="69765" y="85123"/>
                      <a:pt x="69836" y="85314"/>
                    </a:cubicBezTo>
                    <a:cubicBezTo>
                      <a:pt x="69932" y="85506"/>
                      <a:pt x="70028" y="85697"/>
                      <a:pt x="70123" y="85864"/>
                    </a:cubicBezTo>
                    <a:cubicBezTo>
                      <a:pt x="70171" y="85960"/>
                      <a:pt x="70243" y="86055"/>
                      <a:pt x="70291" y="86127"/>
                    </a:cubicBezTo>
                    <a:cubicBezTo>
                      <a:pt x="70338" y="86223"/>
                      <a:pt x="70410" y="86318"/>
                      <a:pt x="70482" y="86390"/>
                    </a:cubicBezTo>
                    <a:cubicBezTo>
                      <a:pt x="70488" y="86397"/>
                      <a:pt x="70498" y="86400"/>
                      <a:pt x="70509" y="86400"/>
                    </a:cubicBezTo>
                    <a:cubicBezTo>
                      <a:pt x="70537" y="86400"/>
                      <a:pt x="70571" y="86377"/>
                      <a:pt x="70553" y="86342"/>
                    </a:cubicBezTo>
                    <a:cubicBezTo>
                      <a:pt x="70530" y="86271"/>
                      <a:pt x="70482" y="86175"/>
                      <a:pt x="70410" y="86079"/>
                    </a:cubicBezTo>
                    <a:lnTo>
                      <a:pt x="70267" y="85816"/>
                    </a:lnTo>
                    <a:cubicBezTo>
                      <a:pt x="70147" y="85649"/>
                      <a:pt x="70051" y="85458"/>
                      <a:pt x="69956" y="85266"/>
                    </a:cubicBezTo>
                    <a:cubicBezTo>
                      <a:pt x="69860" y="85075"/>
                      <a:pt x="69788" y="84884"/>
                      <a:pt x="69717" y="84693"/>
                    </a:cubicBezTo>
                    <a:lnTo>
                      <a:pt x="69621" y="84406"/>
                    </a:lnTo>
                    <a:cubicBezTo>
                      <a:pt x="69597" y="84334"/>
                      <a:pt x="69573" y="84262"/>
                      <a:pt x="69549" y="84215"/>
                    </a:cubicBezTo>
                    <a:cubicBezTo>
                      <a:pt x="69860" y="84143"/>
                      <a:pt x="70147" y="83999"/>
                      <a:pt x="70410" y="83808"/>
                    </a:cubicBezTo>
                    <a:cubicBezTo>
                      <a:pt x="70577" y="83712"/>
                      <a:pt x="70721" y="83545"/>
                      <a:pt x="70816" y="83378"/>
                    </a:cubicBezTo>
                    <a:cubicBezTo>
                      <a:pt x="70864" y="83282"/>
                      <a:pt x="70888" y="83186"/>
                      <a:pt x="70864" y="83091"/>
                    </a:cubicBezTo>
                    <a:lnTo>
                      <a:pt x="70864" y="83091"/>
                    </a:lnTo>
                    <a:cubicBezTo>
                      <a:pt x="71151" y="83234"/>
                      <a:pt x="71462" y="83306"/>
                      <a:pt x="71773" y="83330"/>
                    </a:cubicBezTo>
                    <a:cubicBezTo>
                      <a:pt x="71821" y="83354"/>
                      <a:pt x="71845" y="83354"/>
                      <a:pt x="71868" y="83354"/>
                    </a:cubicBezTo>
                    <a:cubicBezTo>
                      <a:pt x="71916" y="83366"/>
                      <a:pt x="71958" y="83372"/>
                      <a:pt x="71997" y="83372"/>
                    </a:cubicBezTo>
                    <a:cubicBezTo>
                      <a:pt x="72036" y="83372"/>
                      <a:pt x="72072" y="83366"/>
                      <a:pt x="72108" y="83354"/>
                    </a:cubicBezTo>
                    <a:lnTo>
                      <a:pt x="72155" y="83354"/>
                    </a:lnTo>
                    <a:cubicBezTo>
                      <a:pt x="72426" y="83371"/>
                      <a:pt x="72696" y="83388"/>
                      <a:pt x="72967" y="83388"/>
                    </a:cubicBezTo>
                    <a:cubicBezTo>
                      <a:pt x="73079" y="83388"/>
                      <a:pt x="73191" y="83385"/>
                      <a:pt x="73303" y="83378"/>
                    </a:cubicBezTo>
                    <a:lnTo>
                      <a:pt x="73303" y="83378"/>
                    </a:lnTo>
                    <a:cubicBezTo>
                      <a:pt x="73375" y="83880"/>
                      <a:pt x="73375" y="84382"/>
                      <a:pt x="73255" y="84884"/>
                    </a:cubicBezTo>
                    <a:cubicBezTo>
                      <a:pt x="73255" y="84926"/>
                      <a:pt x="73287" y="84951"/>
                      <a:pt x="73319" y="84951"/>
                    </a:cubicBezTo>
                    <a:cubicBezTo>
                      <a:pt x="73342" y="84951"/>
                      <a:pt x="73365" y="84938"/>
                      <a:pt x="73375" y="84908"/>
                    </a:cubicBezTo>
                    <a:cubicBezTo>
                      <a:pt x="73446" y="84669"/>
                      <a:pt x="73494" y="84406"/>
                      <a:pt x="73518" y="84119"/>
                    </a:cubicBezTo>
                    <a:cubicBezTo>
                      <a:pt x="73542" y="83880"/>
                      <a:pt x="73518" y="83617"/>
                      <a:pt x="73494" y="83378"/>
                    </a:cubicBezTo>
                    <a:lnTo>
                      <a:pt x="73781" y="83354"/>
                    </a:lnTo>
                    <a:lnTo>
                      <a:pt x="73781" y="83354"/>
                    </a:lnTo>
                    <a:cubicBezTo>
                      <a:pt x="73757" y="83521"/>
                      <a:pt x="73781" y="83689"/>
                      <a:pt x="73829" y="83856"/>
                    </a:cubicBezTo>
                    <a:cubicBezTo>
                      <a:pt x="73877" y="84095"/>
                      <a:pt x="73877" y="84334"/>
                      <a:pt x="73829" y="84573"/>
                    </a:cubicBezTo>
                    <a:cubicBezTo>
                      <a:pt x="73805" y="84812"/>
                      <a:pt x="73781" y="85051"/>
                      <a:pt x="73733" y="85290"/>
                    </a:cubicBezTo>
                    <a:cubicBezTo>
                      <a:pt x="73709" y="85506"/>
                      <a:pt x="73638" y="85697"/>
                      <a:pt x="73518" y="85888"/>
                    </a:cubicBezTo>
                    <a:cubicBezTo>
                      <a:pt x="73500" y="85925"/>
                      <a:pt x="73538" y="85976"/>
                      <a:pt x="73578" y="85976"/>
                    </a:cubicBezTo>
                    <a:cubicBezTo>
                      <a:pt x="73590" y="85976"/>
                      <a:pt x="73603" y="85971"/>
                      <a:pt x="73614" y="85960"/>
                    </a:cubicBezTo>
                    <a:cubicBezTo>
                      <a:pt x="73733" y="85792"/>
                      <a:pt x="73829" y="85601"/>
                      <a:pt x="73877" y="85410"/>
                    </a:cubicBezTo>
                    <a:cubicBezTo>
                      <a:pt x="73925" y="85171"/>
                      <a:pt x="73972" y="84932"/>
                      <a:pt x="73996" y="84693"/>
                    </a:cubicBezTo>
                    <a:cubicBezTo>
                      <a:pt x="74044" y="84454"/>
                      <a:pt x="74044" y="84215"/>
                      <a:pt x="74044" y="83975"/>
                    </a:cubicBezTo>
                    <a:cubicBezTo>
                      <a:pt x="74020" y="83856"/>
                      <a:pt x="74020" y="83736"/>
                      <a:pt x="73996" y="83617"/>
                    </a:cubicBezTo>
                    <a:cubicBezTo>
                      <a:pt x="73972" y="83569"/>
                      <a:pt x="73972" y="83521"/>
                      <a:pt x="73972" y="83473"/>
                    </a:cubicBezTo>
                    <a:cubicBezTo>
                      <a:pt x="73972" y="83426"/>
                      <a:pt x="73972" y="83378"/>
                      <a:pt x="73972" y="83354"/>
                    </a:cubicBezTo>
                    <a:cubicBezTo>
                      <a:pt x="74235" y="83330"/>
                      <a:pt x="74522" y="83306"/>
                      <a:pt x="74809" y="83258"/>
                    </a:cubicBezTo>
                    <a:cubicBezTo>
                      <a:pt x="74833" y="83282"/>
                      <a:pt x="74857" y="83306"/>
                      <a:pt x="74857" y="83330"/>
                    </a:cubicBezTo>
                    <a:cubicBezTo>
                      <a:pt x="74881" y="83378"/>
                      <a:pt x="74905" y="83426"/>
                      <a:pt x="74905" y="83473"/>
                    </a:cubicBezTo>
                    <a:cubicBezTo>
                      <a:pt x="74929" y="83569"/>
                      <a:pt x="74953" y="83665"/>
                      <a:pt x="74976" y="83784"/>
                    </a:cubicBezTo>
                    <a:cubicBezTo>
                      <a:pt x="75048" y="83999"/>
                      <a:pt x="75096" y="84238"/>
                      <a:pt x="75120" y="84478"/>
                    </a:cubicBezTo>
                    <a:cubicBezTo>
                      <a:pt x="75168" y="84693"/>
                      <a:pt x="75192" y="84932"/>
                      <a:pt x="75216" y="85147"/>
                    </a:cubicBezTo>
                    <a:cubicBezTo>
                      <a:pt x="75216" y="85266"/>
                      <a:pt x="75239" y="85386"/>
                      <a:pt x="75263" y="85506"/>
                    </a:cubicBezTo>
                    <a:cubicBezTo>
                      <a:pt x="75263" y="85601"/>
                      <a:pt x="75287" y="85745"/>
                      <a:pt x="75287" y="85864"/>
                    </a:cubicBezTo>
                    <a:cubicBezTo>
                      <a:pt x="75287" y="85876"/>
                      <a:pt x="75305" y="85882"/>
                      <a:pt x="75320" y="85882"/>
                    </a:cubicBezTo>
                    <a:cubicBezTo>
                      <a:pt x="75335" y="85882"/>
                      <a:pt x="75347" y="85876"/>
                      <a:pt x="75335" y="85864"/>
                    </a:cubicBezTo>
                    <a:cubicBezTo>
                      <a:pt x="75335" y="85721"/>
                      <a:pt x="75359" y="85601"/>
                      <a:pt x="75359" y="85482"/>
                    </a:cubicBezTo>
                    <a:cubicBezTo>
                      <a:pt x="75383" y="85338"/>
                      <a:pt x="75359" y="85219"/>
                      <a:pt x="75359" y="85099"/>
                    </a:cubicBezTo>
                    <a:cubicBezTo>
                      <a:pt x="75359" y="84836"/>
                      <a:pt x="75335" y="84573"/>
                      <a:pt x="75287" y="84334"/>
                    </a:cubicBezTo>
                    <a:cubicBezTo>
                      <a:pt x="75263" y="84071"/>
                      <a:pt x="75192" y="83832"/>
                      <a:pt x="75144" y="83593"/>
                    </a:cubicBezTo>
                    <a:cubicBezTo>
                      <a:pt x="75120" y="83473"/>
                      <a:pt x="75096" y="83354"/>
                      <a:pt x="75048" y="83258"/>
                    </a:cubicBezTo>
                    <a:lnTo>
                      <a:pt x="75024" y="83210"/>
                    </a:lnTo>
                    <a:cubicBezTo>
                      <a:pt x="75359" y="83139"/>
                      <a:pt x="75718" y="83115"/>
                      <a:pt x="76076" y="83091"/>
                    </a:cubicBezTo>
                    <a:cubicBezTo>
                      <a:pt x="76148" y="83210"/>
                      <a:pt x="76220" y="83330"/>
                      <a:pt x="76291" y="83426"/>
                    </a:cubicBezTo>
                    <a:cubicBezTo>
                      <a:pt x="76363" y="83569"/>
                      <a:pt x="76435" y="83689"/>
                      <a:pt x="76483" y="83832"/>
                    </a:cubicBezTo>
                    <a:cubicBezTo>
                      <a:pt x="76554" y="83952"/>
                      <a:pt x="76602" y="84095"/>
                      <a:pt x="76650" y="84238"/>
                    </a:cubicBezTo>
                    <a:lnTo>
                      <a:pt x="76698" y="84454"/>
                    </a:lnTo>
                    <a:cubicBezTo>
                      <a:pt x="76722" y="84525"/>
                      <a:pt x="76746" y="84573"/>
                      <a:pt x="76794" y="84645"/>
                    </a:cubicBezTo>
                    <a:cubicBezTo>
                      <a:pt x="76794" y="84657"/>
                      <a:pt x="76805" y="84663"/>
                      <a:pt x="76817" y="84663"/>
                    </a:cubicBezTo>
                    <a:cubicBezTo>
                      <a:pt x="76829" y="84663"/>
                      <a:pt x="76841" y="84657"/>
                      <a:pt x="76841" y="84645"/>
                    </a:cubicBezTo>
                    <a:cubicBezTo>
                      <a:pt x="76865" y="84501"/>
                      <a:pt x="76841" y="84358"/>
                      <a:pt x="76794" y="84215"/>
                    </a:cubicBezTo>
                    <a:cubicBezTo>
                      <a:pt x="76746" y="84071"/>
                      <a:pt x="76698" y="83928"/>
                      <a:pt x="76626" y="83784"/>
                    </a:cubicBezTo>
                    <a:cubicBezTo>
                      <a:pt x="76578" y="83641"/>
                      <a:pt x="76507" y="83521"/>
                      <a:pt x="76435" y="83378"/>
                    </a:cubicBezTo>
                    <a:cubicBezTo>
                      <a:pt x="76363" y="83282"/>
                      <a:pt x="76315" y="83186"/>
                      <a:pt x="76244" y="83091"/>
                    </a:cubicBezTo>
                    <a:close/>
                    <a:moveTo>
                      <a:pt x="13150" y="83258"/>
                    </a:moveTo>
                    <a:cubicBezTo>
                      <a:pt x="13198" y="83282"/>
                      <a:pt x="13246" y="83306"/>
                      <a:pt x="13270" y="83354"/>
                    </a:cubicBezTo>
                    <a:cubicBezTo>
                      <a:pt x="13294" y="83402"/>
                      <a:pt x="13317" y="83473"/>
                      <a:pt x="13294" y="83521"/>
                    </a:cubicBezTo>
                    <a:cubicBezTo>
                      <a:pt x="13270" y="83665"/>
                      <a:pt x="13222" y="83808"/>
                      <a:pt x="13126" y="83928"/>
                    </a:cubicBezTo>
                    <a:cubicBezTo>
                      <a:pt x="13102" y="83952"/>
                      <a:pt x="13078" y="83975"/>
                      <a:pt x="13054" y="83999"/>
                    </a:cubicBezTo>
                    <a:cubicBezTo>
                      <a:pt x="13031" y="84023"/>
                      <a:pt x="13007" y="84047"/>
                      <a:pt x="13007" y="84095"/>
                    </a:cubicBezTo>
                    <a:lnTo>
                      <a:pt x="13007" y="84119"/>
                    </a:lnTo>
                    <a:cubicBezTo>
                      <a:pt x="12959" y="84191"/>
                      <a:pt x="12911" y="84262"/>
                      <a:pt x="12887" y="84334"/>
                    </a:cubicBezTo>
                    <a:cubicBezTo>
                      <a:pt x="12815" y="84478"/>
                      <a:pt x="12768" y="84645"/>
                      <a:pt x="12696" y="84788"/>
                    </a:cubicBezTo>
                    <a:cubicBezTo>
                      <a:pt x="12696" y="84822"/>
                      <a:pt x="12732" y="84856"/>
                      <a:pt x="12761" y="84856"/>
                    </a:cubicBezTo>
                    <a:cubicBezTo>
                      <a:pt x="12773" y="84856"/>
                      <a:pt x="12784" y="84850"/>
                      <a:pt x="12791" y="84836"/>
                    </a:cubicBezTo>
                    <a:cubicBezTo>
                      <a:pt x="12863" y="84669"/>
                      <a:pt x="12959" y="84501"/>
                      <a:pt x="13078" y="84334"/>
                    </a:cubicBezTo>
                    <a:cubicBezTo>
                      <a:pt x="13078" y="84382"/>
                      <a:pt x="13102" y="84406"/>
                      <a:pt x="13126" y="84454"/>
                    </a:cubicBezTo>
                    <a:cubicBezTo>
                      <a:pt x="13174" y="84573"/>
                      <a:pt x="13246" y="84693"/>
                      <a:pt x="13294" y="84812"/>
                    </a:cubicBezTo>
                    <a:cubicBezTo>
                      <a:pt x="13413" y="85051"/>
                      <a:pt x="13533" y="85290"/>
                      <a:pt x="13676" y="85529"/>
                    </a:cubicBezTo>
                    <a:cubicBezTo>
                      <a:pt x="13939" y="85984"/>
                      <a:pt x="14250" y="86414"/>
                      <a:pt x="14585" y="86844"/>
                    </a:cubicBezTo>
                    <a:cubicBezTo>
                      <a:pt x="15230" y="87657"/>
                      <a:pt x="15971" y="88398"/>
                      <a:pt x="16832" y="89044"/>
                    </a:cubicBezTo>
                    <a:cubicBezTo>
                      <a:pt x="17262" y="89379"/>
                      <a:pt x="17717" y="89689"/>
                      <a:pt x="18219" y="89929"/>
                    </a:cubicBezTo>
                    <a:cubicBezTo>
                      <a:pt x="18219" y="89952"/>
                      <a:pt x="18195" y="89952"/>
                      <a:pt x="18195" y="89976"/>
                    </a:cubicBezTo>
                    <a:lnTo>
                      <a:pt x="18099" y="90120"/>
                    </a:lnTo>
                    <a:lnTo>
                      <a:pt x="18003" y="90263"/>
                    </a:lnTo>
                    <a:cubicBezTo>
                      <a:pt x="18003" y="90263"/>
                      <a:pt x="18003" y="90239"/>
                      <a:pt x="17980" y="90239"/>
                    </a:cubicBezTo>
                    <a:cubicBezTo>
                      <a:pt x="17812" y="90120"/>
                      <a:pt x="17645" y="90000"/>
                      <a:pt x="17477" y="89881"/>
                    </a:cubicBezTo>
                    <a:cubicBezTo>
                      <a:pt x="17286" y="89761"/>
                      <a:pt x="17143" y="89642"/>
                      <a:pt x="16975" y="89522"/>
                    </a:cubicBezTo>
                    <a:cubicBezTo>
                      <a:pt x="16617" y="89283"/>
                      <a:pt x="16306" y="89020"/>
                      <a:pt x="15971" y="88757"/>
                    </a:cubicBezTo>
                    <a:cubicBezTo>
                      <a:pt x="15326" y="88231"/>
                      <a:pt x="14704" y="87657"/>
                      <a:pt x="14106" y="87060"/>
                    </a:cubicBezTo>
                    <a:cubicBezTo>
                      <a:pt x="13772" y="86725"/>
                      <a:pt x="13437" y="86390"/>
                      <a:pt x="13126" y="86055"/>
                    </a:cubicBezTo>
                    <a:cubicBezTo>
                      <a:pt x="13119" y="86041"/>
                      <a:pt x="13110" y="86036"/>
                      <a:pt x="13101" y="86036"/>
                    </a:cubicBezTo>
                    <a:cubicBezTo>
                      <a:pt x="13080" y="86036"/>
                      <a:pt x="13061" y="86069"/>
                      <a:pt x="13078" y="86103"/>
                    </a:cubicBezTo>
                    <a:cubicBezTo>
                      <a:pt x="13341" y="86414"/>
                      <a:pt x="13628" y="86749"/>
                      <a:pt x="13915" y="87060"/>
                    </a:cubicBezTo>
                    <a:cubicBezTo>
                      <a:pt x="14202" y="87370"/>
                      <a:pt x="14513" y="87657"/>
                      <a:pt x="14800" y="87944"/>
                    </a:cubicBezTo>
                    <a:cubicBezTo>
                      <a:pt x="15421" y="88518"/>
                      <a:pt x="16067" y="89068"/>
                      <a:pt x="16736" y="89570"/>
                    </a:cubicBezTo>
                    <a:cubicBezTo>
                      <a:pt x="16928" y="89713"/>
                      <a:pt x="17119" y="89857"/>
                      <a:pt x="17310" y="90000"/>
                    </a:cubicBezTo>
                    <a:cubicBezTo>
                      <a:pt x="17501" y="90120"/>
                      <a:pt x="17693" y="90263"/>
                      <a:pt x="17908" y="90407"/>
                    </a:cubicBezTo>
                    <a:lnTo>
                      <a:pt x="17932" y="90407"/>
                    </a:lnTo>
                    <a:lnTo>
                      <a:pt x="17908" y="90455"/>
                    </a:lnTo>
                    <a:lnTo>
                      <a:pt x="17740" y="90670"/>
                    </a:lnTo>
                    <a:cubicBezTo>
                      <a:pt x="17430" y="90455"/>
                      <a:pt x="17095" y="90287"/>
                      <a:pt x="16760" y="90072"/>
                    </a:cubicBezTo>
                    <a:cubicBezTo>
                      <a:pt x="16425" y="89881"/>
                      <a:pt x="16091" y="89713"/>
                      <a:pt x="15756" y="89546"/>
                    </a:cubicBezTo>
                    <a:cubicBezTo>
                      <a:pt x="15748" y="89543"/>
                      <a:pt x="15741" y="89542"/>
                      <a:pt x="15733" y="89542"/>
                    </a:cubicBezTo>
                    <a:cubicBezTo>
                      <a:pt x="15670" y="89542"/>
                      <a:pt x="15620" y="89623"/>
                      <a:pt x="15684" y="89666"/>
                    </a:cubicBezTo>
                    <a:cubicBezTo>
                      <a:pt x="16019" y="89833"/>
                      <a:pt x="16354" y="90048"/>
                      <a:pt x="16665" y="90239"/>
                    </a:cubicBezTo>
                    <a:cubicBezTo>
                      <a:pt x="16999" y="90431"/>
                      <a:pt x="17334" y="90646"/>
                      <a:pt x="17645" y="90837"/>
                    </a:cubicBezTo>
                    <a:lnTo>
                      <a:pt x="17501" y="91076"/>
                    </a:lnTo>
                    <a:cubicBezTo>
                      <a:pt x="17358" y="91291"/>
                      <a:pt x="17238" y="91506"/>
                      <a:pt x="17095" y="91722"/>
                    </a:cubicBezTo>
                    <a:lnTo>
                      <a:pt x="16880" y="91985"/>
                    </a:lnTo>
                    <a:lnTo>
                      <a:pt x="16784" y="92152"/>
                    </a:lnTo>
                    <a:cubicBezTo>
                      <a:pt x="16760" y="92152"/>
                      <a:pt x="16760" y="92176"/>
                      <a:pt x="16760" y="92176"/>
                    </a:cubicBezTo>
                    <a:cubicBezTo>
                      <a:pt x="16688" y="92128"/>
                      <a:pt x="16617" y="92080"/>
                      <a:pt x="16545" y="92056"/>
                    </a:cubicBezTo>
                    <a:cubicBezTo>
                      <a:pt x="16449" y="91985"/>
                      <a:pt x="16354" y="91937"/>
                      <a:pt x="16258" y="91889"/>
                    </a:cubicBezTo>
                    <a:cubicBezTo>
                      <a:pt x="16067" y="91817"/>
                      <a:pt x="15876" y="91722"/>
                      <a:pt x="15660" y="91674"/>
                    </a:cubicBezTo>
                    <a:cubicBezTo>
                      <a:pt x="15254" y="91554"/>
                      <a:pt x="14824" y="91459"/>
                      <a:pt x="14393" y="91435"/>
                    </a:cubicBezTo>
                    <a:cubicBezTo>
                      <a:pt x="13985" y="91413"/>
                      <a:pt x="13572" y="91401"/>
                      <a:pt x="13156" y="91401"/>
                    </a:cubicBezTo>
                    <a:cubicBezTo>
                      <a:pt x="12647" y="91401"/>
                      <a:pt x="12133" y="91419"/>
                      <a:pt x="11620" y="91459"/>
                    </a:cubicBezTo>
                    <a:lnTo>
                      <a:pt x="10735" y="91483"/>
                    </a:lnTo>
                    <a:lnTo>
                      <a:pt x="10305" y="91506"/>
                    </a:lnTo>
                    <a:cubicBezTo>
                      <a:pt x="10185" y="91506"/>
                      <a:pt x="10066" y="91530"/>
                      <a:pt x="9946" y="91554"/>
                    </a:cubicBezTo>
                    <a:cubicBezTo>
                      <a:pt x="10018" y="91435"/>
                      <a:pt x="10090" y="91291"/>
                      <a:pt x="10138" y="91172"/>
                    </a:cubicBezTo>
                    <a:cubicBezTo>
                      <a:pt x="10162" y="91052"/>
                      <a:pt x="10209" y="90933"/>
                      <a:pt x="10233" y="90837"/>
                    </a:cubicBezTo>
                    <a:cubicBezTo>
                      <a:pt x="10257" y="90717"/>
                      <a:pt x="10257" y="90598"/>
                      <a:pt x="10257" y="90478"/>
                    </a:cubicBezTo>
                    <a:cubicBezTo>
                      <a:pt x="10257" y="90455"/>
                      <a:pt x="10239" y="90443"/>
                      <a:pt x="10218" y="90443"/>
                    </a:cubicBezTo>
                    <a:cubicBezTo>
                      <a:pt x="10197" y="90443"/>
                      <a:pt x="10174" y="90455"/>
                      <a:pt x="10162" y="90478"/>
                    </a:cubicBezTo>
                    <a:cubicBezTo>
                      <a:pt x="10114" y="90574"/>
                      <a:pt x="10090" y="90670"/>
                      <a:pt x="10066" y="90789"/>
                    </a:cubicBezTo>
                    <a:cubicBezTo>
                      <a:pt x="10042" y="90885"/>
                      <a:pt x="10018" y="90980"/>
                      <a:pt x="9994" y="91076"/>
                    </a:cubicBezTo>
                    <a:cubicBezTo>
                      <a:pt x="9922" y="91267"/>
                      <a:pt x="9827" y="91435"/>
                      <a:pt x="9731" y="91602"/>
                    </a:cubicBezTo>
                    <a:cubicBezTo>
                      <a:pt x="9612" y="91746"/>
                      <a:pt x="9468" y="91865"/>
                      <a:pt x="9301" y="91913"/>
                    </a:cubicBezTo>
                    <a:cubicBezTo>
                      <a:pt x="9205" y="91961"/>
                      <a:pt x="9110" y="91961"/>
                      <a:pt x="9038" y="91985"/>
                    </a:cubicBezTo>
                    <a:cubicBezTo>
                      <a:pt x="8966" y="91961"/>
                      <a:pt x="8918" y="91961"/>
                      <a:pt x="8894" y="91961"/>
                    </a:cubicBezTo>
                    <a:lnTo>
                      <a:pt x="10018" y="89642"/>
                    </a:lnTo>
                    <a:cubicBezTo>
                      <a:pt x="10807" y="88064"/>
                      <a:pt x="11572" y="86486"/>
                      <a:pt x="12337" y="84884"/>
                    </a:cubicBezTo>
                    <a:cubicBezTo>
                      <a:pt x="12552" y="84454"/>
                      <a:pt x="12791" y="83999"/>
                      <a:pt x="13007" y="83569"/>
                    </a:cubicBezTo>
                    <a:cubicBezTo>
                      <a:pt x="13054" y="83449"/>
                      <a:pt x="13102" y="83354"/>
                      <a:pt x="13150" y="83258"/>
                    </a:cubicBezTo>
                    <a:close/>
                    <a:moveTo>
                      <a:pt x="12648" y="79050"/>
                    </a:moveTo>
                    <a:lnTo>
                      <a:pt x="12648" y="79050"/>
                    </a:lnTo>
                    <a:cubicBezTo>
                      <a:pt x="12624" y="79098"/>
                      <a:pt x="12600" y="79146"/>
                      <a:pt x="12624" y="79194"/>
                    </a:cubicBezTo>
                    <a:lnTo>
                      <a:pt x="12624" y="79218"/>
                    </a:lnTo>
                    <a:cubicBezTo>
                      <a:pt x="12624" y="79266"/>
                      <a:pt x="12600" y="79337"/>
                      <a:pt x="12600" y="79385"/>
                    </a:cubicBezTo>
                    <a:cubicBezTo>
                      <a:pt x="12576" y="79481"/>
                      <a:pt x="12576" y="79600"/>
                      <a:pt x="12576" y="79696"/>
                    </a:cubicBezTo>
                    <a:cubicBezTo>
                      <a:pt x="12576" y="79935"/>
                      <a:pt x="12600" y="80150"/>
                      <a:pt x="12648" y="80365"/>
                    </a:cubicBezTo>
                    <a:cubicBezTo>
                      <a:pt x="12720" y="80772"/>
                      <a:pt x="12863" y="81202"/>
                      <a:pt x="13078" y="81585"/>
                    </a:cubicBezTo>
                    <a:cubicBezTo>
                      <a:pt x="13126" y="81680"/>
                      <a:pt x="13198" y="81800"/>
                      <a:pt x="13246" y="81895"/>
                    </a:cubicBezTo>
                    <a:lnTo>
                      <a:pt x="13365" y="82039"/>
                    </a:lnTo>
                    <a:cubicBezTo>
                      <a:pt x="13389" y="82063"/>
                      <a:pt x="13413" y="82111"/>
                      <a:pt x="13437" y="82135"/>
                    </a:cubicBezTo>
                    <a:cubicBezTo>
                      <a:pt x="13222" y="82517"/>
                      <a:pt x="13054" y="82923"/>
                      <a:pt x="12839" y="83330"/>
                    </a:cubicBezTo>
                    <a:lnTo>
                      <a:pt x="12265" y="84525"/>
                    </a:lnTo>
                    <a:cubicBezTo>
                      <a:pt x="11883" y="85314"/>
                      <a:pt x="11476" y="86103"/>
                      <a:pt x="11094" y="86916"/>
                    </a:cubicBezTo>
                    <a:cubicBezTo>
                      <a:pt x="10329" y="88494"/>
                      <a:pt x="9564" y="90096"/>
                      <a:pt x="8775" y="91674"/>
                    </a:cubicBezTo>
                    <a:lnTo>
                      <a:pt x="8392" y="92558"/>
                    </a:lnTo>
                    <a:cubicBezTo>
                      <a:pt x="8333" y="92546"/>
                      <a:pt x="8279" y="92540"/>
                      <a:pt x="8228" y="92540"/>
                    </a:cubicBezTo>
                    <a:cubicBezTo>
                      <a:pt x="8177" y="92540"/>
                      <a:pt x="8129" y="92546"/>
                      <a:pt x="8082" y="92558"/>
                    </a:cubicBezTo>
                    <a:cubicBezTo>
                      <a:pt x="7986" y="92558"/>
                      <a:pt x="7890" y="92558"/>
                      <a:pt x="7795" y="92582"/>
                    </a:cubicBezTo>
                    <a:cubicBezTo>
                      <a:pt x="7579" y="92606"/>
                      <a:pt x="7388" y="92630"/>
                      <a:pt x="7197" y="92678"/>
                    </a:cubicBezTo>
                    <a:cubicBezTo>
                      <a:pt x="6791" y="92774"/>
                      <a:pt x="6432" y="92917"/>
                      <a:pt x="6097" y="93132"/>
                    </a:cubicBezTo>
                    <a:cubicBezTo>
                      <a:pt x="6002" y="93156"/>
                      <a:pt x="5930" y="93204"/>
                      <a:pt x="5858" y="93252"/>
                    </a:cubicBezTo>
                    <a:cubicBezTo>
                      <a:pt x="6097" y="92893"/>
                      <a:pt x="6288" y="92511"/>
                      <a:pt x="6480" y="92128"/>
                    </a:cubicBezTo>
                    <a:cubicBezTo>
                      <a:pt x="6743" y="91650"/>
                      <a:pt x="6982" y="91172"/>
                      <a:pt x="7245" y="90694"/>
                    </a:cubicBezTo>
                    <a:cubicBezTo>
                      <a:pt x="7723" y="89761"/>
                      <a:pt x="8201" y="88805"/>
                      <a:pt x="8655" y="87849"/>
                    </a:cubicBezTo>
                    <a:cubicBezTo>
                      <a:pt x="9133" y="86892"/>
                      <a:pt x="9588" y="85936"/>
                      <a:pt x="10042" y="84980"/>
                    </a:cubicBezTo>
                    <a:cubicBezTo>
                      <a:pt x="10496" y="83999"/>
                      <a:pt x="10927" y="83043"/>
                      <a:pt x="11333" y="82063"/>
                    </a:cubicBezTo>
                    <a:cubicBezTo>
                      <a:pt x="11763" y="81083"/>
                      <a:pt x="12194" y="80102"/>
                      <a:pt x="12600" y="79122"/>
                    </a:cubicBezTo>
                    <a:lnTo>
                      <a:pt x="12600" y="79098"/>
                    </a:lnTo>
                    <a:cubicBezTo>
                      <a:pt x="12600" y="79098"/>
                      <a:pt x="12624" y="79074"/>
                      <a:pt x="12648" y="79050"/>
                    </a:cubicBezTo>
                    <a:close/>
                    <a:moveTo>
                      <a:pt x="9253" y="74556"/>
                    </a:moveTo>
                    <a:lnTo>
                      <a:pt x="9181" y="74699"/>
                    </a:lnTo>
                    <a:cubicBezTo>
                      <a:pt x="9014" y="74819"/>
                      <a:pt x="8871" y="74962"/>
                      <a:pt x="8727" y="75082"/>
                    </a:cubicBezTo>
                    <a:cubicBezTo>
                      <a:pt x="8560" y="75201"/>
                      <a:pt x="8392" y="75345"/>
                      <a:pt x="8225" y="75440"/>
                    </a:cubicBezTo>
                    <a:cubicBezTo>
                      <a:pt x="7890" y="75679"/>
                      <a:pt x="7532" y="75895"/>
                      <a:pt x="7173" y="76110"/>
                    </a:cubicBezTo>
                    <a:cubicBezTo>
                      <a:pt x="7132" y="76151"/>
                      <a:pt x="7162" y="76210"/>
                      <a:pt x="7201" y="76210"/>
                    </a:cubicBezTo>
                    <a:cubicBezTo>
                      <a:pt x="7208" y="76210"/>
                      <a:pt x="7214" y="76209"/>
                      <a:pt x="7221" y="76205"/>
                    </a:cubicBezTo>
                    <a:cubicBezTo>
                      <a:pt x="7603" y="76014"/>
                      <a:pt x="7962" y="75799"/>
                      <a:pt x="8297" y="75560"/>
                    </a:cubicBezTo>
                    <a:cubicBezTo>
                      <a:pt x="8464" y="75440"/>
                      <a:pt x="8631" y="75321"/>
                      <a:pt x="8799" y="75201"/>
                    </a:cubicBezTo>
                    <a:lnTo>
                      <a:pt x="9038" y="75010"/>
                    </a:lnTo>
                    <a:lnTo>
                      <a:pt x="9038" y="75010"/>
                    </a:lnTo>
                    <a:lnTo>
                      <a:pt x="8990" y="75129"/>
                    </a:lnTo>
                    <a:cubicBezTo>
                      <a:pt x="8942" y="75177"/>
                      <a:pt x="8894" y="75225"/>
                      <a:pt x="8847" y="75273"/>
                    </a:cubicBezTo>
                    <a:lnTo>
                      <a:pt x="8631" y="75440"/>
                    </a:lnTo>
                    <a:cubicBezTo>
                      <a:pt x="8512" y="75560"/>
                      <a:pt x="8368" y="75679"/>
                      <a:pt x="8225" y="75775"/>
                    </a:cubicBezTo>
                    <a:cubicBezTo>
                      <a:pt x="7914" y="75990"/>
                      <a:pt x="7627" y="76134"/>
                      <a:pt x="7316" y="76325"/>
                    </a:cubicBezTo>
                    <a:cubicBezTo>
                      <a:pt x="7293" y="76349"/>
                      <a:pt x="7316" y="76397"/>
                      <a:pt x="7340" y="76397"/>
                    </a:cubicBezTo>
                    <a:cubicBezTo>
                      <a:pt x="7675" y="76253"/>
                      <a:pt x="8010" y="76086"/>
                      <a:pt x="8297" y="75871"/>
                    </a:cubicBezTo>
                    <a:cubicBezTo>
                      <a:pt x="8440" y="75775"/>
                      <a:pt x="8560" y="75655"/>
                      <a:pt x="8703" y="75560"/>
                    </a:cubicBezTo>
                    <a:lnTo>
                      <a:pt x="8871" y="75416"/>
                    </a:lnTo>
                    <a:lnTo>
                      <a:pt x="8871" y="75416"/>
                    </a:lnTo>
                    <a:cubicBezTo>
                      <a:pt x="8679" y="75847"/>
                      <a:pt x="8488" y="76277"/>
                      <a:pt x="8321" y="76707"/>
                    </a:cubicBezTo>
                    <a:cubicBezTo>
                      <a:pt x="8297" y="76731"/>
                      <a:pt x="8297" y="76731"/>
                      <a:pt x="8297" y="76731"/>
                    </a:cubicBezTo>
                    <a:cubicBezTo>
                      <a:pt x="8153" y="76923"/>
                      <a:pt x="7962" y="77090"/>
                      <a:pt x="7771" y="77209"/>
                    </a:cubicBezTo>
                    <a:cubicBezTo>
                      <a:pt x="7675" y="77281"/>
                      <a:pt x="7556" y="77329"/>
                      <a:pt x="7460" y="77377"/>
                    </a:cubicBezTo>
                    <a:cubicBezTo>
                      <a:pt x="7340" y="77425"/>
                      <a:pt x="7245" y="77472"/>
                      <a:pt x="7125" y="77520"/>
                    </a:cubicBezTo>
                    <a:cubicBezTo>
                      <a:pt x="7077" y="77544"/>
                      <a:pt x="7101" y="77616"/>
                      <a:pt x="7149" y="77616"/>
                    </a:cubicBezTo>
                    <a:cubicBezTo>
                      <a:pt x="7293" y="77616"/>
                      <a:pt x="7412" y="77592"/>
                      <a:pt x="7532" y="77520"/>
                    </a:cubicBezTo>
                    <a:cubicBezTo>
                      <a:pt x="7651" y="77472"/>
                      <a:pt x="7747" y="77425"/>
                      <a:pt x="7866" y="77353"/>
                    </a:cubicBezTo>
                    <a:cubicBezTo>
                      <a:pt x="8034" y="77233"/>
                      <a:pt x="8201" y="77114"/>
                      <a:pt x="8345" y="76946"/>
                    </a:cubicBezTo>
                    <a:cubicBezTo>
                      <a:pt x="8368" y="76946"/>
                      <a:pt x="8368" y="76946"/>
                      <a:pt x="8392" y="76923"/>
                    </a:cubicBezTo>
                    <a:lnTo>
                      <a:pt x="8416" y="76899"/>
                    </a:lnTo>
                    <a:cubicBezTo>
                      <a:pt x="8512" y="76970"/>
                      <a:pt x="8608" y="77018"/>
                      <a:pt x="8679" y="77066"/>
                    </a:cubicBezTo>
                    <a:cubicBezTo>
                      <a:pt x="8775" y="77138"/>
                      <a:pt x="8942" y="77233"/>
                      <a:pt x="9086" y="77329"/>
                    </a:cubicBezTo>
                    <a:cubicBezTo>
                      <a:pt x="9349" y="77472"/>
                      <a:pt x="9612" y="77616"/>
                      <a:pt x="9875" y="77783"/>
                    </a:cubicBezTo>
                    <a:cubicBezTo>
                      <a:pt x="10425" y="78070"/>
                      <a:pt x="10974" y="78381"/>
                      <a:pt x="11524" y="78644"/>
                    </a:cubicBezTo>
                    <a:lnTo>
                      <a:pt x="12170" y="78931"/>
                    </a:lnTo>
                    <a:cubicBezTo>
                      <a:pt x="12146" y="78955"/>
                      <a:pt x="12122" y="79003"/>
                      <a:pt x="12098" y="79026"/>
                    </a:cubicBezTo>
                    <a:lnTo>
                      <a:pt x="12002" y="79218"/>
                    </a:lnTo>
                    <a:cubicBezTo>
                      <a:pt x="11931" y="79337"/>
                      <a:pt x="11883" y="79457"/>
                      <a:pt x="11811" y="79576"/>
                    </a:cubicBezTo>
                    <a:cubicBezTo>
                      <a:pt x="11794" y="79610"/>
                      <a:pt x="11825" y="79644"/>
                      <a:pt x="11853" y="79644"/>
                    </a:cubicBezTo>
                    <a:cubicBezTo>
                      <a:pt x="11865" y="79644"/>
                      <a:pt x="11876" y="79638"/>
                      <a:pt x="11883" y="79624"/>
                    </a:cubicBezTo>
                    <a:cubicBezTo>
                      <a:pt x="11955" y="79505"/>
                      <a:pt x="12026" y="79385"/>
                      <a:pt x="12098" y="79266"/>
                    </a:cubicBezTo>
                    <a:lnTo>
                      <a:pt x="12194" y="79098"/>
                    </a:lnTo>
                    <a:cubicBezTo>
                      <a:pt x="12218" y="79050"/>
                      <a:pt x="12242" y="79026"/>
                      <a:pt x="12265" y="78979"/>
                    </a:cubicBezTo>
                    <a:lnTo>
                      <a:pt x="12457" y="79074"/>
                    </a:lnTo>
                    <a:cubicBezTo>
                      <a:pt x="12098" y="79935"/>
                      <a:pt x="11739" y="80772"/>
                      <a:pt x="11381" y="81632"/>
                    </a:cubicBezTo>
                    <a:cubicBezTo>
                      <a:pt x="10951" y="82613"/>
                      <a:pt x="10520" y="83569"/>
                      <a:pt x="10066" y="84549"/>
                    </a:cubicBezTo>
                    <a:cubicBezTo>
                      <a:pt x="9636" y="85506"/>
                      <a:pt x="9181" y="86462"/>
                      <a:pt x="8727" y="87418"/>
                    </a:cubicBezTo>
                    <a:cubicBezTo>
                      <a:pt x="8273" y="88375"/>
                      <a:pt x="7795" y="89331"/>
                      <a:pt x="7316" y="90263"/>
                    </a:cubicBezTo>
                    <a:cubicBezTo>
                      <a:pt x="6838" y="91220"/>
                      <a:pt x="6336" y="92152"/>
                      <a:pt x="5834" y="93084"/>
                    </a:cubicBezTo>
                    <a:lnTo>
                      <a:pt x="5762" y="93252"/>
                    </a:lnTo>
                    <a:cubicBezTo>
                      <a:pt x="5755" y="93245"/>
                      <a:pt x="5748" y="93242"/>
                      <a:pt x="5741" y="93242"/>
                    </a:cubicBezTo>
                    <a:cubicBezTo>
                      <a:pt x="5725" y="93242"/>
                      <a:pt x="5708" y="93259"/>
                      <a:pt x="5691" y="93276"/>
                    </a:cubicBezTo>
                    <a:lnTo>
                      <a:pt x="5691" y="93300"/>
                    </a:lnTo>
                    <a:cubicBezTo>
                      <a:pt x="5571" y="93252"/>
                      <a:pt x="5428" y="93228"/>
                      <a:pt x="5308" y="93204"/>
                    </a:cubicBezTo>
                    <a:lnTo>
                      <a:pt x="5260" y="93180"/>
                    </a:lnTo>
                    <a:cubicBezTo>
                      <a:pt x="5380" y="93013"/>
                      <a:pt x="5476" y="92821"/>
                      <a:pt x="5571" y="92630"/>
                    </a:cubicBezTo>
                    <a:cubicBezTo>
                      <a:pt x="5667" y="92415"/>
                      <a:pt x="5762" y="92224"/>
                      <a:pt x="5882" y="92009"/>
                    </a:cubicBezTo>
                    <a:cubicBezTo>
                      <a:pt x="5978" y="91793"/>
                      <a:pt x="6097" y="91602"/>
                      <a:pt x="6193" y="91387"/>
                    </a:cubicBezTo>
                    <a:lnTo>
                      <a:pt x="6336" y="91100"/>
                    </a:lnTo>
                    <a:cubicBezTo>
                      <a:pt x="6408" y="90980"/>
                      <a:pt x="6456" y="90885"/>
                      <a:pt x="6504" y="90765"/>
                    </a:cubicBezTo>
                    <a:cubicBezTo>
                      <a:pt x="6504" y="90714"/>
                      <a:pt x="6466" y="90674"/>
                      <a:pt x="6428" y="90674"/>
                    </a:cubicBezTo>
                    <a:cubicBezTo>
                      <a:pt x="6413" y="90674"/>
                      <a:pt x="6397" y="90680"/>
                      <a:pt x="6384" y="90694"/>
                    </a:cubicBezTo>
                    <a:cubicBezTo>
                      <a:pt x="6312" y="90789"/>
                      <a:pt x="6265" y="90885"/>
                      <a:pt x="6217" y="91004"/>
                    </a:cubicBezTo>
                    <a:cubicBezTo>
                      <a:pt x="6145" y="91100"/>
                      <a:pt x="6097" y="91196"/>
                      <a:pt x="6049" y="91291"/>
                    </a:cubicBezTo>
                    <a:cubicBezTo>
                      <a:pt x="5954" y="91506"/>
                      <a:pt x="5834" y="91722"/>
                      <a:pt x="5739" y="91937"/>
                    </a:cubicBezTo>
                    <a:cubicBezTo>
                      <a:pt x="5619" y="92152"/>
                      <a:pt x="5523" y="92343"/>
                      <a:pt x="5404" y="92558"/>
                    </a:cubicBezTo>
                    <a:cubicBezTo>
                      <a:pt x="5308" y="92750"/>
                      <a:pt x="5236" y="92965"/>
                      <a:pt x="5141" y="93156"/>
                    </a:cubicBezTo>
                    <a:lnTo>
                      <a:pt x="4902" y="93084"/>
                    </a:lnTo>
                    <a:cubicBezTo>
                      <a:pt x="5021" y="92869"/>
                      <a:pt x="5165" y="92630"/>
                      <a:pt x="5284" y="92391"/>
                    </a:cubicBezTo>
                    <a:cubicBezTo>
                      <a:pt x="5356" y="92248"/>
                      <a:pt x="5428" y="92104"/>
                      <a:pt x="5476" y="91961"/>
                    </a:cubicBezTo>
                    <a:cubicBezTo>
                      <a:pt x="5523" y="91889"/>
                      <a:pt x="5547" y="91817"/>
                      <a:pt x="5595" y="91746"/>
                    </a:cubicBezTo>
                    <a:cubicBezTo>
                      <a:pt x="5619" y="91674"/>
                      <a:pt x="5643" y="91602"/>
                      <a:pt x="5643" y="91530"/>
                    </a:cubicBezTo>
                    <a:cubicBezTo>
                      <a:pt x="5619" y="91483"/>
                      <a:pt x="5595" y="91483"/>
                      <a:pt x="5547" y="91483"/>
                    </a:cubicBezTo>
                    <a:cubicBezTo>
                      <a:pt x="5499" y="91530"/>
                      <a:pt x="5452" y="91602"/>
                      <a:pt x="5428" y="91674"/>
                    </a:cubicBezTo>
                    <a:lnTo>
                      <a:pt x="5332" y="91889"/>
                    </a:lnTo>
                    <a:cubicBezTo>
                      <a:pt x="5260" y="92032"/>
                      <a:pt x="5213" y="92176"/>
                      <a:pt x="5141" y="92319"/>
                    </a:cubicBezTo>
                    <a:cubicBezTo>
                      <a:pt x="5021" y="92558"/>
                      <a:pt x="4878" y="92797"/>
                      <a:pt x="4758" y="93037"/>
                    </a:cubicBezTo>
                    <a:cubicBezTo>
                      <a:pt x="4495" y="92965"/>
                      <a:pt x="4232" y="92893"/>
                      <a:pt x="3969" y="92797"/>
                    </a:cubicBezTo>
                    <a:cubicBezTo>
                      <a:pt x="3396" y="92582"/>
                      <a:pt x="2846" y="92367"/>
                      <a:pt x="2296" y="92128"/>
                    </a:cubicBezTo>
                    <a:lnTo>
                      <a:pt x="1818" y="91937"/>
                    </a:lnTo>
                    <a:cubicBezTo>
                      <a:pt x="1674" y="91841"/>
                      <a:pt x="1531" y="91793"/>
                      <a:pt x="1387" y="91746"/>
                    </a:cubicBezTo>
                    <a:cubicBezTo>
                      <a:pt x="1411" y="91626"/>
                      <a:pt x="1435" y="91506"/>
                      <a:pt x="1435" y="91387"/>
                    </a:cubicBezTo>
                    <a:cubicBezTo>
                      <a:pt x="1435" y="91220"/>
                      <a:pt x="1435" y="91076"/>
                      <a:pt x="1387" y="90933"/>
                    </a:cubicBezTo>
                    <a:cubicBezTo>
                      <a:pt x="1387" y="90765"/>
                      <a:pt x="1339" y="90622"/>
                      <a:pt x="1292" y="90478"/>
                    </a:cubicBezTo>
                    <a:cubicBezTo>
                      <a:pt x="1244" y="90335"/>
                      <a:pt x="1172" y="90192"/>
                      <a:pt x="1100" y="90072"/>
                    </a:cubicBezTo>
                    <a:cubicBezTo>
                      <a:pt x="1316" y="89761"/>
                      <a:pt x="1531" y="89426"/>
                      <a:pt x="1698" y="89068"/>
                    </a:cubicBezTo>
                    <a:cubicBezTo>
                      <a:pt x="1889" y="88685"/>
                      <a:pt x="2081" y="88303"/>
                      <a:pt x="2248" y="87896"/>
                    </a:cubicBezTo>
                    <a:cubicBezTo>
                      <a:pt x="2367" y="87705"/>
                      <a:pt x="2439" y="87466"/>
                      <a:pt x="2487" y="87227"/>
                    </a:cubicBezTo>
                    <a:cubicBezTo>
                      <a:pt x="2487" y="87199"/>
                      <a:pt x="2471" y="87187"/>
                      <a:pt x="2452" y="87187"/>
                    </a:cubicBezTo>
                    <a:cubicBezTo>
                      <a:pt x="2439" y="87187"/>
                      <a:pt x="2425" y="87193"/>
                      <a:pt x="2415" y="87203"/>
                    </a:cubicBezTo>
                    <a:cubicBezTo>
                      <a:pt x="2296" y="87394"/>
                      <a:pt x="2200" y="87586"/>
                      <a:pt x="2128" y="87777"/>
                    </a:cubicBezTo>
                    <a:cubicBezTo>
                      <a:pt x="2057" y="87968"/>
                      <a:pt x="1961" y="88183"/>
                      <a:pt x="1865" y="88375"/>
                    </a:cubicBezTo>
                    <a:cubicBezTo>
                      <a:pt x="1698" y="88733"/>
                      <a:pt x="1507" y="89140"/>
                      <a:pt x="1316" y="89498"/>
                    </a:cubicBezTo>
                    <a:cubicBezTo>
                      <a:pt x="1220" y="89666"/>
                      <a:pt x="1124" y="89833"/>
                      <a:pt x="1053" y="90024"/>
                    </a:cubicBezTo>
                    <a:cubicBezTo>
                      <a:pt x="1043" y="90021"/>
                      <a:pt x="1033" y="90019"/>
                      <a:pt x="1023" y="90019"/>
                    </a:cubicBezTo>
                    <a:cubicBezTo>
                      <a:pt x="963" y="90019"/>
                      <a:pt x="912" y="90079"/>
                      <a:pt x="933" y="90120"/>
                    </a:cubicBezTo>
                    <a:cubicBezTo>
                      <a:pt x="957" y="90192"/>
                      <a:pt x="1005" y="90263"/>
                      <a:pt x="1029" y="90335"/>
                    </a:cubicBezTo>
                    <a:cubicBezTo>
                      <a:pt x="1053" y="90383"/>
                      <a:pt x="1100" y="90455"/>
                      <a:pt x="1100" y="90526"/>
                    </a:cubicBezTo>
                    <a:cubicBezTo>
                      <a:pt x="1172" y="90646"/>
                      <a:pt x="1196" y="90789"/>
                      <a:pt x="1220" y="90957"/>
                    </a:cubicBezTo>
                    <a:cubicBezTo>
                      <a:pt x="1268" y="91076"/>
                      <a:pt x="1268" y="91220"/>
                      <a:pt x="1268" y="91363"/>
                    </a:cubicBezTo>
                    <a:lnTo>
                      <a:pt x="1268" y="91722"/>
                    </a:lnTo>
                    <a:lnTo>
                      <a:pt x="1268" y="91746"/>
                    </a:lnTo>
                    <a:cubicBezTo>
                      <a:pt x="1244" y="91793"/>
                      <a:pt x="1220" y="91841"/>
                      <a:pt x="1196" y="91889"/>
                    </a:cubicBezTo>
                    <a:cubicBezTo>
                      <a:pt x="1196" y="91961"/>
                      <a:pt x="1172" y="92009"/>
                      <a:pt x="1148" y="92056"/>
                    </a:cubicBezTo>
                    <a:cubicBezTo>
                      <a:pt x="1125" y="92151"/>
                      <a:pt x="1078" y="92269"/>
                      <a:pt x="1053" y="92341"/>
                    </a:cubicBezTo>
                    <a:lnTo>
                      <a:pt x="1053" y="92341"/>
                    </a:lnTo>
                    <a:cubicBezTo>
                      <a:pt x="1058" y="92209"/>
                      <a:pt x="1076" y="92064"/>
                      <a:pt x="1076" y="91937"/>
                    </a:cubicBezTo>
                    <a:cubicBezTo>
                      <a:pt x="1076" y="91817"/>
                      <a:pt x="1076" y="91626"/>
                      <a:pt x="1053" y="91483"/>
                    </a:cubicBezTo>
                    <a:cubicBezTo>
                      <a:pt x="1053" y="91315"/>
                      <a:pt x="1029" y="91172"/>
                      <a:pt x="981" y="91028"/>
                    </a:cubicBezTo>
                    <a:cubicBezTo>
                      <a:pt x="981" y="91016"/>
                      <a:pt x="963" y="91010"/>
                      <a:pt x="945" y="91010"/>
                    </a:cubicBezTo>
                    <a:cubicBezTo>
                      <a:pt x="927" y="91010"/>
                      <a:pt x="909" y="91016"/>
                      <a:pt x="909" y="91028"/>
                    </a:cubicBezTo>
                    <a:cubicBezTo>
                      <a:pt x="909" y="91172"/>
                      <a:pt x="909" y="91315"/>
                      <a:pt x="933" y="91459"/>
                    </a:cubicBezTo>
                    <a:cubicBezTo>
                      <a:pt x="933" y="91626"/>
                      <a:pt x="957" y="91793"/>
                      <a:pt x="957" y="91937"/>
                    </a:cubicBezTo>
                    <a:cubicBezTo>
                      <a:pt x="957" y="92200"/>
                      <a:pt x="933" y="92439"/>
                      <a:pt x="909" y="92702"/>
                    </a:cubicBezTo>
                    <a:cubicBezTo>
                      <a:pt x="885" y="92797"/>
                      <a:pt x="837" y="92869"/>
                      <a:pt x="813" y="92941"/>
                    </a:cubicBezTo>
                    <a:cubicBezTo>
                      <a:pt x="766" y="93037"/>
                      <a:pt x="742" y="93084"/>
                      <a:pt x="718" y="93132"/>
                    </a:cubicBezTo>
                    <a:cubicBezTo>
                      <a:pt x="718" y="93108"/>
                      <a:pt x="718" y="93084"/>
                      <a:pt x="718" y="93060"/>
                    </a:cubicBezTo>
                    <a:cubicBezTo>
                      <a:pt x="766" y="92869"/>
                      <a:pt x="790" y="92678"/>
                      <a:pt x="790" y="92487"/>
                    </a:cubicBezTo>
                    <a:cubicBezTo>
                      <a:pt x="813" y="92319"/>
                      <a:pt x="813" y="92104"/>
                      <a:pt x="813" y="91913"/>
                    </a:cubicBezTo>
                    <a:cubicBezTo>
                      <a:pt x="837" y="91722"/>
                      <a:pt x="813" y="91530"/>
                      <a:pt x="766" y="91363"/>
                    </a:cubicBezTo>
                    <a:cubicBezTo>
                      <a:pt x="766" y="91339"/>
                      <a:pt x="754" y="91327"/>
                      <a:pt x="742" y="91327"/>
                    </a:cubicBezTo>
                    <a:cubicBezTo>
                      <a:pt x="730" y="91327"/>
                      <a:pt x="718" y="91339"/>
                      <a:pt x="718" y="91363"/>
                    </a:cubicBezTo>
                    <a:cubicBezTo>
                      <a:pt x="694" y="91530"/>
                      <a:pt x="694" y="91722"/>
                      <a:pt x="718" y="91913"/>
                    </a:cubicBezTo>
                    <a:cubicBezTo>
                      <a:pt x="718" y="92104"/>
                      <a:pt x="718" y="92295"/>
                      <a:pt x="694" y="92463"/>
                    </a:cubicBezTo>
                    <a:cubicBezTo>
                      <a:pt x="670" y="92654"/>
                      <a:pt x="646" y="92845"/>
                      <a:pt x="622" y="93037"/>
                    </a:cubicBezTo>
                    <a:cubicBezTo>
                      <a:pt x="598" y="93180"/>
                      <a:pt x="574" y="93323"/>
                      <a:pt x="550" y="93467"/>
                    </a:cubicBezTo>
                    <a:lnTo>
                      <a:pt x="503" y="93539"/>
                    </a:lnTo>
                    <a:cubicBezTo>
                      <a:pt x="455" y="93634"/>
                      <a:pt x="407" y="93706"/>
                      <a:pt x="335" y="93802"/>
                    </a:cubicBezTo>
                    <a:lnTo>
                      <a:pt x="335" y="93826"/>
                    </a:lnTo>
                    <a:lnTo>
                      <a:pt x="311" y="93826"/>
                    </a:lnTo>
                    <a:cubicBezTo>
                      <a:pt x="335" y="93706"/>
                      <a:pt x="359" y="93586"/>
                      <a:pt x="383" y="93467"/>
                    </a:cubicBezTo>
                    <a:cubicBezTo>
                      <a:pt x="431" y="93228"/>
                      <a:pt x="455" y="92989"/>
                      <a:pt x="503" y="92750"/>
                    </a:cubicBezTo>
                    <a:cubicBezTo>
                      <a:pt x="527" y="92272"/>
                      <a:pt x="527" y="91769"/>
                      <a:pt x="503" y="91291"/>
                    </a:cubicBezTo>
                    <a:cubicBezTo>
                      <a:pt x="479" y="91028"/>
                      <a:pt x="431" y="90789"/>
                      <a:pt x="383" y="90550"/>
                    </a:cubicBezTo>
                    <a:cubicBezTo>
                      <a:pt x="383" y="90168"/>
                      <a:pt x="192" y="89809"/>
                      <a:pt x="192" y="89450"/>
                    </a:cubicBezTo>
                    <a:cubicBezTo>
                      <a:pt x="216" y="89211"/>
                      <a:pt x="311" y="88972"/>
                      <a:pt x="431" y="88757"/>
                    </a:cubicBezTo>
                    <a:lnTo>
                      <a:pt x="790" y="88040"/>
                    </a:lnTo>
                    <a:cubicBezTo>
                      <a:pt x="1268" y="87036"/>
                      <a:pt x="1746" y="86032"/>
                      <a:pt x="2224" y="85051"/>
                    </a:cubicBezTo>
                    <a:lnTo>
                      <a:pt x="2630" y="84215"/>
                    </a:lnTo>
                    <a:lnTo>
                      <a:pt x="2846" y="83784"/>
                    </a:lnTo>
                    <a:cubicBezTo>
                      <a:pt x="2917" y="83665"/>
                      <a:pt x="2965" y="83521"/>
                      <a:pt x="3013" y="83354"/>
                    </a:cubicBezTo>
                    <a:cubicBezTo>
                      <a:pt x="3013" y="83354"/>
                      <a:pt x="3013" y="83330"/>
                      <a:pt x="3013" y="83306"/>
                    </a:cubicBezTo>
                    <a:cubicBezTo>
                      <a:pt x="3109" y="83163"/>
                      <a:pt x="3180" y="83043"/>
                      <a:pt x="3252" y="82900"/>
                    </a:cubicBezTo>
                    <a:cubicBezTo>
                      <a:pt x="3419" y="82613"/>
                      <a:pt x="3563" y="82326"/>
                      <a:pt x="3706" y="82039"/>
                    </a:cubicBezTo>
                    <a:cubicBezTo>
                      <a:pt x="4017" y="81489"/>
                      <a:pt x="4304" y="80939"/>
                      <a:pt x="4591" y="80389"/>
                    </a:cubicBezTo>
                    <a:lnTo>
                      <a:pt x="6360" y="77042"/>
                    </a:lnTo>
                    <a:cubicBezTo>
                      <a:pt x="6504" y="76755"/>
                      <a:pt x="6647" y="76492"/>
                      <a:pt x="6814" y="76253"/>
                    </a:cubicBezTo>
                    <a:cubicBezTo>
                      <a:pt x="6886" y="76134"/>
                      <a:pt x="6958" y="76062"/>
                      <a:pt x="7053" y="75966"/>
                    </a:cubicBezTo>
                    <a:cubicBezTo>
                      <a:pt x="7149" y="75895"/>
                      <a:pt x="7269" y="75847"/>
                      <a:pt x="7388" y="75823"/>
                    </a:cubicBezTo>
                    <a:cubicBezTo>
                      <a:pt x="7412" y="75823"/>
                      <a:pt x="7436" y="75799"/>
                      <a:pt x="7436" y="75775"/>
                    </a:cubicBezTo>
                    <a:cubicBezTo>
                      <a:pt x="7579" y="75703"/>
                      <a:pt x="7747" y="75632"/>
                      <a:pt x="7890" y="75536"/>
                    </a:cubicBezTo>
                    <a:cubicBezTo>
                      <a:pt x="8082" y="75440"/>
                      <a:pt x="8273" y="75297"/>
                      <a:pt x="8464" y="75177"/>
                    </a:cubicBezTo>
                    <a:cubicBezTo>
                      <a:pt x="8631" y="75058"/>
                      <a:pt x="8823" y="74914"/>
                      <a:pt x="8990" y="74771"/>
                    </a:cubicBezTo>
                    <a:cubicBezTo>
                      <a:pt x="9086" y="74699"/>
                      <a:pt x="9157" y="74627"/>
                      <a:pt x="9253" y="74556"/>
                    </a:cubicBezTo>
                    <a:close/>
                    <a:moveTo>
                      <a:pt x="8297" y="92750"/>
                    </a:moveTo>
                    <a:cubicBezTo>
                      <a:pt x="8249" y="92821"/>
                      <a:pt x="8225" y="92893"/>
                      <a:pt x="8177" y="92989"/>
                    </a:cubicBezTo>
                    <a:lnTo>
                      <a:pt x="8105" y="93156"/>
                    </a:lnTo>
                    <a:cubicBezTo>
                      <a:pt x="8082" y="93144"/>
                      <a:pt x="8058" y="93138"/>
                      <a:pt x="8034" y="93138"/>
                    </a:cubicBezTo>
                    <a:cubicBezTo>
                      <a:pt x="8010" y="93138"/>
                      <a:pt x="7986" y="93144"/>
                      <a:pt x="7962" y="93156"/>
                    </a:cubicBezTo>
                    <a:lnTo>
                      <a:pt x="7842" y="93180"/>
                    </a:lnTo>
                    <a:lnTo>
                      <a:pt x="7556" y="93228"/>
                    </a:lnTo>
                    <a:cubicBezTo>
                      <a:pt x="7364" y="93252"/>
                      <a:pt x="7197" y="93276"/>
                      <a:pt x="7006" y="93323"/>
                    </a:cubicBezTo>
                    <a:cubicBezTo>
                      <a:pt x="6962" y="93323"/>
                      <a:pt x="6978" y="93422"/>
                      <a:pt x="7017" y="93422"/>
                    </a:cubicBezTo>
                    <a:cubicBezTo>
                      <a:pt x="7021" y="93422"/>
                      <a:pt x="7025" y="93421"/>
                      <a:pt x="7030" y="93419"/>
                    </a:cubicBezTo>
                    <a:cubicBezTo>
                      <a:pt x="7221" y="93419"/>
                      <a:pt x="7412" y="93395"/>
                      <a:pt x="7579" y="93347"/>
                    </a:cubicBezTo>
                    <a:lnTo>
                      <a:pt x="7842" y="93323"/>
                    </a:lnTo>
                    <a:cubicBezTo>
                      <a:pt x="7914" y="93323"/>
                      <a:pt x="7962" y="93323"/>
                      <a:pt x="8034" y="93276"/>
                    </a:cubicBezTo>
                    <a:lnTo>
                      <a:pt x="8034" y="93276"/>
                    </a:lnTo>
                    <a:cubicBezTo>
                      <a:pt x="7986" y="93419"/>
                      <a:pt x="7914" y="93539"/>
                      <a:pt x="7866" y="93658"/>
                    </a:cubicBezTo>
                    <a:cubicBezTo>
                      <a:pt x="7795" y="93778"/>
                      <a:pt x="7747" y="93873"/>
                      <a:pt x="7699" y="93993"/>
                    </a:cubicBezTo>
                    <a:cubicBezTo>
                      <a:pt x="7675" y="94041"/>
                      <a:pt x="7651" y="94112"/>
                      <a:pt x="7627" y="94160"/>
                    </a:cubicBezTo>
                    <a:cubicBezTo>
                      <a:pt x="7568" y="94148"/>
                      <a:pt x="7502" y="94142"/>
                      <a:pt x="7436" y="94142"/>
                    </a:cubicBezTo>
                    <a:cubicBezTo>
                      <a:pt x="7370" y="94142"/>
                      <a:pt x="7305" y="94148"/>
                      <a:pt x="7245" y="94160"/>
                    </a:cubicBezTo>
                    <a:cubicBezTo>
                      <a:pt x="7101" y="94184"/>
                      <a:pt x="6982" y="94208"/>
                      <a:pt x="6862" y="94232"/>
                    </a:cubicBezTo>
                    <a:cubicBezTo>
                      <a:pt x="6599" y="94304"/>
                      <a:pt x="6360" y="94375"/>
                      <a:pt x="6121" y="94495"/>
                    </a:cubicBezTo>
                    <a:cubicBezTo>
                      <a:pt x="5643" y="94710"/>
                      <a:pt x="5236" y="95021"/>
                      <a:pt x="4902" y="95427"/>
                    </a:cubicBezTo>
                    <a:lnTo>
                      <a:pt x="4878" y="95451"/>
                    </a:lnTo>
                    <a:lnTo>
                      <a:pt x="4878" y="95451"/>
                    </a:lnTo>
                    <a:lnTo>
                      <a:pt x="5165" y="94806"/>
                    </a:lnTo>
                    <a:cubicBezTo>
                      <a:pt x="5284" y="94567"/>
                      <a:pt x="5380" y="94328"/>
                      <a:pt x="5499" y="94089"/>
                    </a:cubicBezTo>
                    <a:lnTo>
                      <a:pt x="5667" y="93730"/>
                    </a:lnTo>
                    <a:cubicBezTo>
                      <a:pt x="5691" y="93658"/>
                      <a:pt x="5715" y="93610"/>
                      <a:pt x="5739" y="93539"/>
                    </a:cubicBezTo>
                    <a:lnTo>
                      <a:pt x="5906" y="93467"/>
                    </a:lnTo>
                    <a:lnTo>
                      <a:pt x="6145" y="93323"/>
                    </a:lnTo>
                    <a:cubicBezTo>
                      <a:pt x="6623" y="93037"/>
                      <a:pt x="7173" y="92845"/>
                      <a:pt x="7747" y="92774"/>
                    </a:cubicBezTo>
                    <a:cubicBezTo>
                      <a:pt x="7842" y="92750"/>
                      <a:pt x="7962" y="92750"/>
                      <a:pt x="8034" y="92750"/>
                    </a:cubicBezTo>
                    <a:close/>
                    <a:moveTo>
                      <a:pt x="1387" y="91913"/>
                    </a:moveTo>
                    <a:cubicBezTo>
                      <a:pt x="1483" y="91961"/>
                      <a:pt x="1602" y="92032"/>
                      <a:pt x="1698" y="92080"/>
                    </a:cubicBezTo>
                    <a:lnTo>
                      <a:pt x="2128" y="92272"/>
                    </a:lnTo>
                    <a:cubicBezTo>
                      <a:pt x="2391" y="92391"/>
                      <a:pt x="2678" y="92511"/>
                      <a:pt x="2965" y="92630"/>
                    </a:cubicBezTo>
                    <a:cubicBezTo>
                      <a:pt x="3515" y="92869"/>
                      <a:pt x="4113" y="93060"/>
                      <a:pt x="4687" y="93252"/>
                    </a:cubicBezTo>
                    <a:cubicBezTo>
                      <a:pt x="4854" y="93300"/>
                      <a:pt x="5021" y="93347"/>
                      <a:pt x="5189" y="93395"/>
                    </a:cubicBezTo>
                    <a:lnTo>
                      <a:pt x="5428" y="93467"/>
                    </a:lnTo>
                    <a:lnTo>
                      <a:pt x="5571" y="93491"/>
                    </a:lnTo>
                    <a:cubicBezTo>
                      <a:pt x="5547" y="93563"/>
                      <a:pt x="5523" y="93634"/>
                      <a:pt x="5499" y="93682"/>
                    </a:cubicBezTo>
                    <a:lnTo>
                      <a:pt x="5332" y="94065"/>
                    </a:lnTo>
                    <a:lnTo>
                      <a:pt x="5021" y="94782"/>
                    </a:lnTo>
                    <a:cubicBezTo>
                      <a:pt x="4902" y="94997"/>
                      <a:pt x="4782" y="95260"/>
                      <a:pt x="4687" y="95499"/>
                    </a:cubicBezTo>
                    <a:cubicBezTo>
                      <a:pt x="4639" y="95619"/>
                      <a:pt x="4567" y="95738"/>
                      <a:pt x="4519" y="95858"/>
                    </a:cubicBezTo>
                    <a:cubicBezTo>
                      <a:pt x="4495" y="95929"/>
                      <a:pt x="4471" y="96001"/>
                      <a:pt x="4448" y="96073"/>
                    </a:cubicBezTo>
                    <a:cubicBezTo>
                      <a:pt x="4376" y="96049"/>
                      <a:pt x="4304" y="96001"/>
                      <a:pt x="4232" y="95977"/>
                    </a:cubicBezTo>
                    <a:lnTo>
                      <a:pt x="4017" y="95906"/>
                    </a:lnTo>
                    <a:lnTo>
                      <a:pt x="3587" y="95738"/>
                    </a:lnTo>
                    <a:cubicBezTo>
                      <a:pt x="3300" y="95619"/>
                      <a:pt x="3037" y="95499"/>
                      <a:pt x="2750" y="95380"/>
                    </a:cubicBezTo>
                    <a:cubicBezTo>
                      <a:pt x="2200" y="95117"/>
                      <a:pt x="1674" y="94854"/>
                      <a:pt x="1124" y="94591"/>
                    </a:cubicBezTo>
                    <a:cubicBezTo>
                      <a:pt x="837" y="94423"/>
                      <a:pt x="574" y="94256"/>
                      <a:pt x="264" y="94112"/>
                    </a:cubicBezTo>
                    <a:cubicBezTo>
                      <a:pt x="335" y="94065"/>
                      <a:pt x="383" y="93993"/>
                      <a:pt x="431" y="93921"/>
                    </a:cubicBezTo>
                    <a:cubicBezTo>
                      <a:pt x="503" y="93826"/>
                      <a:pt x="550" y="93730"/>
                      <a:pt x="622" y="93634"/>
                    </a:cubicBezTo>
                    <a:cubicBezTo>
                      <a:pt x="742" y="93443"/>
                      <a:pt x="837" y="93252"/>
                      <a:pt x="933" y="93060"/>
                    </a:cubicBezTo>
                    <a:cubicBezTo>
                      <a:pt x="1029" y="92869"/>
                      <a:pt x="1124" y="92654"/>
                      <a:pt x="1196" y="92463"/>
                    </a:cubicBezTo>
                    <a:cubicBezTo>
                      <a:pt x="1244" y="92367"/>
                      <a:pt x="1268" y="92248"/>
                      <a:pt x="1316" y="92152"/>
                    </a:cubicBezTo>
                    <a:cubicBezTo>
                      <a:pt x="1316" y="92104"/>
                      <a:pt x="1339" y="92056"/>
                      <a:pt x="1363" y="92009"/>
                    </a:cubicBezTo>
                    <a:cubicBezTo>
                      <a:pt x="1363" y="91961"/>
                      <a:pt x="1387" y="91937"/>
                      <a:pt x="1387" y="91913"/>
                    </a:cubicBezTo>
                    <a:close/>
                    <a:moveTo>
                      <a:pt x="35289" y="57198"/>
                    </a:moveTo>
                    <a:cubicBezTo>
                      <a:pt x="35600" y="57461"/>
                      <a:pt x="35887" y="57772"/>
                      <a:pt x="36126" y="58083"/>
                    </a:cubicBezTo>
                    <a:cubicBezTo>
                      <a:pt x="36413" y="58489"/>
                      <a:pt x="36628" y="58920"/>
                      <a:pt x="36819" y="59374"/>
                    </a:cubicBezTo>
                    <a:cubicBezTo>
                      <a:pt x="37178" y="60402"/>
                      <a:pt x="37297" y="61526"/>
                      <a:pt x="37178" y="62626"/>
                    </a:cubicBezTo>
                    <a:cubicBezTo>
                      <a:pt x="37058" y="63845"/>
                      <a:pt x="36819" y="65040"/>
                      <a:pt x="36532" y="66212"/>
                    </a:cubicBezTo>
                    <a:cubicBezTo>
                      <a:pt x="36389" y="66809"/>
                      <a:pt x="36245" y="67407"/>
                      <a:pt x="36150" y="68005"/>
                    </a:cubicBezTo>
                    <a:cubicBezTo>
                      <a:pt x="36030" y="68603"/>
                      <a:pt x="35958" y="69200"/>
                      <a:pt x="35958" y="69798"/>
                    </a:cubicBezTo>
                    <a:cubicBezTo>
                      <a:pt x="35958" y="70348"/>
                      <a:pt x="36102" y="70874"/>
                      <a:pt x="36365" y="71352"/>
                    </a:cubicBezTo>
                    <a:cubicBezTo>
                      <a:pt x="36437" y="71448"/>
                      <a:pt x="36508" y="71543"/>
                      <a:pt x="36580" y="71663"/>
                    </a:cubicBezTo>
                    <a:cubicBezTo>
                      <a:pt x="36508" y="71806"/>
                      <a:pt x="36460" y="71998"/>
                      <a:pt x="36437" y="72165"/>
                    </a:cubicBezTo>
                    <a:cubicBezTo>
                      <a:pt x="36389" y="72356"/>
                      <a:pt x="36341" y="72547"/>
                      <a:pt x="36293" y="72739"/>
                    </a:cubicBezTo>
                    <a:cubicBezTo>
                      <a:pt x="36269" y="72930"/>
                      <a:pt x="36221" y="73097"/>
                      <a:pt x="36174" y="73289"/>
                    </a:cubicBezTo>
                    <a:cubicBezTo>
                      <a:pt x="36150" y="73384"/>
                      <a:pt x="36126" y="73480"/>
                      <a:pt x="36102" y="73599"/>
                    </a:cubicBezTo>
                    <a:lnTo>
                      <a:pt x="36102" y="73647"/>
                    </a:lnTo>
                    <a:lnTo>
                      <a:pt x="36030" y="73695"/>
                    </a:lnTo>
                    <a:cubicBezTo>
                      <a:pt x="35935" y="73695"/>
                      <a:pt x="35863" y="73695"/>
                      <a:pt x="35767" y="73719"/>
                    </a:cubicBezTo>
                    <a:cubicBezTo>
                      <a:pt x="35743" y="73743"/>
                      <a:pt x="35719" y="73767"/>
                      <a:pt x="35719" y="73791"/>
                    </a:cubicBezTo>
                    <a:lnTo>
                      <a:pt x="35576" y="73838"/>
                    </a:lnTo>
                    <a:cubicBezTo>
                      <a:pt x="35528" y="73838"/>
                      <a:pt x="35504" y="73886"/>
                      <a:pt x="35504" y="73910"/>
                    </a:cubicBezTo>
                    <a:cubicBezTo>
                      <a:pt x="35480" y="74173"/>
                      <a:pt x="35480" y="74412"/>
                      <a:pt x="35552" y="74651"/>
                    </a:cubicBezTo>
                    <a:cubicBezTo>
                      <a:pt x="35552" y="74675"/>
                      <a:pt x="35576" y="74699"/>
                      <a:pt x="35600" y="74699"/>
                    </a:cubicBezTo>
                    <a:lnTo>
                      <a:pt x="35672" y="74723"/>
                    </a:lnTo>
                    <a:cubicBezTo>
                      <a:pt x="35695" y="74747"/>
                      <a:pt x="35695" y="74771"/>
                      <a:pt x="35719" y="74771"/>
                    </a:cubicBezTo>
                    <a:lnTo>
                      <a:pt x="35767" y="74771"/>
                    </a:lnTo>
                    <a:lnTo>
                      <a:pt x="35767" y="74819"/>
                    </a:lnTo>
                    <a:cubicBezTo>
                      <a:pt x="35767" y="74866"/>
                      <a:pt x="35767" y="74938"/>
                      <a:pt x="35791" y="74986"/>
                    </a:cubicBezTo>
                    <a:cubicBezTo>
                      <a:pt x="35791" y="75082"/>
                      <a:pt x="35791" y="75177"/>
                      <a:pt x="35791" y="75273"/>
                    </a:cubicBezTo>
                    <a:cubicBezTo>
                      <a:pt x="35743" y="75512"/>
                      <a:pt x="35695" y="75727"/>
                      <a:pt x="35624" y="75918"/>
                    </a:cubicBezTo>
                    <a:cubicBezTo>
                      <a:pt x="35456" y="76349"/>
                      <a:pt x="35217" y="76755"/>
                      <a:pt x="34954" y="77114"/>
                    </a:cubicBezTo>
                    <a:cubicBezTo>
                      <a:pt x="34930" y="77186"/>
                      <a:pt x="34954" y="77233"/>
                      <a:pt x="35002" y="77257"/>
                    </a:cubicBezTo>
                    <a:cubicBezTo>
                      <a:pt x="34906" y="77353"/>
                      <a:pt x="34835" y="77472"/>
                      <a:pt x="34787" y="77592"/>
                    </a:cubicBezTo>
                    <a:cubicBezTo>
                      <a:pt x="34691" y="77807"/>
                      <a:pt x="34620" y="78046"/>
                      <a:pt x="34548" y="78285"/>
                    </a:cubicBezTo>
                    <a:cubicBezTo>
                      <a:pt x="34404" y="78787"/>
                      <a:pt x="34285" y="79289"/>
                      <a:pt x="34213" y="79815"/>
                    </a:cubicBezTo>
                    <a:cubicBezTo>
                      <a:pt x="34189" y="79935"/>
                      <a:pt x="34165" y="80078"/>
                      <a:pt x="34141" y="80198"/>
                    </a:cubicBezTo>
                    <a:cubicBezTo>
                      <a:pt x="34118" y="80198"/>
                      <a:pt x="34094" y="80222"/>
                      <a:pt x="34094" y="80246"/>
                    </a:cubicBezTo>
                    <a:cubicBezTo>
                      <a:pt x="33902" y="80533"/>
                      <a:pt x="33759" y="80843"/>
                      <a:pt x="33592" y="81130"/>
                    </a:cubicBezTo>
                    <a:cubicBezTo>
                      <a:pt x="33448" y="81346"/>
                      <a:pt x="33329" y="81609"/>
                      <a:pt x="33305" y="81895"/>
                    </a:cubicBezTo>
                    <a:cubicBezTo>
                      <a:pt x="33305" y="81991"/>
                      <a:pt x="33352" y="82111"/>
                      <a:pt x="33424" y="82182"/>
                    </a:cubicBezTo>
                    <a:cubicBezTo>
                      <a:pt x="33472" y="82230"/>
                      <a:pt x="33520" y="82254"/>
                      <a:pt x="33592" y="82254"/>
                    </a:cubicBezTo>
                    <a:lnTo>
                      <a:pt x="33568" y="82326"/>
                    </a:lnTo>
                    <a:cubicBezTo>
                      <a:pt x="33544" y="82421"/>
                      <a:pt x="33520" y="82493"/>
                      <a:pt x="33472" y="82589"/>
                    </a:cubicBezTo>
                    <a:cubicBezTo>
                      <a:pt x="33424" y="82756"/>
                      <a:pt x="33376" y="82947"/>
                      <a:pt x="33352" y="83115"/>
                    </a:cubicBezTo>
                    <a:cubicBezTo>
                      <a:pt x="33257" y="83449"/>
                      <a:pt x="33161" y="83808"/>
                      <a:pt x="33089" y="84143"/>
                    </a:cubicBezTo>
                    <a:cubicBezTo>
                      <a:pt x="33018" y="84478"/>
                      <a:pt x="32946" y="84860"/>
                      <a:pt x="32874" y="85195"/>
                    </a:cubicBezTo>
                    <a:cubicBezTo>
                      <a:pt x="32850" y="85386"/>
                      <a:pt x="32826" y="85553"/>
                      <a:pt x="32803" y="85721"/>
                    </a:cubicBezTo>
                    <a:cubicBezTo>
                      <a:pt x="32755" y="85888"/>
                      <a:pt x="32755" y="86055"/>
                      <a:pt x="32803" y="86223"/>
                    </a:cubicBezTo>
                    <a:cubicBezTo>
                      <a:pt x="32850" y="86342"/>
                      <a:pt x="32898" y="86462"/>
                      <a:pt x="32970" y="86581"/>
                    </a:cubicBezTo>
                    <a:cubicBezTo>
                      <a:pt x="32961" y="86577"/>
                      <a:pt x="32952" y="86575"/>
                      <a:pt x="32944" y="86575"/>
                    </a:cubicBezTo>
                    <a:cubicBezTo>
                      <a:pt x="32907" y="86575"/>
                      <a:pt x="32879" y="86614"/>
                      <a:pt x="32898" y="86653"/>
                    </a:cubicBezTo>
                    <a:cubicBezTo>
                      <a:pt x="32898" y="87490"/>
                      <a:pt x="32803" y="88303"/>
                      <a:pt x="32587" y="89116"/>
                    </a:cubicBezTo>
                    <a:cubicBezTo>
                      <a:pt x="32420" y="89905"/>
                      <a:pt x="32277" y="90694"/>
                      <a:pt x="32157" y="91506"/>
                    </a:cubicBezTo>
                    <a:cubicBezTo>
                      <a:pt x="32061" y="91769"/>
                      <a:pt x="31942" y="92009"/>
                      <a:pt x="31846" y="92248"/>
                    </a:cubicBezTo>
                    <a:cubicBezTo>
                      <a:pt x="31679" y="92630"/>
                      <a:pt x="31488" y="93013"/>
                      <a:pt x="31320" y="93371"/>
                    </a:cubicBezTo>
                    <a:cubicBezTo>
                      <a:pt x="30962" y="94112"/>
                      <a:pt x="30579" y="94854"/>
                      <a:pt x="30268" y="95595"/>
                    </a:cubicBezTo>
                    <a:cubicBezTo>
                      <a:pt x="30173" y="95786"/>
                      <a:pt x="30101" y="95977"/>
                      <a:pt x="30029" y="96169"/>
                    </a:cubicBezTo>
                    <a:cubicBezTo>
                      <a:pt x="29647" y="95977"/>
                      <a:pt x="29288" y="95786"/>
                      <a:pt x="28929" y="95595"/>
                    </a:cubicBezTo>
                    <a:cubicBezTo>
                      <a:pt x="28762" y="95499"/>
                      <a:pt x="28595" y="95403"/>
                      <a:pt x="28427" y="95284"/>
                    </a:cubicBezTo>
                    <a:lnTo>
                      <a:pt x="28212" y="95140"/>
                    </a:lnTo>
                    <a:lnTo>
                      <a:pt x="28021" y="95021"/>
                    </a:lnTo>
                    <a:cubicBezTo>
                      <a:pt x="27997" y="94877"/>
                      <a:pt x="27973" y="94758"/>
                      <a:pt x="27925" y="94615"/>
                    </a:cubicBezTo>
                    <a:lnTo>
                      <a:pt x="27901" y="94447"/>
                    </a:lnTo>
                    <a:cubicBezTo>
                      <a:pt x="27901" y="94447"/>
                      <a:pt x="27925" y="94423"/>
                      <a:pt x="27925" y="94399"/>
                    </a:cubicBezTo>
                    <a:cubicBezTo>
                      <a:pt x="28045" y="94136"/>
                      <a:pt x="28093" y="93849"/>
                      <a:pt x="28188" y="93563"/>
                    </a:cubicBezTo>
                    <a:cubicBezTo>
                      <a:pt x="28308" y="93300"/>
                      <a:pt x="28451" y="93060"/>
                      <a:pt x="28571" y="92797"/>
                    </a:cubicBezTo>
                    <a:cubicBezTo>
                      <a:pt x="28714" y="92535"/>
                      <a:pt x="28786" y="92272"/>
                      <a:pt x="28834" y="91985"/>
                    </a:cubicBezTo>
                    <a:cubicBezTo>
                      <a:pt x="28858" y="91674"/>
                      <a:pt x="28810" y="91363"/>
                      <a:pt x="28714" y="91076"/>
                    </a:cubicBezTo>
                    <a:lnTo>
                      <a:pt x="28738" y="91076"/>
                    </a:lnTo>
                    <a:cubicBezTo>
                      <a:pt x="28666" y="90885"/>
                      <a:pt x="28619" y="90694"/>
                      <a:pt x="28571" y="90502"/>
                    </a:cubicBezTo>
                    <a:lnTo>
                      <a:pt x="28571" y="90502"/>
                    </a:lnTo>
                    <a:cubicBezTo>
                      <a:pt x="28595" y="90550"/>
                      <a:pt x="28619" y="90574"/>
                      <a:pt x="28666" y="90598"/>
                    </a:cubicBezTo>
                    <a:lnTo>
                      <a:pt x="28690" y="90598"/>
                    </a:lnTo>
                    <a:cubicBezTo>
                      <a:pt x="28714" y="90502"/>
                      <a:pt x="28714" y="90407"/>
                      <a:pt x="28666" y="90311"/>
                    </a:cubicBezTo>
                    <a:cubicBezTo>
                      <a:pt x="28643" y="90215"/>
                      <a:pt x="28619" y="90096"/>
                      <a:pt x="28595" y="89976"/>
                    </a:cubicBezTo>
                    <a:cubicBezTo>
                      <a:pt x="28523" y="89761"/>
                      <a:pt x="28451" y="89546"/>
                      <a:pt x="28403" y="89331"/>
                    </a:cubicBezTo>
                    <a:cubicBezTo>
                      <a:pt x="28332" y="89116"/>
                      <a:pt x="28308" y="88900"/>
                      <a:pt x="28308" y="88685"/>
                    </a:cubicBezTo>
                    <a:cubicBezTo>
                      <a:pt x="28308" y="88470"/>
                      <a:pt x="28332" y="88231"/>
                      <a:pt x="28403" y="88040"/>
                    </a:cubicBezTo>
                    <a:cubicBezTo>
                      <a:pt x="28523" y="87586"/>
                      <a:pt x="28666" y="87155"/>
                      <a:pt x="28786" y="86725"/>
                    </a:cubicBezTo>
                    <a:cubicBezTo>
                      <a:pt x="28929" y="86295"/>
                      <a:pt x="29073" y="85864"/>
                      <a:pt x="29216" y="85434"/>
                    </a:cubicBezTo>
                    <a:lnTo>
                      <a:pt x="29455" y="84717"/>
                    </a:lnTo>
                    <a:cubicBezTo>
                      <a:pt x="29503" y="84597"/>
                      <a:pt x="29551" y="84454"/>
                      <a:pt x="29575" y="84334"/>
                    </a:cubicBezTo>
                    <a:cubicBezTo>
                      <a:pt x="29623" y="84215"/>
                      <a:pt x="29671" y="84095"/>
                      <a:pt x="29718" y="83975"/>
                    </a:cubicBezTo>
                    <a:cubicBezTo>
                      <a:pt x="29718" y="83952"/>
                      <a:pt x="29718" y="83928"/>
                      <a:pt x="29718" y="83904"/>
                    </a:cubicBezTo>
                    <a:cubicBezTo>
                      <a:pt x="30197" y="82804"/>
                      <a:pt x="30651" y="81680"/>
                      <a:pt x="31057" y="80533"/>
                    </a:cubicBezTo>
                    <a:cubicBezTo>
                      <a:pt x="31559" y="79122"/>
                      <a:pt x="31990" y="77688"/>
                      <a:pt x="32396" y="76253"/>
                    </a:cubicBezTo>
                    <a:cubicBezTo>
                      <a:pt x="32803" y="74819"/>
                      <a:pt x="33161" y="73360"/>
                      <a:pt x="33472" y="71878"/>
                    </a:cubicBezTo>
                    <a:cubicBezTo>
                      <a:pt x="33759" y="70420"/>
                      <a:pt x="34022" y="68937"/>
                      <a:pt x="34261" y="67479"/>
                    </a:cubicBezTo>
                    <a:cubicBezTo>
                      <a:pt x="34357" y="66690"/>
                      <a:pt x="34476" y="65925"/>
                      <a:pt x="34524" y="65160"/>
                    </a:cubicBezTo>
                    <a:cubicBezTo>
                      <a:pt x="34572" y="64371"/>
                      <a:pt x="34548" y="63582"/>
                      <a:pt x="34476" y="62817"/>
                    </a:cubicBezTo>
                    <a:lnTo>
                      <a:pt x="34476" y="62769"/>
                    </a:lnTo>
                    <a:cubicBezTo>
                      <a:pt x="34476" y="62745"/>
                      <a:pt x="34476" y="62721"/>
                      <a:pt x="34476" y="62721"/>
                    </a:cubicBezTo>
                    <a:cubicBezTo>
                      <a:pt x="34548" y="62530"/>
                      <a:pt x="34596" y="62339"/>
                      <a:pt x="34643" y="62123"/>
                    </a:cubicBezTo>
                    <a:cubicBezTo>
                      <a:pt x="34715" y="61837"/>
                      <a:pt x="34763" y="61574"/>
                      <a:pt x="34835" y="61287"/>
                    </a:cubicBezTo>
                    <a:cubicBezTo>
                      <a:pt x="34906" y="61095"/>
                      <a:pt x="34930" y="60928"/>
                      <a:pt x="34954" y="60737"/>
                    </a:cubicBezTo>
                    <a:cubicBezTo>
                      <a:pt x="34954" y="60713"/>
                      <a:pt x="34954" y="60689"/>
                      <a:pt x="34930" y="60689"/>
                    </a:cubicBezTo>
                    <a:cubicBezTo>
                      <a:pt x="35074" y="59972"/>
                      <a:pt x="35169" y="59255"/>
                      <a:pt x="35217" y="58513"/>
                    </a:cubicBezTo>
                    <a:cubicBezTo>
                      <a:pt x="35265" y="58083"/>
                      <a:pt x="35265" y="57653"/>
                      <a:pt x="35289" y="57198"/>
                    </a:cubicBezTo>
                    <a:close/>
                    <a:moveTo>
                      <a:pt x="24291" y="96001"/>
                    </a:moveTo>
                    <a:cubicBezTo>
                      <a:pt x="24506" y="96121"/>
                      <a:pt x="24746" y="96264"/>
                      <a:pt x="24961" y="96408"/>
                    </a:cubicBezTo>
                    <a:lnTo>
                      <a:pt x="25056" y="96455"/>
                    </a:lnTo>
                    <a:lnTo>
                      <a:pt x="24650" y="96336"/>
                    </a:lnTo>
                    <a:lnTo>
                      <a:pt x="24506" y="96264"/>
                    </a:lnTo>
                    <a:cubicBezTo>
                      <a:pt x="24459" y="96264"/>
                      <a:pt x="24411" y="96264"/>
                      <a:pt x="24387" y="96192"/>
                    </a:cubicBezTo>
                    <a:cubicBezTo>
                      <a:pt x="24363" y="96145"/>
                      <a:pt x="24315" y="96073"/>
                      <a:pt x="24291" y="96001"/>
                    </a:cubicBezTo>
                    <a:close/>
                    <a:moveTo>
                      <a:pt x="23646" y="95619"/>
                    </a:moveTo>
                    <a:lnTo>
                      <a:pt x="24148" y="95906"/>
                    </a:lnTo>
                    <a:cubicBezTo>
                      <a:pt x="24196" y="96025"/>
                      <a:pt x="24220" y="96145"/>
                      <a:pt x="24267" y="96264"/>
                    </a:cubicBezTo>
                    <a:cubicBezTo>
                      <a:pt x="24339" y="96384"/>
                      <a:pt x="24435" y="96408"/>
                      <a:pt x="24554" y="96432"/>
                    </a:cubicBezTo>
                    <a:cubicBezTo>
                      <a:pt x="24793" y="96527"/>
                      <a:pt x="25032" y="96599"/>
                      <a:pt x="25271" y="96695"/>
                    </a:cubicBezTo>
                    <a:cubicBezTo>
                      <a:pt x="25319" y="96695"/>
                      <a:pt x="25343" y="96671"/>
                      <a:pt x="25367" y="96647"/>
                    </a:cubicBezTo>
                    <a:lnTo>
                      <a:pt x="25630" y="96838"/>
                    </a:lnTo>
                    <a:cubicBezTo>
                      <a:pt x="25391" y="96790"/>
                      <a:pt x="25152" y="96718"/>
                      <a:pt x="24913" y="96671"/>
                    </a:cubicBezTo>
                    <a:cubicBezTo>
                      <a:pt x="24602" y="96599"/>
                      <a:pt x="24291" y="96575"/>
                      <a:pt x="23980" y="96551"/>
                    </a:cubicBezTo>
                    <a:lnTo>
                      <a:pt x="23957" y="96551"/>
                    </a:lnTo>
                    <a:cubicBezTo>
                      <a:pt x="23957" y="96503"/>
                      <a:pt x="23909" y="96455"/>
                      <a:pt x="23909" y="96408"/>
                    </a:cubicBezTo>
                    <a:lnTo>
                      <a:pt x="23813" y="96121"/>
                    </a:lnTo>
                    <a:cubicBezTo>
                      <a:pt x="23789" y="96025"/>
                      <a:pt x="23765" y="95929"/>
                      <a:pt x="23717" y="95810"/>
                    </a:cubicBezTo>
                    <a:cubicBezTo>
                      <a:pt x="23717" y="95762"/>
                      <a:pt x="23694" y="95714"/>
                      <a:pt x="23670" y="95690"/>
                    </a:cubicBezTo>
                    <a:cubicBezTo>
                      <a:pt x="23670" y="95666"/>
                      <a:pt x="23646" y="95643"/>
                      <a:pt x="23646" y="95619"/>
                    </a:cubicBezTo>
                    <a:close/>
                    <a:moveTo>
                      <a:pt x="18338" y="90120"/>
                    </a:moveTo>
                    <a:cubicBezTo>
                      <a:pt x="18434" y="90239"/>
                      <a:pt x="18577" y="90359"/>
                      <a:pt x="18745" y="90407"/>
                    </a:cubicBezTo>
                    <a:cubicBezTo>
                      <a:pt x="18816" y="90431"/>
                      <a:pt x="18912" y="90455"/>
                      <a:pt x="19008" y="90478"/>
                    </a:cubicBezTo>
                    <a:lnTo>
                      <a:pt x="19486" y="90789"/>
                    </a:lnTo>
                    <a:lnTo>
                      <a:pt x="19629" y="90933"/>
                    </a:lnTo>
                    <a:cubicBezTo>
                      <a:pt x="19701" y="90980"/>
                      <a:pt x="19773" y="91028"/>
                      <a:pt x="19844" y="91076"/>
                    </a:cubicBezTo>
                    <a:cubicBezTo>
                      <a:pt x="19916" y="91124"/>
                      <a:pt x="19988" y="91148"/>
                      <a:pt x="20083" y="91148"/>
                    </a:cubicBezTo>
                    <a:lnTo>
                      <a:pt x="20107" y="91148"/>
                    </a:lnTo>
                    <a:cubicBezTo>
                      <a:pt x="20394" y="91315"/>
                      <a:pt x="20729" y="91483"/>
                      <a:pt x="21040" y="91626"/>
                    </a:cubicBezTo>
                    <a:cubicBezTo>
                      <a:pt x="21351" y="91793"/>
                      <a:pt x="21590" y="91913"/>
                      <a:pt x="21853" y="92032"/>
                    </a:cubicBezTo>
                    <a:cubicBezTo>
                      <a:pt x="21877" y="92044"/>
                      <a:pt x="21900" y="92050"/>
                      <a:pt x="21921" y="92050"/>
                    </a:cubicBezTo>
                    <a:cubicBezTo>
                      <a:pt x="21942" y="92050"/>
                      <a:pt x="21960" y="92044"/>
                      <a:pt x="21972" y="92032"/>
                    </a:cubicBezTo>
                    <a:lnTo>
                      <a:pt x="22235" y="92176"/>
                    </a:lnTo>
                    <a:lnTo>
                      <a:pt x="22928" y="92535"/>
                    </a:lnTo>
                    <a:cubicBezTo>
                      <a:pt x="23383" y="92797"/>
                      <a:pt x="23837" y="93060"/>
                      <a:pt x="24267" y="93323"/>
                    </a:cubicBezTo>
                    <a:lnTo>
                      <a:pt x="24650" y="93539"/>
                    </a:lnTo>
                    <a:lnTo>
                      <a:pt x="24817" y="93634"/>
                    </a:lnTo>
                    <a:cubicBezTo>
                      <a:pt x="24889" y="93682"/>
                      <a:pt x="24961" y="93730"/>
                      <a:pt x="25032" y="93754"/>
                    </a:cubicBezTo>
                    <a:cubicBezTo>
                      <a:pt x="25200" y="93897"/>
                      <a:pt x="25367" y="94065"/>
                      <a:pt x="25511" y="94232"/>
                    </a:cubicBezTo>
                    <a:cubicBezTo>
                      <a:pt x="25582" y="94304"/>
                      <a:pt x="25630" y="94375"/>
                      <a:pt x="25678" y="94471"/>
                    </a:cubicBezTo>
                    <a:cubicBezTo>
                      <a:pt x="25534" y="94352"/>
                      <a:pt x="25367" y="94256"/>
                      <a:pt x="25200" y="94160"/>
                    </a:cubicBezTo>
                    <a:cubicBezTo>
                      <a:pt x="25032" y="94065"/>
                      <a:pt x="24817" y="93969"/>
                      <a:pt x="24626" y="93873"/>
                    </a:cubicBezTo>
                    <a:cubicBezTo>
                      <a:pt x="24243" y="93658"/>
                      <a:pt x="23861" y="93467"/>
                      <a:pt x="23478" y="93228"/>
                    </a:cubicBezTo>
                    <a:cubicBezTo>
                      <a:pt x="23263" y="93108"/>
                      <a:pt x="23072" y="92965"/>
                      <a:pt x="22857" y="92821"/>
                    </a:cubicBezTo>
                    <a:cubicBezTo>
                      <a:pt x="22850" y="92814"/>
                      <a:pt x="22843" y="92812"/>
                      <a:pt x="22837" y="92812"/>
                    </a:cubicBezTo>
                    <a:cubicBezTo>
                      <a:pt x="22823" y="92812"/>
                      <a:pt x="22816" y="92828"/>
                      <a:pt x="22833" y="92845"/>
                    </a:cubicBezTo>
                    <a:cubicBezTo>
                      <a:pt x="23454" y="93467"/>
                      <a:pt x="24267" y="93826"/>
                      <a:pt x="25032" y="94232"/>
                    </a:cubicBezTo>
                    <a:cubicBezTo>
                      <a:pt x="25248" y="94375"/>
                      <a:pt x="25463" y="94495"/>
                      <a:pt x="25678" y="94638"/>
                    </a:cubicBezTo>
                    <a:cubicBezTo>
                      <a:pt x="25702" y="94638"/>
                      <a:pt x="25750" y="94638"/>
                      <a:pt x="25774" y="94615"/>
                    </a:cubicBezTo>
                    <a:cubicBezTo>
                      <a:pt x="25797" y="94662"/>
                      <a:pt x="25821" y="94710"/>
                      <a:pt x="25845" y="94758"/>
                    </a:cubicBezTo>
                    <a:cubicBezTo>
                      <a:pt x="25869" y="95188"/>
                      <a:pt x="25917" y="95643"/>
                      <a:pt x="25965" y="96073"/>
                    </a:cubicBezTo>
                    <a:cubicBezTo>
                      <a:pt x="25989" y="96312"/>
                      <a:pt x="26037" y="96551"/>
                      <a:pt x="26060" y="96790"/>
                    </a:cubicBezTo>
                    <a:cubicBezTo>
                      <a:pt x="26060" y="96838"/>
                      <a:pt x="26060" y="96910"/>
                      <a:pt x="26084" y="96981"/>
                    </a:cubicBezTo>
                    <a:cubicBezTo>
                      <a:pt x="25463" y="96503"/>
                      <a:pt x="24817" y="96097"/>
                      <a:pt x="24124" y="95714"/>
                    </a:cubicBezTo>
                    <a:cubicBezTo>
                      <a:pt x="23311" y="95260"/>
                      <a:pt x="22498" y="94782"/>
                      <a:pt x="21709" y="94352"/>
                    </a:cubicBezTo>
                    <a:cubicBezTo>
                      <a:pt x="21470" y="94208"/>
                      <a:pt x="21231" y="94089"/>
                      <a:pt x="21016" y="93969"/>
                    </a:cubicBezTo>
                    <a:lnTo>
                      <a:pt x="20729" y="93826"/>
                    </a:lnTo>
                    <a:cubicBezTo>
                      <a:pt x="20705" y="93802"/>
                      <a:pt x="20657" y="93754"/>
                      <a:pt x="20609" y="93730"/>
                    </a:cubicBezTo>
                    <a:cubicBezTo>
                      <a:pt x="20514" y="93634"/>
                      <a:pt x="20394" y="93563"/>
                      <a:pt x="20275" y="93491"/>
                    </a:cubicBezTo>
                    <a:cubicBezTo>
                      <a:pt x="20060" y="93347"/>
                      <a:pt x="19820" y="93228"/>
                      <a:pt x="19581" y="93108"/>
                    </a:cubicBezTo>
                    <a:cubicBezTo>
                      <a:pt x="19055" y="92869"/>
                      <a:pt x="18553" y="92606"/>
                      <a:pt x="18027" y="92343"/>
                    </a:cubicBezTo>
                    <a:cubicBezTo>
                      <a:pt x="17717" y="92200"/>
                      <a:pt x="17430" y="92080"/>
                      <a:pt x="17119" y="91961"/>
                    </a:cubicBezTo>
                    <a:lnTo>
                      <a:pt x="17310" y="91674"/>
                    </a:lnTo>
                    <a:cubicBezTo>
                      <a:pt x="17573" y="91291"/>
                      <a:pt x="17812" y="90909"/>
                      <a:pt x="18075" y="90526"/>
                    </a:cubicBezTo>
                    <a:lnTo>
                      <a:pt x="18266" y="90192"/>
                    </a:lnTo>
                    <a:lnTo>
                      <a:pt x="18338" y="90120"/>
                    </a:lnTo>
                    <a:close/>
                    <a:moveTo>
                      <a:pt x="21948" y="94662"/>
                    </a:moveTo>
                    <a:lnTo>
                      <a:pt x="22666" y="95069"/>
                    </a:lnTo>
                    <a:lnTo>
                      <a:pt x="23550" y="95595"/>
                    </a:lnTo>
                    <a:cubicBezTo>
                      <a:pt x="23550" y="95643"/>
                      <a:pt x="23550" y="95690"/>
                      <a:pt x="23550" y="95738"/>
                    </a:cubicBezTo>
                    <a:cubicBezTo>
                      <a:pt x="23574" y="95786"/>
                      <a:pt x="23574" y="95834"/>
                      <a:pt x="23598" y="95882"/>
                    </a:cubicBezTo>
                    <a:cubicBezTo>
                      <a:pt x="23622" y="95977"/>
                      <a:pt x="23646" y="96073"/>
                      <a:pt x="23670" y="96169"/>
                    </a:cubicBezTo>
                    <a:cubicBezTo>
                      <a:pt x="23717" y="96264"/>
                      <a:pt x="23741" y="96360"/>
                      <a:pt x="23765" y="96479"/>
                    </a:cubicBezTo>
                    <a:cubicBezTo>
                      <a:pt x="23789" y="96575"/>
                      <a:pt x="23813" y="96671"/>
                      <a:pt x="23885" y="96742"/>
                    </a:cubicBezTo>
                    <a:cubicBezTo>
                      <a:pt x="23909" y="96742"/>
                      <a:pt x="23933" y="96742"/>
                      <a:pt x="23957" y="96718"/>
                    </a:cubicBezTo>
                    <a:cubicBezTo>
                      <a:pt x="23957" y="96695"/>
                      <a:pt x="23957" y="96695"/>
                      <a:pt x="23957" y="96671"/>
                    </a:cubicBezTo>
                    <a:cubicBezTo>
                      <a:pt x="24267" y="96718"/>
                      <a:pt x="24602" y="96766"/>
                      <a:pt x="24913" y="96838"/>
                    </a:cubicBezTo>
                    <a:cubicBezTo>
                      <a:pt x="25080" y="96862"/>
                      <a:pt x="25224" y="96910"/>
                      <a:pt x="25391" y="96957"/>
                    </a:cubicBezTo>
                    <a:cubicBezTo>
                      <a:pt x="25496" y="96992"/>
                      <a:pt x="25601" y="97015"/>
                      <a:pt x="25715" y="97015"/>
                    </a:cubicBezTo>
                    <a:cubicBezTo>
                      <a:pt x="25757" y="97015"/>
                      <a:pt x="25800" y="97012"/>
                      <a:pt x="25845" y="97005"/>
                    </a:cubicBezTo>
                    <a:cubicBezTo>
                      <a:pt x="25917" y="97077"/>
                      <a:pt x="26013" y="97149"/>
                      <a:pt x="26108" y="97220"/>
                    </a:cubicBezTo>
                    <a:cubicBezTo>
                      <a:pt x="26108" y="97268"/>
                      <a:pt x="26132" y="97316"/>
                      <a:pt x="26132" y="97364"/>
                    </a:cubicBezTo>
                    <a:cubicBezTo>
                      <a:pt x="26132" y="97507"/>
                      <a:pt x="26132" y="97627"/>
                      <a:pt x="26156" y="97770"/>
                    </a:cubicBezTo>
                    <a:lnTo>
                      <a:pt x="23933" y="97770"/>
                    </a:lnTo>
                    <a:lnTo>
                      <a:pt x="23957" y="97794"/>
                    </a:lnTo>
                    <a:lnTo>
                      <a:pt x="23813" y="97794"/>
                    </a:lnTo>
                    <a:lnTo>
                      <a:pt x="23574" y="97723"/>
                    </a:lnTo>
                    <a:cubicBezTo>
                      <a:pt x="23526" y="97723"/>
                      <a:pt x="23502" y="97746"/>
                      <a:pt x="23502" y="97770"/>
                    </a:cubicBezTo>
                    <a:cubicBezTo>
                      <a:pt x="23431" y="97770"/>
                      <a:pt x="23335" y="97746"/>
                      <a:pt x="23239" y="97723"/>
                    </a:cubicBezTo>
                    <a:cubicBezTo>
                      <a:pt x="23048" y="97651"/>
                      <a:pt x="22857" y="97507"/>
                      <a:pt x="22785" y="97292"/>
                    </a:cubicBezTo>
                    <a:cubicBezTo>
                      <a:pt x="22713" y="97077"/>
                      <a:pt x="22642" y="96862"/>
                      <a:pt x="22546" y="96647"/>
                    </a:cubicBezTo>
                    <a:cubicBezTo>
                      <a:pt x="22474" y="96432"/>
                      <a:pt x="22379" y="96216"/>
                      <a:pt x="22307" y="95977"/>
                    </a:cubicBezTo>
                    <a:cubicBezTo>
                      <a:pt x="22235" y="95738"/>
                      <a:pt x="22163" y="95523"/>
                      <a:pt x="22116" y="95284"/>
                    </a:cubicBezTo>
                    <a:cubicBezTo>
                      <a:pt x="22068" y="95164"/>
                      <a:pt x="22044" y="95045"/>
                      <a:pt x="22020" y="94925"/>
                    </a:cubicBezTo>
                    <a:cubicBezTo>
                      <a:pt x="21972" y="94806"/>
                      <a:pt x="21972" y="94758"/>
                      <a:pt x="21948" y="94662"/>
                    </a:cubicBezTo>
                    <a:close/>
                    <a:moveTo>
                      <a:pt x="56400" y="14044"/>
                    </a:moveTo>
                    <a:cubicBezTo>
                      <a:pt x="56424" y="14068"/>
                      <a:pt x="56424" y="14092"/>
                      <a:pt x="56448" y="14092"/>
                    </a:cubicBezTo>
                    <a:cubicBezTo>
                      <a:pt x="56639" y="14188"/>
                      <a:pt x="56830" y="14284"/>
                      <a:pt x="56998" y="14427"/>
                    </a:cubicBezTo>
                    <a:cubicBezTo>
                      <a:pt x="57213" y="14642"/>
                      <a:pt x="57380" y="14929"/>
                      <a:pt x="57500" y="15240"/>
                    </a:cubicBezTo>
                    <a:cubicBezTo>
                      <a:pt x="57524" y="15359"/>
                      <a:pt x="57547" y="15479"/>
                      <a:pt x="57571" y="15575"/>
                    </a:cubicBezTo>
                    <a:cubicBezTo>
                      <a:pt x="57619" y="15838"/>
                      <a:pt x="57619" y="16077"/>
                      <a:pt x="57571" y="16316"/>
                    </a:cubicBezTo>
                    <a:cubicBezTo>
                      <a:pt x="57428" y="16698"/>
                      <a:pt x="57189" y="17033"/>
                      <a:pt x="56854" y="17272"/>
                    </a:cubicBezTo>
                    <a:cubicBezTo>
                      <a:pt x="56519" y="17607"/>
                      <a:pt x="56113" y="17798"/>
                      <a:pt x="55659" y="17870"/>
                    </a:cubicBezTo>
                    <a:cubicBezTo>
                      <a:pt x="55563" y="17882"/>
                      <a:pt x="55461" y="17888"/>
                      <a:pt x="55357" y="17888"/>
                    </a:cubicBezTo>
                    <a:cubicBezTo>
                      <a:pt x="55252" y="17888"/>
                      <a:pt x="55145" y="17882"/>
                      <a:pt x="55037" y="17870"/>
                    </a:cubicBezTo>
                    <a:cubicBezTo>
                      <a:pt x="54846" y="17870"/>
                      <a:pt x="54655" y="17846"/>
                      <a:pt x="54463" y="17750"/>
                    </a:cubicBezTo>
                    <a:cubicBezTo>
                      <a:pt x="54457" y="17747"/>
                      <a:pt x="54450" y="17745"/>
                      <a:pt x="54444" y="17745"/>
                    </a:cubicBezTo>
                    <a:cubicBezTo>
                      <a:pt x="54404" y="17745"/>
                      <a:pt x="54374" y="17801"/>
                      <a:pt x="54416" y="17822"/>
                    </a:cubicBezTo>
                    <a:cubicBezTo>
                      <a:pt x="54535" y="17965"/>
                      <a:pt x="54726" y="18037"/>
                      <a:pt x="54894" y="18037"/>
                    </a:cubicBezTo>
                    <a:cubicBezTo>
                      <a:pt x="54870" y="18133"/>
                      <a:pt x="54822" y="18228"/>
                      <a:pt x="54798" y="18324"/>
                    </a:cubicBezTo>
                    <a:cubicBezTo>
                      <a:pt x="54774" y="18444"/>
                      <a:pt x="54726" y="18563"/>
                      <a:pt x="54702" y="18683"/>
                    </a:cubicBezTo>
                    <a:cubicBezTo>
                      <a:pt x="54702" y="18707"/>
                      <a:pt x="54708" y="18718"/>
                      <a:pt x="54717" y="18718"/>
                    </a:cubicBezTo>
                    <a:cubicBezTo>
                      <a:pt x="54726" y="18718"/>
                      <a:pt x="54738" y="18707"/>
                      <a:pt x="54750" y="18683"/>
                    </a:cubicBezTo>
                    <a:cubicBezTo>
                      <a:pt x="54798" y="18563"/>
                      <a:pt x="54846" y="18444"/>
                      <a:pt x="54894" y="18324"/>
                    </a:cubicBezTo>
                    <a:cubicBezTo>
                      <a:pt x="54941" y="18228"/>
                      <a:pt x="54965" y="18133"/>
                      <a:pt x="54989" y="18037"/>
                    </a:cubicBezTo>
                    <a:lnTo>
                      <a:pt x="55109" y="18037"/>
                    </a:lnTo>
                    <a:cubicBezTo>
                      <a:pt x="55109" y="18037"/>
                      <a:pt x="55109" y="18061"/>
                      <a:pt x="55109" y="18061"/>
                    </a:cubicBezTo>
                    <a:cubicBezTo>
                      <a:pt x="55085" y="18133"/>
                      <a:pt x="55061" y="18204"/>
                      <a:pt x="55037" y="18276"/>
                    </a:cubicBezTo>
                    <a:lnTo>
                      <a:pt x="54894" y="18683"/>
                    </a:lnTo>
                    <a:cubicBezTo>
                      <a:pt x="54846" y="18826"/>
                      <a:pt x="54798" y="18970"/>
                      <a:pt x="54774" y="19089"/>
                    </a:cubicBezTo>
                    <a:cubicBezTo>
                      <a:pt x="54726" y="19233"/>
                      <a:pt x="54678" y="19400"/>
                      <a:pt x="54655" y="19519"/>
                    </a:cubicBezTo>
                    <a:cubicBezTo>
                      <a:pt x="54655" y="19533"/>
                      <a:pt x="54663" y="19547"/>
                      <a:pt x="54669" y="19547"/>
                    </a:cubicBezTo>
                    <a:cubicBezTo>
                      <a:pt x="54674" y="19547"/>
                      <a:pt x="54678" y="19540"/>
                      <a:pt x="54678" y="19519"/>
                    </a:cubicBezTo>
                    <a:cubicBezTo>
                      <a:pt x="54726" y="19400"/>
                      <a:pt x="54798" y="19280"/>
                      <a:pt x="54846" y="19137"/>
                    </a:cubicBezTo>
                    <a:cubicBezTo>
                      <a:pt x="54894" y="19017"/>
                      <a:pt x="54965" y="18874"/>
                      <a:pt x="55013" y="18730"/>
                    </a:cubicBezTo>
                    <a:lnTo>
                      <a:pt x="55181" y="18396"/>
                    </a:lnTo>
                    <a:cubicBezTo>
                      <a:pt x="55204" y="18324"/>
                      <a:pt x="55228" y="18252"/>
                      <a:pt x="55252" y="18181"/>
                    </a:cubicBezTo>
                    <a:cubicBezTo>
                      <a:pt x="55276" y="18109"/>
                      <a:pt x="55276" y="18109"/>
                      <a:pt x="55276" y="18085"/>
                    </a:cubicBezTo>
                    <a:lnTo>
                      <a:pt x="55420" y="18085"/>
                    </a:lnTo>
                    <a:cubicBezTo>
                      <a:pt x="55420" y="18109"/>
                      <a:pt x="55396" y="18133"/>
                      <a:pt x="55396" y="18157"/>
                    </a:cubicBezTo>
                    <a:lnTo>
                      <a:pt x="55324" y="18324"/>
                    </a:lnTo>
                    <a:cubicBezTo>
                      <a:pt x="55276" y="18420"/>
                      <a:pt x="55228" y="18515"/>
                      <a:pt x="55181" y="18611"/>
                    </a:cubicBezTo>
                    <a:cubicBezTo>
                      <a:pt x="55085" y="18826"/>
                      <a:pt x="55013" y="19041"/>
                      <a:pt x="54941" y="19256"/>
                    </a:cubicBezTo>
                    <a:cubicBezTo>
                      <a:pt x="54798" y="19711"/>
                      <a:pt x="54702" y="20165"/>
                      <a:pt x="54655" y="20619"/>
                    </a:cubicBezTo>
                    <a:cubicBezTo>
                      <a:pt x="54655" y="20633"/>
                      <a:pt x="54671" y="20647"/>
                      <a:pt x="54684" y="20647"/>
                    </a:cubicBezTo>
                    <a:cubicBezTo>
                      <a:pt x="54694" y="20647"/>
                      <a:pt x="54702" y="20639"/>
                      <a:pt x="54702" y="20619"/>
                    </a:cubicBezTo>
                    <a:cubicBezTo>
                      <a:pt x="54798" y="20165"/>
                      <a:pt x="54918" y="19735"/>
                      <a:pt x="55061" y="19280"/>
                    </a:cubicBezTo>
                    <a:cubicBezTo>
                      <a:pt x="55133" y="19065"/>
                      <a:pt x="55228" y="18850"/>
                      <a:pt x="55300" y="18659"/>
                    </a:cubicBezTo>
                    <a:cubicBezTo>
                      <a:pt x="55348" y="18539"/>
                      <a:pt x="55396" y="18444"/>
                      <a:pt x="55444" y="18348"/>
                    </a:cubicBezTo>
                    <a:cubicBezTo>
                      <a:pt x="55491" y="18252"/>
                      <a:pt x="55539" y="18181"/>
                      <a:pt x="55563" y="18085"/>
                    </a:cubicBezTo>
                    <a:cubicBezTo>
                      <a:pt x="55635" y="18085"/>
                      <a:pt x="55683" y="18061"/>
                      <a:pt x="55730" y="18061"/>
                    </a:cubicBezTo>
                    <a:cubicBezTo>
                      <a:pt x="55563" y="18515"/>
                      <a:pt x="55396" y="18970"/>
                      <a:pt x="55228" y="19400"/>
                    </a:cubicBezTo>
                    <a:cubicBezTo>
                      <a:pt x="55061" y="19830"/>
                      <a:pt x="54941" y="20284"/>
                      <a:pt x="54822" y="20715"/>
                    </a:cubicBezTo>
                    <a:cubicBezTo>
                      <a:pt x="54726" y="21169"/>
                      <a:pt x="54631" y="21623"/>
                      <a:pt x="54583" y="22078"/>
                    </a:cubicBezTo>
                    <a:cubicBezTo>
                      <a:pt x="54511" y="22556"/>
                      <a:pt x="54511" y="23010"/>
                      <a:pt x="54535" y="23488"/>
                    </a:cubicBezTo>
                    <a:cubicBezTo>
                      <a:pt x="54559" y="23751"/>
                      <a:pt x="54583" y="23990"/>
                      <a:pt x="54607" y="24253"/>
                    </a:cubicBezTo>
                    <a:cubicBezTo>
                      <a:pt x="54559" y="24516"/>
                      <a:pt x="54607" y="24803"/>
                      <a:pt x="54726" y="25042"/>
                    </a:cubicBezTo>
                    <a:cubicBezTo>
                      <a:pt x="54726" y="25042"/>
                      <a:pt x="54750" y="25066"/>
                      <a:pt x="54750" y="25066"/>
                    </a:cubicBezTo>
                    <a:cubicBezTo>
                      <a:pt x="54894" y="25353"/>
                      <a:pt x="55109" y="25616"/>
                      <a:pt x="55372" y="25807"/>
                    </a:cubicBezTo>
                    <a:cubicBezTo>
                      <a:pt x="55946" y="26190"/>
                      <a:pt x="56567" y="26501"/>
                      <a:pt x="57213" y="26716"/>
                    </a:cubicBezTo>
                    <a:cubicBezTo>
                      <a:pt x="58599" y="27242"/>
                      <a:pt x="60010" y="27768"/>
                      <a:pt x="61444" y="28222"/>
                    </a:cubicBezTo>
                    <a:lnTo>
                      <a:pt x="62640" y="28604"/>
                    </a:lnTo>
                    <a:lnTo>
                      <a:pt x="63238" y="28796"/>
                    </a:lnTo>
                    <a:cubicBezTo>
                      <a:pt x="63333" y="28820"/>
                      <a:pt x="63429" y="28867"/>
                      <a:pt x="63525" y="28891"/>
                    </a:cubicBezTo>
                    <a:cubicBezTo>
                      <a:pt x="63596" y="28915"/>
                      <a:pt x="63644" y="28939"/>
                      <a:pt x="63692" y="28963"/>
                    </a:cubicBezTo>
                    <a:lnTo>
                      <a:pt x="63381" y="28963"/>
                    </a:lnTo>
                    <a:cubicBezTo>
                      <a:pt x="63262" y="28963"/>
                      <a:pt x="63022" y="28963"/>
                      <a:pt x="63022" y="29130"/>
                    </a:cubicBezTo>
                    <a:cubicBezTo>
                      <a:pt x="63037" y="29202"/>
                      <a:pt x="63102" y="29247"/>
                      <a:pt x="63162" y="29247"/>
                    </a:cubicBezTo>
                    <a:cubicBezTo>
                      <a:pt x="63203" y="29247"/>
                      <a:pt x="63242" y="29226"/>
                      <a:pt x="63262" y="29178"/>
                    </a:cubicBezTo>
                    <a:lnTo>
                      <a:pt x="63620" y="29178"/>
                    </a:lnTo>
                    <a:lnTo>
                      <a:pt x="64098" y="29154"/>
                    </a:lnTo>
                    <a:lnTo>
                      <a:pt x="65102" y="29154"/>
                    </a:lnTo>
                    <a:cubicBezTo>
                      <a:pt x="65172" y="29189"/>
                      <a:pt x="65242" y="29212"/>
                      <a:pt x="65312" y="29212"/>
                    </a:cubicBezTo>
                    <a:cubicBezTo>
                      <a:pt x="65338" y="29212"/>
                      <a:pt x="65364" y="29209"/>
                      <a:pt x="65389" y="29202"/>
                    </a:cubicBezTo>
                    <a:cubicBezTo>
                      <a:pt x="65413" y="29202"/>
                      <a:pt x="65461" y="29178"/>
                      <a:pt x="65461" y="29154"/>
                    </a:cubicBezTo>
                    <a:cubicBezTo>
                      <a:pt x="65987" y="29154"/>
                      <a:pt x="66537" y="29202"/>
                      <a:pt x="67063" y="29250"/>
                    </a:cubicBezTo>
                    <a:cubicBezTo>
                      <a:pt x="67708" y="29322"/>
                      <a:pt x="68354" y="29465"/>
                      <a:pt x="68976" y="29680"/>
                    </a:cubicBezTo>
                    <a:cubicBezTo>
                      <a:pt x="69262" y="29776"/>
                      <a:pt x="69549" y="29919"/>
                      <a:pt x="69788" y="30111"/>
                    </a:cubicBezTo>
                    <a:cubicBezTo>
                      <a:pt x="70051" y="30302"/>
                      <a:pt x="70267" y="30493"/>
                      <a:pt x="70482" y="30684"/>
                    </a:cubicBezTo>
                    <a:cubicBezTo>
                      <a:pt x="71271" y="31473"/>
                      <a:pt x="71964" y="32382"/>
                      <a:pt x="72466" y="33386"/>
                    </a:cubicBezTo>
                    <a:cubicBezTo>
                      <a:pt x="73016" y="34390"/>
                      <a:pt x="73446" y="35442"/>
                      <a:pt x="73781" y="36518"/>
                    </a:cubicBezTo>
                    <a:cubicBezTo>
                      <a:pt x="73972" y="37068"/>
                      <a:pt x="74140" y="37642"/>
                      <a:pt x="74283" y="38215"/>
                    </a:cubicBezTo>
                    <a:lnTo>
                      <a:pt x="74283" y="38263"/>
                    </a:lnTo>
                    <a:lnTo>
                      <a:pt x="74259" y="38263"/>
                    </a:lnTo>
                    <a:cubicBezTo>
                      <a:pt x="74235" y="38287"/>
                      <a:pt x="74235" y="38311"/>
                      <a:pt x="74259" y="38335"/>
                    </a:cubicBezTo>
                    <a:cubicBezTo>
                      <a:pt x="74307" y="38478"/>
                      <a:pt x="74355" y="38598"/>
                      <a:pt x="74355" y="38741"/>
                    </a:cubicBezTo>
                    <a:cubicBezTo>
                      <a:pt x="74379" y="38909"/>
                      <a:pt x="74403" y="39052"/>
                      <a:pt x="74427" y="39196"/>
                    </a:cubicBezTo>
                    <a:cubicBezTo>
                      <a:pt x="74451" y="39291"/>
                      <a:pt x="74498" y="39387"/>
                      <a:pt x="74522" y="39459"/>
                    </a:cubicBezTo>
                    <a:cubicBezTo>
                      <a:pt x="74546" y="39698"/>
                      <a:pt x="74570" y="39937"/>
                      <a:pt x="74570" y="40176"/>
                    </a:cubicBezTo>
                    <a:cubicBezTo>
                      <a:pt x="74570" y="40319"/>
                      <a:pt x="74570" y="40487"/>
                      <a:pt x="74546" y="40654"/>
                    </a:cubicBezTo>
                    <a:cubicBezTo>
                      <a:pt x="74546" y="40680"/>
                      <a:pt x="74575" y="40699"/>
                      <a:pt x="74601" y="40699"/>
                    </a:cubicBezTo>
                    <a:cubicBezTo>
                      <a:pt x="74622" y="40699"/>
                      <a:pt x="74642" y="40686"/>
                      <a:pt x="74642" y="40654"/>
                    </a:cubicBezTo>
                    <a:cubicBezTo>
                      <a:pt x="74690" y="40343"/>
                      <a:pt x="74714" y="40056"/>
                      <a:pt x="74690" y="39746"/>
                    </a:cubicBezTo>
                    <a:lnTo>
                      <a:pt x="74690" y="39746"/>
                    </a:lnTo>
                    <a:cubicBezTo>
                      <a:pt x="74714" y="39793"/>
                      <a:pt x="74761" y="39817"/>
                      <a:pt x="74785" y="39841"/>
                    </a:cubicBezTo>
                    <a:cubicBezTo>
                      <a:pt x="75048" y="40319"/>
                      <a:pt x="75335" y="40774"/>
                      <a:pt x="75622" y="41228"/>
                    </a:cubicBezTo>
                    <a:cubicBezTo>
                      <a:pt x="75957" y="41754"/>
                      <a:pt x="76291" y="42280"/>
                      <a:pt x="76578" y="42806"/>
                    </a:cubicBezTo>
                    <a:cubicBezTo>
                      <a:pt x="76841" y="43356"/>
                      <a:pt x="77080" y="43882"/>
                      <a:pt x="77296" y="44455"/>
                    </a:cubicBezTo>
                    <a:cubicBezTo>
                      <a:pt x="77511" y="45005"/>
                      <a:pt x="77726" y="45555"/>
                      <a:pt x="77941" y="46129"/>
                    </a:cubicBezTo>
                    <a:cubicBezTo>
                      <a:pt x="78348" y="47253"/>
                      <a:pt x="78778" y="48376"/>
                      <a:pt x="79184" y="49500"/>
                    </a:cubicBezTo>
                    <a:cubicBezTo>
                      <a:pt x="79567" y="50624"/>
                      <a:pt x="79949" y="51747"/>
                      <a:pt x="80284" y="52895"/>
                    </a:cubicBezTo>
                    <a:cubicBezTo>
                      <a:pt x="80619" y="54043"/>
                      <a:pt x="80930" y="55214"/>
                      <a:pt x="81193" y="56386"/>
                    </a:cubicBezTo>
                    <a:lnTo>
                      <a:pt x="81288" y="56816"/>
                    </a:lnTo>
                    <a:cubicBezTo>
                      <a:pt x="81303" y="56845"/>
                      <a:pt x="81336" y="56866"/>
                      <a:pt x="81370" y="56866"/>
                    </a:cubicBezTo>
                    <a:cubicBezTo>
                      <a:pt x="81392" y="56866"/>
                      <a:pt x="81413" y="56858"/>
                      <a:pt x="81432" y="56840"/>
                    </a:cubicBezTo>
                    <a:lnTo>
                      <a:pt x="81503" y="57055"/>
                    </a:lnTo>
                    <a:cubicBezTo>
                      <a:pt x="81599" y="57342"/>
                      <a:pt x="81695" y="57653"/>
                      <a:pt x="81766" y="57940"/>
                    </a:cubicBezTo>
                    <a:cubicBezTo>
                      <a:pt x="81934" y="58561"/>
                      <a:pt x="82053" y="59183"/>
                      <a:pt x="82173" y="59804"/>
                    </a:cubicBezTo>
                    <a:cubicBezTo>
                      <a:pt x="82364" y="61048"/>
                      <a:pt x="82484" y="62339"/>
                      <a:pt x="82699" y="63582"/>
                    </a:cubicBezTo>
                    <a:cubicBezTo>
                      <a:pt x="82771" y="63941"/>
                      <a:pt x="82818" y="64275"/>
                      <a:pt x="82914" y="64634"/>
                    </a:cubicBezTo>
                    <a:cubicBezTo>
                      <a:pt x="82938" y="64729"/>
                      <a:pt x="82962" y="64849"/>
                      <a:pt x="82986" y="64969"/>
                    </a:cubicBezTo>
                    <a:cubicBezTo>
                      <a:pt x="82962" y="64969"/>
                      <a:pt x="82962" y="64992"/>
                      <a:pt x="82962" y="65016"/>
                    </a:cubicBezTo>
                    <a:cubicBezTo>
                      <a:pt x="82986" y="65471"/>
                      <a:pt x="83081" y="65925"/>
                      <a:pt x="83129" y="66379"/>
                    </a:cubicBezTo>
                    <a:cubicBezTo>
                      <a:pt x="83201" y="66833"/>
                      <a:pt x="83249" y="67312"/>
                      <a:pt x="83297" y="67766"/>
                    </a:cubicBezTo>
                    <a:cubicBezTo>
                      <a:pt x="83392" y="68698"/>
                      <a:pt x="83440" y="69631"/>
                      <a:pt x="83464" y="70539"/>
                    </a:cubicBezTo>
                    <a:cubicBezTo>
                      <a:pt x="83488" y="71472"/>
                      <a:pt x="83488" y="72404"/>
                      <a:pt x="83440" y="73336"/>
                    </a:cubicBezTo>
                    <a:cubicBezTo>
                      <a:pt x="83416" y="74245"/>
                      <a:pt x="83320" y="75153"/>
                      <a:pt x="83249" y="76086"/>
                    </a:cubicBezTo>
                    <a:cubicBezTo>
                      <a:pt x="83201" y="76516"/>
                      <a:pt x="83177" y="76970"/>
                      <a:pt x="83177" y="77425"/>
                    </a:cubicBezTo>
                    <a:cubicBezTo>
                      <a:pt x="83177" y="77783"/>
                      <a:pt x="83201" y="78118"/>
                      <a:pt x="83273" y="78453"/>
                    </a:cubicBezTo>
                    <a:cubicBezTo>
                      <a:pt x="83249" y="78477"/>
                      <a:pt x="83249" y="78500"/>
                      <a:pt x="83249" y="78524"/>
                    </a:cubicBezTo>
                    <a:cubicBezTo>
                      <a:pt x="83344" y="79863"/>
                      <a:pt x="83344" y="81226"/>
                      <a:pt x="83249" y="82589"/>
                    </a:cubicBezTo>
                    <a:cubicBezTo>
                      <a:pt x="83153" y="83952"/>
                      <a:pt x="82962" y="85290"/>
                      <a:pt x="82675" y="86605"/>
                    </a:cubicBezTo>
                    <a:lnTo>
                      <a:pt x="82651" y="86605"/>
                    </a:lnTo>
                    <a:cubicBezTo>
                      <a:pt x="82603" y="86940"/>
                      <a:pt x="82484" y="87251"/>
                      <a:pt x="82340" y="87562"/>
                    </a:cubicBezTo>
                    <a:cubicBezTo>
                      <a:pt x="82316" y="87609"/>
                      <a:pt x="82292" y="87657"/>
                      <a:pt x="82245" y="87681"/>
                    </a:cubicBezTo>
                    <a:cubicBezTo>
                      <a:pt x="82340" y="87466"/>
                      <a:pt x="82412" y="87251"/>
                      <a:pt x="82460" y="87012"/>
                    </a:cubicBezTo>
                    <a:cubicBezTo>
                      <a:pt x="82484" y="86868"/>
                      <a:pt x="82508" y="86725"/>
                      <a:pt x="82531" y="86581"/>
                    </a:cubicBezTo>
                    <a:cubicBezTo>
                      <a:pt x="82531" y="86438"/>
                      <a:pt x="82531" y="86295"/>
                      <a:pt x="82531" y="86151"/>
                    </a:cubicBezTo>
                    <a:cubicBezTo>
                      <a:pt x="82531" y="86127"/>
                      <a:pt x="82508" y="86115"/>
                      <a:pt x="82484" y="86115"/>
                    </a:cubicBezTo>
                    <a:cubicBezTo>
                      <a:pt x="82460" y="86115"/>
                      <a:pt x="82436" y="86127"/>
                      <a:pt x="82436" y="86151"/>
                    </a:cubicBezTo>
                    <a:cubicBezTo>
                      <a:pt x="82388" y="86271"/>
                      <a:pt x="82364" y="86390"/>
                      <a:pt x="82364" y="86510"/>
                    </a:cubicBezTo>
                    <a:cubicBezTo>
                      <a:pt x="82340" y="86629"/>
                      <a:pt x="82340" y="86749"/>
                      <a:pt x="82316" y="86868"/>
                    </a:cubicBezTo>
                    <a:cubicBezTo>
                      <a:pt x="82268" y="87107"/>
                      <a:pt x="82221" y="87346"/>
                      <a:pt x="82125" y="87562"/>
                    </a:cubicBezTo>
                    <a:cubicBezTo>
                      <a:pt x="82029" y="87777"/>
                      <a:pt x="81910" y="87992"/>
                      <a:pt x="81790" y="88183"/>
                    </a:cubicBezTo>
                    <a:lnTo>
                      <a:pt x="81647" y="88303"/>
                    </a:lnTo>
                    <a:cubicBezTo>
                      <a:pt x="81623" y="88327"/>
                      <a:pt x="81623" y="88351"/>
                      <a:pt x="81647" y="88375"/>
                    </a:cubicBezTo>
                    <a:cubicBezTo>
                      <a:pt x="81575" y="88446"/>
                      <a:pt x="81503" y="88518"/>
                      <a:pt x="81432" y="88590"/>
                    </a:cubicBezTo>
                    <a:cubicBezTo>
                      <a:pt x="81336" y="88685"/>
                      <a:pt x="81217" y="88781"/>
                      <a:pt x="81121" y="88877"/>
                    </a:cubicBezTo>
                    <a:cubicBezTo>
                      <a:pt x="81193" y="88781"/>
                      <a:pt x="81264" y="88685"/>
                      <a:pt x="81336" y="88590"/>
                    </a:cubicBezTo>
                    <a:cubicBezTo>
                      <a:pt x="81373" y="88553"/>
                      <a:pt x="81339" y="88502"/>
                      <a:pt x="81289" y="88502"/>
                    </a:cubicBezTo>
                    <a:cubicBezTo>
                      <a:pt x="81274" y="88502"/>
                      <a:pt x="81257" y="88507"/>
                      <a:pt x="81240" y="88518"/>
                    </a:cubicBezTo>
                    <a:cubicBezTo>
                      <a:pt x="81121" y="88614"/>
                      <a:pt x="81025" y="88709"/>
                      <a:pt x="80906" y="88829"/>
                    </a:cubicBezTo>
                    <a:lnTo>
                      <a:pt x="80571" y="89163"/>
                    </a:lnTo>
                    <a:cubicBezTo>
                      <a:pt x="80356" y="89403"/>
                      <a:pt x="80141" y="89618"/>
                      <a:pt x="79925" y="89833"/>
                    </a:cubicBezTo>
                    <a:cubicBezTo>
                      <a:pt x="79567" y="90263"/>
                      <a:pt x="79137" y="90622"/>
                      <a:pt x="78658" y="90933"/>
                    </a:cubicBezTo>
                    <a:cubicBezTo>
                      <a:pt x="78467" y="91028"/>
                      <a:pt x="78276" y="91124"/>
                      <a:pt x="78085" y="91220"/>
                    </a:cubicBezTo>
                    <a:lnTo>
                      <a:pt x="78085" y="91196"/>
                    </a:lnTo>
                    <a:lnTo>
                      <a:pt x="78061" y="91148"/>
                    </a:lnTo>
                    <a:lnTo>
                      <a:pt x="77989" y="91100"/>
                    </a:lnTo>
                    <a:cubicBezTo>
                      <a:pt x="77965" y="91076"/>
                      <a:pt x="77917" y="91028"/>
                      <a:pt x="77893" y="90980"/>
                    </a:cubicBezTo>
                    <a:cubicBezTo>
                      <a:pt x="77887" y="90974"/>
                      <a:pt x="77879" y="90971"/>
                      <a:pt x="77871" y="90971"/>
                    </a:cubicBezTo>
                    <a:cubicBezTo>
                      <a:pt x="77849" y="90971"/>
                      <a:pt x="77828" y="90993"/>
                      <a:pt x="77845" y="91028"/>
                    </a:cubicBezTo>
                    <a:cubicBezTo>
                      <a:pt x="77869" y="91052"/>
                      <a:pt x="77917" y="91100"/>
                      <a:pt x="77941" y="91148"/>
                    </a:cubicBezTo>
                    <a:cubicBezTo>
                      <a:pt x="77965" y="91172"/>
                      <a:pt x="77989" y="91196"/>
                      <a:pt x="78013" y="91196"/>
                    </a:cubicBezTo>
                    <a:lnTo>
                      <a:pt x="78037" y="91220"/>
                    </a:lnTo>
                    <a:lnTo>
                      <a:pt x="77941" y="91267"/>
                    </a:lnTo>
                    <a:lnTo>
                      <a:pt x="77941" y="91243"/>
                    </a:lnTo>
                    <a:cubicBezTo>
                      <a:pt x="77917" y="91220"/>
                      <a:pt x="77893" y="91172"/>
                      <a:pt x="77869" y="91148"/>
                    </a:cubicBezTo>
                    <a:cubicBezTo>
                      <a:pt x="77822" y="91076"/>
                      <a:pt x="77774" y="91004"/>
                      <a:pt x="77726" y="90957"/>
                    </a:cubicBezTo>
                    <a:cubicBezTo>
                      <a:pt x="77714" y="90945"/>
                      <a:pt x="77702" y="90939"/>
                      <a:pt x="77690" y="90939"/>
                    </a:cubicBezTo>
                    <a:cubicBezTo>
                      <a:pt x="77678" y="90939"/>
                      <a:pt x="77666" y="90945"/>
                      <a:pt x="77654" y="90957"/>
                    </a:cubicBezTo>
                    <a:cubicBezTo>
                      <a:pt x="77654" y="90980"/>
                      <a:pt x="77654" y="91004"/>
                      <a:pt x="77654" y="91004"/>
                    </a:cubicBezTo>
                    <a:cubicBezTo>
                      <a:pt x="77702" y="91076"/>
                      <a:pt x="77750" y="91124"/>
                      <a:pt x="77774" y="91196"/>
                    </a:cubicBezTo>
                    <a:cubicBezTo>
                      <a:pt x="77798" y="91220"/>
                      <a:pt x="77822" y="91243"/>
                      <a:pt x="77845" y="91291"/>
                    </a:cubicBezTo>
                    <a:cubicBezTo>
                      <a:pt x="77394" y="91436"/>
                      <a:pt x="76932" y="91516"/>
                      <a:pt x="76466" y="91516"/>
                    </a:cubicBezTo>
                    <a:cubicBezTo>
                      <a:pt x="76241" y="91516"/>
                      <a:pt x="76015" y="91498"/>
                      <a:pt x="75789" y="91459"/>
                    </a:cubicBezTo>
                    <a:cubicBezTo>
                      <a:pt x="75502" y="91411"/>
                      <a:pt x="75239" y="91339"/>
                      <a:pt x="74976" y="91243"/>
                    </a:cubicBezTo>
                    <a:cubicBezTo>
                      <a:pt x="74833" y="91196"/>
                      <a:pt x="74714" y="91124"/>
                      <a:pt x="74570" y="91052"/>
                    </a:cubicBezTo>
                    <a:cubicBezTo>
                      <a:pt x="74522" y="91028"/>
                      <a:pt x="74451" y="90980"/>
                      <a:pt x="74403" y="90933"/>
                    </a:cubicBezTo>
                    <a:lnTo>
                      <a:pt x="74403" y="90909"/>
                    </a:lnTo>
                    <a:lnTo>
                      <a:pt x="74403" y="90885"/>
                    </a:lnTo>
                    <a:lnTo>
                      <a:pt x="74379" y="90861"/>
                    </a:lnTo>
                    <a:lnTo>
                      <a:pt x="74331" y="90789"/>
                    </a:lnTo>
                    <a:lnTo>
                      <a:pt x="74307" y="90765"/>
                    </a:lnTo>
                    <a:cubicBezTo>
                      <a:pt x="74307" y="90741"/>
                      <a:pt x="74307" y="90717"/>
                      <a:pt x="74307" y="90717"/>
                    </a:cubicBezTo>
                    <a:cubicBezTo>
                      <a:pt x="74764" y="90851"/>
                      <a:pt x="75251" y="90923"/>
                      <a:pt x="75744" y="90923"/>
                    </a:cubicBezTo>
                    <a:cubicBezTo>
                      <a:pt x="75870" y="90923"/>
                      <a:pt x="75997" y="90919"/>
                      <a:pt x="76124" y="90909"/>
                    </a:cubicBezTo>
                    <a:cubicBezTo>
                      <a:pt x="76363" y="90909"/>
                      <a:pt x="76602" y="90909"/>
                      <a:pt x="76841" y="90885"/>
                    </a:cubicBezTo>
                    <a:cubicBezTo>
                      <a:pt x="76913" y="90885"/>
                      <a:pt x="76961" y="90885"/>
                      <a:pt x="77033" y="90861"/>
                    </a:cubicBezTo>
                    <a:cubicBezTo>
                      <a:pt x="77050" y="90878"/>
                      <a:pt x="77066" y="90895"/>
                      <a:pt x="77083" y="90895"/>
                    </a:cubicBezTo>
                    <a:cubicBezTo>
                      <a:pt x="77090" y="90895"/>
                      <a:pt x="77097" y="90892"/>
                      <a:pt x="77104" y="90885"/>
                    </a:cubicBezTo>
                    <a:cubicBezTo>
                      <a:pt x="77630" y="90741"/>
                      <a:pt x="78108" y="90478"/>
                      <a:pt x="78515" y="90096"/>
                    </a:cubicBezTo>
                    <a:cubicBezTo>
                      <a:pt x="78969" y="89713"/>
                      <a:pt x="79400" y="89283"/>
                      <a:pt x="79830" y="88877"/>
                    </a:cubicBezTo>
                    <a:lnTo>
                      <a:pt x="80212" y="88494"/>
                    </a:lnTo>
                    <a:cubicBezTo>
                      <a:pt x="80332" y="88398"/>
                      <a:pt x="80451" y="88255"/>
                      <a:pt x="80547" y="88112"/>
                    </a:cubicBezTo>
                    <a:cubicBezTo>
                      <a:pt x="80547" y="88064"/>
                      <a:pt x="80523" y="88040"/>
                      <a:pt x="80475" y="88040"/>
                    </a:cubicBezTo>
                    <a:cubicBezTo>
                      <a:pt x="80356" y="88112"/>
                      <a:pt x="80236" y="88207"/>
                      <a:pt x="80141" y="88327"/>
                    </a:cubicBezTo>
                    <a:cubicBezTo>
                      <a:pt x="80021" y="88446"/>
                      <a:pt x="79902" y="88542"/>
                      <a:pt x="79806" y="88661"/>
                    </a:cubicBezTo>
                    <a:cubicBezTo>
                      <a:pt x="79567" y="88877"/>
                      <a:pt x="79352" y="89092"/>
                      <a:pt x="79113" y="89283"/>
                    </a:cubicBezTo>
                    <a:cubicBezTo>
                      <a:pt x="78730" y="89689"/>
                      <a:pt x="78300" y="90048"/>
                      <a:pt x="77845" y="90383"/>
                    </a:cubicBezTo>
                    <a:cubicBezTo>
                      <a:pt x="77726" y="90478"/>
                      <a:pt x="77582" y="90550"/>
                      <a:pt x="77415" y="90646"/>
                    </a:cubicBezTo>
                    <a:cubicBezTo>
                      <a:pt x="77415" y="90634"/>
                      <a:pt x="77409" y="90628"/>
                      <a:pt x="77403" y="90628"/>
                    </a:cubicBezTo>
                    <a:cubicBezTo>
                      <a:pt x="77397" y="90628"/>
                      <a:pt x="77391" y="90634"/>
                      <a:pt x="77391" y="90646"/>
                    </a:cubicBezTo>
                    <a:cubicBezTo>
                      <a:pt x="77224" y="90670"/>
                      <a:pt x="77057" y="90717"/>
                      <a:pt x="76889" y="90741"/>
                    </a:cubicBezTo>
                    <a:lnTo>
                      <a:pt x="76339" y="90741"/>
                    </a:lnTo>
                    <a:cubicBezTo>
                      <a:pt x="76227" y="90748"/>
                      <a:pt x="76115" y="90751"/>
                      <a:pt x="76003" y="90751"/>
                    </a:cubicBezTo>
                    <a:cubicBezTo>
                      <a:pt x="75733" y="90751"/>
                      <a:pt x="75462" y="90734"/>
                      <a:pt x="75192" y="90717"/>
                    </a:cubicBezTo>
                    <a:cubicBezTo>
                      <a:pt x="74498" y="90694"/>
                      <a:pt x="73853" y="90431"/>
                      <a:pt x="73327" y="90000"/>
                    </a:cubicBezTo>
                    <a:cubicBezTo>
                      <a:pt x="73255" y="89952"/>
                      <a:pt x="73207" y="89881"/>
                      <a:pt x="73207" y="89785"/>
                    </a:cubicBezTo>
                    <a:cubicBezTo>
                      <a:pt x="73207" y="89737"/>
                      <a:pt x="73255" y="89666"/>
                      <a:pt x="73327" y="89642"/>
                    </a:cubicBezTo>
                    <a:cubicBezTo>
                      <a:pt x="73377" y="89613"/>
                      <a:pt x="73432" y="89601"/>
                      <a:pt x="73488" y="89601"/>
                    </a:cubicBezTo>
                    <a:cubicBezTo>
                      <a:pt x="73619" y="89601"/>
                      <a:pt x="73760" y="89663"/>
                      <a:pt x="73877" y="89713"/>
                    </a:cubicBezTo>
                    <a:cubicBezTo>
                      <a:pt x="73901" y="89713"/>
                      <a:pt x="73948" y="89689"/>
                      <a:pt x="73948" y="89642"/>
                    </a:cubicBezTo>
                    <a:cubicBezTo>
                      <a:pt x="74295" y="89723"/>
                      <a:pt x="74647" y="89764"/>
                      <a:pt x="75002" y="89764"/>
                    </a:cubicBezTo>
                    <a:cubicBezTo>
                      <a:pt x="75382" y="89764"/>
                      <a:pt x="75765" y="89717"/>
                      <a:pt x="76148" y="89618"/>
                    </a:cubicBezTo>
                    <a:cubicBezTo>
                      <a:pt x="76459" y="89546"/>
                      <a:pt x="76746" y="89426"/>
                      <a:pt x="77033" y="89259"/>
                    </a:cubicBezTo>
                    <a:cubicBezTo>
                      <a:pt x="78061" y="88661"/>
                      <a:pt x="78730" y="87633"/>
                      <a:pt x="78874" y="86462"/>
                    </a:cubicBezTo>
                    <a:cubicBezTo>
                      <a:pt x="78945" y="85864"/>
                      <a:pt x="78850" y="85243"/>
                      <a:pt x="78611" y="84669"/>
                    </a:cubicBezTo>
                    <a:cubicBezTo>
                      <a:pt x="78395" y="84119"/>
                      <a:pt x="78013" y="83641"/>
                      <a:pt x="77511" y="83330"/>
                    </a:cubicBezTo>
                    <a:cubicBezTo>
                      <a:pt x="77415" y="83282"/>
                      <a:pt x="77343" y="83258"/>
                      <a:pt x="77272" y="83210"/>
                    </a:cubicBezTo>
                    <a:cubicBezTo>
                      <a:pt x="77009" y="83043"/>
                      <a:pt x="76722" y="82947"/>
                      <a:pt x="76411" y="82923"/>
                    </a:cubicBezTo>
                    <a:cubicBezTo>
                      <a:pt x="76309" y="82918"/>
                      <a:pt x="76206" y="82915"/>
                      <a:pt x="76103" y="82915"/>
                    </a:cubicBezTo>
                    <a:cubicBezTo>
                      <a:pt x="75768" y="82915"/>
                      <a:pt x="75425" y="82946"/>
                      <a:pt x="75096" y="83019"/>
                    </a:cubicBezTo>
                    <a:cubicBezTo>
                      <a:pt x="74311" y="83160"/>
                      <a:pt x="73526" y="83216"/>
                      <a:pt x="72742" y="83216"/>
                    </a:cubicBezTo>
                    <a:cubicBezTo>
                      <a:pt x="72594" y="83216"/>
                      <a:pt x="72446" y="83214"/>
                      <a:pt x="72299" y="83210"/>
                    </a:cubicBezTo>
                    <a:cubicBezTo>
                      <a:pt x="72299" y="83186"/>
                      <a:pt x="72275" y="83163"/>
                      <a:pt x="72251" y="83163"/>
                    </a:cubicBezTo>
                    <a:cubicBezTo>
                      <a:pt x="72203" y="83163"/>
                      <a:pt x="72179" y="83186"/>
                      <a:pt x="72131" y="83186"/>
                    </a:cubicBezTo>
                    <a:cubicBezTo>
                      <a:pt x="72036" y="83186"/>
                      <a:pt x="71940" y="83186"/>
                      <a:pt x="71845" y="83163"/>
                    </a:cubicBezTo>
                    <a:cubicBezTo>
                      <a:pt x="71749" y="83115"/>
                      <a:pt x="71677" y="83019"/>
                      <a:pt x="71677" y="82923"/>
                    </a:cubicBezTo>
                    <a:lnTo>
                      <a:pt x="71677" y="82828"/>
                    </a:lnTo>
                    <a:cubicBezTo>
                      <a:pt x="71677" y="82804"/>
                      <a:pt x="71701" y="82804"/>
                      <a:pt x="71725" y="82804"/>
                    </a:cubicBezTo>
                    <a:cubicBezTo>
                      <a:pt x="71821" y="82780"/>
                      <a:pt x="71892" y="82756"/>
                      <a:pt x="71988" y="82756"/>
                    </a:cubicBezTo>
                    <a:lnTo>
                      <a:pt x="72227" y="82684"/>
                    </a:lnTo>
                    <a:lnTo>
                      <a:pt x="72251" y="82684"/>
                    </a:lnTo>
                    <a:cubicBezTo>
                      <a:pt x="72231" y="82743"/>
                      <a:pt x="72276" y="82786"/>
                      <a:pt x="72333" y="82786"/>
                    </a:cubicBezTo>
                    <a:cubicBezTo>
                      <a:pt x="72345" y="82786"/>
                      <a:pt x="72358" y="82784"/>
                      <a:pt x="72371" y="82780"/>
                    </a:cubicBezTo>
                    <a:cubicBezTo>
                      <a:pt x="72466" y="82732"/>
                      <a:pt x="72538" y="82660"/>
                      <a:pt x="72634" y="82589"/>
                    </a:cubicBezTo>
                    <a:lnTo>
                      <a:pt x="72896" y="82374"/>
                    </a:lnTo>
                    <a:lnTo>
                      <a:pt x="73422" y="81967"/>
                    </a:lnTo>
                    <a:lnTo>
                      <a:pt x="73925" y="81561"/>
                    </a:lnTo>
                    <a:cubicBezTo>
                      <a:pt x="74068" y="81441"/>
                      <a:pt x="74235" y="81322"/>
                      <a:pt x="74379" y="81202"/>
                    </a:cubicBezTo>
                    <a:cubicBezTo>
                      <a:pt x="74546" y="81106"/>
                      <a:pt x="74737" y="81011"/>
                      <a:pt x="74929" y="80963"/>
                    </a:cubicBezTo>
                    <a:cubicBezTo>
                      <a:pt x="75120" y="80915"/>
                      <a:pt x="75311" y="80891"/>
                      <a:pt x="75526" y="80867"/>
                    </a:cubicBezTo>
                    <a:lnTo>
                      <a:pt x="76794" y="80724"/>
                    </a:lnTo>
                    <a:lnTo>
                      <a:pt x="77535" y="80628"/>
                    </a:lnTo>
                    <a:cubicBezTo>
                      <a:pt x="77726" y="80604"/>
                      <a:pt x="77941" y="80580"/>
                      <a:pt x="78132" y="80557"/>
                    </a:cubicBezTo>
                    <a:cubicBezTo>
                      <a:pt x="78132" y="80557"/>
                      <a:pt x="78132" y="80580"/>
                      <a:pt x="78132" y="80580"/>
                    </a:cubicBezTo>
                    <a:cubicBezTo>
                      <a:pt x="78156" y="80604"/>
                      <a:pt x="78180" y="80628"/>
                      <a:pt x="78204" y="80628"/>
                    </a:cubicBezTo>
                    <a:cubicBezTo>
                      <a:pt x="78276" y="80604"/>
                      <a:pt x="78276" y="80557"/>
                      <a:pt x="78300" y="80485"/>
                    </a:cubicBezTo>
                    <a:cubicBezTo>
                      <a:pt x="78324" y="80437"/>
                      <a:pt x="78348" y="80365"/>
                      <a:pt x="78371" y="80294"/>
                    </a:cubicBezTo>
                    <a:cubicBezTo>
                      <a:pt x="78419" y="80174"/>
                      <a:pt x="78467" y="80055"/>
                      <a:pt x="78515" y="79911"/>
                    </a:cubicBezTo>
                    <a:cubicBezTo>
                      <a:pt x="78563" y="79792"/>
                      <a:pt x="78587" y="79624"/>
                      <a:pt x="78634" y="79481"/>
                    </a:cubicBezTo>
                    <a:lnTo>
                      <a:pt x="78658" y="79409"/>
                    </a:lnTo>
                    <a:cubicBezTo>
                      <a:pt x="78682" y="79337"/>
                      <a:pt x="78706" y="79266"/>
                      <a:pt x="78730" y="79194"/>
                    </a:cubicBezTo>
                    <a:cubicBezTo>
                      <a:pt x="78754" y="79313"/>
                      <a:pt x="78778" y="79457"/>
                      <a:pt x="78802" y="79576"/>
                    </a:cubicBezTo>
                    <a:cubicBezTo>
                      <a:pt x="78811" y="79625"/>
                      <a:pt x="78844" y="79646"/>
                      <a:pt x="78880" y="79646"/>
                    </a:cubicBezTo>
                    <a:cubicBezTo>
                      <a:pt x="78934" y="79646"/>
                      <a:pt x="78993" y="79600"/>
                      <a:pt x="78993" y="79529"/>
                    </a:cubicBezTo>
                    <a:cubicBezTo>
                      <a:pt x="78754" y="78118"/>
                      <a:pt x="78419" y="76755"/>
                      <a:pt x="77965" y="75416"/>
                    </a:cubicBezTo>
                    <a:cubicBezTo>
                      <a:pt x="77559" y="74054"/>
                      <a:pt x="77080" y="72715"/>
                      <a:pt x="76602" y="71400"/>
                    </a:cubicBezTo>
                    <a:cubicBezTo>
                      <a:pt x="76100" y="70061"/>
                      <a:pt x="75670" y="68698"/>
                      <a:pt x="75287" y="67312"/>
                    </a:cubicBezTo>
                    <a:cubicBezTo>
                      <a:pt x="74905" y="65853"/>
                      <a:pt x="74570" y="64395"/>
                      <a:pt x="74235" y="62912"/>
                    </a:cubicBezTo>
                    <a:lnTo>
                      <a:pt x="73709" y="60617"/>
                    </a:lnTo>
                    <a:cubicBezTo>
                      <a:pt x="73709" y="60593"/>
                      <a:pt x="73709" y="60569"/>
                      <a:pt x="73709" y="60522"/>
                    </a:cubicBezTo>
                    <a:cubicBezTo>
                      <a:pt x="73709" y="60474"/>
                      <a:pt x="73685" y="60426"/>
                      <a:pt x="73685" y="60378"/>
                    </a:cubicBezTo>
                    <a:cubicBezTo>
                      <a:pt x="73662" y="60330"/>
                      <a:pt x="73638" y="60259"/>
                      <a:pt x="73614" y="60187"/>
                    </a:cubicBezTo>
                    <a:cubicBezTo>
                      <a:pt x="73470" y="59613"/>
                      <a:pt x="73327" y="59039"/>
                      <a:pt x="73207" y="58466"/>
                    </a:cubicBezTo>
                    <a:cubicBezTo>
                      <a:pt x="73159" y="58274"/>
                      <a:pt x="73112" y="58107"/>
                      <a:pt x="73040" y="57916"/>
                    </a:cubicBezTo>
                    <a:cubicBezTo>
                      <a:pt x="73040" y="57897"/>
                      <a:pt x="73026" y="57890"/>
                      <a:pt x="73009" y="57890"/>
                    </a:cubicBezTo>
                    <a:cubicBezTo>
                      <a:pt x="72981" y="57890"/>
                      <a:pt x="72944" y="57910"/>
                      <a:pt x="72944" y="57940"/>
                    </a:cubicBezTo>
                    <a:cubicBezTo>
                      <a:pt x="73016" y="58370"/>
                      <a:pt x="73112" y="58776"/>
                      <a:pt x="73207" y="59207"/>
                    </a:cubicBezTo>
                    <a:cubicBezTo>
                      <a:pt x="73183" y="59159"/>
                      <a:pt x="73159" y="59087"/>
                      <a:pt x="73112" y="59039"/>
                    </a:cubicBezTo>
                    <a:cubicBezTo>
                      <a:pt x="73092" y="59000"/>
                      <a:pt x="73056" y="58929"/>
                      <a:pt x="73031" y="58878"/>
                    </a:cubicBezTo>
                    <a:lnTo>
                      <a:pt x="73031" y="58878"/>
                    </a:lnTo>
                    <a:cubicBezTo>
                      <a:pt x="73039" y="58880"/>
                      <a:pt x="73046" y="58881"/>
                      <a:pt x="73054" y="58881"/>
                    </a:cubicBezTo>
                    <a:cubicBezTo>
                      <a:pt x="73092" y="58881"/>
                      <a:pt x="73124" y="58854"/>
                      <a:pt x="73088" y="58800"/>
                    </a:cubicBezTo>
                    <a:cubicBezTo>
                      <a:pt x="72944" y="58561"/>
                      <a:pt x="72777" y="58322"/>
                      <a:pt x="72610" y="58083"/>
                    </a:cubicBezTo>
                    <a:cubicBezTo>
                      <a:pt x="72442" y="57844"/>
                      <a:pt x="72275" y="57605"/>
                      <a:pt x="72108" y="57366"/>
                    </a:cubicBezTo>
                    <a:cubicBezTo>
                      <a:pt x="71821" y="56888"/>
                      <a:pt x="71486" y="56409"/>
                      <a:pt x="71199" y="55931"/>
                    </a:cubicBezTo>
                    <a:cubicBezTo>
                      <a:pt x="70601" y="54927"/>
                      <a:pt x="70051" y="53923"/>
                      <a:pt x="69549" y="52895"/>
                    </a:cubicBezTo>
                    <a:cubicBezTo>
                      <a:pt x="69047" y="51867"/>
                      <a:pt x="68593" y="50791"/>
                      <a:pt x="68187" y="49739"/>
                    </a:cubicBezTo>
                    <a:cubicBezTo>
                      <a:pt x="67780" y="48663"/>
                      <a:pt x="67422" y="47564"/>
                      <a:pt x="67111" y="46440"/>
                    </a:cubicBezTo>
                    <a:cubicBezTo>
                      <a:pt x="66800" y="45340"/>
                      <a:pt x="66561" y="44216"/>
                      <a:pt x="66322" y="43093"/>
                    </a:cubicBezTo>
                    <a:cubicBezTo>
                      <a:pt x="66298" y="42949"/>
                      <a:pt x="66274" y="42806"/>
                      <a:pt x="66226" y="42686"/>
                    </a:cubicBezTo>
                    <a:cubicBezTo>
                      <a:pt x="66226" y="42651"/>
                      <a:pt x="66200" y="42629"/>
                      <a:pt x="66168" y="42629"/>
                    </a:cubicBezTo>
                    <a:cubicBezTo>
                      <a:pt x="66156" y="42629"/>
                      <a:pt x="66143" y="42632"/>
                      <a:pt x="66130" y="42638"/>
                    </a:cubicBezTo>
                    <a:cubicBezTo>
                      <a:pt x="66083" y="42423"/>
                      <a:pt x="66035" y="42232"/>
                      <a:pt x="65987" y="42041"/>
                    </a:cubicBezTo>
                    <a:cubicBezTo>
                      <a:pt x="65939" y="41849"/>
                      <a:pt x="65891" y="41610"/>
                      <a:pt x="65844" y="41395"/>
                    </a:cubicBezTo>
                    <a:cubicBezTo>
                      <a:pt x="65820" y="41300"/>
                      <a:pt x="65796" y="41180"/>
                      <a:pt x="65772" y="41084"/>
                    </a:cubicBezTo>
                    <a:cubicBezTo>
                      <a:pt x="65748" y="40965"/>
                      <a:pt x="65724" y="40869"/>
                      <a:pt x="65700" y="40750"/>
                    </a:cubicBezTo>
                    <a:cubicBezTo>
                      <a:pt x="65700" y="40726"/>
                      <a:pt x="65676" y="40702"/>
                      <a:pt x="65652" y="40702"/>
                    </a:cubicBezTo>
                    <a:lnTo>
                      <a:pt x="65581" y="40272"/>
                    </a:lnTo>
                    <a:lnTo>
                      <a:pt x="65581" y="40272"/>
                    </a:lnTo>
                    <a:cubicBezTo>
                      <a:pt x="65676" y="40558"/>
                      <a:pt x="65796" y="40845"/>
                      <a:pt x="65891" y="41132"/>
                    </a:cubicBezTo>
                    <a:cubicBezTo>
                      <a:pt x="65963" y="41324"/>
                      <a:pt x="66035" y="41539"/>
                      <a:pt x="66130" y="41730"/>
                    </a:cubicBezTo>
                    <a:cubicBezTo>
                      <a:pt x="66178" y="41826"/>
                      <a:pt x="66226" y="41921"/>
                      <a:pt x="66274" y="42017"/>
                    </a:cubicBezTo>
                    <a:cubicBezTo>
                      <a:pt x="66322" y="42112"/>
                      <a:pt x="66346" y="42208"/>
                      <a:pt x="66441" y="42256"/>
                    </a:cubicBezTo>
                    <a:lnTo>
                      <a:pt x="66465" y="42256"/>
                    </a:lnTo>
                    <a:cubicBezTo>
                      <a:pt x="66489" y="42160"/>
                      <a:pt x="66465" y="42089"/>
                      <a:pt x="66441" y="42017"/>
                    </a:cubicBezTo>
                    <a:lnTo>
                      <a:pt x="66322" y="41754"/>
                    </a:lnTo>
                    <a:cubicBezTo>
                      <a:pt x="66250" y="41563"/>
                      <a:pt x="66178" y="41395"/>
                      <a:pt x="66107" y="41204"/>
                    </a:cubicBezTo>
                    <a:cubicBezTo>
                      <a:pt x="65963" y="40845"/>
                      <a:pt x="65844" y="40487"/>
                      <a:pt x="65724" y="40128"/>
                    </a:cubicBezTo>
                    <a:cubicBezTo>
                      <a:pt x="65485" y="39411"/>
                      <a:pt x="65270" y="38670"/>
                      <a:pt x="65079" y="37929"/>
                    </a:cubicBezTo>
                    <a:cubicBezTo>
                      <a:pt x="65031" y="37737"/>
                      <a:pt x="64983" y="37522"/>
                      <a:pt x="64935" y="37307"/>
                    </a:cubicBezTo>
                    <a:cubicBezTo>
                      <a:pt x="64887" y="37092"/>
                      <a:pt x="64839" y="36901"/>
                      <a:pt x="64768" y="36685"/>
                    </a:cubicBezTo>
                    <a:cubicBezTo>
                      <a:pt x="64768" y="36649"/>
                      <a:pt x="64738" y="36632"/>
                      <a:pt x="64708" y="36632"/>
                    </a:cubicBezTo>
                    <a:cubicBezTo>
                      <a:pt x="64678" y="36632"/>
                      <a:pt x="64648" y="36649"/>
                      <a:pt x="64648" y="36685"/>
                    </a:cubicBezTo>
                    <a:cubicBezTo>
                      <a:pt x="64672" y="37068"/>
                      <a:pt x="64744" y="37474"/>
                      <a:pt x="64863" y="37833"/>
                    </a:cubicBezTo>
                    <a:cubicBezTo>
                      <a:pt x="64935" y="38215"/>
                      <a:pt x="65031" y="38574"/>
                      <a:pt x="65150" y="38933"/>
                    </a:cubicBezTo>
                    <a:cubicBezTo>
                      <a:pt x="65150" y="38981"/>
                      <a:pt x="65174" y="39028"/>
                      <a:pt x="65198" y="39052"/>
                    </a:cubicBezTo>
                    <a:cubicBezTo>
                      <a:pt x="65342" y="39793"/>
                      <a:pt x="65461" y="40511"/>
                      <a:pt x="65533" y="41252"/>
                    </a:cubicBezTo>
                    <a:cubicBezTo>
                      <a:pt x="65581" y="41754"/>
                      <a:pt x="65605" y="42232"/>
                      <a:pt x="65628" y="42734"/>
                    </a:cubicBezTo>
                    <a:cubicBezTo>
                      <a:pt x="65628" y="43212"/>
                      <a:pt x="65628" y="43667"/>
                      <a:pt x="65581" y="44145"/>
                    </a:cubicBezTo>
                    <a:cubicBezTo>
                      <a:pt x="65533" y="44599"/>
                      <a:pt x="65389" y="45053"/>
                      <a:pt x="65174" y="45460"/>
                    </a:cubicBezTo>
                    <a:cubicBezTo>
                      <a:pt x="64935" y="45818"/>
                      <a:pt x="64672" y="46177"/>
                      <a:pt x="64337" y="46488"/>
                    </a:cubicBezTo>
                    <a:cubicBezTo>
                      <a:pt x="63740" y="47085"/>
                      <a:pt x="63094" y="47611"/>
                      <a:pt x="62353" y="48042"/>
                    </a:cubicBezTo>
                    <a:cubicBezTo>
                      <a:pt x="60871" y="48974"/>
                      <a:pt x="59221" y="49572"/>
                      <a:pt x="57476" y="49835"/>
                    </a:cubicBezTo>
                    <a:cubicBezTo>
                      <a:pt x="56608" y="49965"/>
                      <a:pt x="55731" y="50031"/>
                      <a:pt x="54852" y="50031"/>
                    </a:cubicBezTo>
                    <a:cubicBezTo>
                      <a:pt x="53794" y="50031"/>
                      <a:pt x="52735" y="49935"/>
                      <a:pt x="51690" y="49739"/>
                    </a:cubicBezTo>
                    <a:cubicBezTo>
                      <a:pt x="51260" y="49691"/>
                      <a:pt x="50853" y="49500"/>
                      <a:pt x="50542" y="49213"/>
                    </a:cubicBezTo>
                    <a:cubicBezTo>
                      <a:pt x="50255" y="48855"/>
                      <a:pt x="49993" y="48496"/>
                      <a:pt x="49801" y="48089"/>
                    </a:cubicBezTo>
                    <a:cubicBezTo>
                      <a:pt x="49347" y="47301"/>
                      <a:pt x="48964" y="46464"/>
                      <a:pt x="48678" y="45579"/>
                    </a:cubicBezTo>
                    <a:cubicBezTo>
                      <a:pt x="48606" y="45364"/>
                      <a:pt x="48534" y="45149"/>
                      <a:pt x="48438" y="44934"/>
                    </a:cubicBezTo>
                    <a:cubicBezTo>
                      <a:pt x="48429" y="44905"/>
                      <a:pt x="48405" y="44892"/>
                      <a:pt x="48380" y="44892"/>
                    </a:cubicBezTo>
                    <a:cubicBezTo>
                      <a:pt x="48343" y="44892"/>
                      <a:pt x="48304" y="44924"/>
                      <a:pt x="48319" y="44981"/>
                    </a:cubicBezTo>
                    <a:cubicBezTo>
                      <a:pt x="48415" y="45460"/>
                      <a:pt x="48558" y="45914"/>
                      <a:pt x="48725" y="46344"/>
                    </a:cubicBezTo>
                    <a:cubicBezTo>
                      <a:pt x="48893" y="46775"/>
                      <a:pt x="49084" y="47205"/>
                      <a:pt x="49299" y="47635"/>
                    </a:cubicBezTo>
                    <a:cubicBezTo>
                      <a:pt x="49514" y="48042"/>
                      <a:pt x="49753" y="48448"/>
                      <a:pt x="50016" y="48855"/>
                    </a:cubicBezTo>
                    <a:cubicBezTo>
                      <a:pt x="50232" y="49237"/>
                      <a:pt x="50542" y="49548"/>
                      <a:pt x="50949" y="49739"/>
                    </a:cubicBezTo>
                    <a:cubicBezTo>
                      <a:pt x="51379" y="49906"/>
                      <a:pt x="51833" y="50002"/>
                      <a:pt x="52288" y="50050"/>
                    </a:cubicBezTo>
                    <a:cubicBezTo>
                      <a:pt x="52790" y="50122"/>
                      <a:pt x="53292" y="50169"/>
                      <a:pt x="53770" y="50193"/>
                    </a:cubicBezTo>
                    <a:cubicBezTo>
                      <a:pt x="54166" y="50222"/>
                      <a:pt x="54558" y="50235"/>
                      <a:pt x="54950" y="50235"/>
                    </a:cubicBezTo>
                    <a:cubicBezTo>
                      <a:pt x="55551" y="50235"/>
                      <a:pt x="56150" y="50203"/>
                      <a:pt x="56759" y="50146"/>
                    </a:cubicBezTo>
                    <a:cubicBezTo>
                      <a:pt x="58576" y="49954"/>
                      <a:pt x="60321" y="49404"/>
                      <a:pt x="61923" y="48544"/>
                    </a:cubicBezTo>
                    <a:cubicBezTo>
                      <a:pt x="62688" y="48113"/>
                      <a:pt x="63405" y="47611"/>
                      <a:pt x="64050" y="47038"/>
                    </a:cubicBezTo>
                    <a:cubicBezTo>
                      <a:pt x="64696" y="46440"/>
                      <a:pt x="65342" y="45770"/>
                      <a:pt x="65605" y="44910"/>
                    </a:cubicBezTo>
                    <a:cubicBezTo>
                      <a:pt x="65724" y="44575"/>
                      <a:pt x="65772" y="44216"/>
                      <a:pt x="65796" y="43858"/>
                    </a:cubicBezTo>
                    <a:lnTo>
                      <a:pt x="65796" y="44455"/>
                    </a:lnTo>
                    <a:cubicBezTo>
                      <a:pt x="65796" y="45340"/>
                      <a:pt x="65748" y="46225"/>
                      <a:pt x="65652" y="47109"/>
                    </a:cubicBezTo>
                    <a:cubicBezTo>
                      <a:pt x="65605" y="47611"/>
                      <a:pt x="65533" y="48113"/>
                      <a:pt x="65461" y="48615"/>
                    </a:cubicBezTo>
                    <a:cubicBezTo>
                      <a:pt x="65461" y="48642"/>
                      <a:pt x="65483" y="48661"/>
                      <a:pt x="65502" y="48661"/>
                    </a:cubicBezTo>
                    <a:cubicBezTo>
                      <a:pt x="65518" y="48661"/>
                      <a:pt x="65533" y="48648"/>
                      <a:pt x="65533" y="48615"/>
                    </a:cubicBezTo>
                    <a:cubicBezTo>
                      <a:pt x="65628" y="48185"/>
                      <a:pt x="65700" y="47755"/>
                      <a:pt x="65748" y="47301"/>
                    </a:cubicBezTo>
                    <a:cubicBezTo>
                      <a:pt x="65820" y="46846"/>
                      <a:pt x="65844" y="46392"/>
                      <a:pt x="65891" y="45938"/>
                    </a:cubicBezTo>
                    <a:cubicBezTo>
                      <a:pt x="65939" y="45029"/>
                      <a:pt x="65963" y="44121"/>
                      <a:pt x="65939" y="43212"/>
                    </a:cubicBezTo>
                    <a:lnTo>
                      <a:pt x="65939" y="43212"/>
                    </a:lnTo>
                    <a:cubicBezTo>
                      <a:pt x="65951" y="43421"/>
                      <a:pt x="65963" y="43631"/>
                      <a:pt x="65963" y="43834"/>
                    </a:cubicBezTo>
                    <a:cubicBezTo>
                      <a:pt x="65963" y="44312"/>
                      <a:pt x="65963" y="44790"/>
                      <a:pt x="65963" y="45268"/>
                    </a:cubicBezTo>
                    <a:cubicBezTo>
                      <a:pt x="65915" y="46225"/>
                      <a:pt x="65844" y="47181"/>
                      <a:pt x="65796" y="48161"/>
                    </a:cubicBezTo>
                    <a:cubicBezTo>
                      <a:pt x="65772" y="48687"/>
                      <a:pt x="65748" y="49237"/>
                      <a:pt x="65748" y="49787"/>
                    </a:cubicBezTo>
                    <a:cubicBezTo>
                      <a:pt x="65748" y="49799"/>
                      <a:pt x="65760" y="49805"/>
                      <a:pt x="65772" y="49805"/>
                    </a:cubicBezTo>
                    <a:cubicBezTo>
                      <a:pt x="65784" y="49805"/>
                      <a:pt x="65796" y="49799"/>
                      <a:pt x="65796" y="49787"/>
                    </a:cubicBezTo>
                    <a:cubicBezTo>
                      <a:pt x="65891" y="48807"/>
                      <a:pt x="65963" y="47850"/>
                      <a:pt x="66011" y="46870"/>
                    </a:cubicBezTo>
                    <a:cubicBezTo>
                      <a:pt x="66083" y="45914"/>
                      <a:pt x="66130" y="44958"/>
                      <a:pt x="66130" y="44001"/>
                    </a:cubicBezTo>
                    <a:lnTo>
                      <a:pt x="66130" y="43236"/>
                    </a:lnTo>
                    <a:cubicBezTo>
                      <a:pt x="66178" y="43451"/>
                      <a:pt x="66226" y="43690"/>
                      <a:pt x="66274" y="43906"/>
                    </a:cubicBezTo>
                    <a:cubicBezTo>
                      <a:pt x="66250" y="43929"/>
                      <a:pt x="66250" y="43929"/>
                      <a:pt x="66250" y="43953"/>
                    </a:cubicBezTo>
                    <a:lnTo>
                      <a:pt x="66250" y="44216"/>
                    </a:lnTo>
                    <a:lnTo>
                      <a:pt x="66250" y="44479"/>
                    </a:lnTo>
                    <a:lnTo>
                      <a:pt x="66250" y="45029"/>
                    </a:lnTo>
                    <a:lnTo>
                      <a:pt x="66250" y="46129"/>
                    </a:lnTo>
                    <a:lnTo>
                      <a:pt x="66250" y="48352"/>
                    </a:lnTo>
                    <a:lnTo>
                      <a:pt x="66250" y="49620"/>
                    </a:lnTo>
                    <a:cubicBezTo>
                      <a:pt x="66250" y="49644"/>
                      <a:pt x="66268" y="49655"/>
                      <a:pt x="66286" y="49655"/>
                    </a:cubicBezTo>
                    <a:cubicBezTo>
                      <a:pt x="66304" y="49655"/>
                      <a:pt x="66322" y="49644"/>
                      <a:pt x="66322" y="49620"/>
                    </a:cubicBezTo>
                    <a:cubicBezTo>
                      <a:pt x="66370" y="49237"/>
                      <a:pt x="66370" y="48878"/>
                      <a:pt x="66370" y="48496"/>
                    </a:cubicBezTo>
                    <a:lnTo>
                      <a:pt x="66393" y="47372"/>
                    </a:lnTo>
                    <a:cubicBezTo>
                      <a:pt x="66393" y="46631"/>
                      <a:pt x="66417" y="45890"/>
                      <a:pt x="66417" y="45149"/>
                    </a:cubicBezTo>
                    <a:lnTo>
                      <a:pt x="66417" y="44647"/>
                    </a:lnTo>
                    <a:cubicBezTo>
                      <a:pt x="66489" y="44958"/>
                      <a:pt x="66561" y="45244"/>
                      <a:pt x="66633" y="45555"/>
                    </a:cubicBezTo>
                    <a:cubicBezTo>
                      <a:pt x="66633" y="45579"/>
                      <a:pt x="66633" y="45579"/>
                      <a:pt x="66633" y="45603"/>
                    </a:cubicBezTo>
                    <a:cubicBezTo>
                      <a:pt x="66633" y="45651"/>
                      <a:pt x="66633" y="45675"/>
                      <a:pt x="66633" y="45723"/>
                    </a:cubicBezTo>
                    <a:lnTo>
                      <a:pt x="66633" y="45962"/>
                    </a:lnTo>
                    <a:lnTo>
                      <a:pt x="66633" y="46440"/>
                    </a:lnTo>
                    <a:lnTo>
                      <a:pt x="66633" y="47396"/>
                    </a:lnTo>
                    <a:lnTo>
                      <a:pt x="66633" y="49285"/>
                    </a:lnTo>
                    <a:lnTo>
                      <a:pt x="66633" y="50385"/>
                    </a:lnTo>
                    <a:cubicBezTo>
                      <a:pt x="66633" y="50409"/>
                      <a:pt x="66650" y="50421"/>
                      <a:pt x="66668" y="50421"/>
                    </a:cubicBezTo>
                    <a:cubicBezTo>
                      <a:pt x="66686" y="50421"/>
                      <a:pt x="66704" y="50409"/>
                      <a:pt x="66704" y="50385"/>
                    </a:cubicBezTo>
                    <a:cubicBezTo>
                      <a:pt x="66752" y="49118"/>
                      <a:pt x="66752" y="47827"/>
                      <a:pt x="66752" y="46559"/>
                    </a:cubicBezTo>
                    <a:lnTo>
                      <a:pt x="66752" y="46081"/>
                    </a:lnTo>
                    <a:cubicBezTo>
                      <a:pt x="66872" y="46535"/>
                      <a:pt x="67015" y="46990"/>
                      <a:pt x="67159" y="47444"/>
                    </a:cubicBezTo>
                    <a:lnTo>
                      <a:pt x="67159" y="47683"/>
                    </a:lnTo>
                    <a:lnTo>
                      <a:pt x="67159" y="48113"/>
                    </a:lnTo>
                    <a:lnTo>
                      <a:pt x="67159" y="48974"/>
                    </a:lnTo>
                    <a:lnTo>
                      <a:pt x="67159" y="50719"/>
                    </a:lnTo>
                    <a:lnTo>
                      <a:pt x="67159" y="51700"/>
                    </a:lnTo>
                    <a:cubicBezTo>
                      <a:pt x="67159" y="51724"/>
                      <a:pt x="67176" y="51735"/>
                      <a:pt x="67194" y="51735"/>
                    </a:cubicBezTo>
                    <a:cubicBezTo>
                      <a:pt x="67212" y="51735"/>
                      <a:pt x="67230" y="51724"/>
                      <a:pt x="67230" y="51700"/>
                    </a:cubicBezTo>
                    <a:cubicBezTo>
                      <a:pt x="67230" y="51126"/>
                      <a:pt x="67254" y="50552"/>
                      <a:pt x="67254" y="49954"/>
                    </a:cubicBezTo>
                    <a:cubicBezTo>
                      <a:pt x="67278" y="49381"/>
                      <a:pt x="67278" y="48807"/>
                      <a:pt x="67278" y="48209"/>
                    </a:cubicBezTo>
                    <a:lnTo>
                      <a:pt x="67278" y="47922"/>
                    </a:lnTo>
                    <a:cubicBezTo>
                      <a:pt x="67422" y="48400"/>
                      <a:pt x="67589" y="48878"/>
                      <a:pt x="67780" y="49357"/>
                    </a:cubicBezTo>
                    <a:lnTo>
                      <a:pt x="67780" y="49524"/>
                    </a:lnTo>
                    <a:lnTo>
                      <a:pt x="67780" y="49978"/>
                    </a:lnTo>
                    <a:cubicBezTo>
                      <a:pt x="67780" y="50265"/>
                      <a:pt x="67780" y="50576"/>
                      <a:pt x="67804" y="50887"/>
                    </a:cubicBezTo>
                    <a:cubicBezTo>
                      <a:pt x="67804" y="50911"/>
                      <a:pt x="67822" y="50923"/>
                      <a:pt x="67840" y="50923"/>
                    </a:cubicBezTo>
                    <a:cubicBezTo>
                      <a:pt x="67858" y="50923"/>
                      <a:pt x="67876" y="50911"/>
                      <a:pt x="67876" y="50887"/>
                    </a:cubicBezTo>
                    <a:cubicBezTo>
                      <a:pt x="67876" y="50600"/>
                      <a:pt x="67900" y="50289"/>
                      <a:pt x="67900" y="49978"/>
                    </a:cubicBezTo>
                    <a:lnTo>
                      <a:pt x="67900" y="49715"/>
                    </a:lnTo>
                    <a:cubicBezTo>
                      <a:pt x="68258" y="50695"/>
                      <a:pt x="68689" y="51652"/>
                      <a:pt x="69119" y="52608"/>
                    </a:cubicBezTo>
                    <a:cubicBezTo>
                      <a:pt x="69239" y="52847"/>
                      <a:pt x="69382" y="53110"/>
                      <a:pt x="69502" y="53349"/>
                    </a:cubicBezTo>
                    <a:cubicBezTo>
                      <a:pt x="69502" y="54043"/>
                      <a:pt x="69286" y="54736"/>
                      <a:pt x="68928" y="55310"/>
                    </a:cubicBezTo>
                    <a:cubicBezTo>
                      <a:pt x="68928" y="55238"/>
                      <a:pt x="68928" y="55142"/>
                      <a:pt x="68952" y="55071"/>
                    </a:cubicBezTo>
                    <a:lnTo>
                      <a:pt x="68976" y="54497"/>
                    </a:lnTo>
                    <a:lnTo>
                      <a:pt x="69023" y="53947"/>
                    </a:lnTo>
                    <a:cubicBezTo>
                      <a:pt x="69047" y="53780"/>
                      <a:pt x="69047" y="53588"/>
                      <a:pt x="69023" y="53397"/>
                    </a:cubicBezTo>
                    <a:cubicBezTo>
                      <a:pt x="69023" y="53385"/>
                      <a:pt x="69011" y="53379"/>
                      <a:pt x="68996" y="53379"/>
                    </a:cubicBezTo>
                    <a:cubicBezTo>
                      <a:pt x="68982" y="53379"/>
                      <a:pt x="68964" y="53385"/>
                      <a:pt x="68952" y="53397"/>
                    </a:cubicBezTo>
                    <a:cubicBezTo>
                      <a:pt x="68904" y="53564"/>
                      <a:pt x="68880" y="53756"/>
                      <a:pt x="68880" y="53923"/>
                    </a:cubicBezTo>
                    <a:lnTo>
                      <a:pt x="68856" y="54497"/>
                    </a:lnTo>
                    <a:cubicBezTo>
                      <a:pt x="68856" y="54688"/>
                      <a:pt x="68832" y="54879"/>
                      <a:pt x="68808" y="55047"/>
                    </a:cubicBezTo>
                    <a:cubicBezTo>
                      <a:pt x="68808" y="55214"/>
                      <a:pt x="68808" y="55381"/>
                      <a:pt x="68808" y="55549"/>
                    </a:cubicBezTo>
                    <a:cubicBezTo>
                      <a:pt x="68713" y="55764"/>
                      <a:pt x="68593" y="55931"/>
                      <a:pt x="68473" y="56123"/>
                    </a:cubicBezTo>
                    <a:lnTo>
                      <a:pt x="68473" y="55860"/>
                    </a:lnTo>
                    <a:cubicBezTo>
                      <a:pt x="68473" y="55716"/>
                      <a:pt x="68497" y="55573"/>
                      <a:pt x="68497" y="55429"/>
                    </a:cubicBezTo>
                    <a:cubicBezTo>
                      <a:pt x="68521" y="55142"/>
                      <a:pt x="68521" y="54855"/>
                      <a:pt x="68545" y="54569"/>
                    </a:cubicBezTo>
                    <a:cubicBezTo>
                      <a:pt x="68569" y="53971"/>
                      <a:pt x="68569" y="53397"/>
                      <a:pt x="68593" y="52823"/>
                    </a:cubicBezTo>
                    <a:lnTo>
                      <a:pt x="68593" y="52345"/>
                    </a:lnTo>
                    <a:cubicBezTo>
                      <a:pt x="68593" y="52178"/>
                      <a:pt x="68593" y="52010"/>
                      <a:pt x="68569" y="51843"/>
                    </a:cubicBezTo>
                    <a:cubicBezTo>
                      <a:pt x="68557" y="51819"/>
                      <a:pt x="68533" y="51807"/>
                      <a:pt x="68509" y="51807"/>
                    </a:cubicBezTo>
                    <a:cubicBezTo>
                      <a:pt x="68485" y="51807"/>
                      <a:pt x="68462" y="51819"/>
                      <a:pt x="68450" y="51843"/>
                    </a:cubicBezTo>
                    <a:cubicBezTo>
                      <a:pt x="68426" y="51986"/>
                      <a:pt x="68426" y="52130"/>
                      <a:pt x="68426" y="52273"/>
                    </a:cubicBezTo>
                    <a:lnTo>
                      <a:pt x="68426" y="53564"/>
                    </a:lnTo>
                    <a:cubicBezTo>
                      <a:pt x="68426" y="54138"/>
                      <a:pt x="68402" y="54712"/>
                      <a:pt x="68378" y="55286"/>
                    </a:cubicBezTo>
                    <a:lnTo>
                      <a:pt x="68378" y="55764"/>
                    </a:lnTo>
                    <a:cubicBezTo>
                      <a:pt x="68354" y="55931"/>
                      <a:pt x="68354" y="56099"/>
                      <a:pt x="68378" y="56266"/>
                    </a:cubicBezTo>
                    <a:cubicBezTo>
                      <a:pt x="68378" y="56290"/>
                      <a:pt x="68378" y="56290"/>
                      <a:pt x="68378" y="56290"/>
                    </a:cubicBezTo>
                    <a:lnTo>
                      <a:pt x="68306" y="56386"/>
                    </a:lnTo>
                    <a:cubicBezTo>
                      <a:pt x="68187" y="56601"/>
                      <a:pt x="68091" y="56792"/>
                      <a:pt x="67971" y="56983"/>
                    </a:cubicBezTo>
                    <a:cubicBezTo>
                      <a:pt x="67971" y="56744"/>
                      <a:pt x="67971" y="56505"/>
                      <a:pt x="67995" y="56242"/>
                    </a:cubicBezTo>
                    <a:cubicBezTo>
                      <a:pt x="67995" y="55860"/>
                      <a:pt x="67995" y="55453"/>
                      <a:pt x="67995" y="55047"/>
                    </a:cubicBezTo>
                    <a:cubicBezTo>
                      <a:pt x="67995" y="54258"/>
                      <a:pt x="67995" y="53469"/>
                      <a:pt x="67971" y="52680"/>
                    </a:cubicBezTo>
                    <a:cubicBezTo>
                      <a:pt x="67971" y="52465"/>
                      <a:pt x="67971" y="52249"/>
                      <a:pt x="67948" y="52034"/>
                    </a:cubicBezTo>
                    <a:cubicBezTo>
                      <a:pt x="67948" y="51915"/>
                      <a:pt x="67948" y="51795"/>
                      <a:pt x="67948" y="51676"/>
                    </a:cubicBezTo>
                    <a:cubicBezTo>
                      <a:pt x="67948" y="51580"/>
                      <a:pt x="67924" y="51461"/>
                      <a:pt x="67900" y="51365"/>
                    </a:cubicBezTo>
                    <a:cubicBezTo>
                      <a:pt x="67888" y="51341"/>
                      <a:pt x="67870" y="51329"/>
                      <a:pt x="67852" y="51329"/>
                    </a:cubicBezTo>
                    <a:cubicBezTo>
                      <a:pt x="67834" y="51329"/>
                      <a:pt x="67816" y="51341"/>
                      <a:pt x="67804" y="51365"/>
                    </a:cubicBezTo>
                    <a:cubicBezTo>
                      <a:pt x="67780" y="51461"/>
                      <a:pt x="67780" y="51532"/>
                      <a:pt x="67780" y="51628"/>
                    </a:cubicBezTo>
                    <a:lnTo>
                      <a:pt x="67780" y="51939"/>
                    </a:lnTo>
                    <a:cubicBezTo>
                      <a:pt x="67780" y="52154"/>
                      <a:pt x="67780" y="52345"/>
                      <a:pt x="67804" y="52536"/>
                    </a:cubicBezTo>
                    <a:cubicBezTo>
                      <a:pt x="67828" y="52919"/>
                      <a:pt x="67828" y="53325"/>
                      <a:pt x="67852" y="53732"/>
                    </a:cubicBezTo>
                    <a:cubicBezTo>
                      <a:pt x="67852" y="54521"/>
                      <a:pt x="67852" y="55310"/>
                      <a:pt x="67852" y="56099"/>
                    </a:cubicBezTo>
                    <a:lnTo>
                      <a:pt x="67852" y="56744"/>
                    </a:lnTo>
                    <a:lnTo>
                      <a:pt x="67852" y="57222"/>
                    </a:lnTo>
                    <a:cubicBezTo>
                      <a:pt x="67732" y="57414"/>
                      <a:pt x="67637" y="57629"/>
                      <a:pt x="67517" y="57820"/>
                    </a:cubicBezTo>
                    <a:lnTo>
                      <a:pt x="67517" y="57724"/>
                    </a:lnTo>
                    <a:cubicBezTo>
                      <a:pt x="67517" y="57485"/>
                      <a:pt x="67541" y="57246"/>
                      <a:pt x="67541" y="57031"/>
                    </a:cubicBezTo>
                    <a:cubicBezTo>
                      <a:pt x="67565" y="56792"/>
                      <a:pt x="67565" y="56553"/>
                      <a:pt x="67565" y="56338"/>
                    </a:cubicBezTo>
                    <a:lnTo>
                      <a:pt x="67565" y="56003"/>
                    </a:lnTo>
                    <a:cubicBezTo>
                      <a:pt x="67589" y="55884"/>
                      <a:pt x="67589" y="55764"/>
                      <a:pt x="67565" y="55644"/>
                    </a:cubicBezTo>
                    <a:cubicBezTo>
                      <a:pt x="67565" y="55632"/>
                      <a:pt x="67553" y="55626"/>
                      <a:pt x="67541" y="55626"/>
                    </a:cubicBezTo>
                    <a:cubicBezTo>
                      <a:pt x="67529" y="55626"/>
                      <a:pt x="67517" y="55632"/>
                      <a:pt x="67517" y="55644"/>
                    </a:cubicBezTo>
                    <a:cubicBezTo>
                      <a:pt x="67493" y="55740"/>
                      <a:pt x="67493" y="55812"/>
                      <a:pt x="67493" y="55907"/>
                    </a:cubicBezTo>
                    <a:lnTo>
                      <a:pt x="67493" y="56218"/>
                    </a:lnTo>
                    <a:lnTo>
                      <a:pt x="67469" y="56816"/>
                    </a:lnTo>
                    <a:lnTo>
                      <a:pt x="67445" y="57390"/>
                    </a:lnTo>
                    <a:lnTo>
                      <a:pt x="67445" y="57677"/>
                    </a:lnTo>
                    <a:lnTo>
                      <a:pt x="67445" y="57820"/>
                    </a:lnTo>
                    <a:lnTo>
                      <a:pt x="67445" y="57892"/>
                    </a:lnTo>
                    <a:cubicBezTo>
                      <a:pt x="67445" y="57911"/>
                      <a:pt x="67445" y="57977"/>
                      <a:pt x="67408" y="57977"/>
                    </a:cubicBezTo>
                    <a:cubicBezTo>
                      <a:pt x="67399" y="57977"/>
                      <a:pt x="67388" y="57973"/>
                      <a:pt x="67374" y="57964"/>
                    </a:cubicBezTo>
                    <a:lnTo>
                      <a:pt x="67374" y="57964"/>
                    </a:lnTo>
                    <a:cubicBezTo>
                      <a:pt x="67398" y="57987"/>
                      <a:pt x="67422" y="57987"/>
                      <a:pt x="67445" y="57987"/>
                    </a:cubicBezTo>
                    <a:cubicBezTo>
                      <a:pt x="67206" y="58466"/>
                      <a:pt x="66967" y="58944"/>
                      <a:pt x="66728" y="59446"/>
                    </a:cubicBezTo>
                    <a:lnTo>
                      <a:pt x="66728" y="58920"/>
                    </a:lnTo>
                    <a:cubicBezTo>
                      <a:pt x="66728" y="58681"/>
                      <a:pt x="66728" y="58466"/>
                      <a:pt x="66728" y="58226"/>
                    </a:cubicBezTo>
                    <a:cubicBezTo>
                      <a:pt x="66728" y="57772"/>
                      <a:pt x="66680" y="57318"/>
                      <a:pt x="66656" y="56864"/>
                    </a:cubicBezTo>
                    <a:cubicBezTo>
                      <a:pt x="66656" y="56852"/>
                      <a:pt x="66650" y="56846"/>
                      <a:pt x="66645" y="56846"/>
                    </a:cubicBezTo>
                    <a:cubicBezTo>
                      <a:pt x="66639" y="56846"/>
                      <a:pt x="66633" y="56852"/>
                      <a:pt x="66633" y="56864"/>
                    </a:cubicBezTo>
                    <a:cubicBezTo>
                      <a:pt x="66633" y="57318"/>
                      <a:pt x="66609" y="57772"/>
                      <a:pt x="66609" y="58226"/>
                    </a:cubicBezTo>
                    <a:lnTo>
                      <a:pt x="66609" y="58920"/>
                    </a:lnTo>
                    <a:lnTo>
                      <a:pt x="66609" y="59613"/>
                    </a:lnTo>
                    <a:cubicBezTo>
                      <a:pt x="66609" y="59637"/>
                      <a:pt x="66609" y="59637"/>
                      <a:pt x="66633" y="59661"/>
                    </a:cubicBezTo>
                    <a:lnTo>
                      <a:pt x="66417" y="60115"/>
                    </a:lnTo>
                    <a:cubicBezTo>
                      <a:pt x="66417" y="59207"/>
                      <a:pt x="66346" y="58322"/>
                      <a:pt x="66250" y="57438"/>
                    </a:cubicBezTo>
                    <a:cubicBezTo>
                      <a:pt x="66226" y="57175"/>
                      <a:pt x="66154" y="56912"/>
                      <a:pt x="66130" y="56649"/>
                    </a:cubicBezTo>
                    <a:cubicBezTo>
                      <a:pt x="66130" y="56637"/>
                      <a:pt x="66119" y="56631"/>
                      <a:pt x="66107" y="56631"/>
                    </a:cubicBezTo>
                    <a:cubicBezTo>
                      <a:pt x="66095" y="56631"/>
                      <a:pt x="66083" y="56637"/>
                      <a:pt x="66083" y="56649"/>
                    </a:cubicBezTo>
                    <a:cubicBezTo>
                      <a:pt x="66107" y="56888"/>
                      <a:pt x="66107" y="57127"/>
                      <a:pt x="66130" y="57366"/>
                    </a:cubicBezTo>
                    <a:cubicBezTo>
                      <a:pt x="66154" y="57605"/>
                      <a:pt x="66178" y="57844"/>
                      <a:pt x="66178" y="58083"/>
                    </a:cubicBezTo>
                    <a:cubicBezTo>
                      <a:pt x="66226" y="58561"/>
                      <a:pt x="66250" y="59039"/>
                      <a:pt x="66250" y="59518"/>
                    </a:cubicBezTo>
                    <a:cubicBezTo>
                      <a:pt x="66250" y="59781"/>
                      <a:pt x="66274" y="60044"/>
                      <a:pt x="66274" y="60330"/>
                    </a:cubicBezTo>
                    <a:cubicBezTo>
                      <a:pt x="66274" y="60354"/>
                      <a:pt x="66298" y="60378"/>
                      <a:pt x="66298" y="60378"/>
                    </a:cubicBezTo>
                    <a:cubicBezTo>
                      <a:pt x="66178" y="60713"/>
                      <a:pt x="66059" y="61024"/>
                      <a:pt x="65963" y="61358"/>
                    </a:cubicBezTo>
                    <a:cubicBezTo>
                      <a:pt x="65963" y="61239"/>
                      <a:pt x="65963" y="61119"/>
                      <a:pt x="65963" y="61000"/>
                    </a:cubicBezTo>
                    <a:lnTo>
                      <a:pt x="65963" y="60450"/>
                    </a:lnTo>
                    <a:cubicBezTo>
                      <a:pt x="65963" y="60407"/>
                      <a:pt x="65920" y="60372"/>
                      <a:pt x="65881" y="60372"/>
                    </a:cubicBezTo>
                    <a:cubicBezTo>
                      <a:pt x="65854" y="60372"/>
                      <a:pt x="65829" y="60388"/>
                      <a:pt x="65820" y="60426"/>
                    </a:cubicBezTo>
                    <a:cubicBezTo>
                      <a:pt x="65796" y="60593"/>
                      <a:pt x="65772" y="60761"/>
                      <a:pt x="65772" y="60928"/>
                    </a:cubicBezTo>
                    <a:cubicBezTo>
                      <a:pt x="65748" y="61095"/>
                      <a:pt x="65748" y="61239"/>
                      <a:pt x="65748" y="61406"/>
                    </a:cubicBezTo>
                    <a:cubicBezTo>
                      <a:pt x="65748" y="61741"/>
                      <a:pt x="65724" y="62076"/>
                      <a:pt x="65700" y="62386"/>
                    </a:cubicBezTo>
                    <a:lnTo>
                      <a:pt x="65700" y="63247"/>
                    </a:lnTo>
                    <a:cubicBezTo>
                      <a:pt x="65676" y="63080"/>
                      <a:pt x="65628" y="62936"/>
                      <a:pt x="65581" y="62793"/>
                    </a:cubicBezTo>
                    <a:cubicBezTo>
                      <a:pt x="65509" y="62506"/>
                      <a:pt x="65413" y="62195"/>
                      <a:pt x="65342" y="61908"/>
                    </a:cubicBezTo>
                    <a:cubicBezTo>
                      <a:pt x="65174" y="61335"/>
                      <a:pt x="65031" y="60761"/>
                      <a:pt x="64863" y="60187"/>
                    </a:cubicBezTo>
                    <a:cubicBezTo>
                      <a:pt x="64768" y="59852"/>
                      <a:pt x="64648" y="59518"/>
                      <a:pt x="64553" y="59207"/>
                    </a:cubicBezTo>
                    <a:cubicBezTo>
                      <a:pt x="64553" y="59195"/>
                      <a:pt x="64541" y="59189"/>
                      <a:pt x="64529" y="59189"/>
                    </a:cubicBezTo>
                    <a:cubicBezTo>
                      <a:pt x="64517" y="59189"/>
                      <a:pt x="64505" y="59195"/>
                      <a:pt x="64505" y="59207"/>
                    </a:cubicBezTo>
                    <a:cubicBezTo>
                      <a:pt x="64648" y="59804"/>
                      <a:pt x="64792" y="60402"/>
                      <a:pt x="64935" y="60976"/>
                    </a:cubicBezTo>
                    <a:cubicBezTo>
                      <a:pt x="65079" y="61574"/>
                      <a:pt x="65246" y="62147"/>
                      <a:pt x="65389" y="62721"/>
                    </a:cubicBezTo>
                    <a:cubicBezTo>
                      <a:pt x="65437" y="62889"/>
                      <a:pt x="65485" y="63056"/>
                      <a:pt x="65533" y="63199"/>
                    </a:cubicBezTo>
                    <a:cubicBezTo>
                      <a:pt x="65557" y="63295"/>
                      <a:pt x="65581" y="63367"/>
                      <a:pt x="65605" y="63462"/>
                    </a:cubicBezTo>
                    <a:cubicBezTo>
                      <a:pt x="65605" y="63558"/>
                      <a:pt x="65652" y="63630"/>
                      <a:pt x="65676" y="63701"/>
                    </a:cubicBezTo>
                    <a:lnTo>
                      <a:pt x="65700" y="63725"/>
                    </a:lnTo>
                    <a:lnTo>
                      <a:pt x="65700" y="64347"/>
                    </a:lnTo>
                    <a:lnTo>
                      <a:pt x="65700" y="64562"/>
                    </a:lnTo>
                    <a:cubicBezTo>
                      <a:pt x="65676" y="64466"/>
                      <a:pt x="65652" y="64347"/>
                      <a:pt x="65605" y="64251"/>
                    </a:cubicBezTo>
                    <a:cubicBezTo>
                      <a:pt x="65533" y="64012"/>
                      <a:pt x="65461" y="63797"/>
                      <a:pt x="65389" y="63558"/>
                    </a:cubicBezTo>
                    <a:cubicBezTo>
                      <a:pt x="65222" y="63128"/>
                      <a:pt x="65031" y="62673"/>
                      <a:pt x="64839" y="62243"/>
                    </a:cubicBezTo>
                    <a:cubicBezTo>
                      <a:pt x="64720" y="61980"/>
                      <a:pt x="64600" y="61741"/>
                      <a:pt x="64481" y="61502"/>
                    </a:cubicBezTo>
                    <a:cubicBezTo>
                      <a:pt x="64481" y="61487"/>
                      <a:pt x="64474" y="61481"/>
                      <a:pt x="64465" y="61481"/>
                    </a:cubicBezTo>
                    <a:cubicBezTo>
                      <a:pt x="64446" y="61481"/>
                      <a:pt x="64417" y="61509"/>
                      <a:pt x="64433" y="61526"/>
                    </a:cubicBezTo>
                    <a:cubicBezTo>
                      <a:pt x="64839" y="62410"/>
                      <a:pt x="65174" y="63295"/>
                      <a:pt x="65461" y="64227"/>
                    </a:cubicBezTo>
                    <a:cubicBezTo>
                      <a:pt x="65509" y="64347"/>
                      <a:pt x="65533" y="64466"/>
                      <a:pt x="65581" y="64610"/>
                    </a:cubicBezTo>
                    <a:cubicBezTo>
                      <a:pt x="65605" y="64729"/>
                      <a:pt x="65652" y="64849"/>
                      <a:pt x="65724" y="64969"/>
                    </a:cubicBezTo>
                    <a:cubicBezTo>
                      <a:pt x="65724" y="65144"/>
                      <a:pt x="65744" y="65339"/>
                      <a:pt x="65747" y="65517"/>
                    </a:cubicBezTo>
                    <a:lnTo>
                      <a:pt x="65747" y="65517"/>
                    </a:lnTo>
                    <a:cubicBezTo>
                      <a:pt x="65652" y="65327"/>
                      <a:pt x="65557" y="65136"/>
                      <a:pt x="65461" y="64921"/>
                    </a:cubicBezTo>
                    <a:cubicBezTo>
                      <a:pt x="65270" y="64538"/>
                      <a:pt x="65079" y="64156"/>
                      <a:pt x="64887" y="63773"/>
                    </a:cubicBezTo>
                    <a:lnTo>
                      <a:pt x="64863" y="63773"/>
                    </a:lnTo>
                    <a:cubicBezTo>
                      <a:pt x="65031" y="64180"/>
                      <a:pt x="65198" y="64562"/>
                      <a:pt x="65365" y="64969"/>
                    </a:cubicBezTo>
                    <a:cubicBezTo>
                      <a:pt x="65461" y="65160"/>
                      <a:pt x="65557" y="65351"/>
                      <a:pt x="65628" y="65566"/>
                    </a:cubicBezTo>
                    <a:cubicBezTo>
                      <a:pt x="65676" y="65662"/>
                      <a:pt x="65724" y="65758"/>
                      <a:pt x="65772" y="65853"/>
                    </a:cubicBezTo>
                    <a:lnTo>
                      <a:pt x="65772" y="65877"/>
                    </a:lnTo>
                    <a:cubicBezTo>
                      <a:pt x="65796" y="66140"/>
                      <a:pt x="65796" y="66403"/>
                      <a:pt x="65820" y="66666"/>
                    </a:cubicBezTo>
                    <a:cubicBezTo>
                      <a:pt x="65748" y="66523"/>
                      <a:pt x="65676" y="66355"/>
                      <a:pt x="65581" y="66212"/>
                    </a:cubicBezTo>
                    <a:cubicBezTo>
                      <a:pt x="65413" y="65877"/>
                      <a:pt x="65222" y="65590"/>
                      <a:pt x="65007" y="65279"/>
                    </a:cubicBezTo>
                    <a:cubicBezTo>
                      <a:pt x="65007" y="65272"/>
                      <a:pt x="65003" y="65269"/>
                      <a:pt x="64998" y="65269"/>
                    </a:cubicBezTo>
                    <a:cubicBezTo>
                      <a:pt x="64985" y="65269"/>
                      <a:pt x="64966" y="65286"/>
                      <a:pt x="64983" y="65303"/>
                    </a:cubicBezTo>
                    <a:cubicBezTo>
                      <a:pt x="65150" y="65614"/>
                      <a:pt x="65318" y="65925"/>
                      <a:pt x="65485" y="66236"/>
                    </a:cubicBezTo>
                    <a:cubicBezTo>
                      <a:pt x="65557" y="66403"/>
                      <a:pt x="65652" y="66570"/>
                      <a:pt x="65724" y="66738"/>
                    </a:cubicBezTo>
                    <a:cubicBezTo>
                      <a:pt x="65748" y="66809"/>
                      <a:pt x="65796" y="66881"/>
                      <a:pt x="65820" y="66977"/>
                    </a:cubicBezTo>
                    <a:cubicBezTo>
                      <a:pt x="65820" y="67001"/>
                      <a:pt x="65844" y="67025"/>
                      <a:pt x="65844" y="67049"/>
                    </a:cubicBezTo>
                    <a:lnTo>
                      <a:pt x="65891" y="67694"/>
                    </a:lnTo>
                    <a:cubicBezTo>
                      <a:pt x="65868" y="67646"/>
                      <a:pt x="65844" y="67598"/>
                      <a:pt x="65820" y="67575"/>
                    </a:cubicBezTo>
                    <a:cubicBezTo>
                      <a:pt x="65748" y="67455"/>
                      <a:pt x="65676" y="67335"/>
                      <a:pt x="65605" y="67216"/>
                    </a:cubicBezTo>
                    <a:cubicBezTo>
                      <a:pt x="65461" y="67001"/>
                      <a:pt x="65342" y="66762"/>
                      <a:pt x="65222" y="66523"/>
                    </a:cubicBezTo>
                    <a:cubicBezTo>
                      <a:pt x="65222" y="66515"/>
                      <a:pt x="65217" y="66512"/>
                      <a:pt x="65210" y="66512"/>
                    </a:cubicBezTo>
                    <a:cubicBezTo>
                      <a:pt x="65198" y="66512"/>
                      <a:pt x="65182" y="66523"/>
                      <a:pt x="65198" y="66523"/>
                    </a:cubicBezTo>
                    <a:cubicBezTo>
                      <a:pt x="65294" y="66786"/>
                      <a:pt x="65413" y="67025"/>
                      <a:pt x="65557" y="67264"/>
                    </a:cubicBezTo>
                    <a:cubicBezTo>
                      <a:pt x="65605" y="67383"/>
                      <a:pt x="65676" y="67503"/>
                      <a:pt x="65748" y="67622"/>
                    </a:cubicBezTo>
                    <a:cubicBezTo>
                      <a:pt x="65820" y="67742"/>
                      <a:pt x="65844" y="67766"/>
                      <a:pt x="65915" y="67861"/>
                    </a:cubicBezTo>
                    <a:cubicBezTo>
                      <a:pt x="65915" y="67981"/>
                      <a:pt x="65939" y="68101"/>
                      <a:pt x="65939" y="68244"/>
                    </a:cubicBezTo>
                    <a:cubicBezTo>
                      <a:pt x="65987" y="68603"/>
                      <a:pt x="66011" y="68985"/>
                      <a:pt x="66059" y="69344"/>
                    </a:cubicBezTo>
                    <a:cubicBezTo>
                      <a:pt x="66059" y="69511"/>
                      <a:pt x="66083" y="69702"/>
                      <a:pt x="66107" y="69870"/>
                    </a:cubicBezTo>
                    <a:cubicBezTo>
                      <a:pt x="66107" y="69894"/>
                      <a:pt x="66107" y="69894"/>
                      <a:pt x="66107" y="69894"/>
                    </a:cubicBezTo>
                    <a:lnTo>
                      <a:pt x="66107" y="70037"/>
                    </a:lnTo>
                    <a:lnTo>
                      <a:pt x="66107" y="70085"/>
                    </a:lnTo>
                    <a:cubicBezTo>
                      <a:pt x="66059" y="70085"/>
                      <a:pt x="65987" y="70109"/>
                      <a:pt x="65915" y="70157"/>
                    </a:cubicBezTo>
                    <a:cubicBezTo>
                      <a:pt x="65868" y="70181"/>
                      <a:pt x="65820" y="70204"/>
                      <a:pt x="65748" y="70228"/>
                    </a:cubicBezTo>
                    <a:cubicBezTo>
                      <a:pt x="65628" y="70300"/>
                      <a:pt x="65509" y="70372"/>
                      <a:pt x="65389" y="70443"/>
                    </a:cubicBezTo>
                    <a:cubicBezTo>
                      <a:pt x="65270" y="70539"/>
                      <a:pt x="65174" y="70611"/>
                      <a:pt x="65079" y="70706"/>
                    </a:cubicBezTo>
                    <a:cubicBezTo>
                      <a:pt x="64983" y="70802"/>
                      <a:pt x="64887" y="70898"/>
                      <a:pt x="64768" y="70969"/>
                    </a:cubicBezTo>
                    <a:cubicBezTo>
                      <a:pt x="64720" y="70993"/>
                      <a:pt x="64744" y="71065"/>
                      <a:pt x="64792" y="71065"/>
                    </a:cubicBezTo>
                    <a:cubicBezTo>
                      <a:pt x="65031" y="70946"/>
                      <a:pt x="65270" y="70802"/>
                      <a:pt x="65461" y="70635"/>
                    </a:cubicBezTo>
                    <a:cubicBezTo>
                      <a:pt x="65581" y="70563"/>
                      <a:pt x="65700" y="70491"/>
                      <a:pt x="65820" y="70420"/>
                    </a:cubicBezTo>
                    <a:lnTo>
                      <a:pt x="65987" y="70324"/>
                    </a:lnTo>
                    <a:cubicBezTo>
                      <a:pt x="66035" y="70300"/>
                      <a:pt x="66083" y="70300"/>
                      <a:pt x="66130" y="70276"/>
                    </a:cubicBezTo>
                    <a:cubicBezTo>
                      <a:pt x="66130" y="70300"/>
                      <a:pt x="66154" y="70348"/>
                      <a:pt x="66178" y="70396"/>
                    </a:cubicBezTo>
                    <a:lnTo>
                      <a:pt x="66178" y="70443"/>
                    </a:lnTo>
                    <a:cubicBezTo>
                      <a:pt x="66166" y="70432"/>
                      <a:pt x="66154" y="70426"/>
                      <a:pt x="66139" y="70426"/>
                    </a:cubicBezTo>
                    <a:cubicBezTo>
                      <a:pt x="66125" y="70426"/>
                      <a:pt x="66107" y="70432"/>
                      <a:pt x="66083" y="70443"/>
                    </a:cubicBezTo>
                    <a:cubicBezTo>
                      <a:pt x="66059" y="70443"/>
                      <a:pt x="66011" y="70467"/>
                      <a:pt x="65987" y="70467"/>
                    </a:cubicBezTo>
                    <a:cubicBezTo>
                      <a:pt x="65915" y="70491"/>
                      <a:pt x="65868" y="70539"/>
                      <a:pt x="65796" y="70563"/>
                    </a:cubicBezTo>
                    <a:cubicBezTo>
                      <a:pt x="65700" y="70635"/>
                      <a:pt x="65581" y="70730"/>
                      <a:pt x="65485" y="70826"/>
                    </a:cubicBezTo>
                    <a:cubicBezTo>
                      <a:pt x="65448" y="70863"/>
                      <a:pt x="65482" y="70914"/>
                      <a:pt x="65521" y="70914"/>
                    </a:cubicBezTo>
                    <a:cubicBezTo>
                      <a:pt x="65533" y="70914"/>
                      <a:pt x="65546" y="70909"/>
                      <a:pt x="65557" y="70898"/>
                    </a:cubicBezTo>
                    <a:cubicBezTo>
                      <a:pt x="65652" y="70826"/>
                      <a:pt x="65772" y="70730"/>
                      <a:pt x="65868" y="70683"/>
                    </a:cubicBezTo>
                    <a:lnTo>
                      <a:pt x="66059" y="70587"/>
                    </a:lnTo>
                    <a:lnTo>
                      <a:pt x="66130" y="70539"/>
                    </a:lnTo>
                    <a:cubicBezTo>
                      <a:pt x="66154" y="70539"/>
                      <a:pt x="66178" y="70515"/>
                      <a:pt x="66202" y="70491"/>
                    </a:cubicBezTo>
                    <a:cubicBezTo>
                      <a:pt x="66250" y="70683"/>
                      <a:pt x="66322" y="70874"/>
                      <a:pt x="66370" y="71065"/>
                    </a:cubicBezTo>
                    <a:cubicBezTo>
                      <a:pt x="66441" y="71376"/>
                      <a:pt x="66513" y="71663"/>
                      <a:pt x="66561" y="71974"/>
                    </a:cubicBezTo>
                    <a:cubicBezTo>
                      <a:pt x="66680" y="72571"/>
                      <a:pt x="66752" y="73193"/>
                      <a:pt x="66776" y="73791"/>
                    </a:cubicBezTo>
                    <a:lnTo>
                      <a:pt x="66776" y="74317"/>
                    </a:lnTo>
                    <a:lnTo>
                      <a:pt x="66776" y="74556"/>
                    </a:lnTo>
                    <a:cubicBezTo>
                      <a:pt x="66752" y="74580"/>
                      <a:pt x="66728" y="74603"/>
                      <a:pt x="66728" y="74627"/>
                    </a:cubicBezTo>
                    <a:cubicBezTo>
                      <a:pt x="66728" y="74651"/>
                      <a:pt x="66704" y="74699"/>
                      <a:pt x="66704" y="74723"/>
                    </a:cubicBezTo>
                    <a:cubicBezTo>
                      <a:pt x="66586" y="74684"/>
                      <a:pt x="66467" y="74666"/>
                      <a:pt x="66349" y="74666"/>
                    </a:cubicBezTo>
                    <a:cubicBezTo>
                      <a:pt x="66252" y="74666"/>
                      <a:pt x="66155" y="74678"/>
                      <a:pt x="66059" y="74699"/>
                    </a:cubicBezTo>
                    <a:cubicBezTo>
                      <a:pt x="65820" y="74747"/>
                      <a:pt x="65581" y="74866"/>
                      <a:pt x="65318" y="74938"/>
                    </a:cubicBezTo>
                    <a:cubicBezTo>
                      <a:pt x="65102" y="75010"/>
                      <a:pt x="64863" y="75058"/>
                      <a:pt x="64624" y="75082"/>
                    </a:cubicBezTo>
                    <a:cubicBezTo>
                      <a:pt x="64394" y="75110"/>
                      <a:pt x="64164" y="75121"/>
                      <a:pt x="63934" y="75121"/>
                    </a:cubicBezTo>
                    <a:cubicBezTo>
                      <a:pt x="63185" y="75121"/>
                      <a:pt x="62439" y="75004"/>
                      <a:pt x="61707" y="74986"/>
                    </a:cubicBezTo>
                    <a:cubicBezTo>
                      <a:pt x="61158" y="74986"/>
                      <a:pt x="60608" y="75058"/>
                      <a:pt x="60106" y="75225"/>
                    </a:cubicBezTo>
                    <a:cubicBezTo>
                      <a:pt x="60058" y="75225"/>
                      <a:pt x="60034" y="75273"/>
                      <a:pt x="60058" y="75297"/>
                    </a:cubicBezTo>
                    <a:cubicBezTo>
                      <a:pt x="59364" y="75512"/>
                      <a:pt x="58695" y="75751"/>
                      <a:pt x="58002" y="75942"/>
                    </a:cubicBezTo>
                    <a:cubicBezTo>
                      <a:pt x="57237" y="76134"/>
                      <a:pt x="56448" y="76301"/>
                      <a:pt x="55659" y="76444"/>
                    </a:cubicBezTo>
                    <a:cubicBezTo>
                      <a:pt x="54236" y="76682"/>
                      <a:pt x="52793" y="76783"/>
                      <a:pt x="51348" y="76783"/>
                    </a:cubicBezTo>
                    <a:cubicBezTo>
                      <a:pt x="51191" y="76783"/>
                      <a:pt x="51034" y="76781"/>
                      <a:pt x="50877" y="76779"/>
                    </a:cubicBezTo>
                    <a:cubicBezTo>
                      <a:pt x="49323" y="76755"/>
                      <a:pt x="47745" y="76564"/>
                      <a:pt x="46215" y="76253"/>
                    </a:cubicBezTo>
                    <a:cubicBezTo>
                      <a:pt x="44613" y="75918"/>
                      <a:pt x="43083" y="75392"/>
                      <a:pt x="41529" y="74914"/>
                    </a:cubicBezTo>
                    <a:cubicBezTo>
                      <a:pt x="39999" y="74388"/>
                      <a:pt x="38421" y="73982"/>
                      <a:pt x="36819" y="73719"/>
                    </a:cubicBezTo>
                    <a:cubicBezTo>
                      <a:pt x="36652" y="73695"/>
                      <a:pt x="36460" y="73671"/>
                      <a:pt x="36293" y="73647"/>
                    </a:cubicBezTo>
                    <a:lnTo>
                      <a:pt x="36293" y="73623"/>
                    </a:lnTo>
                    <a:cubicBezTo>
                      <a:pt x="36317" y="73528"/>
                      <a:pt x="36341" y="73432"/>
                      <a:pt x="36365" y="73336"/>
                    </a:cubicBezTo>
                    <a:lnTo>
                      <a:pt x="36484" y="72763"/>
                    </a:lnTo>
                    <a:cubicBezTo>
                      <a:pt x="36532" y="72571"/>
                      <a:pt x="36580" y="72380"/>
                      <a:pt x="36604" y="72213"/>
                    </a:cubicBezTo>
                    <a:cubicBezTo>
                      <a:pt x="36652" y="72069"/>
                      <a:pt x="36676" y="71950"/>
                      <a:pt x="36700" y="71806"/>
                    </a:cubicBezTo>
                    <a:cubicBezTo>
                      <a:pt x="36747" y="71854"/>
                      <a:pt x="36795" y="71902"/>
                      <a:pt x="36819" y="71974"/>
                    </a:cubicBezTo>
                    <a:cubicBezTo>
                      <a:pt x="36986" y="72165"/>
                      <a:pt x="37178" y="72332"/>
                      <a:pt x="37369" y="72500"/>
                    </a:cubicBezTo>
                    <a:cubicBezTo>
                      <a:pt x="37489" y="72571"/>
                      <a:pt x="37584" y="72667"/>
                      <a:pt x="37680" y="72763"/>
                    </a:cubicBezTo>
                    <a:cubicBezTo>
                      <a:pt x="37689" y="72767"/>
                      <a:pt x="37697" y="72769"/>
                      <a:pt x="37706" y="72769"/>
                    </a:cubicBezTo>
                    <a:cubicBezTo>
                      <a:pt x="37743" y="72769"/>
                      <a:pt x="37771" y="72730"/>
                      <a:pt x="37752" y="72691"/>
                    </a:cubicBezTo>
                    <a:cubicBezTo>
                      <a:pt x="37560" y="72500"/>
                      <a:pt x="37393" y="72308"/>
                      <a:pt x="37226" y="72117"/>
                    </a:cubicBezTo>
                    <a:cubicBezTo>
                      <a:pt x="37034" y="71926"/>
                      <a:pt x="36867" y="71735"/>
                      <a:pt x="36723" y="71519"/>
                    </a:cubicBezTo>
                    <a:cubicBezTo>
                      <a:pt x="36508" y="71232"/>
                      <a:pt x="36341" y="70898"/>
                      <a:pt x="36245" y="70563"/>
                    </a:cubicBezTo>
                    <a:lnTo>
                      <a:pt x="36245" y="70563"/>
                    </a:lnTo>
                    <a:lnTo>
                      <a:pt x="36293" y="70635"/>
                    </a:lnTo>
                    <a:cubicBezTo>
                      <a:pt x="36365" y="70754"/>
                      <a:pt x="36437" y="70874"/>
                      <a:pt x="36532" y="70969"/>
                    </a:cubicBezTo>
                    <a:cubicBezTo>
                      <a:pt x="36604" y="71089"/>
                      <a:pt x="36700" y="71185"/>
                      <a:pt x="36795" y="71280"/>
                    </a:cubicBezTo>
                    <a:cubicBezTo>
                      <a:pt x="36802" y="71287"/>
                      <a:pt x="36809" y="71290"/>
                      <a:pt x="36815" y="71290"/>
                    </a:cubicBezTo>
                    <a:cubicBezTo>
                      <a:pt x="36829" y="71290"/>
                      <a:pt x="36836" y="71273"/>
                      <a:pt x="36819" y="71256"/>
                    </a:cubicBezTo>
                    <a:cubicBezTo>
                      <a:pt x="36771" y="71137"/>
                      <a:pt x="36700" y="71017"/>
                      <a:pt x="36604" y="70922"/>
                    </a:cubicBezTo>
                    <a:cubicBezTo>
                      <a:pt x="36532" y="70826"/>
                      <a:pt x="36460" y="70706"/>
                      <a:pt x="36389" y="70611"/>
                    </a:cubicBezTo>
                    <a:cubicBezTo>
                      <a:pt x="36293" y="70443"/>
                      <a:pt x="36221" y="70252"/>
                      <a:pt x="36150" y="70061"/>
                    </a:cubicBezTo>
                    <a:lnTo>
                      <a:pt x="36150" y="70037"/>
                    </a:lnTo>
                    <a:cubicBezTo>
                      <a:pt x="36126" y="69439"/>
                      <a:pt x="36174" y="68842"/>
                      <a:pt x="36293" y="68244"/>
                    </a:cubicBezTo>
                    <a:cubicBezTo>
                      <a:pt x="36389" y="67646"/>
                      <a:pt x="36532" y="67049"/>
                      <a:pt x="36652" y="66451"/>
                    </a:cubicBezTo>
                    <a:cubicBezTo>
                      <a:pt x="36963" y="65279"/>
                      <a:pt x="37202" y="64084"/>
                      <a:pt x="37345" y="62865"/>
                    </a:cubicBezTo>
                    <a:cubicBezTo>
                      <a:pt x="37489" y="61765"/>
                      <a:pt x="37393" y="60617"/>
                      <a:pt x="37082" y="59541"/>
                    </a:cubicBezTo>
                    <a:cubicBezTo>
                      <a:pt x="36915" y="59087"/>
                      <a:pt x="36723" y="58657"/>
                      <a:pt x="36484" y="58250"/>
                    </a:cubicBezTo>
                    <a:cubicBezTo>
                      <a:pt x="36484" y="58226"/>
                      <a:pt x="36484" y="58226"/>
                      <a:pt x="36484" y="58203"/>
                    </a:cubicBezTo>
                    <a:cubicBezTo>
                      <a:pt x="36484" y="58131"/>
                      <a:pt x="36413" y="58059"/>
                      <a:pt x="36389" y="58011"/>
                    </a:cubicBezTo>
                    <a:lnTo>
                      <a:pt x="36221" y="57820"/>
                    </a:lnTo>
                    <a:cubicBezTo>
                      <a:pt x="36102" y="57677"/>
                      <a:pt x="36006" y="57533"/>
                      <a:pt x="35911" y="57390"/>
                    </a:cubicBezTo>
                    <a:cubicBezTo>
                      <a:pt x="35791" y="57270"/>
                      <a:pt x="35695" y="57127"/>
                      <a:pt x="35600" y="56983"/>
                    </a:cubicBezTo>
                    <a:lnTo>
                      <a:pt x="35456" y="56768"/>
                    </a:lnTo>
                    <a:cubicBezTo>
                      <a:pt x="35409" y="56696"/>
                      <a:pt x="35361" y="56625"/>
                      <a:pt x="35313" y="56577"/>
                    </a:cubicBezTo>
                    <a:lnTo>
                      <a:pt x="35289" y="56577"/>
                    </a:lnTo>
                    <a:lnTo>
                      <a:pt x="35289" y="56290"/>
                    </a:lnTo>
                    <a:lnTo>
                      <a:pt x="35600" y="56744"/>
                    </a:lnTo>
                    <a:lnTo>
                      <a:pt x="35839" y="57079"/>
                    </a:lnTo>
                    <a:cubicBezTo>
                      <a:pt x="35911" y="57175"/>
                      <a:pt x="35982" y="57270"/>
                      <a:pt x="36078" y="57366"/>
                    </a:cubicBezTo>
                    <a:cubicBezTo>
                      <a:pt x="36085" y="57373"/>
                      <a:pt x="36094" y="57376"/>
                      <a:pt x="36103" y="57376"/>
                    </a:cubicBezTo>
                    <a:cubicBezTo>
                      <a:pt x="36124" y="57376"/>
                      <a:pt x="36143" y="57359"/>
                      <a:pt x="36126" y="57342"/>
                    </a:cubicBezTo>
                    <a:cubicBezTo>
                      <a:pt x="36078" y="57222"/>
                      <a:pt x="36006" y="57103"/>
                      <a:pt x="35935" y="57007"/>
                    </a:cubicBezTo>
                    <a:lnTo>
                      <a:pt x="35672" y="56672"/>
                    </a:lnTo>
                    <a:cubicBezTo>
                      <a:pt x="35552" y="56505"/>
                      <a:pt x="35409" y="56314"/>
                      <a:pt x="35289" y="56146"/>
                    </a:cubicBezTo>
                    <a:lnTo>
                      <a:pt x="35289" y="55836"/>
                    </a:lnTo>
                    <a:cubicBezTo>
                      <a:pt x="35361" y="55955"/>
                      <a:pt x="35456" y="56075"/>
                      <a:pt x="35552" y="56170"/>
                    </a:cubicBezTo>
                    <a:cubicBezTo>
                      <a:pt x="35719" y="56362"/>
                      <a:pt x="35887" y="56529"/>
                      <a:pt x="36078" y="56672"/>
                    </a:cubicBezTo>
                    <a:cubicBezTo>
                      <a:pt x="36102" y="56672"/>
                      <a:pt x="36126" y="56649"/>
                      <a:pt x="36102" y="56625"/>
                    </a:cubicBezTo>
                    <a:cubicBezTo>
                      <a:pt x="35958" y="56433"/>
                      <a:pt x="35815" y="56266"/>
                      <a:pt x="35648" y="56099"/>
                    </a:cubicBezTo>
                    <a:lnTo>
                      <a:pt x="35265" y="55692"/>
                    </a:lnTo>
                    <a:cubicBezTo>
                      <a:pt x="35265" y="55501"/>
                      <a:pt x="35265" y="55286"/>
                      <a:pt x="35241" y="55095"/>
                    </a:cubicBezTo>
                    <a:lnTo>
                      <a:pt x="35241" y="55095"/>
                    </a:lnTo>
                    <a:cubicBezTo>
                      <a:pt x="35409" y="55286"/>
                      <a:pt x="35576" y="55477"/>
                      <a:pt x="35743" y="55644"/>
                    </a:cubicBezTo>
                    <a:cubicBezTo>
                      <a:pt x="35958" y="55907"/>
                      <a:pt x="36221" y="56146"/>
                      <a:pt x="36484" y="56362"/>
                    </a:cubicBezTo>
                    <a:cubicBezTo>
                      <a:pt x="36508" y="56362"/>
                      <a:pt x="36532" y="56338"/>
                      <a:pt x="36532" y="56314"/>
                    </a:cubicBezTo>
                    <a:cubicBezTo>
                      <a:pt x="36293" y="56051"/>
                      <a:pt x="36054" y="55836"/>
                      <a:pt x="35815" y="55573"/>
                    </a:cubicBezTo>
                    <a:cubicBezTo>
                      <a:pt x="35576" y="55334"/>
                      <a:pt x="35432" y="55190"/>
                      <a:pt x="35241" y="54975"/>
                    </a:cubicBezTo>
                    <a:cubicBezTo>
                      <a:pt x="35241" y="54855"/>
                      <a:pt x="35217" y="54712"/>
                      <a:pt x="35193" y="54569"/>
                    </a:cubicBezTo>
                    <a:lnTo>
                      <a:pt x="35193" y="54569"/>
                    </a:lnTo>
                    <a:cubicBezTo>
                      <a:pt x="35409" y="54832"/>
                      <a:pt x="35624" y="55071"/>
                      <a:pt x="35839" y="55310"/>
                    </a:cubicBezTo>
                    <a:cubicBezTo>
                      <a:pt x="35982" y="55453"/>
                      <a:pt x="36102" y="55621"/>
                      <a:pt x="36245" y="55740"/>
                    </a:cubicBezTo>
                    <a:cubicBezTo>
                      <a:pt x="36389" y="55884"/>
                      <a:pt x="36532" y="56027"/>
                      <a:pt x="36700" y="56146"/>
                    </a:cubicBezTo>
                    <a:cubicBezTo>
                      <a:pt x="36704" y="56151"/>
                      <a:pt x="36709" y="56153"/>
                      <a:pt x="36713" y="56153"/>
                    </a:cubicBezTo>
                    <a:cubicBezTo>
                      <a:pt x="36731" y="56153"/>
                      <a:pt x="36743" y="56118"/>
                      <a:pt x="36723" y="56099"/>
                    </a:cubicBezTo>
                    <a:cubicBezTo>
                      <a:pt x="36604" y="55955"/>
                      <a:pt x="36460" y="55812"/>
                      <a:pt x="36317" y="55668"/>
                    </a:cubicBezTo>
                    <a:cubicBezTo>
                      <a:pt x="36174" y="55525"/>
                      <a:pt x="36030" y="55358"/>
                      <a:pt x="35887" y="55238"/>
                    </a:cubicBezTo>
                    <a:cubicBezTo>
                      <a:pt x="35648" y="54975"/>
                      <a:pt x="35432" y="54736"/>
                      <a:pt x="35193" y="54473"/>
                    </a:cubicBezTo>
                    <a:lnTo>
                      <a:pt x="35146" y="54114"/>
                    </a:lnTo>
                    <a:lnTo>
                      <a:pt x="35146" y="54114"/>
                    </a:lnTo>
                    <a:cubicBezTo>
                      <a:pt x="35337" y="54329"/>
                      <a:pt x="35528" y="54545"/>
                      <a:pt x="35719" y="54760"/>
                    </a:cubicBezTo>
                    <a:cubicBezTo>
                      <a:pt x="35935" y="55023"/>
                      <a:pt x="36174" y="55262"/>
                      <a:pt x="36437" y="55477"/>
                    </a:cubicBezTo>
                    <a:cubicBezTo>
                      <a:pt x="36446" y="55482"/>
                      <a:pt x="36454" y="55484"/>
                      <a:pt x="36461" y="55484"/>
                    </a:cubicBezTo>
                    <a:cubicBezTo>
                      <a:pt x="36492" y="55484"/>
                      <a:pt x="36504" y="55449"/>
                      <a:pt x="36484" y="55429"/>
                    </a:cubicBezTo>
                    <a:cubicBezTo>
                      <a:pt x="36269" y="55166"/>
                      <a:pt x="36030" y="54927"/>
                      <a:pt x="35791" y="54688"/>
                    </a:cubicBezTo>
                    <a:cubicBezTo>
                      <a:pt x="35552" y="54425"/>
                      <a:pt x="35361" y="54210"/>
                      <a:pt x="35146" y="53995"/>
                    </a:cubicBezTo>
                    <a:cubicBezTo>
                      <a:pt x="35146" y="53875"/>
                      <a:pt x="35122" y="53780"/>
                      <a:pt x="35098" y="53660"/>
                    </a:cubicBezTo>
                    <a:lnTo>
                      <a:pt x="35098" y="53588"/>
                    </a:lnTo>
                    <a:cubicBezTo>
                      <a:pt x="35337" y="53875"/>
                      <a:pt x="35576" y="54138"/>
                      <a:pt x="35839" y="54401"/>
                    </a:cubicBezTo>
                    <a:cubicBezTo>
                      <a:pt x="35982" y="54545"/>
                      <a:pt x="36126" y="54688"/>
                      <a:pt x="36269" y="54808"/>
                    </a:cubicBezTo>
                    <a:cubicBezTo>
                      <a:pt x="36341" y="54879"/>
                      <a:pt x="36413" y="54951"/>
                      <a:pt x="36484" y="54999"/>
                    </a:cubicBezTo>
                    <a:cubicBezTo>
                      <a:pt x="36556" y="55071"/>
                      <a:pt x="36628" y="55118"/>
                      <a:pt x="36700" y="55166"/>
                    </a:cubicBezTo>
                    <a:cubicBezTo>
                      <a:pt x="36723" y="55166"/>
                      <a:pt x="36771" y="55166"/>
                      <a:pt x="36747" y="55142"/>
                    </a:cubicBezTo>
                    <a:cubicBezTo>
                      <a:pt x="36676" y="55071"/>
                      <a:pt x="36628" y="54999"/>
                      <a:pt x="36556" y="54951"/>
                    </a:cubicBezTo>
                    <a:lnTo>
                      <a:pt x="36341" y="54736"/>
                    </a:lnTo>
                    <a:cubicBezTo>
                      <a:pt x="36198" y="54616"/>
                      <a:pt x="36054" y="54473"/>
                      <a:pt x="35911" y="54353"/>
                    </a:cubicBezTo>
                    <a:cubicBezTo>
                      <a:pt x="35624" y="54066"/>
                      <a:pt x="35361" y="53804"/>
                      <a:pt x="35098" y="53517"/>
                    </a:cubicBezTo>
                    <a:cubicBezTo>
                      <a:pt x="35074" y="53397"/>
                      <a:pt x="35050" y="53278"/>
                      <a:pt x="35050" y="53158"/>
                    </a:cubicBezTo>
                    <a:lnTo>
                      <a:pt x="35050" y="53158"/>
                    </a:lnTo>
                    <a:cubicBezTo>
                      <a:pt x="35217" y="53397"/>
                      <a:pt x="35409" y="53612"/>
                      <a:pt x="35624" y="53827"/>
                    </a:cubicBezTo>
                    <a:cubicBezTo>
                      <a:pt x="35839" y="54090"/>
                      <a:pt x="36078" y="54353"/>
                      <a:pt x="36341" y="54569"/>
                    </a:cubicBezTo>
                    <a:cubicBezTo>
                      <a:pt x="36365" y="54569"/>
                      <a:pt x="36389" y="54545"/>
                      <a:pt x="36389" y="54521"/>
                    </a:cubicBezTo>
                    <a:cubicBezTo>
                      <a:pt x="36150" y="54234"/>
                      <a:pt x="35911" y="54019"/>
                      <a:pt x="35672" y="53756"/>
                    </a:cubicBezTo>
                    <a:cubicBezTo>
                      <a:pt x="35432" y="53517"/>
                      <a:pt x="35217" y="53278"/>
                      <a:pt x="35002" y="53038"/>
                    </a:cubicBezTo>
                    <a:cubicBezTo>
                      <a:pt x="34978" y="52895"/>
                      <a:pt x="34978" y="52775"/>
                      <a:pt x="34954" y="52656"/>
                    </a:cubicBezTo>
                    <a:lnTo>
                      <a:pt x="34954" y="52656"/>
                    </a:lnTo>
                    <a:cubicBezTo>
                      <a:pt x="35169" y="52895"/>
                      <a:pt x="35409" y="53134"/>
                      <a:pt x="35648" y="53373"/>
                    </a:cubicBezTo>
                    <a:lnTo>
                      <a:pt x="36030" y="53780"/>
                    </a:lnTo>
                    <a:lnTo>
                      <a:pt x="36221" y="53995"/>
                    </a:lnTo>
                    <a:cubicBezTo>
                      <a:pt x="36293" y="54043"/>
                      <a:pt x="36365" y="54114"/>
                      <a:pt x="36437" y="54162"/>
                    </a:cubicBezTo>
                    <a:cubicBezTo>
                      <a:pt x="36460" y="54162"/>
                      <a:pt x="36484" y="54162"/>
                      <a:pt x="36460" y="54138"/>
                    </a:cubicBezTo>
                    <a:cubicBezTo>
                      <a:pt x="36413" y="54066"/>
                      <a:pt x="36365" y="53995"/>
                      <a:pt x="36293" y="53923"/>
                    </a:cubicBezTo>
                    <a:cubicBezTo>
                      <a:pt x="36221" y="53851"/>
                      <a:pt x="36174" y="53780"/>
                      <a:pt x="36102" y="53708"/>
                    </a:cubicBezTo>
                    <a:lnTo>
                      <a:pt x="35695" y="53325"/>
                    </a:lnTo>
                    <a:cubicBezTo>
                      <a:pt x="35432" y="53062"/>
                      <a:pt x="35193" y="52799"/>
                      <a:pt x="34930" y="52560"/>
                    </a:cubicBezTo>
                    <a:cubicBezTo>
                      <a:pt x="34906" y="52441"/>
                      <a:pt x="34883" y="52321"/>
                      <a:pt x="34859" y="52202"/>
                    </a:cubicBezTo>
                    <a:lnTo>
                      <a:pt x="34859" y="52202"/>
                    </a:lnTo>
                    <a:cubicBezTo>
                      <a:pt x="35122" y="52465"/>
                      <a:pt x="35361" y="52704"/>
                      <a:pt x="35624" y="52967"/>
                    </a:cubicBezTo>
                    <a:lnTo>
                      <a:pt x="36078" y="53397"/>
                    </a:lnTo>
                    <a:cubicBezTo>
                      <a:pt x="36221" y="53541"/>
                      <a:pt x="36365" y="53684"/>
                      <a:pt x="36532" y="53804"/>
                    </a:cubicBezTo>
                    <a:cubicBezTo>
                      <a:pt x="36537" y="53808"/>
                      <a:pt x="36542" y="53810"/>
                      <a:pt x="36548" y="53810"/>
                    </a:cubicBezTo>
                    <a:cubicBezTo>
                      <a:pt x="36572" y="53810"/>
                      <a:pt x="36599" y="53775"/>
                      <a:pt x="36580" y="53756"/>
                    </a:cubicBezTo>
                    <a:cubicBezTo>
                      <a:pt x="36437" y="53588"/>
                      <a:pt x="36293" y="53445"/>
                      <a:pt x="36150" y="53301"/>
                    </a:cubicBezTo>
                    <a:lnTo>
                      <a:pt x="35695" y="52895"/>
                    </a:lnTo>
                    <a:cubicBezTo>
                      <a:pt x="35409" y="52632"/>
                      <a:pt x="35122" y="52369"/>
                      <a:pt x="34859" y="52130"/>
                    </a:cubicBezTo>
                    <a:cubicBezTo>
                      <a:pt x="34859" y="52034"/>
                      <a:pt x="34811" y="51963"/>
                      <a:pt x="34787" y="51867"/>
                    </a:cubicBezTo>
                    <a:lnTo>
                      <a:pt x="34787" y="51867"/>
                    </a:lnTo>
                    <a:cubicBezTo>
                      <a:pt x="35337" y="52417"/>
                      <a:pt x="35887" y="52943"/>
                      <a:pt x="36437" y="53493"/>
                    </a:cubicBezTo>
                    <a:cubicBezTo>
                      <a:pt x="36580" y="53660"/>
                      <a:pt x="36771" y="53827"/>
                      <a:pt x="36963" y="53971"/>
                    </a:cubicBezTo>
                    <a:cubicBezTo>
                      <a:pt x="36963" y="53975"/>
                      <a:pt x="36964" y="53977"/>
                      <a:pt x="36967" y="53977"/>
                    </a:cubicBezTo>
                    <a:cubicBezTo>
                      <a:pt x="36978" y="53977"/>
                      <a:pt x="37006" y="53942"/>
                      <a:pt x="36986" y="53923"/>
                    </a:cubicBezTo>
                    <a:cubicBezTo>
                      <a:pt x="36867" y="53756"/>
                      <a:pt x="36723" y="53612"/>
                      <a:pt x="36580" y="53469"/>
                    </a:cubicBezTo>
                    <a:lnTo>
                      <a:pt x="36126" y="53015"/>
                    </a:lnTo>
                    <a:cubicBezTo>
                      <a:pt x="35815" y="52704"/>
                      <a:pt x="35480" y="52417"/>
                      <a:pt x="35169" y="52130"/>
                    </a:cubicBezTo>
                    <a:cubicBezTo>
                      <a:pt x="35050" y="51986"/>
                      <a:pt x="34906" y="51867"/>
                      <a:pt x="34763" y="51747"/>
                    </a:cubicBezTo>
                    <a:cubicBezTo>
                      <a:pt x="34739" y="51628"/>
                      <a:pt x="34715" y="51508"/>
                      <a:pt x="34691" y="51389"/>
                    </a:cubicBezTo>
                    <a:lnTo>
                      <a:pt x="34691" y="51389"/>
                    </a:lnTo>
                    <a:cubicBezTo>
                      <a:pt x="34859" y="51484"/>
                      <a:pt x="35002" y="51604"/>
                      <a:pt x="35146" y="51747"/>
                    </a:cubicBezTo>
                    <a:lnTo>
                      <a:pt x="35743" y="52273"/>
                    </a:lnTo>
                    <a:lnTo>
                      <a:pt x="36341" y="52799"/>
                    </a:lnTo>
                    <a:cubicBezTo>
                      <a:pt x="36532" y="52991"/>
                      <a:pt x="36723" y="53134"/>
                      <a:pt x="36939" y="53301"/>
                    </a:cubicBezTo>
                    <a:cubicBezTo>
                      <a:pt x="36943" y="53306"/>
                      <a:pt x="36949" y="53308"/>
                      <a:pt x="36954" y="53308"/>
                    </a:cubicBezTo>
                    <a:cubicBezTo>
                      <a:pt x="36978" y="53308"/>
                      <a:pt x="37006" y="53273"/>
                      <a:pt x="36986" y="53254"/>
                    </a:cubicBezTo>
                    <a:cubicBezTo>
                      <a:pt x="36795" y="53038"/>
                      <a:pt x="36580" y="52847"/>
                      <a:pt x="36389" y="52680"/>
                    </a:cubicBezTo>
                    <a:lnTo>
                      <a:pt x="35791" y="52154"/>
                    </a:lnTo>
                    <a:lnTo>
                      <a:pt x="35193" y="51652"/>
                    </a:lnTo>
                    <a:cubicBezTo>
                      <a:pt x="35026" y="51508"/>
                      <a:pt x="34859" y="51389"/>
                      <a:pt x="34667" y="51293"/>
                    </a:cubicBezTo>
                    <a:cubicBezTo>
                      <a:pt x="34667" y="51245"/>
                      <a:pt x="34643" y="51174"/>
                      <a:pt x="34643" y="51126"/>
                    </a:cubicBezTo>
                    <a:lnTo>
                      <a:pt x="34643" y="51126"/>
                    </a:lnTo>
                    <a:cubicBezTo>
                      <a:pt x="35026" y="51484"/>
                      <a:pt x="35432" y="51795"/>
                      <a:pt x="35911" y="52058"/>
                    </a:cubicBezTo>
                    <a:cubicBezTo>
                      <a:pt x="36532" y="52417"/>
                      <a:pt x="37226" y="52632"/>
                      <a:pt x="37943" y="52728"/>
                    </a:cubicBezTo>
                    <a:cubicBezTo>
                      <a:pt x="38120" y="52744"/>
                      <a:pt x="38298" y="52751"/>
                      <a:pt x="38475" y="52751"/>
                    </a:cubicBezTo>
                    <a:cubicBezTo>
                      <a:pt x="39085" y="52751"/>
                      <a:pt x="39688" y="52661"/>
                      <a:pt x="40262" y="52512"/>
                    </a:cubicBezTo>
                    <a:cubicBezTo>
                      <a:pt x="40979" y="52321"/>
                      <a:pt x="41696" y="52082"/>
                      <a:pt x="42366" y="51795"/>
                    </a:cubicBezTo>
                    <a:cubicBezTo>
                      <a:pt x="43705" y="51174"/>
                      <a:pt x="45020" y="50456"/>
                      <a:pt x="46239" y="49644"/>
                    </a:cubicBezTo>
                    <a:cubicBezTo>
                      <a:pt x="46406" y="49548"/>
                      <a:pt x="46550" y="49452"/>
                      <a:pt x="46693" y="49333"/>
                    </a:cubicBezTo>
                    <a:cubicBezTo>
                      <a:pt x="46757" y="49290"/>
                      <a:pt x="46707" y="49209"/>
                      <a:pt x="46645" y="49209"/>
                    </a:cubicBezTo>
                    <a:cubicBezTo>
                      <a:pt x="46637" y="49209"/>
                      <a:pt x="46629" y="49211"/>
                      <a:pt x="46621" y="49213"/>
                    </a:cubicBezTo>
                    <a:cubicBezTo>
                      <a:pt x="46311" y="49381"/>
                      <a:pt x="46000" y="49596"/>
                      <a:pt x="45689" y="49787"/>
                    </a:cubicBezTo>
                    <a:cubicBezTo>
                      <a:pt x="45378" y="49978"/>
                      <a:pt x="45067" y="50169"/>
                      <a:pt x="44757" y="50361"/>
                    </a:cubicBezTo>
                    <a:cubicBezTo>
                      <a:pt x="44135" y="50719"/>
                      <a:pt x="43489" y="51078"/>
                      <a:pt x="42820" y="51389"/>
                    </a:cubicBezTo>
                    <a:cubicBezTo>
                      <a:pt x="42175" y="51700"/>
                      <a:pt x="41505" y="51963"/>
                      <a:pt x="40812" y="52178"/>
                    </a:cubicBezTo>
                    <a:cubicBezTo>
                      <a:pt x="40095" y="52393"/>
                      <a:pt x="39353" y="52536"/>
                      <a:pt x="38588" y="52560"/>
                    </a:cubicBezTo>
                    <a:cubicBezTo>
                      <a:pt x="38540" y="52562"/>
                      <a:pt x="38492" y="52563"/>
                      <a:pt x="38444" y="52563"/>
                    </a:cubicBezTo>
                    <a:cubicBezTo>
                      <a:pt x="37061" y="52563"/>
                      <a:pt x="35733" y="51906"/>
                      <a:pt x="34739" y="50958"/>
                    </a:cubicBezTo>
                    <a:cubicBezTo>
                      <a:pt x="34237" y="50480"/>
                      <a:pt x="33831" y="49883"/>
                      <a:pt x="33568" y="49237"/>
                    </a:cubicBezTo>
                    <a:cubicBezTo>
                      <a:pt x="33329" y="48568"/>
                      <a:pt x="33161" y="47850"/>
                      <a:pt x="33113" y="47133"/>
                    </a:cubicBezTo>
                    <a:cubicBezTo>
                      <a:pt x="33018" y="46344"/>
                      <a:pt x="32994" y="45555"/>
                      <a:pt x="33018" y="44790"/>
                    </a:cubicBezTo>
                    <a:cubicBezTo>
                      <a:pt x="33042" y="43977"/>
                      <a:pt x="33113" y="43212"/>
                      <a:pt x="33233" y="42423"/>
                    </a:cubicBezTo>
                    <a:lnTo>
                      <a:pt x="33329" y="41849"/>
                    </a:lnTo>
                    <a:cubicBezTo>
                      <a:pt x="33329" y="41838"/>
                      <a:pt x="33317" y="41832"/>
                      <a:pt x="33305" y="41832"/>
                    </a:cubicBezTo>
                    <a:cubicBezTo>
                      <a:pt x="33293" y="41832"/>
                      <a:pt x="33281" y="41838"/>
                      <a:pt x="33281" y="41849"/>
                    </a:cubicBezTo>
                    <a:cubicBezTo>
                      <a:pt x="33066" y="42615"/>
                      <a:pt x="32922" y="43404"/>
                      <a:pt x="32874" y="44216"/>
                    </a:cubicBezTo>
                    <a:cubicBezTo>
                      <a:pt x="32803" y="45029"/>
                      <a:pt x="32803" y="45818"/>
                      <a:pt x="32874" y="46631"/>
                    </a:cubicBezTo>
                    <a:cubicBezTo>
                      <a:pt x="32922" y="47372"/>
                      <a:pt x="33042" y="48113"/>
                      <a:pt x="33233" y="48855"/>
                    </a:cubicBezTo>
                    <a:cubicBezTo>
                      <a:pt x="33448" y="49548"/>
                      <a:pt x="33783" y="50193"/>
                      <a:pt x="34261" y="50743"/>
                    </a:cubicBezTo>
                    <a:cubicBezTo>
                      <a:pt x="34309" y="50815"/>
                      <a:pt x="34380" y="50887"/>
                      <a:pt x="34452" y="50958"/>
                    </a:cubicBezTo>
                    <a:cubicBezTo>
                      <a:pt x="34428" y="50982"/>
                      <a:pt x="34404" y="51030"/>
                      <a:pt x="34428" y="51054"/>
                    </a:cubicBezTo>
                    <a:cubicBezTo>
                      <a:pt x="34811" y="52608"/>
                      <a:pt x="35026" y="54186"/>
                      <a:pt x="35098" y="55788"/>
                    </a:cubicBezTo>
                    <a:cubicBezTo>
                      <a:pt x="35146" y="57366"/>
                      <a:pt x="35050" y="58968"/>
                      <a:pt x="34787" y="60546"/>
                    </a:cubicBezTo>
                    <a:cubicBezTo>
                      <a:pt x="34739" y="60785"/>
                      <a:pt x="34715" y="61024"/>
                      <a:pt x="34667" y="61263"/>
                    </a:cubicBezTo>
                    <a:cubicBezTo>
                      <a:pt x="34596" y="61454"/>
                      <a:pt x="34548" y="61621"/>
                      <a:pt x="34476" y="61813"/>
                    </a:cubicBezTo>
                    <a:cubicBezTo>
                      <a:pt x="34452" y="61956"/>
                      <a:pt x="34404" y="62076"/>
                      <a:pt x="34380" y="62195"/>
                    </a:cubicBezTo>
                    <a:cubicBezTo>
                      <a:pt x="34367" y="62182"/>
                      <a:pt x="34348" y="62176"/>
                      <a:pt x="34328" y="62176"/>
                    </a:cubicBezTo>
                    <a:cubicBezTo>
                      <a:pt x="34277" y="62176"/>
                      <a:pt x="34220" y="62215"/>
                      <a:pt x="34237" y="62267"/>
                    </a:cubicBezTo>
                    <a:cubicBezTo>
                      <a:pt x="34237" y="62410"/>
                      <a:pt x="34237" y="62578"/>
                      <a:pt x="34261" y="62697"/>
                    </a:cubicBezTo>
                    <a:cubicBezTo>
                      <a:pt x="34237" y="62793"/>
                      <a:pt x="34237" y="62889"/>
                      <a:pt x="34213" y="62984"/>
                    </a:cubicBezTo>
                    <a:cubicBezTo>
                      <a:pt x="34213" y="62984"/>
                      <a:pt x="34237" y="63008"/>
                      <a:pt x="34261" y="63008"/>
                    </a:cubicBezTo>
                    <a:cubicBezTo>
                      <a:pt x="34261" y="63032"/>
                      <a:pt x="34237" y="63080"/>
                      <a:pt x="34213" y="63104"/>
                    </a:cubicBezTo>
                    <a:cubicBezTo>
                      <a:pt x="34172" y="63124"/>
                      <a:pt x="34202" y="63180"/>
                      <a:pt x="34241" y="63180"/>
                    </a:cubicBezTo>
                    <a:cubicBezTo>
                      <a:pt x="34248" y="63180"/>
                      <a:pt x="34254" y="63179"/>
                      <a:pt x="34261" y="63175"/>
                    </a:cubicBezTo>
                    <a:lnTo>
                      <a:pt x="34309" y="63152"/>
                    </a:lnTo>
                    <a:cubicBezTo>
                      <a:pt x="34309" y="63223"/>
                      <a:pt x="34309" y="63319"/>
                      <a:pt x="34333" y="63415"/>
                    </a:cubicBezTo>
                    <a:cubicBezTo>
                      <a:pt x="34357" y="63797"/>
                      <a:pt x="34357" y="64203"/>
                      <a:pt x="34357" y="64586"/>
                    </a:cubicBezTo>
                    <a:cubicBezTo>
                      <a:pt x="34309" y="65375"/>
                      <a:pt x="34237" y="66164"/>
                      <a:pt x="34118" y="66953"/>
                    </a:cubicBezTo>
                    <a:cubicBezTo>
                      <a:pt x="33902" y="68435"/>
                      <a:pt x="33663" y="69894"/>
                      <a:pt x="33376" y="71352"/>
                    </a:cubicBezTo>
                    <a:cubicBezTo>
                      <a:pt x="33089" y="72786"/>
                      <a:pt x="32755" y="74245"/>
                      <a:pt x="32372" y="75679"/>
                    </a:cubicBezTo>
                    <a:cubicBezTo>
                      <a:pt x="31990" y="77114"/>
                      <a:pt x="31535" y="78524"/>
                      <a:pt x="31057" y="79935"/>
                    </a:cubicBezTo>
                    <a:cubicBezTo>
                      <a:pt x="30603" y="81274"/>
                      <a:pt x="30101" y="82565"/>
                      <a:pt x="29575" y="83856"/>
                    </a:cubicBezTo>
                    <a:cubicBezTo>
                      <a:pt x="29575" y="83856"/>
                      <a:pt x="29551" y="83880"/>
                      <a:pt x="29551" y="83904"/>
                    </a:cubicBezTo>
                    <a:cubicBezTo>
                      <a:pt x="29455" y="84119"/>
                      <a:pt x="29360" y="84334"/>
                      <a:pt x="29312" y="84549"/>
                    </a:cubicBezTo>
                    <a:lnTo>
                      <a:pt x="29073" y="85219"/>
                    </a:lnTo>
                    <a:cubicBezTo>
                      <a:pt x="28929" y="85649"/>
                      <a:pt x="28786" y="86103"/>
                      <a:pt x="28643" y="86534"/>
                    </a:cubicBezTo>
                    <a:cubicBezTo>
                      <a:pt x="28499" y="86964"/>
                      <a:pt x="28356" y="87442"/>
                      <a:pt x="28236" y="87872"/>
                    </a:cubicBezTo>
                    <a:cubicBezTo>
                      <a:pt x="28188" y="88064"/>
                      <a:pt x="28140" y="88303"/>
                      <a:pt x="28117" y="88518"/>
                    </a:cubicBezTo>
                    <a:cubicBezTo>
                      <a:pt x="28093" y="88733"/>
                      <a:pt x="28117" y="88972"/>
                      <a:pt x="28164" y="89187"/>
                    </a:cubicBezTo>
                    <a:cubicBezTo>
                      <a:pt x="28236" y="89426"/>
                      <a:pt x="28308" y="89666"/>
                      <a:pt x="28380" y="89905"/>
                    </a:cubicBezTo>
                    <a:lnTo>
                      <a:pt x="28451" y="90120"/>
                    </a:lnTo>
                    <a:cubicBezTo>
                      <a:pt x="28332" y="90694"/>
                      <a:pt x="28666" y="91220"/>
                      <a:pt x="28643" y="91793"/>
                    </a:cubicBezTo>
                    <a:cubicBezTo>
                      <a:pt x="28643" y="91985"/>
                      <a:pt x="28595" y="92200"/>
                      <a:pt x="28523" y="92391"/>
                    </a:cubicBezTo>
                    <a:cubicBezTo>
                      <a:pt x="28523" y="92343"/>
                      <a:pt x="28499" y="92319"/>
                      <a:pt x="28475" y="92272"/>
                    </a:cubicBezTo>
                    <a:cubicBezTo>
                      <a:pt x="28451" y="92224"/>
                      <a:pt x="28427" y="92200"/>
                      <a:pt x="28427" y="92152"/>
                    </a:cubicBezTo>
                    <a:cubicBezTo>
                      <a:pt x="28380" y="92056"/>
                      <a:pt x="28356" y="91961"/>
                      <a:pt x="28332" y="91889"/>
                    </a:cubicBezTo>
                    <a:cubicBezTo>
                      <a:pt x="28322" y="91869"/>
                      <a:pt x="28307" y="91861"/>
                      <a:pt x="28296" y="91861"/>
                    </a:cubicBezTo>
                    <a:cubicBezTo>
                      <a:pt x="28280" y="91861"/>
                      <a:pt x="28270" y="91875"/>
                      <a:pt x="28284" y="91889"/>
                    </a:cubicBezTo>
                    <a:cubicBezTo>
                      <a:pt x="28284" y="91985"/>
                      <a:pt x="28332" y="92080"/>
                      <a:pt x="28356" y="92176"/>
                    </a:cubicBezTo>
                    <a:cubicBezTo>
                      <a:pt x="28380" y="92272"/>
                      <a:pt x="28427" y="92367"/>
                      <a:pt x="28499" y="92439"/>
                    </a:cubicBezTo>
                    <a:lnTo>
                      <a:pt x="28523" y="92439"/>
                    </a:lnTo>
                    <a:cubicBezTo>
                      <a:pt x="28499" y="92487"/>
                      <a:pt x="28475" y="92558"/>
                      <a:pt x="28427" y="92606"/>
                    </a:cubicBezTo>
                    <a:cubicBezTo>
                      <a:pt x="28427" y="92582"/>
                      <a:pt x="28403" y="92535"/>
                      <a:pt x="28403" y="92511"/>
                    </a:cubicBezTo>
                    <a:cubicBezTo>
                      <a:pt x="28380" y="92439"/>
                      <a:pt x="28332" y="92367"/>
                      <a:pt x="28308" y="92295"/>
                    </a:cubicBezTo>
                    <a:cubicBezTo>
                      <a:pt x="28236" y="92152"/>
                      <a:pt x="28164" y="92009"/>
                      <a:pt x="28069" y="91889"/>
                    </a:cubicBezTo>
                    <a:cubicBezTo>
                      <a:pt x="28069" y="91882"/>
                      <a:pt x="28063" y="91879"/>
                      <a:pt x="28054" y="91879"/>
                    </a:cubicBezTo>
                    <a:cubicBezTo>
                      <a:pt x="28035" y="91879"/>
                      <a:pt x="28004" y="91896"/>
                      <a:pt x="28021" y="91913"/>
                    </a:cubicBezTo>
                    <a:cubicBezTo>
                      <a:pt x="28093" y="92056"/>
                      <a:pt x="28140" y="92200"/>
                      <a:pt x="28212" y="92343"/>
                    </a:cubicBezTo>
                    <a:cubicBezTo>
                      <a:pt x="28236" y="92415"/>
                      <a:pt x="28260" y="92463"/>
                      <a:pt x="28284" y="92535"/>
                    </a:cubicBezTo>
                    <a:lnTo>
                      <a:pt x="28332" y="92654"/>
                    </a:lnTo>
                    <a:cubicBezTo>
                      <a:pt x="28332" y="92678"/>
                      <a:pt x="28356" y="92702"/>
                      <a:pt x="28380" y="92726"/>
                    </a:cubicBezTo>
                    <a:cubicBezTo>
                      <a:pt x="28356" y="92797"/>
                      <a:pt x="28308" y="92869"/>
                      <a:pt x="28284" y="92917"/>
                    </a:cubicBezTo>
                    <a:cubicBezTo>
                      <a:pt x="28260" y="92893"/>
                      <a:pt x="28260" y="92869"/>
                      <a:pt x="28236" y="92845"/>
                    </a:cubicBezTo>
                    <a:cubicBezTo>
                      <a:pt x="28212" y="92750"/>
                      <a:pt x="28164" y="92678"/>
                      <a:pt x="28140" y="92582"/>
                    </a:cubicBezTo>
                    <a:cubicBezTo>
                      <a:pt x="28069" y="92391"/>
                      <a:pt x="27997" y="92224"/>
                      <a:pt x="27925" y="92056"/>
                    </a:cubicBezTo>
                    <a:cubicBezTo>
                      <a:pt x="27916" y="92038"/>
                      <a:pt x="27900" y="92030"/>
                      <a:pt x="27885" y="92030"/>
                    </a:cubicBezTo>
                    <a:cubicBezTo>
                      <a:pt x="27861" y="92030"/>
                      <a:pt x="27839" y="92051"/>
                      <a:pt x="27854" y="92080"/>
                    </a:cubicBezTo>
                    <a:cubicBezTo>
                      <a:pt x="27901" y="92248"/>
                      <a:pt x="27949" y="92439"/>
                      <a:pt x="28021" y="92630"/>
                    </a:cubicBezTo>
                    <a:cubicBezTo>
                      <a:pt x="28045" y="92702"/>
                      <a:pt x="28093" y="92797"/>
                      <a:pt x="28117" y="92893"/>
                    </a:cubicBezTo>
                    <a:cubicBezTo>
                      <a:pt x="28140" y="92941"/>
                      <a:pt x="28164" y="93013"/>
                      <a:pt x="28188" y="93084"/>
                    </a:cubicBezTo>
                    <a:cubicBezTo>
                      <a:pt x="28188" y="93108"/>
                      <a:pt x="28164" y="93132"/>
                      <a:pt x="28164" y="93156"/>
                    </a:cubicBezTo>
                    <a:cubicBezTo>
                      <a:pt x="28117" y="93084"/>
                      <a:pt x="28093" y="93013"/>
                      <a:pt x="28045" y="92941"/>
                    </a:cubicBezTo>
                    <a:cubicBezTo>
                      <a:pt x="27997" y="92845"/>
                      <a:pt x="27949" y="92726"/>
                      <a:pt x="27901" y="92606"/>
                    </a:cubicBezTo>
                    <a:cubicBezTo>
                      <a:pt x="27854" y="92487"/>
                      <a:pt x="27806" y="92367"/>
                      <a:pt x="27758" y="92272"/>
                    </a:cubicBezTo>
                    <a:cubicBezTo>
                      <a:pt x="27710" y="92152"/>
                      <a:pt x="27638" y="92032"/>
                      <a:pt x="27567" y="91889"/>
                    </a:cubicBezTo>
                    <a:lnTo>
                      <a:pt x="27543" y="91889"/>
                    </a:lnTo>
                    <a:cubicBezTo>
                      <a:pt x="27591" y="92032"/>
                      <a:pt x="27638" y="92152"/>
                      <a:pt x="27662" y="92295"/>
                    </a:cubicBezTo>
                    <a:cubicBezTo>
                      <a:pt x="27710" y="92415"/>
                      <a:pt x="27758" y="92535"/>
                      <a:pt x="27806" y="92654"/>
                    </a:cubicBezTo>
                    <a:cubicBezTo>
                      <a:pt x="27854" y="92774"/>
                      <a:pt x="27901" y="92869"/>
                      <a:pt x="27925" y="92989"/>
                    </a:cubicBezTo>
                    <a:cubicBezTo>
                      <a:pt x="27949" y="93060"/>
                      <a:pt x="27997" y="93108"/>
                      <a:pt x="28021" y="93180"/>
                    </a:cubicBezTo>
                    <a:cubicBezTo>
                      <a:pt x="28021" y="93228"/>
                      <a:pt x="28045" y="93252"/>
                      <a:pt x="28069" y="93300"/>
                    </a:cubicBezTo>
                    <a:cubicBezTo>
                      <a:pt x="28069" y="93323"/>
                      <a:pt x="28069" y="93347"/>
                      <a:pt x="28045" y="93371"/>
                    </a:cubicBezTo>
                    <a:cubicBezTo>
                      <a:pt x="27949" y="93610"/>
                      <a:pt x="27877" y="93849"/>
                      <a:pt x="27830" y="94089"/>
                    </a:cubicBezTo>
                    <a:cubicBezTo>
                      <a:pt x="27806" y="93969"/>
                      <a:pt x="27758" y="93849"/>
                      <a:pt x="27710" y="93730"/>
                    </a:cubicBezTo>
                    <a:cubicBezTo>
                      <a:pt x="27698" y="93694"/>
                      <a:pt x="27662" y="93676"/>
                      <a:pt x="27632" y="93676"/>
                    </a:cubicBezTo>
                    <a:cubicBezTo>
                      <a:pt x="27603" y="93676"/>
                      <a:pt x="27579" y="93694"/>
                      <a:pt x="27591" y="93730"/>
                    </a:cubicBezTo>
                    <a:cubicBezTo>
                      <a:pt x="27614" y="93993"/>
                      <a:pt x="27686" y="94232"/>
                      <a:pt x="27734" y="94471"/>
                    </a:cubicBezTo>
                    <a:cubicBezTo>
                      <a:pt x="27806" y="94710"/>
                      <a:pt x="27854" y="94949"/>
                      <a:pt x="27877" y="95188"/>
                    </a:cubicBezTo>
                    <a:cubicBezTo>
                      <a:pt x="27925" y="95690"/>
                      <a:pt x="27877" y="96192"/>
                      <a:pt x="27782" y="96695"/>
                    </a:cubicBezTo>
                    <a:cubicBezTo>
                      <a:pt x="27734" y="96957"/>
                      <a:pt x="27686" y="97244"/>
                      <a:pt x="27662" y="97531"/>
                    </a:cubicBezTo>
                    <a:cubicBezTo>
                      <a:pt x="27662" y="97555"/>
                      <a:pt x="27686" y="97579"/>
                      <a:pt x="27734" y="97579"/>
                    </a:cubicBezTo>
                    <a:lnTo>
                      <a:pt x="27734" y="97746"/>
                    </a:lnTo>
                    <a:cubicBezTo>
                      <a:pt x="27734" y="97890"/>
                      <a:pt x="27710" y="98057"/>
                      <a:pt x="27686" y="98177"/>
                    </a:cubicBezTo>
                    <a:cubicBezTo>
                      <a:pt x="27686" y="98249"/>
                      <a:pt x="27686" y="98320"/>
                      <a:pt x="27662" y="98392"/>
                    </a:cubicBezTo>
                    <a:cubicBezTo>
                      <a:pt x="27662" y="98440"/>
                      <a:pt x="27614" y="98488"/>
                      <a:pt x="27567" y="98512"/>
                    </a:cubicBezTo>
                    <a:cubicBezTo>
                      <a:pt x="27439" y="98575"/>
                      <a:pt x="27312" y="98607"/>
                      <a:pt x="27177" y="98607"/>
                    </a:cubicBezTo>
                    <a:cubicBezTo>
                      <a:pt x="27110" y="98607"/>
                      <a:pt x="27041" y="98599"/>
                      <a:pt x="26969" y="98583"/>
                    </a:cubicBezTo>
                    <a:cubicBezTo>
                      <a:pt x="26754" y="98559"/>
                      <a:pt x="26586" y="98416"/>
                      <a:pt x="26491" y="98225"/>
                    </a:cubicBezTo>
                    <a:cubicBezTo>
                      <a:pt x="26443" y="98105"/>
                      <a:pt x="26395" y="97986"/>
                      <a:pt x="26371" y="97866"/>
                    </a:cubicBezTo>
                    <a:cubicBezTo>
                      <a:pt x="26371" y="97842"/>
                      <a:pt x="26371" y="97818"/>
                      <a:pt x="26371" y="97818"/>
                    </a:cubicBezTo>
                    <a:cubicBezTo>
                      <a:pt x="26323" y="97651"/>
                      <a:pt x="26300" y="97507"/>
                      <a:pt x="26276" y="97364"/>
                    </a:cubicBezTo>
                    <a:cubicBezTo>
                      <a:pt x="26300" y="97292"/>
                      <a:pt x="26300" y="97244"/>
                      <a:pt x="26276" y="97197"/>
                    </a:cubicBezTo>
                    <a:cubicBezTo>
                      <a:pt x="26300" y="97173"/>
                      <a:pt x="26300" y="97125"/>
                      <a:pt x="26276" y="97101"/>
                    </a:cubicBezTo>
                    <a:cubicBezTo>
                      <a:pt x="26276" y="96981"/>
                      <a:pt x="26252" y="96838"/>
                      <a:pt x="26252" y="96718"/>
                    </a:cubicBezTo>
                    <a:cubicBezTo>
                      <a:pt x="26204" y="96503"/>
                      <a:pt x="26180" y="96264"/>
                      <a:pt x="26156" y="96025"/>
                    </a:cubicBezTo>
                    <a:cubicBezTo>
                      <a:pt x="26108" y="95690"/>
                      <a:pt x="26060" y="95332"/>
                      <a:pt x="26013" y="94997"/>
                    </a:cubicBezTo>
                    <a:cubicBezTo>
                      <a:pt x="26013" y="94997"/>
                      <a:pt x="26037" y="94973"/>
                      <a:pt x="26037" y="94973"/>
                    </a:cubicBezTo>
                    <a:cubicBezTo>
                      <a:pt x="26060" y="94877"/>
                      <a:pt x="26060" y="94806"/>
                      <a:pt x="26037" y="94734"/>
                    </a:cubicBezTo>
                    <a:cubicBezTo>
                      <a:pt x="26013" y="94662"/>
                      <a:pt x="25989" y="94591"/>
                      <a:pt x="25965" y="94519"/>
                    </a:cubicBezTo>
                    <a:cubicBezTo>
                      <a:pt x="25893" y="94375"/>
                      <a:pt x="25797" y="94232"/>
                      <a:pt x="25678" y="94112"/>
                    </a:cubicBezTo>
                    <a:cubicBezTo>
                      <a:pt x="25534" y="93921"/>
                      <a:pt x="25343" y="93754"/>
                      <a:pt x="25152" y="93634"/>
                    </a:cubicBezTo>
                    <a:cubicBezTo>
                      <a:pt x="25152" y="93610"/>
                      <a:pt x="25128" y="93586"/>
                      <a:pt x="25128" y="93586"/>
                    </a:cubicBezTo>
                    <a:cubicBezTo>
                      <a:pt x="25080" y="93539"/>
                      <a:pt x="25032" y="93491"/>
                      <a:pt x="24985" y="93467"/>
                    </a:cubicBezTo>
                    <a:lnTo>
                      <a:pt x="24817" y="93371"/>
                    </a:lnTo>
                    <a:lnTo>
                      <a:pt x="24459" y="93156"/>
                    </a:lnTo>
                    <a:lnTo>
                      <a:pt x="23789" y="92774"/>
                    </a:lnTo>
                    <a:cubicBezTo>
                      <a:pt x="23335" y="92511"/>
                      <a:pt x="22905" y="92272"/>
                      <a:pt x="22426" y="92032"/>
                    </a:cubicBezTo>
                    <a:cubicBezTo>
                      <a:pt x="22259" y="91937"/>
                      <a:pt x="22068" y="91841"/>
                      <a:pt x="21877" y="91769"/>
                    </a:cubicBezTo>
                    <a:cubicBezTo>
                      <a:pt x="22020" y="91578"/>
                      <a:pt x="22140" y="91363"/>
                      <a:pt x="22283" y="91172"/>
                    </a:cubicBezTo>
                    <a:cubicBezTo>
                      <a:pt x="22403" y="90957"/>
                      <a:pt x="22570" y="90717"/>
                      <a:pt x="22713" y="90502"/>
                    </a:cubicBezTo>
                    <a:cubicBezTo>
                      <a:pt x="23024" y="90072"/>
                      <a:pt x="23359" y="89666"/>
                      <a:pt x="23694" y="89259"/>
                    </a:cubicBezTo>
                    <a:lnTo>
                      <a:pt x="24004" y="88900"/>
                    </a:lnTo>
                    <a:cubicBezTo>
                      <a:pt x="24076" y="88829"/>
                      <a:pt x="24148" y="88757"/>
                      <a:pt x="24220" y="88685"/>
                    </a:cubicBezTo>
                    <a:cubicBezTo>
                      <a:pt x="24231" y="88709"/>
                      <a:pt x="24249" y="88721"/>
                      <a:pt x="24267" y="88721"/>
                    </a:cubicBezTo>
                    <a:cubicBezTo>
                      <a:pt x="24285" y="88721"/>
                      <a:pt x="24303" y="88709"/>
                      <a:pt x="24315" y="88685"/>
                    </a:cubicBezTo>
                    <a:cubicBezTo>
                      <a:pt x="24411" y="88542"/>
                      <a:pt x="24483" y="88375"/>
                      <a:pt x="24506" y="88183"/>
                    </a:cubicBezTo>
                    <a:cubicBezTo>
                      <a:pt x="24530" y="88016"/>
                      <a:pt x="24554" y="87825"/>
                      <a:pt x="24578" y="87657"/>
                    </a:cubicBezTo>
                    <a:cubicBezTo>
                      <a:pt x="24602" y="87299"/>
                      <a:pt x="24626" y="86916"/>
                      <a:pt x="24650" y="86558"/>
                    </a:cubicBezTo>
                    <a:cubicBezTo>
                      <a:pt x="24698" y="85792"/>
                      <a:pt x="24746" y="85027"/>
                      <a:pt x="24769" y="84262"/>
                    </a:cubicBezTo>
                    <a:lnTo>
                      <a:pt x="24769" y="83402"/>
                    </a:lnTo>
                    <a:cubicBezTo>
                      <a:pt x="24769" y="83115"/>
                      <a:pt x="24817" y="82780"/>
                      <a:pt x="24817" y="82469"/>
                    </a:cubicBezTo>
                    <a:lnTo>
                      <a:pt x="24817" y="82398"/>
                    </a:lnTo>
                    <a:lnTo>
                      <a:pt x="24865" y="81872"/>
                    </a:lnTo>
                    <a:cubicBezTo>
                      <a:pt x="24865" y="81776"/>
                      <a:pt x="24889" y="81680"/>
                      <a:pt x="24889" y="81585"/>
                    </a:cubicBezTo>
                    <a:cubicBezTo>
                      <a:pt x="24889" y="81489"/>
                      <a:pt x="24889" y="81393"/>
                      <a:pt x="24865" y="81322"/>
                    </a:cubicBezTo>
                    <a:cubicBezTo>
                      <a:pt x="24865" y="81298"/>
                      <a:pt x="24841" y="81274"/>
                      <a:pt x="24817" y="81274"/>
                    </a:cubicBezTo>
                    <a:cubicBezTo>
                      <a:pt x="24817" y="80557"/>
                      <a:pt x="24769" y="79839"/>
                      <a:pt x="24722" y="79122"/>
                    </a:cubicBezTo>
                    <a:cubicBezTo>
                      <a:pt x="24626" y="77568"/>
                      <a:pt x="24459" y="76038"/>
                      <a:pt x="24363" y="74484"/>
                    </a:cubicBezTo>
                    <a:cubicBezTo>
                      <a:pt x="24243" y="72978"/>
                      <a:pt x="24243" y="71448"/>
                      <a:pt x="24363" y="69918"/>
                    </a:cubicBezTo>
                    <a:cubicBezTo>
                      <a:pt x="24506" y="68363"/>
                      <a:pt x="24817" y="66857"/>
                      <a:pt x="25295" y="65375"/>
                    </a:cubicBezTo>
                    <a:cubicBezTo>
                      <a:pt x="25750" y="63869"/>
                      <a:pt x="26276" y="62386"/>
                      <a:pt x="26778" y="60880"/>
                    </a:cubicBezTo>
                    <a:cubicBezTo>
                      <a:pt x="26849" y="60689"/>
                      <a:pt x="26897" y="60498"/>
                      <a:pt x="26969" y="60306"/>
                    </a:cubicBezTo>
                    <a:cubicBezTo>
                      <a:pt x="26997" y="60235"/>
                      <a:pt x="26941" y="60189"/>
                      <a:pt x="26881" y="60189"/>
                    </a:cubicBezTo>
                    <a:cubicBezTo>
                      <a:pt x="26840" y="60189"/>
                      <a:pt x="26797" y="60210"/>
                      <a:pt x="26778" y="60259"/>
                    </a:cubicBezTo>
                    <a:cubicBezTo>
                      <a:pt x="26754" y="60330"/>
                      <a:pt x="26730" y="60402"/>
                      <a:pt x="26706" y="60474"/>
                    </a:cubicBezTo>
                    <a:lnTo>
                      <a:pt x="26706" y="60259"/>
                    </a:lnTo>
                    <a:cubicBezTo>
                      <a:pt x="26706" y="60044"/>
                      <a:pt x="26682" y="59804"/>
                      <a:pt x="26682" y="59565"/>
                    </a:cubicBezTo>
                    <a:cubicBezTo>
                      <a:pt x="26658" y="59111"/>
                      <a:pt x="26634" y="58657"/>
                      <a:pt x="26634" y="58203"/>
                    </a:cubicBezTo>
                    <a:cubicBezTo>
                      <a:pt x="26610" y="57270"/>
                      <a:pt x="26610" y="56362"/>
                      <a:pt x="26658" y="55429"/>
                    </a:cubicBezTo>
                    <a:cubicBezTo>
                      <a:pt x="26682" y="54521"/>
                      <a:pt x="26754" y="53588"/>
                      <a:pt x="26849" y="52680"/>
                    </a:cubicBezTo>
                    <a:cubicBezTo>
                      <a:pt x="26945" y="51771"/>
                      <a:pt x="27065" y="50863"/>
                      <a:pt x="27232" y="49954"/>
                    </a:cubicBezTo>
                    <a:cubicBezTo>
                      <a:pt x="27351" y="49118"/>
                      <a:pt x="27519" y="48305"/>
                      <a:pt x="27710" y="47468"/>
                    </a:cubicBezTo>
                    <a:cubicBezTo>
                      <a:pt x="27734" y="47468"/>
                      <a:pt x="27734" y="47444"/>
                      <a:pt x="27734" y="47420"/>
                    </a:cubicBezTo>
                    <a:cubicBezTo>
                      <a:pt x="27734" y="47420"/>
                      <a:pt x="27734" y="47372"/>
                      <a:pt x="27734" y="47348"/>
                    </a:cubicBezTo>
                    <a:lnTo>
                      <a:pt x="27758" y="47229"/>
                    </a:lnTo>
                    <a:cubicBezTo>
                      <a:pt x="27806" y="47133"/>
                      <a:pt x="27806" y="47014"/>
                      <a:pt x="27830" y="46894"/>
                    </a:cubicBezTo>
                    <a:cubicBezTo>
                      <a:pt x="27854" y="46822"/>
                      <a:pt x="27806" y="46775"/>
                      <a:pt x="27734" y="46775"/>
                    </a:cubicBezTo>
                    <a:cubicBezTo>
                      <a:pt x="27686" y="46296"/>
                      <a:pt x="27591" y="45818"/>
                      <a:pt x="27471" y="45364"/>
                    </a:cubicBezTo>
                    <a:cubicBezTo>
                      <a:pt x="27280" y="44671"/>
                      <a:pt x="27136" y="43977"/>
                      <a:pt x="27041" y="43260"/>
                    </a:cubicBezTo>
                    <a:cubicBezTo>
                      <a:pt x="26849" y="41921"/>
                      <a:pt x="26945" y="40535"/>
                      <a:pt x="27304" y="39220"/>
                    </a:cubicBezTo>
                    <a:cubicBezTo>
                      <a:pt x="27662" y="38024"/>
                      <a:pt x="28284" y="36924"/>
                      <a:pt x="29169" y="36040"/>
                    </a:cubicBezTo>
                    <a:cubicBezTo>
                      <a:pt x="30029" y="35227"/>
                      <a:pt x="31057" y="34558"/>
                      <a:pt x="32157" y="34103"/>
                    </a:cubicBezTo>
                    <a:cubicBezTo>
                      <a:pt x="32707" y="33864"/>
                      <a:pt x="33281" y="33673"/>
                      <a:pt x="33878" y="33482"/>
                    </a:cubicBezTo>
                    <a:lnTo>
                      <a:pt x="34620" y="33267"/>
                    </a:lnTo>
                    <a:lnTo>
                      <a:pt x="34620" y="33267"/>
                    </a:lnTo>
                    <a:cubicBezTo>
                      <a:pt x="34572" y="33290"/>
                      <a:pt x="34500" y="33314"/>
                      <a:pt x="34452" y="33362"/>
                    </a:cubicBezTo>
                    <a:cubicBezTo>
                      <a:pt x="34380" y="33386"/>
                      <a:pt x="34428" y="33434"/>
                      <a:pt x="34476" y="33434"/>
                    </a:cubicBezTo>
                    <a:cubicBezTo>
                      <a:pt x="34787" y="33386"/>
                      <a:pt x="35074" y="33290"/>
                      <a:pt x="35361" y="33147"/>
                    </a:cubicBezTo>
                    <a:cubicBezTo>
                      <a:pt x="35672" y="33004"/>
                      <a:pt x="35958" y="32836"/>
                      <a:pt x="36221" y="32693"/>
                    </a:cubicBezTo>
                    <a:cubicBezTo>
                      <a:pt x="36795" y="32406"/>
                      <a:pt x="37321" y="32023"/>
                      <a:pt x="37871" y="31665"/>
                    </a:cubicBezTo>
                    <a:cubicBezTo>
                      <a:pt x="38995" y="30924"/>
                      <a:pt x="40118" y="30135"/>
                      <a:pt x="41218" y="29346"/>
                    </a:cubicBezTo>
                    <a:cubicBezTo>
                      <a:pt x="41649" y="29035"/>
                      <a:pt x="42031" y="28676"/>
                      <a:pt x="42366" y="28270"/>
                    </a:cubicBezTo>
                    <a:cubicBezTo>
                      <a:pt x="42414" y="28796"/>
                      <a:pt x="42461" y="29322"/>
                      <a:pt x="42485" y="29872"/>
                    </a:cubicBezTo>
                    <a:cubicBezTo>
                      <a:pt x="42509" y="30254"/>
                      <a:pt x="42509" y="30613"/>
                      <a:pt x="42557" y="30995"/>
                    </a:cubicBezTo>
                    <a:cubicBezTo>
                      <a:pt x="42605" y="31330"/>
                      <a:pt x="42701" y="31665"/>
                      <a:pt x="42892" y="31975"/>
                    </a:cubicBezTo>
                    <a:cubicBezTo>
                      <a:pt x="42901" y="32002"/>
                      <a:pt x="42919" y="32012"/>
                      <a:pt x="42938" y="32012"/>
                    </a:cubicBezTo>
                    <a:cubicBezTo>
                      <a:pt x="42970" y="32012"/>
                      <a:pt x="43003" y="31982"/>
                      <a:pt x="42987" y="31952"/>
                    </a:cubicBezTo>
                    <a:cubicBezTo>
                      <a:pt x="42796" y="31330"/>
                      <a:pt x="42701" y="30684"/>
                      <a:pt x="42701" y="30039"/>
                    </a:cubicBezTo>
                    <a:cubicBezTo>
                      <a:pt x="42701" y="29752"/>
                      <a:pt x="42653" y="29417"/>
                      <a:pt x="42629" y="29107"/>
                    </a:cubicBezTo>
                    <a:cubicBezTo>
                      <a:pt x="42581" y="28724"/>
                      <a:pt x="42557" y="28341"/>
                      <a:pt x="42533" y="27983"/>
                    </a:cubicBezTo>
                    <a:lnTo>
                      <a:pt x="42557" y="27935"/>
                    </a:lnTo>
                    <a:cubicBezTo>
                      <a:pt x="42581" y="27887"/>
                      <a:pt x="42557" y="27839"/>
                      <a:pt x="42533" y="27792"/>
                    </a:cubicBezTo>
                    <a:cubicBezTo>
                      <a:pt x="42485" y="27050"/>
                      <a:pt x="42461" y="26309"/>
                      <a:pt x="42438" y="25592"/>
                    </a:cubicBezTo>
                    <a:cubicBezTo>
                      <a:pt x="42438" y="25186"/>
                      <a:pt x="42414" y="24803"/>
                      <a:pt x="42390" y="24421"/>
                    </a:cubicBezTo>
                    <a:cubicBezTo>
                      <a:pt x="42366" y="24014"/>
                      <a:pt x="42366" y="23632"/>
                      <a:pt x="42366" y="23225"/>
                    </a:cubicBezTo>
                    <a:cubicBezTo>
                      <a:pt x="42366" y="22890"/>
                      <a:pt x="42414" y="22580"/>
                      <a:pt x="42438" y="22245"/>
                    </a:cubicBezTo>
                    <a:cubicBezTo>
                      <a:pt x="42438" y="22101"/>
                      <a:pt x="42438" y="21958"/>
                      <a:pt x="42438" y="21815"/>
                    </a:cubicBezTo>
                    <a:cubicBezTo>
                      <a:pt x="42461" y="21815"/>
                      <a:pt x="42461" y="21791"/>
                      <a:pt x="42485" y="21767"/>
                    </a:cubicBezTo>
                    <a:cubicBezTo>
                      <a:pt x="42485" y="21743"/>
                      <a:pt x="42509" y="21719"/>
                      <a:pt x="42509" y="21671"/>
                    </a:cubicBezTo>
                    <a:cubicBezTo>
                      <a:pt x="42581" y="21815"/>
                      <a:pt x="42701" y="21910"/>
                      <a:pt x="42844" y="21982"/>
                    </a:cubicBezTo>
                    <a:cubicBezTo>
                      <a:pt x="42940" y="22054"/>
                      <a:pt x="43083" y="22078"/>
                      <a:pt x="43203" y="22078"/>
                    </a:cubicBezTo>
                    <a:lnTo>
                      <a:pt x="43250" y="22078"/>
                    </a:lnTo>
                    <a:cubicBezTo>
                      <a:pt x="43250" y="22078"/>
                      <a:pt x="43274" y="22078"/>
                      <a:pt x="43274" y="22101"/>
                    </a:cubicBezTo>
                    <a:cubicBezTo>
                      <a:pt x="43298" y="22125"/>
                      <a:pt x="43322" y="22125"/>
                      <a:pt x="43346" y="22149"/>
                    </a:cubicBezTo>
                    <a:lnTo>
                      <a:pt x="43250" y="22245"/>
                    </a:lnTo>
                    <a:cubicBezTo>
                      <a:pt x="43155" y="22341"/>
                      <a:pt x="43083" y="22436"/>
                      <a:pt x="42987" y="22532"/>
                    </a:cubicBezTo>
                    <a:cubicBezTo>
                      <a:pt x="42916" y="22627"/>
                      <a:pt x="42820" y="22699"/>
                      <a:pt x="42748" y="22795"/>
                    </a:cubicBezTo>
                    <a:cubicBezTo>
                      <a:pt x="42677" y="22890"/>
                      <a:pt x="42605" y="22986"/>
                      <a:pt x="42533" y="23106"/>
                    </a:cubicBezTo>
                    <a:cubicBezTo>
                      <a:pt x="42533" y="23106"/>
                      <a:pt x="42533" y="23116"/>
                      <a:pt x="42540" y="23116"/>
                    </a:cubicBezTo>
                    <a:cubicBezTo>
                      <a:pt x="42544" y="23116"/>
                      <a:pt x="42549" y="23114"/>
                      <a:pt x="42557" y="23106"/>
                    </a:cubicBezTo>
                    <a:cubicBezTo>
                      <a:pt x="42629" y="23010"/>
                      <a:pt x="42724" y="22938"/>
                      <a:pt x="42820" y="22843"/>
                    </a:cubicBezTo>
                    <a:lnTo>
                      <a:pt x="43083" y="22580"/>
                    </a:lnTo>
                    <a:lnTo>
                      <a:pt x="43346" y="22317"/>
                    </a:lnTo>
                    <a:cubicBezTo>
                      <a:pt x="43394" y="22269"/>
                      <a:pt x="43442" y="22221"/>
                      <a:pt x="43489" y="22173"/>
                    </a:cubicBezTo>
                    <a:cubicBezTo>
                      <a:pt x="43537" y="22173"/>
                      <a:pt x="43561" y="22173"/>
                      <a:pt x="43609" y="22149"/>
                    </a:cubicBezTo>
                    <a:cubicBezTo>
                      <a:pt x="43776" y="22125"/>
                      <a:pt x="43920" y="22054"/>
                      <a:pt x="44063" y="21958"/>
                    </a:cubicBezTo>
                    <a:cubicBezTo>
                      <a:pt x="44302" y="21791"/>
                      <a:pt x="44518" y="21552"/>
                      <a:pt x="44613" y="21265"/>
                    </a:cubicBezTo>
                    <a:lnTo>
                      <a:pt x="44924" y="21265"/>
                    </a:lnTo>
                    <a:cubicBezTo>
                      <a:pt x="44852" y="21313"/>
                      <a:pt x="44781" y="21360"/>
                      <a:pt x="44709" y="21432"/>
                    </a:cubicBezTo>
                    <a:cubicBezTo>
                      <a:pt x="44613" y="21528"/>
                      <a:pt x="44518" y="21599"/>
                      <a:pt x="44422" y="21695"/>
                    </a:cubicBezTo>
                    <a:cubicBezTo>
                      <a:pt x="44231" y="21862"/>
                      <a:pt x="44039" y="22030"/>
                      <a:pt x="43872" y="22197"/>
                    </a:cubicBezTo>
                    <a:cubicBezTo>
                      <a:pt x="43681" y="22364"/>
                      <a:pt x="43513" y="22532"/>
                      <a:pt x="43346" y="22699"/>
                    </a:cubicBezTo>
                    <a:cubicBezTo>
                      <a:pt x="43179" y="22890"/>
                      <a:pt x="43011" y="23082"/>
                      <a:pt x="42820" y="23273"/>
                    </a:cubicBezTo>
                    <a:cubicBezTo>
                      <a:pt x="42820" y="23273"/>
                      <a:pt x="42820" y="23304"/>
                      <a:pt x="42832" y="23304"/>
                    </a:cubicBezTo>
                    <a:cubicBezTo>
                      <a:pt x="42835" y="23304"/>
                      <a:pt x="42839" y="23302"/>
                      <a:pt x="42844" y="23297"/>
                    </a:cubicBezTo>
                    <a:cubicBezTo>
                      <a:pt x="43035" y="23130"/>
                      <a:pt x="43226" y="22962"/>
                      <a:pt x="43418" y="22795"/>
                    </a:cubicBezTo>
                    <a:lnTo>
                      <a:pt x="43968" y="22269"/>
                    </a:lnTo>
                    <a:lnTo>
                      <a:pt x="44494" y="21767"/>
                    </a:lnTo>
                    <a:lnTo>
                      <a:pt x="44781" y="21504"/>
                    </a:lnTo>
                    <a:cubicBezTo>
                      <a:pt x="44876" y="21432"/>
                      <a:pt x="44948" y="21336"/>
                      <a:pt x="45020" y="21241"/>
                    </a:cubicBezTo>
                    <a:lnTo>
                      <a:pt x="45163" y="21241"/>
                    </a:lnTo>
                    <a:cubicBezTo>
                      <a:pt x="45091" y="21336"/>
                      <a:pt x="44996" y="21432"/>
                      <a:pt x="44900" y="21504"/>
                    </a:cubicBezTo>
                    <a:lnTo>
                      <a:pt x="44494" y="21982"/>
                    </a:lnTo>
                    <a:cubicBezTo>
                      <a:pt x="44183" y="22293"/>
                      <a:pt x="43896" y="22604"/>
                      <a:pt x="43633" y="22914"/>
                    </a:cubicBezTo>
                    <a:cubicBezTo>
                      <a:pt x="43594" y="22953"/>
                      <a:pt x="43619" y="22992"/>
                      <a:pt x="43655" y="22992"/>
                    </a:cubicBezTo>
                    <a:cubicBezTo>
                      <a:pt x="43663" y="22992"/>
                      <a:pt x="43672" y="22990"/>
                      <a:pt x="43681" y="22986"/>
                    </a:cubicBezTo>
                    <a:cubicBezTo>
                      <a:pt x="43992" y="22675"/>
                      <a:pt x="44302" y="22388"/>
                      <a:pt x="44613" y="22054"/>
                    </a:cubicBezTo>
                    <a:cubicBezTo>
                      <a:pt x="44757" y="21910"/>
                      <a:pt x="44900" y="21767"/>
                      <a:pt x="45044" y="21599"/>
                    </a:cubicBezTo>
                    <a:cubicBezTo>
                      <a:pt x="45163" y="21480"/>
                      <a:pt x="45259" y="21360"/>
                      <a:pt x="45330" y="21217"/>
                    </a:cubicBezTo>
                    <a:cubicBezTo>
                      <a:pt x="45402" y="21193"/>
                      <a:pt x="45474" y="21169"/>
                      <a:pt x="45546" y="21145"/>
                    </a:cubicBezTo>
                    <a:lnTo>
                      <a:pt x="45546" y="21145"/>
                    </a:lnTo>
                    <a:lnTo>
                      <a:pt x="45474" y="21241"/>
                    </a:lnTo>
                    <a:lnTo>
                      <a:pt x="45307" y="21456"/>
                    </a:lnTo>
                    <a:lnTo>
                      <a:pt x="44948" y="21886"/>
                    </a:lnTo>
                    <a:cubicBezTo>
                      <a:pt x="44709" y="22173"/>
                      <a:pt x="44470" y="22460"/>
                      <a:pt x="44255" y="22747"/>
                    </a:cubicBezTo>
                    <a:cubicBezTo>
                      <a:pt x="44238" y="22764"/>
                      <a:pt x="44245" y="22781"/>
                      <a:pt x="44259" y="22781"/>
                    </a:cubicBezTo>
                    <a:cubicBezTo>
                      <a:pt x="44264" y="22781"/>
                      <a:pt x="44271" y="22778"/>
                      <a:pt x="44278" y="22771"/>
                    </a:cubicBezTo>
                    <a:cubicBezTo>
                      <a:pt x="44541" y="22508"/>
                      <a:pt x="44781" y="22221"/>
                      <a:pt x="45020" y="21934"/>
                    </a:cubicBezTo>
                    <a:cubicBezTo>
                      <a:pt x="45139" y="21791"/>
                      <a:pt x="45259" y="21647"/>
                      <a:pt x="45378" y="21504"/>
                    </a:cubicBezTo>
                    <a:lnTo>
                      <a:pt x="45569" y="21289"/>
                    </a:lnTo>
                    <a:cubicBezTo>
                      <a:pt x="45617" y="21241"/>
                      <a:pt x="45641" y="21193"/>
                      <a:pt x="45665" y="21145"/>
                    </a:cubicBezTo>
                    <a:lnTo>
                      <a:pt x="45880" y="21145"/>
                    </a:lnTo>
                    <a:lnTo>
                      <a:pt x="45809" y="21241"/>
                    </a:lnTo>
                    <a:lnTo>
                      <a:pt x="45617" y="21480"/>
                    </a:lnTo>
                    <a:lnTo>
                      <a:pt x="45211" y="21934"/>
                    </a:lnTo>
                    <a:lnTo>
                      <a:pt x="44828" y="22388"/>
                    </a:lnTo>
                    <a:cubicBezTo>
                      <a:pt x="44709" y="22556"/>
                      <a:pt x="44565" y="22723"/>
                      <a:pt x="44446" y="22867"/>
                    </a:cubicBezTo>
                    <a:cubicBezTo>
                      <a:pt x="44426" y="22886"/>
                      <a:pt x="44438" y="22921"/>
                      <a:pt x="44456" y="22921"/>
                    </a:cubicBezTo>
                    <a:cubicBezTo>
                      <a:pt x="44461" y="22921"/>
                      <a:pt x="44465" y="22919"/>
                      <a:pt x="44470" y="22914"/>
                    </a:cubicBezTo>
                    <a:cubicBezTo>
                      <a:pt x="44613" y="22747"/>
                      <a:pt x="44781" y="22604"/>
                      <a:pt x="44900" y="22460"/>
                    </a:cubicBezTo>
                    <a:cubicBezTo>
                      <a:pt x="45044" y="22341"/>
                      <a:pt x="45187" y="22173"/>
                      <a:pt x="45307" y="22030"/>
                    </a:cubicBezTo>
                    <a:cubicBezTo>
                      <a:pt x="45450" y="21886"/>
                      <a:pt x="45569" y="21719"/>
                      <a:pt x="45689" y="21575"/>
                    </a:cubicBezTo>
                    <a:cubicBezTo>
                      <a:pt x="45761" y="21480"/>
                      <a:pt x="45832" y="21408"/>
                      <a:pt x="45904" y="21336"/>
                    </a:cubicBezTo>
                    <a:lnTo>
                      <a:pt x="45976" y="21217"/>
                    </a:lnTo>
                    <a:cubicBezTo>
                      <a:pt x="46000" y="21193"/>
                      <a:pt x="46000" y="21169"/>
                      <a:pt x="46024" y="21145"/>
                    </a:cubicBezTo>
                    <a:cubicBezTo>
                      <a:pt x="46072" y="21157"/>
                      <a:pt x="46113" y="21163"/>
                      <a:pt x="46155" y="21163"/>
                    </a:cubicBezTo>
                    <a:cubicBezTo>
                      <a:pt x="46197" y="21163"/>
                      <a:pt x="46239" y="21157"/>
                      <a:pt x="46287" y="21145"/>
                    </a:cubicBezTo>
                    <a:lnTo>
                      <a:pt x="46406" y="21145"/>
                    </a:lnTo>
                    <a:cubicBezTo>
                      <a:pt x="46287" y="21265"/>
                      <a:pt x="46191" y="21360"/>
                      <a:pt x="46095" y="21456"/>
                    </a:cubicBezTo>
                    <a:cubicBezTo>
                      <a:pt x="45880" y="21671"/>
                      <a:pt x="45713" y="21910"/>
                      <a:pt x="45498" y="22149"/>
                    </a:cubicBezTo>
                    <a:cubicBezTo>
                      <a:pt x="45478" y="22169"/>
                      <a:pt x="45506" y="22204"/>
                      <a:pt x="45530" y="22204"/>
                    </a:cubicBezTo>
                    <a:cubicBezTo>
                      <a:pt x="45536" y="22204"/>
                      <a:pt x="45541" y="22202"/>
                      <a:pt x="45546" y="22197"/>
                    </a:cubicBezTo>
                    <a:cubicBezTo>
                      <a:pt x="45761" y="21982"/>
                      <a:pt x="45976" y="21767"/>
                      <a:pt x="46167" y="21552"/>
                    </a:cubicBezTo>
                    <a:lnTo>
                      <a:pt x="46478" y="21241"/>
                    </a:lnTo>
                    <a:lnTo>
                      <a:pt x="46598" y="21121"/>
                    </a:lnTo>
                    <a:lnTo>
                      <a:pt x="46693" y="21097"/>
                    </a:lnTo>
                    <a:cubicBezTo>
                      <a:pt x="46693" y="21145"/>
                      <a:pt x="46741" y="21193"/>
                      <a:pt x="46789" y="21193"/>
                    </a:cubicBezTo>
                    <a:lnTo>
                      <a:pt x="47195" y="21193"/>
                    </a:lnTo>
                    <a:lnTo>
                      <a:pt x="47124" y="21241"/>
                    </a:lnTo>
                    <a:lnTo>
                      <a:pt x="46789" y="21552"/>
                    </a:lnTo>
                    <a:cubicBezTo>
                      <a:pt x="46669" y="21647"/>
                      <a:pt x="46574" y="21743"/>
                      <a:pt x="46454" y="21838"/>
                    </a:cubicBezTo>
                    <a:cubicBezTo>
                      <a:pt x="46358" y="21958"/>
                      <a:pt x="46287" y="22078"/>
                      <a:pt x="46215" y="22197"/>
                    </a:cubicBezTo>
                    <a:cubicBezTo>
                      <a:pt x="46196" y="22216"/>
                      <a:pt x="46223" y="22251"/>
                      <a:pt x="46247" y="22251"/>
                    </a:cubicBezTo>
                    <a:cubicBezTo>
                      <a:pt x="46253" y="22251"/>
                      <a:pt x="46258" y="22249"/>
                      <a:pt x="46263" y="22245"/>
                    </a:cubicBezTo>
                    <a:cubicBezTo>
                      <a:pt x="46454" y="22006"/>
                      <a:pt x="46669" y="21791"/>
                      <a:pt x="46908" y="21623"/>
                    </a:cubicBezTo>
                    <a:lnTo>
                      <a:pt x="47243" y="21313"/>
                    </a:lnTo>
                    <a:cubicBezTo>
                      <a:pt x="47291" y="21265"/>
                      <a:pt x="47363" y="21193"/>
                      <a:pt x="47410" y="21145"/>
                    </a:cubicBezTo>
                    <a:cubicBezTo>
                      <a:pt x="47578" y="21097"/>
                      <a:pt x="47721" y="21050"/>
                      <a:pt x="47865" y="20978"/>
                    </a:cubicBezTo>
                    <a:lnTo>
                      <a:pt x="47865" y="20978"/>
                    </a:lnTo>
                    <a:lnTo>
                      <a:pt x="47793" y="21050"/>
                    </a:lnTo>
                    <a:lnTo>
                      <a:pt x="47458" y="21432"/>
                    </a:lnTo>
                    <a:cubicBezTo>
                      <a:pt x="47243" y="21695"/>
                      <a:pt x="47004" y="21958"/>
                      <a:pt x="46789" y="22197"/>
                    </a:cubicBezTo>
                    <a:cubicBezTo>
                      <a:pt x="46750" y="22236"/>
                      <a:pt x="46790" y="22275"/>
                      <a:pt x="46820" y="22275"/>
                    </a:cubicBezTo>
                    <a:cubicBezTo>
                      <a:pt x="46826" y="22275"/>
                      <a:pt x="46832" y="22273"/>
                      <a:pt x="46837" y="22269"/>
                    </a:cubicBezTo>
                    <a:cubicBezTo>
                      <a:pt x="47076" y="22030"/>
                      <a:pt x="47315" y="21767"/>
                      <a:pt x="47554" y="21504"/>
                    </a:cubicBezTo>
                    <a:cubicBezTo>
                      <a:pt x="47650" y="21384"/>
                      <a:pt x="47769" y="21241"/>
                      <a:pt x="47865" y="21121"/>
                    </a:cubicBezTo>
                    <a:cubicBezTo>
                      <a:pt x="47960" y="21026"/>
                      <a:pt x="48056" y="20906"/>
                      <a:pt x="48128" y="20787"/>
                    </a:cubicBezTo>
                    <a:lnTo>
                      <a:pt x="48152" y="20787"/>
                    </a:lnTo>
                    <a:cubicBezTo>
                      <a:pt x="48152" y="20810"/>
                      <a:pt x="48175" y="20858"/>
                      <a:pt x="48199" y="20858"/>
                    </a:cubicBezTo>
                    <a:lnTo>
                      <a:pt x="48319" y="20882"/>
                    </a:lnTo>
                    <a:cubicBezTo>
                      <a:pt x="48271" y="20906"/>
                      <a:pt x="48247" y="20930"/>
                      <a:pt x="48223" y="20954"/>
                    </a:cubicBezTo>
                    <a:cubicBezTo>
                      <a:pt x="48175" y="21002"/>
                      <a:pt x="48128" y="21050"/>
                      <a:pt x="48080" y="21121"/>
                    </a:cubicBezTo>
                    <a:cubicBezTo>
                      <a:pt x="47984" y="21217"/>
                      <a:pt x="47889" y="21336"/>
                      <a:pt x="47817" y="21456"/>
                    </a:cubicBezTo>
                    <a:cubicBezTo>
                      <a:pt x="47626" y="21671"/>
                      <a:pt x="47482" y="21910"/>
                      <a:pt x="47363" y="22173"/>
                    </a:cubicBezTo>
                    <a:cubicBezTo>
                      <a:pt x="47346" y="22190"/>
                      <a:pt x="47364" y="22218"/>
                      <a:pt x="47384" y="22218"/>
                    </a:cubicBezTo>
                    <a:cubicBezTo>
                      <a:pt x="47393" y="22218"/>
                      <a:pt x="47403" y="22212"/>
                      <a:pt x="47410" y="22197"/>
                    </a:cubicBezTo>
                    <a:cubicBezTo>
                      <a:pt x="47578" y="21958"/>
                      <a:pt x="47745" y="21743"/>
                      <a:pt x="47912" y="21528"/>
                    </a:cubicBezTo>
                    <a:cubicBezTo>
                      <a:pt x="48008" y="21408"/>
                      <a:pt x="48080" y="21313"/>
                      <a:pt x="48175" y="21217"/>
                    </a:cubicBezTo>
                    <a:cubicBezTo>
                      <a:pt x="48223" y="21145"/>
                      <a:pt x="48271" y="21097"/>
                      <a:pt x="48319" y="21050"/>
                    </a:cubicBezTo>
                    <a:cubicBezTo>
                      <a:pt x="48367" y="21002"/>
                      <a:pt x="48415" y="20954"/>
                      <a:pt x="48438" y="20906"/>
                    </a:cubicBezTo>
                    <a:lnTo>
                      <a:pt x="48630" y="20906"/>
                    </a:lnTo>
                    <a:lnTo>
                      <a:pt x="48534" y="21026"/>
                    </a:lnTo>
                    <a:cubicBezTo>
                      <a:pt x="48462" y="21097"/>
                      <a:pt x="48391" y="21193"/>
                      <a:pt x="48319" y="21289"/>
                    </a:cubicBezTo>
                    <a:cubicBezTo>
                      <a:pt x="48175" y="21480"/>
                      <a:pt x="48032" y="21671"/>
                      <a:pt x="47936" y="21886"/>
                    </a:cubicBezTo>
                    <a:cubicBezTo>
                      <a:pt x="47922" y="21916"/>
                      <a:pt x="47934" y="21936"/>
                      <a:pt x="47952" y="21936"/>
                    </a:cubicBezTo>
                    <a:cubicBezTo>
                      <a:pt x="47962" y="21936"/>
                      <a:pt x="47975" y="21928"/>
                      <a:pt x="47984" y="21910"/>
                    </a:cubicBezTo>
                    <a:cubicBezTo>
                      <a:pt x="48104" y="21719"/>
                      <a:pt x="48247" y="21552"/>
                      <a:pt x="48415" y="21360"/>
                    </a:cubicBezTo>
                    <a:cubicBezTo>
                      <a:pt x="48486" y="21289"/>
                      <a:pt x="48558" y="21193"/>
                      <a:pt x="48630" y="21121"/>
                    </a:cubicBezTo>
                    <a:lnTo>
                      <a:pt x="48749" y="20978"/>
                    </a:lnTo>
                    <a:lnTo>
                      <a:pt x="48797" y="20930"/>
                    </a:lnTo>
                    <a:cubicBezTo>
                      <a:pt x="48917" y="20906"/>
                      <a:pt x="49012" y="20882"/>
                      <a:pt x="49108" y="20834"/>
                    </a:cubicBezTo>
                    <a:lnTo>
                      <a:pt x="49108" y="20834"/>
                    </a:lnTo>
                    <a:lnTo>
                      <a:pt x="49084" y="20858"/>
                    </a:lnTo>
                    <a:lnTo>
                      <a:pt x="48749" y="21265"/>
                    </a:lnTo>
                    <a:cubicBezTo>
                      <a:pt x="48534" y="21528"/>
                      <a:pt x="48319" y="21767"/>
                      <a:pt x="48104" y="22054"/>
                    </a:cubicBezTo>
                    <a:cubicBezTo>
                      <a:pt x="48104" y="22071"/>
                      <a:pt x="48116" y="22087"/>
                      <a:pt x="48131" y="22087"/>
                    </a:cubicBezTo>
                    <a:cubicBezTo>
                      <a:pt x="48138" y="22087"/>
                      <a:pt x="48145" y="22085"/>
                      <a:pt x="48152" y="22078"/>
                    </a:cubicBezTo>
                    <a:cubicBezTo>
                      <a:pt x="48391" y="21838"/>
                      <a:pt x="48606" y="21575"/>
                      <a:pt x="48821" y="21336"/>
                    </a:cubicBezTo>
                    <a:lnTo>
                      <a:pt x="49156" y="20954"/>
                    </a:lnTo>
                    <a:cubicBezTo>
                      <a:pt x="49204" y="20906"/>
                      <a:pt x="49251" y="20834"/>
                      <a:pt x="49323" y="20763"/>
                    </a:cubicBezTo>
                    <a:cubicBezTo>
                      <a:pt x="49371" y="20715"/>
                      <a:pt x="49443" y="20643"/>
                      <a:pt x="49443" y="20571"/>
                    </a:cubicBezTo>
                    <a:cubicBezTo>
                      <a:pt x="49467" y="20547"/>
                      <a:pt x="49490" y="20524"/>
                      <a:pt x="49514" y="20476"/>
                    </a:cubicBezTo>
                    <a:cubicBezTo>
                      <a:pt x="49538" y="20547"/>
                      <a:pt x="49562" y="20595"/>
                      <a:pt x="49610" y="20667"/>
                    </a:cubicBezTo>
                    <a:cubicBezTo>
                      <a:pt x="49610" y="20691"/>
                      <a:pt x="49634" y="20715"/>
                      <a:pt x="49658" y="20739"/>
                    </a:cubicBezTo>
                    <a:cubicBezTo>
                      <a:pt x="49586" y="20810"/>
                      <a:pt x="49538" y="20882"/>
                      <a:pt x="49490" y="20954"/>
                    </a:cubicBezTo>
                    <a:cubicBezTo>
                      <a:pt x="49419" y="21026"/>
                      <a:pt x="49299" y="21169"/>
                      <a:pt x="49204" y="21289"/>
                    </a:cubicBezTo>
                    <a:cubicBezTo>
                      <a:pt x="49012" y="21504"/>
                      <a:pt x="48845" y="21719"/>
                      <a:pt x="48701" y="21982"/>
                    </a:cubicBezTo>
                    <a:cubicBezTo>
                      <a:pt x="48685" y="21999"/>
                      <a:pt x="48704" y="22016"/>
                      <a:pt x="48725" y="22016"/>
                    </a:cubicBezTo>
                    <a:cubicBezTo>
                      <a:pt x="48733" y="22016"/>
                      <a:pt x="48742" y="22013"/>
                      <a:pt x="48749" y="22006"/>
                    </a:cubicBezTo>
                    <a:cubicBezTo>
                      <a:pt x="48917" y="21767"/>
                      <a:pt x="49108" y="21528"/>
                      <a:pt x="49299" y="21336"/>
                    </a:cubicBezTo>
                    <a:cubicBezTo>
                      <a:pt x="49395" y="21217"/>
                      <a:pt x="49490" y="21121"/>
                      <a:pt x="49586" y="21002"/>
                    </a:cubicBezTo>
                    <a:cubicBezTo>
                      <a:pt x="49634" y="20930"/>
                      <a:pt x="49682" y="20858"/>
                      <a:pt x="49730" y="20787"/>
                    </a:cubicBezTo>
                    <a:cubicBezTo>
                      <a:pt x="49801" y="20834"/>
                      <a:pt x="49897" y="20858"/>
                      <a:pt x="49993" y="20858"/>
                    </a:cubicBezTo>
                    <a:cubicBezTo>
                      <a:pt x="49873" y="21026"/>
                      <a:pt x="49753" y="21193"/>
                      <a:pt x="49610" y="21360"/>
                    </a:cubicBezTo>
                    <a:cubicBezTo>
                      <a:pt x="49490" y="21528"/>
                      <a:pt x="49299" y="21767"/>
                      <a:pt x="49156" y="21982"/>
                    </a:cubicBezTo>
                    <a:cubicBezTo>
                      <a:pt x="49132" y="22006"/>
                      <a:pt x="49180" y="22030"/>
                      <a:pt x="49180" y="22030"/>
                    </a:cubicBezTo>
                    <a:cubicBezTo>
                      <a:pt x="49347" y="21815"/>
                      <a:pt x="49514" y="21599"/>
                      <a:pt x="49682" y="21408"/>
                    </a:cubicBezTo>
                    <a:cubicBezTo>
                      <a:pt x="49849" y="21193"/>
                      <a:pt x="49969" y="21026"/>
                      <a:pt x="50136" y="20834"/>
                    </a:cubicBezTo>
                    <a:lnTo>
                      <a:pt x="50160" y="20834"/>
                    </a:lnTo>
                    <a:cubicBezTo>
                      <a:pt x="50232" y="20810"/>
                      <a:pt x="50303" y="20763"/>
                      <a:pt x="50375" y="20715"/>
                    </a:cubicBezTo>
                    <a:lnTo>
                      <a:pt x="50375" y="20715"/>
                    </a:lnTo>
                    <a:cubicBezTo>
                      <a:pt x="49945" y="21265"/>
                      <a:pt x="49562" y="21862"/>
                      <a:pt x="49180" y="22460"/>
                    </a:cubicBezTo>
                    <a:cubicBezTo>
                      <a:pt x="49163" y="22477"/>
                      <a:pt x="49181" y="22504"/>
                      <a:pt x="49201" y="22504"/>
                    </a:cubicBezTo>
                    <a:cubicBezTo>
                      <a:pt x="49210" y="22504"/>
                      <a:pt x="49220" y="22499"/>
                      <a:pt x="49227" y="22484"/>
                    </a:cubicBezTo>
                    <a:cubicBezTo>
                      <a:pt x="49634" y="21910"/>
                      <a:pt x="50016" y="21336"/>
                      <a:pt x="50471" y="20787"/>
                    </a:cubicBezTo>
                    <a:cubicBezTo>
                      <a:pt x="50518" y="20882"/>
                      <a:pt x="50566" y="20954"/>
                      <a:pt x="50662" y="21050"/>
                    </a:cubicBezTo>
                    <a:cubicBezTo>
                      <a:pt x="50769" y="21178"/>
                      <a:pt x="50953" y="21268"/>
                      <a:pt x="51145" y="21268"/>
                    </a:cubicBezTo>
                    <a:cubicBezTo>
                      <a:pt x="51167" y="21268"/>
                      <a:pt x="51190" y="21267"/>
                      <a:pt x="51212" y="21265"/>
                    </a:cubicBezTo>
                    <a:cubicBezTo>
                      <a:pt x="51451" y="21265"/>
                      <a:pt x="51642" y="21121"/>
                      <a:pt x="51714" y="20882"/>
                    </a:cubicBezTo>
                    <a:cubicBezTo>
                      <a:pt x="51774" y="20918"/>
                      <a:pt x="51845" y="20936"/>
                      <a:pt x="51917" y="20936"/>
                    </a:cubicBezTo>
                    <a:cubicBezTo>
                      <a:pt x="51989" y="20936"/>
                      <a:pt x="52061" y="20918"/>
                      <a:pt x="52120" y="20882"/>
                    </a:cubicBezTo>
                    <a:cubicBezTo>
                      <a:pt x="52216" y="20858"/>
                      <a:pt x="52312" y="20810"/>
                      <a:pt x="52383" y="20763"/>
                    </a:cubicBezTo>
                    <a:cubicBezTo>
                      <a:pt x="52407" y="20739"/>
                      <a:pt x="52431" y="20715"/>
                      <a:pt x="52455" y="20691"/>
                    </a:cubicBezTo>
                    <a:lnTo>
                      <a:pt x="52551" y="20691"/>
                    </a:lnTo>
                    <a:cubicBezTo>
                      <a:pt x="52861" y="20667"/>
                      <a:pt x="53148" y="20476"/>
                      <a:pt x="53292" y="20189"/>
                    </a:cubicBezTo>
                    <a:cubicBezTo>
                      <a:pt x="53316" y="20093"/>
                      <a:pt x="53316" y="19974"/>
                      <a:pt x="53268" y="19854"/>
                    </a:cubicBezTo>
                    <a:lnTo>
                      <a:pt x="53268" y="19854"/>
                    </a:lnTo>
                    <a:lnTo>
                      <a:pt x="53411" y="19902"/>
                    </a:lnTo>
                    <a:cubicBezTo>
                      <a:pt x="53463" y="19908"/>
                      <a:pt x="53512" y="19911"/>
                      <a:pt x="53560" y="19911"/>
                    </a:cubicBezTo>
                    <a:cubicBezTo>
                      <a:pt x="53692" y="19911"/>
                      <a:pt x="53815" y="19889"/>
                      <a:pt x="53937" y="19854"/>
                    </a:cubicBezTo>
                    <a:cubicBezTo>
                      <a:pt x="54057" y="19782"/>
                      <a:pt x="54176" y="19663"/>
                      <a:pt x="54248" y="19543"/>
                    </a:cubicBezTo>
                    <a:cubicBezTo>
                      <a:pt x="54344" y="19424"/>
                      <a:pt x="54368" y="19280"/>
                      <a:pt x="54368" y="19137"/>
                    </a:cubicBezTo>
                    <a:cubicBezTo>
                      <a:pt x="54344" y="18993"/>
                      <a:pt x="54296" y="18874"/>
                      <a:pt x="54200" y="18754"/>
                    </a:cubicBezTo>
                    <a:cubicBezTo>
                      <a:pt x="54105" y="18683"/>
                      <a:pt x="54009" y="18611"/>
                      <a:pt x="53890" y="18539"/>
                    </a:cubicBezTo>
                    <a:cubicBezTo>
                      <a:pt x="53866" y="18420"/>
                      <a:pt x="53842" y="18324"/>
                      <a:pt x="53842" y="18204"/>
                    </a:cubicBezTo>
                    <a:lnTo>
                      <a:pt x="53842" y="17965"/>
                    </a:lnTo>
                    <a:cubicBezTo>
                      <a:pt x="53842" y="17870"/>
                      <a:pt x="53842" y="17774"/>
                      <a:pt x="53818" y="17702"/>
                    </a:cubicBezTo>
                    <a:cubicBezTo>
                      <a:pt x="53794" y="17368"/>
                      <a:pt x="53842" y="17057"/>
                      <a:pt x="53937" y="16770"/>
                    </a:cubicBezTo>
                    <a:cubicBezTo>
                      <a:pt x="53985" y="16603"/>
                      <a:pt x="54057" y="16459"/>
                      <a:pt x="54129" y="16316"/>
                    </a:cubicBezTo>
                    <a:cubicBezTo>
                      <a:pt x="54200" y="16148"/>
                      <a:pt x="54272" y="16005"/>
                      <a:pt x="54344" y="15861"/>
                    </a:cubicBezTo>
                    <a:cubicBezTo>
                      <a:pt x="54511" y="15598"/>
                      <a:pt x="54631" y="15312"/>
                      <a:pt x="54750" y="15025"/>
                    </a:cubicBezTo>
                    <a:cubicBezTo>
                      <a:pt x="54750" y="14929"/>
                      <a:pt x="54774" y="14810"/>
                      <a:pt x="54774" y="14714"/>
                    </a:cubicBezTo>
                    <a:cubicBezTo>
                      <a:pt x="54989" y="14547"/>
                      <a:pt x="55228" y="14427"/>
                      <a:pt x="55467" y="14355"/>
                    </a:cubicBezTo>
                    <a:cubicBezTo>
                      <a:pt x="55778" y="14307"/>
                      <a:pt x="56065" y="14212"/>
                      <a:pt x="56352" y="14068"/>
                    </a:cubicBezTo>
                    <a:lnTo>
                      <a:pt x="56400" y="14044"/>
                    </a:lnTo>
                    <a:close/>
                    <a:moveTo>
                      <a:pt x="28021" y="95164"/>
                    </a:moveTo>
                    <a:lnTo>
                      <a:pt x="28093" y="95212"/>
                    </a:lnTo>
                    <a:cubicBezTo>
                      <a:pt x="28164" y="95260"/>
                      <a:pt x="28236" y="95332"/>
                      <a:pt x="28308" y="95380"/>
                    </a:cubicBezTo>
                    <a:cubicBezTo>
                      <a:pt x="28475" y="95499"/>
                      <a:pt x="28643" y="95595"/>
                      <a:pt x="28810" y="95690"/>
                    </a:cubicBezTo>
                    <a:cubicBezTo>
                      <a:pt x="29145" y="95882"/>
                      <a:pt x="29479" y="96049"/>
                      <a:pt x="29838" y="96240"/>
                    </a:cubicBezTo>
                    <a:cubicBezTo>
                      <a:pt x="29838" y="96264"/>
                      <a:pt x="29862" y="96312"/>
                      <a:pt x="29886" y="96312"/>
                    </a:cubicBezTo>
                    <a:lnTo>
                      <a:pt x="29957" y="96312"/>
                    </a:lnTo>
                    <a:lnTo>
                      <a:pt x="29886" y="96527"/>
                    </a:lnTo>
                    <a:lnTo>
                      <a:pt x="29575" y="96360"/>
                    </a:lnTo>
                    <a:lnTo>
                      <a:pt x="29192" y="96145"/>
                    </a:lnTo>
                    <a:cubicBezTo>
                      <a:pt x="29186" y="96141"/>
                      <a:pt x="29180" y="96140"/>
                      <a:pt x="29174" y="96140"/>
                    </a:cubicBezTo>
                    <a:cubicBezTo>
                      <a:pt x="29139" y="96140"/>
                      <a:pt x="29124" y="96196"/>
                      <a:pt x="29145" y="96216"/>
                    </a:cubicBezTo>
                    <a:cubicBezTo>
                      <a:pt x="29264" y="96312"/>
                      <a:pt x="29384" y="96384"/>
                      <a:pt x="29503" y="96455"/>
                    </a:cubicBezTo>
                    <a:lnTo>
                      <a:pt x="29814" y="96647"/>
                    </a:lnTo>
                    <a:cubicBezTo>
                      <a:pt x="29790" y="96718"/>
                      <a:pt x="29742" y="96814"/>
                      <a:pt x="29718" y="96886"/>
                    </a:cubicBezTo>
                    <a:lnTo>
                      <a:pt x="29694" y="96862"/>
                    </a:lnTo>
                    <a:cubicBezTo>
                      <a:pt x="29623" y="96814"/>
                      <a:pt x="29575" y="96766"/>
                      <a:pt x="29527" y="96718"/>
                    </a:cubicBezTo>
                    <a:cubicBezTo>
                      <a:pt x="29408" y="96647"/>
                      <a:pt x="29288" y="96575"/>
                      <a:pt x="29145" y="96527"/>
                    </a:cubicBezTo>
                    <a:cubicBezTo>
                      <a:pt x="29121" y="96527"/>
                      <a:pt x="29097" y="96551"/>
                      <a:pt x="29121" y="96551"/>
                    </a:cubicBezTo>
                    <a:cubicBezTo>
                      <a:pt x="29240" y="96623"/>
                      <a:pt x="29360" y="96695"/>
                      <a:pt x="29479" y="96790"/>
                    </a:cubicBezTo>
                    <a:lnTo>
                      <a:pt x="29623" y="96934"/>
                    </a:lnTo>
                    <a:lnTo>
                      <a:pt x="29694" y="96981"/>
                    </a:lnTo>
                    <a:cubicBezTo>
                      <a:pt x="29575" y="97316"/>
                      <a:pt x="29455" y="97627"/>
                      <a:pt x="29336" y="97938"/>
                    </a:cubicBezTo>
                    <a:cubicBezTo>
                      <a:pt x="29216" y="98320"/>
                      <a:pt x="29073" y="98679"/>
                      <a:pt x="28929" y="99037"/>
                    </a:cubicBezTo>
                    <a:lnTo>
                      <a:pt x="28403" y="98607"/>
                    </a:lnTo>
                    <a:lnTo>
                      <a:pt x="28117" y="98368"/>
                    </a:lnTo>
                    <a:cubicBezTo>
                      <a:pt x="28045" y="98296"/>
                      <a:pt x="27949" y="98225"/>
                      <a:pt x="27854" y="98177"/>
                    </a:cubicBezTo>
                    <a:lnTo>
                      <a:pt x="27854" y="98033"/>
                    </a:lnTo>
                    <a:cubicBezTo>
                      <a:pt x="27854" y="97842"/>
                      <a:pt x="27877" y="97651"/>
                      <a:pt x="27877" y="97483"/>
                    </a:cubicBezTo>
                    <a:cubicBezTo>
                      <a:pt x="27877" y="97316"/>
                      <a:pt x="27877" y="97173"/>
                      <a:pt x="27854" y="97029"/>
                    </a:cubicBezTo>
                    <a:cubicBezTo>
                      <a:pt x="27854" y="96957"/>
                      <a:pt x="27877" y="96886"/>
                      <a:pt x="27877" y="96814"/>
                    </a:cubicBezTo>
                    <a:cubicBezTo>
                      <a:pt x="27925" y="96551"/>
                      <a:pt x="27973" y="96312"/>
                      <a:pt x="27997" y="96049"/>
                    </a:cubicBezTo>
                    <a:cubicBezTo>
                      <a:pt x="28021" y="95929"/>
                      <a:pt x="28021" y="95834"/>
                      <a:pt x="28045" y="95714"/>
                    </a:cubicBezTo>
                    <a:lnTo>
                      <a:pt x="28140" y="95786"/>
                    </a:lnTo>
                    <a:cubicBezTo>
                      <a:pt x="28212" y="95858"/>
                      <a:pt x="28284" y="95882"/>
                      <a:pt x="28356" y="95929"/>
                    </a:cubicBezTo>
                    <a:lnTo>
                      <a:pt x="28571" y="96073"/>
                    </a:lnTo>
                    <a:cubicBezTo>
                      <a:pt x="28643" y="96121"/>
                      <a:pt x="28714" y="96145"/>
                      <a:pt x="28786" y="96169"/>
                    </a:cubicBezTo>
                    <a:cubicBezTo>
                      <a:pt x="28810" y="96169"/>
                      <a:pt x="28834" y="96145"/>
                      <a:pt x="28810" y="96121"/>
                    </a:cubicBezTo>
                    <a:cubicBezTo>
                      <a:pt x="28762" y="96049"/>
                      <a:pt x="28714" y="96001"/>
                      <a:pt x="28643" y="95977"/>
                    </a:cubicBezTo>
                    <a:lnTo>
                      <a:pt x="28403" y="95834"/>
                    </a:lnTo>
                    <a:cubicBezTo>
                      <a:pt x="28332" y="95786"/>
                      <a:pt x="28260" y="95762"/>
                      <a:pt x="28188" y="95714"/>
                    </a:cubicBezTo>
                    <a:lnTo>
                      <a:pt x="28045" y="95643"/>
                    </a:lnTo>
                    <a:lnTo>
                      <a:pt x="28045" y="95475"/>
                    </a:lnTo>
                    <a:cubicBezTo>
                      <a:pt x="28140" y="95523"/>
                      <a:pt x="28236" y="95595"/>
                      <a:pt x="28332" y="95643"/>
                    </a:cubicBezTo>
                    <a:lnTo>
                      <a:pt x="28595" y="95810"/>
                    </a:lnTo>
                    <a:lnTo>
                      <a:pt x="28714" y="95906"/>
                    </a:lnTo>
                    <a:cubicBezTo>
                      <a:pt x="28762" y="95906"/>
                      <a:pt x="28810" y="95929"/>
                      <a:pt x="28858" y="95953"/>
                    </a:cubicBezTo>
                    <a:cubicBezTo>
                      <a:pt x="28882" y="95953"/>
                      <a:pt x="28906" y="95906"/>
                      <a:pt x="28882" y="95906"/>
                    </a:cubicBezTo>
                    <a:cubicBezTo>
                      <a:pt x="28834" y="95858"/>
                      <a:pt x="28810" y="95834"/>
                      <a:pt x="28786" y="95786"/>
                    </a:cubicBezTo>
                    <a:lnTo>
                      <a:pt x="28643" y="95714"/>
                    </a:lnTo>
                    <a:lnTo>
                      <a:pt x="28403" y="95547"/>
                    </a:lnTo>
                    <a:lnTo>
                      <a:pt x="28140" y="95403"/>
                    </a:lnTo>
                    <a:lnTo>
                      <a:pt x="28021" y="95356"/>
                    </a:lnTo>
                    <a:lnTo>
                      <a:pt x="28021" y="95308"/>
                    </a:lnTo>
                    <a:lnTo>
                      <a:pt x="28021" y="95164"/>
                    </a:lnTo>
                    <a:close/>
                    <a:moveTo>
                      <a:pt x="26204" y="97962"/>
                    </a:moveTo>
                    <a:cubicBezTo>
                      <a:pt x="26228" y="98081"/>
                      <a:pt x="26252" y="98177"/>
                      <a:pt x="26300" y="98272"/>
                    </a:cubicBezTo>
                    <a:cubicBezTo>
                      <a:pt x="26395" y="98512"/>
                      <a:pt x="26586" y="98703"/>
                      <a:pt x="26826" y="98775"/>
                    </a:cubicBezTo>
                    <a:cubicBezTo>
                      <a:pt x="26849" y="98775"/>
                      <a:pt x="26873" y="98798"/>
                      <a:pt x="26897" y="98798"/>
                    </a:cubicBezTo>
                    <a:cubicBezTo>
                      <a:pt x="26921" y="98894"/>
                      <a:pt x="26897" y="98990"/>
                      <a:pt x="26873" y="99085"/>
                    </a:cubicBezTo>
                    <a:cubicBezTo>
                      <a:pt x="26844" y="99134"/>
                      <a:pt x="26804" y="99151"/>
                      <a:pt x="26759" y="99151"/>
                    </a:cubicBezTo>
                    <a:cubicBezTo>
                      <a:pt x="26693" y="99151"/>
                      <a:pt x="26619" y="99114"/>
                      <a:pt x="26563" y="99085"/>
                    </a:cubicBezTo>
                    <a:cubicBezTo>
                      <a:pt x="26323" y="98966"/>
                      <a:pt x="26084" y="98846"/>
                      <a:pt x="25845" y="98703"/>
                    </a:cubicBezTo>
                    <a:cubicBezTo>
                      <a:pt x="25391" y="98440"/>
                      <a:pt x="24913" y="98201"/>
                      <a:pt x="24435" y="97986"/>
                    </a:cubicBezTo>
                    <a:lnTo>
                      <a:pt x="24363" y="97962"/>
                    </a:lnTo>
                    <a:close/>
                    <a:moveTo>
                      <a:pt x="70482" y="103508"/>
                    </a:moveTo>
                    <a:lnTo>
                      <a:pt x="70601" y="103939"/>
                    </a:lnTo>
                    <a:cubicBezTo>
                      <a:pt x="70721" y="104393"/>
                      <a:pt x="70888" y="104847"/>
                      <a:pt x="71032" y="105301"/>
                    </a:cubicBezTo>
                    <a:cubicBezTo>
                      <a:pt x="71056" y="105349"/>
                      <a:pt x="71079" y="105397"/>
                      <a:pt x="71079" y="105445"/>
                    </a:cubicBezTo>
                    <a:lnTo>
                      <a:pt x="71056" y="105445"/>
                    </a:lnTo>
                    <a:cubicBezTo>
                      <a:pt x="71032" y="105445"/>
                      <a:pt x="71008" y="105469"/>
                      <a:pt x="70984" y="105493"/>
                    </a:cubicBezTo>
                    <a:cubicBezTo>
                      <a:pt x="70960" y="105517"/>
                      <a:pt x="70936" y="105517"/>
                      <a:pt x="70912" y="105540"/>
                    </a:cubicBezTo>
                    <a:lnTo>
                      <a:pt x="70745" y="105636"/>
                    </a:lnTo>
                    <a:cubicBezTo>
                      <a:pt x="70649" y="105708"/>
                      <a:pt x="70553" y="105780"/>
                      <a:pt x="70434" y="105851"/>
                    </a:cubicBezTo>
                    <a:cubicBezTo>
                      <a:pt x="70410" y="105875"/>
                      <a:pt x="70434" y="105923"/>
                      <a:pt x="70482" y="105923"/>
                    </a:cubicBezTo>
                    <a:cubicBezTo>
                      <a:pt x="70601" y="105875"/>
                      <a:pt x="70721" y="105803"/>
                      <a:pt x="70816" y="105732"/>
                    </a:cubicBezTo>
                    <a:cubicBezTo>
                      <a:pt x="70864" y="105708"/>
                      <a:pt x="70912" y="105684"/>
                      <a:pt x="70960" y="105636"/>
                    </a:cubicBezTo>
                    <a:cubicBezTo>
                      <a:pt x="71008" y="105612"/>
                      <a:pt x="71032" y="105588"/>
                      <a:pt x="71056" y="105588"/>
                    </a:cubicBezTo>
                    <a:cubicBezTo>
                      <a:pt x="71079" y="105564"/>
                      <a:pt x="71103" y="105540"/>
                      <a:pt x="71103" y="105517"/>
                    </a:cubicBezTo>
                    <a:lnTo>
                      <a:pt x="71151" y="105660"/>
                    </a:lnTo>
                    <a:cubicBezTo>
                      <a:pt x="71032" y="105803"/>
                      <a:pt x="70840" y="105923"/>
                      <a:pt x="70649" y="106019"/>
                    </a:cubicBezTo>
                    <a:cubicBezTo>
                      <a:pt x="70386" y="106138"/>
                      <a:pt x="70099" y="106258"/>
                      <a:pt x="69812" y="106353"/>
                    </a:cubicBezTo>
                    <a:cubicBezTo>
                      <a:pt x="69770" y="106353"/>
                      <a:pt x="69765" y="106429"/>
                      <a:pt x="69815" y="106429"/>
                    </a:cubicBezTo>
                    <a:cubicBezTo>
                      <a:pt x="69821" y="106429"/>
                      <a:pt x="69828" y="106428"/>
                      <a:pt x="69836" y="106425"/>
                    </a:cubicBezTo>
                    <a:cubicBezTo>
                      <a:pt x="69980" y="106401"/>
                      <a:pt x="70147" y="106353"/>
                      <a:pt x="70291" y="106306"/>
                    </a:cubicBezTo>
                    <a:cubicBezTo>
                      <a:pt x="70458" y="106258"/>
                      <a:pt x="70601" y="106186"/>
                      <a:pt x="70745" y="106114"/>
                    </a:cubicBezTo>
                    <a:cubicBezTo>
                      <a:pt x="70912" y="106043"/>
                      <a:pt x="71079" y="105947"/>
                      <a:pt x="71223" y="105827"/>
                    </a:cubicBezTo>
                    <a:cubicBezTo>
                      <a:pt x="71247" y="105875"/>
                      <a:pt x="71247" y="105947"/>
                      <a:pt x="71271" y="105995"/>
                    </a:cubicBezTo>
                    <a:lnTo>
                      <a:pt x="71271" y="106019"/>
                    </a:lnTo>
                    <a:cubicBezTo>
                      <a:pt x="71247" y="106043"/>
                      <a:pt x="71223" y="106090"/>
                      <a:pt x="71175" y="106138"/>
                    </a:cubicBezTo>
                    <a:cubicBezTo>
                      <a:pt x="71103" y="106210"/>
                      <a:pt x="71032" y="106282"/>
                      <a:pt x="70936" y="106329"/>
                    </a:cubicBezTo>
                    <a:cubicBezTo>
                      <a:pt x="70721" y="106473"/>
                      <a:pt x="70506" y="106569"/>
                      <a:pt x="70267" y="106664"/>
                    </a:cubicBezTo>
                    <a:cubicBezTo>
                      <a:pt x="69812" y="106832"/>
                      <a:pt x="69310" y="106927"/>
                      <a:pt x="68832" y="106999"/>
                    </a:cubicBezTo>
                    <a:cubicBezTo>
                      <a:pt x="68767" y="106999"/>
                      <a:pt x="68781" y="107098"/>
                      <a:pt x="68820" y="107098"/>
                    </a:cubicBezTo>
                    <a:cubicBezTo>
                      <a:pt x="68824" y="107098"/>
                      <a:pt x="68828" y="107097"/>
                      <a:pt x="68832" y="107094"/>
                    </a:cubicBezTo>
                    <a:cubicBezTo>
                      <a:pt x="69262" y="107071"/>
                      <a:pt x="69669" y="106999"/>
                      <a:pt x="70051" y="106903"/>
                    </a:cubicBezTo>
                    <a:cubicBezTo>
                      <a:pt x="70458" y="106808"/>
                      <a:pt x="70816" y="106640"/>
                      <a:pt x="71151" y="106401"/>
                    </a:cubicBezTo>
                    <a:cubicBezTo>
                      <a:pt x="71199" y="106377"/>
                      <a:pt x="71247" y="106329"/>
                      <a:pt x="71295" y="106282"/>
                    </a:cubicBezTo>
                    <a:lnTo>
                      <a:pt x="71295" y="106282"/>
                    </a:lnTo>
                    <a:cubicBezTo>
                      <a:pt x="71295" y="106377"/>
                      <a:pt x="71271" y="106473"/>
                      <a:pt x="71223" y="106569"/>
                    </a:cubicBezTo>
                    <a:cubicBezTo>
                      <a:pt x="71032" y="106832"/>
                      <a:pt x="70745" y="107047"/>
                      <a:pt x="70410" y="107118"/>
                    </a:cubicBezTo>
                    <a:cubicBezTo>
                      <a:pt x="69980" y="107262"/>
                      <a:pt x="69573" y="107381"/>
                      <a:pt x="69143" y="107501"/>
                    </a:cubicBezTo>
                    <a:cubicBezTo>
                      <a:pt x="68258" y="107692"/>
                      <a:pt x="67374" y="107860"/>
                      <a:pt x="66465" y="107931"/>
                    </a:cubicBezTo>
                    <a:cubicBezTo>
                      <a:pt x="65089" y="108058"/>
                      <a:pt x="63713" y="108116"/>
                      <a:pt x="62337" y="108116"/>
                    </a:cubicBezTo>
                    <a:cubicBezTo>
                      <a:pt x="61896" y="108116"/>
                      <a:pt x="61455" y="108110"/>
                      <a:pt x="61014" y="108099"/>
                    </a:cubicBezTo>
                    <a:cubicBezTo>
                      <a:pt x="60554" y="108099"/>
                      <a:pt x="60094" y="108097"/>
                      <a:pt x="59634" y="108097"/>
                    </a:cubicBezTo>
                    <a:cubicBezTo>
                      <a:pt x="58254" y="108097"/>
                      <a:pt x="56878" y="108111"/>
                      <a:pt x="55515" y="108218"/>
                    </a:cubicBezTo>
                    <a:cubicBezTo>
                      <a:pt x="54774" y="108266"/>
                      <a:pt x="54033" y="108338"/>
                      <a:pt x="53292" y="108481"/>
                    </a:cubicBezTo>
                    <a:lnTo>
                      <a:pt x="53579" y="108386"/>
                    </a:lnTo>
                    <a:cubicBezTo>
                      <a:pt x="54105" y="108194"/>
                      <a:pt x="54655" y="108051"/>
                      <a:pt x="55204" y="107931"/>
                    </a:cubicBezTo>
                    <a:cubicBezTo>
                      <a:pt x="55778" y="107836"/>
                      <a:pt x="56352" y="107764"/>
                      <a:pt x="56926" y="107716"/>
                    </a:cubicBezTo>
                    <a:cubicBezTo>
                      <a:pt x="57237" y="107692"/>
                      <a:pt x="57571" y="107668"/>
                      <a:pt x="57882" y="107644"/>
                    </a:cubicBezTo>
                    <a:cubicBezTo>
                      <a:pt x="58217" y="107644"/>
                      <a:pt x="58552" y="107620"/>
                      <a:pt x="58886" y="107597"/>
                    </a:cubicBezTo>
                    <a:cubicBezTo>
                      <a:pt x="58910" y="107573"/>
                      <a:pt x="58910" y="107525"/>
                      <a:pt x="58886" y="107525"/>
                    </a:cubicBezTo>
                    <a:cubicBezTo>
                      <a:pt x="58726" y="107518"/>
                      <a:pt x="58568" y="107515"/>
                      <a:pt x="58410" y="107515"/>
                    </a:cubicBezTo>
                    <a:cubicBezTo>
                      <a:pt x="57979" y="107515"/>
                      <a:pt x="57555" y="107538"/>
                      <a:pt x="57117" y="107573"/>
                    </a:cubicBezTo>
                    <a:cubicBezTo>
                      <a:pt x="56543" y="107597"/>
                      <a:pt x="55970" y="107668"/>
                      <a:pt x="55396" y="107764"/>
                    </a:cubicBezTo>
                    <a:cubicBezTo>
                      <a:pt x="54607" y="107907"/>
                      <a:pt x="53842" y="108123"/>
                      <a:pt x="53101" y="108409"/>
                    </a:cubicBezTo>
                    <a:cubicBezTo>
                      <a:pt x="53268" y="108338"/>
                      <a:pt x="53435" y="108266"/>
                      <a:pt x="53627" y="108194"/>
                    </a:cubicBezTo>
                    <a:cubicBezTo>
                      <a:pt x="54535" y="107812"/>
                      <a:pt x="55467" y="107501"/>
                      <a:pt x="56448" y="107262"/>
                    </a:cubicBezTo>
                    <a:cubicBezTo>
                      <a:pt x="56711" y="107214"/>
                      <a:pt x="56974" y="107142"/>
                      <a:pt x="57261" y="107094"/>
                    </a:cubicBezTo>
                    <a:cubicBezTo>
                      <a:pt x="57524" y="107071"/>
                      <a:pt x="57810" y="107023"/>
                      <a:pt x="58073" y="106951"/>
                    </a:cubicBezTo>
                    <a:cubicBezTo>
                      <a:pt x="58145" y="106951"/>
                      <a:pt x="58121" y="106855"/>
                      <a:pt x="58073" y="106855"/>
                    </a:cubicBezTo>
                    <a:cubicBezTo>
                      <a:pt x="57834" y="106855"/>
                      <a:pt x="57595" y="106879"/>
                      <a:pt x="57332" y="106927"/>
                    </a:cubicBezTo>
                    <a:cubicBezTo>
                      <a:pt x="57093" y="106975"/>
                      <a:pt x="56854" y="107023"/>
                      <a:pt x="56615" y="107071"/>
                    </a:cubicBezTo>
                    <a:cubicBezTo>
                      <a:pt x="56113" y="107166"/>
                      <a:pt x="55635" y="107310"/>
                      <a:pt x="55181" y="107453"/>
                    </a:cubicBezTo>
                    <a:cubicBezTo>
                      <a:pt x="54224" y="107788"/>
                      <a:pt x="53292" y="108170"/>
                      <a:pt x="52383" y="108601"/>
                    </a:cubicBezTo>
                    <a:cubicBezTo>
                      <a:pt x="52120" y="108720"/>
                      <a:pt x="51881" y="108840"/>
                      <a:pt x="51618" y="108959"/>
                    </a:cubicBezTo>
                    <a:cubicBezTo>
                      <a:pt x="51379" y="109079"/>
                      <a:pt x="51116" y="109246"/>
                      <a:pt x="50877" y="109366"/>
                    </a:cubicBezTo>
                    <a:cubicBezTo>
                      <a:pt x="50877" y="109366"/>
                      <a:pt x="50877" y="109390"/>
                      <a:pt x="50877" y="109390"/>
                    </a:cubicBezTo>
                    <a:cubicBezTo>
                      <a:pt x="50781" y="109437"/>
                      <a:pt x="50686" y="109485"/>
                      <a:pt x="50590" y="109533"/>
                    </a:cubicBezTo>
                    <a:lnTo>
                      <a:pt x="50614" y="109509"/>
                    </a:lnTo>
                    <a:cubicBezTo>
                      <a:pt x="50973" y="109270"/>
                      <a:pt x="51307" y="109031"/>
                      <a:pt x="51666" y="108816"/>
                    </a:cubicBezTo>
                    <a:cubicBezTo>
                      <a:pt x="52312" y="108457"/>
                      <a:pt x="52981" y="108123"/>
                      <a:pt x="53650" y="107860"/>
                    </a:cubicBezTo>
                    <a:cubicBezTo>
                      <a:pt x="55037" y="107334"/>
                      <a:pt x="56472" y="106951"/>
                      <a:pt x="57954" y="106712"/>
                    </a:cubicBezTo>
                    <a:cubicBezTo>
                      <a:pt x="59580" y="106425"/>
                      <a:pt x="61229" y="106258"/>
                      <a:pt x="62903" y="106043"/>
                    </a:cubicBezTo>
                    <a:cubicBezTo>
                      <a:pt x="64576" y="105851"/>
                      <a:pt x="66250" y="105540"/>
                      <a:pt x="67876" y="105110"/>
                    </a:cubicBezTo>
                    <a:cubicBezTo>
                      <a:pt x="68497" y="104943"/>
                      <a:pt x="69095" y="104704"/>
                      <a:pt x="69621" y="104369"/>
                    </a:cubicBezTo>
                    <a:lnTo>
                      <a:pt x="69621" y="104369"/>
                    </a:lnTo>
                    <a:lnTo>
                      <a:pt x="69573" y="104417"/>
                    </a:lnTo>
                    <a:cubicBezTo>
                      <a:pt x="69334" y="104632"/>
                      <a:pt x="69047" y="104799"/>
                      <a:pt x="68736" y="104919"/>
                    </a:cubicBezTo>
                    <a:cubicBezTo>
                      <a:pt x="68713" y="104919"/>
                      <a:pt x="68713" y="104967"/>
                      <a:pt x="68760" y="104967"/>
                    </a:cubicBezTo>
                    <a:cubicBezTo>
                      <a:pt x="69047" y="104919"/>
                      <a:pt x="69334" y="104799"/>
                      <a:pt x="69573" y="104632"/>
                    </a:cubicBezTo>
                    <a:cubicBezTo>
                      <a:pt x="69836" y="104465"/>
                      <a:pt x="70051" y="104226"/>
                      <a:pt x="70195" y="103986"/>
                    </a:cubicBezTo>
                    <a:cubicBezTo>
                      <a:pt x="70243" y="103891"/>
                      <a:pt x="70291" y="103819"/>
                      <a:pt x="70314" y="103747"/>
                    </a:cubicBezTo>
                    <a:lnTo>
                      <a:pt x="70314" y="103747"/>
                    </a:lnTo>
                    <a:cubicBezTo>
                      <a:pt x="70314" y="103795"/>
                      <a:pt x="70314" y="103867"/>
                      <a:pt x="70291" y="103915"/>
                    </a:cubicBezTo>
                    <a:cubicBezTo>
                      <a:pt x="70243" y="104082"/>
                      <a:pt x="70171" y="104249"/>
                      <a:pt x="70051" y="104369"/>
                    </a:cubicBezTo>
                    <a:cubicBezTo>
                      <a:pt x="69836" y="104632"/>
                      <a:pt x="69549" y="104847"/>
                      <a:pt x="69262" y="105038"/>
                    </a:cubicBezTo>
                    <a:cubicBezTo>
                      <a:pt x="69071" y="105158"/>
                      <a:pt x="68856" y="105254"/>
                      <a:pt x="68641" y="105301"/>
                    </a:cubicBezTo>
                    <a:cubicBezTo>
                      <a:pt x="68569" y="105301"/>
                      <a:pt x="68593" y="105397"/>
                      <a:pt x="68641" y="105397"/>
                    </a:cubicBezTo>
                    <a:cubicBezTo>
                      <a:pt x="68832" y="105373"/>
                      <a:pt x="69023" y="105301"/>
                      <a:pt x="69215" y="105182"/>
                    </a:cubicBezTo>
                    <a:cubicBezTo>
                      <a:pt x="69382" y="105110"/>
                      <a:pt x="69549" y="104991"/>
                      <a:pt x="69693" y="104895"/>
                    </a:cubicBezTo>
                    <a:cubicBezTo>
                      <a:pt x="70004" y="104680"/>
                      <a:pt x="70267" y="104393"/>
                      <a:pt x="70410" y="104058"/>
                    </a:cubicBezTo>
                    <a:cubicBezTo>
                      <a:pt x="70434" y="103963"/>
                      <a:pt x="70458" y="103843"/>
                      <a:pt x="70482" y="103723"/>
                    </a:cubicBezTo>
                    <a:cubicBezTo>
                      <a:pt x="70482" y="103652"/>
                      <a:pt x="70482" y="103580"/>
                      <a:pt x="70482" y="103532"/>
                    </a:cubicBezTo>
                    <a:lnTo>
                      <a:pt x="70482" y="103508"/>
                    </a:lnTo>
                    <a:close/>
                    <a:moveTo>
                      <a:pt x="67135" y="80055"/>
                    </a:moveTo>
                    <a:cubicBezTo>
                      <a:pt x="67087" y="80533"/>
                      <a:pt x="67374" y="80963"/>
                      <a:pt x="67493" y="81417"/>
                    </a:cubicBezTo>
                    <a:cubicBezTo>
                      <a:pt x="67589" y="81656"/>
                      <a:pt x="67565" y="81895"/>
                      <a:pt x="67493" y="82135"/>
                    </a:cubicBezTo>
                    <a:cubicBezTo>
                      <a:pt x="67398" y="82350"/>
                      <a:pt x="67254" y="82541"/>
                      <a:pt x="67063" y="82684"/>
                    </a:cubicBezTo>
                    <a:cubicBezTo>
                      <a:pt x="66872" y="82852"/>
                      <a:pt x="66656" y="82995"/>
                      <a:pt x="66441" y="83115"/>
                    </a:cubicBezTo>
                    <a:cubicBezTo>
                      <a:pt x="66154" y="83258"/>
                      <a:pt x="65891" y="83426"/>
                      <a:pt x="65605" y="83545"/>
                    </a:cubicBezTo>
                    <a:cubicBezTo>
                      <a:pt x="65031" y="83832"/>
                      <a:pt x="64433" y="84071"/>
                      <a:pt x="63835" y="84334"/>
                    </a:cubicBezTo>
                    <a:cubicBezTo>
                      <a:pt x="62640" y="84812"/>
                      <a:pt x="61421" y="85243"/>
                      <a:pt x="60225" y="85721"/>
                    </a:cubicBezTo>
                    <a:cubicBezTo>
                      <a:pt x="59125" y="86151"/>
                      <a:pt x="58050" y="86653"/>
                      <a:pt x="57045" y="87251"/>
                    </a:cubicBezTo>
                    <a:cubicBezTo>
                      <a:pt x="56519" y="87538"/>
                      <a:pt x="56041" y="87849"/>
                      <a:pt x="55587" y="88207"/>
                    </a:cubicBezTo>
                    <a:cubicBezTo>
                      <a:pt x="55109" y="88542"/>
                      <a:pt x="54678" y="88924"/>
                      <a:pt x="54296" y="89355"/>
                    </a:cubicBezTo>
                    <a:cubicBezTo>
                      <a:pt x="54200" y="89474"/>
                      <a:pt x="54105" y="89594"/>
                      <a:pt x="54033" y="89689"/>
                    </a:cubicBezTo>
                    <a:cubicBezTo>
                      <a:pt x="53999" y="89740"/>
                      <a:pt x="54025" y="89791"/>
                      <a:pt x="54060" y="89791"/>
                    </a:cubicBezTo>
                    <a:cubicBezTo>
                      <a:pt x="54075" y="89791"/>
                      <a:pt x="54091" y="89782"/>
                      <a:pt x="54105" y="89761"/>
                    </a:cubicBezTo>
                    <a:cubicBezTo>
                      <a:pt x="54918" y="88948"/>
                      <a:pt x="55826" y="88207"/>
                      <a:pt x="56830" y="87609"/>
                    </a:cubicBezTo>
                    <a:cubicBezTo>
                      <a:pt x="57834" y="86988"/>
                      <a:pt x="58886" y="86486"/>
                      <a:pt x="59962" y="86055"/>
                    </a:cubicBezTo>
                    <a:cubicBezTo>
                      <a:pt x="61158" y="85553"/>
                      <a:pt x="62377" y="85123"/>
                      <a:pt x="63596" y="84645"/>
                    </a:cubicBezTo>
                    <a:cubicBezTo>
                      <a:pt x="64194" y="84406"/>
                      <a:pt x="64792" y="84143"/>
                      <a:pt x="65389" y="83880"/>
                    </a:cubicBezTo>
                    <a:cubicBezTo>
                      <a:pt x="65676" y="83736"/>
                      <a:pt x="65987" y="83593"/>
                      <a:pt x="66250" y="83449"/>
                    </a:cubicBezTo>
                    <a:cubicBezTo>
                      <a:pt x="66513" y="83330"/>
                      <a:pt x="66728" y="83186"/>
                      <a:pt x="66967" y="83019"/>
                    </a:cubicBezTo>
                    <a:cubicBezTo>
                      <a:pt x="67159" y="82876"/>
                      <a:pt x="67350" y="82708"/>
                      <a:pt x="67493" y="82517"/>
                    </a:cubicBezTo>
                    <a:lnTo>
                      <a:pt x="67493" y="82517"/>
                    </a:lnTo>
                    <a:cubicBezTo>
                      <a:pt x="67661" y="83234"/>
                      <a:pt x="67661" y="84023"/>
                      <a:pt x="67469" y="84740"/>
                    </a:cubicBezTo>
                    <a:cubicBezTo>
                      <a:pt x="67469" y="84812"/>
                      <a:pt x="67445" y="84860"/>
                      <a:pt x="67422" y="84932"/>
                    </a:cubicBezTo>
                    <a:cubicBezTo>
                      <a:pt x="67398" y="84980"/>
                      <a:pt x="67398" y="84980"/>
                      <a:pt x="67374" y="85003"/>
                    </a:cubicBezTo>
                    <a:cubicBezTo>
                      <a:pt x="67355" y="84985"/>
                      <a:pt x="67337" y="84977"/>
                      <a:pt x="67322" y="84977"/>
                    </a:cubicBezTo>
                    <a:cubicBezTo>
                      <a:pt x="67296" y="84977"/>
                      <a:pt x="67278" y="84998"/>
                      <a:pt x="67278" y="85027"/>
                    </a:cubicBezTo>
                    <a:lnTo>
                      <a:pt x="67278" y="85147"/>
                    </a:lnTo>
                    <a:lnTo>
                      <a:pt x="67254" y="85171"/>
                    </a:lnTo>
                    <a:cubicBezTo>
                      <a:pt x="67182" y="85219"/>
                      <a:pt x="67111" y="85266"/>
                      <a:pt x="67015" y="85314"/>
                    </a:cubicBezTo>
                    <a:cubicBezTo>
                      <a:pt x="66967" y="85362"/>
                      <a:pt x="66872" y="85386"/>
                      <a:pt x="66848" y="85458"/>
                    </a:cubicBezTo>
                    <a:cubicBezTo>
                      <a:pt x="66824" y="85458"/>
                      <a:pt x="66824" y="85482"/>
                      <a:pt x="66848" y="85482"/>
                    </a:cubicBezTo>
                    <a:cubicBezTo>
                      <a:pt x="66346" y="85697"/>
                      <a:pt x="65844" y="85864"/>
                      <a:pt x="65342" y="85984"/>
                    </a:cubicBezTo>
                    <a:cubicBezTo>
                      <a:pt x="64648" y="86175"/>
                      <a:pt x="63955" y="86366"/>
                      <a:pt x="63285" y="86605"/>
                    </a:cubicBezTo>
                    <a:cubicBezTo>
                      <a:pt x="61923" y="87083"/>
                      <a:pt x="60608" y="87657"/>
                      <a:pt x="59364" y="88327"/>
                    </a:cubicBezTo>
                    <a:cubicBezTo>
                      <a:pt x="58193" y="88948"/>
                      <a:pt x="57093" y="89689"/>
                      <a:pt x="56065" y="90526"/>
                    </a:cubicBezTo>
                    <a:cubicBezTo>
                      <a:pt x="55061" y="91339"/>
                      <a:pt x="54200" y="92295"/>
                      <a:pt x="53459" y="93347"/>
                    </a:cubicBezTo>
                    <a:cubicBezTo>
                      <a:pt x="53387" y="93491"/>
                      <a:pt x="53292" y="93610"/>
                      <a:pt x="53220" y="93754"/>
                    </a:cubicBezTo>
                    <a:cubicBezTo>
                      <a:pt x="53186" y="93806"/>
                      <a:pt x="53226" y="93845"/>
                      <a:pt x="53269" y="93845"/>
                    </a:cubicBezTo>
                    <a:cubicBezTo>
                      <a:pt x="53285" y="93845"/>
                      <a:pt x="53302" y="93839"/>
                      <a:pt x="53316" y="93826"/>
                    </a:cubicBezTo>
                    <a:cubicBezTo>
                      <a:pt x="53698" y="93300"/>
                      <a:pt x="54105" y="92774"/>
                      <a:pt x="54535" y="92295"/>
                    </a:cubicBezTo>
                    <a:cubicBezTo>
                      <a:pt x="54965" y="91817"/>
                      <a:pt x="55420" y="91363"/>
                      <a:pt x="55898" y="90933"/>
                    </a:cubicBezTo>
                    <a:cubicBezTo>
                      <a:pt x="56878" y="90072"/>
                      <a:pt x="57954" y="89331"/>
                      <a:pt x="59101" y="88685"/>
                    </a:cubicBezTo>
                    <a:cubicBezTo>
                      <a:pt x="60369" y="88016"/>
                      <a:pt x="61684" y="87418"/>
                      <a:pt x="63022" y="86964"/>
                    </a:cubicBezTo>
                    <a:cubicBezTo>
                      <a:pt x="63716" y="86701"/>
                      <a:pt x="64385" y="86510"/>
                      <a:pt x="65079" y="86295"/>
                    </a:cubicBezTo>
                    <a:cubicBezTo>
                      <a:pt x="65437" y="86199"/>
                      <a:pt x="65772" y="86103"/>
                      <a:pt x="66107" y="86008"/>
                    </a:cubicBezTo>
                    <a:cubicBezTo>
                      <a:pt x="66441" y="85912"/>
                      <a:pt x="66752" y="85769"/>
                      <a:pt x="67063" y="85601"/>
                    </a:cubicBezTo>
                    <a:lnTo>
                      <a:pt x="67159" y="85529"/>
                    </a:lnTo>
                    <a:lnTo>
                      <a:pt x="67159" y="85529"/>
                    </a:lnTo>
                    <a:cubicBezTo>
                      <a:pt x="67111" y="85625"/>
                      <a:pt x="67063" y="85721"/>
                      <a:pt x="66991" y="85792"/>
                    </a:cubicBezTo>
                    <a:cubicBezTo>
                      <a:pt x="66728" y="86032"/>
                      <a:pt x="66417" y="86175"/>
                      <a:pt x="66083" y="86247"/>
                    </a:cubicBezTo>
                    <a:cubicBezTo>
                      <a:pt x="65342" y="86438"/>
                      <a:pt x="64600" y="86653"/>
                      <a:pt x="63883" y="86916"/>
                    </a:cubicBezTo>
                    <a:cubicBezTo>
                      <a:pt x="63142" y="87179"/>
                      <a:pt x="62449" y="87490"/>
                      <a:pt x="61755" y="87849"/>
                    </a:cubicBezTo>
                    <a:cubicBezTo>
                      <a:pt x="61373" y="88040"/>
                      <a:pt x="60990" y="88255"/>
                      <a:pt x="60632" y="88494"/>
                    </a:cubicBezTo>
                    <a:cubicBezTo>
                      <a:pt x="60249" y="88709"/>
                      <a:pt x="59890" y="88972"/>
                      <a:pt x="59532" y="89211"/>
                    </a:cubicBezTo>
                    <a:cubicBezTo>
                      <a:pt x="59491" y="89253"/>
                      <a:pt x="59521" y="89312"/>
                      <a:pt x="59560" y="89312"/>
                    </a:cubicBezTo>
                    <a:cubicBezTo>
                      <a:pt x="59567" y="89312"/>
                      <a:pt x="59573" y="89310"/>
                      <a:pt x="59580" y="89307"/>
                    </a:cubicBezTo>
                    <a:cubicBezTo>
                      <a:pt x="60249" y="88853"/>
                      <a:pt x="60919" y="88470"/>
                      <a:pt x="61636" y="88112"/>
                    </a:cubicBezTo>
                    <a:cubicBezTo>
                      <a:pt x="62329" y="87729"/>
                      <a:pt x="63070" y="87418"/>
                      <a:pt x="63811" y="87131"/>
                    </a:cubicBezTo>
                    <a:cubicBezTo>
                      <a:pt x="64529" y="86868"/>
                      <a:pt x="65294" y="86629"/>
                      <a:pt x="66059" y="86438"/>
                    </a:cubicBezTo>
                    <a:cubicBezTo>
                      <a:pt x="66393" y="86390"/>
                      <a:pt x="66728" y="86247"/>
                      <a:pt x="67039" y="86032"/>
                    </a:cubicBezTo>
                    <a:cubicBezTo>
                      <a:pt x="67135" y="85936"/>
                      <a:pt x="67230" y="85840"/>
                      <a:pt x="67302" y="85721"/>
                    </a:cubicBezTo>
                    <a:cubicBezTo>
                      <a:pt x="67374" y="86677"/>
                      <a:pt x="67541" y="87609"/>
                      <a:pt x="67828" y="88518"/>
                    </a:cubicBezTo>
                    <a:cubicBezTo>
                      <a:pt x="67971" y="89068"/>
                      <a:pt x="68187" y="89642"/>
                      <a:pt x="68426" y="90168"/>
                    </a:cubicBezTo>
                    <a:cubicBezTo>
                      <a:pt x="68665" y="90694"/>
                      <a:pt x="68856" y="91220"/>
                      <a:pt x="69047" y="91769"/>
                    </a:cubicBezTo>
                    <a:cubicBezTo>
                      <a:pt x="69071" y="91889"/>
                      <a:pt x="69095" y="92009"/>
                      <a:pt x="69095" y="92128"/>
                    </a:cubicBezTo>
                    <a:lnTo>
                      <a:pt x="69095" y="92463"/>
                    </a:lnTo>
                    <a:cubicBezTo>
                      <a:pt x="69071" y="92463"/>
                      <a:pt x="69047" y="92487"/>
                      <a:pt x="69047" y="92535"/>
                    </a:cubicBezTo>
                    <a:cubicBezTo>
                      <a:pt x="69047" y="92654"/>
                      <a:pt x="69047" y="92797"/>
                      <a:pt x="69023" y="92917"/>
                    </a:cubicBezTo>
                    <a:cubicBezTo>
                      <a:pt x="68976" y="93060"/>
                      <a:pt x="68952" y="93180"/>
                      <a:pt x="68880" y="93300"/>
                    </a:cubicBezTo>
                    <a:cubicBezTo>
                      <a:pt x="68736" y="93539"/>
                      <a:pt x="68545" y="93754"/>
                      <a:pt x="68330" y="93921"/>
                    </a:cubicBezTo>
                    <a:cubicBezTo>
                      <a:pt x="68115" y="94089"/>
                      <a:pt x="67876" y="94256"/>
                      <a:pt x="67637" y="94399"/>
                    </a:cubicBezTo>
                    <a:lnTo>
                      <a:pt x="66824" y="94925"/>
                    </a:lnTo>
                    <a:cubicBezTo>
                      <a:pt x="66656" y="95021"/>
                      <a:pt x="66513" y="95117"/>
                      <a:pt x="66346" y="95212"/>
                    </a:cubicBezTo>
                    <a:cubicBezTo>
                      <a:pt x="66202" y="95308"/>
                      <a:pt x="66059" y="95427"/>
                      <a:pt x="65915" y="95547"/>
                    </a:cubicBezTo>
                    <a:cubicBezTo>
                      <a:pt x="65853" y="95588"/>
                      <a:pt x="65898" y="95647"/>
                      <a:pt x="65958" y="95647"/>
                    </a:cubicBezTo>
                    <a:cubicBezTo>
                      <a:pt x="65967" y="95647"/>
                      <a:pt x="65977" y="95646"/>
                      <a:pt x="65987" y="95643"/>
                    </a:cubicBezTo>
                    <a:cubicBezTo>
                      <a:pt x="66154" y="95571"/>
                      <a:pt x="66298" y="95475"/>
                      <a:pt x="66441" y="95380"/>
                    </a:cubicBezTo>
                    <a:cubicBezTo>
                      <a:pt x="66585" y="95284"/>
                      <a:pt x="66728" y="95188"/>
                      <a:pt x="66872" y="95093"/>
                    </a:cubicBezTo>
                    <a:lnTo>
                      <a:pt x="67708" y="94567"/>
                    </a:lnTo>
                    <a:cubicBezTo>
                      <a:pt x="68187" y="94232"/>
                      <a:pt x="68736" y="93921"/>
                      <a:pt x="69023" y="93395"/>
                    </a:cubicBezTo>
                    <a:cubicBezTo>
                      <a:pt x="69023" y="93371"/>
                      <a:pt x="69047" y="93347"/>
                      <a:pt x="69071" y="93323"/>
                    </a:cubicBezTo>
                    <a:lnTo>
                      <a:pt x="69071" y="93539"/>
                    </a:lnTo>
                    <a:cubicBezTo>
                      <a:pt x="68904" y="93945"/>
                      <a:pt x="68665" y="94304"/>
                      <a:pt x="68330" y="94591"/>
                    </a:cubicBezTo>
                    <a:cubicBezTo>
                      <a:pt x="67971" y="94901"/>
                      <a:pt x="67565" y="95188"/>
                      <a:pt x="67135" y="95403"/>
                    </a:cubicBezTo>
                    <a:cubicBezTo>
                      <a:pt x="66680" y="95666"/>
                      <a:pt x="66226" y="95882"/>
                      <a:pt x="65748" y="96121"/>
                    </a:cubicBezTo>
                    <a:cubicBezTo>
                      <a:pt x="63835" y="97005"/>
                      <a:pt x="61875" y="97794"/>
                      <a:pt x="59867" y="98488"/>
                    </a:cubicBezTo>
                    <a:cubicBezTo>
                      <a:pt x="58121" y="99109"/>
                      <a:pt x="56352" y="99707"/>
                      <a:pt x="54631" y="100400"/>
                    </a:cubicBezTo>
                    <a:lnTo>
                      <a:pt x="55204" y="100400"/>
                    </a:lnTo>
                    <a:cubicBezTo>
                      <a:pt x="56591" y="99850"/>
                      <a:pt x="58002" y="99372"/>
                      <a:pt x="59412" y="98870"/>
                    </a:cubicBezTo>
                    <a:cubicBezTo>
                      <a:pt x="61421" y="98153"/>
                      <a:pt x="63429" y="97436"/>
                      <a:pt x="65365" y="96551"/>
                    </a:cubicBezTo>
                    <a:cubicBezTo>
                      <a:pt x="65844" y="96336"/>
                      <a:pt x="66322" y="96097"/>
                      <a:pt x="66800" y="95858"/>
                    </a:cubicBezTo>
                    <a:cubicBezTo>
                      <a:pt x="67230" y="95643"/>
                      <a:pt x="67661" y="95403"/>
                      <a:pt x="68043" y="95117"/>
                    </a:cubicBezTo>
                    <a:cubicBezTo>
                      <a:pt x="68450" y="94854"/>
                      <a:pt x="68784" y="94519"/>
                      <a:pt x="69047" y="94112"/>
                    </a:cubicBezTo>
                    <a:cubicBezTo>
                      <a:pt x="69071" y="94089"/>
                      <a:pt x="69071" y="94041"/>
                      <a:pt x="69095" y="94017"/>
                    </a:cubicBezTo>
                    <a:lnTo>
                      <a:pt x="69095" y="94160"/>
                    </a:lnTo>
                    <a:cubicBezTo>
                      <a:pt x="69089" y="94154"/>
                      <a:pt x="69081" y="94151"/>
                      <a:pt x="69072" y="94151"/>
                    </a:cubicBezTo>
                    <a:cubicBezTo>
                      <a:pt x="69049" y="94151"/>
                      <a:pt x="69023" y="94173"/>
                      <a:pt x="69023" y="94208"/>
                    </a:cubicBezTo>
                    <a:cubicBezTo>
                      <a:pt x="68904" y="94519"/>
                      <a:pt x="68736" y="94782"/>
                      <a:pt x="68521" y="95021"/>
                    </a:cubicBezTo>
                    <a:cubicBezTo>
                      <a:pt x="68282" y="95284"/>
                      <a:pt x="67995" y="95499"/>
                      <a:pt x="67708" y="95690"/>
                    </a:cubicBezTo>
                    <a:cubicBezTo>
                      <a:pt x="67087" y="96073"/>
                      <a:pt x="66465" y="96432"/>
                      <a:pt x="65820" y="96790"/>
                    </a:cubicBezTo>
                    <a:cubicBezTo>
                      <a:pt x="65461" y="96981"/>
                      <a:pt x="65079" y="97173"/>
                      <a:pt x="64720" y="97340"/>
                    </a:cubicBezTo>
                    <a:cubicBezTo>
                      <a:pt x="64679" y="97361"/>
                      <a:pt x="64708" y="97417"/>
                      <a:pt x="64733" y="97417"/>
                    </a:cubicBezTo>
                    <a:cubicBezTo>
                      <a:pt x="64737" y="97417"/>
                      <a:pt x="64740" y="97415"/>
                      <a:pt x="64744" y="97412"/>
                    </a:cubicBezTo>
                    <a:cubicBezTo>
                      <a:pt x="65437" y="97149"/>
                      <a:pt x="66130" y="96814"/>
                      <a:pt x="66800" y="96432"/>
                    </a:cubicBezTo>
                    <a:cubicBezTo>
                      <a:pt x="67135" y="96240"/>
                      <a:pt x="67445" y="96049"/>
                      <a:pt x="67780" y="95858"/>
                    </a:cubicBezTo>
                    <a:cubicBezTo>
                      <a:pt x="68091" y="95666"/>
                      <a:pt x="68354" y="95451"/>
                      <a:pt x="68617" y="95212"/>
                    </a:cubicBezTo>
                    <a:cubicBezTo>
                      <a:pt x="68760" y="95069"/>
                      <a:pt x="68856" y="94901"/>
                      <a:pt x="68976" y="94758"/>
                    </a:cubicBezTo>
                    <a:cubicBezTo>
                      <a:pt x="69023" y="94662"/>
                      <a:pt x="69047" y="94591"/>
                      <a:pt x="69095" y="94495"/>
                    </a:cubicBezTo>
                    <a:cubicBezTo>
                      <a:pt x="69095" y="94471"/>
                      <a:pt x="69095" y="94447"/>
                      <a:pt x="69119" y="94423"/>
                    </a:cubicBezTo>
                    <a:cubicBezTo>
                      <a:pt x="69143" y="94806"/>
                      <a:pt x="69167" y="95188"/>
                      <a:pt x="69191" y="95595"/>
                    </a:cubicBezTo>
                    <a:cubicBezTo>
                      <a:pt x="69239" y="96312"/>
                      <a:pt x="69262" y="97077"/>
                      <a:pt x="68880" y="97746"/>
                    </a:cubicBezTo>
                    <a:cubicBezTo>
                      <a:pt x="68808" y="97914"/>
                      <a:pt x="68713" y="98057"/>
                      <a:pt x="68593" y="98177"/>
                    </a:cubicBezTo>
                    <a:cubicBezTo>
                      <a:pt x="68473" y="98296"/>
                      <a:pt x="68330" y="98416"/>
                      <a:pt x="68187" y="98512"/>
                    </a:cubicBezTo>
                    <a:cubicBezTo>
                      <a:pt x="68145" y="98553"/>
                      <a:pt x="68157" y="98612"/>
                      <a:pt x="68208" y="98612"/>
                    </a:cubicBezTo>
                    <a:cubicBezTo>
                      <a:pt x="68216" y="98612"/>
                      <a:pt x="68225" y="98610"/>
                      <a:pt x="68234" y="98607"/>
                    </a:cubicBezTo>
                    <a:cubicBezTo>
                      <a:pt x="68545" y="98512"/>
                      <a:pt x="68808" y="98296"/>
                      <a:pt x="68976" y="98009"/>
                    </a:cubicBezTo>
                    <a:cubicBezTo>
                      <a:pt x="69167" y="97723"/>
                      <a:pt x="69286" y="97412"/>
                      <a:pt x="69358" y="97077"/>
                    </a:cubicBezTo>
                    <a:cubicBezTo>
                      <a:pt x="69406" y="96671"/>
                      <a:pt x="69430" y="96240"/>
                      <a:pt x="69406" y="95834"/>
                    </a:cubicBezTo>
                    <a:cubicBezTo>
                      <a:pt x="69406" y="95666"/>
                      <a:pt x="69382" y="95475"/>
                      <a:pt x="69358" y="95284"/>
                    </a:cubicBezTo>
                    <a:lnTo>
                      <a:pt x="69358" y="95284"/>
                    </a:lnTo>
                    <a:cubicBezTo>
                      <a:pt x="69573" y="96599"/>
                      <a:pt x="69765" y="97890"/>
                      <a:pt x="69956" y="99205"/>
                    </a:cubicBezTo>
                    <a:cubicBezTo>
                      <a:pt x="70028" y="99731"/>
                      <a:pt x="70123" y="100257"/>
                      <a:pt x="70195" y="100783"/>
                    </a:cubicBezTo>
                    <a:lnTo>
                      <a:pt x="70195" y="101094"/>
                    </a:lnTo>
                    <a:cubicBezTo>
                      <a:pt x="70195" y="101285"/>
                      <a:pt x="70195" y="101476"/>
                      <a:pt x="70219" y="101667"/>
                    </a:cubicBezTo>
                    <a:lnTo>
                      <a:pt x="70243" y="102002"/>
                    </a:lnTo>
                    <a:cubicBezTo>
                      <a:pt x="70219" y="102193"/>
                      <a:pt x="70219" y="102409"/>
                      <a:pt x="70267" y="102600"/>
                    </a:cubicBezTo>
                    <a:cubicBezTo>
                      <a:pt x="70267" y="102600"/>
                      <a:pt x="70267" y="102624"/>
                      <a:pt x="70267" y="102624"/>
                    </a:cubicBezTo>
                    <a:lnTo>
                      <a:pt x="70267" y="102839"/>
                    </a:lnTo>
                    <a:cubicBezTo>
                      <a:pt x="70267" y="103030"/>
                      <a:pt x="70243" y="103221"/>
                      <a:pt x="70195" y="103437"/>
                    </a:cubicBezTo>
                    <a:cubicBezTo>
                      <a:pt x="70099" y="103604"/>
                      <a:pt x="69980" y="103747"/>
                      <a:pt x="69860" y="103891"/>
                    </a:cubicBezTo>
                    <a:cubicBezTo>
                      <a:pt x="69334" y="104417"/>
                      <a:pt x="68617" y="104656"/>
                      <a:pt x="67924" y="104847"/>
                    </a:cubicBezTo>
                    <a:cubicBezTo>
                      <a:pt x="66322" y="105301"/>
                      <a:pt x="64672" y="105612"/>
                      <a:pt x="62999" y="105803"/>
                    </a:cubicBezTo>
                    <a:cubicBezTo>
                      <a:pt x="61373" y="106019"/>
                      <a:pt x="59747" y="106186"/>
                      <a:pt x="58121" y="106473"/>
                    </a:cubicBezTo>
                    <a:cubicBezTo>
                      <a:pt x="56663" y="106688"/>
                      <a:pt x="55228" y="107047"/>
                      <a:pt x="53866" y="107549"/>
                    </a:cubicBezTo>
                    <a:cubicBezTo>
                      <a:pt x="53292" y="107764"/>
                      <a:pt x="52742" y="108003"/>
                      <a:pt x="52192" y="108266"/>
                    </a:cubicBezTo>
                    <a:lnTo>
                      <a:pt x="52264" y="108218"/>
                    </a:lnTo>
                    <a:cubicBezTo>
                      <a:pt x="52455" y="108099"/>
                      <a:pt x="52622" y="107955"/>
                      <a:pt x="52766" y="107788"/>
                    </a:cubicBezTo>
                    <a:cubicBezTo>
                      <a:pt x="52805" y="107749"/>
                      <a:pt x="52780" y="107710"/>
                      <a:pt x="52744" y="107710"/>
                    </a:cubicBezTo>
                    <a:cubicBezTo>
                      <a:pt x="52736" y="107710"/>
                      <a:pt x="52727" y="107712"/>
                      <a:pt x="52718" y="107716"/>
                    </a:cubicBezTo>
                    <a:cubicBezTo>
                      <a:pt x="52551" y="107812"/>
                      <a:pt x="52383" y="107907"/>
                      <a:pt x="52240" y="108027"/>
                    </a:cubicBezTo>
                    <a:lnTo>
                      <a:pt x="51786" y="108362"/>
                    </a:lnTo>
                    <a:lnTo>
                      <a:pt x="50877" y="109055"/>
                    </a:lnTo>
                    <a:cubicBezTo>
                      <a:pt x="50614" y="109270"/>
                      <a:pt x="50327" y="109485"/>
                      <a:pt x="50016" y="109677"/>
                    </a:cubicBezTo>
                    <a:cubicBezTo>
                      <a:pt x="49730" y="109844"/>
                      <a:pt x="49443" y="110011"/>
                      <a:pt x="49132" y="110107"/>
                    </a:cubicBezTo>
                    <a:cubicBezTo>
                      <a:pt x="48008" y="110513"/>
                      <a:pt x="46837" y="110537"/>
                      <a:pt x="45689" y="110561"/>
                    </a:cubicBezTo>
                    <a:lnTo>
                      <a:pt x="45809" y="110513"/>
                    </a:lnTo>
                    <a:cubicBezTo>
                      <a:pt x="45976" y="110466"/>
                      <a:pt x="46119" y="110394"/>
                      <a:pt x="46287" y="110346"/>
                    </a:cubicBezTo>
                    <a:cubicBezTo>
                      <a:pt x="46574" y="110203"/>
                      <a:pt x="46884" y="110083"/>
                      <a:pt x="47171" y="109916"/>
                    </a:cubicBezTo>
                    <a:cubicBezTo>
                      <a:pt x="47769" y="109605"/>
                      <a:pt x="48319" y="109270"/>
                      <a:pt x="48869" y="108888"/>
                    </a:cubicBezTo>
                    <a:lnTo>
                      <a:pt x="49323" y="108601"/>
                    </a:lnTo>
                    <a:cubicBezTo>
                      <a:pt x="49395" y="108553"/>
                      <a:pt x="49467" y="108481"/>
                      <a:pt x="49538" y="108433"/>
                    </a:cubicBezTo>
                    <a:cubicBezTo>
                      <a:pt x="49610" y="108386"/>
                      <a:pt x="49682" y="108314"/>
                      <a:pt x="49730" y="108266"/>
                    </a:cubicBezTo>
                    <a:cubicBezTo>
                      <a:pt x="49753" y="108242"/>
                      <a:pt x="49730" y="108194"/>
                      <a:pt x="49706" y="108194"/>
                    </a:cubicBezTo>
                    <a:cubicBezTo>
                      <a:pt x="49634" y="108242"/>
                      <a:pt x="49562" y="108266"/>
                      <a:pt x="49514" y="108314"/>
                    </a:cubicBezTo>
                    <a:cubicBezTo>
                      <a:pt x="49443" y="108362"/>
                      <a:pt x="49371" y="108409"/>
                      <a:pt x="49299" y="108457"/>
                    </a:cubicBezTo>
                    <a:lnTo>
                      <a:pt x="48893" y="108720"/>
                    </a:lnTo>
                    <a:cubicBezTo>
                      <a:pt x="48606" y="108912"/>
                      <a:pt x="48343" y="109079"/>
                      <a:pt x="48056" y="109270"/>
                    </a:cubicBezTo>
                    <a:cubicBezTo>
                      <a:pt x="47530" y="109605"/>
                      <a:pt x="46956" y="109916"/>
                      <a:pt x="46358" y="110179"/>
                    </a:cubicBezTo>
                    <a:cubicBezTo>
                      <a:pt x="46191" y="110250"/>
                      <a:pt x="46024" y="110322"/>
                      <a:pt x="45856" y="110394"/>
                    </a:cubicBezTo>
                    <a:cubicBezTo>
                      <a:pt x="45689" y="110442"/>
                      <a:pt x="45546" y="110513"/>
                      <a:pt x="45378" y="110561"/>
                    </a:cubicBezTo>
                    <a:lnTo>
                      <a:pt x="44613" y="110561"/>
                    </a:lnTo>
                    <a:lnTo>
                      <a:pt x="44685" y="110537"/>
                    </a:lnTo>
                    <a:lnTo>
                      <a:pt x="45067" y="110346"/>
                    </a:lnTo>
                    <a:cubicBezTo>
                      <a:pt x="45307" y="110203"/>
                      <a:pt x="45569" y="110083"/>
                      <a:pt x="45832" y="109940"/>
                    </a:cubicBezTo>
                    <a:cubicBezTo>
                      <a:pt x="46335" y="109677"/>
                      <a:pt x="46837" y="109390"/>
                      <a:pt x="47339" y="109103"/>
                    </a:cubicBezTo>
                    <a:cubicBezTo>
                      <a:pt x="47626" y="108959"/>
                      <a:pt x="47912" y="108792"/>
                      <a:pt x="48175" y="108601"/>
                    </a:cubicBezTo>
                    <a:cubicBezTo>
                      <a:pt x="48195" y="108581"/>
                      <a:pt x="48183" y="108546"/>
                      <a:pt x="48165" y="108546"/>
                    </a:cubicBezTo>
                    <a:cubicBezTo>
                      <a:pt x="48161" y="108546"/>
                      <a:pt x="48156" y="108548"/>
                      <a:pt x="48152" y="108553"/>
                    </a:cubicBezTo>
                    <a:cubicBezTo>
                      <a:pt x="47889" y="108649"/>
                      <a:pt x="47626" y="108792"/>
                      <a:pt x="47387" y="108935"/>
                    </a:cubicBezTo>
                    <a:lnTo>
                      <a:pt x="46621" y="109342"/>
                    </a:lnTo>
                    <a:cubicBezTo>
                      <a:pt x="46119" y="109629"/>
                      <a:pt x="45617" y="109892"/>
                      <a:pt x="45091" y="110155"/>
                    </a:cubicBezTo>
                    <a:lnTo>
                      <a:pt x="44685" y="110394"/>
                    </a:lnTo>
                    <a:lnTo>
                      <a:pt x="44470" y="110513"/>
                    </a:lnTo>
                    <a:lnTo>
                      <a:pt x="44350" y="110585"/>
                    </a:lnTo>
                    <a:lnTo>
                      <a:pt x="43872" y="110609"/>
                    </a:lnTo>
                    <a:cubicBezTo>
                      <a:pt x="43705" y="110609"/>
                      <a:pt x="43561" y="110633"/>
                      <a:pt x="43418" y="110657"/>
                    </a:cubicBezTo>
                    <a:cubicBezTo>
                      <a:pt x="44159" y="110346"/>
                      <a:pt x="44900" y="110011"/>
                      <a:pt x="45617" y="109653"/>
                    </a:cubicBezTo>
                    <a:cubicBezTo>
                      <a:pt x="47410" y="108720"/>
                      <a:pt x="49084" y="107644"/>
                      <a:pt x="50877" y="106760"/>
                    </a:cubicBezTo>
                    <a:cubicBezTo>
                      <a:pt x="52694" y="105851"/>
                      <a:pt x="54583" y="105062"/>
                      <a:pt x="56496" y="104441"/>
                    </a:cubicBezTo>
                    <a:cubicBezTo>
                      <a:pt x="58432" y="103819"/>
                      <a:pt x="60393" y="103293"/>
                      <a:pt x="62401" y="102935"/>
                    </a:cubicBezTo>
                    <a:lnTo>
                      <a:pt x="63118" y="102767"/>
                    </a:lnTo>
                    <a:cubicBezTo>
                      <a:pt x="63184" y="102767"/>
                      <a:pt x="63169" y="102645"/>
                      <a:pt x="63110" y="102645"/>
                    </a:cubicBezTo>
                    <a:cubicBezTo>
                      <a:pt x="63105" y="102645"/>
                      <a:pt x="63100" y="102646"/>
                      <a:pt x="63094" y="102648"/>
                    </a:cubicBezTo>
                    <a:cubicBezTo>
                      <a:pt x="62114" y="102767"/>
                      <a:pt x="61134" y="102958"/>
                      <a:pt x="60153" y="103197"/>
                    </a:cubicBezTo>
                    <a:cubicBezTo>
                      <a:pt x="59197" y="103437"/>
                      <a:pt x="58217" y="103700"/>
                      <a:pt x="57261" y="103986"/>
                    </a:cubicBezTo>
                    <a:cubicBezTo>
                      <a:pt x="55348" y="104584"/>
                      <a:pt x="53483" y="105301"/>
                      <a:pt x="51666" y="106138"/>
                    </a:cubicBezTo>
                    <a:cubicBezTo>
                      <a:pt x="49849" y="106999"/>
                      <a:pt x="48128" y="108051"/>
                      <a:pt x="46358" y="109007"/>
                    </a:cubicBezTo>
                    <a:cubicBezTo>
                      <a:pt x="44613" y="109987"/>
                      <a:pt x="42772" y="110848"/>
                      <a:pt x="40812" y="111278"/>
                    </a:cubicBezTo>
                    <a:cubicBezTo>
                      <a:pt x="39745" y="111494"/>
                      <a:pt x="38658" y="111602"/>
                      <a:pt x="37572" y="111602"/>
                    </a:cubicBezTo>
                    <a:cubicBezTo>
                      <a:pt x="36614" y="111602"/>
                      <a:pt x="35657" y="111518"/>
                      <a:pt x="34715" y="111350"/>
                    </a:cubicBezTo>
                    <a:lnTo>
                      <a:pt x="34380" y="111302"/>
                    </a:lnTo>
                    <a:cubicBezTo>
                      <a:pt x="35265" y="111111"/>
                      <a:pt x="36174" y="110896"/>
                      <a:pt x="37058" y="110705"/>
                    </a:cubicBezTo>
                    <a:cubicBezTo>
                      <a:pt x="37226" y="110681"/>
                      <a:pt x="37369" y="110657"/>
                      <a:pt x="37512" y="110609"/>
                    </a:cubicBezTo>
                    <a:cubicBezTo>
                      <a:pt x="37584" y="110585"/>
                      <a:pt x="37560" y="110513"/>
                      <a:pt x="37512" y="110489"/>
                    </a:cubicBezTo>
                    <a:cubicBezTo>
                      <a:pt x="37202" y="110513"/>
                      <a:pt x="36915" y="110561"/>
                      <a:pt x="36604" y="110633"/>
                    </a:cubicBezTo>
                    <a:cubicBezTo>
                      <a:pt x="36317" y="110681"/>
                      <a:pt x="36006" y="110729"/>
                      <a:pt x="35719" y="110800"/>
                    </a:cubicBezTo>
                    <a:cubicBezTo>
                      <a:pt x="35122" y="110920"/>
                      <a:pt x="34548" y="111063"/>
                      <a:pt x="33950" y="111183"/>
                    </a:cubicBezTo>
                    <a:cubicBezTo>
                      <a:pt x="32779" y="111446"/>
                      <a:pt x="31583" y="111589"/>
                      <a:pt x="30388" y="111589"/>
                    </a:cubicBezTo>
                    <a:cubicBezTo>
                      <a:pt x="29790" y="111589"/>
                      <a:pt x="29192" y="111517"/>
                      <a:pt x="28619" y="111398"/>
                    </a:cubicBezTo>
                    <a:cubicBezTo>
                      <a:pt x="28069" y="111302"/>
                      <a:pt x="27567" y="111111"/>
                      <a:pt x="27089" y="110800"/>
                    </a:cubicBezTo>
                    <a:cubicBezTo>
                      <a:pt x="26706" y="110537"/>
                      <a:pt x="26395" y="110131"/>
                      <a:pt x="26252" y="109677"/>
                    </a:cubicBezTo>
                    <a:cubicBezTo>
                      <a:pt x="26180" y="109294"/>
                      <a:pt x="26180" y="108888"/>
                      <a:pt x="26252" y="108505"/>
                    </a:cubicBezTo>
                    <a:cubicBezTo>
                      <a:pt x="26300" y="108840"/>
                      <a:pt x="26395" y="109127"/>
                      <a:pt x="26586" y="109414"/>
                    </a:cubicBezTo>
                    <a:cubicBezTo>
                      <a:pt x="26730" y="109629"/>
                      <a:pt x="26921" y="109796"/>
                      <a:pt x="27160" y="109916"/>
                    </a:cubicBezTo>
                    <a:cubicBezTo>
                      <a:pt x="27208" y="109916"/>
                      <a:pt x="27232" y="109868"/>
                      <a:pt x="27208" y="109844"/>
                    </a:cubicBezTo>
                    <a:cubicBezTo>
                      <a:pt x="27112" y="109748"/>
                      <a:pt x="27041" y="109700"/>
                      <a:pt x="26945" y="109605"/>
                    </a:cubicBezTo>
                    <a:cubicBezTo>
                      <a:pt x="26873" y="109533"/>
                      <a:pt x="26802" y="109437"/>
                      <a:pt x="26754" y="109366"/>
                    </a:cubicBezTo>
                    <a:cubicBezTo>
                      <a:pt x="26610" y="109174"/>
                      <a:pt x="26515" y="108983"/>
                      <a:pt x="26467" y="108768"/>
                    </a:cubicBezTo>
                    <a:cubicBezTo>
                      <a:pt x="26419" y="108529"/>
                      <a:pt x="26395" y="108314"/>
                      <a:pt x="26443" y="108075"/>
                    </a:cubicBezTo>
                    <a:cubicBezTo>
                      <a:pt x="26491" y="107812"/>
                      <a:pt x="26563" y="107549"/>
                      <a:pt x="26634" y="107310"/>
                    </a:cubicBezTo>
                    <a:cubicBezTo>
                      <a:pt x="26730" y="107023"/>
                      <a:pt x="26754" y="106736"/>
                      <a:pt x="26706" y="106449"/>
                    </a:cubicBezTo>
                    <a:cubicBezTo>
                      <a:pt x="26849" y="105517"/>
                      <a:pt x="27017" y="104584"/>
                      <a:pt x="27280" y="103700"/>
                    </a:cubicBezTo>
                    <a:cubicBezTo>
                      <a:pt x="27423" y="103197"/>
                      <a:pt x="27567" y="102695"/>
                      <a:pt x="27758" y="102193"/>
                    </a:cubicBezTo>
                    <a:cubicBezTo>
                      <a:pt x="27806" y="102098"/>
                      <a:pt x="27854" y="102002"/>
                      <a:pt x="27901" y="101906"/>
                    </a:cubicBezTo>
                    <a:cubicBezTo>
                      <a:pt x="28069" y="101500"/>
                      <a:pt x="28236" y="101094"/>
                      <a:pt x="28403" y="100711"/>
                    </a:cubicBezTo>
                    <a:cubicBezTo>
                      <a:pt x="28499" y="100520"/>
                      <a:pt x="28571" y="100352"/>
                      <a:pt x="28666" y="100185"/>
                    </a:cubicBezTo>
                    <a:lnTo>
                      <a:pt x="28858" y="99826"/>
                    </a:lnTo>
                    <a:lnTo>
                      <a:pt x="28929" y="99707"/>
                    </a:lnTo>
                    <a:lnTo>
                      <a:pt x="28953" y="99683"/>
                    </a:lnTo>
                    <a:cubicBezTo>
                      <a:pt x="29049" y="99540"/>
                      <a:pt x="29121" y="99372"/>
                      <a:pt x="29169" y="99181"/>
                    </a:cubicBezTo>
                    <a:cubicBezTo>
                      <a:pt x="29216" y="99014"/>
                      <a:pt x="29240" y="98846"/>
                      <a:pt x="29288" y="98679"/>
                    </a:cubicBezTo>
                    <a:cubicBezTo>
                      <a:pt x="29312" y="98583"/>
                      <a:pt x="29336" y="98512"/>
                      <a:pt x="29384" y="98440"/>
                    </a:cubicBezTo>
                    <a:cubicBezTo>
                      <a:pt x="29408" y="98368"/>
                      <a:pt x="29503" y="98272"/>
                      <a:pt x="29479" y="98177"/>
                    </a:cubicBezTo>
                    <a:cubicBezTo>
                      <a:pt x="29742" y="97412"/>
                      <a:pt x="29981" y="96647"/>
                      <a:pt x="30316" y="95906"/>
                    </a:cubicBezTo>
                    <a:cubicBezTo>
                      <a:pt x="30603" y="95188"/>
                      <a:pt x="30938" y="94519"/>
                      <a:pt x="31272" y="93826"/>
                    </a:cubicBezTo>
                    <a:lnTo>
                      <a:pt x="31272" y="93826"/>
                    </a:lnTo>
                    <a:cubicBezTo>
                      <a:pt x="30986" y="94877"/>
                      <a:pt x="30818" y="95977"/>
                      <a:pt x="30770" y="97077"/>
                    </a:cubicBezTo>
                    <a:cubicBezTo>
                      <a:pt x="30723" y="97507"/>
                      <a:pt x="30746" y="97938"/>
                      <a:pt x="30794" y="98368"/>
                    </a:cubicBezTo>
                    <a:cubicBezTo>
                      <a:pt x="30794" y="98392"/>
                      <a:pt x="30806" y="98404"/>
                      <a:pt x="30818" y="98404"/>
                    </a:cubicBezTo>
                    <a:cubicBezTo>
                      <a:pt x="30830" y="98404"/>
                      <a:pt x="30842" y="98392"/>
                      <a:pt x="30842" y="98368"/>
                    </a:cubicBezTo>
                    <a:cubicBezTo>
                      <a:pt x="30890" y="97986"/>
                      <a:pt x="30890" y="97603"/>
                      <a:pt x="30914" y="97220"/>
                    </a:cubicBezTo>
                    <a:cubicBezTo>
                      <a:pt x="30914" y="96838"/>
                      <a:pt x="30962" y="96455"/>
                      <a:pt x="30986" y="96073"/>
                    </a:cubicBezTo>
                    <a:cubicBezTo>
                      <a:pt x="31081" y="95332"/>
                      <a:pt x="31225" y="94567"/>
                      <a:pt x="31416" y="93826"/>
                    </a:cubicBezTo>
                    <a:lnTo>
                      <a:pt x="31583" y="93132"/>
                    </a:lnTo>
                    <a:cubicBezTo>
                      <a:pt x="31703" y="92893"/>
                      <a:pt x="31798" y="92654"/>
                      <a:pt x="31918" y="92415"/>
                    </a:cubicBezTo>
                    <a:cubicBezTo>
                      <a:pt x="31966" y="92295"/>
                      <a:pt x="32014" y="92176"/>
                      <a:pt x="32061" y="92056"/>
                    </a:cubicBezTo>
                    <a:lnTo>
                      <a:pt x="32061" y="92200"/>
                    </a:lnTo>
                    <a:cubicBezTo>
                      <a:pt x="32037" y="92200"/>
                      <a:pt x="32037" y="92224"/>
                      <a:pt x="32037" y="92224"/>
                    </a:cubicBezTo>
                    <a:cubicBezTo>
                      <a:pt x="32014" y="92272"/>
                      <a:pt x="31990" y="92319"/>
                      <a:pt x="31966" y="92367"/>
                    </a:cubicBezTo>
                    <a:cubicBezTo>
                      <a:pt x="31966" y="92415"/>
                      <a:pt x="31942" y="92487"/>
                      <a:pt x="31918" y="92535"/>
                    </a:cubicBezTo>
                    <a:cubicBezTo>
                      <a:pt x="31894" y="92654"/>
                      <a:pt x="31870" y="92750"/>
                      <a:pt x="31846" y="92869"/>
                    </a:cubicBezTo>
                    <a:cubicBezTo>
                      <a:pt x="31798" y="93060"/>
                      <a:pt x="31751" y="93276"/>
                      <a:pt x="31703" y="93491"/>
                    </a:cubicBezTo>
                    <a:cubicBezTo>
                      <a:pt x="31631" y="93921"/>
                      <a:pt x="31559" y="94352"/>
                      <a:pt x="31512" y="94782"/>
                    </a:cubicBezTo>
                    <a:cubicBezTo>
                      <a:pt x="31416" y="95643"/>
                      <a:pt x="31392" y="96527"/>
                      <a:pt x="31416" y="97388"/>
                    </a:cubicBezTo>
                    <a:cubicBezTo>
                      <a:pt x="31416" y="97627"/>
                      <a:pt x="31440" y="97866"/>
                      <a:pt x="31464" y="98105"/>
                    </a:cubicBezTo>
                    <a:cubicBezTo>
                      <a:pt x="31464" y="98249"/>
                      <a:pt x="31488" y="98368"/>
                      <a:pt x="31512" y="98488"/>
                    </a:cubicBezTo>
                    <a:cubicBezTo>
                      <a:pt x="31512" y="98607"/>
                      <a:pt x="31535" y="98727"/>
                      <a:pt x="31583" y="98822"/>
                    </a:cubicBezTo>
                    <a:cubicBezTo>
                      <a:pt x="31595" y="98846"/>
                      <a:pt x="31613" y="98858"/>
                      <a:pt x="31631" y="98858"/>
                    </a:cubicBezTo>
                    <a:cubicBezTo>
                      <a:pt x="31649" y="98858"/>
                      <a:pt x="31667" y="98846"/>
                      <a:pt x="31679" y="98822"/>
                    </a:cubicBezTo>
                    <a:cubicBezTo>
                      <a:pt x="31679" y="98727"/>
                      <a:pt x="31679" y="98631"/>
                      <a:pt x="31679" y="98512"/>
                    </a:cubicBezTo>
                    <a:cubicBezTo>
                      <a:pt x="31679" y="98416"/>
                      <a:pt x="31655" y="98320"/>
                      <a:pt x="31655" y="98225"/>
                    </a:cubicBezTo>
                    <a:cubicBezTo>
                      <a:pt x="31631" y="98009"/>
                      <a:pt x="31631" y="97794"/>
                      <a:pt x="31607" y="97579"/>
                    </a:cubicBezTo>
                    <a:cubicBezTo>
                      <a:pt x="31607" y="97149"/>
                      <a:pt x="31583" y="96718"/>
                      <a:pt x="31607" y="96288"/>
                    </a:cubicBezTo>
                    <a:cubicBezTo>
                      <a:pt x="31631" y="95427"/>
                      <a:pt x="31727" y="94567"/>
                      <a:pt x="31870" y="93706"/>
                    </a:cubicBezTo>
                    <a:cubicBezTo>
                      <a:pt x="31894" y="93467"/>
                      <a:pt x="31942" y="93228"/>
                      <a:pt x="31990" y="92989"/>
                    </a:cubicBezTo>
                    <a:cubicBezTo>
                      <a:pt x="31990" y="92950"/>
                      <a:pt x="32005" y="92896"/>
                      <a:pt x="32011" y="92852"/>
                    </a:cubicBezTo>
                    <a:lnTo>
                      <a:pt x="32011" y="92852"/>
                    </a:lnTo>
                    <a:cubicBezTo>
                      <a:pt x="31918" y="94061"/>
                      <a:pt x="31919" y="95270"/>
                      <a:pt x="32014" y="96479"/>
                    </a:cubicBezTo>
                    <a:cubicBezTo>
                      <a:pt x="32037" y="96934"/>
                      <a:pt x="32085" y="97364"/>
                      <a:pt x="32133" y="97842"/>
                    </a:cubicBezTo>
                    <a:cubicBezTo>
                      <a:pt x="32157" y="98081"/>
                      <a:pt x="32205" y="98296"/>
                      <a:pt x="32229" y="98512"/>
                    </a:cubicBezTo>
                    <a:cubicBezTo>
                      <a:pt x="32253" y="98751"/>
                      <a:pt x="32324" y="98990"/>
                      <a:pt x="32396" y="99205"/>
                    </a:cubicBezTo>
                    <a:cubicBezTo>
                      <a:pt x="32408" y="99241"/>
                      <a:pt x="32438" y="99259"/>
                      <a:pt x="32465" y="99259"/>
                    </a:cubicBezTo>
                    <a:cubicBezTo>
                      <a:pt x="32492" y="99259"/>
                      <a:pt x="32516" y="99241"/>
                      <a:pt x="32516" y="99205"/>
                    </a:cubicBezTo>
                    <a:cubicBezTo>
                      <a:pt x="32468" y="98775"/>
                      <a:pt x="32420" y="98368"/>
                      <a:pt x="32348" y="97962"/>
                    </a:cubicBezTo>
                    <a:cubicBezTo>
                      <a:pt x="32300" y="97555"/>
                      <a:pt x="32253" y="97149"/>
                      <a:pt x="32229" y="96742"/>
                    </a:cubicBezTo>
                    <a:cubicBezTo>
                      <a:pt x="32157" y="95929"/>
                      <a:pt x="32133" y="95117"/>
                      <a:pt x="32157" y="94280"/>
                    </a:cubicBezTo>
                    <a:cubicBezTo>
                      <a:pt x="32181" y="92630"/>
                      <a:pt x="32372" y="91004"/>
                      <a:pt x="32731" y="89379"/>
                    </a:cubicBezTo>
                    <a:cubicBezTo>
                      <a:pt x="32922" y="88518"/>
                      <a:pt x="33137" y="87609"/>
                      <a:pt x="33066" y="86725"/>
                    </a:cubicBezTo>
                    <a:lnTo>
                      <a:pt x="33066" y="86725"/>
                    </a:lnTo>
                    <a:cubicBezTo>
                      <a:pt x="33161" y="86892"/>
                      <a:pt x="33281" y="87060"/>
                      <a:pt x="33400" y="87227"/>
                    </a:cubicBezTo>
                    <a:cubicBezTo>
                      <a:pt x="33414" y="87241"/>
                      <a:pt x="33430" y="87247"/>
                      <a:pt x="33445" y="87247"/>
                    </a:cubicBezTo>
                    <a:cubicBezTo>
                      <a:pt x="33482" y="87247"/>
                      <a:pt x="33513" y="87213"/>
                      <a:pt x="33496" y="87179"/>
                    </a:cubicBezTo>
                    <a:cubicBezTo>
                      <a:pt x="33448" y="87012"/>
                      <a:pt x="33376" y="86844"/>
                      <a:pt x="33281" y="86701"/>
                    </a:cubicBezTo>
                    <a:cubicBezTo>
                      <a:pt x="33209" y="86534"/>
                      <a:pt x="33113" y="86390"/>
                      <a:pt x="33042" y="86247"/>
                    </a:cubicBezTo>
                    <a:cubicBezTo>
                      <a:pt x="32994" y="86151"/>
                      <a:pt x="32970" y="86055"/>
                      <a:pt x="32994" y="85960"/>
                    </a:cubicBezTo>
                    <a:lnTo>
                      <a:pt x="32994" y="85960"/>
                    </a:lnTo>
                    <a:cubicBezTo>
                      <a:pt x="33018" y="85984"/>
                      <a:pt x="33042" y="86032"/>
                      <a:pt x="33066" y="86055"/>
                    </a:cubicBezTo>
                    <a:lnTo>
                      <a:pt x="33209" y="86271"/>
                    </a:lnTo>
                    <a:cubicBezTo>
                      <a:pt x="33305" y="86390"/>
                      <a:pt x="33400" y="86534"/>
                      <a:pt x="33496" y="86677"/>
                    </a:cubicBezTo>
                    <a:cubicBezTo>
                      <a:pt x="33568" y="86844"/>
                      <a:pt x="33663" y="86964"/>
                      <a:pt x="33735" y="87107"/>
                    </a:cubicBezTo>
                    <a:cubicBezTo>
                      <a:pt x="33807" y="87275"/>
                      <a:pt x="33902" y="87418"/>
                      <a:pt x="33998" y="87562"/>
                    </a:cubicBezTo>
                    <a:cubicBezTo>
                      <a:pt x="34004" y="87568"/>
                      <a:pt x="34012" y="87571"/>
                      <a:pt x="34021" y="87571"/>
                    </a:cubicBezTo>
                    <a:cubicBezTo>
                      <a:pt x="34044" y="87571"/>
                      <a:pt x="34070" y="87549"/>
                      <a:pt x="34070" y="87514"/>
                    </a:cubicBezTo>
                    <a:cubicBezTo>
                      <a:pt x="34046" y="87346"/>
                      <a:pt x="33998" y="87203"/>
                      <a:pt x="33902" y="87060"/>
                    </a:cubicBezTo>
                    <a:cubicBezTo>
                      <a:pt x="33831" y="86892"/>
                      <a:pt x="33735" y="86749"/>
                      <a:pt x="33639" y="86605"/>
                    </a:cubicBezTo>
                    <a:cubicBezTo>
                      <a:pt x="33544" y="86438"/>
                      <a:pt x="33448" y="86295"/>
                      <a:pt x="33352" y="86151"/>
                    </a:cubicBezTo>
                    <a:lnTo>
                      <a:pt x="33185" y="85960"/>
                    </a:lnTo>
                    <a:cubicBezTo>
                      <a:pt x="33137" y="85888"/>
                      <a:pt x="33089" y="85840"/>
                      <a:pt x="33018" y="85792"/>
                    </a:cubicBezTo>
                    <a:cubicBezTo>
                      <a:pt x="33018" y="85697"/>
                      <a:pt x="33042" y="85601"/>
                      <a:pt x="33066" y="85506"/>
                    </a:cubicBezTo>
                    <a:cubicBezTo>
                      <a:pt x="33137" y="85601"/>
                      <a:pt x="33185" y="85673"/>
                      <a:pt x="33257" y="85769"/>
                    </a:cubicBezTo>
                    <a:cubicBezTo>
                      <a:pt x="33305" y="85840"/>
                      <a:pt x="33400" y="85960"/>
                      <a:pt x="33448" y="86055"/>
                    </a:cubicBezTo>
                    <a:cubicBezTo>
                      <a:pt x="33520" y="86175"/>
                      <a:pt x="33568" y="86247"/>
                      <a:pt x="33639" y="86366"/>
                    </a:cubicBezTo>
                    <a:lnTo>
                      <a:pt x="33735" y="86510"/>
                    </a:lnTo>
                    <a:cubicBezTo>
                      <a:pt x="33759" y="86558"/>
                      <a:pt x="33783" y="86605"/>
                      <a:pt x="33831" y="86653"/>
                    </a:cubicBezTo>
                    <a:cubicBezTo>
                      <a:pt x="33855" y="86653"/>
                      <a:pt x="33902" y="86653"/>
                      <a:pt x="33902" y="86629"/>
                    </a:cubicBezTo>
                    <a:cubicBezTo>
                      <a:pt x="33878" y="86558"/>
                      <a:pt x="33855" y="86510"/>
                      <a:pt x="33831" y="86438"/>
                    </a:cubicBezTo>
                    <a:cubicBezTo>
                      <a:pt x="33807" y="86366"/>
                      <a:pt x="33759" y="86318"/>
                      <a:pt x="33711" y="86247"/>
                    </a:cubicBezTo>
                    <a:cubicBezTo>
                      <a:pt x="33639" y="86127"/>
                      <a:pt x="33568" y="86008"/>
                      <a:pt x="33496" y="85888"/>
                    </a:cubicBezTo>
                    <a:cubicBezTo>
                      <a:pt x="33400" y="85769"/>
                      <a:pt x="33329" y="85649"/>
                      <a:pt x="33233" y="85553"/>
                    </a:cubicBezTo>
                    <a:cubicBezTo>
                      <a:pt x="33209" y="85506"/>
                      <a:pt x="33161" y="85410"/>
                      <a:pt x="33089" y="85410"/>
                    </a:cubicBezTo>
                    <a:lnTo>
                      <a:pt x="33066" y="85410"/>
                    </a:lnTo>
                    <a:cubicBezTo>
                      <a:pt x="33066" y="85362"/>
                      <a:pt x="33066" y="85338"/>
                      <a:pt x="33089" y="85290"/>
                    </a:cubicBezTo>
                    <a:cubicBezTo>
                      <a:pt x="33209" y="84621"/>
                      <a:pt x="33352" y="83952"/>
                      <a:pt x="33520" y="83282"/>
                    </a:cubicBezTo>
                    <a:cubicBezTo>
                      <a:pt x="33568" y="83091"/>
                      <a:pt x="33615" y="82900"/>
                      <a:pt x="33663" y="82708"/>
                    </a:cubicBezTo>
                    <a:cubicBezTo>
                      <a:pt x="33687" y="82613"/>
                      <a:pt x="33711" y="82517"/>
                      <a:pt x="33735" y="82421"/>
                    </a:cubicBezTo>
                    <a:cubicBezTo>
                      <a:pt x="33735" y="82398"/>
                      <a:pt x="33759" y="82350"/>
                      <a:pt x="33759" y="82302"/>
                    </a:cubicBezTo>
                    <a:lnTo>
                      <a:pt x="33831" y="82302"/>
                    </a:lnTo>
                    <a:cubicBezTo>
                      <a:pt x="34165" y="82374"/>
                      <a:pt x="34476" y="82398"/>
                      <a:pt x="34811" y="82445"/>
                    </a:cubicBezTo>
                    <a:cubicBezTo>
                      <a:pt x="35505" y="82508"/>
                      <a:pt x="36199" y="82538"/>
                      <a:pt x="36893" y="82538"/>
                    </a:cubicBezTo>
                    <a:cubicBezTo>
                      <a:pt x="37514" y="82538"/>
                      <a:pt x="38135" y="82514"/>
                      <a:pt x="38756" y="82469"/>
                    </a:cubicBezTo>
                    <a:cubicBezTo>
                      <a:pt x="40071" y="82374"/>
                      <a:pt x="41386" y="82182"/>
                      <a:pt x="42701" y="82015"/>
                    </a:cubicBezTo>
                    <a:cubicBezTo>
                      <a:pt x="44015" y="81824"/>
                      <a:pt x="45354" y="81656"/>
                      <a:pt x="46693" y="81513"/>
                    </a:cubicBezTo>
                    <a:cubicBezTo>
                      <a:pt x="47091" y="81485"/>
                      <a:pt x="47488" y="81456"/>
                      <a:pt x="47891" y="81433"/>
                    </a:cubicBezTo>
                    <a:lnTo>
                      <a:pt x="47891" y="81433"/>
                    </a:lnTo>
                    <a:cubicBezTo>
                      <a:pt x="47795" y="81448"/>
                      <a:pt x="47698" y="81467"/>
                      <a:pt x="47602" y="81489"/>
                    </a:cubicBezTo>
                    <a:cubicBezTo>
                      <a:pt x="47482" y="81513"/>
                      <a:pt x="47363" y="81537"/>
                      <a:pt x="47243" y="81585"/>
                    </a:cubicBezTo>
                    <a:cubicBezTo>
                      <a:pt x="47202" y="81585"/>
                      <a:pt x="47214" y="81637"/>
                      <a:pt x="47233" y="81637"/>
                    </a:cubicBezTo>
                    <a:cubicBezTo>
                      <a:pt x="47236" y="81637"/>
                      <a:pt x="47240" y="81636"/>
                      <a:pt x="47243" y="81632"/>
                    </a:cubicBezTo>
                    <a:cubicBezTo>
                      <a:pt x="47679" y="81553"/>
                      <a:pt x="48115" y="81507"/>
                      <a:pt x="48550" y="81507"/>
                    </a:cubicBezTo>
                    <a:cubicBezTo>
                      <a:pt x="48641" y="81507"/>
                      <a:pt x="48731" y="81509"/>
                      <a:pt x="48821" y="81513"/>
                    </a:cubicBezTo>
                    <a:cubicBezTo>
                      <a:pt x="49371" y="81537"/>
                      <a:pt x="49897" y="81585"/>
                      <a:pt x="50423" y="81632"/>
                    </a:cubicBezTo>
                    <a:cubicBezTo>
                      <a:pt x="51499" y="81752"/>
                      <a:pt x="52598" y="81776"/>
                      <a:pt x="53698" y="81776"/>
                    </a:cubicBezTo>
                    <a:cubicBezTo>
                      <a:pt x="54798" y="81776"/>
                      <a:pt x="55898" y="81728"/>
                      <a:pt x="56998" y="81656"/>
                    </a:cubicBezTo>
                    <a:cubicBezTo>
                      <a:pt x="58097" y="81561"/>
                      <a:pt x="59173" y="81441"/>
                      <a:pt x="60273" y="81298"/>
                    </a:cubicBezTo>
                    <a:cubicBezTo>
                      <a:pt x="61373" y="81130"/>
                      <a:pt x="62449" y="80963"/>
                      <a:pt x="63525" y="80772"/>
                    </a:cubicBezTo>
                    <a:cubicBezTo>
                      <a:pt x="63668" y="80748"/>
                      <a:pt x="63787" y="80700"/>
                      <a:pt x="63931" y="80676"/>
                    </a:cubicBezTo>
                    <a:cubicBezTo>
                      <a:pt x="63931" y="80676"/>
                      <a:pt x="63955" y="80652"/>
                      <a:pt x="63979" y="80652"/>
                    </a:cubicBezTo>
                    <a:cubicBezTo>
                      <a:pt x="64122" y="80652"/>
                      <a:pt x="64266" y="80628"/>
                      <a:pt x="64409" y="80604"/>
                    </a:cubicBezTo>
                    <a:lnTo>
                      <a:pt x="64409" y="80604"/>
                    </a:lnTo>
                    <a:cubicBezTo>
                      <a:pt x="63477" y="81489"/>
                      <a:pt x="62257" y="81967"/>
                      <a:pt x="61038" y="82326"/>
                    </a:cubicBezTo>
                    <a:cubicBezTo>
                      <a:pt x="59580" y="82756"/>
                      <a:pt x="58097" y="83115"/>
                      <a:pt x="56639" y="83473"/>
                    </a:cubicBezTo>
                    <a:cubicBezTo>
                      <a:pt x="55085" y="83880"/>
                      <a:pt x="53555" y="84238"/>
                      <a:pt x="52025" y="84669"/>
                    </a:cubicBezTo>
                    <a:cubicBezTo>
                      <a:pt x="50471" y="85075"/>
                      <a:pt x="48964" y="85529"/>
                      <a:pt x="47458" y="86032"/>
                    </a:cubicBezTo>
                    <a:cubicBezTo>
                      <a:pt x="46119" y="86486"/>
                      <a:pt x="44757" y="86988"/>
                      <a:pt x="43609" y="87872"/>
                    </a:cubicBezTo>
                    <a:cubicBezTo>
                      <a:pt x="43466" y="87968"/>
                      <a:pt x="43346" y="88064"/>
                      <a:pt x="43203" y="88183"/>
                    </a:cubicBezTo>
                    <a:cubicBezTo>
                      <a:pt x="43166" y="88220"/>
                      <a:pt x="43200" y="88271"/>
                      <a:pt x="43250" y="88271"/>
                    </a:cubicBezTo>
                    <a:cubicBezTo>
                      <a:pt x="43265" y="88271"/>
                      <a:pt x="43282" y="88266"/>
                      <a:pt x="43298" y="88255"/>
                    </a:cubicBezTo>
                    <a:cubicBezTo>
                      <a:pt x="44398" y="87346"/>
                      <a:pt x="45785" y="86797"/>
                      <a:pt x="47124" y="86342"/>
                    </a:cubicBezTo>
                    <a:cubicBezTo>
                      <a:pt x="48630" y="85816"/>
                      <a:pt x="50136" y="85386"/>
                      <a:pt x="51642" y="84980"/>
                    </a:cubicBezTo>
                    <a:cubicBezTo>
                      <a:pt x="53172" y="84549"/>
                      <a:pt x="54726" y="84167"/>
                      <a:pt x="56280" y="83784"/>
                    </a:cubicBezTo>
                    <a:cubicBezTo>
                      <a:pt x="57810" y="83378"/>
                      <a:pt x="59269" y="83043"/>
                      <a:pt x="60751" y="82613"/>
                    </a:cubicBezTo>
                    <a:cubicBezTo>
                      <a:pt x="62018" y="82254"/>
                      <a:pt x="63285" y="81800"/>
                      <a:pt x="64290" y="80939"/>
                    </a:cubicBezTo>
                    <a:cubicBezTo>
                      <a:pt x="64433" y="80843"/>
                      <a:pt x="64553" y="80724"/>
                      <a:pt x="64672" y="80604"/>
                    </a:cubicBezTo>
                    <a:cubicBezTo>
                      <a:pt x="64672" y="80604"/>
                      <a:pt x="64696" y="80580"/>
                      <a:pt x="64696" y="80557"/>
                    </a:cubicBezTo>
                    <a:cubicBezTo>
                      <a:pt x="64959" y="80533"/>
                      <a:pt x="65246" y="80485"/>
                      <a:pt x="65533" y="80461"/>
                    </a:cubicBezTo>
                    <a:lnTo>
                      <a:pt x="65533" y="80461"/>
                    </a:lnTo>
                    <a:cubicBezTo>
                      <a:pt x="65485" y="80557"/>
                      <a:pt x="65485" y="80652"/>
                      <a:pt x="65461" y="80748"/>
                    </a:cubicBezTo>
                    <a:cubicBezTo>
                      <a:pt x="65437" y="80891"/>
                      <a:pt x="65389" y="81035"/>
                      <a:pt x="65342" y="81154"/>
                    </a:cubicBezTo>
                    <a:cubicBezTo>
                      <a:pt x="65246" y="81441"/>
                      <a:pt x="65102" y="81680"/>
                      <a:pt x="64887" y="81895"/>
                    </a:cubicBezTo>
                    <a:cubicBezTo>
                      <a:pt x="64672" y="82111"/>
                      <a:pt x="64457" y="82302"/>
                      <a:pt x="64194" y="82493"/>
                    </a:cubicBezTo>
                    <a:cubicBezTo>
                      <a:pt x="63955" y="82684"/>
                      <a:pt x="63716" y="82852"/>
                      <a:pt x="63453" y="83019"/>
                    </a:cubicBezTo>
                    <a:cubicBezTo>
                      <a:pt x="63190" y="83210"/>
                      <a:pt x="62879" y="83402"/>
                      <a:pt x="62544" y="83593"/>
                    </a:cubicBezTo>
                    <a:cubicBezTo>
                      <a:pt x="62525" y="83612"/>
                      <a:pt x="62537" y="83647"/>
                      <a:pt x="62567" y="83647"/>
                    </a:cubicBezTo>
                    <a:cubicBezTo>
                      <a:pt x="62575" y="83647"/>
                      <a:pt x="62583" y="83645"/>
                      <a:pt x="62592" y="83641"/>
                    </a:cubicBezTo>
                    <a:cubicBezTo>
                      <a:pt x="63142" y="83354"/>
                      <a:pt x="63692" y="83019"/>
                      <a:pt x="64218" y="82637"/>
                    </a:cubicBezTo>
                    <a:cubicBezTo>
                      <a:pt x="64696" y="82278"/>
                      <a:pt x="65198" y="81919"/>
                      <a:pt x="65461" y="81346"/>
                    </a:cubicBezTo>
                    <a:cubicBezTo>
                      <a:pt x="65509" y="81202"/>
                      <a:pt x="65581" y="81059"/>
                      <a:pt x="65605" y="80891"/>
                    </a:cubicBezTo>
                    <a:cubicBezTo>
                      <a:pt x="65628" y="80820"/>
                      <a:pt x="65652" y="80724"/>
                      <a:pt x="65676" y="80652"/>
                    </a:cubicBezTo>
                    <a:cubicBezTo>
                      <a:pt x="65676" y="80580"/>
                      <a:pt x="65700" y="80485"/>
                      <a:pt x="65700" y="80413"/>
                    </a:cubicBezTo>
                    <a:cubicBezTo>
                      <a:pt x="65820" y="80389"/>
                      <a:pt x="65939" y="80365"/>
                      <a:pt x="66059" y="80341"/>
                    </a:cubicBezTo>
                    <a:lnTo>
                      <a:pt x="66059" y="80413"/>
                    </a:lnTo>
                    <a:cubicBezTo>
                      <a:pt x="66059" y="80509"/>
                      <a:pt x="66035" y="80628"/>
                      <a:pt x="66011" y="80724"/>
                    </a:cubicBezTo>
                    <a:cubicBezTo>
                      <a:pt x="65963" y="80915"/>
                      <a:pt x="65891" y="81106"/>
                      <a:pt x="65796" y="81298"/>
                    </a:cubicBezTo>
                    <a:cubicBezTo>
                      <a:pt x="65605" y="81656"/>
                      <a:pt x="65342" y="81991"/>
                      <a:pt x="65031" y="82278"/>
                    </a:cubicBezTo>
                    <a:cubicBezTo>
                      <a:pt x="64839" y="82445"/>
                      <a:pt x="64624" y="82613"/>
                      <a:pt x="64433" y="82780"/>
                    </a:cubicBezTo>
                    <a:cubicBezTo>
                      <a:pt x="64414" y="82799"/>
                      <a:pt x="64426" y="82834"/>
                      <a:pt x="64444" y="82834"/>
                    </a:cubicBezTo>
                    <a:cubicBezTo>
                      <a:pt x="64448" y="82834"/>
                      <a:pt x="64452" y="82832"/>
                      <a:pt x="64457" y="82828"/>
                    </a:cubicBezTo>
                    <a:cubicBezTo>
                      <a:pt x="64863" y="82565"/>
                      <a:pt x="65222" y="82278"/>
                      <a:pt x="65533" y="81919"/>
                    </a:cubicBezTo>
                    <a:cubicBezTo>
                      <a:pt x="65891" y="81513"/>
                      <a:pt x="66130" y="81011"/>
                      <a:pt x="66202" y="80485"/>
                    </a:cubicBezTo>
                    <a:cubicBezTo>
                      <a:pt x="66202" y="80413"/>
                      <a:pt x="66202" y="80365"/>
                      <a:pt x="66226" y="80318"/>
                    </a:cubicBezTo>
                    <a:lnTo>
                      <a:pt x="66489" y="80246"/>
                    </a:lnTo>
                    <a:lnTo>
                      <a:pt x="66489" y="80246"/>
                    </a:lnTo>
                    <a:cubicBezTo>
                      <a:pt x="66465" y="80270"/>
                      <a:pt x="66465" y="80318"/>
                      <a:pt x="66465" y="80341"/>
                    </a:cubicBezTo>
                    <a:cubicBezTo>
                      <a:pt x="66465" y="80389"/>
                      <a:pt x="66465" y="80437"/>
                      <a:pt x="66441" y="80485"/>
                    </a:cubicBezTo>
                    <a:cubicBezTo>
                      <a:pt x="66417" y="80533"/>
                      <a:pt x="66393" y="80676"/>
                      <a:pt x="66370" y="80748"/>
                    </a:cubicBezTo>
                    <a:cubicBezTo>
                      <a:pt x="66322" y="80939"/>
                      <a:pt x="66274" y="81106"/>
                      <a:pt x="66226" y="81298"/>
                    </a:cubicBezTo>
                    <a:cubicBezTo>
                      <a:pt x="66083" y="81632"/>
                      <a:pt x="65915" y="81967"/>
                      <a:pt x="65700" y="82278"/>
                    </a:cubicBezTo>
                    <a:cubicBezTo>
                      <a:pt x="65683" y="82295"/>
                      <a:pt x="65702" y="82312"/>
                      <a:pt x="65723" y="82312"/>
                    </a:cubicBezTo>
                    <a:cubicBezTo>
                      <a:pt x="65732" y="82312"/>
                      <a:pt x="65741" y="82309"/>
                      <a:pt x="65748" y="82302"/>
                    </a:cubicBezTo>
                    <a:cubicBezTo>
                      <a:pt x="66107" y="81872"/>
                      <a:pt x="66370" y="81346"/>
                      <a:pt x="66513" y="80772"/>
                    </a:cubicBezTo>
                    <a:cubicBezTo>
                      <a:pt x="66537" y="80676"/>
                      <a:pt x="66561" y="80580"/>
                      <a:pt x="66561" y="80485"/>
                    </a:cubicBezTo>
                    <a:cubicBezTo>
                      <a:pt x="66561" y="80437"/>
                      <a:pt x="66561" y="80389"/>
                      <a:pt x="66585" y="80341"/>
                    </a:cubicBezTo>
                    <a:cubicBezTo>
                      <a:pt x="66585" y="80318"/>
                      <a:pt x="66585" y="80294"/>
                      <a:pt x="66585" y="80294"/>
                    </a:cubicBezTo>
                    <a:cubicBezTo>
                      <a:pt x="66609" y="80270"/>
                      <a:pt x="66609" y="80222"/>
                      <a:pt x="66585" y="80198"/>
                    </a:cubicBezTo>
                    <a:cubicBezTo>
                      <a:pt x="66776" y="80150"/>
                      <a:pt x="66943" y="80102"/>
                      <a:pt x="67111" y="80055"/>
                    </a:cubicBezTo>
                    <a:close/>
                    <a:moveTo>
                      <a:pt x="71295" y="106832"/>
                    </a:moveTo>
                    <a:lnTo>
                      <a:pt x="71295" y="106832"/>
                    </a:lnTo>
                    <a:cubicBezTo>
                      <a:pt x="70816" y="108696"/>
                      <a:pt x="69239" y="110155"/>
                      <a:pt x="67398" y="110776"/>
                    </a:cubicBezTo>
                    <a:cubicBezTo>
                      <a:pt x="66292" y="111165"/>
                      <a:pt x="65147" y="111305"/>
                      <a:pt x="63992" y="111305"/>
                    </a:cubicBezTo>
                    <a:cubicBezTo>
                      <a:pt x="62450" y="111305"/>
                      <a:pt x="60892" y="111057"/>
                      <a:pt x="59388" y="110824"/>
                    </a:cubicBezTo>
                    <a:cubicBezTo>
                      <a:pt x="58002" y="110561"/>
                      <a:pt x="56591" y="110394"/>
                      <a:pt x="55181" y="110346"/>
                    </a:cubicBezTo>
                    <a:cubicBezTo>
                      <a:pt x="55036" y="110344"/>
                      <a:pt x="54891" y="110342"/>
                      <a:pt x="54747" y="110342"/>
                    </a:cubicBezTo>
                    <a:cubicBezTo>
                      <a:pt x="53461" y="110342"/>
                      <a:pt x="52195" y="110437"/>
                      <a:pt x="50949" y="110609"/>
                    </a:cubicBezTo>
                    <a:cubicBezTo>
                      <a:pt x="48152" y="110992"/>
                      <a:pt x="45402" y="111637"/>
                      <a:pt x="42581" y="112020"/>
                    </a:cubicBezTo>
                    <a:cubicBezTo>
                      <a:pt x="41348" y="112185"/>
                      <a:pt x="40091" y="112294"/>
                      <a:pt x="38833" y="112294"/>
                    </a:cubicBezTo>
                    <a:cubicBezTo>
                      <a:pt x="37358" y="112294"/>
                      <a:pt x="35884" y="112144"/>
                      <a:pt x="34452" y="111757"/>
                    </a:cubicBezTo>
                    <a:cubicBezTo>
                      <a:pt x="34141" y="111661"/>
                      <a:pt x="33855" y="111565"/>
                      <a:pt x="33568" y="111470"/>
                    </a:cubicBezTo>
                    <a:lnTo>
                      <a:pt x="34094" y="111374"/>
                    </a:lnTo>
                    <a:cubicBezTo>
                      <a:pt x="35267" y="111667"/>
                      <a:pt x="36475" y="111817"/>
                      <a:pt x="37687" y="111817"/>
                    </a:cubicBezTo>
                    <a:cubicBezTo>
                      <a:pt x="38451" y="111817"/>
                      <a:pt x="39217" y="111757"/>
                      <a:pt x="39975" y="111637"/>
                    </a:cubicBezTo>
                    <a:cubicBezTo>
                      <a:pt x="40931" y="111470"/>
                      <a:pt x="41888" y="111231"/>
                      <a:pt x="42796" y="110896"/>
                    </a:cubicBezTo>
                    <a:cubicBezTo>
                      <a:pt x="42964" y="110896"/>
                      <a:pt x="43107" y="110872"/>
                      <a:pt x="43250" y="110848"/>
                    </a:cubicBezTo>
                    <a:cubicBezTo>
                      <a:pt x="43394" y="110824"/>
                      <a:pt x="43609" y="110800"/>
                      <a:pt x="43800" y="110800"/>
                    </a:cubicBezTo>
                    <a:cubicBezTo>
                      <a:pt x="44159" y="110776"/>
                      <a:pt x="44541" y="110752"/>
                      <a:pt x="44900" y="110752"/>
                    </a:cubicBezTo>
                    <a:cubicBezTo>
                      <a:pt x="45617" y="110752"/>
                      <a:pt x="46335" y="110752"/>
                      <a:pt x="47052" y="110705"/>
                    </a:cubicBezTo>
                    <a:cubicBezTo>
                      <a:pt x="47721" y="110681"/>
                      <a:pt x="48367" y="110561"/>
                      <a:pt x="49012" y="110370"/>
                    </a:cubicBezTo>
                    <a:cubicBezTo>
                      <a:pt x="49275" y="110298"/>
                      <a:pt x="49514" y="110179"/>
                      <a:pt x="49777" y="110059"/>
                    </a:cubicBezTo>
                    <a:cubicBezTo>
                      <a:pt x="49777" y="110094"/>
                      <a:pt x="49803" y="110116"/>
                      <a:pt x="49835" y="110116"/>
                    </a:cubicBezTo>
                    <a:cubicBezTo>
                      <a:pt x="49847" y="110116"/>
                      <a:pt x="49860" y="110113"/>
                      <a:pt x="49873" y="110107"/>
                    </a:cubicBezTo>
                    <a:lnTo>
                      <a:pt x="49897" y="110059"/>
                    </a:lnTo>
                    <a:lnTo>
                      <a:pt x="49945" y="110059"/>
                    </a:lnTo>
                    <a:cubicBezTo>
                      <a:pt x="50781" y="109820"/>
                      <a:pt x="51475" y="109246"/>
                      <a:pt x="52288" y="108959"/>
                    </a:cubicBezTo>
                    <a:cubicBezTo>
                      <a:pt x="53172" y="108696"/>
                      <a:pt x="54081" y="108529"/>
                      <a:pt x="54989" y="108481"/>
                    </a:cubicBezTo>
                    <a:cubicBezTo>
                      <a:pt x="56384" y="108354"/>
                      <a:pt x="57778" y="108296"/>
                      <a:pt x="59172" y="108296"/>
                    </a:cubicBezTo>
                    <a:cubicBezTo>
                      <a:pt x="59619" y="108296"/>
                      <a:pt x="60065" y="108302"/>
                      <a:pt x="60512" y="108314"/>
                    </a:cubicBezTo>
                    <a:cubicBezTo>
                      <a:pt x="61163" y="108322"/>
                      <a:pt x="61817" y="108331"/>
                      <a:pt x="62470" y="108331"/>
                    </a:cubicBezTo>
                    <a:cubicBezTo>
                      <a:pt x="63666" y="108331"/>
                      <a:pt x="64860" y="108302"/>
                      <a:pt x="66035" y="108194"/>
                    </a:cubicBezTo>
                    <a:cubicBezTo>
                      <a:pt x="66943" y="108123"/>
                      <a:pt x="67852" y="107979"/>
                      <a:pt x="68736" y="107812"/>
                    </a:cubicBezTo>
                    <a:cubicBezTo>
                      <a:pt x="69191" y="107716"/>
                      <a:pt x="69621" y="107597"/>
                      <a:pt x="70051" y="107477"/>
                    </a:cubicBezTo>
                    <a:cubicBezTo>
                      <a:pt x="70410" y="107381"/>
                      <a:pt x="70769" y="107238"/>
                      <a:pt x="71079" y="107023"/>
                    </a:cubicBezTo>
                    <a:cubicBezTo>
                      <a:pt x="71151" y="106975"/>
                      <a:pt x="71223" y="106903"/>
                      <a:pt x="71295" y="106832"/>
                    </a:cubicBezTo>
                    <a:close/>
                    <a:moveTo>
                      <a:pt x="50347" y="0"/>
                    </a:moveTo>
                    <a:cubicBezTo>
                      <a:pt x="50261" y="0"/>
                      <a:pt x="50174" y="4"/>
                      <a:pt x="50088" y="10"/>
                    </a:cubicBezTo>
                    <a:cubicBezTo>
                      <a:pt x="49108" y="82"/>
                      <a:pt x="48271" y="584"/>
                      <a:pt x="47410" y="967"/>
                    </a:cubicBezTo>
                    <a:cubicBezTo>
                      <a:pt x="47076" y="943"/>
                      <a:pt x="46741" y="943"/>
                      <a:pt x="46382" y="919"/>
                    </a:cubicBezTo>
                    <a:cubicBezTo>
                      <a:pt x="46048" y="895"/>
                      <a:pt x="45665" y="847"/>
                      <a:pt x="45283" y="847"/>
                    </a:cubicBezTo>
                    <a:cubicBezTo>
                      <a:pt x="45218" y="845"/>
                      <a:pt x="45153" y="844"/>
                      <a:pt x="45088" y="844"/>
                    </a:cubicBezTo>
                    <a:cubicBezTo>
                      <a:pt x="44504" y="844"/>
                      <a:pt x="43905" y="940"/>
                      <a:pt x="43346" y="1134"/>
                    </a:cubicBezTo>
                    <a:cubicBezTo>
                      <a:pt x="42796" y="1301"/>
                      <a:pt x="42318" y="1588"/>
                      <a:pt x="41935" y="2019"/>
                    </a:cubicBezTo>
                    <a:cubicBezTo>
                      <a:pt x="41553" y="2545"/>
                      <a:pt x="41362" y="3190"/>
                      <a:pt x="41386" y="3836"/>
                    </a:cubicBezTo>
                    <a:cubicBezTo>
                      <a:pt x="41386" y="4003"/>
                      <a:pt x="41386" y="4170"/>
                      <a:pt x="41433" y="4362"/>
                    </a:cubicBezTo>
                    <a:cubicBezTo>
                      <a:pt x="41457" y="4505"/>
                      <a:pt x="41481" y="4673"/>
                      <a:pt x="41529" y="4816"/>
                    </a:cubicBezTo>
                    <a:cubicBezTo>
                      <a:pt x="41553" y="4983"/>
                      <a:pt x="41601" y="5151"/>
                      <a:pt x="41625" y="5294"/>
                    </a:cubicBezTo>
                    <a:cubicBezTo>
                      <a:pt x="41649" y="5438"/>
                      <a:pt x="41649" y="5581"/>
                      <a:pt x="41649" y="5701"/>
                    </a:cubicBezTo>
                    <a:cubicBezTo>
                      <a:pt x="41625" y="5724"/>
                      <a:pt x="41625" y="5748"/>
                      <a:pt x="41649" y="5772"/>
                    </a:cubicBezTo>
                    <a:cubicBezTo>
                      <a:pt x="41577" y="5844"/>
                      <a:pt x="41505" y="5916"/>
                      <a:pt x="41433" y="5987"/>
                    </a:cubicBezTo>
                    <a:cubicBezTo>
                      <a:pt x="41314" y="6107"/>
                      <a:pt x="41170" y="6203"/>
                      <a:pt x="41051" y="6298"/>
                    </a:cubicBezTo>
                    <a:cubicBezTo>
                      <a:pt x="40764" y="6513"/>
                      <a:pt x="40501" y="6729"/>
                      <a:pt x="40286" y="7016"/>
                    </a:cubicBezTo>
                    <a:cubicBezTo>
                      <a:pt x="40095" y="7278"/>
                      <a:pt x="39975" y="7589"/>
                      <a:pt x="39975" y="7948"/>
                    </a:cubicBezTo>
                    <a:cubicBezTo>
                      <a:pt x="39975" y="8259"/>
                      <a:pt x="40071" y="8593"/>
                      <a:pt x="40262" y="8856"/>
                    </a:cubicBezTo>
                    <a:cubicBezTo>
                      <a:pt x="40381" y="9024"/>
                      <a:pt x="40525" y="9191"/>
                      <a:pt x="40692" y="9311"/>
                    </a:cubicBezTo>
                    <a:cubicBezTo>
                      <a:pt x="40692" y="9358"/>
                      <a:pt x="40668" y="9430"/>
                      <a:pt x="40692" y="9478"/>
                    </a:cubicBezTo>
                    <a:cubicBezTo>
                      <a:pt x="40668" y="9550"/>
                      <a:pt x="40668" y="9621"/>
                      <a:pt x="40644" y="9717"/>
                    </a:cubicBezTo>
                    <a:cubicBezTo>
                      <a:pt x="40597" y="9884"/>
                      <a:pt x="40525" y="10052"/>
                      <a:pt x="40453" y="10219"/>
                    </a:cubicBezTo>
                    <a:lnTo>
                      <a:pt x="40358" y="10506"/>
                    </a:lnTo>
                    <a:cubicBezTo>
                      <a:pt x="40277" y="10361"/>
                      <a:pt x="40087" y="10292"/>
                      <a:pt x="39906" y="10292"/>
                    </a:cubicBezTo>
                    <a:cubicBezTo>
                      <a:pt x="39819" y="10292"/>
                      <a:pt x="39734" y="10308"/>
                      <a:pt x="39664" y="10339"/>
                    </a:cubicBezTo>
                    <a:cubicBezTo>
                      <a:pt x="39306" y="10458"/>
                      <a:pt x="39114" y="10793"/>
                      <a:pt x="39162" y="11152"/>
                    </a:cubicBezTo>
                    <a:cubicBezTo>
                      <a:pt x="39210" y="11438"/>
                      <a:pt x="39449" y="11654"/>
                      <a:pt x="39736" y="11701"/>
                    </a:cubicBezTo>
                    <a:cubicBezTo>
                      <a:pt x="39812" y="11718"/>
                      <a:pt x="39888" y="11726"/>
                      <a:pt x="39965" y="11726"/>
                    </a:cubicBezTo>
                    <a:cubicBezTo>
                      <a:pt x="40104" y="11726"/>
                      <a:pt x="40242" y="11700"/>
                      <a:pt x="40381" y="11654"/>
                    </a:cubicBezTo>
                    <a:lnTo>
                      <a:pt x="40381" y="11654"/>
                    </a:lnTo>
                    <a:cubicBezTo>
                      <a:pt x="40358" y="11701"/>
                      <a:pt x="40358" y="11749"/>
                      <a:pt x="40334" y="11797"/>
                    </a:cubicBezTo>
                    <a:cubicBezTo>
                      <a:pt x="40286" y="11869"/>
                      <a:pt x="40262" y="11964"/>
                      <a:pt x="40214" y="12036"/>
                    </a:cubicBezTo>
                    <a:cubicBezTo>
                      <a:pt x="40142" y="12204"/>
                      <a:pt x="40047" y="12371"/>
                      <a:pt x="39951" y="12514"/>
                    </a:cubicBezTo>
                    <a:lnTo>
                      <a:pt x="39903" y="12586"/>
                    </a:lnTo>
                    <a:lnTo>
                      <a:pt x="39879" y="12586"/>
                    </a:lnTo>
                    <a:cubicBezTo>
                      <a:pt x="39784" y="12682"/>
                      <a:pt x="39688" y="12730"/>
                      <a:pt x="39592" y="12777"/>
                    </a:cubicBezTo>
                    <a:cubicBezTo>
                      <a:pt x="39473" y="12825"/>
                      <a:pt x="39377" y="12873"/>
                      <a:pt x="39306" y="12969"/>
                    </a:cubicBezTo>
                    <a:cubicBezTo>
                      <a:pt x="39114" y="13136"/>
                      <a:pt x="39019" y="13399"/>
                      <a:pt x="39066" y="13662"/>
                    </a:cubicBezTo>
                    <a:cubicBezTo>
                      <a:pt x="39168" y="14046"/>
                      <a:pt x="39508" y="14311"/>
                      <a:pt x="39871" y="14311"/>
                    </a:cubicBezTo>
                    <a:cubicBezTo>
                      <a:pt x="39937" y="14311"/>
                      <a:pt x="40004" y="14302"/>
                      <a:pt x="40071" y="14284"/>
                    </a:cubicBezTo>
                    <a:cubicBezTo>
                      <a:pt x="40190" y="14236"/>
                      <a:pt x="40262" y="14188"/>
                      <a:pt x="40334" y="14116"/>
                    </a:cubicBezTo>
                    <a:cubicBezTo>
                      <a:pt x="40381" y="14068"/>
                      <a:pt x="40405" y="14044"/>
                      <a:pt x="40429" y="13997"/>
                    </a:cubicBezTo>
                    <a:cubicBezTo>
                      <a:pt x="40453" y="14068"/>
                      <a:pt x="40477" y="14140"/>
                      <a:pt x="40501" y="14212"/>
                    </a:cubicBezTo>
                    <a:lnTo>
                      <a:pt x="40501" y="14236"/>
                    </a:lnTo>
                    <a:cubicBezTo>
                      <a:pt x="40525" y="14307"/>
                      <a:pt x="40525" y="14379"/>
                      <a:pt x="40549" y="14451"/>
                    </a:cubicBezTo>
                    <a:cubicBezTo>
                      <a:pt x="40549" y="14618"/>
                      <a:pt x="40549" y="14762"/>
                      <a:pt x="40549" y="14929"/>
                    </a:cubicBezTo>
                    <a:cubicBezTo>
                      <a:pt x="40573" y="15096"/>
                      <a:pt x="40549" y="15192"/>
                      <a:pt x="40549" y="15335"/>
                    </a:cubicBezTo>
                    <a:cubicBezTo>
                      <a:pt x="40549" y="15407"/>
                      <a:pt x="40549" y="15455"/>
                      <a:pt x="40549" y="15527"/>
                    </a:cubicBezTo>
                    <a:cubicBezTo>
                      <a:pt x="40525" y="15575"/>
                      <a:pt x="40501" y="15622"/>
                      <a:pt x="40477" y="15670"/>
                    </a:cubicBezTo>
                    <a:lnTo>
                      <a:pt x="40405" y="15766"/>
                    </a:lnTo>
                    <a:cubicBezTo>
                      <a:pt x="40358" y="15838"/>
                      <a:pt x="40310" y="15885"/>
                      <a:pt x="40238" y="15957"/>
                    </a:cubicBezTo>
                    <a:cubicBezTo>
                      <a:pt x="40214" y="15981"/>
                      <a:pt x="40214" y="16029"/>
                      <a:pt x="40238" y="16053"/>
                    </a:cubicBezTo>
                    <a:cubicBezTo>
                      <a:pt x="40190" y="16124"/>
                      <a:pt x="40118" y="16172"/>
                      <a:pt x="40071" y="16244"/>
                    </a:cubicBezTo>
                    <a:cubicBezTo>
                      <a:pt x="39879" y="16435"/>
                      <a:pt x="39784" y="16674"/>
                      <a:pt x="39784" y="16937"/>
                    </a:cubicBezTo>
                    <a:cubicBezTo>
                      <a:pt x="39808" y="17129"/>
                      <a:pt x="39927" y="17296"/>
                      <a:pt x="40071" y="17415"/>
                    </a:cubicBezTo>
                    <a:cubicBezTo>
                      <a:pt x="40071" y="17463"/>
                      <a:pt x="40047" y="17487"/>
                      <a:pt x="40023" y="17535"/>
                    </a:cubicBezTo>
                    <a:cubicBezTo>
                      <a:pt x="39975" y="17655"/>
                      <a:pt x="39927" y="17750"/>
                      <a:pt x="39855" y="17846"/>
                    </a:cubicBezTo>
                    <a:cubicBezTo>
                      <a:pt x="39712" y="18037"/>
                      <a:pt x="39569" y="18181"/>
                      <a:pt x="39401" y="18372"/>
                    </a:cubicBezTo>
                    <a:cubicBezTo>
                      <a:pt x="39138" y="18683"/>
                      <a:pt x="38971" y="19089"/>
                      <a:pt x="38971" y="19495"/>
                    </a:cubicBezTo>
                    <a:cubicBezTo>
                      <a:pt x="38947" y="19735"/>
                      <a:pt x="39043" y="19974"/>
                      <a:pt x="39186" y="20141"/>
                    </a:cubicBezTo>
                    <a:lnTo>
                      <a:pt x="39234" y="20141"/>
                    </a:lnTo>
                    <a:cubicBezTo>
                      <a:pt x="39234" y="20261"/>
                      <a:pt x="39282" y="20380"/>
                      <a:pt x="39329" y="20500"/>
                    </a:cubicBezTo>
                    <a:cubicBezTo>
                      <a:pt x="39425" y="20667"/>
                      <a:pt x="39521" y="20834"/>
                      <a:pt x="39688" y="20954"/>
                    </a:cubicBezTo>
                    <a:cubicBezTo>
                      <a:pt x="39808" y="21097"/>
                      <a:pt x="39951" y="21193"/>
                      <a:pt x="40142" y="21265"/>
                    </a:cubicBezTo>
                    <a:cubicBezTo>
                      <a:pt x="40212" y="21284"/>
                      <a:pt x="40281" y="21296"/>
                      <a:pt x="40350" y="21296"/>
                    </a:cubicBezTo>
                    <a:cubicBezTo>
                      <a:pt x="40448" y="21296"/>
                      <a:pt x="40546" y="21273"/>
                      <a:pt x="40644" y="21217"/>
                    </a:cubicBezTo>
                    <a:cubicBezTo>
                      <a:pt x="40692" y="21217"/>
                      <a:pt x="40716" y="21193"/>
                      <a:pt x="40764" y="21169"/>
                    </a:cubicBezTo>
                    <a:lnTo>
                      <a:pt x="40764" y="21169"/>
                    </a:lnTo>
                    <a:cubicBezTo>
                      <a:pt x="40740" y="21265"/>
                      <a:pt x="40740" y="21360"/>
                      <a:pt x="40764" y="21456"/>
                    </a:cubicBezTo>
                    <a:cubicBezTo>
                      <a:pt x="40812" y="21599"/>
                      <a:pt x="40907" y="21719"/>
                      <a:pt x="41051" y="21767"/>
                    </a:cubicBezTo>
                    <a:cubicBezTo>
                      <a:pt x="41184" y="21822"/>
                      <a:pt x="41323" y="21848"/>
                      <a:pt x="41459" y="21848"/>
                    </a:cubicBezTo>
                    <a:cubicBezTo>
                      <a:pt x="41737" y="21848"/>
                      <a:pt x="42006" y="21737"/>
                      <a:pt x="42198" y="21528"/>
                    </a:cubicBezTo>
                    <a:cubicBezTo>
                      <a:pt x="42198" y="21599"/>
                      <a:pt x="42198" y="21647"/>
                      <a:pt x="42198" y="21695"/>
                    </a:cubicBezTo>
                    <a:cubicBezTo>
                      <a:pt x="42222" y="21743"/>
                      <a:pt x="42222" y="21791"/>
                      <a:pt x="42222" y="21838"/>
                    </a:cubicBezTo>
                    <a:cubicBezTo>
                      <a:pt x="42246" y="21886"/>
                      <a:pt x="42246" y="21958"/>
                      <a:pt x="42246" y="22006"/>
                    </a:cubicBezTo>
                    <a:cubicBezTo>
                      <a:pt x="42246" y="22006"/>
                      <a:pt x="42270" y="22030"/>
                      <a:pt x="42270" y="22030"/>
                    </a:cubicBezTo>
                    <a:cubicBezTo>
                      <a:pt x="42270" y="22364"/>
                      <a:pt x="42198" y="22723"/>
                      <a:pt x="42198" y="23058"/>
                    </a:cubicBezTo>
                    <a:cubicBezTo>
                      <a:pt x="42151" y="23823"/>
                      <a:pt x="42198" y="24612"/>
                      <a:pt x="42222" y="25401"/>
                    </a:cubicBezTo>
                    <a:cubicBezTo>
                      <a:pt x="42246" y="26166"/>
                      <a:pt x="42270" y="26979"/>
                      <a:pt x="42318" y="27768"/>
                    </a:cubicBezTo>
                    <a:lnTo>
                      <a:pt x="42318" y="27935"/>
                    </a:lnTo>
                    <a:cubicBezTo>
                      <a:pt x="42031" y="28389"/>
                      <a:pt x="41649" y="28772"/>
                      <a:pt x="41218" y="29083"/>
                    </a:cubicBezTo>
                    <a:cubicBezTo>
                      <a:pt x="40692" y="29465"/>
                      <a:pt x="40166" y="29848"/>
                      <a:pt x="39616" y="30230"/>
                    </a:cubicBezTo>
                    <a:cubicBezTo>
                      <a:pt x="39090" y="30589"/>
                      <a:pt x="38517" y="30995"/>
                      <a:pt x="37967" y="31354"/>
                    </a:cubicBezTo>
                    <a:cubicBezTo>
                      <a:pt x="37393" y="31736"/>
                      <a:pt x="36867" y="32071"/>
                      <a:pt x="36317" y="32406"/>
                    </a:cubicBezTo>
                    <a:cubicBezTo>
                      <a:pt x="36198" y="32478"/>
                      <a:pt x="36078" y="32549"/>
                      <a:pt x="35958" y="32621"/>
                    </a:cubicBezTo>
                    <a:cubicBezTo>
                      <a:pt x="35672" y="32741"/>
                      <a:pt x="35385" y="32860"/>
                      <a:pt x="35098" y="32932"/>
                    </a:cubicBezTo>
                    <a:lnTo>
                      <a:pt x="34165" y="33219"/>
                    </a:lnTo>
                    <a:cubicBezTo>
                      <a:pt x="33568" y="33386"/>
                      <a:pt x="32994" y="33577"/>
                      <a:pt x="32420" y="33816"/>
                    </a:cubicBezTo>
                    <a:cubicBezTo>
                      <a:pt x="31272" y="34247"/>
                      <a:pt x="30220" y="34868"/>
                      <a:pt x="29312" y="35657"/>
                    </a:cubicBezTo>
                    <a:cubicBezTo>
                      <a:pt x="28380" y="36494"/>
                      <a:pt x="27686" y="37546"/>
                      <a:pt x="27280" y="38718"/>
                    </a:cubicBezTo>
                    <a:cubicBezTo>
                      <a:pt x="26826" y="40009"/>
                      <a:pt x="26658" y="41371"/>
                      <a:pt x="26778" y="42734"/>
                    </a:cubicBezTo>
                    <a:cubicBezTo>
                      <a:pt x="26826" y="43451"/>
                      <a:pt x="26945" y="44145"/>
                      <a:pt x="27112" y="44838"/>
                    </a:cubicBezTo>
                    <a:cubicBezTo>
                      <a:pt x="27304" y="45531"/>
                      <a:pt x="27471" y="46225"/>
                      <a:pt x="27567" y="46918"/>
                    </a:cubicBezTo>
                    <a:cubicBezTo>
                      <a:pt x="27567" y="46990"/>
                      <a:pt x="27567" y="47061"/>
                      <a:pt x="27591" y="47109"/>
                    </a:cubicBezTo>
                    <a:cubicBezTo>
                      <a:pt x="27495" y="47468"/>
                      <a:pt x="27423" y="47850"/>
                      <a:pt x="27328" y="48209"/>
                    </a:cubicBezTo>
                    <a:cubicBezTo>
                      <a:pt x="27232" y="48663"/>
                      <a:pt x="27160" y="49118"/>
                      <a:pt x="27065" y="49572"/>
                    </a:cubicBezTo>
                    <a:cubicBezTo>
                      <a:pt x="26897" y="50480"/>
                      <a:pt x="26778" y="51389"/>
                      <a:pt x="26682" y="52321"/>
                    </a:cubicBezTo>
                    <a:cubicBezTo>
                      <a:pt x="26563" y="53230"/>
                      <a:pt x="26491" y="54162"/>
                      <a:pt x="26443" y="55071"/>
                    </a:cubicBezTo>
                    <a:cubicBezTo>
                      <a:pt x="26419" y="56003"/>
                      <a:pt x="26395" y="56935"/>
                      <a:pt x="26419" y="57844"/>
                    </a:cubicBezTo>
                    <a:cubicBezTo>
                      <a:pt x="26419" y="58322"/>
                      <a:pt x="26443" y="58776"/>
                      <a:pt x="26467" y="59231"/>
                    </a:cubicBezTo>
                    <a:cubicBezTo>
                      <a:pt x="26467" y="59470"/>
                      <a:pt x="26491" y="59685"/>
                      <a:pt x="26515" y="59924"/>
                    </a:cubicBezTo>
                    <a:cubicBezTo>
                      <a:pt x="26539" y="60163"/>
                      <a:pt x="26563" y="60378"/>
                      <a:pt x="26610" y="60593"/>
                    </a:cubicBezTo>
                    <a:cubicBezTo>
                      <a:pt x="26610" y="60641"/>
                      <a:pt x="26610" y="60689"/>
                      <a:pt x="26610" y="60713"/>
                    </a:cubicBezTo>
                    <a:cubicBezTo>
                      <a:pt x="26156" y="62076"/>
                      <a:pt x="25702" y="63415"/>
                      <a:pt x="25271" y="64777"/>
                    </a:cubicBezTo>
                    <a:cubicBezTo>
                      <a:pt x="24769" y="66236"/>
                      <a:pt x="24411" y="67742"/>
                      <a:pt x="24196" y="69272"/>
                    </a:cubicBezTo>
                    <a:cubicBezTo>
                      <a:pt x="24028" y="70802"/>
                      <a:pt x="24004" y="72332"/>
                      <a:pt x="24100" y="73862"/>
                    </a:cubicBezTo>
                    <a:cubicBezTo>
                      <a:pt x="24196" y="75416"/>
                      <a:pt x="24339" y="76946"/>
                      <a:pt x="24459" y="78477"/>
                    </a:cubicBezTo>
                    <a:cubicBezTo>
                      <a:pt x="24554" y="79744"/>
                      <a:pt x="24650" y="81035"/>
                      <a:pt x="24626" y="82302"/>
                    </a:cubicBezTo>
                    <a:lnTo>
                      <a:pt x="24626" y="82374"/>
                    </a:lnTo>
                    <a:cubicBezTo>
                      <a:pt x="24626" y="82541"/>
                      <a:pt x="24602" y="82732"/>
                      <a:pt x="24602" y="82900"/>
                    </a:cubicBezTo>
                    <a:cubicBezTo>
                      <a:pt x="24602" y="82923"/>
                      <a:pt x="24602" y="82923"/>
                      <a:pt x="24602" y="82947"/>
                    </a:cubicBezTo>
                    <a:cubicBezTo>
                      <a:pt x="24602" y="82947"/>
                      <a:pt x="24578" y="82971"/>
                      <a:pt x="24578" y="82995"/>
                    </a:cubicBezTo>
                    <a:cubicBezTo>
                      <a:pt x="24554" y="83354"/>
                      <a:pt x="24554" y="83736"/>
                      <a:pt x="24554" y="84119"/>
                    </a:cubicBezTo>
                    <a:cubicBezTo>
                      <a:pt x="24530" y="84478"/>
                      <a:pt x="24530" y="84860"/>
                      <a:pt x="24506" y="85243"/>
                    </a:cubicBezTo>
                    <a:cubicBezTo>
                      <a:pt x="24459" y="85984"/>
                      <a:pt x="24435" y="86725"/>
                      <a:pt x="24363" y="87490"/>
                    </a:cubicBezTo>
                    <a:cubicBezTo>
                      <a:pt x="24339" y="87681"/>
                      <a:pt x="24315" y="87872"/>
                      <a:pt x="24291" y="88064"/>
                    </a:cubicBezTo>
                    <a:cubicBezTo>
                      <a:pt x="24267" y="88183"/>
                      <a:pt x="24220" y="88327"/>
                      <a:pt x="24196" y="88446"/>
                    </a:cubicBezTo>
                    <a:cubicBezTo>
                      <a:pt x="24172" y="88446"/>
                      <a:pt x="24148" y="88470"/>
                      <a:pt x="24148" y="88470"/>
                    </a:cubicBezTo>
                    <a:cubicBezTo>
                      <a:pt x="24028" y="88566"/>
                      <a:pt x="23933" y="88661"/>
                      <a:pt x="23861" y="88781"/>
                    </a:cubicBezTo>
                    <a:lnTo>
                      <a:pt x="23598" y="89068"/>
                    </a:lnTo>
                    <a:cubicBezTo>
                      <a:pt x="23431" y="89283"/>
                      <a:pt x="23263" y="89498"/>
                      <a:pt x="23096" y="89713"/>
                    </a:cubicBezTo>
                    <a:cubicBezTo>
                      <a:pt x="22785" y="90120"/>
                      <a:pt x="22474" y="90574"/>
                      <a:pt x="22187" y="91004"/>
                    </a:cubicBezTo>
                    <a:cubicBezTo>
                      <a:pt x="22020" y="91243"/>
                      <a:pt x="21900" y="91483"/>
                      <a:pt x="21781" y="91746"/>
                    </a:cubicBezTo>
                    <a:lnTo>
                      <a:pt x="21614" y="91674"/>
                    </a:lnTo>
                    <a:lnTo>
                      <a:pt x="21590" y="91674"/>
                    </a:lnTo>
                    <a:cubicBezTo>
                      <a:pt x="20992" y="91387"/>
                      <a:pt x="20394" y="91100"/>
                      <a:pt x="19797" y="90789"/>
                    </a:cubicBezTo>
                    <a:lnTo>
                      <a:pt x="19725" y="90741"/>
                    </a:lnTo>
                    <a:cubicBezTo>
                      <a:pt x="19605" y="90646"/>
                      <a:pt x="19486" y="90526"/>
                      <a:pt x="19366" y="90455"/>
                    </a:cubicBezTo>
                    <a:cubicBezTo>
                      <a:pt x="19199" y="90359"/>
                      <a:pt x="19031" y="90287"/>
                      <a:pt x="18840" y="90239"/>
                    </a:cubicBezTo>
                    <a:cubicBezTo>
                      <a:pt x="18673" y="90192"/>
                      <a:pt x="18529" y="90096"/>
                      <a:pt x="18362" y="90000"/>
                    </a:cubicBezTo>
                    <a:cubicBezTo>
                      <a:pt x="18410" y="89952"/>
                      <a:pt x="18434" y="89905"/>
                      <a:pt x="18458" y="89857"/>
                    </a:cubicBezTo>
                    <a:cubicBezTo>
                      <a:pt x="18475" y="89788"/>
                      <a:pt x="18418" y="89732"/>
                      <a:pt x="18358" y="89732"/>
                    </a:cubicBezTo>
                    <a:cubicBezTo>
                      <a:pt x="18335" y="89732"/>
                      <a:pt x="18311" y="89741"/>
                      <a:pt x="18290" y="89761"/>
                    </a:cubicBezTo>
                    <a:cubicBezTo>
                      <a:pt x="17884" y="89498"/>
                      <a:pt x="17477" y="89259"/>
                      <a:pt x="17095" y="88972"/>
                    </a:cubicBezTo>
                    <a:cubicBezTo>
                      <a:pt x="15828" y="88040"/>
                      <a:pt x="14752" y="86892"/>
                      <a:pt x="13939" y="85553"/>
                    </a:cubicBezTo>
                    <a:cubicBezTo>
                      <a:pt x="13796" y="85314"/>
                      <a:pt x="13652" y="85051"/>
                      <a:pt x="13509" y="84788"/>
                    </a:cubicBezTo>
                    <a:cubicBezTo>
                      <a:pt x="13437" y="84669"/>
                      <a:pt x="13389" y="84525"/>
                      <a:pt x="13317" y="84382"/>
                    </a:cubicBezTo>
                    <a:lnTo>
                      <a:pt x="13222" y="84191"/>
                    </a:lnTo>
                    <a:cubicBezTo>
                      <a:pt x="13222" y="84167"/>
                      <a:pt x="13198" y="84119"/>
                      <a:pt x="13198" y="84095"/>
                    </a:cubicBezTo>
                    <a:cubicBezTo>
                      <a:pt x="13246" y="84023"/>
                      <a:pt x="13294" y="83928"/>
                      <a:pt x="13341" y="83856"/>
                    </a:cubicBezTo>
                    <a:cubicBezTo>
                      <a:pt x="13437" y="83712"/>
                      <a:pt x="13485" y="83569"/>
                      <a:pt x="13461" y="83402"/>
                    </a:cubicBezTo>
                    <a:cubicBezTo>
                      <a:pt x="13461" y="83258"/>
                      <a:pt x="13365" y="83139"/>
                      <a:pt x="13222" y="83091"/>
                    </a:cubicBezTo>
                    <a:cubicBezTo>
                      <a:pt x="13365" y="82804"/>
                      <a:pt x="13509" y="82517"/>
                      <a:pt x="13628" y="82206"/>
                    </a:cubicBezTo>
                    <a:cubicBezTo>
                      <a:pt x="13628" y="82206"/>
                      <a:pt x="13628" y="82182"/>
                      <a:pt x="13628" y="82182"/>
                    </a:cubicBezTo>
                    <a:lnTo>
                      <a:pt x="13628" y="82158"/>
                    </a:lnTo>
                    <a:lnTo>
                      <a:pt x="13652" y="82135"/>
                    </a:lnTo>
                    <a:cubicBezTo>
                      <a:pt x="13915" y="81776"/>
                      <a:pt x="14130" y="81417"/>
                      <a:pt x="14369" y="81059"/>
                    </a:cubicBezTo>
                    <a:lnTo>
                      <a:pt x="14704" y="80533"/>
                    </a:lnTo>
                    <a:cubicBezTo>
                      <a:pt x="14728" y="80485"/>
                      <a:pt x="14776" y="80437"/>
                      <a:pt x="14776" y="80389"/>
                    </a:cubicBezTo>
                    <a:cubicBezTo>
                      <a:pt x="14776" y="80341"/>
                      <a:pt x="14776" y="80294"/>
                      <a:pt x="14752" y="80270"/>
                    </a:cubicBezTo>
                    <a:cubicBezTo>
                      <a:pt x="14704" y="80174"/>
                      <a:pt x="14656" y="80078"/>
                      <a:pt x="14632" y="79983"/>
                    </a:cubicBezTo>
                    <a:cubicBezTo>
                      <a:pt x="14345" y="79289"/>
                      <a:pt x="14202" y="78548"/>
                      <a:pt x="14202" y="77807"/>
                    </a:cubicBezTo>
                    <a:cubicBezTo>
                      <a:pt x="14202" y="77616"/>
                      <a:pt x="14226" y="77401"/>
                      <a:pt x="14250" y="77186"/>
                    </a:cubicBezTo>
                    <a:cubicBezTo>
                      <a:pt x="14250" y="77090"/>
                      <a:pt x="14274" y="76994"/>
                      <a:pt x="14298" y="76875"/>
                    </a:cubicBezTo>
                    <a:cubicBezTo>
                      <a:pt x="14322" y="76779"/>
                      <a:pt x="14345" y="76660"/>
                      <a:pt x="14345" y="76564"/>
                    </a:cubicBezTo>
                    <a:lnTo>
                      <a:pt x="14345" y="76540"/>
                    </a:lnTo>
                    <a:cubicBezTo>
                      <a:pt x="14417" y="76516"/>
                      <a:pt x="14465" y="76444"/>
                      <a:pt x="14417" y="76373"/>
                    </a:cubicBezTo>
                    <a:cubicBezTo>
                      <a:pt x="13987" y="76038"/>
                      <a:pt x="13533" y="75727"/>
                      <a:pt x="13054" y="75464"/>
                    </a:cubicBezTo>
                    <a:cubicBezTo>
                      <a:pt x="12600" y="75177"/>
                      <a:pt x="12122" y="74914"/>
                      <a:pt x="11620" y="74699"/>
                    </a:cubicBezTo>
                    <a:cubicBezTo>
                      <a:pt x="11142" y="74460"/>
                      <a:pt x="10640" y="74245"/>
                      <a:pt x="10138" y="74078"/>
                    </a:cubicBezTo>
                    <a:cubicBezTo>
                      <a:pt x="10016" y="74037"/>
                      <a:pt x="9864" y="73973"/>
                      <a:pt x="9729" y="73973"/>
                    </a:cubicBezTo>
                    <a:cubicBezTo>
                      <a:pt x="9625" y="73973"/>
                      <a:pt x="9531" y="74011"/>
                      <a:pt x="9468" y="74125"/>
                    </a:cubicBezTo>
                    <a:cubicBezTo>
                      <a:pt x="9444" y="74149"/>
                      <a:pt x="9420" y="74197"/>
                      <a:pt x="9396" y="74245"/>
                    </a:cubicBezTo>
                    <a:cubicBezTo>
                      <a:pt x="9301" y="74317"/>
                      <a:pt x="9205" y="74388"/>
                      <a:pt x="9133" y="74460"/>
                    </a:cubicBezTo>
                    <a:cubicBezTo>
                      <a:pt x="9062" y="74532"/>
                      <a:pt x="8966" y="74603"/>
                      <a:pt x="8894" y="74675"/>
                    </a:cubicBezTo>
                    <a:cubicBezTo>
                      <a:pt x="8727" y="74819"/>
                      <a:pt x="8536" y="74962"/>
                      <a:pt x="8345" y="75082"/>
                    </a:cubicBezTo>
                    <a:cubicBezTo>
                      <a:pt x="8177" y="75201"/>
                      <a:pt x="7986" y="75345"/>
                      <a:pt x="7795" y="75464"/>
                    </a:cubicBezTo>
                    <a:lnTo>
                      <a:pt x="7388" y="75703"/>
                    </a:lnTo>
                    <a:lnTo>
                      <a:pt x="7364" y="75703"/>
                    </a:lnTo>
                    <a:cubicBezTo>
                      <a:pt x="7125" y="75727"/>
                      <a:pt x="6910" y="75823"/>
                      <a:pt x="6767" y="76014"/>
                    </a:cubicBezTo>
                    <a:cubicBezTo>
                      <a:pt x="6599" y="76205"/>
                      <a:pt x="6480" y="76420"/>
                      <a:pt x="6384" y="76636"/>
                    </a:cubicBezTo>
                    <a:lnTo>
                      <a:pt x="5476" y="78333"/>
                    </a:lnTo>
                    <a:cubicBezTo>
                      <a:pt x="4878" y="79481"/>
                      <a:pt x="4280" y="80628"/>
                      <a:pt x="3682" y="81752"/>
                    </a:cubicBezTo>
                    <a:cubicBezTo>
                      <a:pt x="3515" y="82087"/>
                      <a:pt x="3348" y="82398"/>
                      <a:pt x="3180" y="82732"/>
                    </a:cubicBezTo>
                    <a:cubicBezTo>
                      <a:pt x="3061" y="82971"/>
                      <a:pt x="2941" y="83210"/>
                      <a:pt x="2822" y="83449"/>
                    </a:cubicBezTo>
                    <a:cubicBezTo>
                      <a:pt x="2798" y="83521"/>
                      <a:pt x="2750" y="83617"/>
                      <a:pt x="2702" y="83689"/>
                    </a:cubicBezTo>
                    <a:cubicBezTo>
                      <a:pt x="2654" y="83808"/>
                      <a:pt x="2583" y="83952"/>
                      <a:pt x="2511" y="84071"/>
                    </a:cubicBezTo>
                    <a:lnTo>
                      <a:pt x="2152" y="84812"/>
                    </a:lnTo>
                    <a:cubicBezTo>
                      <a:pt x="1913" y="85314"/>
                      <a:pt x="1674" y="85816"/>
                      <a:pt x="1435" y="86295"/>
                    </a:cubicBezTo>
                    <a:lnTo>
                      <a:pt x="694" y="87801"/>
                    </a:lnTo>
                    <a:cubicBezTo>
                      <a:pt x="574" y="88040"/>
                      <a:pt x="455" y="88303"/>
                      <a:pt x="335" y="88542"/>
                    </a:cubicBezTo>
                    <a:cubicBezTo>
                      <a:pt x="192" y="88757"/>
                      <a:pt x="96" y="88996"/>
                      <a:pt x="24" y="89259"/>
                    </a:cubicBezTo>
                    <a:cubicBezTo>
                      <a:pt x="1" y="89522"/>
                      <a:pt x="24" y="89785"/>
                      <a:pt x="120" y="90024"/>
                    </a:cubicBezTo>
                    <a:cubicBezTo>
                      <a:pt x="144" y="90168"/>
                      <a:pt x="192" y="90287"/>
                      <a:pt x="216" y="90455"/>
                    </a:cubicBezTo>
                    <a:cubicBezTo>
                      <a:pt x="192" y="90478"/>
                      <a:pt x="192" y="90502"/>
                      <a:pt x="192" y="90526"/>
                    </a:cubicBezTo>
                    <a:cubicBezTo>
                      <a:pt x="383" y="91459"/>
                      <a:pt x="383" y="92415"/>
                      <a:pt x="240" y="93347"/>
                    </a:cubicBezTo>
                    <a:cubicBezTo>
                      <a:pt x="216" y="93491"/>
                      <a:pt x="192" y="93610"/>
                      <a:pt x="168" y="93754"/>
                    </a:cubicBezTo>
                    <a:cubicBezTo>
                      <a:pt x="144" y="93873"/>
                      <a:pt x="120" y="94017"/>
                      <a:pt x="96" y="94136"/>
                    </a:cubicBezTo>
                    <a:cubicBezTo>
                      <a:pt x="96" y="94184"/>
                      <a:pt x="120" y="94208"/>
                      <a:pt x="168" y="94208"/>
                    </a:cubicBezTo>
                    <a:cubicBezTo>
                      <a:pt x="407" y="94375"/>
                      <a:pt x="670" y="94519"/>
                      <a:pt x="957" y="94662"/>
                    </a:cubicBezTo>
                    <a:cubicBezTo>
                      <a:pt x="1220" y="94830"/>
                      <a:pt x="1483" y="94973"/>
                      <a:pt x="1746" y="95093"/>
                    </a:cubicBezTo>
                    <a:cubicBezTo>
                      <a:pt x="2296" y="95380"/>
                      <a:pt x="2846" y="95643"/>
                      <a:pt x="3396" y="95858"/>
                    </a:cubicBezTo>
                    <a:lnTo>
                      <a:pt x="3874" y="96073"/>
                    </a:lnTo>
                    <a:lnTo>
                      <a:pt x="4113" y="96169"/>
                    </a:lnTo>
                    <a:cubicBezTo>
                      <a:pt x="4185" y="96192"/>
                      <a:pt x="4280" y="96216"/>
                      <a:pt x="4376" y="96240"/>
                    </a:cubicBezTo>
                    <a:cubicBezTo>
                      <a:pt x="4358" y="96275"/>
                      <a:pt x="4392" y="96297"/>
                      <a:pt x="4421" y="96297"/>
                    </a:cubicBezTo>
                    <a:cubicBezTo>
                      <a:pt x="4431" y="96297"/>
                      <a:pt x="4441" y="96294"/>
                      <a:pt x="4448" y="96288"/>
                    </a:cubicBezTo>
                    <a:lnTo>
                      <a:pt x="4519" y="96169"/>
                    </a:lnTo>
                    <a:cubicBezTo>
                      <a:pt x="4591" y="96097"/>
                      <a:pt x="4663" y="96001"/>
                      <a:pt x="4734" y="95906"/>
                    </a:cubicBezTo>
                    <a:cubicBezTo>
                      <a:pt x="4806" y="95786"/>
                      <a:pt x="4878" y="95690"/>
                      <a:pt x="4950" y="95595"/>
                    </a:cubicBezTo>
                    <a:cubicBezTo>
                      <a:pt x="5117" y="95403"/>
                      <a:pt x="5284" y="95236"/>
                      <a:pt x="5476" y="95093"/>
                    </a:cubicBezTo>
                    <a:cubicBezTo>
                      <a:pt x="5882" y="94782"/>
                      <a:pt x="6312" y="94567"/>
                      <a:pt x="6791" y="94447"/>
                    </a:cubicBezTo>
                    <a:cubicBezTo>
                      <a:pt x="6934" y="94399"/>
                      <a:pt x="7053" y="94375"/>
                      <a:pt x="7197" y="94375"/>
                    </a:cubicBezTo>
                    <a:lnTo>
                      <a:pt x="7388" y="94352"/>
                    </a:lnTo>
                    <a:lnTo>
                      <a:pt x="7579" y="94352"/>
                    </a:lnTo>
                    <a:cubicBezTo>
                      <a:pt x="7579" y="94368"/>
                      <a:pt x="7603" y="94385"/>
                      <a:pt x="7626" y="94385"/>
                    </a:cubicBezTo>
                    <a:cubicBezTo>
                      <a:pt x="7635" y="94385"/>
                      <a:pt x="7644" y="94382"/>
                      <a:pt x="7651" y="94375"/>
                    </a:cubicBezTo>
                    <a:cubicBezTo>
                      <a:pt x="7699" y="94280"/>
                      <a:pt x="7771" y="94184"/>
                      <a:pt x="7819" y="94089"/>
                    </a:cubicBezTo>
                    <a:cubicBezTo>
                      <a:pt x="7866" y="93993"/>
                      <a:pt x="7914" y="93897"/>
                      <a:pt x="7962" y="93802"/>
                    </a:cubicBezTo>
                    <a:lnTo>
                      <a:pt x="8273" y="93204"/>
                    </a:lnTo>
                    <a:lnTo>
                      <a:pt x="8823" y="92080"/>
                    </a:lnTo>
                    <a:cubicBezTo>
                      <a:pt x="8871" y="92104"/>
                      <a:pt x="8942" y="92104"/>
                      <a:pt x="8990" y="92128"/>
                    </a:cubicBezTo>
                    <a:cubicBezTo>
                      <a:pt x="9110" y="92128"/>
                      <a:pt x="9205" y="92128"/>
                      <a:pt x="9325" y="92080"/>
                    </a:cubicBezTo>
                    <a:cubicBezTo>
                      <a:pt x="9516" y="92032"/>
                      <a:pt x="9683" y="91913"/>
                      <a:pt x="9827" y="91746"/>
                    </a:cubicBezTo>
                    <a:cubicBezTo>
                      <a:pt x="9851" y="91722"/>
                      <a:pt x="9875" y="91674"/>
                      <a:pt x="9899" y="91650"/>
                    </a:cubicBezTo>
                    <a:lnTo>
                      <a:pt x="10616" y="91650"/>
                    </a:lnTo>
                    <a:lnTo>
                      <a:pt x="11405" y="91626"/>
                    </a:lnTo>
                    <a:lnTo>
                      <a:pt x="12863" y="91602"/>
                    </a:lnTo>
                    <a:cubicBezTo>
                      <a:pt x="13035" y="91593"/>
                      <a:pt x="13207" y="91588"/>
                      <a:pt x="13379" y="91588"/>
                    </a:cubicBezTo>
                    <a:cubicBezTo>
                      <a:pt x="14067" y="91588"/>
                      <a:pt x="14752" y="91664"/>
                      <a:pt x="15421" y="91817"/>
                    </a:cubicBezTo>
                    <a:cubicBezTo>
                      <a:pt x="15660" y="91865"/>
                      <a:pt x="15876" y="91937"/>
                      <a:pt x="16091" y="92032"/>
                    </a:cubicBezTo>
                    <a:cubicBezTo>
                      <a:pt x="16186" y="92080"/>
                      <a:pt x="16306" y="92128"/>
                      <a:pt x="16402" y="92176"/>
                    </a:cubicBezTo>
                    <a:lnTo>
                      <a:pt x="16617" y="92319"/>
                    </a:lnTo>
                    <a:cubicBezTo>
                      <a:pt x="16617" y="92391"/>
                      <a:pt x="16688" y="92415"/>
                      <a:pt x="16736" y="92415"/>
                    </a:cubicBezTo>
                    <a:cubicBezTo>
                      <a:pt x="16832" y="92415"/>
                      <a:pt x="16880" y="92295"/>
                      <a:pt x="16928" y="92248"/>
                    </a:cubicBezTo>
                    <a:lnTo>
                      <a:pt x="17071" y="92032"/>
                    </a:lnTo>
                    <a:cubicBezTo>
                      <a:pt x="17310" y="92176"/>
                      <a:pt x="17573" y="92343"/>
                      <a:pt x="17836" y="92463"/>
                    </a:cubicBezTo>
                    <a:lnTo>
                      <a:pt x="18625" y="92845"/>
                    </a:lnTo>
                    <a:cubicBezTo>
                      <a:pt x="19127" y="93084"/>
                      <a:pt x="19605" y="93323"/>
                      <a:pt x="20083" y="93586"/>
                    </a:cubicBezTo>
                    <a:cubicBezTo>
                      <a:pt x="20227" y="93658"/>
                      <a:pt x="20346" y="93730"/>
                      <a:pt x="20466" y="93826"/>
                    </a:cubicBezTo>
                    <a:lnTo>
                      <a:pt x="20657" y="93921"/>
                    </a:lnTo>
                    <a:lnTo>
                      <a:pt x="20753" y="93993"/>
                    </a:lnTo>
                    <a:cubicBezTo>
                      <a:pt x="20777" y="94017"/>
                      <a:pt x="20825" y="94017"/>
                      <a:pt x="20848" y="94041"/>
                    </a:cubicBezTo>
                    <a:cubicBezTo>
                      <a:pt x="20860" y="94053"/>
                      <a:pt x="20872" y="94059"/>
                      <a:pt x="20881" y="94059"/>
                    </a:cubicBezTo>
                    <a:cubicBezTo>
                      <a:pt x="20890" y="94059"/>
                      <a:pt x="20896" y="94053"/>
                      <a:pt x="20896" y="94041"/>
                    </a:cubicBezTo>
                    <a:cubicBezTo>
                      <a:pt x="21088" y="94160"/>
                      <a:pt x="21255" y="94256"/>
                      <a:pt x="21446" y="94375"/>
                    </a:cubicBezTo>
                    <a:lnTo>
                      <a:pt x="21805" y="94567"/>
                    </a:lnTo>
                    <a:lnTo>
                      <a:pt x="21805" y="94615"/>
                    </a:lnTo>
                    <a:cubicBezTo>
                      <a:pt x="21781" y="94662"/>
                      <a:pt x="21805" y="94734"/>
                      <a:pt x="21805" y="94782"/>
                    </a:cubicBezTo>
                    <a:cubicBezTo>
                      <a:pt x="21805" y="94854"/>
                      <a:pt x="21829" y="94901"/>
                      <a:pt x="21853" y="94973"/>
                    </a:cubicBezTo>
                    <a:cubicBezTo>
                      <a:pt x="21877" y="95093"/>
                      <a:pt x="21900" y="95212"/>
                      <a:pt x="21948" y="95332"/>
                    </a:cubicBezTo>
                    <a:cubicBezTo>
                      <a:pt x="21996" y="95571"/>
                      <a:pt x="22068" y="95810"/>
                      <a:pt x="22163" y="96049"/>
                    </a:cubicBezTo>
                    <a:cubicBezTo>
                      <a:pt x="22235" y="96288"/>
                      <a:pt x="22307" y="96503"/>
                      <a:pt x="22403" y="96742"/>
                    </a:cubicBezTo>
                    <a:cubicBezTo>
                      <a:pt x="22474" y="96934"/>
                      <a:pt x="22570" y="97125"/>
                      <a:pt x="22666" y="97316"/>
                    </a:cubicBezTo>
                    <a:cubicBezTo>
                      <a:pt x="22761" y="97794"/>
                      <a:pt x="23263" y="97938"/>
                      <a:pt x="23717" y="97938"/>
                    </a:cubicBezTo>
                    <a:lnTo>
                      <a:pt x="23957" y="97938"/>
                    </a:lnTo>
                    <a:cubicBezTo>
                      <a:pt x="24363" y="98081"/>
                      <a:pt x="24746" y="98272"/>
                      <a:pt x="25128" y="98488"/>
                    </a:cubicBezTo>
                    <a:cubicBezTo>
                      <a:pt x="25391" y="98607"/>
                      <a:pt x="25630" y="98751"/>
                      <a:pt x="25893" y="98894"/>
                    </a:cubicBezTo>
                    <a:lnTo>
                      <a:pt x="26276" y="99109"/>
                    </a:lnTo>
                    <a:cubicBezTo>
                      <a:pt x="26395" y="99181"/>
                      <a:pt x="26515" y="99253"/>
                      <a:pt x="26658" y="99300"/>
                    </a:cubicBezTo>
                    <a:cubicBezTo>
                      <a:pt x="26694" y="99312"/>
                      <a:pt x="26730" y="99318"/>
                      <a:pt x="26765" y="99318"/>
                    </a:cubicBezTo>
                    <a:cubicBezTo>
                      <a:pt x="26869" y="99318"/>
                      <a:pt x="26963" y="99265"/>
                      <a:pt x="27017" y="99157"/>
                    </a:cubicBezTo>
                    <a:cubicBezTo>
                      <a:pt x="27089" y="99037"/>
                      <a:pt x="27089" y="98918"/>
                      <a:pt x="27089" y="98798"/>
                    </a:cubicBezTo>
                    <a:cubicBezTo>
                      <a:pt x="27232" y="98798"/>
                      <a:pt x="27399" y="98775"/>
                      <a:pt x="27543" y="98703"/>
                    </a:cubicBezTo>
                    <a:cubicBezTo>
                      <a:pt x="27662" y="98679"/>
                      <a:pt x="27758" y="98583"/>
                      <a:pt x="27806" y="98464"/>
                    </a:cubicBezTo>
                    <a:cubicBezTo>
                      <a:pt x="27830" y="98416"/>
                      <a:pt x="27830" y="98368"/>
                      <a:pt x="27830" y="98320"/>
                    </a:cubicBezTo>
                    <a:cubicBezTo>
                      <a:pt x="27877" y="98368"/>
                      <a:pt x="27925" y="98416"/>
                      <a:pt x="27997" y="98464"/>
                    </a:cubicBezTo>
                    <a:cubicBezTo>
                      <a:pt x="28093" y="98535"/>
                      <a:pt x="28188" y="98631"/>
                      <a:pt x="28284" y="98703"/>
                    </a:cubicBezTo>
                    <a:cubicBezTo>
                      <a:pt x="28475" y="98870"/>
                      <a:pt x="28690" y="99014"/>
                      <a:pt x="28882" y="99181"/>
                    </a:cubicBezTo>
                    <a:cubicBezTo>
                      <a:pt x="28738" y="99492"/>
                      <a:pt x="28595" y="99826"/>
                      <a:pt x="28427" y="100137"/>
                    </a:cubicBezTo>
                    <a:lnTo>
                      <a:pt x="28380" y="100281"/>
                    </a:lnTo>
                    <a:cubicBezTo>
                      <a:pt x="28212" y="100544"/>
                      <a:pt x="28093" y="100831"/>
                      <a:pt x="27973" y="101117"/>
                    </a:cubicBezTo>
                    <a:cubicBezTo>
                      <a:pt x="27901" y="101285"/>
                      <a:pt x="27854" y="101476"/>
                      <a:pt x="27806" y="101667"/>
                    </a:cubicBezTo>
                    <a:cubicBezTo>
                      <a:pt x="27758" y="101787"/>
                      <a:pt x="27686" y="101906"/>
                      <a:pt x="27638" y="102050"/>
                    </a:cubicBezTo>
                    <a:lnTo>
                      <a:pt x="27591" y="102217"/>
                    </a:lnTo>
                    <a:cubicBezTo>
                      <a:pt x="27399" y="102552"/>
                      <a:pt x="27280" y="102935"/>
                      <a:pt x="27208" y="103317"/>
                    </a:cubicBezTo>
                    <a:cubicBezTo>
                      <a:pt x="27184" y="103460"/>
                      <a:pt x="27136" y="103604"/>
                      <a:pt x="27112" y="103747"/>
                    </a:cubicBezTo>
                    <a:cubicBezTo>
                      <a:pt x="27089" y="103747"/>
                      <a:pt x="27065" y="103771"/>
                      <a:pt x="27065" y="103771"/>
                    </a:cubicBezTo>
                    <a:cubicBezTo>
                      <a:pt x="26969" y="104082"/>
                      <a:pt x="26921" y="104393"/>
                      <a:pt x="26849" y="104704"/>
                    </a:cubicBezTo>
                    <a:cubicBezTo>
                      <a:pt x="26802" y="105015"/>
                      <a:pt x="26730" y="105325"/>
                      <a:pt x="26682" y="105636"/>
                    </a:cubicBezTo>
                    <a:cubicBezTo>
                      <a:pt x="26539" y="106258"/>
                      <a:pt x="26443" y="106879"/>
                      <a:pt x="26300" y="107501"/>
                    </a:cubicBezTo>
                    <a:cubicBezTo>
                      <a:pt x="26252" y="107812"/>
                      <a:pt x="26180" y="108123"/>
                      <a:pt x="26132" y="108433"/>
                    </a:cubicBezTo>
                    <a:cubicBezTo>
                      <a:pt x="26060" y="108720"/>
                      <a:pt x="26037" y="109031"/>
                      <a:pt x="26060" y="109342"/>
                    </a:cubicBezTo>
                    <a:cubicBezTo>
                      <a:pt x="26108" y="109868"/>
                      <a:pt x="26347" y="110346"/>
                      <a:pt x="26730" y="110705"/>
                    </a:cubicBezTo>
                    <a:cubicBezTo>
                      <a:pt x="27112" y="111063"/>
                      <a:pt x="27614" y="111326"/>
                      <a:pt x="28140" y="111470"/>
                    </a:cubicBezTo>
                    <a:cubicBezTo>
                      <a:pt x="28690" y="111637"/>
                      <a:pt x="29288" y="111733"/>
                      <a:pt x="29862" y="111780"/>
                    </a:cubicBezTo>
                    <a:cubicBezTo>
                      <a:pt x="30057" y="111788"/>
                      <a:pt x="30253" y="111792"/>
                      <a:pt x="30449" y="111792"/>
                    </a:cubicBezTo>
                    <a:cubicBezTo>
                      <a:pt x="31430" y="111792"/>
                      <a:pt x="32420" y="111693"/>
                      <a:pt x="33376" y="111494"/>
                    </a:cubicBezTo>
                    <a:lnTo>
                      <a:pt x="33376" y="111494"/>
                    </a:lnTo>
                    <a:cubicBezTo>
                      <a:pt x="33352" y="111541"/>
                      <a:pt x="33376" y="111589"/>
                      <a:pt x="33424" y="111613"/>
                    </a:cubicBezTo>
                    <a:cubicBezTo>
                      <a:pt x="34094" y="111876"/>
                      <a:pt x="34763" y="112067"/>
                      <a:pt x="35456" y="112187"/>
                    </a:cubicBezTo>
                    <a:cubicBezTo>
                      <a:pt x="36102" y="112306"/>
                      <a:pt x="36795" y="112402"/>
                      <a:pt x="37465" y="112450"/>
                    </a:cubicBezTo>
                    <a:cubicBezTo>
                      <a:pt x="37943" y="112475"/>
                      <a:pt x="38425" y="112488"/>
                      <a:pt x="38907" y="112488"/>
                    </a:cubicBezTo>
                    <a:cubicBezTo>
                      <a:pt x="39822" y="112488"/>
                      <a:pt x="40741" y="112440"/>
                      <a:pt x="41649" y="112330"/>
                    </a:cubicBezTo>
                    <a:cubicBezTo>
                      <a:pt x="44494" y="112020"/>
                      <a:pt x="47291" y="111350"/>
                      <a:pt x="50112" y="110920"/>
                    </a:cubicBezTo>
                    <a:cubicBezTo>
                      <a:pt x="51547" y="110681"/>
                      <a:pt x="53029" y="110561"/>
                      <a:pt x="54487" y="110537"/>
                    </a:cubicBezTo>
                    <a:cubicBezTo>
                      <a:pt x="55946" y="110537"/>
                      <a:pt x="57428" y="110681"/>
                      <a:pt x="58886" y="110920"/>
                    </a:cubicBezTo>
                    <a:cubicBezTo>
                      <a:pt x="60559" y="111191"/>
                      <a:pt x="62289" y="111500"/>
                      <a:pt x="64004" y="111500"/>
                    </a:cubicBezTo>
                    <a:cubicBezTo>
                      <a:pt x="65009" y="111500"/>
                      <a:pt x="66010" y="111394"/>
                      <a:pt x="66991" y="111111"/>
                    </a:cubicBezTo>
                    <a:cubicBezTo>
                      <a:pt x="69095" y="110513"/>
                      <a:pt x="71127" y="108912"/>
                      <a:pt x="71558" y="106640"/>
                    </a:cubicBezTo>
                    <a:cubicBezTo>
                      <a:pt x="71605" y="106401"/>
                      <a:pt x="71629" y="106138"/>
                      <a:pt x="71605" y="105875"/>
                    </a:cubicBezTo>
                    <a:cubicBezTo>
                      <a:pt x="71605" y="105846"/>
                      <a:pt x="71578" y="105825"/>
                      <a:pt x="71551" y="105825"/>
                    </a:cubicBezTo>
                    <a:cubicBezTo>
                      <a:pt x="71535" y="105825"/>
                      <a:pt x="71519" y="105833"/>
                      <a:pt x="71510" y="105851"/>
                    </a:cubicBezTo>
                    <a:cubicBezTo>
                      <a:pt x="71510" y="105756"/>
                      <a:pt x="71486" y="105660"/>
                      <a:pt x="71462" y="105564"/>
                    </a:cubicBezTo>
                    <a:cubicBezTo>
                      <a:pt x="71438" y="105325"/>
                      <a:pt x="71390" y="105086"/>
                      <a:pt x="71319" y="104847"/>
                    </a:cubicBezTo>
                    <a:cubicBezTo>
                      <a:pt x="71199" y="104369"/>
                      <a:pt x="71056" y="103915"/>
                      <a:pt x="70864" y="103460"/>
                    </a:cubicBezTo>
                    <a:cubicBezTo>
                      <a:pt x="70793" y="103269"/>
                      <a:pt x="70721" y="103078"/>
                      <a:pt x="70649" y="102911"/>
                    </a:cubicBezTo>
                    <a:cubicBezTo>
                      <a:pt x="70673" y="102456"/>
                      <a:pt x="70649" y="102002"/>
                      <a:pt x="70553" y="101572"/>
                    </a:cubicBezTo>
                    <a:lnTo>
                      <a:pt x="70577" y="101524"/>
                    </a:lnTo>
                    <a:cubicBezTo>
                      <a:pt x="70577" y="101500"/>
                      <a:pt x="70577" y="101452"/>
                      <a:pt x="70530" y="101452"/>
                    </a:cubicBezTo>
                    <a:cubicBezTo>
                      <a:pt x="70506" y="101261"/>
                      <a:pt x="70458" y="101070"/>
                      <a:pt x="70434" y="100878"/>
                    </a:cubicBezTo>
                    <a:cubicBezTo>
                      <a:pt x="70147" y="98846"/>
                      <a:pt x="69836" y="96790"/>
                      <a:pt x="69549" y="94758"/>
                    </a:cubicBezTo>
                    <a:cubicBezTo>
                      <a:pt x="69478" y="94328"/>
                      <a:pt x="69406" y="93897"/>
                      <a:pt x="69358" y="93467"/>
                    </a:cubicBezTo>
                    <a:cubicBezTo>
                      <a:pt x="69430" y="93204"/>
                      <a:pt x="69454" y="92941"/>
                      <a:pt x="69454" y="92654"/>
                    </a:cubicBezTo>
                    <a:cubicBezTo>
                      <a:pt x="69406" y="91506"/>
                      <a:pt x="68760" y="90455"/>
                      <a:pt x="68354" y="89403"/>
                    </a:cubicBezTo>
                    <a:cubicBezTo>
                      <a:pt x="67924" y="88303"/>
                      <a:pt x="67637" y="87131"/>
                      <a:pt x="67469" y="85936"/>
                    </a:cubicBezTo>
                    <a:cubicBezTo>
                      <a:pt x="67445" y="85792"/>
                      <a:pt x="67445" y="85649"/>
                      <a:pt x="67422" y="85482"/>
                    </a:cubicBezTo>
                    <a:cubicBezTo>
                      <a:pt x="67445" y="85410"/>
                      <a:pt x="67493" y="85314"/>
                      <a:pt x="67517" y="85243"/>
                    </a:cubicBezTo>
                    <a:cubicBezTo>
                      <a:pt x="67589" y="85171"/>
                      <a:pt x="67661" y="85075"/>
                      <a:pt x="67732" y="84980"/>
                    </a:cubicBezTo>
                    <a:cubicBezTo>
                      <a:pt x="67876" y="84717"/>
                      <a:pt x="67971" y="84430"/>
                      <a:pt x="67971" y="84119"/>
                    </a:cubicBezTo>
                    <a:cubicBezTo>
                      <a:pt x="67971" y="83521"/>
                      <a:pt x="67732" y="82923"/>
                      <a:pt x="67685" y="82326"/>
                    </a:cubicBezTo>
                    <a:lnTo>
                      <a:pt x="67685" y="82135"/>
                    </a:lnTo>
                    <a:cubicBezTo>
                      <a:pt x="67708" y="82063"/>
                      <a:pt x="67732" y="81967"/>
                      <a:pt x="67732" y="81872"/>
                    </a:cubicBezTo>
                    <a:cubicBezTo>
                      <a:pt x="67756" y="81322"/>
                      <a:pt x="67422" y="80891"/>
                      <a:pt x="67302" y="80365"/>
                    </a:cubicBezTo>
                    <a:cubicBezTo>
                      <a:pt x="67278" y="80270"/>
                      <a:pt x="67278" y="80150"/>
                      <a:pt x="67278" y="80031"/>
                    </a:cubicBezTo>
                    <a:cubicBezTo>
                      <a:pt x="67445" y="79983"/>
                      <a:pt x="67589" y="79911"/>
                      <a:pt x="67732" y="79863"/>
                    </a:cubicBezTo>
                    <a:cubicBezTo>
                      <a:pt x="67804" y="79839"/>
                      <a:pt x="67828" y="79744"/>
                      <a:pt x="67780" y="79696"/>
                    </a:cubicBezTo>
                    <a:cubicBezTo>
                      <a:pt x="67613" y="79529"/>
                      <a:pt x="67517" y="79313"/>
                      <a:pt x="67493" y="79074"/>
                    </a:cubicBezTo>
                    <a:cubicBezTo>
                      <a:pt x="67565" y="79026"/>
                      <a:pt x="67637" y="78955"/>
                      <a:pt x="67661" y="78859"/>
                    </a:cubicBezTo>
                    <a:cubicBezTo>
                      <a:pt x="67685" y="78716"/>
                      <a:pt x="67661" y="78572"/>
                      <a:pt x="67613" y="78453"/>
                    </a:cubicBezTo>
                    <a:cubicBezTo>
                      <a:pt x="67541" y="78190"/>
                      <a:pt x="67493" y="77927"/>
                      <a:pt x="67398" y="77688"/>
                    </a:cubicBezTo>
                    <a:cubicBezTo>
                      <a:pt x="67589" y="77592"/>
                      <a:pt x="67708" y="77425"/>
                      <a:pt x="67708" y="77233"/>
                    </a:cubicBezTo>
                    <a:cubicBezTo>
                      <a:pt x="67685" y="76994"/>
                      <a:pt x="67613" y="76755"/>
                      <a:pt x="67493" y="76564"/>
                    </a:cubicBezTo>
                    <a:cubicBezTo>
                      <a:pt x="67398" y="76397"/>
                      <a:pt x="67350" y="76229"/>
                      <a:pt x="67326" y="76038"/>
                    </a:cubicBezTo>
                    <a:cubicBezTo>
                      <a:pt x="67350" y="75918"/>
                      <a:pt x="67398" y="75775"/>
                      <a:pt x="67422" y="75632"/>
                    </a:cubicBezTo>
                    <a:cubicBezTo>
                      <a:pt x="67422" y="75608"/>
                      <a:pt x="67422" y="75560"/>
                      <a:pt x="67422" y="75512"/>
                    </a:cubicBezTo>
                    <a:cubicBezTo>
                      <a:pt x="67469" y="75392"/>
                      <a:pt x="67445" y="75273"/>
                      <a:pt x="67398" y="75177"/>
                    </a:cubicBezTo>
                    <a:cubicBezTo>
                      <a:pt x="67326" y="75106"/>
                      <a:pt x="67254" y="75058"/>
                      <a:pt x="67159" y="75058"/>
                    </a:cubicBezTo>
                    <a:cubicBezTo>
                      <a:pt x="67111" y="74962"/>
                      <a:pt x="67063" y="74914"/>
                      <a:pt x="66991" y="74866"/>
                    </a:cubicBezTo>
                    <a:lnTo>
                      <a:pt x="66991" y="74819"/>
                    </a:lnTo>
                    <a:cubicBezTo>
                      <a:pt x="66991" y="74771"/>
                      <a:pt x="67015" y="74723"/>
                      <a:pt x="67015" y="74675"/>
                    </a:cubicBezTo>
                    <a:cubicBezTo>
                      <a:pt x="67039" y="74651"/>
                      <a:pt x="67063" y="74603"/>
                      <a:pt x="67063" y="74556"/>
                    </a:cubicBezTo>
                    <a:cubicBezTo>
                      <a:pt x="67063" y="74532"/>
                      <a:pt x="67063" y="74508"/>
                      <a:pt x="67039" y="74508"/>
                    </a:cubicBezTo>
                    <a:lnTo>
                      <a:pt x="67039" y="74388"/>
                    </a:lnTo>
                    <a:lnTo>
                      <a:pt x="67039" y="73910"/>
                    </a:lnTo>
                    <a:cubicBezTo>
                      <a:pt x="67039" y="73599"/>
                      <a:pt x="67015" y="73289"/>
                      <a:pt x="66991" y="72978"/>
                    </a:cubicBezTo>
                    <a:cubicBezTo>
                      <a:pt x="66919" y="72356"/>
                      <a:pt x="66800" y="71758"/>
                      <a:pt x="66656" y="71161"/>
                    </a:cubicBezTo>
                    <a:cubicBezTo>
                      <a:pt x="66585" y="70946"/>
                      <a:pt x="66537" y="70730"/>
                      <a:pt x="66441" y="70515"/>
                    </a:cubicBezTo>
                    <a:cubicBezTo>
                      <a:pt x="66465" y="70491"/>
                      <a:pt x="66465" y="70467"/>
                      <a:pt x="66441" y="70467"/>
                    </a:cubicBezTo>
                    <a:cubicBezTo>
                      <a:pt x="66417" y="70372"/>
                      <a:pt x="66393" y="70300"/>
                      <a:pt x="66346" y="70228"/>
                    </a:cubicBezTo>
                    <a:lnTo>
                      <a:pt x="66346" y="70133"/>
                    </a:lnTo>
                    <a:lnTo>
                      <a:pt x="66346" y="70037"/>
                    </a:lnTo>
                    <a:cubicBezTo>
                      <a:pt x="66346" y="70013"/>
                      <a:pt x="66346" y="69989"/>
                      <a:pt x="66370" y="69965"/>
                    </a:cubicBezTo>
                    <a:cubicBezTo>
                      <a:pt x="66370" y="69918"/>
                      <a:pt x="66370" y="69870"/>
                      <a:pt x="66370" y="69846"/>
                    </a:cubicBezTo>
                    <a:cubicBezTo>
                      <a:pt x="66370" y="69822"/>
                      <a:pt x="66346" y="69798"/>
                      <a:pt x="66322" y="69798"/>
                    </a:cubicBezTo>
                    <a:cubicBezTo>
                      <a:pt x="66322" y="69678"/>
                      <a:pt x="66322" y="69559"/>
                      <a:pt x="66298" y="69439"/>
                    </a:cubicBezTo>
                    <a:cubicBezTo>
                      <a:pt x="66274" y="69129"/>
                      <a:pt x="66250" y="68794"/>
                      <a:pt x="66226" y="68483"/>
                    </a:cubicBezTo>
                    <a:cubicBezTo>
                      <a:pt x="66178" y="67814"/>
                      <a:pt x="66130" y="67168"/>
                      <a:pt x="66083" y="66523"/>
                    </a:cubicBezTo>
                    <a:cubicBezTo>
                      <a:pt x="66011" y="65232"/>
                      <a:pt x="65963" y="63917"/>
                      <a:pt x="65963" y="62626"/>
                    </a:cubicBezTo>
                    <a:lnTo>
                      <a:pt x="65963" y="62219"/>
                    </a:lnTo>
                    <a:lnTo>
                      <a:pt x="65963" y="62004"/>
                    </a:lnTo>
                    <a:cubicBezTo>
                      <a:pt x="65963" y="61884"/>
                      <a:pt x="65987" y="61765"/>
                      <a:pt x="66011" y="61645"/>
                    </a:cubicBezTo>
                    <a:cubicBezTo>
                      <a:pt x="66083" y="61430"/>
                      <a:pt x="66250" y="61239"/>
                      <a:pt x="66298" y="61024"/>
                    </a:cubicBezTo>
                    <a:cubicBezTo>
                      <a:pt x="66298" y="61000"/>
                      <a:pt x="66298" y="61000"/>
                      <a:pt x="66298" y="60976"/>
                    </a:cubicBezTo>
                    <a:cubicBezTo>
                      <a:pt x="66465" y="60593"/>
                      <a:pt x="66633" y="60211"/>
                      <a:pt x="66800" y="59828"/>
                    </a:cubicBezTo>
                    <a:cubicBezTo>
                      <a:pt x="67063" y="59278"/>
                      <a:pt x="67326" y="58729"/>
                      <a:pt x="67589" y="58203"/>
                    </a:cubicBezTo>
                    <a:cubicBezTo>
                      <a:pt x="67876" y="57677"/>
                      <a:pt x="68163" y="57151"/>
                      <a:pt x="68473" y="56625"/>
                    </a:cubicBezTo>
                    <a:cubicBezTo>
                      <a:pt x="68784" y="56099"/>
                      <a:pt x="69071" y="55644"/>
                      <a:pt x="69310" y="55142"/>
                    </a:cubicBezTo>
                    <a:cubicBezTo>
                      <a:pt x="69549" y="54688"/>
                      <a:pt x="69693" y="54210"/>
                      <a:pt x="69741" y="53708"/>
                    </a:cubicBezTo>
                    <a:cubicBezTo>
                      <a:pt x="70099" y="54353"/>
                      <a:pt x="70458" y="54999"/>
                      <a:pt x="70816" y="55644"/>
                    </a:cubicBezTo>
                    <a:cubicBezTo>
                      <a:pt x="71414" y="56625"/>
                      <a:pt x="72060" y="57581"/>
                      <a:pt x="72753" y="58513"/>
                    </a:cubicBezTo>
                    <a:cubicBezTo>
                      <a:pt x="72729" y="58513"/>
                      <a:pt x="72705" y="58561"/>
                      <a:pt x="72705" y="58585"/>
                    </a:cubicBezTo>
                    <a:cubicBezTo>
                      <a:pt x="72729" y="58681"/>
                      <a:pt x="72777" y="58752"/>
                      <a:pt x="72825" y="58848"/>
                    </a:cubicBezTo>
                    <a:lnTo>
                      <a:pt x="72944" y="59087"/>
                    </a:lnTo>
                    <a:cubicBezTo>
                      <a:pt x="73040" y="59255"/>
                      <a:pt x="73112" y="59446"/>
                      <a:pt x="73183" y="59613"/>
                    </a:cubicBezTo>
                    <a:cubicBezTo>
                      <a:pt x="73255" y="59781"/>
                      <a:pt x="73327" y="59948"/>
                      <a:pt x="73399" y="60139"/>
                    </a:cubicBezTo>
                    <a:cubicBezTo>
                      <a:pt x="73399" y="60163"/>
                      <a:pt x="73422" y="60211"/>
                      <a:pt x="73422" y="60259"/>
                    </a:cubicBezTo>
                    <a:cubicBezTo>
                      <a:pt x="73590" y="60976"/>
                      <a:pt x="73757" y="61693"/>
                      <a:pt x="73925" y="62386"/>
                    </a:cubicBezTo>
                    <a:cubicBezTo>
                      <a:pt x="74259" y="63869"/>
                      <a:pt x="74570" y="65351"/>
                      <a:pt x="74953" y="66809"/>
                    </a:cubicBezTo>
                    <a:cubicBezTo>
                      <a:pt x="75311" y="68196"/>
                      <a:pt x="75742" y="69559"/>
                      <a:pt x="76220" y="70922"/>
                    </a:cubicBezTo>
                    <a:cubicBezTo>
                      <a:pt x="76674" y="72284"/>
                      <a:pt x="77176" y="73599"/>
                      <a:pt x="77606" y="74938"/>
                    </a:cubicBezTo>
                    <a:cubicBezTo>
                      <a:pt x="77702" y="75225"/>
                      <a:pt x="77774" y="75512"/>
                      <a:pt x="77869" y="75775"/>
                    </a:cubicBezTo>
                    <a:cubicBezTo>
                      <a:pt x="77798" y="75751"/>
                      <a:pt x="77726" y="75727"/>
                      <a:pt x="77630" y="75727"/>
                    </a:cubicBezTo>
                    <a:lnTo>
                      <a:pt x="76985" y="75727"/>
                    </a:lnTo>
                    <a:cubicBezTo>
                      <a:pt x="76578" y="75751"/>
                      <a:pt x="76148" y="75799"/>
                      <a:pt x="75742" y="75895"/>
                    </a:cubicBezTo>
                    <a:cubicBezTo>
                      <a:pt x="75383" y="75990"/>
                      <a:pt x="75048" y="76134"/>
                      <a:pt x="74737" y="76349"/>
                    </a:cubicBezTo>
                    <a:cubicBezTo>
                      <a:pt x="74594" y="76444"/>
                      <a:pt x="74451" y="76564"/>
                      <a:pt x="74355" y="76707"/>
                    </a:cubicBezTo>
                    <a:cubicBezTo>
                      <a:pt x="74235" y="76851"/>
                      <a:pt x="74188" y="77018"/>
                      <a:pt x="74211" y="77186"/>
                    </a:cubicBezTo>
                    <a:cubicBezTo>
                      <a:pt x="74283" y="77401"/>
                      <a:pt x="74522" y="77449"/>
                      <a:pt x="74714" y="77520"/>
                    </a:cubicBezTo>
                    <a:cubicBezTo>
                      <a:pt x="74833" y="77544"/>
                      <a:pt x="74953" y="77592"/>
                      <a:pt x="75072" y="77640"/>
                    </a:cubicBezTo>
                    <a:cubicBezTo>
                      <a:pt x="75192" y="77664"/>
                      <a:pt x="75311" y="77712"/>
                      <a:pt x="75431" y="77712"/>
                    </a:cubicBezTo>
                    <a:cubicBezTo>
                      <a:pt x="75526" y="77903"/>
                      <a:pt x="75598" y="78118"/>
                      <a:pt x="75646" y="78309"/>
                    </a:cubicBezTo>
                    <a:cubicBezTo>
                      <a:pt x="75670" y="78572"/>
                      <a:pt x="75670" y="78811"/>
                      <a:pt x="75646" y="79050"/>
                    </a:cubicBezTo>
                    <a:cubicBezTo>
                      <a:pt x="75622" y="79313"/>
                      <a:pt x="75574" y="79576"/>
                      <a:pt x="75526" y="79863"/>
                    </a:cubicBezTo>
                    <a:cubicBezTo>
                      <a:pt x="75502" y="80007"/>
                      <a:pt x="75479" y="80150"/>
                      <a:pt x="75431" y="80294"/>
                    </a:cubicBezTo>
                    <a:cubicBezTo>
                      <a:pt x="75407" y="80437"/>
                      <a:pt x="75407" y="80533"/>
                      <a:pt x="75383" y="80628"/>
                    </a:cubicBezTo>
                    <a:cubicBezTo>
                      <a:pt x="75048" y="80676"/>
                      <a:pt x="74714" y="80748"/>
                      <a:pt x="74427" y="80915"/>
                    </a:cubicBezTo>
                    <a:cubicBezTo>
                      <a:pt x="74068" y="81130"/>
                      <a:pt x="73733" y="81369"/>
                      <a:pt x="73422" y="81632"/>
                    </a:cubicBezTo>
                    <a:lnTo>
                      <a:pt x="72825" y="82111"/>
                    </a:lnTo>
                    <a:lnTo>
                      <a:pt x="72538" y="82350"/>
                    </a:lnTo>
                    <a:lnTo>
                      <a:pt x="72418" y="82421"/>
                    </a:lnTo>
                    <a:cubicBezTo>
                      <a:pt x="72394" y="82421"/>
                      <a:pt x="72347" y="82421"/>
                      <a:pt x="72323" y="82445"/>
                    </a:cubicBezTo>
                    <a:lnTo>
                      <a:pt x="72179" y="82469"/>
                    </a:lnTo>
                    <a:lnTo>
                      <a:pt x="71940" y="82517"/>
                    </a:lnTo>
                    <a:lnTo>
                      <a:pt x="71677" y="82589"/>
                    </a:lnTo>
                    <a:cubicBezTo>
                      <a:pt x="71605" y="82589"/>
                      <a:pt x="71558" y="82613"/>
                      <a:pt x="71510" y="82684"/>
                    </a:cubicBezTo>
                    <a:cubicBezTo>
                      <a:pt x="71438" y="82804"/>
                      <a:pt x="71462" y="82947"/>
                      <a:pt x="71534" y="83067"/>
                    </a:cubicBezTo>
                    <a:lnTo>
                      <a:pt x="71534" y="83091"/>
                    </a:lnTo>
                    <a:cubicBezTo>
                      <a:pt x="71271" y="83067"/>
                      <a:pt x="71032" y="83019"/>
                      <a:pt x="70793" y="82923"/>
                    </a:cubicBezTo>
                    <a:lnTo>
                      <a:pt x="70745" y="82923"/>
                    </a:lnTo>
                    <a:cubicBezTo>
                      <a:pt x="70745" y="82900"/>
                      <a:pt x="70721" y="82876"/>
                      <a:pt x="70697" y="82876"/>
                    </a:cubicBezTo>
                    <a:cubicBezTo>
                      <a:pt x="70578" y="82796"/>
                      <a:pt x="70459" y="82750"/>
                      <a:pt x="70327" y="82750"/>
                    </a:cubicBezTo>
                    <a:cubicBezTo>
                      <a:pt x="70299" y="82750"/>
                      <a:pt x="70271" y="82752"/>
                      <a:pt x="70243" y="82756"/>
                    </a:cubicBezTo>
                    <a:cubicBezTo>
                      <a:pt x="70051" y="82780"/>
                      <a:pt x="69860" y="82804"/>
                      <a:pt x="69669" y="82876"/>
                    </a:cubicBezTo>
                    <a:cubicBezTo>
                      <a:pt x="69310" y="82947"/>
                      <a:pt x="68999" y="83210"/>
                      <a:pt x="68832" y="83545"/>
                    </a:cubicBezTo>
                    <a:cubicBezTo>
                      <a:pt x="68760" y="83736"/>
                      <a:pt x="68760" y="83928"/>
                      <a:pt x="68832" y="84119"/>
                    </a:cubicBezTo>
                    <a:cubicBezTo>
                      <a:pt x="68880" y="84215"/>
                      <a:pt x="68952" y="84286"/>
                      <a:pt x="68999" y="84358"/>
                    </a:cubicBezTo>
                    <a:cubicBezTo>
                      <a:pt x="69095" y="84430"/>
                      <a:pt x="69143" y="84525"/>
                      <a:pt x="69167" y="84621"/>
                    </a:cubicBezTo>
                    <a:cubicBezTo>
                      <a:pt x="69167" y="84621"/>
                      <a:pt x="69191" y="84645"/>
                      <a:pt x="69215" y="84645"/>
                    </a:cubicBezTo>
                    <a:cubicBezTo>
                      <a:pt x="69262" y="84860"/>
                      <a:pt x="69358" y="85051"/>
                      <a:pt x="69430" y="85243"/>
                    </a:cubicBezTo>
                    <a:cubicBezTo>
                      <a:pt x="69525" y="85529"/>
                      <a:pt x="69645" y="85792"/>
                      <a:pt x="69788" y="86079"/>
                    </a:cubicBezTo>
                    <a:cubicBezTo>
                      <a:pt x="70051" y="86605"/>
                      <a:pt x="70386" y="87107"/>
                      <a:pt x="70745" y="87562"/>
                    </a:cubicBezTo>
                    <a:cubicBezTo>
                      <a:pt x="71414" y="88398"/>
                      <a:pt x="72275" y="89020"/>
                      <a:pt x="73255" y="89403"/>
                    </a:cubicBezTo>
                    <a:cubicBezTo>
                      <a:pt x="73112" y="89450"/>
                      <a:pt x="73016" y="89570"/>
                      <a:pt x="72992" y="89713"/>
                    </a:cubicBezTo>
                    <a:cubicBezTo>
                      <a:pt x="72992" y="89881"/>
                      <a:pt x="73064" y="90048"/>
                      <a:pt x="73231" y="90144"/>
                    </a:cubicBezTo>
                    <a:cubicBezTo>
                      <a:pt x="73375" y="90263"/>
                      <a:pt x="73542" y="90359"/>
                      <a:pt x="73709" y="90431"/>
                    </a:cubicBezTo>
                    <a:cubicBezTo>
                      <a:pt x="73805" y="90502"/>
                      <a:pt x="73925" y="90550"/>
                      <a:pt x="74020" y="90598"/>
                    </a:cubicBezTo>
                    <a:cubicBezTo>
                      <a:pt x="73996" y="90622"/>
                      <a:pt x="73996" y="90670"/>
                      <a:pt x="74020" y="90694"/>
                    </a:cubicBezTo>
                    <a:cubicBezTo>
                      <a:pt x="74044" y="90741"/>
                      <a:pt x="74092" y="90789"/>
                      <a:pt x="74116" y="90813"/>
                    </a:cubicBezTo>
                    <a:cubicBezTo>
                      <a:pt x="74259" y="91052"/>
                      <a:pt x="74474" y="91220"/>
                      <a:pt x="74714" y="91291"/>
                    </a:cubicBezTo>
                    <a:cubicBezTo>
                      <a:pt x="74953" y="91411"/>
                      <a:pt x="75192" y="91483"/>
                      <a:pt x="75455" y="91530"/>
                    </a:cubicBezTo>
                    <a:cubicBezTo>
                      <a:pt x="75768" y="91605"/>
                      <a:pt x="76092" y="91642"/>
                      <a:pt x="76418" y="91642"/>
                    </a:cubicBezTo>
                    <a:cubicBezTo>
                      <a:pt x="76614" y="91642"/>
                      <a:pt x="76811" y="91629"/>
                      <a:pt x="77009" y="91602"/>
                    </a:cubicBezTo>
                    <a:cubicBezTo>
                      <a:pt x="77535" y="91554"/>
                      <a:pt x="78037" y="91387"/>
                      <a:pt x="78515" y="91148"/>
                    </a:cubicBezTo>
                    <a:cubicBezTo>
                      <a:pt x="78993" y="90885"/>
                      <a:pt x="79447" y="90526"/>
                      <a:pt x="79830" y="90120"/>
                    </a:cubicBezTo>
                    <a:cubicBezTo>
                      <a:pt x="80093" y="89857"/>
                      <a:pt x="80332" y="89618"/>
                      <a:pt x="80571" y="89355"/>
                    </a:cubicBezTo>
                    <a:lnTo>
                      <a:pt x="80834" y="89044"/>
                    </a:lnTo>
                    <a:cubicBezTo>
                      <a:pt x="80846" y="89056"/>
                      <a:pt x="80858" y="89062"/>
                      <a:pt x="80870" y="89062"/>
                    </a:cubicBezTo>
                    <a:cubicBezTo>
                      <a:pt x="80882" y="89062"/>
                      <a:pt x="80894" y="89056"/>
                      <a:pt x="80906" y="89044"/>
                    </a:cubicBezTo>
                    <a:cubicBezTo>
                      <a:pt x="81288" y="88829"/>
                      <a:pt x="81623" y="88542"/>
                      <a:pt x="81886" y="88207"/>
                    </a:cubicBezTo>
                    <a:lnTo>
                      <a:pt x="81934" y="88135"/>
                    </a:lnTo>
                    <a:cubicBezTo>
                      <a:pt x="82101" y="88016"/>
                      <a:pt x="82245" y="87872"/>
                      <a:pt x="82364" y="87705"/>
                    </a:cubicBezTo>
                    <a:cubicBezTo>
                      <a:pt x="82531" y="87442"/>
                      <a:pt x="82651" y="87179"/>
                      <a:pt x="82723" y="86868"/>
                    </a:cubicBezTo>
                    <a:cubicBezTo>
                      <a:pt x="82890" y="86271"/>
                      <a:pt x="82986" y="85673"/>
                      <a:pt x="83105" y="85099"/>
                    </a:cubicBezTo>
                    <a:cubicBezTo>
                      <a:pt x="83105" y="85075"/>
                      <a:pt x="83105" y="85075"/>
                      <a:pt x="83105" y="85051"/>
                    </a:cubicBezTo>
                    <a:cubicBezTo>
                      <a:pt x="83129" y="84980"/>
                      <a:pt x="83153" y="84908"/>
                      <a:pt x="83201" y="84836"/>
                    </a:cubicBezTo>
                    <a:cubicBezTo>
                      <a:pt x="83249" y="84693"/>
                      <a:pt x="83320" y="84525"/>
                      <a:pt x="83392" y="84406"/>
                    </a:cubicBezTo>
                    <a:cubicBezTo>
                      <a:pt x="83536" y="84119"/>
                      <a:pt x="83703" y="83856"/>
                      <a:pt x="83870" y="83593"/>
                    </a:cubicBezTo>
                    <a:cubicBezTo>
                      <a:pt x="84253" y="83091"/>
                      <a:pt x="84659" y="82637"/>
                      <a:pt x="85161" y="82254"/>
                    </a:cubicBezTo>
                    <a:cubicBezTo>
                      <a:pt x="85281" y="82158"/>
                      <a:pt x="85400" y="82063"/>
                      <a:pt x="85520" y="81967"/>
                    </a:cubicBezTo>
                    <a:cubicBezTo>
                      <a:pt x="85568" y="81979"/>
                      <a:pt x="85616" y="81985"/>
                      <a:pt x="85660" y="81985"/>
                    </a:cubicBezTo>
                    <a:cubicBezTo>
                      <a:pt x="85705" y="81985"/>
                      <a:pt x="85747" y="81979"/>
                      <a:pt x="85783" y="81967"/>
                    </a:cubicBezTo>
                    <a:cubicBezTo>
                      <a:pt x="85831" y="81967"/>
                      <a:pt x="85879" y="81943"/>
                      <a:pt x="85926" y="81919"/>
                    </a:cubicBezTo>
                    <a:cubicBezTo>
                      <a:pt x="85939" y="81921"/>
                      <a:pt x="85951" y="81922"/>
                      <a:pt x="85963" y="81922"/>
                    </a:cubicBezTo>
                    <a:cubicBezTo>
                      <a:pt x="86111" y="81922"/>
                      <a:pt x="86217" y="81789"/>
                      <a:pt x="86261" y="81656"/>
                    </a:cubicBezTo>
                    <a:cubicBezTo>
                      <a:pt x="86309" y="81513"/>
                      <a:pt x="86357" y="81346"/>
                      <a:pt x="86357" y="81178"/>
                    </a:cubicBezTo>
                    <a:cubicBezTo>
                      <a:pt x="86333" y="80748"/>
                      <a:pt x="86237" y="80318"/>
                      <a:pt x="86070" y="79935"/>
                    </a:cubicBezTo>
                    <a:cubicBezTo>
                      <a:pt x="85735" y="79122"/>
                      <a:pt x="85209" y="78381"/>
                      <a:pt x="84588" y="77783"/>
                    </a:cubicBezTo>
                    <a:cubicBezTo>
                      <a:pt x="84396" y="77616"/>
                      <a:pt x="84205" y="77449"/>
                      <a:pt x="84014" y="77281"/>
                    </a:cubicBezTo>
                    <a:cubicBezTo>
                      <a:pt x="83846" y="77114"/>
                      <a:pt x="83631" y="76970"/>
                      <a:pt x="83416" y="76851"/>
                    </a:cubicBezTo>
                    <a:cubicBezTo>
                      <a:pt x="83416" y="76839"/>
                      <a:pt x="83410" y="76833"/>
                      <a:pt x="83401" y="76833"/>
                    </a:cubicBezTo>
                    <a:cubicBezTo>
                      <a:pt x="83392" y="76833"/>
                      <a:pt x="83380" y="76839"/>
                      <a:pt x="83368" y="76851"/>
                    </a:cubicBezTo>
                    <a:cubicBezTo>
                      <a:pt x="83368" y="76683"/>
                      <a:pt x="83392" y="76516"/>
                      <a:pt x="83392" y="76373"/>
                    </a:cubicBezTo>
                    <a:cubicBezTo>
                      <a:pt x="83464" y="75464"/>
                      <a:pt x="83560" y="74532"/>
                      <a:pt x="83631" y="73623"/>
                    </a:cubicBezTo>
                    <a:cubicBezTo>
                      <a:pt x="83679" y="72715"/>
                      <a:pt x="83679" y="71782"/>
                      <a:pt x="83679" y="70850"/>
                    </a:cubicBezTo>
                    <a:cubicBezTo>
                      <a:pt x="83655" y="69941"/>
                      <a:pt x="83607" y="68985"/>
                      <a:pt x="83512" y="68077"/>
                    </a:cubicBezTo>
                    <a:cubicBezTo>
                      <a:pt x="83488" y="67598"/>
                      <a:pt x="83440" y="67144"/>
                      <a:pt x="83368" y="66690"/>
                    </a:cubicBezTo>
                    <a:cubicBezTo>
                      <a:pt x="83320" y="66355"/>
                      <a:pt x="83297" y="66021"/>
                      <a:pt x="83225" y="65686"/>
                    </a:cubicBezTo>
                    <a:cubicBezTo>
                      <a:pt x="83273" y="65686"/>
                      <a:pt x="83297" y="65662"/>
                      <a:pt x="83297" y="65638"/>
                    </a:cubicBezTo>
                    <a:cubicBezTo>
                      <a:pt x="83225" y="65303"/>
                      <a:pt x="83153" y="64992"/>
                      <a:pt x="83081" y="64682"/>
                    </a:cubicBezTo>
                    <a:cubicBezTo>
                      <a:pt x="83034" y="64371"/>
                      <a:pt x="82962" y="64060"/>
                      <a:pt x="82914" y="63749"/>
                    </a:cubicBezTo>
                    <a:cubicBezTo>
                      <a:pt x="82794" y="63104"/>
                      <a:pt x="82723" y="62482"/>
                      <a:pt x="82627" y="61861"/>
                    </a:cubicBezTo>
                    <a:cubicBezTo>
                      <a:pt x="82508" y="60593"/>
                      <a:pt x="82292" y="59326"/>
                      <a:pt x="82005" y="58107"/>
                    </a:cubicBezTo>
                    <a:cubicBezTo>
                      <a:pt x="81934" y="57748"/>
                      <a:pt x="81838" y="57414"/>
                      <a:pt x="81719" y="57079"/>
                    </a:cubicBezTo>
                    <a:cubicBezTo>
                      <a:pt x="81671" y="56912"/>
                      <a:pt x="81599" y="56744"/>
                      <a:pt x="81527" y="56577"/>
                    </a:cubicBezTo>
                    <a:cubicBezTo>
                      <a:pt x="81480" y="56409"/>
                      <a:pt x="81408" y="56242"/>
                      <a:pt x="81312" y="56099"/>
                    </a:cubicBezTo>
                    <a:cubicBezTo>
                      <a:pt x="81121" y="55142"/>
                      <a:pt x="80858" y="54210"/>
                      <a:pt x="80595" y="53278"/>
                    </a:cubicBezTo>
                    <a:cubicBezTo>
                      <a:pt x="80260" y="52106"/>
                      <a:pt x="79878" y="50958"/>
                      <a:pt x="79495" y="49835"/>
                    </a:cubicBezTo>
                    <a:cubicBezTo>
                      <a:pt x="79089" y="48687"/>
                      <a:pt x="78682" y="47587"/>
                      <a:pt x="78252" y="46464"/>
                    </a:cubicBezTo>
                    <a:lnTo>
                      <a:pt x="77606" y="44766"/>
                    </a:lnTo>
                    <a:cubicBezTo>
                      <a:pt x="77391" y="44216"/>
                      <a:pt x="77176" y="43667"/>
                      <a:pt x="76937" y="43117"/>
                    </a:cubicBezTo>
                    <a:cubicBezTo>
                      <a:pt x="76674" y="42591"/>
                      <a:pt x="76363" y="42065"/>
                      <a:pt x="76028" y="41539"/>
                    </a:cubicBezTo>
                    <a:cubicBezTo>
                      <a:pt x="75694" y="41013"/>
                      <a:pt x="75383" y="40487"/>
                      <a:pt x="75024" y="39961"/>
                    </a:cubicBezTo>
                    <a:cubicBezTo>
                      <a:pt x="74953" y="39817"/>
                      <a:pt x="74857" y="39698"/>
                      <a:pt x="74761" y="39578"/>
                    </a:cubicBezTo>
                    <a:lnTo>
                      <a:pt x="74737" y="39483"/>
                    </a:lnTo>
                    <a:cubicBezTo>
                      <a:pt x="74714" y="39435"/>
                      <a:pt x="74690" y="39363"/>
                      <a:pt x="74666" y="39315"/>
                    </a:cubicBezTo>
                    <a:cubicBezTo>
                      <a:pt x="74618" y="39076"/>
                      <a:pt x="74594" y="38837"/>
                      <a:pt x="74546" y="38598"/>
                    </a:cubicBezTo>
                    <a:cubicBezTo>
                      <a:pt x="74403" y="37952"/>
                      <a:pt x="74235" y="37331"/>
                      <a:pt x="74044" y="36709"/>
                    </a:cubicBezTo>
                    <a:cubicBezTo>
                      <a:pt x="73709" y="35586"/>
                      <a:pt x="73255" y="34462"/>
                      <a:pt x="72729" y="33410"/>
                    </a:cubicBezTo>
                    <a:cubicBezTo>
                      <a:pt x="72179" y="32358"/>
                      <a:pt x="71486" y="31402"/>
                      <a:pt x="70649" y="30565"/>
                    </a:cubicBezTo>
                    <a:cubicBezTo>
                      <a:pt x="70410" y="30350"/>
                      <a:pt x="70171" y="30135"/>
                      <a:pt x="69908" y="29943"/>
                    </a:cubicBezTo>
                    <a:cubicBezTo>
                      <a:pt x="69645" y="29752"/>
                      <a:pt x="69358" y="29585"/>
                      <a:pt x="69047" y="29489"/>
                    </a:cubicBezTo>
                    <a:cubicBezTo>
                      <a:pt x="68402" y="29250"/>
                      <a:pt x="67732" y="29107"/>
                      <a:pt x="67039" y="29035"/>
                    </a:cubicBezTo>
                    <a:cubicBezTo>
                      <a:pt x="66393" y="28963"/>
                      <a:pt x="65748" y="28939"/>
                      <a:pt x="65102" y="28939"/>
                    </a:cubicBezTo>
                    <a:lnTo>
                      <a:pt x="64959" y="28915"/>
                    </a:lnTo>
                    <a:cubicBezTo>
                      <a:pt x="64768" y="28891"/>
                      <a:pt x="64576" y="28867"/>
                      <a:pt x="64385" y="28867"/>
                    </a:cubicBezTo>
                    <a:cubicBezTo>
                      <a:pt x="64218" y="28867"/>
                      <a:pt x="64027" y="28844"/>
                      <a:pt x="63835" y="28820"/>
                    </a:cubicBezTo>
                    <a:cubicBezTo>
                      <a:pt x="63787" y="28772"/>
                      <a:pt x="63716" y="28748"/>
                      <a:pt x="63644" y="28724"/>
                    </a:cubicBezTo>
                    <a:lnTo>
                      <a:pt x="63333" y="28628"/>
                    </a:lnTo>
                    <a:lnTo>
                      <a:pt x="62807" y="28485"/>
                    </a:lnTo>
                    <a:lnTo>
                      <a:pt x="61779" y="28150"/>
                    </a:lnTo>
                    <a:cubicBezTo>
                      <a:pt x="61086" y="27935"/>
                      <a:pt x="60393" y="27696"/>
                      <a:pt x="59723" y="27457"/>
                    </a:cubicBezTo>
                    <a:cubicBezTo>
                      <a:pt x="59030" y="27194"/>
                      <a:pt x="58336" y="26955"/>
                      <a:pt x="57667" y="26692"/>
                    </a:cubicBezTo>
                    <a:cubicBezTo>
                      <a:pt x="57308" y="26572"/>
                      <a:pt x="56974" y="26429"/>
                      <a:pt x="56639" y="26309"/>
                    </a:cubicBezTo>
                    <a:cubicBezTo>
                      <a:pt x="56352" y="26190"/>
                      <a:pt x="56065" y="26046"/>
                      <a:pt x="55778" y="25903"/>
                    </a:cubicBezTo>
                    <a:cubicBezTo>
                      <a:pt x="55467" y="25712"/>
                      <a:pt x="55204" y="25472"/>
                      <a:pt x="55013" y="25210"/>
                    </a:cubicBezTo>
                    <a:cubicBezTo>
                      <a:pt x="54918" y="25066"/>
                      <a:pt x="54846" y="24947"/>
                      <a:pt x="54798" y="24803"/>
                    </a:cubicBezTo>
                    <a:lnTo>
                      <a:pt x="54798" y="24707"/>
                    </a:lnTo>
                    <a:cubicBezTo>
                      <a:pt x="54798" y="24588"/>
                      <a:pt x="54798" y="24468"/>
                      <a:pt x="54774" y="24349"/>
                    </a:cubicBezTo>
                    <a:lnTo>
                      <a:pt x="54774" y="24205"/>
                    </a:lnTo>
                    <a:cubicBezTo>
                      <a:pt x="54894" y="24373"/>
                      <a:pt x="55013" y="24540"/>
                      <a:pt x="55181" y="24636"/>
                    </a:cubicBezTo>
                    <a:cubicBezTo>
                      <a:pt x="55338" y="24737"/>
                      <a:pt x="55516" y="24785"/>
                      <a:pt x="55694" y="24785"/>
                    </a:cubicBezTo>
                    <a:cubicBezTo>
                      <a:pt x="55976" y="24785"/>
                      <a:pt x="56257" y="24664"/>
                      <a:pt x="56448" y="24444"/>
                    </a:cubicBezTo>
                    <a:cubicBezTo>
                      <a:pt x="56615" y="24253"/>
                      <a:pt x="56687" y="23990"/>
                      <a:pt x="56663" y="23727"/>
                    </a:cubicBezTo>
                    <a:cubicBezTo>
                      <a:pt x="56711" y="23727"/>
                      <a:pt x="56759" y="23703"/>
                      <a:pt x="56830" y="23679"/>
                    </a:cubicBezTo>
                    <a:cubicBezTo>
                      <a:pt x="57021" y="23632"/>
                      <a:pt x="57213" y="23512"/>
                      <a:pt x="57380" y="23369"/>
                    </a:cubicBezTo>
                    <a:cubicBezTo>
                      <a:pt x="57452" y="23297"/>
                      <a:pt x="57500" y="23201"/>
                      <a:pt x="57571" y="23106"/>
                    </a:cubicBezTo>
                    <a:cubicBezTo>
                      <a:pt x="57643" y="23010"/>
                      <a:pt x="57691" y="22914"/>
                      <a:pt x="57715" y="22795"/>
                    </a:cubicBezTo>
                    <a:cubicBezTo>
                      <a:pt x="57810" y="22364"/>
                      <a:pt x="57404" y="22125"/>
                      <a:pt x="57069" y="21958"/>
                    </a:cubicBezTo>
                    <a:cubicBezTo>
                      <a:pt x="56759" y="21791"/>
                      <a:pt x="56472" y="21575"/>
                      <a:pt x="56209" y="21360"/>
                    </a:cubicBezTo>
                    <a:cubicBezTo>
                      <a:pt x="56041" y="21217"/>
                      <a:pt x="55922" y="21073"/>
                      <a:pt x="55826" y="20906"/>
                    </a:cubicBezTo>
                    <a:cubicBezTo>
                      <a:pt x="55730" y="20739"/>
                      <a:pt x="55683" y="20547"/>
                      <a:pt x="55707" y="20356"/>
                    </a:cubicBezTo>
                    <a:cubicBezTo>
                      <a:pt x="55707" y="20356"/>
                      <a:pt x="55707" y="20356"/>
                      <a:pt x="55707" y="20332"/>
                    </a:cubicBezTo>
                    <a:cubicBezTo>
                      <a:pt x="55730" y="20261"/>
                      <a:pt x="55730" y="20189"/>
                      <a:pt x="55754" y="20117"/>
                    </a:cubicBezTo>
                    <a:cubicBezTo>
                      <a:pt x="55778" y="20045"/>
                      <a:pt x="55802" y="19902"/>
                      <a:pt x="55826" y="19782"/>
                    </a:cubicBezTo>
                    <a:lnTo>
                      <a:pt x="55874" y="19639"/>
                    </a:lnTo>
                    <a:cubicBezTo>
                      <a:pt x="56061" y="19776"/>
                      <a:pt x="56288" y="19849"/>
                      <a:pt x="56516" y="19849"/>
                    </a:cubicBezTo>
                    <a:cubicBezTo>
                      <a:pt x="56725" y="19849"/>
                      <a:pt x="56935" y="19788"/>
                      <a:pt x="57117" y="19663"/>
                    </a:cubicBezTo>
                    <a:cubicBezTo>
                      <a:pt x="57356" y="19519"/>
                      <a:pt x="57619" y="19233"/>
                      <a:pt x="57428" y="18970"/>
                    </a:cubicBezTo>
                    <a:cubicBezTo>
                      <a:pt x="57332" y="18874"/>
                      <a:pt x="57237" y="18802"/>
                      <a:pt x="57117" y="18778"/>
                    </a:cubicBezTo>
                    <a:lnTo>
                      <a:pt x="57093" y="18754"/>
                    </a:lnTo>
                    <a:cubicBezTo>
                      <a:pt x="57093" y="18754"/>
                      <a:pt x="57093" y="18730"/>
                      <a:pt x="57093" y="18730"/>
                    </a:cubicBezTo>
                    <a:cubicBezTo>
                      <a:pt x="57093" y="18730"/>
                      <a:pt x="57093" y="18707"/>
                      <a:pt x="57093" y="18707"/>
                    </a:cubicBezTo>
                    <a:cubicBezTo>
                      <a:pt x="57093" y="18683"/>
                      <a:pt x="57093" y="18683"/>
                      <a:pt x="57093" y="18683"/>
                    </a:cubicBezTo>
                    <a:lnTo>
                      <a:pt x="57093" y="18659"/>
                    </a:lnTo>
                    <a:cubicBezTo>
                      <a:pt x="57093" y="18635"/>
                      <a:pt x="57117" y="18635"/>
                      <a:pt x="57117" y="18635"/>
                    </a:cubicBezTo>
                    <a:lnTo>
                      <a:pt x="57141" y="18635"/>
                    </a:lnTo>
                    <a:cubicBezTo>
                      <a:pt x="57165" y="18611"/>
                      <a:pt x="57189" y="18611"/>
                      <a:pt x="57213" y="18587"/>
                    </a:cubicBezTo>
                    <a:cubicBezTo>
                      <a:pt x="57428" y="18611"/>
                      <a:pt x="57619" y="18635"/>
                      <a:pt x="57810" y="18683"/>
                    </a:cubicBezTo>
                    <a:cubicBezTo>
                      <a:pt x="57919" y="18702"/>
                      <a:pt x="58032" y="18714"/>
                      <a:pt x="58144" y="18714"/>
                    </a:cubicBezTo>
                    <a:cubicBezTo>
                      <a:pt x="58303" y="18714"/>
                      <a:pt x="58459" y="18691"/>
                      <a:pt x="58599" y="18635"/>
                    </a:cubicBezTo>
                    <a:cubicBezTo>
                      <a:pt x="58910" y="18515"/>
                      <a:pt x="59149" y="18252"/>
                      <a:pt x="59245" y="17918"/>
                    </a:cubicBezTo>
                    <a:cubicBezTo>
                      <a:pt x="59269" y="17535"/>
                      <a:pt x="59197" y="17176"/>
                      <a:pt x="59030" y="16842"/>
                    </a:cubicBezTo>
                    <a:cubicBezTo>
                      <a:pt x="59269" y="16674"/>
                      <a:pt x="59484" y="16507"/>
                      <a:pt x="59699" y="16316"/>
                    </a:cubicBezTo>
                    <a:cubicBezTo>
                      <a:pt x="59843" y="16196"/>
                      <a:pt x="59938" y="16053"/>
                      <a:pt x="60034" y="15885"/>
                    </a:cubicBezTo>
                    <a:cubicBezTo>
                      <a:pt x="60106" y="15742"/>
                      <a:pt x="60153" y="15598"/>
                      <a:pt x="60153" y="15431"/>
                    </a:cubicBezTo>
                    <a:cubicBezTo>
                      <a:pt x="60177" y="15073"/>
                      <a:pt x="60130" y="14714"/>
                      <a:pt x="59986" y="14403"/>
                    </a:cubicBezTo>
                    <a:cubicBezTo>
                      <a:pt x="59914" y="14212"/>
                      <a:pt x="59843" y="14068"/>
                      <a:pt x="59747" y="13901"/>
                    </a:cubicBezTo>
                    <a:cubicBezTo>
                      <a:pt x="59651" y="13734"/>
                      <a:pt x="59604" y="13566"/>
                      <a:pt x="59604" y="13399"/>
                    </a:cubicBezTo>
                    <a:cubicBezTo>
                      <a:pt x="59938" y="13088"/>
                      <a:pt x="60177" y="12682"/>
                      <a:pt x="60297" y="12251"/>
                    </a:cubicBezTo>
                    <a:cubicBezTo>
                      <a:pt x="60369" y="11797"/>
                      <a:pt x="60321" y="11367"/>
                      <a:pt x="60153" y="10936"/>
                    </a:cubicBezTo>
                    <a:cubicBezTo>
                      <a:pt x="59986" y="10506"/>
                      <a:pt x="59747" y="10100"/>
                      <a:pt x="59484" y="9717"/>
                    </a:cubicBezTo>
                    <a:cubicBezTo>
                      <a:pt x="59341" y="9502"/>
                      <a:pt x="59245" y="9239"/>
                      <a:pt x="59173" y="9000"/>
                    </a:cubicBezTo>
                    <a:cubicBezTo>
                      <a:pt x="59125" y="8856"/>
                      <a:pt x="59125" y="8713"/>
                      <a:pt x="59125" y="8593"/>
                    </a:cubicBezTo>
                    <a:lnTo>
                      <a:pt x="59125" y="8378"/>
                    </a:lnTo>
                    <a:lnTo>
                      <a:pt x="59125" y="8163"/>
                    </a:lnTo>
                    <a:cubicBezTo>
                      <a:pt x="59125" y="8139"/>
                      <a:pt x="59125" y="8139"/>
                      <a:pt x="59125" y="8139"/>
                    </a:cubicBezTo>
                    <a:cubicBezTo>
                      <a:pt x="59221" y="7781"/>
                      <a:pt x="59173" y="7398"/>
                      <a:pt x="59054" y="7039"/>
                    </a:cubicBezTo>
                    <a:cubicBezTo>
                      <a:pt x="58910" y="6681"/>
                      <a:pt x="58695" y="6370"/>
                      <a:pt x="58384" y="6107"/>
                    </a:cubicBezTo>
                    <a:cubicBezTo>
                      <a:pt x="58217" y="5964"/>
                      <a:pt x="58050" y="5844"/>
                      <a:pt x="57882" y="5701"/>
                    </a:cubicBezTo>
                    <a:cubicBezTo>
                      <a:pt x="57691" y="5557"/>
                      <a:pt x="57500" y="5366"/>
                      <a:pt x="57332" y="5222"/>
                    </a:cubicBezTo>
                    <a:cubicBezTo>
                      <a:pt x="57141" y="5055"/>
                      <a:pt x="56974" y="4888"/>
                      <a:pt x="56806" y="4696"/>
                    </a:cubicBezTo>
                    <a:cubicBezTo>
                      <a:pt x="56663" y="4529"/>
                      <a:pt x="56543" y="4314"/>
                      <a:pt x="56496" y="4099"/>
                    </a:cubicBezTo>
                    <a:cubicBezTo>
                      <a:pt x="56567" y="3788"/>
                      <a:pt x="56591" y="3501"/>
                      <a:pt x="56567" y="3190"/>
                    </a:cubicBezTo>
                    <a:cubicBezTo>
                      <a:pt x="56519" y="2856"/>
                      <a:pt x="56400" y="2521"/>
                      <a:pt x="56185" y="2258"/>
                    </a:cubicBezTo>
                    <a:cubicBezTo>
                      <a:pt x="56065" y="2138"/>
                      <a:pt x="55946" y="2019"/>
                      <a:pt x="55802" y="1971"/>
                    </a:cubicBezTo>
                    <a:cubicBezTo>
                      <a:pt x="55635" y="1899"/>
                      <a:pt x="55491" y="1875"/>
                      <a:pt x="55324" y="1851"/>
                    </a:cubicBezTo>
                    <a:cubicBezTo>
                      <a:pt x="55157" y="1851"/>
                      <a:pt x="54965" y="1851"/>
                      <a:pt x="54774" y="1827"/>
                    </a:cubicBezTo>
                    <a:cubicBezTo>
                      <a:pt x="54607" y="1804"/>
                      <a:pt x="54463" y="1732"/>
                      <a:pt x="54320" y="1612"/>
                    </a:cubicBezTo>
                    <a:cubicBezTo>
                      <a:pt x="54320" y="1588"/>
                      <a:pt x="54308" y="1576"/>
                      <a:pt x="54293" y="1576"/>
                    </a:cubicBezTo>
                    <a:cubicBezTo>
                      <a:pt x="54278" y="1576"/>
                      <a:pt x="54260" y="1588"/>
                      <a:pt x="54248" y="1612"/>
                    </a:cubicBezTo>
                    <a:cubicBezTo>
                      <a:pt x="54081" y="1493"/>
                      <a:pt x="53890" y="1397"/>
                      <a:pt x="53698" y="1349"/>
                    </a:cubicBezTo>
                    <a:cubicBezTo>
                      <a:pt x="53579" y="1278"/>
                      <a:pt x="53435" y="1254"/>
                      <a:pt x="53292" y="1230"/>
                    </a:cubicBezTo>
                    <a:cubicBezTo>
                      <a:pt x="53292" y="1206"/>
                      <a:pt x="53292" y="1206"/>
                      <a:pt x="53292" y="1182"/>
                    </a:cubicBezTo>
                    <a:cubicBezTo>
                      <a:pt x="53077" y="1015"/>
                      <a:pt x="52861" y="847"/>
                      <a:pt x="52598" y="752"/>
                    </a:cubicBezTo>
                    <a:cubicBezTo>
                      <a:pt x="52335" y="608"/>
                      <a:pt x="52096" y="441"/>
                      <a:pt x="51833" y="345"/>
                    </a:cubicBezTo>
                    <a:cubicBezTo>
                      <a:pt x="51363" y="120"/>
                      <a:pt x="50857" y="0"/>
                      <a:pt x="503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2" name="Google Shape;1592;p44"/>
              <p:cNvSpPr/>
              <p:nvPr/>
            </p:nvSpPr>
            <p:spPr>
              <a:xfrm>
                <a:off x="5107000" y="7588450"/>
                <a:ext cx="3025" cy="13325"/>
              </a:xfrm>
              <a:custGeom>
                <a:avLst/>
                <a:gdLst/>
                <a:ahLst/>
                <a:cxnLst/>
                <a:rect l="l" t="t" r="r" b="b"/>
                <a:pathLst>
                  <a:path w="121" h="533" extrusionOk="0">
                    <a:moveTo>
                      <a:pt x="37" y="0"/>
                    </a:moveTo>
                    <a:cubicBezTo>
                      <a:pt x="31" y="0"/>
                      <a:pt x="25" y="6"/>
                      <a:pt x="25" y="18"/>
                    </a:cubicBezTo>
                    <a:cubicBezTo>
                      <a:pt x="1" y="42"/>
                      <a:pt x="1" y="90"/>
                      <a:pt x="25" y="138"/>
                    </a:cubicBezTo>
                    <a:cubicBezTo>
                      <a:pt x="49" y="186"/>
                      <a:pt x="49" y="234"/>
                      <a:pt x="49" y="257"/>
                    </a:cubicBezTo>
                    <a:cubicBezTo>
                      <a:pt x="49" y="353"/>
                      <a:pt x="49" y="425"/>
                      <a:pt x="49" y="497"/>
                    </a:cubicBezTo>
                    <a:cubicBezTo>
                      <a:pt x="49" y="520"/>
                      <a:pt x="61" y="532"/>
                      <a:pt x="76" y="532"/>
                    </a:cubicBezTo>
                    <a:cubicBezTo>
                      <a:pt x="91" y="532"/>
                      <a:pt x="109" y="520"/>
                      <a:pt x="121" y="497"/>
                    </a:cubicBezTo>
                    <a:cubicBezTo>
                      <a:pt x="121" y="425"/>
                      <a:pt x="121" y="329"/>
                      <a:pt x="121" y="257"/>
                    </a:cubicBezTo>
                    <a:cubicBezTo>
                      <a:pt x="121" y="162"/>
                      <a:pt x="97" y="90"/>
                      <a:pt x="49" y="18"/>
                    </a:cubicBezTo>
                    <a:cubicBezTo>
                      <a:pt x="49" y="6"/>
                      <a:pt x="43" y="0"/>
                      <a:pt x="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3" name="Google Shape;1593;p44"/>
              <p:cNvSpPr/>
              <p:nvPr/>
            </p:nvSpPr>
            <p:spPr>
              <a:xfrm>
                <a:off x="5114775" y="7447850"/>
                <a:ext cx="10200" cy="1800"/>
              </a:xfrm>
              <a:custGeom>
                <a:avLst/>
                <a:gdLst/>
                <a:ahLst/>
                <a:cxnLst/>
                <a:rect l="l" t="t" r="r" b="b"/>
                <a:pathLst>
                  <a:path w="408" h="72" extrusionOk="0">
                    <a:moveTo>
                      <a:pt x="49" y="0"/>
                    </a:moveTo>
                    <a:cubicBezTo>
                      <a:pt x="1" y="0"/>
                      <a:pt x="1" y="72"/>
                      <a:pt x="49" y="72"/>
                    </a:cubicBezTo>
                    <a:lnTo>
                      <a:pt x="312" y="72"/>
                    </a:lnTo>
                    <a:lnTo>
                      <a:pt x="383" y="48"/>
                    </a:lnTo>
                    <a:cubicBezTo>
                      <a:pt x="407" y="48"/>
                      <a:pt x="407" y="0"/>
                      <a:pt x="3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4" name="Google Shape;1594;p44"/>
              <p:cNvSpPr/>
              <p:nvPr/>
            </p:nvSpPr>
            <p:spPr>
              <a:xfrm>
                <a:off x="5139475" y="7577900"/>
                <a:ext cx="402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161" h="595" extrusionOk="0">
                    <a:moveTo>
                      <a:pt x="32" y="0"/>
                    </a:moveTo>
                    <a:cubicBezTo>
                      <a:pt x="19" y="0"/>
                      <a:pt x="0" y="17"/>
                      <a:pt x="17" y="34"/>
                    </a:cubicBezTo>
                    <a:cubicBezTo>
                      <a:pt x="17" y="130"/>
                      <a:pt x="65" y="225"/>
                      <a:pt x="65" y="297"/>
                    </a:cubicBezTo>
                    <a:cubicBezTo>
                      <a:pt x="89" y="393"/>
                      <a:pt x="113" y="488"/>
                      <a:pt x="136" y="584"/>
                    </a:cubicBezTo>
                    <a:cubicBezTo>
                      <a:pt x="136" y="592"/>
                      <a:pt x="139" y="594"/>
                      <a:pt x="143" y="594"/>
                    </a:cubicBezTo>
                    <a:cubicBezTo>
                      <a:pt x="150" y="594"/>
                      <a:pt x="160" y="584"/>
                      <a:pt x="160" y="584"/>
                    </a:cubicBezTo>
                    <a:cubicBezTo>
                      <a:pt x="160" y="393"/>
                      <a:pt x="136" y="201"/>
                      <a:pt x="41" y="10"/>
                    </a:cubicBezTo>
                    <a:cubicBezTo>
                      <a:pt x="41" y="3"/>
                      <a:pt x="37" y="0"/>
                      <a:pt x="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5" name="Google Shape;1595;p44"/>
              <p:cNvSpPr/>
              <p:nvPr/>
            </p:nvSpPr>
            <p:spPr>
              <a:xfrm>
                <a:off x="4951775" y="7608375"/>
                <a:ext cx="1122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449" h="537" extrusionOk="0">
                    <a:moveTo>
                      <a:pt x="32" y="0"/>
                    </a:moveTo>
                    <a:cubicBezTo>
                      <a:pt x="20" y="0"/>
                      <a:pt x="1" y="17"/>
                      <a:pt x="18" y="34"/>
                    </a:cubicBezTo>
                    <a:cubicBezTo>
                      <a:pt x="66" y="130"/>
                      <a:pt x="113" y="225"/>
                      <a:pt x="185" y="297"/>
                    </a:cubicBezTo>
                    <a:cubicBezTo>
                      <a:pt x="257" y="393"/>
                      <a:pt x="329" y="465"/>
                      <a:pt x="424" y="536"/>
                    </a:cubicBezTo>
                    <a:cubicBezTo>
                      <a:pt x="424" y="536"/>
                      <a:pt x="448" y="536"/>
                      <a:pt x="448" y="512"/>
                    </a:cubicBezTo>
                    <a:cubicBezTo>
                      <a:pt x="376" y="417"/>
                      <a:pt x="305" y="345"/>
                      <a:pt x="233" y="273"/>
                    </a:cubicBezTo>
                    <a:cubicBezTo>
                      <a:pt x="185" y="178"/>
                      <a:pt x="113" y="106"/>
                      <a:pt x="42" y="10"/>
                    </a:cubicBezTo>
                    <a:cubicBezTo>
                      <a:pt x="42" y="3"/>
                      <a:pt x="38" y="0"/>
                      <a:pt x="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6" name="Google Shape;1596;p44"/>
              <p:cNvSpPr/>
              <p:nvPr/>
            </p:nvSpPr>
            <p:spPr>
              <a:xfrm>
                <a:off x="5059200" y="7621925"/>
                <a:ext cx="36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144" h="449" extrusionOk="0">
                    <a:moveTo>
                      <a:pt x="96" y="0"/>
                    </a:moveTo>
                    <a:cubicBezTo>
                      <a:pt x="84" y="0"/>
                      <a:pt x="72" y="6"/>
                      <a:pt x="72" y="18"/>
                    </a:cubicBezTo>
                    <a:cubicBezTo>
                      <a:pt x="72" y="42"/>
                      <a:pt x="72" y="66"/>
                      <a:pt x="72" y="66"/>
                    </a:cubicBezTo>
                    <a:lnTo>
                      <a:pt x="72" y="114"/>
                    </a:lnTo>
                    <a:cubicBezTo>
                      <a:pt x="72" y="138"/>
                      <a:pt x="72" y="186"/>
                      <a:pt x="48" y="209"/>
                    </a:cubicBezTo>
                    <a:cubicBezTo>
                      <a:pt x="48" y="281"/>
                      <a:pt x="24" y="329"/>
                      <a:pt x="0" y="401"/>
                    </a:cubicBezTo>
                    <a:cubicBezTo>
                      <a:pt x="0" y="401"/>
                      <a:pt x="0" y="425"/>
                      <a:pt x="0" y="449"/>
                    </a:cubicBezTo>
                    <a:cubicBezTo>
                      <a:pt x="24" y="449"/>
                      <a:pt x="48" y="449"/>
                      <a:pt x="48" y="425"/>
                    </a:cubicBezTo>
                    <a:cubicBezTo>
                      <a:pt x="96" y="353"/>
                      <a:pt x="96" y="305"/>
                      <a:pt x="120" y="233"/>
                    </a:cubicBezTo>
                    <a:cubicBezTo>
                      <a:pt x="144" y="162"/>
                      <a:pt x="144" y="90"/>
                      <a:pt x="120" y="18"/>
                    </a:cubicBezTo>
                    <a:cubicBezTo>
                      <a:pt x="120" y="6"/>
                      <a:pt x="108" y="0"/>
                      <a:pt x="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7" name="Google Shape;1597;p44"/>
              <p:cNvSpPr/>
              <p:nvPr/>
            </p:nvSpPr>
            <p:spPr>
              <a:xfrm>
                <a:off x="5110600" y="7695200"/>
                <a:ext cx="6000" cy="10525"/>
              </a:xfrm>
              <a:custGeom>
                <a:avLst/>
                <a:gdLst/>
                <a:ahLst/>
                <a:cxnLst/>
                <a:rect l="l" t="t" r="r" b="b"/>
                <a:pathLst>
                  <a:path w="240" h="421" extrusionOk="0">
                    <a:moveTo>
                      <a:pt x="45" y="0"/>
                    </a:moveTo>
                    <a:cubicBezTo>
                      <a:pt x="24" y="0"/>
                      <a:pt x="0" y="14"/>
                      <a:pt x="0" y="28"/>
                    </a:cubicBezTo>
                    <a:cubicBezTo>
                      <a:pt x="24" y="100"/>
                      <a:pt x="24" y="171"/>
                      <a:pt x="72" y="243"/>
                    </a:cubicBezTo>
                    <a:cubicBezTo>
                      <a:pt x="72" y="267"/>
                      <a:pt x="96" y="315"/>
                      <a:pt x="120" y="339"/>
                    </a:cubicBezTo>
                    <a:cubicBezTo>
                      <a:pt x="120" y="363"/>
                      <a:pt x="144" y="363"/>
                      <a:pt x="144" y="387"/>
                    </a:cubicBezTo>
                    <a:cubicBezTo>
                      <a:pt x="168" y="410"/>
                      <a:pt x="192" y="410"/>
                      <a:pt x="216" y="410"/>
                    </a:cubicBezTo>
                    <a:cubicBezTo>
                      <a:pt x="216" y="417"/>
                      <a:pt x="218" y="420"/>
                      <a:pt x="221" y="420"/>
                    </a:cubicBezTo>
                    <a:cubicBezTo>
                      <a:pt x="228" y="420"/>
                      <a:pt x="239" y="403"/>
                      <a:pt x="239" y="387"/>
                    </a:cubicBezTo>
                    <a:cubicBezTo>
                      <a:pt x="239" y="363"/>
                      <a:pt x="239" y="363"/>
                      <a:pt x="216" y="339"/>
                    </a:cubicBezTo>
                    <a:cubicBezTo>
                      <a:pt x="216" y="339"/>
                      <a:pt x="216" y="315"/>
                      <a:pt x="216" y="291"/>
                    </a:cubicBezTo>
                    <a:cubicBezTo>
                      <a:pt x="192" y="267"/>
                      <a:pt x="168" y="243"/>
                      <a:pt x="144" y="219"/>
                    </a:cubicBezTo>
                    <a:cubicBezTo>
                      <a:pt x="120" y="147"/>
                      <a:pt x="96" y="76"/>
                      <a:pt x="72" y="28"/>
                    </a:cubicBezTo>
                    <a:cubicBezTo>
                      <a:pt x="72" y="8"/>
                      <a:pt x="59" y="0"/>
                      <a:pt x="4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8" name="Google Shape;1598;p44"/>
              <p:cNvSpPr/>
              <p:nvPr/>
            </p:nvSpPr>
            <p:spPr>
              <a:xfrm>
                <a:off x="5114775" y="7693250"/>
                <a:ext cx="6000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240" h="417" extrusionOk="0">
                    <a:moveTo>
                      <a:pt x="46" y="0"/>
                    </a:moveTo>
                    <a:cubicBezTo>
                      <a:pt x="39" y="0"/>
                      <a:pt x="32" y="3"/>
                      <a:pt x="25" y="10"/>
                    </a:cubicBezTo>
                    <a:cubicBezTo>
                      <a:pt x="1" y="10"/>
                      <a:pt x="1" y="34"/>
                      <a:pt x="1" y="58"/>
                    </a:cubicBezTo>
                    <a:cubicBezTo>
                      <a:pt x="25" y="106"/>
                      <a:pt x="49" y="178"/>
                      <a:pt x="72" y="249"/>
                    </a:cubicBezTo>
                    <a:cubicBezTo>
                      <a:pt x="72" y="273"/>
                      <a:pt x="96" y="297"/>
                      <a:pt x="96" y="321"/>
                    </a:cubicBezTo>
                    <a:lnTo>
                      <a:pt x="144" y="369"/>
                    </a:lnTo>
                    <a:lnTo>
                      <a:pt x="144" y="393"/>
                    </a:lnTo>
                    <a:lnTo>
                      <a:pt x="168" y="417"/>
                    </a:lnTo>
                    <a:cubicBezTo>
                      <a:pt x="216" y="417"/>
                      <a:pt x="240" y="393"/>
                      <a:pt x="240" y="369"/>
                    </a:cubicBezTo>
                    <a:cubicBezTo>
                      <a:pt x="216" y="345"/>
                      <a:pt x="216" y="297"/>
                      <a:pt x="192" y="273"/>
                    </a:cubicBezTo>
                    <a:cubicBezTo>
                      <a:pt x="192" y="249"/>
                      <a:pt x="168" y="225"/>
                      <a:pt x="144" y="202"/>
                    </a:cubicBezTo>
                    <a:cubicBezTo>
                      <a:pt x="120" y="154"/>
                      <a:pt x="96" y="82"/>
                      <a:pt x="96" y="34"/>
                    </a:cubicBezTo>
                    <a:cubicBezTo>
                      <a:pt x="79" y="17"/>
                      <a:pt x="63" y="0"/>
                      <a:pt x="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9" name="Google Shape;1599;p44"/>
              <p:cNvSpPr/>
              <p:nvPr/>
            </p:nvSpPr>
            <p:spPr>
              <a:xfrm>
                <a:off x="3850150" y="7874600"/>
                <a:ext cx="17850" cy="72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288" extrusionOk="0">
                    <a:moveTo>
                      <a:pt x="307" y="0"/>
                    </a:moveTo>
                    <a:cubicBezTo>
                      <a:pt x="235" y="0"/>
                      <a:pt x="187" y="24"/>
                      <a:pt x="140" y="48"/>
                    </a:cubicBezTo>
                    <a:cubicBezTo>
                      <a:pt x="68" y="72"/>
                      <a:pt x="44" y="120"/>
                      <a:pt x="20" y="168"/>
                    </a:cubicBezTo>
                    <a:cubicBezTo>
                      <a:pt x="0" y="227"/>
                      <a:pt x="45" y="270"/>
                      <a:pt x="89" y="270"/>
                    </a:cubicBezTo>
                    <a:cubicBezTo>
                      <a:pt x="98" y="270"/>
                      <a:pt x="107" y="268"/>
                      <a:pt x="116" y="263"/>
                    </a:cubicBezTo>
                    <a:lnTo>
                      <a:pt x="140" y="239"/>
                    </a:lnTo>
                    <a:lnTo>
                      <a:pt x="164" y="239"/>
                    </a:lnTo>
                    <a:lnTo>
                      <a:pt x="187" y="216"/>
                    </a:lnTo>
                    <a:lnTo>
                      <a:pt x="307" y="216"/>
                    </a:lnTo>
                    <a:cubicBezTo>
                      <a:pt x="355" y="216"/>
                      <a:pt x="403" y="239"/>
                      <a:pt x="474" y="239"/>
                    </a:cubicBezTo>
                    <a:cubicBezTo>
                      <a:pt x="522" y="287"/>
                      <a:pt x="594" y="287"/>
                      <a:pt x="642" y="287"/>
                    </a:cubicBezTo>
                    <a:cubicBezTo>
                      <a:pt x="689" y="263"/>
                      <a:pt x="713" y="192"/>
                      <a:pt x="689" y="168"/>
                    </a:cubicBezTo>
                    <a:cubicBezTo>
                      <a:pt x="642" y="120"/>
                      <a:pt x="570" y="72"/>
                      <a:pt x="498" y="48"/>
                    </a:cubicBezTo>
                    <a:cubicBezTo>
                      <a:pt x="427" y="24"/>
                      <a:pt x="379" y="0"/>
                      <a:pt x="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0" name="Google Shape;1600;p44"/>
              <p:cNvSpPr/>
              <p:nvPr/>
            </p:nvSpPr>
            <p:spPr>
              <a:xfrm>
                <a:off x="3801025" y="7646875"/>
                <a:ext cx="5400" cy="14175"/>
              </a:xfrm>
              <a:custGeom>
                <a:avLst/>
                <a:gdLst/>
                <a:ahLst/>
                <a:cxnLst/>
                <a:rect l="l" t="t" r="r" b="b"/>
                <a:pathLst>
                  <a:path w="216" h="567" extrusionOk="0">
                    <a:moveTo>
                      <a:pt x="168" y="0"/>
                    </a:moveTo>
                    <a:cubicBezTo>
                      <a:pt x="144" y="0"/>
                      <a:pt x="120" y="24"/>
                      <a:pt x="120" y="48"/>
                    </a:cubicBezTo>
                    <a:lnTo>
                      <a:pt x="72" y="168"/>
                    </a:lnTo>
                    <a:cubicBezTo>
                      <a:pt x="72" y="192"/>
                      <a:pt x="72" y="240"/>
                      <a:pt x="49" y="287"/>
                    </a:cubicBezTo>
                    <a:cubicBezTo>
                      <a:pt x="25" y="359"/>
                      <a:pt x="25" y="431"/>
                      <a:pt x="1" y="526"/>
                    </a:cubicBezTo>
                    <a:cubicBezTo>
                      <a:pt x="1" y="554"/>
                      <a:pt x="25" y="566"/>
                      <a:pt x="51" y="566"/>
                    </a:cubicBezTo>
                    <a:cubicBezTo>
                      <a:pt x="68" y="566"/>
                      <a:pt x="86" y="560"/>
                      <a:pt x="96" y="550"/>
                    </a:cubicBezTo>
                    <a:cubicBezTo>
                      <a:pt x="120" y="455"/>
                      <a:pt x="144" y="383"/>
                      <a:pt x="168" y="311"/>
                    </a:cubicBezTo>
                    <a:cubicBezTo>
                      <a:pt x="192" y="263"/>
                      <a:pt x="192" y="240"/>
                      <a:pt x="192" y="192"/>
                    </a:cubicBezTo>
                    <a:cubicBezTo>
                      <a:pt x="192" y="144"/>
                      <a:pt x="192" y="96"/>
                      <a:pt x="216" y="48"/>
                    </a:cubicBezTo>
                    <a:cubicBezTo>
                      <a:pt x="216" y="24"/>
                      <a:pt x="192" y="24"/>
                      <a:pt x="16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1" name="Google Shape;1601;p44"/>
              <p:cNvSpPr/>
              <p:nvPr/>
            </p:nvSpPr>
            <p:spPr>
              <a:xfrm>
                <a:off x="3808200" y="7643575"/>
                <a:ext cx="4800" cy="16175"/>
              </a:xfrm>
              <a:custGeom>
                <a:avLst/>
                <a:gdLst/>
                <a:ahLst/>
                <a:cxnLst/>
                <a:rect l="l" t="t" r="r" b="b"/>
                <a:pathLst>
                  <a:path w="192" h="647" extrusionOk="0">
                    <a:moveTo>
                      <a:pt x="177" y="1"/>
                    </a:moveTo>
                    <a:cubicBezTo>
                      <a:pt x="168" y="1"/>
                      <a:pt x="156" y="13"/>
                      <a:pt x="144" y="37"/>
                    </a:cubicBezTo>
                    <a:cubicBezTo>
                      <a:pt x="120" y="61"/>
                      <a:pt x="96" y="109"/>
                      <a:pt x="96" y="156"/>
                    </a:cubicBezTo>
                    <a:cubicBezTo>
                      <a:pt x="72" y="204"/>
                      <a:pt x="72" y="252"/>
                      <a:pt x="72" y="300"/>
                    </a:cubicBezTo>
                    <a:cubicBezTo>
                      <a:pt x="48" y="395"/>
                      <a:pt x="25" y="491"/>
                      <a:pt x="1" y="611"/>
                    </a:cubicBezTo>
                    <a:cubicBezTo>
                      <a:pt x="1" y="634"/>
                      <a:pt x="19" y="646"/>
                      <a:pt x="39" y="646"/>
                    </a:cubicBezTo>
                    <a:cubicBezTo>
                      <a:pt x="60" y="646"/>
                      <a:pt x="84" y="634"/>
                      <a:pt x="96" y="611"/>
                    </a:cubicBezTo>
                    <a:cubicBezTo>
                      <a:pt x="120" y="515"/>
                      <a:pt x="144" y="419"/>
                      <a:pt x="168" y="324"/>
                    </a:cubicBezTo>
                    <a:cubicBezTo>
                      <a:pt x="168" y="276"/>
                      <a:pt x="192" y="228"/>
                      <a:pt x="192" y="180"/>
                    </a:cubicBezTo>
                    <a:cubicBezTo>
                      <a:pt x="192" y="132"/>
                      <a:pt x="192" y="85"/>
                      <a:pt x="192" y="37"/>
                    </a:cubicBezTo>
                    <a:cubicBezTo>
                      <a:pt x="192" y="13"/>
                      <a:pt x="186" y="1"/>
                      <a:pt x="1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2" name="Google Shape;1602;p44"/>
              <p:cNvSpPr/>
              <p:nvPr/>
            </p:nvSpPr>
            <p:spPr>
              <a:xfrm>
                <a:off x="4293100" y="5718450"/>
                <a:ext cx="30350" cy="41200"/>
              </a:xfrm>
              <a:custGeom>
                <a:avLst/>
                <a:gdLst/>
                <a:ahLst/>
                <a:cxnLst/>
                <a:rect l="l" t="t" r="r" b="b"/>
                <a:pathLst>
                  <a:path w="1214" h="1648" extrusionOk="0">
                    <a:moveTo>
                      <a:pt x="53" y="1"/>
                    </a:moveTo>
                    <a:cubicBezTo>
                      <a:pt x="21" y="1"/>
                      <a:pt x="0" y="23"/>
                      <a:pt x="18" y="58"/>
                    </a:cubicBezTo>
                    <a:cubicBezTo>
                      <a:pt x="161" y="417"/>
                      <a:pt x="401" y="751"/>
                      <a:pt x="687" y="1014"/>
                    </a:cubicBezTo>
                    <a:cubicBezTo>
                      <a:pt x="735" y="1062"/>
                      <a:pt x="807" y="1110"/>
                      <a:pt x="855" y="1158"/>
                    </a:cubicBezTo>
                    <a:cubicBezTo>
                      <a:pt x="927" y="1229"/>
                      <a:pt x="950" y="1253"/>
                      <a:pt x="950" y="1301"/>
                    </a:cubicBezTo>
                    <a:cubicBezTo>
                      <a:pt x="950" y="1445"/>
                      <a:pt x="759" y="1469"/>
                      <a:pt x="640" y="1516"/>
                    </a:cubicBezTo>
                    <a:cubicBezTo>
                      <a:pt x="616" y="1540"/>
                      <a:pt x="616" y="1588"/>
                      <a:pt x="640" y="1612"/>
                    </a:cubicBezTo>
                    <a:cubicBezTo>
                      <a:pt x="687" y="1636"/>
                      <a:pt x="729" y="1648"/>
                      <a:pt x="771" y="1648"/>
                    </a:cubicBezTo>
                    <a:cubicBezTo>
                      <a:pt x="813" y="1648"/>
                      <a:pt x="855" y="1636"/>
                      <a:pt x="903" y="1612"/>
                    </a:cubicBezTo>
                    <a:cubicBezTo>
                      <a:pt x="974" y="1588"/>
                      <a:pt x="1046" y="1516"/>
                      <a:pt x="1094" y="1445"/>
                    </a:cubicBezTo>
                    <a:cubicBezTo>
                      <a:pt x="1213" y="1253"/>
                      <a:pt x="1094" y="1110"/>
                      <a:pt x="950" y="966"/>
                    </a:cubicBezTo>
                    <a:cubicBezTo>
                      <a:pt x="879" y="919"/>
                      <a:pt x="807" y="871"/>
                      <a:pt x="759" y="823"/>
                    </a:cubicBezTo>
                    <a:cubicBezTo>
                      <a:pt x="687" y="751"/>
                      <a:pt x="592" y="656"/>
                      <a:pt x="520" y="560"/>
                    </a:cubicBezTo>
                    <a:cubicBezTo>
                      <a:pt x="353" y="393"/>
                      <a:pt x="209" y="201"/>
                      <a:pt x="90" y="10"/>
                    </a:cubicBezTo>
                    <a:cubicBezTo>
                      <a:pt x="77" y="4"/>
                      <a:pt x="64" y="1"/>
                      <a:pt x="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3" name="Google Shape;1603;p44"/>
              <p:cNvSpPr/>
              <p:nvPr/>
            </p:nvSpPr>
            <p:spPr>
              <a:xfrm>
                <a:off x="4265450" y="5731150"/>
                <a:ext cx="3000" cy="2462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985" extrusionOk="0">
                    <a:moveTo>
                      <a:pt x="52" y="1"/>
                    </a:moveTo>
                    <a:cubicBezTo>
                      <a:pt x="37" y="1"/>
                      <a:pt x="24" y="8"/>
                      <a:pt x="24" y="28"/>
                    </a:cubicBezTo>
                    <a:cubicBezTo>
                      <a:pt x="0" y="195"/>
                      <a:pt x="0" y="363"/>
                      <a:pt x="0" y="506"/>
                    </a:cubicBezTo>
                    <a:cubicBezTo>
                      <a:pt x="0" y="578"/>
                      <a:pt x="24" y="674"/>
                      <a:pt x="24" y="745"/>
                    </a:cubicBezTo>
                    <a:lnTo>
                      <a:pt x="24" y="865"/>
                    </a:lnTo>
                    <a:cubicBezTo>
                      <a:pt x="24" y="889"/>
                      <a:pt x="24" y="937"/>
                      <a:pt x="48" y="984"/>
                    </a:cubicBezTo>
                    <a:lnTo>
                      <a:pt x="72" y="984"/>
                    </a:lnTo>
                    <a:cubicBezTo>
                      <a:pt x="96" y="913"/>
                      <a:pt x="120" y="841"/>
                      <a:pt x="96" y="769"/>
                    </a:cubicBezTo>
                    <a:cubicBezTo>
                      <a:pt x="96" y="674"/>
                      <a:pt x="96" y="602"/>
                      <a:pt x="96" y="506"/>
                    </a:cubicBezTo>
                    <a:cubicBezTo>
                      <a:pt x="72" y="363"/>
                      <a:pt x="72" y="195"/>
                      <a:pt x="96" y="28"/>
                    </a:cubicBezTo>
                    <a:cubicBezTo>
                      <a:pt x="96" y="14"/>
                      <a:pt x="72" y="1"/>
                      <a:pt x="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4" name="Google Shape;1604;p44"/>
              <p:cNvSpPr/>
              <p:nvPr/>
            </p:nvSpPr>
            <p:spPr>
              <a:xfrm>
                <a:off x="4270825" y="5732300"/>
                <a:ext cx="3600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144" h="885" extrusionOk="0">
                    <a:moveTo>
                      <a:pt x="60" y="0"/>
                    </a:moveTo>
                    <a:cubicBezTo>
                      <a:pt x="42" y="0"/>
                      <a:pt x="24" y="18"/>
                      <a:pt x="24" y="54"/>
                    </a:cubicBezTo>
                    <a:cubicBezTo>
                      <a:pt x="0" y="197"/>
                      <a:pt x="0" y="341"/>
                      <a:pt x="24" y="484"/>
                    </a:cubicBezTo>
                    <a:cubicBezTo>
                      <a:pt x="24" y="532"/>
                      <a:pt x="24" y="604"/>
                      <a:pt x="48" y="675"/>
                    </a:cubicBezTo>
                    <a:cubicBezTo>
                      <a:pt x="48" y="747"/>
                      <a:pt x="72" y="819"/>
                      <a:pt x="120" y="867"/>
                    </a:cubicBezTo>
                    <a:cubicBezTo>
                      <a:pt x="120" y="879"/>
                      <a:pt x="126" y="885"/>
                      <a:pt x="132" y="885"/>
                    </a:cubicBezTo>
                    <a:cubicBezTo>
                      <a:pt x="138" y="885"/>
                      <a:pt x="144" y="879"/>
                      <a:pt x="144" y="867"/>
                    </a:cubicBezTo>
                    <a:cubicBezTo>
                      <a:pt x="120" y="604"/>
                      <a:pt x="96" y="317"/>
                      <a:pt x="96" y="54"/>
                    </a:cubicBezTo>
                    <a:cubicBezTo>
                      <a:pt x="96" y="18"/>
                      <a:pt x="78" y="0"/>
                      <a:pt x="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5" name="Google Shape;1605;p44"/>
              <p:cNvSpPr/>
              <p:nvPr/>
            </p:nvSpPr>
            <p:spPr>
              <a:xfrm>
                <a:off x="4275600" y="5734525"/>
                <a:ext cx="4225" cy="19900"/>
              </a:xfrm>
              <a:custGeom>
                <a:avLst/>
                <a:gdLst/>
                <a:ahLst/>
                <a:cxnLst/>
                <a:rect l="l" t="t" r="r" b="b"/>
                <a:pathLst>
                  <a:path w="169" h="796" extrusionOk="0">
                    <a:moveTo>
                      <a:pt x="61" y="1"/>
                    </a:moveTo>
                    <a:cubicBezTo>
                      <a:pt x="43" y="1"/>
                      <a:pt x="25" y="13"/>
                      <a:pt x="25" y="37"/>
                    </a:cubicBezTo>
                    <a:cubicBezTo>
                      <a:pt x="1" y="156"/>
                      <a:pt x="25" y="300"/>
                      <a:pt x="49" y="419"/>
                    </a:cubicBezTo>
                    <a:cubicBezTo>
                      <a:pt x="49" y="491"/>
                      <a:pt x="49" y="539"/>
                      <a:pt x="72" y="610"/>
                    </a:cubicBezTo>
                    <a:cubicBezTo>
                      <a:pt x="72" y="658"/>
                      <a:pt x="96" y="730"/>
                      <a:pt x="120" y="778"/>
                    </a:cubicBezTo>
                    <a:cubicBezTo>
                      <a:pt x="120" y="790"/>
                      <a:pt x="126" y="796"/>
                      <a:pt x="135" y="796"/>
                    </a:cubicBezTo>
                    <a:cubicBezTo>
                      <a:pt x="144" y="796"/>
                      <a:pt x="156" y="790"/>
                      <a:pt x="168" y="778"/>
                    </a:cubicBezTo>
                    <a:cubicBezTo>
                      <a:pt x="168" y="730"/>
                      <a:pt x="168" y="658"/>
                      <a:pt x="168" y="610"/>
                    </a:cubicBezTo>
                    <a:cubicBezTo>
                      <a:pt x="168" y="539"/>
                      <a:pt x="144" y="491"/>
                      <a:pt x="144" y="419"/>
                    </a:cubicBezTo>
                    <a:cubicBezTo>
                      <a:pt x="96" y="300"/>
                      <a:pt x="96" y="156"/>
                      <a:pt x="96" y="37"/>
                    </a:cubicBezTo>
                    <a:cubicBezTo>
                      <a:pt x="96" y="13"/>
                      <a:pt x="78" y="1"/>
                      <a:pt x="6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6" name="Google Shape;1606;p44"/>
              <p:cNvSpPr/>
              <p:nvPr/>
            </p:nvSpPr>
            <p:spPr>
              <a:xfrm>
                <a:off x="4281575" y="5736325"/>
                <a:ext cx="7800" cy="20050"/>
              </a:xfrm>
              <a:custGeom>
                <a:avLst/>
                <a:gdLst/>
                <a:ahLst/>
                <a:cxnLst/>
                <a:rect l="l" t="t" r="r" b="b"/>
                <a:pathLst>
                  <a:path w="312" h="802" extrusionOk="0">
                    <a:moveTo>
                      <a:pt x="25" y="0"/>
                    </a:moveTo>
                    <a:cubicBezTo>
                      <a:pt x="13" y="0"/>
                      <a:pt x="1" y="12"/>
                      <a:pt x="1" y="36"/>
                    </a:cubicBezTo>
                    <a:cubicBezTo>
                      <a:pt x="25" y="156"/>
                      <a:pt x="49" y="299"/>
                      <a:pt x="96" y="419"/>
                    </a:cubicBezTo>
                    <a:cubicBezTo>
                      <a:pt x="120" y="491"/>
                      <a:pt x="120" y="562"/>
                      <a:pt x="168" y="634"/>
                    </a:cubicBezTo>
                    <a:cubicBezTo>
                      <a:pt x="168" y="682"/>
                      <a:pt x="216" y="754"/>
                      <a:pt x="264" y="801"/>
                    </a:cubicBezTo>
                    <a:cubicBezTo>
                      <a:pt x="288" y="801"/>
                      <a:pt x="312" y="801"/>
                      <a:pt x="312" y="777"/>
                    </a:cubicBezTo>
                    <a:cubicBezTo>
                      <a:pt x="288" y="706"/>
                      <a:pt x="264" y="658"/>
                      <a:pt x="240" y="586"/>
                    </a:cubicBezTo>
                    <a:cubicBezTo>
                      <a:pt x="216" y="538"/>
                      <a:pt x="192" y="467"/>
                      <a:pt x="168" y="395"/>
                    </a:cubicBezTo>
                    <a:cubicBezTo>
                      <a:pt x="120" y="275"/>
                      <a:pt x="96" y="156"/>
                      <a:pt x="49" y="36"/>
                    </a:cubicBezTo>
                    <a:cubicBezTo>
                      <a:pt x="49" y="12"/>
                      <a:pt x="37" y="0"/>
                      <a:pt x="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7" name="Google Shape;1607;p44"/>
              <p:cNvSpPr/>
              <p:nvPr/>
            </p:nvSpPr>
            <p:spPr>
              <a:xfrm>
                <a:off x="4288150" y="5736175"/>
                <a:ext cx="7800" cy="18050"/>
              </a:xfrm>
              <a:custGeom>
                <a:avLst/>
                <a:gdLst/>
                <a:ahLst/>
                <a:cxnLst/>
                <a:rect l="l" t="t" r="r" b="b"/>
                <a:pathLst>
                  <a:path w="312" h="722" extrusionOk="0">
                    <a:moveTo>
                      <a:pt x="37" y="0"/>
                    </a:moveTo>
                    <a:cubicBezTo>
                      <a:pt x="19" y="0"/>
                      <a:pt x="1" y="6"/>
                      <a:pt x="1" y="18"/>
                    </a:cubicBezTo>
                    <a:cubicBezTo>
                      <a:pt x="25" y="138"/>
                      <a:pt x="49" y="257"/>
                      <a:pt x="96" y="377"/>
                    </a:cubicBezTo>
                    <a:cubicBezTo>
                      <a:pt x="144" y="497"/>
                      <a:pt x="192" y="616"/>
                      <a:pt x="264" y="712"/>
                    </a:cubicBezTo>
                    <a:cubicBezTo>
                      <a:pt x="271" y="719"/>
                      <a:pt x="278" y="722"/>
                      <a:pt x="284" y="722"/>
                    </a:cubicBezTo>
                    <a:cubicBezTo>
                      <a:pt x="300" y="722"/>
                      <a:pt x="312" y="705"/>
                      <a:pt x="312" y="688"/>
                    </a:cubicBezTo>
                    <a:cubicBezTo>
                      <a:pt x="264" y="592"/>
                      <a:pt x="216" y="473"/>
                      <a:pt x="168" y="353"/>
                    </a:cubicBezTo>
                    <a:cubicBezTo>
                      <a:pt x="120" y="257"/>
                      <a:pt x="73" y="138"/>
                      <a:pt x="73" y="18"/>
                    </a:cubicBezTo>
                    <a:cubicBezTo>
                      <a:pt x="73" y="6"/>
                      <a:pt x="55" y="0"/>
                      <a:pt x="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8" name="Google Shape;1608;p44"/>
              <p:cNvSpPr/>
              <p:nvPr/>
            </p:nvSpPr>
            <p:spPr>
              <a:xfrm>
                <a:off x="4297125" y="5741475"/>
                <a:ext cx="6400" cy="12775"/>
              </a:xfrm>
              <a:custGeom>
                <a:avLst/>
                <a:gdLst/>
                <a:ahLst/>
                <a:cxnLst/>
                <a:rect l="l" t="t" r="r" b="b"/>
                <a:pathLst>
                  <a:path w="256" h="511" extrusionOk="0">
                    <a:moveTo>
                      <a:pt x="42" y="0"/>
                    </a:moveTo>
                    <a:cubicBezTo>
                      <a:pt x="22" y="0"/>
                      <a:pt x="0" y="19"/>
                      <a:pt x="0" y="45"/>
                    </a:cubicBezTo>
                    <a:cubicBezTo>
                      <a:pt x="24" y="141"/>
                      <a:pt x="48" y="213"/>
                      <a:pt x="96" y="285"/>
                    </a:cubicBezTo>
                    <a:cubicBezTo>
                      <a:pt x="96" y="332"/>
                      <a:pt x="120" y="356"/>
                      <a:pt x="144" y="404"/>
                    </a:cubicBezTo>
                    <a:cubicBezTo>
                      <a:pt x="168" y="428"/>
                      <a:pt x="168" y="476"/>
                      <a:pt x="192" y="500"/>
                    </a:cubicBezTo>
                    <a:cubicBezTo>
                      <a:pt x="200" y="508"/>
                      <a:pt x="210" y="510"/>
                      <a:pt x="220" y="510"/>
                    </a:cubicBezTo>
                    <a:cubicBezTo>
                      <a:pt x="240" y="510"/>
                      <a:pt x="255" y="500"/>
                      <a:pt x="240" y="500"/>
                    </a:cubicBezTo>
                    <a:cubicBezTo>
                      <a:pt x="240" y="452"/>
                      <a:pt x="240" y="404"/>
                      <a:pt x="216" y="380"/>
                    </a:cubicBezTo>
                    <a:cubicBezTo>
                      <a:pt x="216" y="332"/>
                      <a:pt x="192" y="308"/>
                      <a:pt x="168" y="261"/>
                    </a:cubicBezTo>
                    <a:cubicBezTo>
                      <a:pt x="144" y="189"/>
                      <a:pt x="96" y="117"/>
                      <a:pt x="72" y="45"/>
                    </a:cubicBezTo>
                    <a:cubicBezTo>
                      <a:pt x="72" y="13"/>
                      <a:pt x="58" y="0"/>
                      <a:pt x="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9" name="Google Shape;1609;p44"/>
              <p:cNvSpPr/>
              <p:nvPr/>
            </p:nvSpPr>
            <p:spPr>
              <a:xfrm>
                <a:off x="4342550" y="5631875"/>
                <a:ext cx="122250" cy="47000"/>
              </a:xfrm>
              <a:custGeom>
                <a:avLst/>
                <a:gdLst/>
                <a:ahLst/>
                <a:cxnLst/>
                <a:rect l="l" t="t" r="r" b="b"/>
                <a:pathLst>
                  <a:path w="4890" h="1880" extrusionOk="0">
                    <a:moveTo>
                      <a:pt x="2080" y="150"/>
                    </a:moveTo>
                    <a:cubicBezTo>
                      <a:pt x="2415" y="150"/>
                      <a:pt x="2774" y="174"/>
                      <a:pt x="3109" y="222"/>
                    </a:cubicBezTo>
                    <a:cubicBezTo>
                      <a:pt x="3348" y="246"/>
                      <a:pt x="3563" y="317"/>
                      <a:pt x="3778" y="437"/>
                    </a:cubicBezTo>
                    <a:cubicBezTo>
                      <a:pt x="3061" y="293"/>
                      <a:pt x="2320" y="222"/>
                      <a:pt x="1578" y="222"/>
                    </a:cubicBezTo>
                    <a:cubicBezTo>
                      <a:pt x="1387" y="222"/>
                      <a:pt x="1196" y="198"/>
                      <a:pt x="981" y="174"/>
                    </a:cubicBezTo>
                    <a:cubicBezTo>
                      <a:pt x="1100" y="174"/>
                      <a:pt x="1220" y="150"/>
                      <a:pt x="1339" y="150"/>
                    </a:cubicBezTo>
                    <a:close/>
                    <a:moveTo>
                      <a:pt x="527" y="284"/>
                    </a:moveTo>
                    <a:cubicBezTo>
                      <a:pt x="815" y="284"/>
                      <a:pt x="1106" y="311"/>
                      <a:pt x="1411" y="365"/>
                    </a:cubicBezTo>
                    <a:cubicBezTo>
                      <a:pt x="1794" y="365"/>
                      <a:pt x="2176" y="389"/>
                      <a:pt x="2559" y="413"/>
                    </a:cubicBezTo>
                    <a:cubicBezTo>
                      <a:pt x="2941" y="437"/>
                      <a:pt x="3324" y="485"/>
                      <a:pt x="3682" y="556"/>
                    </a:cubicBezTo>
                    <a:cubicBezTo>
                      <a:pt x="3850" y="580"/>
                      <a:pt x="4017" y="628"/>
                      <a:pt x="4160" y="700"/>
                    </a:cubicBezTo>
                    <a:cubicBezTo>
                      <a:pt x="4256" y="819"/>
                      <a:pt x="4328" y="939"/>
                      <a:pt x="4376" y="1058"/>
                    </a:cubicBezTo>
                    <a:cubicBezTo>
                      <a:pt x="4423" y="1202"/>
                      <a:pt x="4471" y="1345"/>
                      <a:pt x="4495" y="1489"/>
                    </a:cubicBezTo>
                    <a:lnTo>
                      <a:pt x="4447" y="1465"/>
                    </a:lnTo>
                    <a:cubicBezTo>
                      <a:pt x="4328" y="1345"/>
                      <a:pt x="4184" y="1274"/>
                      <a:pt x="4017" y="1226"/>
                    </a:cubicBezTo>
                    <a:cubicBezTo>
                      <a:pt x="3826" y="1178"/>
                      <a:pt x="3635" y="1154"/>
                      <a:pt x="3467" y="1106"/>
                    </a:cubicBezTo>
                    <a:cubicBezTo>
                      <a:pt x="3276" y="1082"/>
                      <a:pt x="3085" y="1035"/>
                      <a:pt x="2893" y="1011"/>
                    </a:cubicBezTo>
                    <a:cubicBezTo>
                      <a:pt x="2487" y="939"/>
                      <a:pt x="2104" y="891"/>
                      <a:pt x="1722" y="867"/>
                    </a:cubicBezTo>
                    <a:cubicBezTo>
                      <a:pt x="1630" y="862"/>
                      <a:pt x="1540" y="860"/>
                      <a:pt x="1452" y="860"/>
                    </a:cubicBezTo>
                    <a:cubicBezTo>
                      <a:pt x="1295" y="860"/>
                      <a:pt x="1143" y="866"/>
                      <a:pt x="992" y="866"/>
                    </a:cubicBezTo>
                    <a:cubicBezTo>
                      <a:pt x="854" y="866"/>
                      <a:pt x="716" y="861"/>
                      <a:pt x="574" y="843"/>
                    </a:cubicBezTo>
                    <a:cubicBezTo>
                      <a:pt x="431" y="819"/>
                      <a:pt x="287" y="748"/>
                      <a:pt x="240" y="604"/>
                    </a:cubicBezTo>
                    <a:cubicBezTo>
                      <a:pt x="192" y="509"/>
                      <a:pt x="192" y="413"/>
                      <a:pt x="192" y="293"/>
                    </a:cubicBezTo>
                    <a:lnTo>
                      <a:pt x="240" y="293"/>
                    </a:lnTo>
                    <a:cubicBezTo>
                      <a:pt x="335" y="287"/>
                      <a:pt x="431" y="284"/>
                      <a:pt x="527" y="284"/>
                    </a:cubicBezTo>
                    <a:close/>
                    <a:moveTo>
                      <a:pt x="4615" y="1345"/>
                    </a:moveTo>
                    <a:lnTo>
                      <a:pt x="4615" y="1345"/>
                    </a:lnTo>
                    <a:cubicBezTo>
                      <a:pt x="4663" y="1441"/>
                      <a:pt x="4686" y="1560"/>
                      <a:pt x="4686" y="1656"/>
                    </a:cubicBezTo>
                    <a:lnTo>
                      <a:pt x="4639" y="1608"/>
                    </a:lnTo>
                    <a:cubicBezTo>
                      <a:pt x="4615" y="1513"/>
                      <a:pt x="4615" y="1417"/>
                      <a:pt x="4615" y="1345"/>
                    </a:cubicBezTo>
                    <a:close/>
                    <a:moveTo>
                      <a:pt x="2377" y="0"/>
                    </a:moveTo>
                    <a:cubicBezTo>
                      <a:pt x="2311" y="0"/>
                      <a:pt x="2244" y="2"/>
                      <a:pt x="2176" y="6"/>
                    </a:cubicBezTo>
                    <a:lnTo>
                      <a:pt x="1435" y="6"/>
                    </a:lnTo>
                    <a:cubicBezTo>
                      <a:pt x="1268" y="6"/>
                      <a:pt x="1076" y="30"/>
                      <a:pt x="909" y="30"/>
                    </a:cubicBezTo>
                    <a:cubicBezTo>
                      <a:pt x="742" y="30"/>
                      <a:pt x="598" y="30"/>
                      <a:pt x="431" y="54"/>
                    </a:cubicBezTo>
                    <a:cubicBezTo>
                      <a:pt x="335" y="54"/>
                      <a:pt x="240" y="78"/>
                      <a:pt x="168" y="126"/>
                    </a:cubicBezTo>
                    <a:cubicBezTo>
                      <a:pt x="168" y="150"/>
                      <a:pt x="144" y="150"/>
                      <a:pt x="144" y="150"/>
                    </a:cubicBezTo>
                    <a:cubicBezTo>
                      <a:pt x="0" y="389"/>
                      <a:pt x="48" y="676"/>
                      <a:pt x="263" y="867"/>
                    </a:cubicBezTo>
                    <a:cubicBezTo>
                      <a:pt x="407" y="963"/>
                      <a:pt x="574" y="1011"/>
                      <a:pt x="742" y="1011"/>
                    </a:cubicBezTo>
                    <a:lnTo>
                      <a:pt x="1339" y="1011"/>
                    </a:lnTo>
                    <a:cubicBezTo>
                      <a:pt x="2152" y="1035"/>
                      <a:pt x="2989" y="1154"/>
                      <a:pt x="3778" y="1369"/>
                    </a:cubicBezTo>
                    <a:cubicBezTo>
                      <a:pt x="3969" y="1393"/>
                      <a:pt x="4184" y="1465"/>
                      <a:pt x="4328" y="1584"/>
                    </a:cubicBezTo>
                    <a:cubicBezTo>
                      <a:pt x="4447" y="1704"/>
                      <a:pt x="4591" y="1800"/>
                      <a:pt x="4758" y="1871"/>
                    </a:cubicBezTo>
                    <a:cubicBezTo>
                      <a:pt x="4770" y="1877"/>
                      <a:pt x="4781" y="1880"/>
                      <a:pt x="4791" y="1880"/>
                    </a:cubicBezTo>
                    <a:cubicBezTo>
                      <a:pt x="4863" y="1880"/>
                      <a:pt x="4890" y="1746"/>
                      <a:pt x="4806" y="1704"/>
                    </a:cubicBezTo>
                    <a:cubicBezTo>
                      <a:pt x="4830" y="1584"/>
                      <a:pt x="4830" y="1465"/>
                      <a:pt x="4782" y="1369"/>
                    </a:cubicBezTo>
                    <a:cubicBezTo>
                      <a:pt x="4710" y="1226"/>
                      <a:pt x="4639" y="1106"/>
                      <a:pt x="4591" y="963"/>
                    </a:cubicBezTo>
                    <a:cubicBezTo>
                      <a:pt x="4519" y="843"/>
                      <a:pt x="4423" y="724"/>
                      <a:pt x="4304" y="628"/>
                    </a:cubicBezTo>
                    <a:lnTo>
                      <a:pt x="4280" y="604"/>
                    </a:lnTo>
                    <a:lnTo>
                      <a:pt x="4256" y="580"/>
                    </a:lnTo>
                    <a:cubicBezTo>
                      <a:pt x="3969" y="317"/>
                      <a:pt x="3635" y="150"/>
                      <a:pt x="3276" y="102"/>
                    </a:cubicBezTo>
                    <a:cubicBezTo>
                      <a:pt x="2981" y="43"/>
                      <a:pt x="2686" y="0"/>
                      <a:pt x="23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0" name="Google Shape;1610;p44"/>
              <p:cNvSpPr/>
              <p:nvPr/>
            </p:nvSpPr>
            <p:spPr>
              <a:xfrm>
                <a:off x="4223000" y="5681025"/>
                <a:ext cx="58000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2320" h="1367" extrusionOk="0">
                    <a:moveTo>
                      <a:pt x="1794" y="288"/>
                    </a:moveTo>
                    <a:cubicBezTo>
                      <a:pt x="1866" y="312"/>
                      <a:pt x="1961" y="312"/>
                      <a:pt x="2057" y="336"/>
                    </a:cubicBezTo>
                    <a:cubicBezTo>
                      <a:pt x="2081" y="360"/>
                      <a:pt x="2129" y="360"/>
                      <a:pt x="2153" y="383"/>
                    </a:cubicBezTo>
                    <a:cubicBezTo>
                      <a:pt x="2129" y="694"/>
                      <a:pt x="1937" y="957"/>
                      <a:pt x="1650" y="1077"/>
                    </a:cubicBezTo>
                    <a:cubicBezTo>
                      <a:pt x="1495" y="1137"/>
                      <a:pt x="1334" y="1166"/>
                      <a:pt x="1172" y="1166"/>
                    </a:cubicBezTo>
                    <a:cubicBezTo>
                      <a:pt x="1011" y="1166"/>
                      <a:pt x="850" y="1137"/>
                      <a:pt x="694" y="1077"/>
                    </a:cubicBezTo>
                    <a:cubicBezTo>
                      <a:pt x="527" y="981"/>
                      <a:pt x="383" y="862"/>
                      <a:pt x="288" y="694"/>
                    </a:cubicBezTo>
                    <a:lnTo>
                      <a:pt x="407" y="623"/>
                    </a:lnTo>
                    <a:cubicBezTo>
                      <a:pt x="503" y="575"/>
                      <a:pt x="575" y="527"/>
                      <a:pt x="670" y="503"/>
                    </a:cubicBezTo>
                    <a:cubicBezTo>
                      <a:pt x="862" y="407"/>
                      <a:pt x="1053" y="360"/>
                      <a:pt x="1244" y="336"/>
                    </a:cubicBezTo>
                    <a:cubicBezTo>
                      <a:pt x="1435" y="288"/>
                      <a:pt x="1603" y="288"/>
                      <a:pt x="1794" y="288"/>
                    </a:cubicBezTo>
                    <a:close/>
                    <a:moveTo>
                      <a:pt x="1531" y="1"/>
                    </a:moveTo>
                    <a:lnTo>
                      <a:pt x="1244" y="25"/>
                    </a:lnTo>
                    <a:cubicBezTo>
                      <a:pt x="1053" y="49"/>
                      <a:pt x="885" y="73"/>
                      <a:pt x="718" y="144"/>
                    </a:cubicBezTo>
                    <a:cubicBezTo>
                      <a:pt x="575" y="168"/>
                      <a:pt x="455" y="240"/>
                      <a:pt x="312" y="288"/>
                    </a:cubicBezTo>
                    <a:cubicBezTo>
                      <a:pt x="192" y="336"/>
                      <a:pt x="96" y="431"/>
                      <a:pt x="25" y="551"/>
                    </a:cubicBezTo>
                    <a:cubicBezTo>
                      <a:pt x="8" y="568"/>
                      <a:pt x="27" y="585"/>
                      <a:pt x="48" y="585"/>
                    </a:cubicBezTo>
                    <a:cubicBezTo>
                      <a:pt x="57" y="585"/>
                      <a:pt x="66" y="582"/>
                      <a:pt x="73" y="575"/>
                    </a:cubicBezTo>
                    <a:cubicBezTo>
                      <a:pt x="168" y="503"/>
                      <a:pt x="288" y="431"/>
                      <a:pt x="407" y="383"/>
                    </a:cubicBezTo>
                    <a:cubicBezTo>
                      <a:pt x="527" y="336"/>
                      <a:pt x="670" y="288"/>
                      <a:pt x="790" y="240"/>
                    </a:cubicBezTo>
                    <a:cubicBezTo>
                      <a:pt x="957" y="192"/>
                      <a:pt x="1125" y="168"/>
                      <a:pt x="1292" y="144"/>
                    </a:cubicBezTo>
                    <a:lnTo>
                      <a:pt x="1483" y="144"/>
                    </a:lnTo>
                    <a:cubicBezTo>
                      <a:pt x="1388" y="144"/>
                      <a:pt x="1292" y="168"/>
                      <a:pt x="1196" y="192"/>
                    </a:cubicBezTo>
                    <a:cubicBezTo>
                      <a:pt x="981" y="216"/>
                      <a:pt x="766" y="288"/>
                      <a:pt x="551" y="383"/>
                    </a:cubicBezTo>
                    <a:cubicBezTo>
                      <a:pt x="455" y="431"/>
                      <a:pt x="359" y="479"/>
                      <a:pt x="264" y="527"/>
                    </a:cubicBezTo>
                    <a:lnTo>
                      <a:pt x="96" y="623"/>
                    </a:lnTo>
                    <a:cubicBezTo>
                      <a:pt x="73" y="646"/>
                      <a:pt x="1" y="694"/>
                      <a:pt x="1" y="742"/>
                    </a:cubicBezTo>
                    <a:cubicBezTo>
                      <a:pt x="1" y="790"/>
                      <a:pt x="49" y="838"/>
                      <a:pt x="120" y="838"/>
                    </a:cubicBezTo>
                    <a:cubicBezTo>
                      <a:pt x="120" y="814"/>
                      <a:pt x="144" y="814"/>
                      <a:pt x="144" y="790"/>
                    </a:cubicBezTo>
                    <a:lnTo>
                      <a:pt x="168" y="790"/>
                    </a:lnTo>
                    <a:lnTo>
                      <a:pt x="192" y="766"/>
                    </a:lnTo>
                    <a:cubicBezTo>
                      <a:pt x="336" y="1125"/>
                      <a:pt x="694" y="1340"/>
                      <a:pt x="1077" y="1364"/>
                    </a:cubicBezTo>
                    <a:cubicBezTo>
                      <a:pt x="1104" y="1365"/>
                      <a:pt x="1132" y="1366"/>
                      <a:pt x="1159" y="1366"/>
                    </a:cubicBezTo>
                    <a:cubicBezTo>
                      <a:pt x="1514" y="1366"/>
                      <a:pt x="1861" y="1224"/>
                      <a:pt x="2105" y="957"/>
                    </a:cubicBezTo>
                    <a:cubicBezTo>
                      <a:pt x="2248" y="790"/>
                      <a:pt x="2320" y="575"/>
                      <a:pt x="2320" y="360"/>
                    </a:cubicBezTo>
                    <a:cubicBezTo>
                      <a:pt x="2320" y="312"/>
                      <a:pt x="2296" y="264"/>
                      <a:pt x="2248" y="264"/>
                    </a:cubicBezTo>
                    <a:cubicBezTo>
                      <a:pt x="2200" y="240"/>
                      <a:pt x="2153" y="216"/>
                      <a:pt x="2081" y="192"/>
                    </a:cubicBezTo>
                    <a:cubicBezTo>
                      <a:pt x="1985" y="168"/>
                      <a:pt x="1890" y="144"/>
                      <a:pt x="1794" y="144"/>
                    </a:cubicBezTo>
                    <a:lnTo>
                      <a:pt x="1674" y="144"/>
                    </a:lnTo>
                    <a:cubicBezTo>
                      <a:pt x="1722" y="144"/>
                      <a:pt x="1794" y="144"/>
                      <a:pt x="1842" y="120"/>
                    </a:cubicBezTo>
                    <a:cubicBezTo>
                      <a:pt x="1890" y="97"/>
                      <a:pt x="1890" y="49"/>
                      <a:pt x="1842" y="25"/>
                    </a:cubicBezTo>
                    <a:cubicBezTo>
                      <a:pt x="1746" y="1"/>
                      <a:pt x="1627" y="1"/>
                      <a:pt x="15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1" name="Google Shape;1611;p44"/>
              <p:cNvSpPr/>
              <p:nvPr/>
            </p:nvSpPr>
            <p:spPr>
              <a:xfrm>
                <a:off x="4371825" y="5683275"/>
                <a:ext cx="64600" cy="34250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1370" extrusionOk="0">
                    <a:moveTo>
                      <a:pt x="455" y="198"/>
                    </a:moveTo>
                    <a:cubicBezTo>
                      <a:pt x="646" y="198"/>
                      <a:pt x="814" y="246"/>
                      <a:pt x="1005" y="270"/>
                    </a:cubicBezTo>
                    <a:cubicBezTo>
                      <a:pt x="1172" y="293"/>
                      <a:pt x="1292" y="317"/>
                      <a:pt x="1435" y="365"/>
                    </a:cubicBezTo>
                    <a:cubicBezTo>
                      <a:pt x="1675" y="413"/>
                      <a:pt x="1914" y="509"/>
                      <a:pt x="2129" y="628"/>
                    </a:cubicBezTo>
                    <a:cubicBezTo>
                      <a:pt x="2201" y="676"/>
                      <a:pt x="2296" y="748"/>
                      <a:pt x="2344" y="819"/>
                    </a:cubicBezTo>
                    <a:cubicBezTo>
                      <a:pt x="2368" y="843"/>
                      <a:pt x="2368" y="867"/>
                      <a:pt x="2392" y="891"/>
                    </a:cubicBezTo>
                    <a:cubicBezTo>
                      <a:pt x="2392" y="915"/>
                      <a:pt x="2392" y="939"/>
                      <a:pt x="2368" y="939"/>
                    </a:cubicBezTo>
                    <a:cubicBezTo>
                      <a:pt x="2248" y="1035"/>
                      <a:pt x="2105" y="1106"/>
                      <a:pt x="1961" y="1130"/>
                    </a:cubicBezTo>
                    <a:cubicBezTo>
                      <a:pt x="1794" y="1154"/>
                      <a:pt x="1651" y="1178"/>
                      <a:pt x="1483" y="1178"/>
                    </a:cubicBezTo>
                    <a:cubicBezTo>
                      <a:pt x="1292" y="1178"/>
                      <a:pt x="1077" y="1130"/>
                      <a:pt x="886" y="1082"/>
                    </a:cubicBezTo>
                    <a:cubicBezTo>
                      <a:pt x="694" y="1035"/>
                      <a:pt x="527" y="915"/>
                      <a:pt x="407" y="748"/>
                    </a:cubicBezTo>
                    <a:cubicBezTo>
                      <a:pt x="336" y="676"/>
                      <a:pt x="312" y="604"/>
                      <a:pt x="312" y="509"/>
                    </a:cubicBezTo>
                    <a:cubicBezTo>
                      <a:pt x="312" y="413"/>
                      <a:pt x="312" y="293"/>
                      <a:pt x="336" y="198"/>
                    </a:cubicBezTo>
                    <a:close/>
                    <a:moveTo>
                      <a:pt x="289" y="0"/>
                    </a:moveTo>
                    <a:cubicBezTo>
                      <a:pt x="157" y="0"/>
                      <a:pt x="16" y="20"/>
                      <a:pt x="1" y="126"/>
                    </a:cubicBezTo>
                    <a:cubicBezTo>
                      <a:pt x="1" y="174"/>
                      <a:pt x="25" y="222"/>
                      <a:pt x="73" y="246"/>
                    </a:cubicBezTo>
                    <a:cubicBezTo>
                      <a:pt x="97" y="246"/>
                      <a:pt x="144" y="246"/>
                      <a:pt x="168" y="198"/>
                    </a:cubicBezTo>
                    <a:lnTo>
                      <a:pt x="192" y="198"/>
                    </a:lnTo>
                    <a:cubicBezTo>
                      <a:pt x="121" y="389"/>
                      <a:pt x="121" y="580"/>
                      <a:pt x="192" y="772"/>
                    </a:cubicBezTo>
                    <a:cubicBezTo>
                      <a:pt x="288" y="963"/>
                      <a:pt x="455" y="1106"/>
                      <a:pt x="646" y="1178"/>
                    </a:cubicBezTo>
                    <a:cubicBezTo>
                      <a:pt x="917" y="1306"/>
                      <a:pt x="1199" y="1369"/>
                      <a:pt x="1484" y="1369"/>
                    </a:cubicBezTo>
                    <a:cubicBezTo>
                      <a:pt x="1627" y="1369"/>
                      <a:pt x="1770" y="1353"/>
                      <a:pt x="1914" y="1322"/>
                    </a:cubicBezTo>
                    <a:cubicBezTo>
                      <a:pt x="2105" y="1322"/>
                      <a:pt x="2296" y="1250"/>
                      <a:pt x="2464" y="1130"/>
                    </a:cubicBezTo>
                    <a:cubicBezTo>
                      <a:pt x="2535" y="1082"/>
                      <a:pt x="2583" y="987"/>
                      <a:pt x="2583" y="915"/>
                    </a:cubicBezTo>
                    <a:cubicBezTo>
                      <a:pt x="2559" y="796"/>
                      <a:pt x="2511" y="700"/>
                      <a:pt x="2440" y="628"/>
                    </a:cubicBezTo>
                    <a:cubicBezTo>
                      <a:pt x="2224" y="437"/>
                      <a:pt x="1985" y="317"/>
                      <a:pt x="1722" y="246"/>
                    </a:cubicBezTo>
                    <a:cubicBezTo>
                      <a:pt x="1531" y="198"/>
                      <a:pt x="1340" y="150"/>
                      <a:pt x="1149" y="102"/>
                    </a:cubicBezTo>
                    <a:cubicBezTo>
                      <a:pt x="933" y="54"/>
                      <a:pt x="694" y="30"/>
                      <a:pt x="479" y="7"/>
                    </a:cubicBezTo>
                    <a:cubicBezTo>
                      <a:pt x="436" y="7"/>
                      <a:pt x="364" y="0"/>
                      <a:pt x="2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2" name="Google Shape;1612;p44"/>
              <p:cNvSpPr/>
              <p:nvPr/>
            </p:nvSpPr>
            <p:spPr>
              <a:xfrm>
                <a:off x="4373025" y="5679700"/>
                <a:ext cx="69375" cy="20475"/>
              </a:xfrm>
              <a:custGeom>
                <a:avLst/>
                <a:gdLst/>
                <a:ahLst/>
                <a:cxnLst/>
                <a:rect l="l" t="t" r="r" b="b"/>
                <a:pathLst>
                  <a:path w="2775" h="819" extrusionOk="0">
                    <a:moveTo>
                      <a:pt x="1003" y="0"/>
                    </a:moveTo>
                    <a:cubicBezTo>
                      <a:pt x="933" y="0"/>
                      <a:pt x="861" y="2"/>
                      <a:pt x="790" y="6"/>
                    </a:cubicBezTo>
                    <a:cubicBezTo>
                      <a:pt x="551" y="6"/>
                      <a:pt x="312" y="30"/>
                      <a:pt x="73" y="54"/>
                    </a:cubicBezTo>
                    <a:cubicBezTo>
                      <a:pt x="1" y="54"/>
                      <a:pt x="1" y="150"/>
                      <a:pt x="73" y="150"/>
                    </a:cubicBezTo>
                    <a:lnTo>
                      <a:pt x="861" y="150"/>
                    </a:lnTo>
                    <a:cubicBezTo>
                      <a:pt x="1101" y="150"/>
                      <a:pt x="1364" y="173"/>
                      <a:pt x="1627" y="221"/>
                    </a:cubicBezTo>
                    <a:cubicBezTo>
                      <a:pt x="1842" y="245"/>
                      <a:pt x="2057" y="317"/>
                      <a:pt x="2272" y="436"/>
                    </a:cubicBezTo>
                    <a:cubicBezTo>
                      <a:pt x="2416" y="532"/>
                      <a:pt x="2535" y="723"/>
                      <a:pt x="2702" y="819"/>
                    </a:cubicBezTo>
                    <a:cubicBezTo>
                      <a:pt x="2726" y="819"/>
                      <a:pt x="2774" y="795"/>
                      <a:pt x="2750" y="771"/>
                    </a:cubicBezTo>
                    <a:cubicBezTo>
                      <a:pt x="2631" y="460"/>
                      <a:pt x="2368" y="221"/>
                      <a:pt x="2033" y="150"/>
                    </a:cubicBezTo>
                    <a:cubicBezTo>
                      <a:pt x="1694" y="50"/>
                      <a:pt x="1356" y="0"/>
                      <a:pt x="10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3" name="Google Shape;1613;p44"/>
              <p:cNvSpPr/>
              <p:nvPr/>
            </p:nvSpPr>
            <p:spPr>
              <a:xfrm>
                <a:off x="4332400" y="5656225"/>
                <a:ext cx="2400" cy="15275"/>
              </a:xfrm>
              <a:custGeom>
                <a:avLst/>
                <a:gdLst/>
                <a:ahLst/>
                <a:cxnLst/>
                <a:rect l="l" t="t" r="r" b="b"/>
                <a:pathLst>
                  <a:path w="96" h="611" extrusionOk="0">
                    <a:moveTo>
                      <a:pt x="39" y="1"/>
                    </a:moveTo>
                    <a:cubicBezTo>
                      <a:pt x="24" y="1"/>
                      <a:pt x="12" y="13"/>
                      <a:pt x="24" y="37"/>
                    </a:cubicBezTo>
                    <a:cubicBezTo>
                      <a:pt x="0" y="132"/>
                      <a:pt x="0" y="228"/>
                      <a:pt x="24" y="324"/>
                    </a:cubicBezTo>
                    <a:cubicBezTo>
                      <a:pt x="24" y="371"/>
                      <a:pt x="24" y="419"/>
                      <a:pt x="24" y="467"/>
                    </a:cubicBezTo>
                    <a:cubicBezTo>
                      <a:pt x="24" y="491"/>
                      <a:pt x="24" y="515"/>
                      <a:pt x="24" y="539"/>
                    </a:cubicBezTo>
                    <a:cubicBezTo>
                      <a:pt x="24" y="563"/>
                      <a:pt x="24" y="586"/>
                      <a:pt x="48" y="610"/>
                    </a:cubicBezTo>
                    <a:lnTo>
                      <a:pt x="72" y="610"/>
                    </a:lnTo>
                    <a:cubicBezTo>
                      <a:pt x="96" y="586"/>
                      <a:pt x="96" y="563"/>
                      <a:pt x="96" y="539"/>
                    </a:cubicBezTo>
                    <a:cubicBezTo>
                      <a:pt x="96" y="515"/>
                      <a:pt x="96" y="491"/>
                      <a:pt x="96" y="467"/>
                    </a:cubicBezTo>
                    <a:cubicBezTo>
                      <a:pt x="96" y="419"/>
                      <a:pt x="96" y="371"/>
                      <a:pt x="96" y="324"/>
                    </a:cubicBezTo>
                    <a:cubicBezTo>
                      <a:pt x="96" y="228"/>
                      <a:pt x="72" y="132"/>
                      <a:pt x="72" y="37"/>
                    </a:cubicBezTo>
                    <a:cubicBezTo>
                      <a:pt x="72" y="13"/>
                      <a:pt x="54" y="1"/>
                      <a:pt x="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4" name="Google Shape;1614;p44"/>
              <p:cNvSpPr/>
              <p:nvPr/>
            </p:nvSpPr>
            <p:spPr>
              <a:xfrm>
                <a:off x="4337175" y="5657275"/>
                <a:ext cx="2400" cy="19450"/>
              </a:xfrm>
              <a:custGeom>
                <a:avLst/>
                <a:gdLst/>
                <a:ahLst/>
                <a:cxnLst/>
                <a:rect l="l" t="t" r="r" b="b"/>
                <a:pathLst>
                  <a:path w="96" h="778" extrusionOk="0">
                    <a:moveTo>
                      <a:pt x="24" y="1"/>
                    </a:moveTo>
                    <a:cubicBezTo>
                      <a:pt x="12" y="1"/>
                      <a:pt x="0" y="7"/>
                      <a:pt x="0" y="19"/>
                    </a:cubicBezTo>
                    <a:cubicBezTo>
                      <a:pt x="0" y="138"/>
                      <a:pt x="0" y="282"/>
                      <a:pt x="0" y="401"/>
                    </a:cubicBezTo>
                    <a:cubicBezTo>
                      <a:pt x="0" y="521"/>
                      <a:pt x="0" y="640"/>
                      <a:pt x="48" y="760"/>
                    </a:cubicBezTo>
                    <a:cubicBezTo>
                      <a:pt x="48" y="772"/>
                      <a:pt x="54" y="778"/>
                      <a:pt x="60" y="778"/>
                    </a:cubicBezTo>
                    <a:cubicBezTo>
                      <a:pt x="66" y="778"/>
                      <a:pt x="72" y="772"/>
                      <a:pt x="72" y="760"/>
                    </a:cubicBezTo>
                    <a:cubicBezTo>
                      <a:pt x="96" y="640"/>
                      <a:pt x="96" y="521"/>
                      <a:pt x="72" y="401"/>
                    </a:cubicBezTo>
                    <a:cubicBezTo>
                      <a:pt x="72" y="282"/>
                      <a:pt x="48" y="138"/>
                      <a:pt x="48" y="19"/>
                    </a:cubicBezTo>
                    <a:cubicBezTo>
                      <a:pt x="48" y="7"/>
                      <a:pt x="36" y="1"/>
                      <a:pt x="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5" name="Google Shape;1615;p44"/>
              <p:cNvSpPr/>
              <p:nvPr/>
            </p:nvSpPr>
            <p:spPr>
              <a:xfrm>
                <a:off x="4342550" y="5659525"/>
                <a:ext cx="1825" cy="20200"/>
              </a:xfrm>
              <a:custGeom>
                <a:avLst/>
                <a:gdLst/>
                <a:ahLst/>
                <a:cxnLst/>
                <a:rect l="l" t="t" r="r" b="b"/>
                <a:pathLst>
                  <a:path w="73" h="808" extrusionOk="0">
                    <a:moveTo>
                      <a:pt x="0" y="0"/>
                    </a:moveTo>
                    <a:lnTo>
                      <a:pt x="0" y="407"/>
                    </a:lnTo>
                    <a:cubicBezTo>
                      <a:pt x="0" y="526"/>
                      <a:pt x="0" y="670"/>
                      <a:pt x="24" y="789"/>
                    </a:cubicBezTo>
                    <a:cubicBezTo>
                      <a:pt x="24" y="801"/>
                      <a:pt x="30" y="807"/>
                      <a:pt x="36" y="807"/>
                    </a:cubicBezTo>
                    <a:cubicBezTo>
                      <a:pt x="42" y="807"/>
                      <a:pt x="48" y="801"/>
                      <a:pt x="48" y="789"/>
                    </a:cubicBezTo>
                    <a:cubicBezTo>
                      <a:pt x="72" y="670"/>
                      <a:pt x="72" y="526"/>
                      <a:pt x="48" y="407"/>
                    </a:cubicBezTo>
                    <a:cubicBezTo>
                      <a:pt x="48" y="263"/>
                      <a:pt x="48" y="144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6" name="Google Shape;1616;p44"/>
              <p:cNvSpPr/>
              <p:nvPr/>
            </p:nvSpPr>
            <p:spPr>
              <a:xfrm>
                <a:off x="4345550" y="5658050"/>
                <a:ext cx="3600" cy="29425"/>
              </a:xfrm>
              <a:custGeom>
                <a:avLst/>
                <a:gdLst/>
                <a:ahLst/>
                <a:cxnLst/>
                <a:rect l="l" t="t" r="r" b="b"/>
                <a:pathLst>
                  <a:path w="144" h="1177" extrusionOk="0">
                    <a:moveTo>
                      <a:pt x="35" y="1"/>
                    </a:moveTo>
                    <a:cubicBezTo>
                      <a:pt x="21" y="1"/>
                      <a:pt x="0" y="11"/>
                      <a:pt x="0" y="11"/>
                    </a:cubicBezTo>
                    <a:cubicBezTo>
                      <a:pt x="24" y="203"/>
                      <a:pt x="48" y="418"/>
                      <a:pt x="24" y="609"/>
                    </a:cubicBezTo>
                    <a:cubicBezTo>
                      <a:pt x="24" y="800"/>
                      <a:pt x="48" y="968"/>
                      <a:pt x="96" y="1159"/>
                    </a:cubicBezTo>
                    <a:cubicBezTo>
                      <a:pt x="96" y="1171"/>
                      <a:pt x="102" y="1177"/>
                      <a:pt x="111" y="1177"/>
                    </a:cubicBezTo>
                    <a:cubicBezTo>
                      <a:pt x="120" y="1177"/>
                      <a:pt x="131" y="1171"/>
                      <a:pt x="143" y="1159"/>
                    </a:cubicBezTo>
                    <a:cubicBezTo>
                      <a:pt x="143" y="968"/>
                      <a:pt x="143" y="776"/>
                      <a:pt x="120" y="585"/>
                    </a:cubicBezTo>
                    <a:cubicBezTo>
                      <a:pt x="120" y="394"/>
                      <a:pt x="96" y="203"/>
                      <a:pt x="48" y="11"/>
                    </a:cubicBezTo>
                    <a:cubicBezTo>
                      <a:pt x="48" y="3"/>
                      <a:pt x="43" y="1"/>
                      <a:pt x="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7" name="Google Shape;1617;p44"/>
              <p:cNvSpPr/>
              <p:nvPr/>
            </p:nvSpPr>
            <p:spPr>
              <a:xfrm>
                <a:off x="4349725" y="5657275"/>
                <a:ext cx="3000" cy="367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1471" extrusionOk="0">
                    <a:moveTo>
                      <a:pt x="72" y="1"/>
                    </a:moveTo>
                    <a:cubicBezTo>
                      <a:pt x="60" y="1"/>
                      <a:pt x="48" y="7"/>
                      <a:pt x="48" y="19"/>
                    </a:cubicBezTo>
                    <a:cubicBezTo>
                      <a:pt x="48" y="258"/>
                      <a:pt x="0" y="521"/>
                      <a:pt x="0" y="760"/>
                    </a:cubicBezTo>
                    <a:cubicBezTo>
                      <a:pt x="0" y="879"/>
                      <a:pt x="0" y="999"/>
                      <a:pt x="0" y="1118"/>
                    </a:cubicBezTo>
                    <a:cubicBezTo>
                      <a:pt x="0" y="1238"/>
                      <a:pt x="24" y="1357"/>
                      <a:pt x="72" y="1453"/>
                    </a:cubicBezTo>
                    <a:cubicBezTo>
                      <a:pt x="72" y="1465"/>
                      <a:pt x="78" y="1471"/>
                      <a:pt x="87" y="1471"/>
                    </a:cubicBezTo>
                    <a:cubicBezTo>
                      <a:pt x="96" y="1471"/>
                      <a:pt x="108" y="1465"/>
                      <a:pt x="120" y="1453"/>
                    </a:cubicBezTo>
                    <a:cubicBezTo>
                      <a:pt x="120" y="1333"/>
                      <a:pt x="96" y="1238"/>
                      <a:pt x="96" y="1118"/>
                    </a:cubicBezTo>
                    <a:lnTo>
                      <a:pt x="96" y="736"/>
                    </a:lnTo>
                    <a:lnTo>
                      <a:pt x="96" y="19"/>
                    </a:lnTo>
                    <a:cubicBezTo>
                      <a:pt x="96" y="7"/>
                      <a:pt x="84" y="1"/>
                      <a:pt x="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8" name="Google Shape;1618;p44"/>
              <p:cNvSpPr/>
              <p:nvPr/>
            </p:nvSpPr>
            <p:spPr>
              <a:xfrm>
                <a:off x="4353900" y="5657275"/>
                <a:ext cx="3625" cy="26025"/>
              </a:xfrm>
              <a:custGeom>
                <a:avLst/>
                <a:gdLst/>
                <a:ahLst/>
                <a:cxnLst/>
                <a:rect l="l" t="t" r="r" b="b"/>
                <a:pathLst>
                  <a:path w="145" h="1041" extrusionOk="0">
                    <a:moveTo>
                      <a:pt x="84" y="1"/>
                    </a:moveTo>
                    <a:cubicBezTo>
                      <a:pt x="72" y="1"/>
                      <a:pt x="60" y="7"/>
                      <a:pt x="49" y="19"/>
                    </a:cubicBezTo>
                    <a:cubicBezTo>
                      <a:pt x="49" y="19"/>
                      <a:pt x="25" y="42"/>
                      <a:pt x="1" y="66"/>
                    </a:cubicBezTo>
                    <a:cubicBezTo>
                      <a:pt x="1" y="90"/>
                      <a:pt x="1" y="90"/>
                      <a:pt x="25" y="90"/>
                    </a:cubicBezTo>
                    <a:lnTo>
                      <a:pt x="49" y="90"/>
                    </a:lnTo>
                    <a:cubicBezTo>
                      <a:pt x="49" y="114"/>
                      <a:pt x="49" y="138"/>
                      <a:pt x="49" y="138"/>
                    </a:cubicBezTo>
                    <a:lnTo>
                      <a:pt x="49" y="282"/>
                    </a:lnTo>
                    <a:lnTo>
                      <a:pt x="49" y="521"/>
                    </a:lnTo>
                    <a:cubicBezTo>
                      <a:pt x="25" y="688"/>
                      <a:pt x="25" y="855"/>
                      <a:pt x="49" y="1023"/>
                    </a:cubicBezTo>
                    <a:cubicBezTo>
                      <a:pt x="49" y="1035"/>
                      <a:pt x="60" y="1041"/>
                      <a:pt x="72" y="1041"/>
                    </a:cubicBezTo>
                    <a:cubicBezTo>
                      <a:pt x="84" y="1041"/>
                      <a:pt x="96" y="1035"/>
                      <a:pt x="96" y="1023"/>
                    </a:cubicBezTo>
                    <a:cubicBezTo>
                      <a:pt x="120" y="855"/>
                      <a:pt x="144" y="688"/>
                      <a:pt x="144" y="497"/>
                    </a:cubicBezTo>
                    <a:lnTo>
                      <a:pt x="144" y="258"/>
                    </a:lnTo>
                    <a:cubicBezTo>
                      <a:pt x="144" y="186"/>
                      <a:pt x="144" y="90"/>
                      <a:pt x="120" y="19"/>
                    </a:cubicBezTo>
                    <a:cubicBezTo>
                      <a:pt x="108" y="7"/>
                      <a:pt x="96" y="1"/>
                      <a:pt x="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9" name="Google Shape;1619;p44"/>
              <p:cNvSpPr/>
              <p:nvPr/>
            </p:nvSpPr>
            <p:spPr>
              <a:xfrm>
                <a:off x="4359275" y="5659675"/>
                <a:ext cx="1825" cy="22425"/>
              </a:xfrm>
              <a:custGeom>
                <a:avLst/>
                <a:gdLst/>
                <a:ahLst/>
                <a:cxnLst/>
                <a:rect l="l" t="t" r="r" b="b"/>
                <a:pathLst>
                  <a:path w="73" h="897" extrusionOk="0">
                    <a:moveTo>
                      <a:pt x="37" y="0"/>
                    </a:moveTo>
                    <a:cubicBezTo>
                      <a:pt x="31" y="0"/>
                      <a:pt x="25" y="6"/>
                      <a:pt x="25" y="18"/>
                    </a:cubicBezTo>
                    <a:cubicBezTo>
                      <a:pt x="1" y="90"/>
                      <a:pt x="1" y="162"/>
                      <a:pt x="1" y="233"/>
                    </a:cubicBezTo>
                    <a:lnTo>
                      <a:pt x="1" y="448"/>
                    </a:lnTo>
                    <a:lnTo>
                      <a:pt x="1" y="664"/>
                    </a:lnTo>
                    <a:cubicBezTo>
                      <a:pt x="1" y="711"/>
                      <a:pt x="1" y="735"/>
                      <a:pt x="1" y="783"/>
                    </a:cubicBezTo>
                    <a:cubicBezTo>
                      <a:pt x="1" y="807"/>
                      <a:pt x="1" y="855"/>
                      <a:pt x="25" y="879"/>
                    </a:cubicBezTo>
                    <a:cubicBezTo>
                      <a:pt x="25" y="891"/>
                      <a:pt x="31" y="897"/>
                      <a:pt x="40" y="897"/>
                    </a:cubicBezTo>
                    <a:cubicBezTo>
                      <a:pt x="49" y="897"/>
                      <a:pt x="61" y="891"/>
                      <a:pt x="73" y="879"/>
                    </a:cubicBezTo>
                    <a:cubicBezTo>
                      <a:pt x="73" y="855"/>
                      <a:pt x="73" y="807"/>
                      <a:pt x="73" y="783"/>
                    </a:cubicBezTo>
                    <a:cubicBezTo>
                      <a:pt x="73" y="735"/>
                      <a:pt x="73" y="711"/>
                      <a:pt x="73" y="664"/>
                    </a:cubicBezTo>
                    <a:lnTo>
                      <a:pt x="73" y="448"/>
                    </a:lnTo>
                    <a:lnTo>
                      <a:pt x="73" y="233"/>
                    </a:lnTo>
                    <a:cubicBezTo>
                      <a:pt x="73" y="162"/>
                      <a:pt x="73" y="90"/>
                      <a:pt x="49" y="18"/>
                    </a:cubicBezTo>
                    <a:cubicBezTo>
                      <a:pt x="49" y="6"/>
                      <a:pt x="43" y="0"/>
                      <a:pt x="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0" name="Google Shape;1620;p44"/>
              <p:cNvSpPr/>
              <p:nvPr/>
            </p:nvSpPr>
            <p:spPr>
              <a:xfrm>
                <a:off x="4367050" y="5659825"/>
                <a:ext cx="1825" cy="19900"/>
              </a:xfrm>
              <a:custGeom>
                <a:avLst/>
                <a:gdLst/>
                <a:ahLst/>
                <a:cxnLst/>
                <a:rect l="l" t="t" r="r" b="b"/>
                <a:pathLst>
                  <a:path w="73" h="796" extrusionOk="0">
                    <a:moveTo>
                      <a:pt x="37" y="0"/>
                    </a:moveTo>
                    <a:cubicBezTo>
                      <a:pt x="19" y="0"/>
                      <a:pt x="1" y="12"/>
                      <a:pt x="1" y="36"/>
                    </a:cubicBezTo>
                    <a:lnTo>
                      <a:pt x="1" y="419"/>
                    </a:lnTo>
                    <a:lnTo>
                      <a:pt x="1" y="586"/>
                    </a:lnTo>
                    <a:cubicBezTo>
                      <a:pt x="1" y="658"/>
                      <a:pt x="1" y="705"/>
                      <a:pt x="25" y="777"/>
                    </a:cubicBezTo>
                    <a:cubicBezTo>
                      <a:pt x="25" y="789"/>
                      <a:pt x="31" y="795"/>
                      <a:pt x="37" y="795"/>
                    </a:cubicBezTo>
                    <a:cubicBezTo>
                      <a:pt x="43" y="795"/>
                      <a:pt x="49" y="789"/>
                      <a:pt x="49" y="777"/>
                    </a:cubicBezTo>
                    <a:cubicBezTo>
                      <a:pt x="72" y="705"/>
                      <a:pt x="72" y="658"/>
                      <a:pt x="72" y="586"/>
                    </a:cubicBezTo>
                    <a:lnTo>
                      <a:pt x="72" y="419"/>
                    </a:lnTo>
                    <a:cubicBezTo>
                      <a:pt x="72" y="299"/>
                      <a:pt x="72" y="180"/>
                      <a:pt x="72" y="36"/>
                    </a:cubicBezTo>
                    <a:cubicBezTo>
                      <a:pt x="72" y="12"/>
                      <a:pt x="54" y="0"/>
                      <a:pt x="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1" name="Google Shape;1621;p44"/>
              <p:cNvSpPr/>
              <p:nvPr/>
            </p:nvSpPr>
            <p:spPr>
              <a:xfrm>
                <a:off x="4371250" y="5662500"/>
                <a:ext cx="3000" cy="11250"/>
              </a:xfrm>
              <a:custGeom>
                <a:avLst/>
                <a:gdLst/>
                <a:ahLst/>
                <a:cxnLst/>
                <a:rect l="l" t="t" r="r" b="b"/>
                <a:pathLst>
                  <a:path w="120" h="450" extrusionOk="0">
                    <a:moveTo>
                      <a:pt x="72" y="1"/>
                    </a:moveTo>
                    <a:cubicBezTo>
                      <a:pt x="72" y="1"/>
                      <a:pt x="48" y="25"/>
                      <a:pt x="48" y="25"/>
                    </a:cubicBezTo>
                    <a:lnTo>
                      <a:pt x="0" y="431"/>
                    </a:lnTo>
                    <a:cubicBezTo>
                      <a:pt x="0" y="443"/>
                      <a:pt x="12" y="449"/>
                      <a:pt x="24" y="449"/>
                    </a:cubicBezTo>
                    <a:cubicBezTo>
                      <a:pt x="36" y="449"/>
                      <a:pt x="48" y="443"/>
                      <a:pt x="48" y="431"/>
                    </a:cubicBezTo>
                    <a:cubicBezTo>
                      <a:pt x="48" y="407"/>
                      <a:pt x="72" y="359"/>
                      <a:pt x="72" y="335"/>
                    </a:cubicBezTo>
                    <a:cubicBezTo>
                      <a:pt x="72" y="312"/>
                      <a:pt x="72" y="264"/>
                      <a:pt x="96" y="240"/>
                    </a:cubicBezTo>
                    <a:cubicBezTo>
                      <a:pt x="96" y="216"/>
                      <a:pt x="96" y="96"/>
                      <a:pt x="120" y="25"/>
                    </a:cubicBezTo>
                    <a:cubicBezTo>
                      <a:pt x="120" y="1"/>
                      <a:pt x="96" y="1"/>
                      <a:pt x="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2" name="Google Shape;1622;p44"/>
              <p:cNvSpPr/>
              <p:nvPr/>
            </p:nvSpPr>
            <p:spPr>
              <a:xfrm>
                <a:off x="4456125" y="5677150"/>
                <a:ext cx="3000" cy="1452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581" extrusionOk="0">
                    <a:moveTo>
                      <a:pt x="48" y="1"/>
                    </a:moveTo>
                    <a:cubicBezTo>
                      <a:pt x="30" y="1"/>
                      <a:pt x="12" y="12"/>
                      <a:pt x="24" y="36"/>
                    </a:cubicBezTo>
                    <a:cubicBezTo>
                      <a:pt x="0" y="132"/>
                      <a:pt x="0" y="228"/>
                      <a:pt x="24" y="323"/>
                    </a:cubicBezTo>
                    <a:cubicBezTo>
                      <a:pt x="24" y="395"/>
                      <a:pt x="48" y="491"/>
                      <a:pt x="72" y="562"/>
                    </a:cubicBezTo>
                    <a:cubicBezTo>
                      <a:pt x="84" y="574"/>
                      <a:pt x="96" y="580"/>
                      <a:pt x="105" y="580"/>
                    </a:cubicBezTo>
                    <a:cubicBezTo>
                      <a:pt x="114" y="580"/>
                      <a:pt x="120" y="574"/>
                      <a:pt x="120" y="562"/>
                    </a:cubicBezTo>
                    <a:cubicBezTo>
                      <a:pt x="120" y="515"/>
                      <a:pt x="120" y="467"/>
                      <a:pt x="120" y="443"/>
                    </a:cubicBezTo>
                    <a:lnTo>
                      <a:pt x="96" y="299"/>
                    </a:lnTo>
                    <a:cubicBezTo>
                      <a:pt x="96" y="204"/>
                      <a:pt x="72" y="132"/>
                      <a:pt x="72" y="36"/>
                    </a:cubicBezTo>
                    <a:cubicBezTo>
                      <a:pt x="84" y="12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3" name="Google Shape;1623;p44"/>
              <p:cNvSpPr/>
              <p:nvPr/>
            </p:nvSpPr>
            <p:spPr>
              <a:xfrm>
                <a:off x="4463875" y="5684175"/>
                <a:ext cx="1225" cy="8700"/>
              </a:xfrm>
              <a:custGeom>
                <a:avLst/>
                <a:gdLst/>
                <a:ahLst/>
                <a:cxnLst/>
                <a:rect l="l" t="t" r="r" b="b"/>
                <a:pathLst>
                  <a:path w="49" h="348" extrusionOk="0">
                    <a:moveTo>
                      <a:pt x="37" y="0"/>
                    </a:moveTo>
                    <a:cubicBezTo>
                      <a:pt x="31" y="0"/>
                      <a:pt x="25" y="6"/>
                      <a:pt x="25" y="18"/>
                    </a:cubicBezTo>
                    <a:lnTo>
                      <a:pt x="25" y="257"/>
                    </a:lnTo>
                    <a:cubicBezTo>
                      <a:pt x="1" y="281"/>
                      <a:pt x="1" y="305"/>
                      <a:pt x="25" y="329"/>
                    </a:cubicBezTo>
                    <a:cubicBezTo>
                      <a:pt x="25" y="341"/>
                      <a:pt x="31" y="347"/>
                      <a:pt x="37" y="347"/>
                    </a:cubicBezTo>
                    <a:cubicBezTo>
                      <a:pt x="43" y="347"/>
                      <a:pt x="49" y="341"/>
                      <a:pt x="49" y="329"/>
                    </a:cubicBezTo>
                    <a:cubicBezTo>
                      <a:pt x="49" y="305"/>
                      <a:pt x="49" y="281"/>
                      <a:pt x="49" y="257"/>
                    </a:cubicBezTo>
                    <a:lnTo>
                      <a:pt x="49" y="18"/>
                    </a:lnTo>
                    <a:cubicBezTo>
                      <a:pt x="49" y="6"/>
                      <a:pt x="43" y="0"/>
                      <a:pt x="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4" name="Google Shape;1624;p44"/>
              <p:cNvSpPr/>
              <p:nvPr/>
            </p:nvSpPr>
            <p:spPr>
              <a:xfrm>
                <a:off x="4267450" y="5762475"/>
                <a:ext cx="10575" cy="19300"/>
              </a:xfrm>
              <a:custGeom>
                <a:avLst/>
                <a:gdLst/>
                <a:ahLst/>
                <a:cxnLst/>
                <a:rect l="l" t="t" r="r" b="b"/>
                <a:pathLst>
                  <a:path w="423" h="772" extrusionOk="0">
                    <a:moveTo>
                      <a:pt x="363" y="0"/>
                    </a:moveTo>
                    <a:cubicBezTo>
                      <a:pt x="345" y="0"/>
                      <a:pt x="327" y="6"/>
                      <a:pt x="327" y="18"/>
                    </a:cubicBezTo>
                    <a:cubicBezTo>
                      <a:pt x="303" y="138"/>
                      <a:pt x="255" y="257"/>
                      <a:pt x="183" y="353"/>
                    </a:cubicBezTo>
                    <a:cubicBezTo>
                      <a:pt x="112" y="449"/>
                      <a:pt x="64" y="568"/>
                      <a:pt x="16" y="688"/>
                    </a:cubicBezTo>
                    <a:cubicBezTo>
                      <a:pt x="0" y="734"/>
                      <a:pt x="46" y="771"/>
                      <a:pt x="86" y="771"/>
                    </a:cubicBezTo>
                    <a:cubicBezTo>
                      <a:pt x="107" y="771"/>
                      <a:pt x="127" y="761"/>
                      <a:pt x="135" y="736"/>
                    </a:cubicBezTo>
                    <a:cubicBezTo>
                      <a:pt x="183" y="616"/>
                      <a:pt x="255" y="520"/>
                      <a:pt x="327" y="401"/>
                    </a:cubicBezTo>
                    <a:cubicBezTo>
                      <a:pt x="398" y="281"/>
                      <a:pt x="422" y="162"/>
                      <a:pt x="398" y="18"/>
                    </a:cubicBezTo>
                    <a:cubicBezTo>
                      <a:pt x="398" y="6"/>
                      <a:pt x="381" y="0"/>
                      <a:pt x="3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5" name="Google Shape;1625;p44"/>
              <p:cNvSpPr/>
              <p:nvPr/>
            </p:nvSpPr>
            <p:spPr>
              <a:xfrm>
                <a:off x="4226000" y="5793400"/>
                <a:ext cx="119550" cy="46050"/>
              </a:xfrm>
              <a:custGeom>
                <a:avLst/>
                <a:gdLst/>
                <a:ahLst/>
                <a:cxnLst/>
                <a:rect l="l" t="t" r="r" b="b"/>
                <a:pathLst>
                  <a:path w="4782" h="1842" extrusionOk="0">
                    <a:moveTo>
                      <a:pt x="2948" y="164"/>
                    </a:moveTo>
                    <a:cubicBezTo>
                      <a:pt x="3033" y="164"/>
                      <a:pt x="3116" y="245"/>
                      <a:pt x="3180" y="288"/>
                    </a:cubicBezTo>
                    <a:cubicBezTo>
                      <a:pt x="3371" y="407"/>
                      <a:pt x="3563" y="551"/>
                      <a:pt x="3778" y="694"/>
                    </a:cubicBezTo>
                    <a:cubicBezTo>
                      <a:pt x="3945" y="837"/>
                      <a:pt x="4089" y="1005"/>
                      <a:pt x="4256" y="1172"/>
                    </a:cubicBezTo>
                    <a:cubicBezTo>
                      <a:pt x="4328" y="1244"/>
                      <a:pt x="4376" y="1316"/>
                      <a:pt x="4447" y="1387"/>
                    </a:cubicBezTo>
                    <a:cubicBezTo>
                      <a:pt x="4495" y="1435"/>
                      <a:pt x="4543" y="1507"/>
                      <a:pt x="4591" y="1602"/>
                    </a:cubicBezTo>
                    <a:cubicBezTo>
                      <a:pt x="4543" y="1602"/>
                      <a:pt x="4471" y="1602"/>
                      <a:pt x="4447" y="1579"/>
                    </a:cubicBezTo>
                    <a:cubicBezTo>
                      <a:pt x="4352" y="1555"/>
                      <a:pt x="4256" y="1531"/>
                      <a:pt x="4184" y="1483"/>
                    </a:cubicBezTo>
                    <a:cubicBezTo>
                      <a:pt x="4017" y="1411"/>
                      <a:pt x="3873" y="1339"/>
                      <a:pt x="3706" y="1244"/>
                    </a:cubicBezTo>
                    <a:cubicBezTo>
                      <a:pt x="3491" y="1077"/>
                      <a:pt x="3252" y="957"/>
                      <a:pt x="2965" y="909"/>
                    </a:cubicBezTo>
                    <a:cubicBezTo>
                      <a:pt x="2965" y="897"/>
                      <a:pt x="2959" y="891"/>
                      <a:pt x="2950" y="891"/>
                    </a:cubicBezTo>
                    <a:cubicBezTo>
                      <a:pt x="2941" y="891"/>
                      <a:pt x="2929" y="897"/>
                      <a:pt x="2917" y="909"/>
                    </a:cubicBezTo>
                    <a:cubicBezTo>
                      <a:pt x="2726" y="933"/>
                      <a:pt x="2582" y="1100"/>
                      <a:pt x="2367" y="1124"/>
                    </a:cubicBezTo>
                    <a:cubicBezTo>
                      <a:pt x="2341" y="1130"/>
                      <a:pt x="2315" y="1133"/>
                      <a:pt x="2290" y="1133"/>
                    </a:cubicBezTo>
                    <a:cubicBezTo>
                      <a:pt x="2116" y="1133"/>
                      <a:pt x="1985" y="1002"/>
                      <a:pt x="1817" y="981"/>
                    </a:cubicBezTo>
                    <a:cubicBezTo>
                      <a:pt x="1602" y="981"/>
                      <a:pt x="1411" y="1053"/>
                      <a:pt x="1244" y="1196"/>
                    </a:cubicBezTo>
                    <a:cubicBezTo>
                      <a:pt x="1076" y="1292"/>
                      <a:pt x="909" y="1387"/>
                      <a:pt x="742" y="1483"/>
                    </a:cubicBezTo>
                    <a:cubicBezTo>
                      <a:pt x="574" y="1579"/>
                      <a:pt x="383" y="1650"/>
                      <a:pt x="192" y="1698"/>
                    </a:cubicBezTo>
                    <a:cubicBezTo>
                      <a:pt x="192" y="1650"/>
                      <a:pt x="192" y="1602"/>
                      <a:pt x="192" y="1555"/>
                    </a:cubicBezTo>
                    <a:cubicBezTo>
                      <a:pt x="263" y="1507"/>
                      <a:pt x="311" y="1435"/>
                      <a:pt x="383" y="1363"/>
                    </a:cubicBezTo>
                    <a:cubicBezTo>
                      <a:pt x="526" y="1196"/>
                      <a:pt x="670" y="1029"/>
                      <a:pt x="837" y="885"/>
                    </a:cubicBezTo>
                    <a:cubicBezTo>
                      <a:pt x="957" y="742"/>
                      <a:pt x="1076" y="622"/>
                      <a:pt x="1220" y="527"/>
                    </a:cubicBezTo>
                    <a:cubicBezTo>
                      <a:pt x="1339" y="407"/>
                      <a:pt x="1507" y="335"/>
                      <a:pt x="1674" y="335"/>
                    </a:cubicBezTo>
                    <a:cubicBezTo>
                      <a:pt x="1770" y="335"/>
                      <a:pt x="1865" y="383"/>
                      <a:pt x="1937" y="431"/>
                    </a:cubicBezTo>
                    <a:cubicBezTo>
                      <a:pt x="2033" y="479"/>
                      <a:pt x="2128" y="527"/>
                      <a:pt x="2248" y="551"/>
                    </a:cubicBezTo>
                    <a:cubicBezTo>
                      <a:pt x="2415" y="527"/>
                      <a:pt x="2582" y="455"/>
                      <a:pt x="2678" y="311"/>
                    </a:cubicBezTo>
                    <a:cubicBezTo>
                      <a:pt x="2750" y="240"/>
                      <a:pt x="2822" y="192"/>
                      <a:pt x="2917" y="168"/>
                    </a:cubicBezTo>
                    <a:cubicBezTo>
                      <a:pt x="2928" y="165"/>
                      <a:pt x="2938" y="164"/>
                      <a:pt x="2948" y="164"/>
                    </a:cubicBezTo>
                    <a:close/>
                    <a:moveTo>
                      <a:pt x="2941" y="1"/>
                    </a:moveTo>
                    <a:cubicBezTo>
                      <a:pt x="2726" y="25"/>
                      <a:pt x="2582" y="192"/>
                      <a:pt x="2439" y="311"/>
                    </a:cubicBezTo>
                    <a:cubicBezTo>
                      <a:pt x="2387" y="346"/>
                      <a:pt x="2321" y="369"/>
                      <a:pt x="2252" y="369"/>
                    </a:cubicBezTo>
                    <a:cubicBezTo>
                      <a:pt x="2227" y="369"/>
                      <a:pt x="2202" y="366"/>
                      <a:pt x="2176" y="359"/>
                    </a:cubicBezTo>
                    <a:cubicBezTo>
                      <a:pt x="2080" y="311"/>
                      <a:pt x="1985" y="264"/>
                      <a:pt x="1889" y="216"/>
                    </a:cubicBezTo>
                    <a:cubicBezTo>
                      <a:pt x="1805" y="180"/>
                      <a:pt x="1716" y="162"/>
                      <a:pt x="1626" y="162"/>
                    </a:cubicBezTo>
                    <a:cubicBezTo>
                      <a:pt x="1536" y="162"/>
                      <a:pt x="1447" y="180"/>
                      <a:pt x="1363" y="216"/>
                    </a:cubicBezTo>
                    <a:cubicBezTo>
                      <a:pt x="1196" y="311"/>
                      <a:pt x="1052" y="431"/>
                      <a:pt x="933" y="551"/>
                    </a:cubicBezTo>
                    <a:cubicBezTo>
                      <a:pt x="765" y="718"/>
                      <a:pt x="598" y="885"/>
                      <a:pt x="455" y="1053"/>
                    </a:cubicBezTo>
                    <a:cubicBezTo>
                      <a:pt x="383" y="1148"/>
                      <a:pt x="311" y="1244"/>
                      <a:pt x="239" y="1316"/>
                    </a:cubicBezTo>
                    <a:cubicBezTo>
                      <a:pt x="168" y="1411"/>
                      <a:pt x="120" y="1507"/>
                      <a:pt x="24" y="1531"/>
                    </a:cubicBezTo>
                    <a:cubicBezTo>
                      <a:pt x="0" y="1531"/>
                      <a:pt x="0" y="1579"/>
                      <a:pt x="24" y="1579"/>
                    </a:cubicBezTo>
                    <a:lnTo>
                      <a:pt x="96" y="1579"/>
                    </a:lnTo>
                    <a:cubicBezTo>
                      <a:pt x="72" y="1626"/>
                      <a:pt x="72" y="1698"/>
                      <a:pt x="48" y="1746"/>
                    </a:cubicBezTo>
                    <a:cubicBezTo>
                      <a:pt x="24" y="1794"/>
                      <a:pt x="48" y="1842"/>
                      <a:pt x="96" y="1842"/>
                    </a:cubicBezTo>
                    <a:cubicBezTo>
                      <a:pt x="311" y="1818"/>
                      <a:pt x="502" y="1770"/>
                      <a:pt x="670" y="1674"/>
                    </a:cubicBezTo>
                    <a:cubicBezTo>
                      <a:pt x="861" y="1579"/>
                      <a:pt x="1052" y="1459"/>
                      <a:pt x="1220" y="1363"/>
                    </a:cubicBezTo>
                    <a:cubicBezTo>
                      <a:pt x="1315" y="1316"/>
                      <a:pt x="1387" y="1268"/>
                      <a:pt x="1483" y="1196"/>
                    </a:cubicBezTo>
                    <a:cubicBezTo>
                      <a:pt x="1578" y="1148"/>
                      <a:pt x="1674" y="1100"/>
                      <a:pt x="1793" y="1100"/>
                    </a:cubicBezTo>
                    <a:cubicBezTo>
                      <a:pt x="1865" y="1124"/>
                      <a:pt x="1961" y="1172"/>
                      <a:pt x="2056" y="1196"/>
                    </a:cubicBezTo>
                    <a:cubicBezTo>
                      <a:pt x="2152" y="1244"/>
                      <a:pt x="2248" y="1268"/>
                      <a:pt x="2343" y="1268"/>
                    </a:cubicBezTo>
                    <a:cubicBezTo>
                      <a:pt x="2582" y="1220"/>
                      <a:pt x="2798" y="1124"/>
                      <a:pt x="2989" y="1005"/>
                    </a:cubicBezTo>
                    <a:cubicBezTo>
                      <a:pt x="3108" y="1029"/>
                      <a:pt x="3204" y="1100"/>
                      <a:pt x="3324" y="1172"/>
                    </a:cubicBezTo>
                    <a:cubicBezTo>
                      <a:pt x="3443" y="1244"/>
                      <a:pt x="3563" y="1339"/>
                      <a:pt x="3706" y="1411"/>
                    </a:cubicBezTo>
                    <a:cubicBezTo>
                      <a:pt x="3850" y="1507"/>
                      <a:pt x="4017" y="1602"/>
                      <a:pt x="4184" y="1674"/>
                    </a:cubicBezTo>
                    <a:cubicBezTo>
                      <a:pt x="4256" y="1698"/>
                      <a:pt x="4352" y="1722"/>
                      <a:pt x="4423" y="1746"/>
                    </a:cubicBezTo>
                    <a:cubicBezTo>
                      <a:pt x="4471" y="1758"/>
                      <a:pt x="4519" y="1770"/>
                      <a:pt x="4564" y="1770"/>
                    </a:cubicBezTo>
                    <a:cubicBezTo>
                      <a:pt x="4609" y="1770"/>
                      <a:pt x="4651" y="1758"/>
                      <a:pt x="4686" y="1722"/>
                    </a:cubicBezTo>
                    <a:cubicBezTo>
                      <a:pt x="4710" y="1722"/>
                      <a:pt x="4710" y="1674"/>
                      <a:pt x="4686" y="1674"/>
                    </a:cubicBezTo>
                    <a:lnTo>
                      <a:pt x="4686" y="1650"/>
                    </a:lnTo>
                    <a:cubicBezTo>
                      <a:pt x="4734" y="1650"/>
                      <a:pt x="4782" y="1602"/>
                      <a:pt x="4758" y="1555"/>
                    </a:cubicBezTo>
                    <a:cubicBezTo>
                      <a:pt x="4686" y="1387"/>
                      <a:pt x="4591" y="1268"/>
                      <a:pt x="4471" y="1148"/>
                    </a:cubicBezTo>
                    <a:cubicBezTo>
                      <a:pt x="4328" y="1005"/>
                      <a:pt x="4208" y="861"/>
                      <a:pt x="4065" y="718"/>
                    </a:cubicBezTo>
                    <a:cubicBezTo>
                      <a:pt x="3873" y="574"/>
                      <a:pt x="3682" y="431"/>
                      <a:pt x="3491" y="288"/>
                    </a:cubicBezTo>
                    <a:cubicBezTo>
                      <a:pt x="3395" y="216"/>
                      <a:pt x="3300" y="144"/>
                      <a:pt x="3204" y="72"/>
                    </a:cubicBezTo>
                    <a:cubicBezTo>
                      <a:pt x="3108" y="25"/>
                      <a:pt x="3037" y="1"/>
                      <a:pt x="294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6" name="Google Shape;1626;p44"/>
              <p:cNvSpPr/>
              <p:nvPr/>
            </p:nvSpPr>
            <p:spPr>
              <a:xfrm>
                <a:off x="4257850" y="5828675"/>
                <a:ext cx="45275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1811" h="417" extrusionOk="0">
                    <a:moveTo>
                      <a:pt x="1691" y="0"/>
                    </a:moveTo>
                    <a:cubicBezTo>
                      <a:pt x="1478" y="97"/>
                      <a:pt x="1250" y="272"/>
                      <a:pt x="1018" y="272"/>
                    </a:cubicBezTo>
                    <a:cubicBezTo>
                      <a:pt x="964" y="272"/>
                      <a:pt x="909" y="262"/>
                      <a:pt x="854" y="239"/>
                    </a:cubicBezTo>
                    <a:cubicBezTo>
                      <a:pt x="735" y="144"/>
                      <a:pt x="591" y="96"/>
                      <a:pt x="448" y="72"/>
                    </a:cubicBezTo>
                    <a:cubicBezTo>
                      <a:pt x="304" y="96"/>
                      <a:pt x="161" y="144"/>
                      <a:pt x="41" y="239"/>
                    </a:cubicBezTo>
                    <a:cubicBezTo>
                      <a:pt x="0" y="260"/>
                      <a:pt x="30" y="316"/>
                      <a:pt x="54" y="316"/>
                    </a:cubicBezTo>
                    <a:cubicBezTo>
                      <a:pt x="58" y="316"/>
                      <a:pt x="62" y="314"/>
                      <a:pt x="65" y="311"/>
                    </a:cubicBezTo>
                    <a:cubicBezTo>
                      <a:pt x="173" y="257"/>
                      <a:pt x="280" y="230"/>
                      <a:pt x="398" y="230"/>
                    </a:cubicBezTo>
                    <a:cubicBezTo>
                      <a:pt x="437" y="230"/>
                      <a:pt x="478" y="233"/>
                      <a:pt x="519" y="239"/>
                    </a:cubicBezTo>
                    <a:cubicBezTo>
                      <a:pt x="639" y="311"/>
                      <a:pt x="782" y="359"/>
                      <a:pt x="926" y="407"/>
                    </a:cubicBezTo>
                    <a:cubicBezTo>
                      <a:pt x="964" y="413"/>
                      <a:pt x="1003" y="416"/>
                      <a:pt x="1041" y="416"/>
                    </a:cubicBezTo>
                    <a:cubicBezTo>
                      <a:pt x="1146" y="416"/>
                      <a:pt x="1251" y="394"/>
                      <a:pt x="1356" y="359"/>
                    </a:cubicBezTo>
                    <a:cubicBezTo>
                      <a:pt x="1500" y="287"/>
                      <a:pt x="1643" y="215"/>
                      <a:pt x="1763" y="96"/>
                    </a:cubicBezTo>
                    <a:cubicBezTo>
                      <a:pt x="1811" y="72"/>
                      <a:pt x="1739" y="0"/>
                      <a:pt x="16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7" name="Google Shape;1627;p44"/>
              <p:cNvSpPr/>
              <p:nvPr/>
            </p:nvSpPr>
            <p:spPr>
              <a:xfrm>
                <a:off x="4548750" y="5672075"/>
                <a:ext cx="17950" cy="16400"/>
              </a:xfrm>
              <a:custGeom>
                <a:avLst/>
                <a:gdLst/>
                <a:ahLst/>
                <a:cxnLst/>
                <a:rect l="l" t="t" r="r" b="b"/>
                <a:pathLst>
                  <a:path w="718" h="656" extrusionOk="0">
                    <a:moveTo>
                      <a:pt x="670" y="0"/>
                    </a:moveTo>
                    <a:cubicBezTo>
                      <a:pt x="622" y="24"/>
                      <a:pt x="527" y="96"/>
                      <a:pt x="479" y="120"/>
                    </a:cubicBezTo>
                    <a:cubicBezTo>
                      <a:pt x="407" y="168"/>
                      <a:pt x="359" y="215"/>
                      <a:pt x="312" y="263"/>
                    </a:cubicBezTo>
                    <a:cubicBezTo>
                      <a:pt x="168" y="335"/>
                      <a:pt x="49" y="455"/>
                      <a:pt x="1" y="622"/>
                    </a:cubicBezTo>
                    <a:cubicBezTo>
                      <a:pt x="1" y="639"/>
                      <a:pt x="25" y="656"/>
                      <a:pt x="47" y="656"/>
                    </a:cubicBezTo>
                    <a:cubicBezTo>
                      <a:pt x="56" y="656"/>
                      <a:pt x="65" y="653"/>
                      <a:pt x="72" y="646"/>
                    </a:cubicBezTo>
                    <a:cubicBezTo>
                      <a:pt x="144" y="526"/>
                      <a:pt x="240" y="431"/>
                      <a:pt x="359" y="335"/>
                    </a:cubicBezTo>
                    <a:cubicBezTo>
                      <a:pt x="431" y="287"/>
                      <a:pt x="503" y="263"/>
                      <a:pt x="551" y="215"/>
                    </a:cubicBezTo>
                    <a:cubicBezTo>
                      <a:pt x="598" y="168"/>
                      <a:pt x="670" y="120"/>
                      <a:pt x="694" y="48"/>
                    </a:cubicBezTo>
                    <a:cubicBezTo>
                      <a:pt x="718" y="24"/>
                      <a:pt x="694" y="0"/>
                      <a:pt x="6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8" name="Google Shape;1628;p44"/>
              <p:cNvSpPr/>
              <p:nvPr/>
            </p:nvSpPr>
            <p:spPr>
              <a:xfrm>
                <a:off x="4606375" y="5747725"/>
                <a:ext cx="3975" cy="8700"/>
              </a:xfrm>
              <a:custGeom>
                <a:avLst/>
                <a:gdLst/>
                <a:ahLst/>
                <a:cxnLst/>
                <a:rect l="l" t="t" r="r" b="b"/>
                <a:pathLst>
                  <a:path w="159" h="348" extrusionOk="0">
                    <a:moveTo>
                      <a:pt x="139" y="1"/>
                    </a:moveTo>
                    <a:cubicBezTo>
                      <a:pt x="136" y="1"/>
                      <a:pt x="134" y="4"/>
                      <a:pt x="134" y="11"/>
                    </a:cubicBezTo>
                    <a:cubicBezTo>
                      <a:pt x="110" y="35"/>
                      <a:pt x="87" y="58"/>
                      <a:pt x="87" y="82"/>
                    </a:cubicBezTo>
                    <a:cubicBezTo>
                      <a:pt x="87" y="106"/>
                      <a:pt x="87" y="130"/>
                      <a:pt x="63" y="154"/>
                    </a:cubicBezTo>
                    <a:cubicBezTo>
                      <a:pt x="39" y="202"/>
                      <a:pt x="39" y="250"/>
                      <a:pt x="15" y="298"/>
                    </a:cubicBezTo>
                    <a:cubicBezTo>
                      <a:pt x="0" y="327"/>
                      <a:pt x="22" y="348"/>
                      <a:pt x="46" y="348"/>
                    </a:cubicBezTo>
                    <a:cubicBezTo>
                      <a:pt x="61" y="348"/>
                      <a:pt x="77" y="340"/>
                      <a:pt x="87" y="321"/>
                    </a:cubicBezTo>
                    <a:cubicBezTo>
                      <a:pt x="110" y="274"/>
                      <a:pt x="134" y="226"/>
                      <a:pt x="134" y="178"/>
                    </a:cubicBezTo>
                    <a:cubicBezTo>
                      <a:pt x="134" y="154"/>
                      <a:pt x="158" y="130"/>
                      <a:pt x="158" y="106"/>
                    </a:cubicBezTo>
                    <a:lnTo>
                      <a:pt x="158" y="82"/>
                    </a:lnTo>
                    <a:lnTo>
                      <a:pt x="158" y="35"/>
                    </a:lnTo>
                    <a:cubicBezTo>
                      <a:pt x="158" y="18"/>
                      <a:pt x="146" y="1"/>
                      <a:pt x="1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9" name="Google Shape;1629;p44"/>
              <p:cNvSpPr/>
              <p:nvPr/>
            </p:nvSpPr>
            <p:spPr>
              <a:xfrm>
                <a:off x="4591350" y="5762075"/>
                <a:ext cx="7650" cy="11850"/>
              </a:xfrm>
              <a:custGeom>
                <a:avLst/>
                <a:gdLst/>
                <a:ahLst/>
                <a:cxnLst/>
                <a:rect l="l" t="t" r="r" b="b"/>
                <a:pathLst>
                  <a:path w="306" h="474" extrusionOk="0">
                    <a:moveTo>
                      <a:pt x="267" y="1"/>
                    </a:moveTo>
                    <a:cubicBezTo>
                      <a:pt x="261" y="1"/>
                      <a:pt x="257" y="3"/>
                      <a:pt x="257" y="10"/>
                    </a:cubicBezTo>
                    <a:cubicBezTo>
                      <a:pt x="209" y="82"/>
                      <a:pt x="186" y="154"/>
                      <a:pt x="138" y="202"/>
                    </a:cubicBezTo>
                    <a:cubicBezTo>
                      <a:pt x="90" y="273"/>
                      <a:pt x="42" y="345"/>
                      <a:pt x="18" y="393"/>
                    </a:cubicBezTo>
                    <a:cubicBezTo>
                      <a:pt x="0" y="447"/>
                      <a:pt x="36" y="474"/>
                      <a:pt x="65" y="474"/>
                    </a:cubicBezTo>
                    <a:cubicBezTo>
                      <a:pt x="75" y="474"/>
                      <a:pt x="84" y="471"/>
                      <a:pt x="90" y="465"/>
                    </a:cubicBezTo>
                    <a:cubicBezTo>
                      <a:pt x="209" y="345"/>
                      <a:pt x="281" y="178"/>
                      <a:pt x="305" y="34"/>
                    </a:cubicBezTo>
                    <a:cubicBezTo>
                      <a:pt x="305" y="17"/>
                      <a:pt x="281" y="1"/>
                      <a:pt x="26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0" name="Google Shape;1630;p44"/>
              <p:cNvSpPr/>
              <p:nvPr/>
            </p:nvSpPr>
            <p:spPr>
              <a:xfrm>
                <a:off x="4563275" y="5747975"/>
                <a:ext cx="4625" cy="7700"/>
              </a:xfrm>
              <a:custGeom>
                <a:avLst/>
                <a:gdLst/>
                <a:ahLst/>
                <a:cxnLst/>
                <a:rect l="l" t="t" r="r" b="b"/>
                <a:pathLst>
                  <a:path w="185" h="308" extrusionOk="0">
                    <a:moveTo>
                      <a:pt x="137" y="1"/>
                    </a:moveTo>
                    <a:lnTo>
                      <a:pt x="113" y="25"/>
                    </a:lnTo>
                    <a:lnTo>
                      <a:pt x="113" y="72"/>
                    </a:lnTo>
                    <a:lnTo>
                      <a:pt x="89" y="120"/>
                    </a:lnTo>
                    <a:cubicBezTo>
                      <a:pt x="65" y="168"/>
                      <a:pt x="41" y="216"/>
                      <a:pt x="17" y="264"/>
                    </a:cubicBezTo>
                    <a:cubicBezTo>
                      <a:pt x="1" y="280"/>
                      <a:pt x="41" y="308"/>
                      <a:pt x="68" y="308"/>
                    </a:cubicBezTo>
                    <a:cubicBezTo>
                      <a:pt x="80" y="308"/>
                      <a:pt x="89" y="302"/>
                      <a:pt x="89" y="288"/>
                    </a:cubicBezTo>
                    <a:cubicBezTo>
                      <a:pt x="113" y="240"/>
                      <a:pt x="137" y="192"/>
                      <a:pt x="161" y="168"/>
                    </a:cubicBezTo>
                    <a:cubicBezTo>
                      <a:pt x="161" y="144"/>
                      <a:pt x="161" y="120"/>
                      <a:pt x="185" y="96"/>
                    </a:cubicBezTo>
                    <a:cubicBezTo>
                      <a:pt x="185" y="72"/>
                      <a:pt x="185" y="72"/>
                      <a:pt x="185" y="48"/>
                    </a:cubicBezTo>
                    <a:cubicBezTo>
                      <a:pt x="185" y="48"/>
                      <a:pt x="185" y="25"/>
                      <a:pt x="185" y="25"/>
                    </a:cubicBezTo>
                    <a:cubicBezTo>
                      <a:pt x="185" y="1"/>
                      <a:pt x="137" y="1"/>
                      <a:pt x="1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1" name="Google Shape;1631;p44"/>
              <p:cNvSpPr/>
              <p:nvPr/>
            </p:nvSpPr>
            <p:spPr>
              <a:xfrm>
                <a:off x="4541575" y="5663100"/>
                <a:ext cx="90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360" h="523" extrusionOk="0">
                    <a:moveTo>
                      <a:pt x="312" y="1"/>
                    </a:moveTo>
                    <a:cubicBezTo>
                      <a:pt x="264" y="25"/>
                      <a:pt x="216" y="49"/>
                      <a:pt x="192" y="96"/>
                    </a:cubicBezTo>
                    <a:cubicBezTo>
                      <a:pt x="168" y="120"/>
                      <a:pt x="144" y="168"/>
                      <a:pt x="120" y="216"/>
                    </a:cubicBezTo>
                    <a:cubicBezTo>
                      <a:pt x="73" y="288"/>
                      <a:pt x="49" y="383"/>
                      <a:pt x="1" y="455"/>
                    </a:cubicBezTo>
                    <a:cubicBezTo>
                      <a:pt x="1" y="489"/>
                      <a:pt x="37" y="523"/>
                      <a:pt x="66" y="523"/>
                    </a:cubicBezTo>
                    <a:cubicBezTo>
                      <a:pt x="78" y="523"/>
                      <a:pt x="90" y="517"/>
                      <a:pt x="97" y="503"/>
                    </a:cubicBezTo>
                    <a:cubicBezTo>
                      <a:pt x="120" y="455"/>
                      <a:pt x="168" y="335"/>
                      <a:pt x="216" y="264"/>
                    </a:cubicBezTo>
                    <a:lnTo>
                      <a:pt x="240" y="216"/>
                    </a:lnTo>
                    <a:lnTo>
                      <a:pt x="264" y="168"/>
                    </a:lnTo>
                    <a:cubicBezTo>
                      <a:pt x="312" y="144"/>
                      <a:pt x="336" y="96"/>
                      <a:pt x="359" y="72"/>
                    </a:cubicBezTo>
                    <a:cubicBezTo>
                      <a:pt x="359" y="25"/>
                      <a:pt x="336" y="1"/>
                      <a:pt x="31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2" name="Google Shape;1632;p44"/>
              <p:cNvSpPr/>
              <p:nvPr/>
            </p:nvSpPr>
            <p:spPr>
              <a:xfrm>
                <a:off x="4533225" y="5499925"/>
                <a:ext cx="28700" cy="34100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364" extrusionOk="0">
                    <a:moveTo>
                      <a:pt x="48" y="1"/>
                    </a:moveTo>
                    <a:cubicBezTo>
                      <a:pt x="0" y="1"/>
                      <a:pt x="0" y="73"/>
                      <a:pt x="24" y="96"/>
                    </a:cubicBezTo>
                    <a:cubicBezTo>
                      <a:pt x="72" y="120"/>
                      <a:pt x="120" y="168"/>
                      <a:pt x="168" y="216"/>
                    </a:cubicBezTo>
                    <a:cubicBezTo>
                      <a:pt x="215" y="264"/>
                      <a:pt x="263" y="312"/>
                      <a:pt x="311" y="359"/>
                    </a:cubicBezTo>
                    <a:cubicBezTo>
                      <a:pt x="383" y="455"/>
                      <a:pt x="478" y="551"/>
                      <a:pt x="574" y="646"/>
                    </a:cubicBezTo>
                    <a:cubicBezTo>
                      <a:pt x="670" y="766"/>
                      <a:pt x="765" y="861"/>
                      <a:pt x="837" y="981"/>
                    </a:cubicBezTo>
                    <a:cubicBezTo>
                      <a:pt x="861" y="1053"/>
                      <a:pt x="885" y="1101"/>
                      <a:pt x="909" y="1172"/>
                    </a:cubicBezTo>
                    <a:cubicBezTo>
                      <a:pt x="933" y="1244"/>
                      <a:pt x="933" y="1316"/>
                      <a:pt x="1004" y="1364"/>
                    </a:cubicBezTo>
                    <a:cubicBezTo>
                      <a:pt x="1028" y="1364"/>
                      <a:pt x="1076" y="1364"/>
                      <a:pt x="1100" y="1340"/>
                    </a:cubicBezTo>
                    <a:cubicBezTo>
                      <a:pt x="1148" y="1268"/>
                      <a:pt x="1100" y="1172"/>
                      <a:pt x="1100" y="1101"/>
                    </a:cubicBezTo>
                    <a:cubicBezTo>
                      <a:pt x="1076" y="1029"/>
                      <a:pt x="1028" y="957"/>
                      <a:pt x="1004" y="885"/>
                    </a:cubicBezTo>
                    <a:cubicBezTo>
                      <a:pt x="933" y="742"/>
                      <a:pt x="813" y="622"/>
                      <a:pt x="717" y="503"/>
                    </a:cubicBezTo>
                    <a:cubicBezTo>
                      <a:pt x="598" y="407"/>
                      <a:pt x="502" y="312"/>
                      <a:pt x="407" y="216"/>
                    </a:cubicBezTo>
                    <a:cubicBezTo>
                      <a:pt x="311" y="96"/>
                      <a:pt x="168" y="25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3" name="Google Shape;1633;p44"/>
              <p:cNvSpPr/>
              <p:nvPr/>
            </p:nvSpPr>
            <p:spPr>
              <a:xfrm>
                <a:off x="4554950" y="5535775"/>
                <a:ext cx="5200" cy="14250"/>
              </a:xfrm>
              <a:custGeom>
                <a:avLst/>
                <a:gdLst/>
                <a:ahLst/>
                <a:cxnLst/>
                <a:rect l="l" t="t" r="r" b="b"/>
                <a:pathLst>
                  <a:path w="208" h="570" extrusionOk="0">
                    <a:moveTo>
                      <a:pt x="67" y="0"/>
                    </a:moveTo>
                    <a:cubicBezTo>
                      <a:pt x="35" y="0"/>
                      <a:pt x="0" y="27"/>
                      <a:pt x="16" y="73"/>
                    </a:cubicBezTo>
                    <a:cubicBezTo>
                      <a:pt x="40" y="145"/>
                      <a:pt x="64" y="216"/>
                      <a:pt x="64" y="312"/>
                    </a:cubicBezTo>
                    <a:cubicBezTo>
                      <a:pt x="87" y="384"/>
                      <a:pt x="87" y="456"/>
                      <a:pt x="111" y="551"/>
                    </a:cubicBezTo>
                    <a:cubicBezTo>
                      <a:pt x="111" y="563"/>
                      <a:pt x="123" y="569"/>
                      <a:pt x="135" y="569"/>
                    </a:cubicBezTo>
                    <a:cubicBezTo>
                      <a:pt x="147" y="569"/>
                      <a:pt x="159" y="563"/>
                      <a:pt x="159" y="551"/>
                    </a:cubicBezTo>
                    <a:cubicBezTo>
                      <a:pt x="207" y="360"/>
                      <a:pt x="183" y="193"/>
                      <a:pt x="111" y="25"/>
                    </a:cubicBezTo>
                    <a:cubicBezTo>
                      <a:pt x="103" y="8"/>
                      <a:pt x="85" y="0"/>
                      <a:pt x="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4" name="Google Shape;1634;p44"/>
              <p:cNvSpPr/>
              <p:nvPr/>
            </p:nvSpPr>
            <p:spPr>
              <a:xfrm>
                <a:off x="4390975" y="5455100"/>
                <a:ext cx="29900" cy="12750"/>
              </a:xfrm>
              <a:custGeom>
                <a:avLst/>
                <a:gdLst/>
                <a:ahLst/>
                <a:cxnLst/>
                <a:rect l="l" t="t" r="r" b="b"/>
                <a:pathLst>
                  <a:path w="1196" h="510" extrusionOk="0">
                    <a:moveTo>
                      <a:pt x="1148" y="1"/>
                    </a:moveTo>
                    <a:cubicBezTo>
                      <a:pt x="1100" y="1"/>
                      <a:pt x="1028" y="1"/>
                      <a:pt x="980" y="25"/>
                    </a:cubicBezTo>
                    <a:lnTo>
                      <a:pt x="861" y="72"/>
                    </a:lnTo>
                    <a:cubicBezTo>
                      <a:pt x="765" y="96"/>
                      <a:pt x="669" y="120"/>
                      <a:pt x="550" y="168"/>
                    </a:cubicBezTo>
                    <a:cubicBezTo>
                      <a:pt x="383" y="264"/>
                      <a:pt x="191" y="359"/>
                      <a:pt x="24" y="455"/>
                    </a:cubicBezTo>
                    <a:cubicBezTo>
                      <a:pt x="5" y="474"/>
                      <a:pt x="1" y="509"/>
                      <a:pt x="26" y="509"/>
                    </a:cubicBezTo>
                    <a:cubicBezTo>
                      <a:pt x="31" y="509"/>
                      <a:pt x="39" y="507"/>
                      <a:pt x="48" y="503"/>
                    </a:cubicBezTo>
                    <a:cubicBezTo>
                      <a:pt x="143" y="479"/>
                      <a:pt x="239" y="431"/>
                      <a:pt x="335" y="407"/>
                    </a:cubicBezTo>
                    <a:lnTo>
                      <a:pt x="622" y="288"/>
                    </a:lnTo>
                    <a:cubicBezTo>
                      <a:pt x="717" y="264"/>
                      <a:pt x="813" y="240"/>
                      <a:pt x="909" y="216"/>
                    </a:cubicBezTo>
                    <a:cubicBezTo>
                      <a:pt x="1004" y="192"/>
                      <a:pt x="1124" y="168"/>
                      <a:pt x="1172" y="72"/>
                    </a:cubicBezTo>
                    <a:cubicBezTo>
                      <a:pt x="1195" y="49"/>
                      <a:pt x="1172" y="25"/>
                      <a:pt x="11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5" name="Google Shape;1635;p44"/>
              <p:cNvSpPr/>
              <p:nvPr/>
            </p:nvSpPr>
            <p:spPr>
              <a:xfrm>
                <a:off x="4434600" y="5452725"/>
                <a:ext cx="11375" cy="1800"/>
              </a:xfrm>
              <a:custGeom>
                <a:avLst/>
                <a:gdLst/>
                <a:ahLst/>
                <a:cxnLst/>
                <a:rect l="l" t="t" r="r" b="b"/>
                <a:pathLst>
                  <a:path w="455" h="72" extrusionOk="0">
                    <a:moveTo>
                      <a:pt x="72" y="0"/>
                    </a:moveTo>
                    <a:cubicBezTo>
                      <a:pt x="0" y="0"/>
                      <a:pt x="0" y="48"/>
                      <a:pt x="48" y="72"/>
                    </a:cubicBezTo>
                    <a:lnTo>
                      <a:pt x="431" y="72"/>
                    </a:lnTo>
                    <a:cubicBezTo>
                      <a:pt x="455" y="48"/>
                      <a:pt x="455" y="0"/>
                      <a:pt x="4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6" name="Google Shape;1636;p44"/>
              <p:cNvSpPr/>
              <p:nvPr/>
            </p:nvSpPr>
            <p:spPr>
              <a:xfrm>
                <a:off x="4453125" y="5532350"/>
                <a:ext cx="29300" cy="38125"/>
              </a:xfrm>
              <a:custGeom>
                <a:avLst/>
                <a:gdLst/>
                <a:ahLst/>
                <a:cxnLst/>
                <a:rect l="l" t="t" r="r" b="b"/>
                <a:pathLst>
                  <a:path w="1172" h="1525" extrusionOk="0">
                    <a:moveTo>
                      <a:pt x="69" y="1"/>
                    </a:moveTo>
                    <a:cubicBezTo>
                      <a:pt x="54" y="1"/>
                      <a:pt x="36" y="7"/>
                      <a:pt x="24" y="19"/>
                    </a:cubicBezTo>
                    <a:cubicBezTo>
                      <a:pt x="0" y="186"/>
                      <a:pt x="0" y="377"/>
                      <a:pt x="48" y="545"/>
                    </a:cubicBezTo>
                    <a:cubicBezTo>
                      <a:pt x="96" y="736"/>
                      <a:pt x="192" y="903"/>
                      <a:pt x="311" y="1047"/>
                    </a:cubicBezTo>
                    <a:cubicBezTo>
                      <a:pt x="407" y="1166"/>
                      <a:pt x="550" y="1262"/>
                      <a:pt x="694" y="1358"/>
                    </a:cubicBezTo>
                    <a:cubicBezTo>
                      <a:pt x="766" y="1382"/>
                      <a:pt x="837" y="1429"/>
                      <a:pt x="909" y="1453"/>
                    </a:cubicBezTo>
                    <a:cubicBezTo>
                      <a:pt x="981" y="1501"/>
                      <a:pt x="1052" y="1525"/>
                      <a:pt x="1148" y="1525"/>
                    </a:cubicBezTo>
                    <a:cubicBezTo>
                      <a:pt x="1172" y="1525"/>
                      <a:pt x="1172" y="1477"/>
                      <a:pt x="1172" y="1477"/>
                    </a:cubicBezTo>
                    <a:cubicBezTo>
                      <a:pt x="1148" y="1453"/>
                      <a:pt x="1052" y="1358"/>
                      <a:pt x="981" y="1334"/>
                    </a:cubicBezTo>
                    <a:cubicBezTo>
                      <a:pt x="933" y="1310"/>
                      <a:pt x="861" y="1262"/>
                      <a:pt x="813" y="1214"/>
                    </a:cubicBezTo>
                    <a:cubicBezTo>
                      <a:pt x="670" y="1142"/>
                      <a:pt x="550" y="1023"/>
                      <a:pt x="455" y="927"/>
                    </a:cubicBezTo>
                    <a:cubicBezTo>
                      <a:pt x="263" y="640"/>
                      <a:pt x="144" y="353"/>
                      <a:pt x="96" y="19"/>
                    </a:cubicBezTo>
                    <a:cubicBezTo>
                      <a:pt x="96" y="7"/>
                      <a:pt x="84" y="1"/>
                      <a:pt x="6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7" name="Google Shape;1637;p44"/>
              <p:cNvSpPr/>
              <p:nvPr/>
            </p:nvSpPr>
            <p:spPr>
              <a:xfrm>
                <a:off x="4487200" y="5568675"/>
                <a:ext cx="10175" cy="4800"/>
              </a:xfrm>
              <a:custGeom>
                <a:avLst/>
                <a:gdLst/>
                <a:ahLst/>
                <a:cxnLst/>
                <a:rect l="l" t="t" r="r" b="b"/>
                <a:pathLst>
                  <a:path w="407" h="192" extrusionOk="0">
                    <a:moveTo>
                      <a:pt x="48" y="0"/>
                    </a:moveTo>
                    <a:cubicBezTo>
                      <a:pt x="0" y="24"/>
                      <a:pt x="24" y="96"/>
                      <a:pt x="72" y="96"/>
                    </a:cubicBezTo>
                    <a:cubicBezTo>
                      <a:pt x="120" y="120"/>
                      <a:pt x="168" y="144"/>
                      <a:pt x="215" y="168"/>
                    </a:cubicBezTo>
                    <a:lnTo>
                      <a:pt x="311" y="191"/>
                    </a:lnTo>
                    <a:lnTo>
                      <a:pt x="383" y="191"/>
                    </a:lnTo>
                    <a:cubicBezTo>
                      <a:pt x="407" y="191"/>
                      <a:pt x="407" y="168"/>
                      <a:pt x="407" y="144"/>
                    </a:cubicBezTo>
                    <a:cubicBezTo>
                      <a:pt x="383" y="120"/>
                      <a:pt x="359" y="120"/>
                      <a:pt x="335" y="96"/>
                    </a:cubicBezTo>
                    <a:lnTo>
                      <a:pt x="263" y="72"/>
                    </a:lnTo>
                    <a:cubicBezTo>
                      <a:pt x="215" y="48"/>
                      <a:pt x="168" y="24"/>
                      <a:pt x="1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8" name="Google Shape;1638;p44"/>
              <p:cNvSpPr/>
              <p:nvPr/>
            </p:nvSpPr>
            <p:spPr>
              <a:xfrm>
                <a:off x="4241525" y="5596150"/>
                <a:ext cx="1225" cy="3625"/>
              </a:xfrm>
              <a:custGeom>
                <a:avLst/>
                <a:gdLst/>
                <a:ahLst/>
                <a:cxnLst/>
                <a:rect l="l" t="t" r="r" b="b"/>
                <a:pathLst>
                  <a:path w="49" h="145" extrusionOk="0">
                    <a:moveTo>
                      <a:pt x="1" y="1"/>
                    </a:moveTo>
                    <a:cubicBezTo>
                      <a:pt x="1" y="25"/>
                      <a:pt x="1" y="25"/>
                      <a:pt x="1" y="49"/>
                    </a:cubicBezTo>
                    <a:lnTo>
                      <a:pt x="1" y="121"/>
                    </a:lnTo>
                    <a:cubicBezTo>
                      <a:pt x="1" y="144"/>
                      <a:pt x="25" y="144"/>
                      <a:pt x="25" y="144"/>
                    </a:cubicBezTo>
                    <a:cubicBezTo>
                      <a:pt x="49" y="144"/>
                      <a:pt x="49" y="144"/>
                      <a:pt x="49" y="121"/>
                    </a:cubicBezTo>
                    <a:lnTo>
                      <a:pt x="49" y="49"/>
                    </a:lnTo>
                    <a:lnTo>
                      <a:pt x="4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9" name="Google Shape;1639;p44"/>
              <p:cNvSpPr/>
              <p:nvPr/>
            </p:nvSpPr>
            <p:spPr>
              <a:xfrm>
                <a:off x="4315225" y="5561250"/>
                <a:ext cx="21975" cy="8500"/>
              </a:xfrm>
              <a:custGeom>
                <a:avLst/>
                <a:gdLst/>
                <a:ahLst/>
                <a:cxnLst/>
                <a:rect l="l" t="t" r="r" b="b"/>
                <a:pathLst>
                  <a:path w="879" h="340" extrusionOk="0">
                    <a:moveTo>
                      <a:pt x="43" y="1"/>
                    </a:moveTo>
                    <a:cubicBezTo>
                      <a:pt x="21" y="1"/>
                      <a:pt x="0" y="23"/>
                      <a:pt x="18" y="58"/>
                    </a:cubicBezTo>
                    <a:cubicBezTo>
                      <a:pt x="113" y="154"/>
                      <a:pt x="233" y="226"/>
                      <a:pt x="352" y="249"/>
                    </a:cubicBezTo>
                    <a:cubicBezTo>
                      <a:pt x="424" y="273"/>
                      <a:pt x="520" y="321"/>
                      <a:pt x="591" y="321"/>
                    </a:cubicBezTo>
                    <a:cubicBezTo>
                      <a:pt x="615" y="333"/>
                      <a:pt x="639" y="339"/>
                      <a:pt x="663" y="339"/>
                    </a:cubicBezTo>
                    <a:cubicBezTo>
                      <a:pt x="687" y="339"/>
                      <a:pt x="711" y="333"/>
                      <a:pt x="735" y="321"/>
                    </a:cubicBezTo>
                    <a:cubicBezTo>
                      <a:pt x="783" y="321"/>
                      <a:pt x="830" y="321"/>
                      <a:pt x="854" y="297"/>
                    </a:cubicBezTo>
                    <a:cubicBezTo>
                      <a:pt x="878" y="297"/>
                      <a:pt x="878" y="273"/>
                      <a:pt x="854" y="273"/>
                    </a:cubicBezTo>
                    <a:cubicBezTo>
                      <a:pt x="830" y="249"/>
                      <a:pt x="783" y="249"/>
                      <a:pt x="759" y="249"/>
                    </a:cubicBezTo>
                    <a:lnTo>
                      <a:pt x="639" y="202"/>
                    </a:lnTo>
                    <a:cubicBezTo>
                      <a:pt x="544" y="178"/>
                      <a:pt x="472" y="154"/>
                      <a:pt x="400" y="130"/>
                    </a:cubicBezTo>
                    <a:lnTo>
                      <a:pt x="233" y="82"/>
                    </a:lnTo>
                    <a:cubicBezTo>
                      <a:pt x="185" y="82"/>
                      <a:pt x="113" y="58"/>
                      <a:pt x="65" y="10"/>
                    </a:cubicBezTo>
                    <a:cubicBezTo>
                      <a:pt x="59" y="4"/>
                      <a:pt x="51" y="1"/>
                      <a:pt x="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0" name="Google Shape;1640;p44"/>
              <p:cNvSpPr/>
              <p:nvPr/>
            </p:nvSpPr>
            <p:spPr>
              <a:xfrm>
                <a:off x="4344950" y="5567475"/>
                <a:ext cx="5400" cy="1075"/>
              </a:xfrm>
              <a:custGeom>
                <a:avLst/>
                <a:gdLst/>
                <a:ahLst/>
                <a:cxnLst/>
                <a:rect l="l" t="t" r="r" b="b"/>
                <a:pathLst>
                  <a:path w="216" h="43" extrusionOk="0">
                    <a:moveTo>
                      <a:pt x="0" y="0"/>
                    </a:moveTo>
                    <a:cubicBezTo>
                      <a:pt x="0" y="24"/>
                      <a:pt x="0" y="24"/>
                      <a:pt x="24" y="24"/>
                    </a:cubicBezTo>
                    <a:cubicBezTo>
                      <a:pt x="36" y="36"/>
                      <a:pt x="48" y="42"/>
                      <a:pt x="63" y="42"/>
                    </a:cubicBezTo>
                    <a:cubicBezTo>
                      <a:pt x="78" y="42"/>
                      <a:pt x="96" y="36"/>
                      <a:pt x="120" y="24"/>
                    </a:cubicBezTo>
                    <a:lnTo>
                      <a:pt x="215" y="24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1" name="Google Shape;1641;p44"/>
              <p:cNvSpPr/>
              <p:nvPr/>
            </p:nvSpPr>
            <p:spPr>
              <a:xfrm>
                <a:off x="4190725" y="5637250"/>
                <a:ext cx="10200" cy="25875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035" extrusionOk="0">
                    <a:moveTo>
                      <a:pt x="84" y="1"/>
                    </a:moveTo>
                    <a:cubicBezTo>
                      <a:pt x="67" y="1"/>
                      <a:pt x="49" y="19"/>
                      <a:pt x="49" y="54"/>
                    </a:cubicBezTo>
                    <a:cubicBezTo>
                      <a:pt x="49" y="126"/>
                      <a:pt x="25" y="198"/>
                      <a:pt x="1" y="270"/>
                    </a:cubicBezTo>
                    <a:cubicBezTo>
                      <a:pt x="1" y="341"/>
                      <a:pt x="1" y="413"/>
                      <a:pt x="1" y="485"/>
                    </a:cubicBezTo>
                    <a:cubicBezTo>
                      <a:pt x="1" y="604"/>
                      <a:pt x="49" y="748"/>
                      <a:pt x="120" y="867"/>
                    </a:cubicBezTo>
                    <a:cubicBezTo>
                      <a:pt x="168" y="939"/>
                      <a:pt x="216" y="1011"/>
                      <a:pt x="312" y="1035"/>
                    </a:cubicBezTo>
                    <a:cubicBezTo>
                      <a:pt x="407" y="1035"/>
                      <a:pt x="383" y="939"/>
                      <a:pt x="336" y="891"/>
                    </a:cubicBezTo>
                    <a:cubicBezTo>
                      <a:pt x="288" y="820"/>
                      <a:pt x="264" y="772"/>
                      <a:pt x="216" y="700"/>
                    </a:cubicBezTo>
                    <a:cubicBezTo>
                      <a:pt x="192" y="652"/>
                      <a:pt x="168" y="580"/>
                      <a:pt x="168" y="533"/>
                    </a:cubicBezTo>
                    <a:cubicBezTo>
                      <a:pt x="168" y="437"/>
                      <a:pt x="168" y="365"/>
                      <a:pt x="144" y="294"/>
                    </a:cubicBezTo>
                    <a:cubicBezTo>
                      <a:pt x="120" y="222"/>
                      <a:pt x="120" y="126"/>
                      <a:pt x="120" y="54"/>
                    </a:cubicBezTo>
                    <a:cubicBezTo>
                      <a:pt x="120" y="19"/>
                      <a:pt x="102" y="1"/>
                      <a:pt x="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2" name="Google Shape;1642;p44"/>
              <p:cNvSpPr/>
              <p:nvPr/>
            </p:nvSpPr>
            <p:spPr>
              <a:xfrm>
                <a:off x="4572225" y="5805625"/>
                <a:ext cx="42300" cy="58975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2359" extrusionOk="0">
                    <a:moveTo>
                      <a:pt x="368" y="1"/>
                    </a:moveTo>
                    <a:cubicBezTo>
                      <a:pt x="240" y="1"/>
                      <a:pt x="120" y="40"/>
                      <a:pt x="42" y="157"/>
                    </a:cubicBezTo>
                    <a:cubicBezTo>
                      <a:pt x="1" y="178"/>
                      <a:pt x="31" y="234"/>
                      <a:pt x="70" y="234"/>
                    </a:cubicBezTo>
                    <a:cubicBezTo>
                      <a:pt x="76" y="234"/>
                      <a:pt x="83" y="232"/>
                      <a:pt x="90" y="229"/>
                    </a:cubicBezTo>
                    <a:cubicBezTo>
                      <a:pt x="168" y="184"/>
                      <a:pt x="249" y="166"/>
                      <a:pt x="332" y="166"/>
                    </a:cubicBezTo>
                    <a:cubicBezTo>
                      <a:pt x="606" y="166"/>
                      <a:pt x="892" y="369"/>
                      <a:pt x="1094" y="516"/>
                    </a:cubicBezTo>
                    <a:cubicBezTo>
                      <a:pt x="1261" y="659"/>
                      <a:pt x="1381" y="850"/>
                      <a:pt x="1429" y="1066"/>
                    </a:cubicBezTo>
                    <a:cubicBezTo>
                      <a:pt x="1500" y="1305"/>
                      <a:pt x="1476" y="1568"/>
                      <a:pt x="1357" y="1783"/>
                    </a:cubicBezTo>
                    <a:cubicBezTo>
                      <a:pt x="1285" y="1902"/>
                      <a:pt x="1190" y="1998"/>
                      <a:pt x="1094" y="2094"/>
                    </a:cubicBezTo>
                    <a:cubicBezTo>
                      <a:pt x="974" y="2165"/>
                      <a:pt x="855" y="2213"/>
                      <a:pt x="711" y="2261"/>
                    </a:cubicBezTo>
                    <a:cubicBezTo>
                      <a:pt x="688" y="2285"/>
                      <a:pt x="688" y="2357"/>
                      <a:pt x="735" y="2357"/>
                    </a:cubicBezTo>
                    <a:cubicBezTo>
                      <a:pt x="754" y="2358"/>
                      <a:pt x="772" y="2359"/>
                      <a:pt x="790" y="2359"/>
                    </a:cubicBezTo>
                    <a:cubicBezTo>
                      <a:pt x="1058" y="2359"/>
                      <a:pt x="1318" y="2198"/>
                      <a:pt x="1453" y="1974"/>
                    </a:cubicBezTo>
                    <a:cubicBezTo>
                      <a:pt x="1620" y="1735"/>
                      <a:pt x="1692" y="1424"/>
                      <a:pt x="1620" y="1137"/>
                    </a:cubicBezTo>
                    <a:cubicBezTo>
                      <a:pt x="1500" y="635"/>
                      <a:pt x="1142" y="253"/>
                      <a:pt x="688" y="62"/>
                    </a:cubicBezTo>
                    <a:cubicBezTo>
                      <a:pt x="589" y="29"/>
                      <a:pt x="476" y="1"/>
                      <a:pt x="36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3" name="Google Shape;1643;p44"/>
              <p:cNvSpPr/>
              <p:nvPr/>
            </p:nvSpPr>
            <p:spPr>
              <a:xfrm>
                <a:off x="4642600" y="5610500"/>
                <a:ext cx="6000" cy="9850"/>
              </a:xfrm>
              <a:custGeom>
                <a:avLst/>
                <a:gdLst/>
                <a:ahLst/>
                <a:cxnLst/>
                <a:rect l="l" t="t" r="r" b="b"/>
                <a:pathLst>
                  <a:path w="240" h="394" extrusionOk="0">
                    <a:moveTo>
                      <a:pt x="48" y="1"/>
                    </a:moveTo>
                    <a:cubicBezTo>
                      <a:pt x="24" y="1"/>
                      <a:pt x="0" y="25"/>
                      <a:pt x="0" y="49"/>
                    </a:cubicBezTo>
                    <a:cubicBezTo>
                      <a:pt x="24" y="49"/>
                      <a:pt x="24" y="73"/>
                      <a:pt x="24" y="96"/>
                    </a:cubicBezTo>
                    <a:lnTo>
                      <a:pt x="72" y="144"/>
                    </a:lnTo>
                    <a:lnTo>
                      <a:pt x="72" y="168"/>
                    </a:lnTo>
                    <a:cubicBezTo>
                      <a:pt x="72" y="168"/>
                      <a:pt x="72" y="192"/>
                      <a:pt x="96" y="216"/>
                    </a:cubicBezTo>
                    <a:lnTo>
                      <a:pt x="96" y="240"/>
                    </a:lnTo>
                    <a:lnTo>
                      <a:pt x="96" y="264"/>
                    </a:lnTo>
                    <a:lnTo>
                      <a:pt x="120" y="359"/>
                    </a:lnTo>
                    <a:cubicBezTo>
                      <a:pt x="137" y="376"/>
                      <a:pt x="154" y="393"/>
                      <a:pt x="171" y="393"/>
                    </a:cubicBezTo>
                    <a:cubicBezTo>
                      <a:pt x="178" y="393"/>
                      <a:pt x="185" y="390"/>
                      <a:pt x="192" y="383"/>
                    </a:cubicBezTo>
                    <a:cubicBezTo>
                      <a:pt x="216" y="383"/>
                      <a:pt x="239" y="359"/>
                      <a:pt x="216" y="336"/>
                    </a:cubicBezTo>
                    <a:cubicBezTo>
                      <a:pt x="216" y="264"/>
                      <a:pt x="192" y="216"/>
                      <a:pt x="168" y="144"/>
                    </a:cubicBezTo>
                    <a:cubicBezTo>
                      <a:pt x="168" y="144"/>
                      <a:pt x="144" y="120"/>
                      <a:pt x="144" y="96"/>
                    </a:cubicBezTo>
                    <a:lnTo>
                      <a:pt x="120" y="73"/>
                    </a:lnTo>
                    <a:lnTo>
                      <a:pt x="96" y="25"/>
                    </a:lnTo>
                    <a:cubicBezTo>
                      <a:pt x="72" y="25"/>
                      <a:pt x="72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4" name="Google Shape;1644;p44"/>
              <p:cNvSpPr/>
              <p:nvPr/>
            </p:nvSpPr>
            <p:spPr>
              <a:xfrm>
                <a:off x="4666500" y="5711525"/>
                <a:ext cx="36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145" h="577" extrusionOk="0">
                    <a:moveTo>
                      <a:pt x="48" y="0"/>
                    </a:moveTo>
                    <a:cubicBezTo>
                      <a:pt x="25" y="0"/>
                      <a:pt x="25" y="24"/>
                      <a:pt x="1" y="24"/>
                    </a:cubicBezTo>
                    <a:cubicBezTo>
                      <a:pt x="1" y="48"/>
                      <a:pt x="1" y="72"/>
                      <a:pt x="1" y="96"/>
                    </a:cubicBezTo>
                    <a:cubicBezTo>
                      <a:pt x="25" y="120"/>
                      <a:pt x="25" y="144"/>
                      <a:pt x="1" y="168"/>
                    </a:cubicBezTo>
                    <a:lnTo>
                      <a:pt x="1" y="215"/>
                    </a:lnTo>
                    <a:cubicBezTo>
                      <a:pt x="25" y="239"/>
                      <a:pt x="25" y="263"/>
                      <a:pt x="1" y="287"/>
                    </a:cubicBezTo>
                    <a:cubicBezTo>
                      <a:pt x="25" y="359"/>
                      <a:pt x="25" y="454"/>
                      <a:pt x="1" y="526"/>
                    </a:cubicBezTo>
                    <a:cubicBezTo>
                      <a:pt x="1" y="556"/>
                      <a:pt x="28" y="576"/>
                      <a:pt x="49" y="576"/>
                    </a:cubicBezTo>
                    <a:cubicBezTo>
                      <a:pt x="62" y="576"/>
                      <a:pt x="72" y="568"/>
                      <a:pt x="72" y="550"/>
                    </a:cubicBezTo>
                    <a:cubicBezTo>
                      <a:pt x="96" y="454"/>
                      <a:pt x="120" y="359"/>
                      <a:pt x="144" y="263"/>
                    </a:cubicBezTo>
                    <a:cubicBezTo>
                      <a:pt x="144" y="215"/>
                      <a:pt x="144" y="168"/>
                      <a:pt x="144" y="120"/>
                    </a:cubicBezTo>
                    <a:cubicBezTo>
                      <a:pt x="144" y="96"/>
                      <a:pt x="120" y="72"/>
                      <a:pt x="120" y="72"/>
                    </a:cubicBezTo>
                    <a:cubicBezTo>
                      <a:pt x="96" y="24"/>
                      <a:pt x="72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5" name="Google Shape;1645;p44"/>
              <p:cNvSpPr/>
              <p:nvPr/>
            </p:nvSpPr>
            <p:spPr>
              <a:xfrm>
                <a:off x="4613475" y="5791375"/>
                <a:ext cx="23175" cy="38375"/>
              </a:xfrm>
              <a:custGeom>
                <a:avLst/>
                <a:gdLst/>
                <a:ahLst/>
                <a:cxnLst/>
                <a:rect l="l" t="t" r="r" b="b"/>
                <a:pathLst>
                  <a:path w="927" h="1535" extrusionOk="0">
                    <a:moveTo>
                      <a:pt x="63" y="1"/>
                    </a:moveTo>
                    <a:cubicBezTo>
                      <a:pt x="34" y="1"/>
                      <a:pt x="0" y="23"/>
                      <a:pt x="18" y="58"/>
                    </a:cubicBezTo>
                    <a:cubicBezTo>
                      <a:pt x="66" y="177"/>
                      <a:pt x="137" y="273"/>
                      <a:pt x="233" y="369"/>
                    </a:cubicBezTo>
                    <a:cubicBezTo>
                      <a:pt x="329" y="440"/>
                      <a:pt x="424" y="536"/>
                      <a:pt x="496" y="655"/>
                    </a:cubicBezTo>
                    <a:cubicBezTo>
                      <a:pt x="592" y="775"/>
                      <a:pt x="639" y="918"/>
                      <a:pt x="687" y="1062"/>
                    </a:cubicBezTo>
                    <a:cubicBezTo>
                      <a:pt x="711" y="1158"/>
                      <a:pt x="711" y="1229"/>
                      <a:pt x="735" y="1301"/>
                    </a:cubicBezTo>
                    <a:cubicBezTo>
                      <a:pt x="735" y="1373"/>
                      <a:pt x="759" y="1444"/>
                      <a:pt x="783" y="1516"/>
                    </a:cubicBezTo>
                    <a:cubicBezTo>
                      <a:pt x="795" y="1528"/>
                      <a:pt x="813" y="1534"/>
                      <a:pt x="831" y="1534"/>
                    </a:cubicBezTo>
                    <a:cubicBezTo>
                      <a:pt x="849" y="1534"/>
                      <a:pt x="866" y="1528"/>
                      <a:pt x="878" y="1516"/>
                    </a:cubicBezTo>
                    <a:cubicBezTo>
                      <a:pt x="902" y="1444"/>
                      <a:pt x="926" y="1373"/>
                      <a:pt x="902" y="1301"/>
                    </a:cubicBezTo>
                    <a:cubicBezTo>
                      <a:pt x="902" y="1205"/>
                      <a:pt x="902" y="1134"/>
                      <a:pt x="878" y="1062"/>
                    </a:cubicBezTo>
                    <a:cubicBezTo>
                      <a:pt x="855" y="895"/>
                      <a:pt x="783" y="727"/>
                      <a:pt x="687" y="608"/>
                    </a:cubicBezTo>
                    <a:cubicBezTo>
                      <a:pt x="615" y="488"/>
                      <a:pt x="520" y="369"/>
                      <a:pt x="400" y="297"/>
                    </a:cubicBezTo>
                    <a:cubicBezTo>
                      <a:pt x="281" y="225"/>
                      <a:pt x="185" y="129"/>
                      <a:pt x="89" y="10"/>
                    </a:cubicBezTo>
                    <a:cubicBezTo>
                      <a:pt x="83" y="4"/>
                      <a:pt x="73" y="1"/>
                      <a:pt x="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6" name="Google Shape;1646;p44"/>
              <p:cNvSpPr/>
              <p:nvPr/>
            </p:nvSpPr>
            <p:spPr>
              <a:xfrm>
                <a:off x="4671875" y="5797600"/>
                <a:ext cx="3625" cy="9125"/>
              </a:xfrm>
              <a:custGeom>
                <a:avLst/>
                <a:gdLst/>
                <a:ahLst/>
                <a:cxnLst/>
                <a:rect l="l" t="t" r="r" b="b"/>
                <a:pathLst>
                  <a:path w="145" h="365" extrusionOk="0">
                    <a:moveTo>
                      <a:pt x="73" y="0"/>
                    </a:moveTo>
                    <a:cubicBezTo>
                      <a:pt x="49" y="0"/>
                      <a:pt x="25" y="24"/>
                      <a:pt x="1" y="48"/>
                    </a:cubicBezTo>
                    <a:cubicBezTo>
                      <a:pt x="1" y="72"/>
                      <a:pt x="1" y="96"/>
                      <a:pt x="1" y="143"/>
                    </a:cubicBezTo>
                    <a:lnTo>
                      <a:pt x="25" y="143"/>
                    </a:lnTo>
                    <a:lnTo>
                      <a:pt x="25" y="167"/>
                    </a:lnTo>
                    <a:lnTo>
                      <a:pt x="25" y="311"/>
                    </a:lnTo>
                    <a:cubicBezTo>
                      <a:pt x="37" y="347"/>
                      <a:pt x="61" y="365"/>
                      <a:pt x="85" y="365"/>
                    </a:cubicBezTo>
                    <a:cubicBezTo>
                      <a:pt x="108" y="365"/>
                      <a:pt x="132" y="347"/>
                      <a:pt x="144" y="311"/>
                    </a:cubicBezTo>
                    <a:lnTo>
                      <a:pt x="144" y="167"/>
                    </a:lnTo>
                    <a:cubicBezTo>
                      <a:pt x="144" y="143"/>
                      <a:pt x="144" y="96"/>
                      <a:pt x="144" y="72"/>
                    </a:cubicBezTo>
                    <a:cubicBezTo>
                      <a:pt x="144" y="72"/>
                      <a:pt x="120" y="48"/>
                      <a:pt x="120" y="48"/>
                    </a:cubicBezTo>
                    <a:cubicBezTo>
                      <a:pt x="120" y="24"/>
                      <a:pt x="96" y="24"/>
                      <a:pt x="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7" name="Google Shape;1647;p44"/>
              <p:cNvSpPr/>
              <p:nvPr/>
            </p:nvSpPr>
            <p:spPr>
              <a:xfrm>
                <a:off x="4679050" y="5729600"/>
                <a:ext cx="1825" cy="7650"/>
              </a:xfrm>
              <a:custGeom>
                <a:avLst/>
                <a:gdLst/>
                <a:ahLst/>
                <a:cxnLst/>
                <a:rect l="l" t="t" r="r" b="b"/>
                <a:pathLst>
                  <a:path w="73" h="306" extrusionOk="0">
                    <a:moveTo>
                      <a:pt x="25" y="0"/>
                    </a:moveTo>
                    <a:cubicBezTo>
                      <a:pt x="13" y="0"/>
                      <a:pt x="1" y="6"/>
                      <a:pt x="1" y="18"/>
                    </a:cubicBezTo>
                    <a:cubicBezTo>
                      <a:pt x="1" y="18"/>
                      <a:pt x="1" y="42"/>
                      <a:pt x="1" y="42"/>
                    </a:cubicBezTo>
                    <a:cubicBezTo>
                      <a:pt x="1" y="66"/>
                      <a:pt x="1" y="66"/>
                      <a:pt x="1" y="90"/>
                    </a:cubicBezTo>
                    <a:lnTo>
                      <a:pt x="1" y="138"/>
                    </a:lnTo>
                    <a:cubicBezTo>
                      <a:pt x="1" y="162"/>
                      <a:pt x="1" y="210"/>
                      <a:pt x="1" y="257"/>
                    </a:cubicBezTo>
                    <a:cubicBezTo>
                      <a:pt x="1" y="257"/>
                      <a:pt x="1" y="281"/>
                      <a:pt x="1" y="305"/>
                    </a:cubicBezTo>
                    <a:cubicBezTo>
                      <a:pt x="49" y="305"/>
                      <a:pt x="72" y="281"/>
                      <a:pt x="72" y="257"/>
                    </a:cubicBezTo>
                    <a:lnTo>
                      <a:pt x="72" y="138"/>
                    </a:lnTo>
                    <a:lnTo>
                      <a:pt x="72" y="90"/>
                    </a:lnTo>
                    <a:cubicBezTo>
                      <a:pt x="72" y="66"/>
                      <a:pt x="72" y="66"/>
                      <a:pt x="72" y="42"/>
                    </a:cubicBezTo>
                    <a:cubicBezTo>
                      <a:pt x="72" y="42"/>
                      <a:pt x="49" y="18"/>
                      <a:pt x="49" y="18"/>
                    </a:cubicBezTo>
                    <a:cubicBezTo>
                      <a:pt x="49" y="6"/>
                      <a:pt x="37" y="0"/>
                      <a:pt x="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8" name="Google Shape;1648;p44"/>
              <p:cNvSpPr/>
              <p:nvPr/>
            </p:nvSpPr>
            <p:spPr>
              <a:xfrm>
                <a:off x="4647375" y="5749875"/>
                <a:ext cx="8750" cy="23275"/>
              </a:xfrm>
              <a:custGeom>
                <a:avLst/>
                <a:gdLst/>
                <a:ahLst/>
                <a:cxnLst/>
                <a:rect l="l" t="t" r="r" b="b"/>
                <a:pathLst>
                  <a:path w="350" h="931" extrusionOk="0">
                    <a:moveTo>
                      <a:pt x="293" y="1"/>
                    </a:moveTo>
                    <a:cubicBezTo>
                      <a:pt x="272" y="1"/>
                      <a:pt x="250" y="14"/>
                      <a:pt x="240" y="44"/>
                    </a:cubicBezTo>
                    <a:cubicBezTo>
                      <a:pt x="120" y="307"/>
                      <a:pt x="48" y="594"/>
                      <a:pt x="1" y="881"/>
                    </a:cubicBezTo>
                    <a:cubicBezTo>
                      <a:pt x="1" y="911"/>
                      <a:pt x="28" y="931"/>
                      <a:pt x="55" y="931"/>
                    </a:cubicBezTo>
                    <a:cubicBezTo>
                      <a:pt x="71" y="931"/>
                      <a:pt x="87" y="923"/>
                      <a:pt x="96" y="905"/>
                    </a:cubicBezTo>
                    <a:cubicBezTo>
                      <a:pt x="144" y="761"/>
                      <a:pt x="192" y="618"/>
                      <a:pt x="216" y="498"/>
                    </a:cubicBezTo>
                    <a:cubicBezTo>
                      <a:pt x="264" y="355"/>
                      <a:pt x="288" y="212"/>
                      <a:pt x="335" y="68"/>
                    </a:cubicBezTo>
                    <a:cubicBezTo>
                      <a:pt x="349" y="26"/>
                      <a:pt x="323" y="1"/>
                      <a:pt x="2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9" name="Google Shape;1649;p44"/>
              <p:cNvSpPr/>
              <p:nvPr/>
            </p:nvSpPr>
            <p:spPr>
              <a:xfrm>
                <a:off x="4579825" y="5703300"/>
                <a:ext cx="3625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145" h="354" extrusionOk="0">
                    <a:moveTo>
                      <a:pt x="49" y="1"/>
                    </a:moveTo>
                    <a:cubicBezTo>
                      <a:pt x="37" y="1"/>
                      <a:pt x="25" y="6"/>
                      <a:pt x="25" y="18"/>
                    </a:cubicBezTo>
                    <a:cubicBezTo>
                      <a:pt x="1" y="42"/>
                      <a:pt x="1" y="66"/>
                      <a:pt x="25" y="90"/>
                    </a:cubicBezTo>
                    <a:lnTo>
                      <a:pt x="25" y="138"/>
                    </a:lnTo>
                    <a:lnTo>
                      <a:pt x="25" y="162"/>
                    </a:lnTo>
                    <a:lnTo>
                      <a:pt x="25" y="186"/>
                    </a:lnTo>
                    <a:lnTo>
                      <a:pt x="25" y="234"/>
                    </a:lnTo>
                    <a:cubicBezTo>
                      <a:pt x="25" y="258"/>
                      <a:pt x="25" y="281"/>
                      <a:pt x="25" y="305"/>
                    </a:cubicBezTo>
                    <a:cubicBezTo>
                      <a:pt x="25" y="329"/>
                      <a:pt x="49" y="353"/>
                      <a:pt x="97" y="353"/>
                    </a:cubicBezTo>
                    <a:cubicBezTo>
                      <a:pt x="121" y="353"/>
                      <a:pt x="144" y="329"/>
                      <a:pt x="144" y="305"/>
                    </a:cubicBezTo>
                    <a:cubicBezTo>
                      <a:pt x="144" y="258"/>
                      <a:pt x="144" y="210"/>
                      <a:pt x="121" y="162"/>
                    </a:cubicBezTo>
                    <a:cubicBezTo>
                      <a:pt x="121" y="114"/>
                      <a:pt x="97" y="66"/>
                      <a:pt x="73" y="18"/>
                    </a:cubicBezTo>
                    <a:cubicBezTo>
                      <a:pt x="73" y="6"/>
                      <a:pt x="61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0" name="Google Shape;1650;p44"/>
              <p:cNvSpPr/>
              <p:nvPr/>
            </p:nvSpPr>
            <p:spPr>
              <a:xfrm>
                <a:off x="4573850" y="5590075"/>
                <a:ext cx="31125" cy="81575"/>
              </a:xfrm>
              <a:custGeom>
                <a:avLst/>
                <a:gdLst/>
                <a:ahLst/>
                <a:cxnLst/>
                <a:rect l="l" t="t" r="r" b="b"/>
                <a:pathLst>
                  <a:path w="1245" h="3263" extrusionOk="0">
                    <a:moveTo>
                      <a:pt x="436" y="0"/>
                    </a:moveTo>
                    <a:cubicBezTo>
                      <a:pt x="396" y="0"/>
                      <a:pt x="363" y="59"/>
                      <a:pt x="383" y="101"/>
                    </a:cubicBezTo>
                    <a:cubicBezTo>
                      <a:pt x="551" y="244"/>
                      <a:pt x="694" y="411"/>
                      <a:pt x="766" y="627"/>
                    </a:cubicBezTo>
                    <a:cubicBezTo>
                      <a:pt x="838" y="722"/>
                      <a:pt x="886" y="818"/>
                      <a:pt x="909" y="913"/>
                    </a:cubicBezTo>
                    <a:cubicBezTo>
                      <a:pt x="981" y="1033"/>
                      <a:pt x="1005" y="1153"/>
                      <a:pt x="1029" y="1248"/>
                    </a:cubicBezTo>
                    <a:cubicBezTo>
                      <a:pt x="1077" y="1535"/>
                      <a:pt x="1029" y="1798"/>
                      <a:pt x="933" y="2061"/>
                    </a:cubicBezTo>
                    <a:cubicBezTo>
                      <a:pt x="838" y="2276"/>
                      <a:pt x="766" y="2515"/>
                      <a:pt x="718" y="2754"/>
                    </a:cubicBezTo>
                    <a:cubicBezTo>
                      <a:pt x="718" y="2826"/>
                      <a:pt x="718" y="2898"/>
                      <a:pt x="694" y="2970"/>
                    </a:cubicBezTo>
                    <a:cubicBezTo>
                      <a:pt x="694" y="2993"/>
                      <a:pt x="694" y="3017"/>
                      <a:pt x="670" y="3041"/>
                    </a:cubicBezTo>
                    <a:cubicBezTo>
                      <a:pt x="670" y="3041"/>
                      <a:pt x="646" y="3041"/>
                      <a:pt x="623" y="3017"/>
                    </a:cubicBezTo>
                    <a:cubicBezTo>
                      <a:pt x="599" y="2993"/>
                      <a:pt x="599" y="2970"/>
                      <a:pt x="575" y="2946"/>
                    </a:cubicBezTo>
                    <a:cubicBezTo>
                      <a:pt x="527" y="2850"/>
                      <a:pt x="479" y="2778"/>
                      <a:pt x="431" y="2707"/>
                    </a:cubicBezTo>
                    <a:cubicBezTo>
                      <a:pt x="360" y="2539"/>
                      <a:pt x="288" y="2348"/>
                      <a:pt x="240" y="2181"/>
                    </a:cubicBezTo>
                    <a:cubicBezTo>
                      <a:pt x="216" y="2061"/>
                      <a:pt x="192" y="1918"/>
                      <a:pt x="192" y="1798"/>
                    </a:cubicBezTo>
                    <a:cubicBezTo>
                      <a:pt x="216" y="1726"/>
                      <a:pt x="216" y="1631"/>
                      <a:pt x="240" y="1559"/>
                    </a:cubicBezTo>
                    <a:cubicBezTo>
                      <a:pt x="312" y="1344"/>
                      <a:pt x="360" y="1129"/>
                      <a:pt x="407" y="913"/>
                    </a:cubicBezTo>
                    <a:cubicBezTo>
                      <a:pt x="455" y="698"/>
                      <a:pt x="383" y="483"/>
                      <a:pt x="216" y="340"/>
                    </a:cubicBezTo>
                    <a:cubicBezTo>
                      <a:pt x="206" y="336"/>
                      <a:pt x="197" y="335"/>
                      <a:pt x="188" y="335"/>
                    </a:cubicBezTo>
                    <a:cubicBezTo>
                      <a:pt x="127" y="335"/>
                      <a:pt x="79" y="397"/>
                      <a:pt x="120" y="459"/>
                    </a:cubicBezTo>
                    <a:cubicBezTo>
                      <a:pt x="168" y="507"/>
                      <a:pt x="216" y="603"/>
                      <a:pt x="216" y="698"/>
                    </a:cubicBezTo>
                    <a:cubicBezTo>
                      <a:pt x="240" y="770"/>
                      <a:pt x="240" y="866"/>
                      <a:pt x="216" y="961"/>
                    </a:cubicBezTo>
                    <a:cubicBezTo>
                      <a:pt x="192" y="1176"/>
                      <a:pt x="97" y="1368"/>
                      <a:pt x="73" y="1559"/>
                    </a:cubicBezTo>
                    <a:cubicBezTo>
                      <a:pt x="1" y="2013"/>
                      <a:pt x="97" y="2444"/>
                      <a:pt x="312" y="2826"/>
                    </a:cubicBezTo>
                    <a:cubicBezTo>
                      <a:pt x="407" y="2993"/>
                      <a:pt x="503" y="3209"/>
                      <a:pt x="646" y="3256"/>
                    </a:cubicBezTo>
                    <a:cubicBezTo>
                      <a:pt x="665" y="3261"/>
                      <a:pt x="683" y="3263"/>
                      <a:pt x="700" y="3263"/>
                    </a:cubicBezTo>
                    <a:cubicBezTo>
                      <a:pt x="870" y="3263"/>
                      <a:pt x="912" y="3052"/>
                      <a:pt x="933" y="2922"/>
                    </a:cubicBezTo>
                    <a:lnTo>
                      <a:pt x="933" y="2802"/>
                    </a:lnTo>
                    <a:cubicBezTo>
                      <a:pt x="933" y="2754"/>
                      <a:pt x="933" y="2730"/>
                      <a:pt x="933" y="2707"/>
                    </a:cubicBezTo>
                    <a:cubicBezTo>
                      <a:pt x="981" y="2563"/>
                      <a:pt x="1005" y="2420"/>
                      <a:pt x="1077" y="2300"/>
                    </a:cubicBezTo>
                    <a:cubicBezTo>
                      <a:pt x="1196" y="2013"/>
                      <a:pt x="1244" y="1726"/>
                      <a:pt x="1244" y="1439"/>
                    </a:cubicBezTo>
                    <a:cubicBezTo>
                      <a:pt x="1220" y="1129"/>
                      <a:pt x="1125" y="866"/>
                      <a:pt x="957" y="603"/>
                    </a:cubicBezTo>
                    <a:cubicBezTo>
                      <a:pt x="838" y="364"/>
                      <a:pt x="670" y="172"/>
                      <a:pt x="455" y="5"/>
                    </a:cubicBezTo>
                    <a:cubicBezTo>
                      <a:pt x="449" y="2"/>
                      <a:pt x="442" y="0"/>
                      <a:pt x="4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1" name="Google Shape;1651;p44"/>
              <p:cNvSpPr/>
              <p:nvPr/>
            </p:nvSpPr>
            <p:spPr>
              <a:xfrm>
                <a:off x="4277400" y="5763075"/>
                <a:ext cx="3600" cy="17800"/>
              </a:xfrm>
              <a:custGeom>
                <a:avLst/>
                <a:gdLst/>
                <a:ahLst/>
                <a:cxnLst/>
                <a:rect l="l" t="t" r="r" b="b"/>
                <a:pathLst>
                  <a:path w="144" h="712" extrusionOk="0">
                    <a:moveTo>
                      <a:pt x="99" y="0"/>
                    </a:moveTo>
                    <a:cubicBezTo>
                      <a:pt x="84" y="0"/>
                      <a:pt x="72" y="6"/>
                      <a:pt x="72" y="18"/>
                    </a:cubicBezTo>
                    <a:cubicBezTo>
                      <a:pt x="72" y="138"/>
                      <a:pt x="72" y="257"/>
                      <a:pt x="48" y="377"/>
                    </a:cubicBezTo>
                    <a:cubicBezTo>
                      <a:pt x="48" y="425"/>
                      <a:pt x="24" y="472"/>
                      <a:pt x="24" y="544"/>
                    </a:cubicBezTo>
                    <a:cubicBezTo>
                      <a:pt x="0" y="592"/>
                      <a:pt x="0" y="640"/>
                      <a:pt x="24" y="712"/>
                    </a:cubicBezTo>
                    <a:lnTo>
                      <a:pt x="48" y="712"/>
                    </a:lnTo>
                    <a:cubicBezTo>
                      <a:pt x="72" y="640"/>
                      <a:pt x="96" y="592"/>
                      <a:pt x="96" y="544"/>
                    </a:cubicBezTo>
                    <a:cubicBezTo>
                      <a:pt x="96" y="472"/>
                      <a:pt x="120" y="425"/>
                      <a:pt x="144" y="353"/>
                    </a:cubicBezTo>
                    <a:cubicBezTo>
                      <a:pt x="144" y="233"/>
                      <a:pt x="144" y="138"/>
                      <a:pt x="144" y="18"/>
                    </a:cubicBezTo>
                    <a:cubicBezTo>
                      <a:pt x="132" y="6"/>
                      <a:pt x="114" y="0"/>
                      <a:pt x="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2" name="Google Shape;1652;p44"/>
              <p:cNvSpPr/>
              <p:nvPr/>
            </p:nvSpPr>
            <p:spPr>
              <a:xfrm>
                <a:off x="4282175" y="5765450"/>
                <a:ext cx="1825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73" h="569" extrusionOk="0">
                    <a:moveTo>
                      <a:pt x="25" y="1"/>
                    </a:moveTo>
                    <a:cubicBezTo>
                      <a:pt x="13" y="1"/>
                      <a:pt x="1" y="7"/>
                      <a:pt x="1" y="19"/>
                    </a:cubicBezTo>
                    <a:cubicBezTo>
                      <a:pt x="1" y="115"/>
                      <a:pt x="1" y="186"/>
                      <a:pt x="1" y="282"/>
                    </a:cubicBezTo>
                    <a:cubicBezTo>
                      <a:pt x="1" y="354"/>
                      <a:pt x="1" y="377"/>
                      <a:pt x="1" y="449"/>
                    </a:cubicBezTo>
                    <a:cubicBezTo>
                      <a:pt x="1" y="473"/>
                      <a:pt x="1" y="521"/>
                      <a:pt x="25" y="569"/>
                    </a:cubicBezTo>
                    <a:lnTo>
                      <a:pt x="49" y="569"/>
                    </a:lnTo>
                    <a:cubicBezTo>
                      <a:pt x="72" y="521"/>
                      <a:pt x="72" y="473"/>
                      <a:pt x="72" y="449"/>
                    </a:cubicBezTo>
                    <a:lnTo>
                      <a:pt x="72" y="282"/>
                    </a:lnTo>
                    <a:cubicBezTo>
                      <a:pt x="72" y="186"/>
                      <a:pt x="72" y="115"/>
                      <a:pt x="49" y="19"/>
                    </a:cubicBezTo>
                    <a:cubicBezTo>
                      <a:pt x="49" y="7"/>
                      <a:pt x="37" y="1"/>
                      <a:pt x="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3" name="Google Shape;1653;p44"/>
              <p:cNvSpPr/>
              <p:nvPr/>
            </p:nvSpPr>
            <p:spPr>
              <a:xfrm>
                <a:off x="4289350" y="5762325"/>
                <a:ext cx="1825" cy="15425"/>
              </a:xfrm>
              <a:custGeom>
                <a:avLst/>
                <a:gdLst/>
                <a:ahLst/>
                <a:cxnLst/>
                <a:rect l="l" t="t" r="r" b="b"/>
                <a:pathLst>
                  <a:path w="73" h="617" extrusionOk="0">
                    <a:moveTo>
                      <a:pt x="1" y="0"/>
                    </a:moveTo>
                    <a:cubicBezTo>
                      <a:pt x="1" y="96"/>
                      <a:pt x="1" y="216"/>
                      <a:pt x="1" y="311"/>
                    </a:cubicBezTo>
                    <a:cubicBezTo>
                      <a:pt x="1" y="407"/>
                      <a:pt x="1" y="502"/>
                      <a:pt x="25" y="598"/>
                    </a:cubicBezTo>
                    <a:cubicBezTo>
                      <a:pt x="25" y="610"/>
                      <a:pt x="31" y="616"/>
                      <a:pt x="37" y="616"/>
                    </a:cubicBezTo>
                    <a:cubicBezTo>
                      <a:pt x="42" y="616"/>
                      <a:pt x="48" y="610"/>
                      <a:pt x="48" y="598"/>
                    </a:cubicBezTo>
                    <a:cubicBezTo>
                      <a:pt x="72" y="502"/>
                      <a:pt x="72" y="407"/>
                      <a:pt x="72" y="311"/>
                    </a:cubicBezTo>
                    <a:cubicBezTo>
                      <a:pt x="72" y="216"/>
                      <a:pt x="72" y="96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4" name="Google Shape;1654;p44"/>
              <p:cNvSpPr/>
              <p:nvPr/>
            </p:nvSpPr>
            <p:spPr>
              <a:xfrm>
                <a:off x="4252300" y="5865125"/>
                <a:ext cx="47825" cy="4800"/>
              </a:xfrm>
              <a:custGeom>
                <a:avLst/>
                <a:gdLst/>
                <a:ahLst/>
                <a:cxnLst/>
                <a:rect l="l" t="t" r="r" b="b"/>
                <a:pathLst>
                  <a:path w="1913" h="192" extrusionOk="0">
                    <a:moveTo>
                      <a:pt x="957" y="1"/>
                    </a:moveTo>
                    <a:cubicBezTo>
                      <a:pt x="813" y="1"/>
                      <a:pt x="646" y="1"/>
                      <a:pt x="502" y="25"/>
                    </a:cubicBezTo>
                    <a:cubicBezTo>
                      <a:pt x="335" y="48"/>
                      <a:pt x="168" y="96"/>
                      <a:pt x="24" y="144"/>
                    </a:cubicBezTo>
                    <a:cubicBezTo>
                      <a:pt x="0" y="144"/>
                      <a:pt x="24" y="192"/>
                      <a:pt x="24" y="192"/>
                    </a:cubicBezTo>
                    <a:cubicBezTo>
                      <a:pt x="192" y="168"/>
                      <a:pt x="335" y="168"/>
                      <a:pt x="502" y="168"/>
                    </a:cubicBezTo>
                    <a:lnTo>
                      <a:pt x="1650" y="168"/>
                    </a:lnTo>
                    <a:cubicBezTo>
                      <a:pt x="1690" y="178"/>
                      <a:pt x="1725" y="184"/>
                      <a:pt x="1758" y="184"/>
                    </a:cubicBezTo>
                    <a:cubicBezTo>
                      <a:pt x="1805" y="184"/>
                      <a:pt x="1847" y="172"/>
                      <a:pt x="1889" y="144"/>
                    </a:cubicBezTo>
                    <a:cubicBezTo>
                      <a:pt x="1913" y="120"/>
                      <a:pt x="1913" y="72"/>
                      <a:pt x="1889" y="48"/>
                    </a:cubicBezTo>
                    <a:cubicBezTo>
                      <a:pt x="1817" y="1"/>
                      <a:pt x="1746" y="1"/>
                      <a:pt x="16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5" name="Google Shape;1655;p44"/>
              <p:cNvSpPr/>
              <p:nvPr/>
            </p:nvSpPr>
            <p:spPr>
              <a:xfrm>
                <a:off x="4274400" y="5871700"/>
                <a:ext cx="9600" cy="3025"/>
              </a:xfrm>
              <a:custGeom>
                <a:avLst/>
                <a:gdLst/>
                <a:ahLst/>
                <a:cxnLst/>
                <a:rect l="l" t="t" r="r" b="b"/>
                <a:pathLst>
                  <a:path w="384" h="121" extrusionOk="0">
                    <a:moveTo>
                      <a:pt x="192" y="1"/>
                    </a:moveTo>
                    <a:cubicBezTo>
                      <a:pt x="144" y="1"/>
                      <a:pt x="97" y="25"/>
                      <a:pt x="49" y="25"/>
                    </a:cubicBezTo>
                    <a:cubicBezTo>
                      <a:pt x="25" y="25"/>
                      <a:pt x="1" y="48"/>
                      <a:pt x="1" y="72"/>
                    </a:cubicBezTo>
                    <a:cubicBezTo>
                      <a:pt x="1" y="96"/>
                      <a:pt x="25" y="120"/>
                      <a:pt x="49" y="120"/>
                    </a:cubicBezTo>
                    <a:lnTo>
                      <a:pt x="336" y="120"/>
                    </a:lnTo>
                    <a:cubicBezTo>
                      <a:pt x="336" y="120"/>
                      <a:pt x="360" y="96"/>
                      <a:pt x="360" y="96"/>
                    </a:cubicBezTo>
                    <a:cubicBezTo>
                      <a:pt x="383" y="72"/>
                      <a:pt x="383" y="48"/>
                      <a:pt x="360" y="48"/>
                    </a:cubicBezTo>
                    <a:cubicBezTo>
                      <a:pt x="360" y="25"/>
                      <a:pt x="336" y="1"/>
                      <a:pt x="31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6" name="Google Shape;1656;p44"/>
              <p:cNvSpPr/>
              <p:nvPr/>
            </p:nvSpPr>
            <p:spPr>
              <a:xfrm>
                <a:off x="4226600" y="5932675"/>
                <a:ext cx="4200" cy="11025"/>
              </a:xfrm>
              <a:custGeom>
                <a:avLst/>
                <a:gdLst/>
                <a:ahLst/>
                <a:cxnLst/>
                <a:rect l="l" t="t" r="r" b="b"/>
                <a:pathLst>
                  <a:path w="168" h="441" extrusionOk="0">
                    <a:moveTo>
                      <a:pt x="24" y="0"/>
                    </a:moveTo>
                    <a:cubicBezTo>
                      <a:pt x="0" y="0"/>
                      <a:pt x="0" y="24"/>
                      <a:pt x="0" y="24"/>
                    </a:cubicBezTo>
                    <a:cubicBezTo>
                      <a:pt x="24" y="96"/>
                      <a:pt x="48" y="168"/>
                      <a:pt x="48" y="215"/>
                    </a:cubicBezTo>
                    <a:cubicBezTo>
                      <a:pt x="72" y="287"/>
                      <a:pt x="96" y="359"/>
                      <a:pt x="120" y="431"/>
                    </a:cubicBezTo>
                    <a:cubicBezTo>
                      <a:pt x="120" y="438"/>
                      <a:pt x="124" y="440"/>
                      <a:pt x="130" y="440"/>
                    </a:cubicBezTo>
                    <a:cubicBezTo>
                      <a:pt x="144" y="440"/>
                      <a:pt x="168" y="424"/>
                      <a:pt x="168" y="407"/>
                    </a:cubicBezTo>
                    <a:cubicBezTo>
                      <a:pt x="168" y="383"/>
                      <a:pt x="144" y="263"/>
                      <a:pt x="120" y="191"/>
                    </a:cubicBezTo>
                    <a:cubicBezTo>
                      <a:pt x="120" y="120"/>
                      <a:pt x="72" y="48"/>
                      <a:pt x="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7" name="Google Shape;1657;p44"/>
              <p:cNvSpPr/>
              <p:nvPr/>
            </p:nvSpPr>
            <p:spPr>
              <a:xfrm>
                <a:off x="4290550" y="5950500"/>
                <a:ext cx="182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73" h="316" extrusionOk="0">
                    <a:moveTo>
                      <a:pt x="34" y="1"/>
                    </a:moveTo>
                    <a:cubicBezTo>
                      <a:pt x="16" y="1"/>
                      <a:pt x="0" y="15"/>
                      <a:pt x="0" y="28"/>
                    </a:cubicBezTo>
                    <a:cubicBezTo>
                      <a:pt x="0" y="52"/>
                      <a:pt x="0" y="76"/>
                      <a:pt x="0" y="100"/>
                    </a:cubicBezTo>
                    <a:cubicBezTo>
                      <a:pt x="0" y="100"/>
                      <a:pt x="0" y="124"/>
                      <a:pt x="0" y="148"/>
                    </a:cubicBezTo>
                    <a:lnTo>
                      <a:pt x="0" y="267"/>
                    </a:lnTo>
                    <a:cubicBezTo>
                      <a:pt x="0" y="291"/>
                      <a:pt x="0" y="315"/>
                      <a:pt x="0" y="315"/>
                    </a:cubicBezTo>
                    <a:cubicBezTo>
                      <a:pt x="24" y="315"/>
                      <a:pt x="48" y="291"/>
                      <a:pt x="48" y="291"/>
                    </a:cubicBezTo>
                    <a:cubicBezTo>
                      <a:pt x="48" y="244"/>
                      <a:pt x="48" y="196"/>
                      <a:pt x="72" y="148"/>
                    </a:cubicBezTo>
                    <a:lnTo>
                      <a:pt x="72" y="100"/>
                    </a:lnTo>
                    <a:cubicBezTo>
                      <a:pt x="72" y="76"/>
                      <a:pt x="72" y="52"/>
                      <a:pt x="72" y="28"/>
                    </a:cubicBezTo>
                    <a:cubicBezTo>
                      <a:pt x="62" y="8"/>
                      <a:pt x="48" y="1"/>
                      <a:pt x="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8" name="Google Shape;1658;p44"/>
              <p:cNvSpPr/>
              <p:nvPr/>
            </p:nvSpPr>
            <p:spPr>
              <a:xfrm>
                <a:off x="4203875" y="5926250"/>
                <a:ext cx="182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73" h="371" extrusionOk="0">
                    <a:moveTo>
                      <a:pt x="37" y="0"/>
                    </a:moveTo>
                    <a:cubicBezTo>
                      <a:pt x="31" y="0"/>
                      <a:pt x="25" y="6"/>
                      <a:pt x="25" y="18"/>
                    </a:cubicBezTo>
                    <a:cubicBezTo>
                      <a:pt x="1" y="42"/>
                      <a:pt x="1" y="42"/>
                      <a:pt x="25" y="66"/>
                    </a:cubicBezTo>
                    <a:cubicBezTo>
                      <a:pt x="1" y="66"/>
                      <a:pt x="1" y="90"/>
                      <a:pt x="25" y="90"/>
                    </a:cubicBezTo>
                    <a:lnTo>
                      <a:pt x="25" y="185"/>
                    </a:lnTo>
                    <a:lnTo>
                      <a:pt x="25" y="353"/>
                    </a:lnTo>
                    <a:cubicBezTo>
                      <a:pt x="25" y="365"/>
                      <a:pt x="37" y="371"/>
                      <a:pt x="49" y="371"/>
                    </a:cubicBezTo>
                    <a:cubicBezTo>
                      <a:pt x="61" y="371"/>
                      <a:pt x="73" y="365"/>
                      <a:pt x="73" y="353"/>
                    </a:cubicBezTo>
                    <a:lnTo>
                      <a:pt x="73" y="185"/>
                    </a:lnTo>
                    <a:cubicBezTo>
                      <a:pt x="73" y="138"/>
                      <a:pt x="73" y="114"/>
                      <a:pt x="73" y="90"/>
                    </a:cubicBezTo>
                    <a:cubicBezTo>
                      <a:pt x="73" y="90"/>
                      <a:pt x="73" y="66"/>
                      <a:pt x="73" y="66"/>
                    </a:cubicBezTo>
                    <a:cubicBezTo>
                      <a:pt x="49" y="42"/>
                      <a:pt x="49" y="42"/>
                      <a:pt x="49" y="18"/>
                    </a:cubicBezTo>
                    <a:cubicBezTo>
                      <a:pt x="49" y="6"/>
                      <a:pt x="43" y="0"/>
                      <a:pt x="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9" name="Google Shape;1659;p44"/>
              <p:cNvSpPr/>
              <p:nvPr/>
            </p:nvSpPr>
            <p:spPr>
              <a:xfrm>
                <a:off x="4305500" y="5935650"/>
                <a:ext cx="3000" cy="1172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469" extrusionOk="0">
                    <a:moveTo>
                      <a:pt x="0" y="1"/>
                    </a:moveTo>
                    <a:lnTo>
                      <a:pt x="24" y="216"/>
                    </a:lnTo>
                    <a:cubicBezTo>
                      <a:pt x="24" y="288"/>
                      <a:pt x="48" y="359"/>
                      <a:pt x="72" y="431"/>
                    </a:cubicBezTo>
                    <a:cubicBezTo>
                      <a:pt x="81" y="459"/>
                      <a:pt x="91" y="469"/>
                      <a:pt x="99" y="469"/>
                    </a:cubicBezTo>
                    <a:cubicBezTo>
                      <a:pt x="111" y="469"/>
                      <a:pt x="120" y="446"/>
                      <a:pt x="120" y="431"/>
                    </a:cubicBezTo>
                    <a:cubicBezTo>
                      <a:pt x="96" y="359"/>
                      <a:pt x="96" y="288"/>
                      <a:pt x="72" y="216"/>
                    </a:cubicBezTo>
                    <a:cubicBezTo>
                      <a:pt x="72" y="144"/>
                      <a:pt x="48" y="72"/>
                      <a:pt x="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0" name="Google Shape;1660;p44"/>
              <p:cNvSpPr/>
              <p:nvPr/>
            </p:nvSpPr>
            <p:spPr>
              <a:xfrm>
                <a:off x="4355700" y="5884450"/>
                <a:ext cx="20775" cy="46675"/>
              </a:xfrm>
              <a:custGeom>
                <a:avLst/>
                <a:gdLst/>
                <a:ahLst/>
                <a:cxnLst/>
                <a:rect l="l" t="t" r="r" b="b"/>
                <a:pathLst>
                  <a:path w="831" h="1867" extrusionOk="0">
                    <a:moveTo>
                      <a:pt x="35" y="1"/>
                    </a:moveTo>
                    <a:cubicBezTo>
                      <a:pt x="17" y="1"/>
                      <a:pt x="0" y="12"/>
                      <a:pt x="0" y="40"/>
                    </a:cubicBezTo>
                    <a:lnTo>
                      <a:pt x="0" y="136"/>
                    </a:lnTo>
                    <a:lnTo>
                      <a:pt x="24" y="256"/>
                    </a:lnTo>
                    <a:cubicBezTo>
                      <a:pt x="24" y="327"/>
                      <a:pt x="48" y="423"/>
                      <a:pt x="72" y="495"/>
                    </a:cubicBezTo>
                    <a:cubicBezTo>
                      <a:pt x="120" y="662"/>
                      <a:pt x="192" y="829"/>
                      <a:pt x="263" y="997"/>
                    </a:cubicBezTo>
                    <a:cubicBezTo>
                      <a:pt x="383" y="1308"/>
                      <a:pt x="550" y="1595"/>
                      <a:pt x="766" y="1857"/>
                    </a:cubicBezTo>
                    <a:cubicBezTo>
                      <a:pt x="772" y="1864"/>
                      <a:pt x="780" y="1867"/>
                      <a:pt x="788" y="1867"/>
                    </a:cubicBezTo>
                    <a:cubicBezTo>
                      <a:pt x="810" y="1867"/>
                      <a:pt x="831" y="1845"/>
                      <a:pt x="813" y="1810"/>
                    </a:cubicBezTo>
                    <a:cubicBezTo>
                      <a:pt x="622" y="1547"/>
                      <a:pt x="479" y="1236"/>
                      <a:pt x="359" y="925"/>
                    </a:cubicBezTo>
                    <a:cubicBezTo>
                      <a:pt x="287" y="782"/>
                      <a:pt x="240" y="614"/>
                      <a:pt x="192" y="447"/>
                    </a:cubicBezTo>
                    <a:cubicBezTo>
                      <a:pt x="168" y="351"/>
                      <a:pt x="168" y="280"/>
                      <a:pt x="144" y="208"/>
                    </a:cubicBezTo>
                    <a:cubicBezTo>
                      <a:pt x="144" y="160"/>
                      <a:pt x="120" y="136"/>
                      <a:pt x="120" y="88"/>
                    </a:cubicBezTo>
                    <a:cubicBezTo>
                      <a:pt x="96" y="64"/>
                      <a:pt x="96" y="40"/>
                      <a:pt x="72" y="17"/>
                    </a:cubicBezTo>
                    <a:cubicBezTo>
                      <a:pt x="62" y="7"/>
                      <a:pt x="48" y="1"/>
                      <a:pt x="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1" name="Google Shape;1661;p44"/>
              <p:cNvSpPr/>
              <p:nvPr/>
            </p:nvSpPr>
            <p:spPr>
              <a:xfrm>
                <a:off x="4463275" y="5941175"/>
                <a:ext cx="2175" cy="7750"/>
              </a:xfrm>
              <a:custGeom>
                <a:avLst/>
                <a:gdLst/>
                <a:ahLst/>
                <a:cxnLst/>
                <a:rect l="l" t="t" r="r" b="b"/>
                <a:pathLst>
                  <a:path w="87" h="310" extrusionOk="0">
                    <a:moveTo>
                      <a:pt x="37" y="1"/>
                    </a:moveTo>
                    <a:cubicBezTo>
                      <a:pt x="31" y="1"/>
                      <a:pt x="25" y="7"/>
                      <a:pt x="25" y="19"/>
                    </a:cubicBezTo>
                    <a:cubicBezTo>
                      <a:pt x="1" y="114"/>
                      <a:pt x="1" y="210"/>
                      <a:pt x="25" y="282"/>
                    </a:cubicBezTo>
                    <a:cubicBezTo>
                      <a:pt x="25" y="302"/>
                      <a:pt x="38" y="309"/>
                      <a:pt x="51" y="309"/>
                    </a:cubicBezTo>
                    <a:cubicBezTo>
                      <a:pt x="68" y="309"/>
                      <a:pt x="86" y="296"/>
                      <a:pt x="73" y="282"/>
                    </a:cubicBezTo>
                    <a:cubicBezTo>
                      <a:pt x="73" y="234"/>
                      <a:pt x="73" y="186"/>
                      <a:pt x="73" y="162"/>
                    </a:cubicBezTo>
                    <a:cubicBezTo>
                      <a:pt x="49" y="138"/>
                      <a:pt x="49" y="114"/>
                      <a:pt x="49" y="91"/>
                    </a:cubicBezTo>
                    <a:lnTo>
                      <a:pt x="49" y="19"/>
                    </a:lnTo>
                    <a:cubicBezTo>
                      <a:pt x="49" y="7"/>
                      <a:pt x="43" y="1"/>
                      <a:pt x="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2" name="Google Shape;1662;p44"/>
              <p:cNvSpPr/>
              <p:nvPr/>
            </p:nvSpPr>
            <p:spPr>
              <a:xfrm>
                <a:off x="4478825" y="5919075"/>
                <a:ext cx="242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97" h="316" extrusionOk="0">
                    <a:moveTo>
                      <a:pt x="39" y="0"/>
                    </a:moveTo>
                    <a:cubicBezTo>
                      <a:pt x="30" y="0"/>
                      <a:pt x="24" y="6"/>
                      <a:pt x="24" y="18"/>
                    </a:cubicBezTo>
                    <a:cubicBezTo>
                      <a:pt x="1" y="18"/>
                      <a:pt x="1" y="18"/>
                      <a:pt x="1" y="42"/>
                    </a:cubicBezTo>
                    <a:lnTo>
                      <a:pt x="1" y="66"/>
                    </a:lnTo>
                    <a:cubicBezTo>
                      <a:pt x="1" y="90"/>
                      <a:pt x="1" y="90"/>
                      <a:pt x="1" y="114"/>
                    </a:cubicBezTo>
                    <a:cubicBezTo>
                      <a:pt x="1" y="114"/>
                      <a:pt x="1" y="138"/>
                      <a:pt x="1" y="162"/>
                    </a:cubicBezTo>
                    <a:lnTo>
                      <a:pt x="1" y="186"/>
                    </a:lnTo>
                    <a:lnTo>
                      <a:pt x="1" y="233"/>
                    </a:lnTo>
                    <a:cubicBezTo>
                      <a:pt x="1" y="233"/>
                      <a:pt x="1" y="257"/>
                      <a:pt x="1" y="281"/>
                    </a:cubicBezTo>
                    <a:cubicBezTo>
                      <a:pt x="1" y="298"/>
                      <a:pt x="12" y="315"/>
                      <a:pt x="28" y="315"/>
                    </a:cubicBezTo>
                    <a:cubicBezTo>
                      <a:pt x="34" y="315"/>
                      <a:pt x="41" y="312"/>
                      <a:pt x="48" y="305"/>
                    </a:cubicBezTo>
                    <a:cubicBezTo>
                      <a:pt x="72" y="305"/>
                      <a:pt x="96" y="281"/>
                      <a:pt x="96" y="257"/>
                    </a:cubicBezTo>
                    <a:cubicBezTo>
                      <a:pt x="96" y="233"/>
                      <a:pt x="96" y="210"/>
                      <a:pt x="96" y="186"/>
                    </a:cubicBezTo>
                    <a:cubicBezTo>
                      <a:pt x="96" y="162"/>
                      <a:pt x="96" y="138"/>
                      <a:pt x="72" y="138"/>
                    </a:cubicBezTo>
                    <a:cubicBezTo>
                      <a:pt x="72" y="114"/>
                      <a:pt x="72" y="90"/>
                      <a:pt x="72" y="66"/>
                    </a:cubicBezTo>
                    <a:cubicBezTo>
                      <a:pt x="72" y="66"/>
                      <a:pt x="72" y="42"/>
                      <a:pt x="72" y="42"/>
                    </a:cubicBezTo>
                    <a:lnTo>
                      <a:pt x="72" y="18"/>
                    </a:lnTo>
                    <a:cubicBezTo>
                      <a:pt x="60" y="6"/>
                      <a:pt x="48" y="0"/>
                      <a:pt x="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3" name="Google Shape;1663;p44"/>
              <p:cNvSpPr/>
              <p:nvPr/>
            </p:nvSpPr>
            <p:spPr>
              <a:xfrm>
                <a:off x="4501550" y="5766050"/>
                <a:ext cx="5400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216" h="1440" extrusionOk="0">
                    <a:moveTo>
                      <a:pt x="72" y="1"/>
                    </a:moveTo>
                    <a:cubicBezTo>
                      <a:pt x="60" y="1"/>
                      <a:pt x="48" y="7"/>
                      <a:pt x="48" y="19"/>
                    </a:cubicBezTo>
                    <a:cubicBezTo>
                      <a:pt x="48" y="138"/>
                      <a:pt x="24" y="258"/>
                      <a:pt x="24" y="377"/>
                    </a:cubicBezTo>
                    <a:cubicBezTo>
                      <a:pt x="0" y="497"/>
                      <a:pt x="0" y="640"/>
                      <a:pt x="0" y="760"/>
                    </a:cubicBezTo>
                    <a:cubicBezTo>
                      <a:pt x="0" y="879"/>
                      <a:pt x="24" y="1023"/>
                      <a:pt x="48" y="1142"/>
                    </a:cubicBezTo>
                    <a:cubicBezTo>
                      <a:pt x="72" y="1238"/>
                      <a:pt x="72" y="1382"/>
                      <a:pt x="167" y="1429"/>
                    </a:cubicBezTo>
                    <a:cubicBezTo>
                      <a:pt x="174" y="1436"/>
                      <a:pt x="181" y="1439"/>
                      <a:pt x="188" y="1439"/>
                    </a:cubicBezTo>
                    <a:cubicBezTo>
                      <a:pt x="203" y="1439"/>
                      <a:pt x="215" y="1422"/>
                      <a:pt x="215" y="1405"/>
                    </a:cubicBezTo>
                    <a:cubicBezTo>
                      <a:pt x="215" y="1358"/>
                      <a:pt x="215" y="1310"/>
                      <a:pt x="191" y="1262"/>
                    </a:cubicBezTo>
                    <a:cubicBezTo>
                      <a:pt x="167" y="1190"/>
                      <a:pt x="167" y="1142"/>
                      <a:pt x="143" y="1095"/>
                    </a:cubicBezTo>
                    <a:cubicBezTo>
                      <a:pt x="120" y="975"/>
                      <a:pt x="120" y="856"/>
                      <a:pt x="120" y="736"/>
                    </a:cubicBezTo>
                    <a:lnTo>
                      <a:pt x="120" y="377"/>
                    </a:lnTo>
                    <a:cubicBezTo>
                      <a:pt x="120" y="258"/>
                      <a:pt x="120" y="138"/>
                      <a:pt x="96" y="19"/>
                    </a:cubicBezTo>
                    <a:cubicBezTo>
                      <a:pt x="96" y="7"/>
                      <a:pt x="84" y="1"/>
                      <a:pt x="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4" name="Google Shape;1664;p44"/>
              <p:cNvSpPr/>
              <p:nvPr/>
            </p:nvSpPr>
            <p:spPr>
              <a:xfrm>
                <a:off x="4495550" y="5770050"/>
                <a:ext cx="4225" cy="27425"/>
              </a:xfrm>
              <a:custGeom>
                <a:avLst/>
                <a:gdLst/>
                <a:ahLst/>
                <a:cxnLst/>
                <a:rect l="l" t="t" r="r" b="b"/>
                <a:pathLst>
                  <a:path w="169" h="1097" extrusionOk="0">
                    <a:moveTo>
                      <a:pt x="83" y="0"/>
                    </a:moveTo>
                    <a:cubicBezTo>
                      <a:pt x="71" y="0"/>
                      <a:pt x="58" y="8"/>
                      <a:pt x="49" y="26"/>
                    </a:cubicBezTo>
                    <a:cubicBezTo>
                      <a:pt x="25" y="193"/>
                      <a:pt x="1" y="385"/>
                      <a:pt x="1" y="552"/>
                    </a:cubicBezTo>
                    <a:cubicBezTo>
                      <a:pt x="25" y="648"/>
                      <a:pt x="25" y="719"/>
                      <a:pt x="49" y="815"/>
                    </a:cubicBezTo>
                    <a:cubicBezTo>
                      <a:pt x="49" y="911"/>
                      <a:pt x="73" y="982"/>
                      <a:pt x="97" y="1078"/>
                    </a:cubicBezTo>
                    <a:cubicBezTo>
                      <a:pt x="97" y="1090"/>
                      <a:pt x="109" y="1096"/>
                      <a:pt x="120" y="1096"/>
                    </a:cubicBezTo>
                    <a:cubicBezTo>
                      <a:pt x="132" y="1096"/>
                      <a:pt x="144" y="1090"/>
                      <a:pt x="144" y="1078"/>
                    </a:cubicBezTo>
                    <a:cubicBezTo>
                      <a:pt x="168" y="911"/>
                      <a:pt x="144" y="743"/>
                      <a:pt x="120" y="576"/>
                    </a:cubicBezTo>
                    <a:cubicBezTo>
                      <a:pt x="120" y="385"/>
                      <a:pt x="120" y="217"/>
                      <a:pt x="120" y="50"/>
                    </a:cubicBezTo>
                    <a:cubicBezTo>
                      <a:pt x="120" y="20"/>
                      <a:pt x="102" y="0"/>
                      <a:pt x="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5" name="Google Shape;1665;p44"/>
              <p:cNvSpPr/>
              <p:nvPr/>
            </p:nvSpPr>
            <p:spPr>
              <a:xfrm>
                <a:off x="4490175" y="5778150"/>
                <a:ext cx="4650" cy="26875"/>
              </a:xfrm>
              <a:custGeom>
                <a:avLst/>
                <a:gdLst/>
                <a:ahLst/>
                <a:cxnLst/>
                <a:rect l="l" t="t" r="r" b="b"/>
                <a:pathLst>
                  <a:path w="186" h="1075" extrusionOk="0">
                    <a:moveTo>
                      <a:pt x="49" y="1"/>
                    </a:moveTo>
                    <a:cubicBezTo>
                      <a:pt x="37" y="1"/>
                      <a:pt x="25" y="13"/>
                      <a:pt x="25" y="37"/>
                    </a:cubicBezTo>
                    <a:cubicBezTo>
                      <a:pt x="1" y="204"/>
                      <a:pt x="1" y="372"/>
                      <a:pt x="25" y="563"/>
                    </a:cubicBezTo>
                    <a:cubicBezTo>
                      <a:pt x="25" y="730"/>
                      <a:pt x="72" y="898"/>
                      <a:pt x="144" y="1065"/>
                    </a:cubicBezTo>
                    <a:cubicBezTo>
                      <a:pt x="144" y="1072"/>
                      <a:pt x="148" y="1075"/>
                      <a:pt x="154" y="1075"/>
                    </a:cubicBezTo>
                    <a:cubicBezTo>
                      <a:pt x="166" y="1075"/>
                      <a:pt x="185" y="1058"/>
                      <a:pt x="168" y="1041"/>
                    </a:cubicBezTo>
                    <a:cubicBezTo>
                      <a:pt x="144" y="874"/>
                      <a:pt x="120" y="706"/>
                      <a:pt x="96" y="539"/>
                    </a:cubicBezTo>
                    <a:cubicBezTo>
                      <a:pt x="72" y="372"/>
                      <a:pt x="72" y="204"/>
                      <a:pt x="72" y="37"/>
                    </a:cubicBezTo>
                    <a:cubicBezTo>
                      <a:pt x="72" y="13"/>
                      <a:pt x="61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6" name="Google Shape;1666;p44"/>
              <p:cNvSpPr/>
              <p:nvPr/>
            </p:nvSpPr>
            <p:spPr>
              <a:xfrm>
                <a:off x="4484800" y="5784725"/>
                <a:ext cx="5400" cy="34400"/>
              </a:xfrm>
              <a:custGeom>
                <a:avLst/>
                <a:gdLst/>
                <a:ahLst/>
                <a:cxnLst/>
                <a:rect l="l" t="t" r="r" b="b"/>
                <a:pathLst>
                  <a:path w="216" h="1376" extrusionOk="0">
                    <a:moveTo>
                      <a:pt x="105" y="1"/>
                    </a:moveTo>
                    <a:cubicBezTo>
                      <a:pt x="84" y="1"/>
                      <a:pt x="60" y="13"/>
                      <a:pt x="48" y="37"/>
                    </a:cubicBezTo>
                    <a:cubicBezTo>
                      <a:pt x="25" y="276"/>
                      <a:pt x="1" y="515"/>
                      <a:pt x="1" y="730"/>
                    </a:cubicBezTo>
                    <a:cubicBezTo>
                      <a:pt x="1" y="850"/>
                      <a:pt x="25" y="969"/>
                      <a:pt x="25" y="1089"/>
                    </a:cubicBezTo>
                    <a:cubicBezTo>
                      <a:pt x="48" y="1184"/>
                      <a:pt x="72" y="1280"/>
                      <a:pt x="144" y="1376"/>
                    </a:cubicBezTo>
                    <a:cubicBezTo>
                      <a:pt x="168" y="1376"/>
                      <a:pt x="192" y="1376"/>
                      <a:pt x="216" y="1352"/>
                    </a:cubicBezTo>
                    <a:cubicBezTo>
                      <a:pt x="192" y="1232"/>
                      <a:pt x="192" y="1137"/>
                      <a:pt x="168" y="1041"/>
                    </a:cubicBezTo>
                    <a:cubicBezTo>
                      <a:pt x="144" y="921"/>
                      <a:pt x="120" y="826"/>
                      <a:pt x="120" y="706"/>
                    </a:cubicBezTo>
                    <a:cubicBezTo>
                      <a:pt x="120" y="491"/>
                      <a:pt x="120" y="252"/>
                      <a:pt x="144" y="37"/>
                    </a:cubicBezTo>
                    <a:cubicBezTo>
                      <a:pt x="144" y="13"/>
                      <a:pt x="126" y="1"/>
                      <a:pt x="1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7" name="Google Shape;1667;p44"/>
              <p:cNvSpPr/>
              <p:nvPr/>
            </p:nvSpPr>
            <p:spPr>
              <a:xfrm>
                <a:off x="4479425" y="5795150"/>
                <a:ext cx="5400" cy="29000"/>
              </a:xfrm>
              <a:custGeom>
                <a:avLst/>
                <a:gdLst/>
                <a:ahLst/>
                <a:cxnLst/>
                <a:rect l="l" t="t" r="r" b="b"/>
                <a:pathLst>
                  <a:path w="216" h="1160" extrusionOk="0">
                    <a:moveTo>
                      <a:pt x="49" y="0"/>
                    </a:moveTo>
                    <a:cubicBezTo>
                      <a:pt x="28" y="0"/>
                      <a:pt x="0" y="21"/>
                      <a:pt x="0" y="50"/>
                    </a:cubicBezTo>
                    <a:cubicBezTo>
                      <a:pt x="24" y="241"/>
                      <a:pt x="48" y="433"/>
                      <a:pt x="48" y="624"/>
                    </a:cubicBezTo>
                    <a:cubicBezTo>
                      <a:pt x="48" y="720"/>
                      <a:pt x="48" y="815"/>
                      <a:pt x="72" y="887"/>
                    </a:cubicBezTo>
                    <a:cubicBezTo>
                      <a:pt x="72" y="983"/>
                      <a:pt x="96" y="1078"/>
                      <a:pt x="144" y="1150"/>
                    </a:cubicBezTo>
                    <a:cubicBezTo>
                      <a:pt x="151" y="1157"/>
                      <a:pt x="158" y="1160"/>
                      <a:pt x="164" y="1160"/>
                    </a:cubicBezTo>
                    <a:cubicBezTo>
                      <a:pt x="180" y="1160"/>
                      <a:pt x="192" y="1143"/>
                      <a:pt x="192" y="1126"/>
                    </a:cubicBezTo>
                    <a:cubicBezTo>
                      <a:pt x="216" y="1078"/>
                      <a:pt x="216" y="1030"/>
                      <a:pt x="192" y="1007"/>
                    </a:cubicBezTo>
                    <a:cubicBezTo>
                      <a:pt x="192" y="959"/>
                      <a:pt x="192" y="911"/>
                      <a:pt x="168" y="863"/>
                    </a:cubicBezTo>
                    <a:cubicBezTo>
                      <a:pt x="168" y="767"/>
                      <a:pt x="144" y="672"/>
                      <a:pt x="144" y="576"/>
                    </a:cubicBezTo>
                    <a:cubicBezTo>
                      <a:pt x="144" y="385"/>
                      <a:pt x="96" y="194"/>
                      <a:pt x="72" y="26"/>
                    </a:cubicBezTo>
                    <a:cubicBezTo>
                      <a:pt x="72" y="8"/>
                      <a:pt x="62" y="0"/>
                      <a:pt x="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8" name="Google Shape;1668;p44"/>
              <p:cNvSpPr/>
              <p:nvPr/>
            </p:nvSpPr>
            <p:spPr>
              <a:xfrm>
                <a:off x="4472850" y="5800275"/>
                <a:ext cx="4800" cy="24175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67" extrusionOk="0">
                    <a:moveTo>
                      <a:pt x="57" y="1"/>
                    </a:moveTo>
                    <a:cubicBezTo>
                      <a:pt x="36" y="1"/>
                      <a:pt x="12" y="13"/>
                      <a:pt x="0" y="36"/>
                    </a:cubicBezTo>
                    <a:cubicBezTo>
                      <a:pt x="0" y="204"/>
                      <a:pt x="0" y="347"/>
                      <a:pt x="24" y="515"/>
                    </a:cubicBezTo>
                    <a:cubicBezTo>
                      <a:pt x="48" y="586"/>
                      <a:pt x="48" y="658"/>
                      <a:pt x="72" y="730"/>
                    </a:cubicBezTo>
                    <a:cubicBezTo>
                      <a:pt x="72" y="802"/>
                      <a:pt x="96" y="873"/>
                      <a:pt x="144" y="945"/>
                    </a:cubicBezTo>
                    <a:cubicBezTo>
                      <a:pt x="144" y="961"/>
                      <a:pt x="149" y="966"/>
                      <a:pt x="156" y="966"/>
                    </a:cubicBezTo>
                    <a:cubicBezTo>
                      <a:pt x="170" y="966"/>
                      <a:pt x="192" y="945"/>
                      <a:pt x="192" y="945"/>
                    </a:cubicBezTo>
                    <a:cubicBezTo>
                      <a:pt x="192" y="873"/>
                      <a:pt x="192" y="802"/>
                      <a:pt x="168" y="730"/>
                    </a:cubicBezTo>
                    <a:cubicBezTo>
                      <a:pt x="168" y="658"/>
                      <a:pt x="144" y="562"/>
                      <a:pt x="144" y="491"/>
                    </a:cubicBezTo>
                    <a:cubicBezTo>
                      <a:pt x="120" y="347"/>
                      <a:pt x="96" y="204"/>
                      <a:pt x="96" y="36"/>
                    </a:cubicBezTo>
                    <a:cubicBezTo>
                      <a:pt x="96" y="13"/>
                      <a:pt x="78" y="1"/>
                      <a:pt x="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9" name="Google Shape;1669;p44"/>
              <p:cNvSpPr/>
              <p:nvPr/>
            </p:nvSpPr>
            <p:spPr>
              <a:xfrm>
                <a:off x="4465675" y="5806850"/>
                <a:ext cx="1825" cy="24675"/>
              </a:xfrm>
              <a:custGeom>
                <a:avLst/>
                <a:gdLst/>
                <a:ahLst/>
                <a:cxnLst/>
                <a:rect l="l" t="t" r="r" b="b"/>
                <a:pathLst>
                  <a:path w="73" h="987" extrusionOk="0">
                    <a:moveTo>
                      <a:pt x="48" y="1"/>
                    </a:moveTo>
                    <a:cubicBezTo>
                      <a:pt x="36" y="1"/>
                      <a:pt x="24" y="13"/>
                      <a:pt x="24" y="36"/>
                    </a:cubicBezTo>
                    <a:cubicBezTo>
                      <a:pt x="24" y="347"/>
                      <a:pt x="1" y="658"/>
                      <a:pt x="24" y="969"/>
                    </a:cubicBezTo>
                    <a:cubicBezTo>
                      <a:pt x="24" y="981"/>
                      <a:pt x="30" y="987"/>
                      <a:pt x="39" y="987"/>
                    </a:cubicBezTo>
                    <a:cubicBezTo>
                      <a:pt x="48" y="987"/>
                      <a:pt x="60" y="981"/>
                      <a:pt x="72" y="969"/>
                    </a:cubicBezTo>
                    <a:lnTo>
                      <a:pt x="72" y="36"/>
                    </a:lnTo>
                    <a:cubicBezTo>
                      <a:pt x="72" y="13"/>
                      <a:pt x="60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0" name="Google Shape;1670;p44"/>
              <p:cNvSpPr/>
              <p:nvPr/>
            </p:nvSpPr>
            <p:spPr>
              <a:xfrm>
                <a:off x="4187750" y="5770100"/>
                <a:ext cx="625" cy="3450"/>
              </a:xfrm>
              <a:custGeom>
                <a:avLst/>
                <a:gdLst/>
                <a:ahLst/>
                <a:cxnLst/>
                <a:rect l="l" t="t" r="r" b="b"/>
                <a:pathLst>
                  <a:path w="25" h="138" extrusionOk="0">
                    <a:moveTo>
                      <a:pt x="0" y="0"/>
                    </a:moveTo>
                    <a:cubicBezTo>
                      <a:pt x="0" y="0"/>
                      <a:pt x="0" y="24"/>
                      <a:pt x="0" y="24"/>
                    </a:cubicBezTo>
                    <a:lnTo>
                      <a:pt x="0" y="48"/>
                    </a:lnTo>
                    <a:lnTo>
                      <a:pt x="0" y="120"/>
                    </a:lnTo>
                    <a:cubicBezTo>
                      <a:pt x="0" y="132"/>
                      <a:pt x="6" y="138"/>
                      <a:pt x="12" y="138"/>
                    </a:cubicBezTo>
                    <a:cubicBezTo>
                      <a:pt x="18" y="138"/>
                      <a:pt x="24" y="132"/>
                      <a:pt x="24" y="120"/>
                    </a:cubicBezTo>
                    <a:lnTo>
                      <a:pt x="24" y="48"/>
                    </a:lnTo>
                    <a:lnTo>
                      <a:pt x="24" y="2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1" name="Google Shape;1671;p44"/>
              <p:cNvSpPr/>
              <p:nvPr/>
            </p:nvSpPr>
            <p:spPr>
              <a:xfrm>
                <a:off x="4558925" y="5965700"/>
                <a:ext cx="30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120" h="634" extrusionOk="0">
                    <a:moveTo>
                      <a:pt x="96" y="0"/>
                    </a:moveTo>
                    <a:cubicBezTo>
                      <a:pt x="84" y="0"/>
                      <a:pt x="72" y="6"/>
                      <a:pt x="72" y="18"/>
                    </a:cubicBezTo>
                    <a:cubicBezTo>
                      <a:pt x="48" y="114"/>
                      <a:pt x="24" y="209"/>
                      <a:pt x="0" y="305"/>
                    </a:cubicBezTo>
                    <a:cubicBezTo>
                      <a:pt x="0" y="401"/>
                      <a:pt x="0" y="520"/>
                      <a:pt x="0" y="616"/>
                    </a:cubicBezTo>
                    <a:cubicBezTo>
                      <a:pt x="0" y="628"/>
                      <a:pt x="12" y="634"/>
                      <a:pt x="24" y="634"/>
                    </a:cubicBezTo>
                    <a:cubicBezTo>
                      <a:pt x="36" y="634"/>
                      <a:pt x="48" y="628"/>
                      <a:pt x="48" y="616"/>
                    </a:cubicBezTo>
                    <a:cubicBezTo>
                      <a:pt x="48" y="520"/>
                      <a:pt x="48" y="401"/>
                      <a:pt x="72" y="305"/>
                    </a:cubicBezTo>
                    <a:cubicBezTo>
                      <a:pt x="96" y="209"/>
                      <a:pt x="96" y="114"/>
                      <a:pt x="120" y="18"/>
                    </a:cubicBezTo>
                    <a:cubicBezTo>
                      <a:pt x="120" y="6"/>
                      <a:pt x="108" y="0"/>
                      <a:pt x="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2" name="Google Shape;1672;p44"/>
              <p:cNvSpPr/>
              <p:nvPr/>
            </p:nvSpPr>
            <p:spPr>
              <a:xfrm>
                <a:off x="4566700" y="6007475"/>
                <a:ext cx="14350" cy="18225"/>
              </a:xfrm>
              <a:custGeom>
                <a:avLst/>
                <a:gdLst/>
                <a:ahLst/>
                <a:cxnLst/>
                <a:rect l="l" t="t" r="r" b="b"/>
                <a:pathLst>
                  <a:path w="574" h="729" extrusionOk="0">
                    <a:moveTo>
                      <a:pt x="54" y="1"/>
                    </a:moveTo>
                    <a:cubicBezTo>
                      <a:pt x="42" y="1"/>
                      <a:pt x="31" y="7"/>
                      <a:pt x="24" y="21"/>
                    </a:cubicBezTo>
                    <a:cubicBezTo>
                      <a:pt x="0" y="21"/>
                      <a:pt x="0" y="45"/>
                      <a:pt x="0" y="68"/>
                    </a:cubicBezTo>
                    <a:cubicBezTo>
                      <a:pt x="24" y="188"/>
                      <a:pt x="48" y="308"/>
                      <a:pt x="120" y="403"/>
                    </a:cubicBezTo>
                    <a:cubicBezTo>
                      <a:pt x="167" y="523"/>
                      <a:pt x="263" y="642"/>
                      <a:pt x="383" y="714"/>
                    </a:cubicBezTo>
                    <a:cubicBezTo>
                      <a:pt x="400" y="723"/>
                      <a:pt x="424" y="728"/>
                      <a:pt x="450" y="728"/>
                    </a:cubicBezTo>
                    <a:cubicBezTo>
                      <a:pt x="494" y="728"/>
                      <a:pt x="543" y="712"/>
                      <a:pt x="574" y="666"/>
                    </a:cubicBezTo>
                    <a:cubicBezTo>
                      <a:pt x="574" y="666"/>
                      <a:pt x="574" y="642"/>
                      <a:pt x="550" y="642"/>
                    </a:cubicBezTo>
                    <a:lnTo>
                      <a:pt x="454" y="642"/>
                    </a:lnTo>
                    <a:cubicBezTo>
                      <a:pt x="406" y="618"/>
                      <a:pt x="359" y="571"/>
                      <a:pt x="335" y="547"/>
                    </a:cubicBezTo>
                    <a:cubicBezTo>
                      <a:pt x="239" y="451"/>
                      <a:pt x="191" y="331"/>
                      <a:pt x="143" y="212"/>
                    </a:cubicBezTo>
                    <a:cubicBezTo>
                      <a:pt x="120" y="164"/>
                      <a:pt x="96" y="116"/>
                      <a:pt x="96" y="68"/>
                    </a:cubicBezTo>
                    <a:cubicBezTo>
                      <a:pt x="113" y="35"/>
                      <a:pt x="82" y="1"/>
                      <a:pt x="5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3" name="Google Shape;1673;p44"/>
              <p:cNvSpPr/>
              <p:nvPr/>
            </p:nvSpPr>
            <p:spPr>
              <a:xfrm>
                <a:off x="4244650" y="5998775"/>
                <a:ext cx="11250" cy="12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519" extrusionOk="0">
                    <a:moveTo>
                      <a:pt x="441" y="0"/>
                    </a:moveTo>
                    <a:cubicBezTo>
                      <a:pt x="438" y="0"/>
                      <a:pt x="433" y="3"/>
                      <a:pt x="426" y="10"/>
                    </a:cubicBezTo>
                    <a:cubicBezTo>
                      <a:pt x="330" y="58"/>
                      <a:pt x="259" y="130"/>
                      <a:pt x="211" y="225"/>
                    </a:cubicBezTo>
                    <a:lnTo>
                      <a:pt x="19" y="464"/>
                    </a:lnTo>
                    <a:cubicBezTo>
                      <a:pt x="0" y="484"/>
                      <a:pt x="12" y="519"/>
                      <a:pt x="43" y="519"/>
                    </a:cubicBezTo>
                    <a:cubicBezTo>
                      <a:pt x="50" y="519"/>
                      <a:pt x="58" y="517"/>
                      <a:pt x="67" y="512"/>
                    </a:cubicBezTo>
                    <a:lnTo>
                      <a:pt x="282" y="273"/>
                    </a:lnTo>
                    <a:cubicBezTo>
                      <a:pt x="354" y="201"/>
                      <a:pt x="402" y="130"/>
                      <a:pt x="450" y="34"/>
                    </a:cubicBezTo>
                    <a:cubicBezTo>
                      <a:pt x="450" y="17"/>
                      <a:pt x="450" y="0"/>
                      <a:pt x="4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4" name="Google Shape;1674;p44"/>
              <p:cNvSpPr/>
              <p:nvPr/>
            </p:nvSpPr>
            <p:spPr>
              <a:xfrm>
                <a:off x="4474050" y="6021875"/>
                <a:ext cx="6600" cy="31200"/>
              </a:xfrm>
              <a:custGeom>
                <a:avLst/>
                <a:gdLst/>
                <a:ahLst/>
                <a:cxnLst/>
                <a:rect l="l" t="t" r="r" b="b"/>
                <a:pathLst>
                  <a:path w="264" h="1248" extrusionOk="0">
                    <a:moveTo>
                      <a:pt x="239" y="0"/>
                    </a:moveTo>
                    <a:cubicBezTo>
                      <a:pt x="227" y="0"/>
                      <a:pt x="215" y="6"/>
                      <a:pt x="215" y="18"/>
                    </a:cubicBezTo>
                    <a:cubicBezTo>
                      <a:pt x="168" y="210"/>
                      <a:pt x="120" y="425"/>
                      <a:pt x="96" y="616"/>
                    </a:cubicBezTo>
                    <a:cubicBezTo>
                      <a:pt x="72" y="712"/>
                      <a:pt x="48" y="807"/>
                      <a:pt x="24" y="927"/>
                    </a:cubicBezTo>
                    <a:cubicBezTo>
                      <a:pt x="0" y="1023"/>
                      <a:pt x="0" y="1118"/>
                      <a:pt x="0" y="1214"/>
                    </a:cubicBezTo>
                    <a:cubicBezTo>
                      <a:pt x="0" y="1231"/>
                      <a:pt x="24" y="1248"/>
                      <a:pt x="47" y="1248"/>
                    </a:cubicBezTo>
                    <a:cubicBezTo>
                      <a:pt x="56" y="1248"/>
                      <a:pt x="65" y="1245"/>
                      <a:pt x="72" y="1238"/>
                    </a:cubicBezTo>
                    <a:cubicBezTo>
                      <a:pt x="96" y="1142"/>
                      <a:pt x="120" y="1046"/>
                      <a:pt x="120" y="927"/>
                    </a:cubicBezTo>
                    <a:lnTo>
                      <a:pt x="192" y="616"/>
                    </a:lnTo>
                    <a:cubicBezTo>
                      <a:pt x="215" y="425"/>
                      <a:pt x="239" y="210"/>
                      <a:pt x="263" y="18"/>
                    </a:cubicBezTo>
                    <a:cubicBezTo>
                      <a:pt x="263" y="6"/>
                      <a:pt x="251" y="0"/>
                      <a:pt x="2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5" name="Google Shape;1675;p44"/>
              <p:cNvSpPr/>
              <p:nvPr/>
            </p:nvSpPr>
            <p:spPr>
              <a:xfrm>
                <a:off x="4478825" y="6038750"/>
                <a:ext cx="5400" cy="29725"/>
              </a:xfrm>
              <a:custGeom>
                <a:avLst/>
                <a:gdLst/>
                <a:ahLst/>
                <a:cxnLst/>
                <a:rect l="l" t="t" r="r" b="b"/>
                <a:pathLst>
                  <a:path w="216" h="1189" extrusionOk="0">
                    <a:moveTo>
                      <a:pt x="180" y="1"/>
                    </a:moveTo>
                    <a:cubicBezTo>
                      <a:pt x="162" y="1"/>
                      <a:pt x="144" y="13"/>
                      <a:pt x="144" y="37"/>
                    </a:cubicBezTo>
                    <a:cubicBezTo>
                      <a:pt x="120" y="228"/>
                      <a:pt x="72" y="395"/>
                      <a:pt x="48" y="587"/>
                    </a:cubicBezTo>
                    <a:cubicBezTo>
                      <a:pt x="24" y="778"/>
                      <a:pt x="1" y="969"/>
                      <a:pt x="1" y="1160"/>
                    </a:cubicBezTo>
                    <a:cubicBezTo>
                      <a:pt x="1" y="1181"/>
                      <a:pt x="9" y="1188"/>
                      <a:pt x="19" y="1188"/>
                    </a:cubicBezTo>
                    <a:cubicBezTo>
                      <a:pt x="32" y="1188"/>
                      <a:pt x="48" y="1174"/>
                      <a:pt x="48" y="1160"/>
                    </a:cubicBezTo>
                    <a:cubicBezTo>
                      <a:pt x="96" y="969"/>
                      <a:pt x="144" y="802"/>
                      <a:pt x="144" y="611"/>
                    </a:cubicBezTo>
                    <a:cubicBezTo>
                      <a:pt x="168" y="419"/>
                      <a:pt x="192" y="228"/>
                      <a:pt x="216" y="37"/>
                    </a:cubicBezTo>
                    <a:cubicBezTo>
                      <a:pt x="216" y="13"/>
                      <a:pt x="198" y="1"/>
                      <a:pt x="18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6" name="Google Shape;1676;p44"/>
              <p:cNvSpPr/>
              <p:nvPr/>
            </p:nvSpPr>
            <p:spPr>
              <a:xfrm>
                <a:off x="4483600" y="6055950"/>
                <a:ext cx="2425" cy="27800"/>
              </a:xfrm>
              <a:custGeom>
                <a:avLst/>
                <a:gdLst/>
                <a:ahLst/>
                <a:cxnLst/>
                <a:rect l="l" t="t" r="r" b="b"/>
                <a:pathLst>
                  <a:path w="97" h="1112" extrusionOk="0">
                    <a:moveTo>
                      <a:pt x="73" y="0"/>
                    </a:moveTo>
                    <a:cubicBezTo>
                      <a:pt x="61" y="0"/>
                      <a:pt x="49" y="6"/>
                      <a:pt x="49" y="18"/>
                    </a:cubicBezTo>
                    <a:cubicBezTo>
                      <a:pt x="49" y="209"/>
                      <a:pt x="25" y="377"/>
                      <a:pt x="1" y="568"/>
                    </a:cubicBezTo>
                    <a:cubicBezTo>
                      <a:pt x="1" y="735"/>
                      <a:pt x="1" y="927"/>
                      <a:pt x="1" y="1094"/>
                    </a:cubicBezTo>
                    <a:cubicBezTo>
                      <a:pt x="1" y="1106"/>
                      <a:pt x="13" y="1112"/>
                      <a:pt x="25" y="1112"/>
                    </a:cubicBezTo>
                    <a:cubicBezTo>
                      <a:pt x="37" y="1112"/>
                      <a:pt x="49" y="1106"/>
                      <a:pt x="49" y="1094"/>
                    </a:cubicBezTo>
                    <a:cubicBezTo>
                      <a:pt x="73" y="927"/>
                      <a:pt x="73" y="735"/>
                      <a:pt x="96" y="568"/>
                    </a:cubicBezTo>
                    <a:lnTo>
                      <a:pt x="96" y="18"/>
                    </a:lnTo>
                    <a:cubicBezTo>
                      <a:pt x="96" y="6"/>
                      <a:pt x="84" y="0"/>
                      <a:pt x="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7" name="Google Shape;1677;p44"/>
              <p:cNvSpPr/>
              <p:nvPr/>
            </p:nvSpPr>
            <p:spPr>
              <a:xfrm>
                <a:off x="4486000" y="6061675"/>
                <a:ext cx="6600" cy="43600"/>
              </a:xfrm>
              <a:custGeom>
                <a:avLst/>
                <a:gdLst/>
                <a:ahLst/>
                <a:cxnLst/>
                <a:rect l="l" t="t" r="r" b="b"/>
                <a:pathLst>
                  <a:path w="264" h="1744" extrusionOk="0">
                    <a:moveTo>
                      <a:pt x="243" y="1"/>
                    </a:moveTo>
                    <a:cubicBezTo>
                      <a:pt x="227" y="1"/>
                      <a:pt x="205" y="14"/>
                      <a:pt x="192" y="28"/>
                    </a:cubicBezTo>
                    <a:cubicBezTo>
                      <a:pt x="168" y="315"/>
                      <a:pt x="144" y="602"/>
                      <a:pt x="96" y="889"/>
                    </a:cubicBezTo>
                    <a:cubicBezTo>
                      <a:pt x="72" y="1152"/>
                      <a:pt x="0" y="1439"/>
                      <a:pt x="0" y="1726"/>
                    </a:cubicBezTo>
                    <a:cubicBezTo>
                      <a:pt x="0" y="1738"/>
                      <a:pt x="12" y="1744"/>
                      <a:pt x="24" y="1744"/>
                    </a:cubicBezTo>
                    <a:cubicBezTo>
                      <a:pt x="36" y="1744"/>
                      <a:pt x="48" y="1738"/>
                      <a:pt x="48" y="1726"/>
                    </a:cubicBezTo>
                    <a:cubicBezTo>
                      <a:pt x="120" y="1439"/>
                      <a:pt x="168" y="1176"/>
                      <a:pt x="192" y="889"/>
                    </a:cubicBezTo>
                    <a:cubicBezTo>
                      <a:pt x="216" y="602"/>
                      <a:pt x="239" y="315"/>
                      <a:pt x="263" y="28"/>
                    </a:cubicBezTo>
                    <a:cubicBezTo>
                      <a:pt x="263" y="8"/>
                      <a:pt x="255" y="1"/>
                      <a:pt x="2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8" name="Google Shape;1678;p44"/>
              <p:cNvSpPr/>
              <p:nvPr/>
            </p:nvSpPr>
            <p:spPr>
              <a:xfrm>
                <a:off x="4286375" y="6105750"/>
                <a:ext cx="26325" cy="45950"/>
              </a:xfrm>
              <a:custGeom>
                <a:avLst/>
                <a:gdLst/>
                <a:ahLst/>
                <a:cxnLst/>
                <a:rect l="l" t="t" r="r" b="b"/>
                <a:pathLst>
                  <a:path w="1053" h="1838" extrusionOk="0">
                    <a:moveTo>
                      <a:pt x="38" y="1"/>
                    </a:moveTo>
                    <a:cubicBezTo>
                      <a:pt x="24" y="1"/>
                      <a:pt x="0" y="18"/>
                      <a:pt x="0" y="34"/>
                    </a:cubicBezTo>
                    <a:cubicBezTo>
                      <a:pt x="167" y="345"/>
                      <a:pt x="311" y="656"/>
                      <a:pt x="478" y="967"/>
                    </a:cubicBezTo>
                    <a:cubicBezTo>
                      <a:pt x="550" y="1110"/>
                      <a:pt x="646" y="1254"/>
                      <a:pt x="717" y="1397"/>
                    </a:cubicBezTo>
                    <a:cubicBezTo>
                      <a:pt x="789" y="1565"/>
                      <a:pt x="885" y="1708"/>
                      <a:pt x="1004" y="1828"/>
                    </a:cubicBezTo>
                    <a:cubicBezTo>
                      <a:pt x="1011" y="1835"/>
                      <a:pt x="1018" y="1837"/>
                      <a:pt x="1025" y="1837"/>
                    </a:cubicBezTo>
                    <a:cubicBezTo>
                      <a:pt x="1040" y="1837"/>
                      <a:pt x="1052" y="1821"/>
                      <a:pt x="1052" y="1804"/>
                    </a:cubicBezTo>
                    <a:cubicBezTo>
                      <a:pt x="1004" y="1636"/>
                      <a:pt x="933" y="1493"/>
                      <a:pt x="813" y="1349"/>
                    </a:cubicBezTo>
                    <a:cubicBezTo>
                      <a:pt x="741" y="1206"/>
                      <a:pt x="646" y="1062"/>
                      <a:pt x="574" y="919"/>
                    </a:cubicBezTo>
                    <a:cubicBezTo>
                      <a:pt x="407" y="608"/>
                      <a:pt x="215" y="321"/>
                      <a:pt x="48" y="11"/>
                    </a:cubicBezTo>
                    <a:cubicBezTo>
                      <a:pt x="48" y="4"/>
                      <a:pt x="44" y="1"/>
                      <a:pt x="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9" name="Google Shape;1679;p44"/>
              <p:cNvSpPr/>
              <p:nvPr/>
            </p:nvSpPr>
            <p:spPr>
              <a:xfrm>
                <a:off x="4291925" y="6133250"/>
                <a:ext cx="20600" cy="28000"/>
              </a:xfrm>
              <a:custGeom>
                <a:avLst/>
                <a:gdLst/>
                <a:ahLst/>
                <a:cxnLst/>
                <a:rect l="l" t="t" r="r" b="b"/>
                <a:pathLst>
                  <a:path w="824" h="1120" extrusionOk="0">
                    <a:moveTo>
                      <a:pt x="40" y="0"/>
                    </a:moveTo>
                    <a:cubicBezTo>
                      <a:pt x="19" y="0"/>
                      <a:pt x="0" y="17"/>
                      <a:pt x="17" y="34"/>
                    </a:cubicBezTo>
                    <a:cubicBezTo>
                      <a:pt x="137" y="225"/>
                      <a:pt x="256" y="393"/>
                      <a:pt x="376" y="584"/>
                    </a:cubicBezTo>
                    <a:cubicBezTo>
                      <a:pt x="495" y="775"/>
                      <a:pt x="615" y="943"/>
                      <a:pt x="734" y="1110"/>
                    </a:cubicBezTo>
                    <a:cubicBezTo>
                      <a:pt x="747" y="1116"/>
                      <a:pt x="760" y="1119"/>
                      <a:pt x="771" y="1119"/>
                    </a:cubicBezTo>
                    <a:cubicBezTo>
                      <a:pt x="803" y="1119"/>
                      <a:pt x="824" y="1097"/>
                      <a:pt x="806" y="1062"/>
                    </a:cubicBezTo>
                    <a:cubicBezTo>
                      <a:pt x="687" y="871"/>
                      <a:pt x="567" y="704"/>
                      <a:pt x="448" y="536"/>
                    </a:cubicBezTo>
                    <a:cubicBezTo>
                      <a:pt x="328" y="345"/>
                      <a:pt x="185" y="178"/>
                      <a:pt x="65" y="10"/>
                    </a:cubicBezTo>
                    <a:cubicBezTo>
                      <a:pt x="58" y="3"/>
                      <a:pt x="49" y="0"/>
                      <a:pt x="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" name="Google Shape;1680;p44"/>
              <p:cNvSpPr/>
              <p:nvPr/>
            </p:nvSpPr>
            <p:spPr>
              <a:xfrm>
                <a:off x="4303275" y="6126675"/>
                <a:ext cx="11200" cy="18450"/>
              </a:xfrm>
              <a:custGeom>
                <a:avLst/>
                <a:gdLst/>
                <a:ahLst/>
                <a:cxnLst/>
                <a:rect l="l" t="t" r="r" b="b"/>
                <a:pathLst>
                  <a:path w="448" h="738" extrusionOk="0">
                    <a:moveTo>
                      <a:pt x="51" y="0"/>
                    </a:moveTo>
                    <a:cubicBezTo>
                      <a:pt x="31" y="0"/>
                      <a:pt x="1" y="17"/>
                      <a:pt x="17" y="34"/>
                    </a:cubicBezTo>
                    <a:cubicBezTo>
                      <a:pt x="65" y="154"/>
                      <a:pt x="113" y="273"/>
                      <a:pt x="185" y="393"/>
                    </a:cubicBezTo>
                    <a:cubicBezTo>
                      <a:pt x="209" y="465"/>
                      <a:pt x="257" y="512"/>
                      <a:pt x="280" y="584"/>
                    </a:cubicBezTo>
                    <a:cubicBezTo>
                      <a:pt x="304" y="632"/>
                      <a:pt x="352" y="680"/>
                      <a:pt x="400" y="728"/>
                    </a:cubicBezTo>
                    <a:cubicBezTo>
                      <a:pt x="400" y="735"/>
                      <a:pt x="404" y="737"/>
                      <a:pt x="410" y="737"/>
                    </a:cubicBezTo>
                    <a:cubicBezTo>
                      <a:pt x="424" y="737"/>
                      <a:pt x="448" y="721"/>
                      <a:pt x="448" y="704"/>
                    </a:cubicBezTo>
                    <a:cubicBezTo>
                      <a:pt x="424" y="656"/>
                      <a:pt x="376" y="584"/>
                      <a:pt x="352" y="536"/>
                    </a:cubicBezTo>
                    <a:lnTo>
                      <a:pt x="257" y="369"/>
                    </a:lnTo>
                    <a:cubicBezTo>
                      <a:pt x="185" y="249"/>
                      <a:pt x="113" y="130"/>
                      <a:pt x="65" y="10"/>
                    </a:cubicBezTo>
                    <a:cubicBezTo>
                      <a:pt x="65" y="3"/>
                      <a:pt x="59" y="0"/>
                      <a:pt x="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" name="Google Shape;1681;p44"/>
              <p:cNvSpPr/>
              <p:nvPr/>
            </p:nvSpPr>
            <p:spPr>
              <a:xfrm>
                <a:off x="4303700" y="6112950"/>
                <a:ext cx="11975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479" h="1072" extrusionOk="0">
                    <a:moveTo>
                      <a:pt x="59" y="0"/>
                    </a:moveTo>
                    <a:cubicBezTo>
                      <a:pt x="39" y="0"/>
                      <a:pt x="0" y="22"/>
                      <a:pt x="0" y="57"/>
                    </a:cubicBezTo>
                    <a:cubicBezTo>
                      <a:pt x="72" y="225"/>
                      <a:pt x="144" y="392"/>
                      <a:pt x="216" y="583"/>
                    </a:cubicBezTo>
                    <a:cubicBezTo>
                      <a:pt x="263" y="655"/>
                      <a:pt x="287" y="751"/>
                      <a:pt x="335" y="822"/>
                    </a:cubicBezTo>
                    <a:cubicBezTo>
                      <a:pt x="359" y="918"/>
                      <a:pt x="383" y="990"/>
                      <a:pt x="455" y="1061"/>
                    </a:cubicBezTo>
                    <a:cubicBezTo>
                      <a:pt x="455" y="1068"/>
                      <a:pt x="457" y="1071"/>
                      <a:pt x="460" y="1071"/>
                    </a:cubicBezTo>
                    <a:cubicBezTo>
                      <a:pt x="467" y="1071"/>
                      <a:pt x="479" y="1054"/>
                      <a:pt x="479" y="1037"/>
                    </a:cubicBezTo>
                    <a:cubicBezTo>
                      <a:pt x="479" y="966"/>
                      <a:pt x="455" y="870"/>
                      <a:pt x="407" y="798"/>
                    </a:cubicBezTo>
                    <a:lnTo>
                      <a:pt x="311" y="535"/>
                    </a:lnTo>
                    <a:cubicBezTo>
                      <a:pt x="216" y="368"/>
                      <a:pt x="144" y="201"/>
                      <a:pt x="72" y="9"/>
                    </a:cubicBezTo>
                    <a:cubicBezTo>
                      <a:pt x="72" y="3"/>
                      <a:pt x="67" y="0"/>
                      <a:pt x="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" name="Google Shape;1682;p44"/>
              <p:cNvSpPr/>
              <p:nvPr/>
            </p:nvSpPr>
            <p:spPr>
              <a:xfrm>
                <a:off x="4306975" y="6099125"/>
                <a:ext cx="15050" cy="32050"/>
              </a:xfrm>
              <a:custGeom>
                <a:avLst/>
                <a:gdLst/>
                <a:ahLst/>
                <a:cxnLst/>
                <a:rect l="l" t="t" r="r" b="b"/>
                <a:pathLst>
                  <a:path w="602" h="1282" extrusionOk="0">
                    <a:moveTo>
                      <a:pt x="40" y="1"/>
                    </a:moveTo>
                    <a:cubicBezTo>
                      <a:pt x="19" y="1"/>
                      <a:pt x="1" y="13"/>
                      <a:pt x="13" y="36"/>
                    </a:cubicBezTo>
                    <a:cubicBezTo>
                      <a:pt x="85" y="252"/>
                      <a:pt x="180" y="467"/>
                      <a:pt x="252" y="658"/>
                    </a:cubicBezTo>
                    <a:cubicBezTo>
                      <a:pt x="300" y="754"/>
                      <a:pt x="348" y="849"/>
                      <a:pt x="372" y="969"/>
                    </a:cubicBezTo>
                    <a:cubicBezTo>
                      <a:pt x="419" y="1065"/>
                      <a:pt x="467" y="1160"/>
                      <a:pt x="539" y="1256"/>
                    </a:cubicBezTo>
                    <a:cubicBezTo>
                      <a:pt x="539" y="1274"/>
                      <a:pt x="549" y="1282"/>
                      <a:pt x="561" y="1282"/>
                    </a:cubicBezTo>
                    <a:cubicBezTo>
                      <a:pt x="580" y="1282"/>
                      <a:pt x="601" y="1261"/>
                      <a:pt x="587" y="1232"/>
                    </a:cubicBezTo>
                    <a:cubicBezTo>
                      <a:pt x="563" y="1136"/>
                      <a:pt x="515" y="1041"/>
                      <a:pt x="467" y="945"/>
                    </a:cubicBezTo>
                    <a:lnTo>
                      <a:pt x="348" y="634"/>
                    </a:lnTo>
                    <a:cubicBezTo>
                      <a:pt x="252" y="443"/>
                      <a:pt x="180" y="228"/>
                      <a:pt x="85" y="36"/>
                    </a:cubicBezTo>
                    <a:cubicBezTo>
                      <a:pt x="85" y="13"/>
                      <a:pt x="61" y="1"/>
                      <a:pt x="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" name="Google Shape;1683;p44"/>
              <p:cNvSpPr/>
              <p:nvPr/>
            </p:nvSpPr>
            <p:spPr>
              <a:xfrm>
                <a:off x="4359275" y="6216175"/>
                <a:ext cx="23350" cy="60450"/>
              </a:xfrm>
              <a:custGeom>
                <a:avLst/>
                <a:gdLst/>
                <a:ahLst/>
                <a:cxnLst/>
                <a:rect l="l" t="t" r="r" b="b"/>
                <a:pathLst>
                  <a:path w="934" h="2418" extrusionOk="0">
                    <a:moveTo>
                      <a:pt x="21" y="1"/>
                    </a:moveTo>
                    <a:cubicBezTo>
                      <a:pt x="9" y="1"/>
                      <a:pt x="1" y="12"/>
                      <a:pt x="1" y="40"/>
                    </a:cubicBezTo>
                    <a:cubicBezTo>
                      <a:pt x="144" y="423"/>
                      <a:pt x="288" y="829"/>
                      <a:pt x="431" y="1236"/>
                    </a:cubicBezTo>
                    <a:cubicBezTo>
                      <a:pt x="503" y="1403"/>
                      <a:pt x="575" y="1618"/>
                      <a:pt x="623" y="1810"/>
                    </a:cubicBezTo>
                    <a:lnTo>
                      <a:pt x="742" y="2097"/>
                    </a:lnTo>
                    <a:cubicBezTo>
                      <a:pt x="742" y="2216"/>
                      <a:pt x="790" y="2312"/>
                      <a:pt x="838" y="2407"/>
                    </a:cubicBezTo>
                    <a:cubicBezTo>
                      <a:pt x="845" y="2414"/>
                      <a:pt x="856" y="2417"/>
                      <a:pt x="868" y="2417"/>
                    </a:cubicBezTo>
                    <a:cubicBezTo>
                      <a:pt x="897" y="2417"/>
                      <a:pt x="933" y="2400"/>
                      <a:pt x="933" y="2383"/>
                    </a:cubicBezTo>
                    <a:cubicBezTo>
                      <a:pt x="933" y="2288"/>
                      <a:pt x="909" y="2168"/>
                      <a:pt x="862" y="2073"/>
                    </a:cubicBezTo>
                    <a:cubicBezTo>
                      <a:pt x="814" y="1977"/>
                      <a:pt x="790" y="1881"/>
                      <a:pt x="766" y="1786"/>
                    </a:cubicBezTo>
                    <a:cubicBezTo>
                      <a:pt x="694" y="1571"/>
                      <a:pt x="623" y="1379"/>
                      <a:pt x="527" y="1188"/>
                    </a:cubicBezTo>
                    <a:cubicBezTo>
                      <a:pt x="383" y="782"/>
                      <a:pt x="240" y="399"/>
                      <a:pt x="49" y="17"/>
                    </a:cubicBezTo>
                    <a:cubicBezTo>
                      <a:pt x="39" y="7"/>
                      <a:pt x="29" y="1"/>
                      <a:pt x="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" name="Google Shape;1684;p44"/>
              <p:cNvSpPr/>
              <p:nvPr/>
            </p:nvSpPr>
            <p:spPr>
              <a:xfrm>
                <a:off x="4373925" y="6229275"/>
                <a:ext cx="15275" cy="45400"/>
              </a:xfrm>
              <a:custGeom>
                <a:avLst/>
                <a:gdLst/>
                <a:ahLst/>
                <a:cxnLst/>
                <a:rect l="l" t="t" r="r" b="b"/>
                <a:pathLst>
                  <a:path w="611" h="1816" extrusionOk="0">
                    <a:moveTo>
                      <a:pt x="28" y="1"/>
                    </a:moveTo>
                    <a:cubicBezTo>
                      <a:pt x="13" y="1"/>
                      <a:pt x="1" y="7"/>
                      <a:pt x="13" y="19"/>
                    </a:cubicBezTo>
                    <a:cubicBezTo>
                      <a:pt x="84" y="329"/>
                      <a:pt x="156" y="616"/>
                      <a:pt x="252" y="927"/>
                    </a:cubicBezTo>
                    <a:cubicBezTo>
                      <a:pt x="299" y="1070"/>
                      <a:pt x="347" y="1214"/>
                      <a:pt x="395" y="1357"/>
                    </a:cubicBezTo>
                    <a:cubicBezTo>
                      <a:pt x="419" y="1501"/>
                      <a:pt x="491" y="1644"/>
                      <a:pt x="562" y="1788"/>
                    </a:cubicBezTo>
                    <a:cubicBezTo>
                      <a:pt x="562" y="1808"/>
                      <a:pt x="571" y="1815"/>
                      <a:pt x="581" y="1815"/>
                    </a:cubicBezTo>
                    <a:cubicBezTo>
                      <a:pt x="594" y="1815"/>
                      <a:pt x="610" y="1801"/>
                      <a:pt x="610" y="1788"/>
                    </a:cubicBezTo>
                    <a:cubicBezTo>
                      <a:pt x="562" y="1644"/>
                      <a:pt x="539" y="1501"/>
                      <a:pt x="467" y="1357"/>
                    </a:cubicBezTo>
                    <a:lnTo>
                      <a:pt x="323" y="903"/>
                    </a:lnTo>
                    <a:cubicBezTo>
                      <a:pt x="228" y="592"/>
                      <a:pt x="132" y="305"/>
                      <a:pt x="60" y="19"/>
                    </a:cubicBezTo>
                    <a:cubicBezTo>
                      <a:pt x="60" y="7"/>
                      <a:pt x="42" y="1"/>
                      <a:pt x="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5" name="Google Shape;1685;p44"/>
              <p:cNvSpPr/>
              <p:nvPr/>
            </p:nvSpPr>
            <p:spPr>
              <a:xfrm>
                <a:off x="4383200" y="6229275"/>
                <a:ext cx="10175" cy="37375"/>
              </a:xfrm>
              <a:custGeom>
                <a:avLst/>
                <a:gdLst/>
                <a:ahLst/>
                <a:cxnLst/>
                <a:rect l="l" t="t" r="r" b="b"/>
                <a:pathLst>
                  <a:path w="407" h="1495" extrusionOk="0">
                    <a:moveTo>
                      <a:pt x="12" y="1"/>
                    </a:moveTo>
                    <a:cubicBezTo>
                      <a:pt x="6" y="1"/>
                      <a:pt x="0" y="7"/>
                      <a:pt x="0" y="19"/>
                    </a:cubicBezTo>
                    <a:cubicBezTo>
                      <a:pt x="48" y="281"/>
                      <a:pt x="96" y="521"/>
                      <a:pt x="168" y="760"/>
                    </a:cubicBezTo>
                    <a:cubicBezTo>
                      <a:pt x="191" y="879"/>
                      <a:pt x="215" y="1023"/>
                      <a:pt x="263" y="1118"/>
                    </a:cubicBezTo>
                    <a:cubicBezTo>
                      <a:pt x="263" y="1238"/>
                      <a:pt x="311" y="1357"/>
                      <a:pt x="359" y="1477"/>
                    </a:cubicBezTo>
                    <a:cubicBezTo>
                      <a:pt x="359" y="1489"/>
                      <a:pt x="365" y="1495"/>
                      <a:pt x="374" y="1495"/>
                    </a:cubicBezTo>
                    <a:cubicBezTo>
                      <a:pt x="383" y="1495"/>
                      <a:pt x="395" y="1489"/>
                      <a:pt x="407" y="1477"/>
                    </a:cubicBezTo>
                    <a:cubicBezTo>
                      <a:pt x="383" y="1357"/>
                      <a:pt x="359" y="1238"/>
                      <a:pt x="311" y="1118"/>
                    </a:cubicBezTo>
                    <a:lnTo>
                      <a:pt x="215" y="760"/>
                    </a:lnTo>
                    <a:cubicBezTo>
                      <a:pt x="168" y="521"/>
                      <a:pt x="96" y="281"/>
                      <a:pt x="24" y="19"/>
                    </a:cubicBezTo>
                    <a:cubicBezTo>
                      <a:pt x="24" y="7"/>
                      <a:pt x="18" y="1"/>
                      <a:pt x="1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6" name="Google Shape;1686;p44"/>
              <p:cNvSpPr/>
              <p:nvPr/>
            </p:nvSpPr>
            <p:spPr>
              <a:xfrm>
                <a:off x="4390975" y="6229275"/>
                <a:ext cx="6575" cy="2942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1177" extrusionOk="0">
                    <a:moveTo>
                      <a:pt x="12" y="1"/>
                    </a:moveTo>
                    <a:cubicBezTo>
                      <a:pt x="6" y="1"/>
                      <a:pt x="0" y="7"/>
                      <a:pt x="0" y="19"/>
                    </a:cubicBezTo>
                    <a:cubicBezTo>
                      <a:pt x="48" y="210"/>
                      <a:pt x="96" y="401"/>
                      <a:pt x="120" y="592"/>
                    </a:cubicBezTo>
                    <a:cubicBezTo>
                      <a:pt x="143" y="688"/>
                      <a:pt x="167" y="784"/>
                      <a:pt x="167" y="879"/>
                    </a:cubicBezTo>
                    <a:cubicBezTo>
                      <a:pt x="191" y="975"/>
                      <a:pt x="191" y="1070"/>
                      <a:pt x="215" y="1166"/>
                    </a:cubicBezTo>
                    <a:cubicBezTo>
                      <a:pt x="215" y="1174"/>
                      <a:pt x="221" y="1177"/>
                      <a:pt x="228" y="1177"/>
                    </a:cubicBezTo>
                    <a:cubicBezTo>
                      <a:pt x="242" y="1177"/>
                      <a:pt x="263" y="1166"/>
                      <a:pt x="263" y="1166"/>
                    </a:cubicBezTo>
                    <a:cubicBezTo>
                      <a:pt x="263" y="1070"/>
                      <a:pt x="263" y="975"/>
                      <a:pt x="239" y="879"/>
                    </a:cubicBezTo>
                    <a:cubicBezTo>
                      <a:pt x="215" y="784"/>
                      <a:pt x="191" y="688"/>
                      <a:pt x="191" y="592"/>
                    </a:cubicBezTo>
                    <a:cubicBezTo>
                      <a:pt x="143" y="401"/>
                      <a:pt x="96" y="210"/>
                      <a:pt x="24" y="19"/>
                    </a:cubicBezTo>
                    <a:cubicBezTo>
                      <a:pt x="24" y="7"/>
                      <a:pt x="18" y="1"/>
                      <a:pt x="1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7" name="Google Shape;1687;p44"/>
              <p:cNvSpPr/>
              <p:nvPr/>
            </p:nvSpPr>
            <p:spPr>
              <a:xfrm>
                <a:off x="4400525" y="6216725"/>
                <a:ext cx="24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97" h="1400" extrusionOk="0">
                    <a:moveTo>
                      <a:pt x="72" y="1"/>
                    </a:moveTo>
                    <a:cubicBezTo>
                      <a:pt x="60" y="1"/>
                      <a:pt x="48" y="6"/>
                      <a:pt x="48" y="18"/>
                    </a:cubicBezTo>
                    <a:cubicBezTo>
                      <a:pt x="1" y="473"/>
                      <a:pt x="1" y="927"/>
                      <a:pt x="1" y="1381"/>
                    </a:cubicBezTo>
                    <a:cubicBezTo>
                      <a:pt x="1" y="1393"/>
                      <a:pt x="7" y="1399"/>
                      <a:pt x="15" y="1399"/>
                    </a:cubicBezTo>
                    <a:cubicBezTo>
                      <a:pt x="24" y="1399"/>
                      <a:pt x="36" y="1393"/>
                      <a:pt x="48" y="1381"/>
                    </a:cubicBezTo>
                    <a:cubicBezTo>
                      <a:pt x="72" y="927"/>
                      <a:pt x="96" y="473"/>
                      <a:pt x="96" y="18"/>
                    </a:cubicBezTo>
                    <a:cubicBezTo>
                      <a:pt x="96" y="6"/>
                      <a:pt x="84" y="1"/>
                      <a:pt x="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8" name="Google Shape;1688;p44"/>
              <p:cNvSpPr/>
              <p:nvPr/>
            </p:nvSpPr>
            <p:spPr>
              <a:xfrm>
                <a:off x="4407100" y="6218525"/>
                <a:ext cx="3025" cy="23025"/>
              </a:xfrm>
              <a:custGeom>
                <a:avLst/>
                <a:gdLst/>
                <a:ahLst/>
                <a:cxnLst/>
                <a:rect l="l" t="t" r="r" b="b"/>
                <a:pathLst>
                  <a:path w="121" h="921" extrusionOk="0">
                    <a:moveTo>
                      <a:pt x="96" y="0"/>
                    </a:moveTo>
                    <a:cubicBezTo>
                      <a:pt x="84" y="0"/>
                      <a:pt x="72" y="6"/>
                      <a:pt x="72" y="18"/>
                    </a:cubicBezTo>
                    <a:cubicBezTo>
                      <a:pt x="24" y="305"/>
                      <a:pt x="1" y="616"/>
                      <a:pt x="1" y="903"/>
                    </a:cubicBezTo>
                    <a:cubicBezTo>
                      <a:pt x="1" y="915"/>
                      <a:pt x="12" y="921"/>
                      <a:pt x="24" y="921"/>
                    </a:cubicBezTo>
                    <a:cubicBezTo>
                      <a:pt x="36" y="921"/>
                      <a:pt x="48" y="915"/>
                      <a:pt x="48" y="903"/>
                    </a:cubicBezTo>
                    <a:cubicBezTo>
                      <a:pt x="96" y="616"/>
                      <a:pt x="96" y="305"/>
                      <a:pt x="120" y="18"/>
                    </a:cubicBezTo>
                    <a:cubicBezTo>
                      <a:pt x="120" y="6"/>
                      <a:pt x="108" y="0"/>
                      <a:pt x="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9" name="Google Shape;1689;p44"/>
              <p:cNvSpPr/>
              <p:nvPr/>
            </p:nvSpPr>
            <p:spPr>
              <a:xfrm>
                <a:off x="4414275" y="6198800"/>
                <a:ext cx="6600" cy="33200"/>
              </a:xfrm>
              <a:custGeom>
                <a:avLst/>
                <a:gdLst/>
                <a:ahLst/>
                <a:cxnLst/>
                <a:rect l="l" t="t" r="r" b="b"/>
                <a:pathLst>
                  <a:path w="264" h="1328" extrusionOk="0">
                    <a:moveTo>
                      <a:pt x="248" y="0"/>
                    </a:moveTo>
                    <a:cubicBezTo>
                      <a:pt x="240" y="0"/>
                      <a:pt x="228" y="6"/>
                      <a:pt x="216" y="18"/>
                    </a:cubicBezTo>
                    <a:cubicBezTo>
                      <a:pt x="144" y="449"/>
                      <a:pt x="72" y="879"/>
                      <a:pt x="0" y="1309"/>
                    </a:cubicBezTo>
                    <a:cubicBezTo>
                      <a:pt x="0" y="1321"/>
                      <a:pt x="6" y="1327"/>
                      <a:pt x="12" y="1327"/>
                    </a:cubicBezTo>
                    <a:cubicBezTo>
                      <a:pt x="18" y="1327"/>
                      <a:pt x="24" y="1321"/>
                      <a:pt x="24" y="1309"/>
                    </a:cubicBezTo>
                    <a:cubicBezTo>
                      <a:pt x="120" y="879"/>
                      <a:pt x="192" y="449"/>
                      <a:pt x="263" y="18"/>
                    </a:cubicBezTo>
                    <a:cubicBezTo>
                      <a:pt x="263" y="6"/>
                      <a:pt x="257" y="0"/>
                      <a:pt x="2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0" name="Google Shape;1690;p44"/>
              <p:cNvSpPr/>
              <p:nvPr/>
            </p:nvSpPr>
            <p:spPr>
              <a:xfrm>
                <a:off x="4423250" y="6174475"/>
                <a:ext cx="17950" cy="44975"/>
              </a:xfrm>
              <a:custGeom>
                <a:avLst/>
                <a:gdLst/>
                <a:ahLst/>
                <a:cxnLst/>
                <a:rect l="l" t="t" r="r" b="b"/>
                <a:pathLst>
                  <a:path w="718" h="1799" extrusionOk="0">
                    <a:moveTo>
                      <a:pt x="700" y="0"/>
                    </a:moveTo>
                    <a:cubicBezTo>
                      <a:pt x="696" y="0"/>
                      <a:pt x="693" y="3"/>
                      <a:pt x="693" y="11"/>
                    </a:cubicBezTo>
                    <a:cubicBezTo>
                      <a:pt x="430" y="585"/>
                      <a:pt x="215" y="1182"/>
                      <a:pt x="0" y="1780"/>
                    </a:cubicBezTo>
                    <a:cubicBezTo>
                      <a:pt x="0" y="1792"/>
                      <a:pt x="6" y="1798"/>
                      <a:pt x="12" y="1798"/>
                    </a:cubicBezTo>
                    <a:cubicBezTo>
                      <a:pt x="18" y="1798"/>
                      <a:pt x="24" y="1792"/>
                      <a:pt x="24" y="1780"/>
                    </a:cubicBezTo>
                    <a:cubicBezTo>
                      <a:pt x="263" y="1182"/>
                      <a:pt x="502" y="609"/>
                      <a:pt x="717" y="11"/>
                    </a:cubicBezTo>
                    <a:cubicBezTo>
                      <a:pt x="717" y="11"/>
                      <a:pt x="707" y="0"/>
                      <a:pt x="7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1" name="Google Shape;1691;p44"/>
              <p:cNvSpPr/>
              <p:nvPr/>
            </p:nvSpPr>
            <p:spPr>
              <a:xfrm>
                <a:off x="4177225" y="6159400"/>
                <a:ext cx="62400" cy="51975"/>
              </a:xfrm>
              <a:custGeom>
                <a:avLst/>
                <a:gdLst/>
                <a:ahLst/>
                <a:cxnLst/>
                <a:rect l="l" t="t" r="r" b="b"/>
                <a:pathLst>
                  <a:path w="2496" h="2079" extrusionOk="0">
                    <a:moveTo>
                      <a:pt x="2417" y="0"/>
                    </a:moveTo>
                    <a:cubicBezTo>
                      <a:pt x="2405" y="0"/>
                      <a:pt x="2393" y="5"/>
                      <a:pt x="2382" y="16"/>
                    </a:cubicBezTo>
                    <a:cubicBezTo>
                      <a:pt x="2310" y="88"/>
                      <a:pt x="2238" y="160"/>
                      <a:pt x="2167" y="231"/>
                    </a:cubicBezTo>
                    <a:lnTo>
                      <a:pt x="1951" y="447"/>
                    </a:lnTo>
                    <a:cubicBezTo>
                      <a:pt x="1808" y="590"/>
                      <a:pt x="1664" y="757"/>
                      <a:pt x="1521" y="877"/>
                    </a:cubicBezTo>
                    <a:cubicBezTo>
                      <a:pt x="1234" y="1140"/>
                      <a:pt x="899" y="1379"/>
                      <a:pt x="589" y="1618"/>
                    </a:cubicBezTo>
                    <a:cubicBezTo>
                      <a:pt x="397" y="1762"/>
                      <a:pt x="230" y="1905"/>
                      <a:pt x="39" y="2025"/>
                    </a:cubicBezTo>
                    <a:cubicBezTo>
                      <a:pt x="0" y="2044"/>
                      <a:pt x="24" y="2079"/>
                      <a:pt x="47" y="2079"/>
                    </a:cubicBezTo>
                    <a:cubicBezTo>
                      <a:pt x="53" y="2079"/>
                      <a:pt x="58" y="2077"/>
                      <a:pt x="63" y="2072"/>
                    </a:cubicBezTo>
                    <a:cubicBezTo>
                      <a:pt x="421" y="1881"/>
                      <a:pt x="756" y="1666"/>
                      <a:pt x="1091" y="1427"/>
                    </a:cubicBezTo>
                    <a:cubicBezTo>
                      <a:pt x="1401" y="1164"/>
                      <a:pt x="1712" y="877"/>
                      <a:pt x="1999" y="590"/>
                    </a:cubicBezTo>
                    <a:cubicBezTo>
                      <a:pt x="2071" y="518"/>
                      <a:pt x="2167" y="447"/>
                      <a:pt x="2238" y="351"/>
                    </a:cubicBezTo>
                    <a:cubicBezTo>
                      <a:pt x="2334" y="279"/>
                      <a:pt x="2406" y="184"/>
                      <a:pt x="2477" y="88"/>
                    </a:cubicBezTo>
                    <a:cubicBezTo>
                      <a:pt x="2496" y="51"/>
                      <a:pt x="2458" y="0"/>
                      <a:pt x="24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2" name="Google Shape;1692;p44"/>
              <p:cNvSpPr/>
              <p:nvPr/>
            </p:nvSpPr>
            <p:spPr>
              <a:xfrm>
                <a:off x="4201600" y="6176300"/>
                <a:ext cx="28600" cy="30300"/>
              </a:xfrm>
              <a:custGeom>
                <a:avLst/>
                <a:gdLst/>
                <a:ahLst/>
                <a:cxnLst/>
                <a:rect l="l" t="t" r="r" b="b"/>
                <a:pathLst>
                  <a:path w="1144" h="1212" extrusionOk="0">
                    <a:moveTo>
                      <a:pt x="1095" y="0"/>
                    </a:moveTo>
                    <a:cubicBezTo>
                      <a:pt x="1087" y="0"/>
                      <a:pt x="1078" y="3"/>
                      <a:pt x="1072" y="10"/>
                    </a:cubicBezTo>
                    <a:cubicBezTo>
                      <a:pt x="1024" y="58"/>
                      <a:pt x="976" y="105"/>
                      <a:pt x="952" y="177"/>
                    </a:cubicBezTo>
                    <a:cubicBezTo>
                      <a:pt x="929" y="225"/>
                      <a:pt x="881" y="273"/>
                      <a:pt x="833" y="320"/>
                    </a:cubicBezTo>
                    <a:cubicBezTo>
                      <a:pt x="761" y="416"/>
                      <a:pt x="689" y="536"/>
                      <a:pt x="594" y="631"/>
                    </a:cubicBezTo>
                    <a:cubicBezTo>
                      <a:pt x="426" y="823"/>
                      <a:pt x="235" y="990"/>
                      <a:pt x="20" y="1157"/>
                    </a:cubicBezTo>
                    <a:cubicBezTo>
                      <a:pt x="1" y="1177"/>
                      <a:pt x="13" y="1212"/>
                      <a:pt x="43" y="1212"/>
                    </a:cubicBezTo>
                    <a:cubicBezTo>
                      <a:pt x="50" y="1212"/>
                      <a:pt x="59" y="1210"/>
                      <a:pt x="68" y="1205"/>
                    </a:cubicBezTo>
                    <a:cubicBezTo>
                      <a:pt x="283" y="1062"/>
                      <a:pt x="498" y="870"/>
                      <a:pt x="666" y="679"/>
                    </a:cubicBezTo>
                    <a:cubicBezTo>
                      <a:pt x="761" y="607"/>
                      <a:pt x="833" y="488"/>
                      <a:pt x="929" y="392"/>
                    </a:cubicBezTo>
                    <a:cubicBezTo>
                      <a:pt x="952" y="344"/>
                      <a:pt x="1000" y="297"/>
                      <a:pt x="1048" y="249"/>
                    </a:cubicBezTo>
                    <a:cubicBezTo>
                      <a:pt x="1072" y="177"/>
                      <a:pt x="1120" y="129"/>
                      <a:pt x="1144" y="58"/>
                    </a:cubicBezTo>
                    <a:cubicBezTo>
                      <a:pt x="1144" y="23"/>
                      <a:pt x="1118" y="0"/>
                      <a:pt x="10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3" name="Google Shape;1693;p44"/>
              <p:cNvSpPr/>
              <p:nvPr/>
            </p:nvSpPr>
            <p:spPr>
              <a:xfrm>
                <a:off x="4217750" y="6184750"/>
                <a:ext cx="2180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826" extrusionOk="0">
                    <a:moveTo>
                      <a:pt x="810" y="0"/>
                    </a:moveTo>
                    <a:cubicBezTo>
                      <a:pt x="802" y="0"/>
                      <a:pt x="793" y="2"/>
                      <a:pt x="785" y="6"/>
                    </a:cubicBezTo>
                    <a:lnTo>
                      <a:pt x="593" y="198"/>
                    </a:lnTo>
                    <a:cubicBezTo>
                      <a:pt x="522" y="269"/>
                      <a:pt x="474" y="317"/>
                      <a:pt x="402" y="389"/>
                    </a:cubicBezTo>
                    <a:cubicBezTo>
                      <a:pt x="283" y="508"/>
                      <a:pt x="163" y="652"/>
                      <a:pt x="20" y="771"/>
                    </a:cubicBezTo>
                    <a:cubicBezTo>
                      <a:pt x="0" y="791"/>
                      <a:pt x="28" y="826"/>
                      <a:pt x="52" y="826"/>
                    </a:cubicBezTo>
                    <a:cubicBezTo>
                      <a:pt x="57" y="826"/>
                      <a:pt x="63" y="824"/>
                      <a:pt x="67" y="819"/>
                    </a:cubicBezTo>
                    <a:cubicBezTo>
                      <a:pt x="211" y="700"/>
                      <a:pt x="354" y="580"/>
                      <a:pt x="474" y="461"/>
                    </a:cubicBezTo>
                    <a:cubicBezTo>
                      <a:pt x="546" y="389"/>
                      <a:pt x="593" y="341"/>
                      <a:pt x="665" y="269"/>
                    </a:cubicBezTo>
                    <a:lnTo>
                      <a:pt x="832" y="78"/>
                    </a:lnTo>
                    <a:cubicBezTo>
                      <a:pt x="871" y="39"/>
                      <a:pt x="847" y="0"/>
                      <a:pt x="81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4" name="Google Shape;1694;p44"/>
              <p:cNvSpPr/>
              <p:nvPr/>
            </p:nvSpPr>
            <p:spPr>
              <a:xfrm>
                <a:off x="3876950" y="6567725"/>
                <a:ext cx="13150" cy="51425"/>
              </a:xfrm>
              <a:custGeom>
                <a:avLst/>
                <a:gdLst/>
                <a:ahLst/>
                <a:cxnLst/>
                <a:rect l="l" t="t" r="r" b="b"/>
                <a:pathLst>
                  <a:path w="526" h="2057" extrusionOk="0">
                    <a:moveTo>
                      <a:pt x="36" y="0"/>
                    </a:moveTo>
                    <a:cubicBezTo>
                      <a:pt x="18" y="0"/>
                      <a:pt x="0" y="12"/>
                      <a:pt x="0" y="36"/>
                    </a:cubicBezTo>
                    <a:cubicBezTo>
                      <a:pt x="96" y="371"/>
                      <a:pt x="167" y="706"/>
                      <a:pt x="239" y="1040"/>
                    </a:cubicBezTo>
                    <a:cubicBezTo>
                      <a:pt x="263" y="1184"/>
                      <a:pt x="287" y="1351"/>
                      <a:pt x="335" y="1519"/>
                    </a:cubicBezTo>
                    <a:lnTo>
                      <a:pt x="383" y="1782"/>
                    </a:lnTo>
                    <a:cubicBezTo>
                      <a:pt x="383" y="1853"/>
                      <a:pt x="383" y="1949"/>
                      <a:pt x="430" y="2021"/>
                    </a:cubicBezTo>
                    <a:cubicBezTo>
                      <a:pt x="442" y="2045"/>
                      <a:pt x="460" y="2057"/>
                      <a:pt x="478" y="2057"/>
                    </a:cubicBezTo>
                    <a:cubicBezTo>
                      <a:pt x="496" y="2057"/>
                      <a:pt x="514" y="2045"/>
                      <a:pt x="526" y="2021"/>
                    </a:cubicBezTo>
                    <a:cubicBezTo>
                      <a:pt x="526" y="1949"/>
                      <a:pt x="526" y="1877"/>
                      <a:pt x="502" y="1782"/>
                    </a:cubicBezTo>
                    <a:lnTo>
                      <a:pt x="454" y="1543"/>
                    </a:lnTo>
                    <a:cubicBezTo>
                      <a:pt x="430" y="1351"/>
                      <a:pt x="406" y="1184"/>
                      <a:pt x="359" y="1017"/>
                    </a:cubicBezTo>
                    <a:cubicBezTo>
                      <a:pt x="287" y="682"/>
                      <a:pt x="191" y="347"/>
                      <a:pt x="72" y="36"/>
                    </a:cubicBezTo>
                    <a:cubicBezTo>
                      <a:pt x="72" y="12"/>
                      <a:pt x="54" y="0"/>
                      <a:pt x="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" name="Google Shape;1695;p44"/>
              <p:cNvSpPr/>
              <p:nvPr/>
            </p:nvSpPr>
            <p:spPr>
              <a:xfrm>
                <a:off x="3886100" y="6580650"/>
                <a:ext cx="9400" cy="3027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1211" extrusionOk="0">
                    <a:moveTo>
                      <a:pt x="38" y="1"/>
                    </a:moveTo>
                    <a:cubicBezTo>
                      <a:pt x="18" y="1"/>
                      <a:pt x="0" y="29"/>
                      <a:pt x="17" y="45"/>
                    </a:cubicBezTo>
                    <a:cubicBezTo>
                      <a:pt x="88" y="237"/>
                      <a:pt x="160" y="428"/>
                      <a:pt x="208" y="619"/>
                    </a:cubicBezTo>
                    <a:cubicBezTo>
                      <a:pt x="232" y="715"/>
                      <a:pt x="256" y="810"/>
                      <a:pt x="256" y="906"/>
                    </a:cubicBezTo>
                    <a:cubicBezTo>
                      <a:pt x="256" y="1002"/>
                      <a:pt x="256" y="1097"/>
                      <a:pt x="280" y="1193"/>
                    </a:cubicBezTo>
                    <a:cubicBezTo>
                      <a:pt x="292" y="1205"/>
                      <a:pt x="303" y="1211"/>
                      <a:pt x="315" y="1211"/>
                    </a:cubicBezTo>
                    <a:cubicBezTo>
                      <a:pt x="327" y="1211"/>
                      <a:pt x="339" y="1205"/>
                      <a:pt x="351" y="1193"/>
                    </a:cubicBezTo>
                    <a:cubicBezTo>
                      <a:pt x="375" y="1097"/>
                      <a:pt x="375" y="978"/>
                      <a:pt x="351" y="882"/>
                    </a:cubicBezTo>
                    <a:cubicBezTo>
                      <a:pt x="327" y="786"/>
                      <a:pt x="303" y="691"/>
                      <a:pt x="303" y="595"/>
                    </a:cubicBezTo>
                    <a:cubicBezTo>
                      <a:pt x="256" y="380"/>
                      <a:pt x="160" y="189"/>
                      <a:pt x="64" y="21"/>
                    </a:cubicBezTo>
                    <a:cubicBezTo>
                      <a:pt x="57" y="7"/>
                      <a:pt x="47" y="1"/>
                      <a:pt x="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" name="Google Shape;1696;p44"/>
              <p:cNvSpPr/>
              <p:nvPr/>
            </p:nvSpPr>
            <p:spPr>
              <a:xfrm>
                <a:off x="3893275" y="6578850"/>
                <a:ext cx="7000" cy="27300"/>
              </a:xfrm>
              <a:custGeom>
                <a:avLst/>
                <a:gdLst/>
                <a:ahLst/>
                <a:cxnLst/>
                <a:rect l="l" t="t" r="r" b="b"/>
                <a:pathLst>
                  <a:path w="280" h="1092" extrusionOk="0">
                    <a:moveTo>
                      <a:pt x="47" y="0"/>
                    </a:moveTo>
                    <a:cubicBezTo>
                      <a:pt x="27" y="0"/>
                      <a:pt x="1" y="22"/>
                      <a:pt x="16" y="22"/>
                    </a:cubicBezTo>
                    <a:cubicBezTo>
                      <a:pt x="88" y="189"/>
                      <a:pt x="136" y="380"/>
                      <a:pt x="160" y="548"/>
                    </a:cubicBezTo>
                    <a:cubicBezTo>
                      <a:pt x="184" y="715"/>
                      <a:pt x="208" y="906"/>
                      <a:pt x="208" y="1074"/>
                    </a:cubicBezTo>
                    <a:cubicBezTo>
                      <a:pt x="208" y="1086"/>
                      <a:pt x="220" y="1092"/>
                      <a:pt x="232" y="1092"/>
                    </a:cubicBezTo>
                    <a:cubicBezTo>
                      <a:pt x="244" y="1092"/>
                      <a:pt x="256" y="1086"/>
                      <a:pt x="256" y="1074"/>
                    </a:cubicBezTo>
                    <a:cubicBezTo>
                      <a:pt x="279" y="906"/>
                      <a:pt x="279" y="715"/>
                      <a:pt x="232" y="524"/>
                    </a:cubicBezTo>
                    <a:cubicBezTo>
                      <a:pt x="208" y="356"/>
                      <a:pt x="136" y="189"/>
                      <a:pt x="64" y="22"/>
                    </a:cubicBezTo>
                    <a:cubicBezTo>
                      <a:pt x="64" y="6"/>
                      <a:pt x="56" y="0"/>
                      <a:pt x="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7" name="Google Shape;1697;p44"/>
              <p:cNvSpPr/>
              <p:nvPr/>
            </p:nvSpPr>
            <p:spPr>
              <a:xfrm>
                <a:off x="3900850" y="6575800"/>
                <a:ext cx="4800" cy="25725"/>
              </a:xfrm>
              <a:custGeom>
                <a:avLst/>
                <a:gdLst/>
                <a:ahLst/>
                <a:cxnLst/>
                <a:rect l="l" t="t" r="r" b="b"/>
                <a:pathLst>
                  <a:path w="192" h="1029" extrusionOk="0">
                    <a:moveTo>
                      <a:pt x="0" y="0"/>
                    </a:moveTo>
                    <a:cubicBezTo>
                      <a:pt x="48" y="335"/>
                      <a:pt x="72" y="694"/>
                      <a:pt x="144" y="1028"/>
                    </a:cubicBezTo>
                    <a:lnTo>
                      <a:pt x="192" y="1028"/>
                    </a:lnTo>
                    <a:cubicBezTo>
                      <a:pt x="144" y="670"/>
                      <a:pt x="96" y="335"/>
                      <a:pt x="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8" name="Google Shape;1698;p44"/>
              <p:cNvSpPr/>
              <p:nvPr/>
            </p:nvSpPr>
            <p:spPr>
              <a:xfrm>
                <a:off x="4388575" y="6503025"/>
                <a:ext cx="4800" cy="45750"/>
              </a:xfrm>
              <a:custGeom>
                <a:avLst/>
                <a:gdLst/>
                <a:ahLst/>
                <a:cxnLst/>
                <a:rect l="l" t="t" r="r" b="b"/>
                <a:pathLst>
                  <a:path w="192" h="1830" extrusionOk="0">
                    <a:moveTo>
                      <a:pt x="36" y="0"/>
                    </a:moveTo>
                    <a:cubicBezTo>
                      <a:pt x="24" y="0"/>
                      <a:pt x="12" y="6"/>
                      <a:pt x="0" y="18"/>
                    </a:cubicBezTo>
                    <a:cubicBezTo>
                      <a:pt x="0" y="329"/>
                      <a:pt x="48" y="616"/>
                      <a:pt x="72" y="903"/>
                    </a:cubicBezTo>
                    <a:cubicBezTo>
                      <a:pt x="96" y="1190"/>
                      <a:pt x="120" y="1501"/>
                      <a:pt x="120" y="1811"/>
                    </a:cubicBezTo>
                    <a:cubicBezTo>
                      <a:pt x="120" y="1823"/>
                      <a:pt x="132" y="1829"/>
                      <a:pt x="144" y="1829"/>
                    </a:cubicBezTo>
                    <a:cubicBezTo>
                      <a:pt x="156" y="1829"/>
                      <a:pt x="168" y="1823"/>
                      <a:pt x="168" y="1811"/>
                    </a:cubicBezTo>
                    <a:cubicBezTo>
                      <a:pt x="168" y="1501"/>
                      <a:pt x="192" y="1214"/>
                      <a:pt x="168" y="903"/>
                    </a:cubicBezTo>
                    <a:cubicBezTo>
                      <a:pt x="168" y="616"/>
                      <a:pt x="120" y="305"/>
                      <a:pt x="72" y="18"/>
                    </a:cubicBezTo>
                    <a:cubicBezTo>
                      <a:pt x="60" y="6"/>
                      <a:pt x="48" y="0"/>
                      <a:pt x="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" name="Google Shape;1699;p44"/>
              <p:cNvSpPr/>
              <p:nvPr/>
            </p:nvSpPr>
            <p:spPr>
              <a:xfrm>
                <a:off x="4375675" y="6536250"/>
                <a:ext cx="8750" cy="103825"/>
              </a:xfrm>
              <a:custGeom>
                <a:avLst/>
                <a:gdLst/>
                <a:ahLst/>
                <a:cxnLst/>
                <a:rect l="l" t="t" r="r" b="b"/>
                <a:pathLst>
                  <a:path w="350" h="4153" extrusionOk="0">
                    <a:moveTo>
                      <a:pt x="36" y="1"/>
                    </a:moveTo>
                    <a:cubicBezTo>
                      <a:pt x="19" y="1"/>
                      <a:pt x="1" y="14"/>
                      <a:pt x="14" y="28"/>
                    </a:cubicBezTo>
                    <a:cubicBezTo>
                      <a:pt x="110" y="1080"/>
                      <a:pt x="158" y="2156"/>
                      <a:pt x="158" y="3208"/>
                    </a:cubicBezTo>
                    <a:lnTo>
                      <a:pt x="158" y="3662"/>
                    </a:lnTo>
                    <a:cubicBezTo>
                      <a:pt x="158" y="3830"/>
                      <a:pt x="158" y="3973"/>
                      <a:pt x="182" y="4117"/>
                    </a:cubicBezTo>
                    <a:cubicBezTo>
                      <a:pt x="194" y="4140"/>
                      <a:pt x="218" y="4152"/>
                      <a:pt x="238" y="4152"/>
                    </a:cubicBezTo>
                    <a:cubicBezTo>
                      <a:pt x="259" y="4152"/>
                      <a:pt x="277" y="4140"/>
                      <a:pt x="277" y="4117"/>
                    </a:cubicBezTo>
                    <a:cubicBezTo>
                      <a:pt x="325" y="3854"/>
                      <a:pt x="349" y="3591"/>
                      <a:pt x="325" y="3328"/>
                    </a:cubicBezTo>
                    <a:cubicBezTo>
                      <a:pt x="325" y="3088"/>
                      <a:pt x="325" y="2802"/>
                      <a:pt x="325" y="2539"/>
                    </a:cubicBezTo>
                    <a:cubicBezTo>
                      <a:pt x="301" y="1989"/>
                      <a:pt x="253" y="1463"/>
                      <a:pt x="182" y="913"/>
                    </a:cubicBezTo>
                    <a:cubicBezTo>
                      <a:pt x="158" y="626"/>
                      <a:pt x="110" y="315"/>
                      <a:pt x="62" y="28"/>
                    </a:cubicBezTo>
                    <a:cubicBezTo>
                      <a:pt x="62" y="8"/>
                      <a:pt x="49" y="1"/>
                      <a:pt x="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0" name="Google Shape;1700;p44"/>
              <p:cNvSpPr/>
              <p:nvPr/>
            </p:nvSpPr>
            <p:spPr>
              <a:xfrm>
                <a:off x="4370650" y="6558000"/>
                <a:ext cx="5400" cy="57725"/>
              </a:xfrm>
              <a:custGeom>
                <a:avLst/>
                <a:gdLst/>
                <a:ahLst/>
                <a:cxnLst/>
                <a:rect l="l" t="t" r="r" b="b"/>
                <a:pathLst>
                  <a:path w="216" h="2309" extrusionOk="0">
                    <a:moveTo>
                      <a:pt x="24" y="1"/>
                    </a:moveTo>
                    <a:cubicBezTo>
                      <a:pt x="12" y="1"/>
                      <a:pt x="0" y="7"/>
                      <a:pt x="0" y="19"/>
                    </a:cubicBezTo>
                    <a:cubicBezTo>
                      <a:pt x="48" y="401"/>
                      <a:pt x="72" y="784"/>
                      <a:pt x="72" y="1143"/>
                    </a:cubicBezTo>
                    <a:cubicBezTo>
                      <a:pt x="72" y="1334"/>
                      <a:pt x="96" y="1525"/>
                      <a:pt x="120" y="1716"/>
                    </a:cubicBezTo>
                    <a:lnTo>
                      <a:pt x="120" y="2003"/>
                    </a:lnTo>
                    <a:cubicBezTo>
                      <a:pt x="120" y="2099"/>
                      <a:pt x="120" y="2195"/>
                      <a:pt x="144" y="2290"/>
                    </a:cubicBezTo>
                    <a:cubicBezTo>
                      <a:pt x="144" y="2302"/>
                      <a:pt x="156" y="2308"/>
                      <a:pt x="168" y="2308"/>
                    </a:cubicBezTo>
                    <a:cubicBezTo>
                      <a:pt x="179" y="2308"/>
                      <a:pt x="191" y="2302"/>
                      <a:pt x="191" y="2290"/>
                    </a:cubicBezTo>
                    <a:cubicBezTo>
                      <a:pt x="215" y="2195"/>
                      <a:pt x="215" y="2099"/>
                      <a:pt x="215" y="2003"/>
                    </a:cubicBezTo>
                    <a:cubicBezTo>
                      <a:pt x="215" y="1908"/>
                      <a:pt x="215" y="1812"/>
                      <a:pt x="215" y="1716"/>
                    </a:cubicBezTo>
                    <a:cubicBezTo>
                      <a:pt x="215" y="1525"/>
                      <a:pt x="191" y="1334"/>
                      <a:pt x="191" y="1143"/>
                    </a:cubicBezTo>
                    <a:cubicBezTo>
                      <a:pt x="144" y="760"/>
                      <a:pt x="120" y="401"/>
                      <a:pt x="48" y="19"/>
                    </a:cubicBezTo>
                    <a:cubicBezTo>
                      <a:pt x="48" y="7"/>
                      <a:pt x="36" y="1"/>
                      <a:pt x="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1" name="Google Shape;1701;p44"/>
              <p:cNvSpPr/>
              <p:nvPr/>
            </p:nvSpPr>
            <p:spPr>
              <a:xfrm>
                <a:off x="4390375" y="6584100"/>
                <a:ext cx="4200" cy="44775"/>
              </a:xfrm>
              <a:custGeom>
                <a:avLst/>
                <a:gdLst/>
                <a:ahLst/>
                <a:cxnLst/>
                <a:rect l="l" t="t" r="r" b="b"/>
                <a:pathLst>
                  <a:path w="168" h="1791" extrusionOk="0">
                    <a:moveTo>
                      <a:pt x="24" y="1"/>
                    </a:moveTo>
                    <a:cubicBezTo>
                      <a:pt x="11" y="1"/>
                      <a:pt x="0" y="9"/>
                      <a:pt x="0" y="27"/>
                    </a:cubicBezTo>
                    <a:cubicBezTo>
                      <a:pt x="0" y="338"/>
                      <a:pt x="24" y="625"/>
                      <a:pt x="48" y="911"/>
                    </a:cubicBezTo>
                    <a:cubicBezTo>
                      <a:pt x="48" y="1198"/>
                      <a:pt x="72" y="1485"/>
                      <a:pt x="120" y="1772"/>
                    </a:cubicBezTo>
                    <a:cubicBezTo>
                      <a:pt x="120" y="1784"/>
                      <a:pt x="132" y="1790"/>
                      <a:pt x="144" y="1790"/>
                    </a:cubicBezTo>
                    <a:cubicBezTo>
                      <a:pt x="156" y="1790"/>
                      <a:pt x="167" y="1784"/>
                      <a:pt x="167" y="1772"/>
                    </a:cubicBezTo>
                    <a:cubicBezTo>
                      <a:pt x="167" y="1485"/>
                      <a:pt x="167" y="1198"/>
                      <a:pt x="144" y="911"/>
                    </a:cubicBezTo>
                    <a:lnTo>
                      <a:pt x="72" y="51"/>
                    </a:lnTo>
                    <a:cubicBezTo>
                      <a:pt x="72" y="21"/>
                      <a:pt x="44" y="1"/>
                      <a:pt x="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" name="Google Shape;1702;p44"/>
              <p:cNvSpPr/>
              <p:nvPr/>
            </p:nvSpPr>
            <p:spPr>
              <a:xfrm>
                <a:off x="4373625" y="6367500"/>
                <a:ext cx="9600" cy="103575"/>
              </a:xfrm>
              <a:custGeom>
                <a:avLst/>
                <a:gdLst/>
                <a:ahLst/>
                <a:cxnLst/>
                <a:rect l="l" t="t" r="r" b="b"/>
                <a:pathLst>
                  <a:path w="384" h="4143" extrusionOk="0">
                    <a:moveTo>
                      <a:pt x="37" y="0"/>
                    </a:moveTo>
                    <a:cubicBezTo>
                      <a:pt x="19" y="0"/>
                      <a:pt x="1" y="12"/>
                      <a:pt x="1" y="36"/>
                    </a:cubicBezTo>
                    <a:cubicBezTo>
                      <a:pt x="1" y="586"/>
                      <a:pt x="1" y="1112"/>
                      <a:pt x="49" y="1638"/>
                    </a:cubicBezTo>
                    <a:cubicBezTo>
                      <a:pt x="96" y="2164"/>
                      <a:pt x="120" y="2690"/>
                      <a:pt x="168" y="3216"/>
                    </a:cubicBezTo>
                    <a:cubicBezTo>
                      <a:pt x="192" y="3527"/>
                      <a:pt x="240" y="3838"/>
                      <a:pt x="311" y="4124"/>
                    </a:cubicBezTo>
                    <a:cubicBezTo>
                      <a:pt x="311" y="4136"/>
                      <a:pt x="323" y="4142"/>
                      <a:pt x="338" y="4142"/>
                    </a:cubicBezTo>
                    <a:cubicBezTo>
                      <a:pt x="353" y="4142"/>
                      <a:pt x="371" y="4136"/>
                      <a:pt x="383" y="4124"/>
                    </a:cubicBezTo>
                    <a:cubicBezTo>
                      <a:pt x="383" y="3861"/>
                      <a:pt x="383" y="3598"/>
                      <a:pt x="359" y="3335"/>
                    </a:cubicBezTo>
                    <a:cubicBezTo>
                      <a:pt x="335" y="3049"/>
                      <a:pt x="311" y="2786"/>
                      <a:pt x="288" y="2523"/>
                    </a:cubicBezTo>
                    <a:cubicBezTo>
                      <a:pt x="240" y="1997"/>
                      <a:pt x="192" y="1471"/>
                      <a:pt x="144" y="945"/>
                    </a:cubicBezTo>
                    <a:cubicBezTo>
                      <a:pt x="120" y="634"/>
                      <a:pt x="96" y="347"/>
                      <a:pt x="72" y="36"/>
                    </a:cubicBezTo>
                    <a:cubicBezTo>
                      <a:pt x="72" y="12"/>
                      <a:pt x="54" y="0"/>
                      <a:pt x="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3" name="Google Shape;1703;p44"/>
              <p:cNvSpPr/>
              <p:nvPr/>
            </p:nvSpPr>
            <p:spPr>
              <a:xfrm>
                <a:off x="4384400" y="6423525"/>
                <a:ext cx="36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44" h="1089" extrusionOk="0">
                    <a:moveTo>
                      <a:pt x="27" y="1"/>
                    </a:moveTo>
                    <a:cubicBezTo>
                      <a:pt x="12" y="1"/>
                      <a:pt x="0" y="7"/>
                      <a:pt x="0" y="19"/>
                    </a:cubicBezTo>
                    <a:cubicBezTo>
                      <a:pt x="24" y="377"/>
                      <a:pt x="48" y="736"/>
                      <a:pt x="120" y="1071"/>
                    </a:cubicBezTo>
                    <a:cubicBezTo>
                      <a:pt x="120" y="1083"/>
                      <a:pt x="126" y="1088"/>
                      <a:pt x="132" y="1088"/>
                    </a:cubicBezTo>
                    <a:cubicBezTo>
                      <a:pt x="138" y="1088"/>
                      <a:pt x="143" y="1083"/>
                      <a:pt x="143" y="1071"/>
                    </a:cubicBezTo>
                    <a:cubicBezTo>
                      <a:pt x="120" y="736"/>
                      <a:pt x="72" y="377"/>
                      <a:pt x="72" y="19"/>
                    </a:cubicBezTo>
                    <a:cubicBezTo>
                      <a:pt x="60" y="7"/>
                      <a:pt x="42" y="1"/>
                      <a:pt x="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4" name="Google Shape;1704;p44"/>
              <p:cNvSpPr/>
              <p:nvPr/>
            </p:nvSpPr>
            <p:spPr>
              <a:xfrm>
                <a:off x="4399925" y="6715050"/>
                <a:ext cx="10775" cy="76250"/>
              </a:xfrm>
              <a:custGeom>
                <a:avLst/>
                <a:gdLst/>
                <a:ahLst/>
                <a:cxnLst/>
                <a:rect l="l" t="t" r="r" b="b"/>
                <a:pathLst>
                  <a:path w="431" h="3050" extrusionOk="0">
                    <a:moveTo>
                      <a:pt x="1" y="1"/>
                    </a:moveTo>
                    <a:cubicBezTo>
                      <a:pt x="48" y="503"/>
                      <a:pt x="96" y="1029"/>
                      <a:pt x="144" y="1531"/>
                    </a:cubicBezTo>
                    <a:cubicBezTo>
                      <a:pt x="192" y="1770"/>
                      <a:pt x="216" y="2009"/>
                      <a:pt x="240" y="2272"/>
                    </a:cubicBezTo>
                    <a:lnTo>
                      <a:pt x="288" y="2631"/>
                    </a:lnTo>
                    <a:cubicBezTo>
                      <a:pt x="288" y="2750"/>
                      <a:pt x="311" y="2894"/>
                      <a:pt x="359" y="3013"/>
                    </a:cubicBezTo>
                    <a:cubicBezTo>
                      <a:pt x="359" y="3037"/>
                      <a:pt x="377" y="3049"/>
                      <a:pt x="395" y="3049"/>
                    </a:cubicBezTo>
                    <a:cubicBezTo>
                      <a:pt x="413" y="3049"/>
                      <a:pt x="431" y="3037"/>
                      <a:pt x="431" y="3013"/>
                    </a:cubicBezTo>
                    <a:cubicBezTo>
                      <a:pt x="431" y="2870"/>
                      <a:pt x="431" y="2750"/>
                      <a:pt x="407" y="2607"/>
                    </a:cubicBezTo>
                    <a:lnTo>
                      <a:pt x="359" y="2248"/>
                    </a:lnTo>
                    <a:cubicBezTo>
                      <a:pt x="311" y="2009"/>
                      <a:pt x="288" y="1746"/>
                      <a:pt x="240" y="1507"/>
                    </a:cubicBezTo>
                    <a:cubicBezTo>
                      <a:pt x="168" y="1005"/>
                      <a:pt x="96" y="503"/>
                      <a:pt x="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5" name="Google Shape;1705;p44"/>
              <p:cNvSpPr/>
              <p:nvPr/>
            </p:nvSpPr>
            <p:spPr>
              <a:xfrm>
                <a:off x="4411875" y="6750625"/>
                <a:ext cx="4525" cy="32450"/>
              </a:xfrm>
              <a:custGeom>
                <a:avLst/>
                <a:gdLst/>
                <a:ahLst/>
                <a:cxnLst/>
                <a:rect l="l" t="t" r="r" b="b"/>
                <a:pathLst>
                  <a:path w="181" h="1298" extrusionOk="0">
                    <a:moveTo>
                      <a:pt x="25" y="0"/>
                    </a:moveTo>
                    <a:cubicBezTo>
                      <a:pt x="13" y="0"/>
                      <a:pt x="1" y="12"/>
                      <a:pt x="1" y="36"/>
                    </a:cubicBezTo>
                    <a:cubicBezTo>
                      <a:pt x="25" y="443"/>
                      <a:pt x="73" y="873"/>
                      <a:pt x="144" y="1279"/>
                    </a:cubicBezTo>
                    <a:cubicBezTo>
                      <a:pt x="144" y="1291"/>
                      <a:pt x="156" y="1297"/>
                      <a:pt x="165" y="1297"/>
                    </a:cubicBezTo>
                    <a:cubicBezTo>
                      <a:pt x="174" y="1297"/>
                      <a:pt x="180" y="1291"/>
                      <a:pt x="168" y="1279"/>
                    </a:cubicBezTo>
                    <a:cubicBezTo>
                      <a:pt x="144" y="849"/>
                      <a:pt x="120" y="443"/>
                      <a:pt x="49" y="36"/>
                    </a:cubicBezTo>
                    <a:cubicBezTo>
                      <a:pt x="49" y="12"/>
                      <a:pt x="37" y="0"/>
                      <a:pt x="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6" name="Google Shape;1706;p44"/>
              <p:cNvSpPr/>
              <p:nvPr/>
            </p:nvSpPr>
            <p:spPr>
              <a:xfrm>
                <a:off x="4269150" y="6793725"/>
                <a:ext cx="102125" cy="29700"/>
              </a:xfrm>
              <a:custGeom>
                <a:avLst/>
                <a:gdLst/>
                <a:ahLst/>
                <a:cxnLst/>
                <a:rect l="l" t="t" r="r" b="b"/>
                <a:pathLst>
                  <a:path w="4085" h="1188" extrusionOk="0">
                    <a:moveTo>
                      <a:pt x="3414" y="1"/>
                    </a:moveTo>
                    <a:cubicBezTo>
                      <a:pt x="3343" y="1"/>
                      <a:pt x="3271" y="4"/>
                      <a:pt x="3199" y="10"/>
                    </a:cubicBezTo>
                    <a:cubicBezTo>
                      <a:pt x="2936" y="10"/>
                      <a:pt x="2650" y="57"/>
                      <a:pt x="2387" y="105"/>
                    </a:cubicBezTo>
                    <a:cubicBezTo>
                      <a:pt x="1837" y="201"/>
                      <a:pt x="1311" y="368"/>
                      <a:pt x="833" y="631"/>
                    </a:cubicBezTo>
                    <a:cubicBezTo>
                      <a:pt x="546" y="775"/>
                      <a:pt x="283" y="942"/>
                      <a:pt x="20" y="1133"/>
                    </a:cubicBezTo>
                    <a:cubicBezTo>
                      <a:pt x="0" y="1153"/>
                      <a:pt x="12" y="1188"/>
                      <a:pt x="43" y="1188"/>
                    </a:cubicBezTo>
                    <a:cubicBezTo>
                      <a:pt x="50" y="1188"/>
                      <a:pt x="58" y="1186"/>
                      <a:pt x="67" y="1181"/>
                    </a:cubicBezTo>
                    <a:cubicBezTo>
                      <a:pt x="976" y="583"/>
                      <a:pt x="2028" y="225"/>
                      <a:pt x="3104" y="153"/>
                    </a:cubicBezTo>
                    <a:lnTo>
                      <a:pt x="4036" y="153"/>
                    </a:lnTo>
                    <a:cubicBezTo>
                      <a:pt x="4060" y="153"/>
                      <a:pt x="4084" y="81"/>
                      <a:pt x="4036" y="81"/>
                    </a:cubicBezTo>
                    <a:cubicBezTo>
                      <a:pt x="3839" y="28"/>
                      <a:pt x="3628" y="1"/>
                      <a:pt x="34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7" name="Google Shape;1707;p44"/>
              <p:cNvSpPr/>
              <p:nvPr/>
            </p:nvSpPr>
            <p:spPr>
              <a:xfrm>
                <a:off x="4456300" y="6776825"/>
                <a:ext cx="88900" cy="18350"/>
              </a:xfrm>
              <a:custGeom>
                <a:avLst/>
                <a:gdLst/>
                <a:ahLst/>
                <a:cxnLst/>
                <a:rect l="l" t="t" r="r" b="b"/>
                <a:pathLst>
                  <a:path w="3556" h="734" extrusionOk="0">
                    <a:moveTo>
                      <a:pt x="1108" y="1"/>
                    </a:moveTo>
                    <a:cubicBezTo>
                      <a:pt x="1012" y="1"/>
                      <a:pt x="919" y="6"/>
                      <a:pt x="830" y="16"/>
                    </a:cubicBezTo>
                    <a:cubicBezTo>
                      <a:pt x="567" y="64"/>
                      <a:pt x="304" y="136"/>
                      <a:pt x="65" y="231"/>
                    </a:cubicBezTo>
                    <a:cubicBezTo>
                      <a:pt x="1" y="253"/>
                      <a:pt x="32" y="331"/>
                      <a:pt x="90" y="331"/>
                    </a:cubicBezTo>
                    <a:cubicBezTo>
                      <a:pt x="97" y="331"/>
                      <a:pt x="105" y="330"/>
                      <a:pt x="113" y="327"/>
                    </a:cubicBezTo>
                    <a:cubicBezTo>
                      <a:pt x="328" y="255"/>
                      <a:pt x="543" y="208"/>
                      <a:pt x="782" y="184"/>
                    </a:cubicBezTo>
                    <a:cubicBezTo>
                      <a:pt x="871" y="174"/>
                      <a:pt x="960" y="168"/>
                      <a:pt x="1051" y="168"/>
                    </a:cubicBezTo>
                    <a:cubicBezTo>
                      <a:pt x="1180" y="168"/>
                      <a:pt x="1311" y="180"/>
                      <a:pt x="1451" y="208"/>
                    </a:cubicBezTo>
                    <a:cubicBezTo>
                      <a:pt x="1906" y="303"/>
                      <a:pt x="2336" y="423"/>
                      <a:pt x="2790" y="542"/>
                    </a:cubicBezTo>
                    <a:lnTo>
                      <a:pt x="3173" y="662"/>
                    </a:lnTo>
                    <a:lnTo>
                      <a:pt x="3364" y="710"/>
                    </a:lnTo>
                    <a:cubicBezTo>
                      <a:pt x="3412" y="733"/>
                      <a:pt x="3484" y="733"/>
                      <a:pt x="3531" y="733"/>
                    </a:cubicBezTo>
                    <a:cubicBezTo>
                      <a:pt x="3555" y="710"/>
                      <a:pt x="3555" y="686"/>
                      <a:pt x="3531" y="662"/>
                    </a:cubicBezTo>
                    <a:cubicBezTo>
                      <a:pt x="3508" y="638"/>
                      <a:pt x="3460" y="590"/>
                      <a:pt x="3412" y="590"/>
                    </a:cubicBezTo>
                    <a:lnTo>
                      <a:pt x="3245" y="518"/>
                    </a:lnTo>
                    <a:cubicBezTo>
                      <a:pt x="3125" y="471"/>
                      <a:pt x="3005" y="447"/>
                      <a:pt x="2910" y="399"/>
                    </a:cubicBezTo>
                    <a:cubicBezTo>
                      <a:pt x="2671" y="327"/>
                      <a:pt x="2432" y="279"/>
                      <a:pt x="2216" y="208"/>
                    </a:cubicBezTo>
                    <a:cubicBezTo>
                      <a:pt x="1977" y="136"/>
                      <a:pt x="1738" y="88"/>
                      <a:pt x="1523" y="40"/>
                    </a:cubicBezTo>
                    <a:cubicBezTo>
                      <a:pt x="1383" y="12"/>
                      <a:pt x="1243" y="1"/>
                      <a:pt x="11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8" name="Google Shape;1708;p44"/>
              <p:cNvSpPr/>
              <p:nvPr/>
            </p:nvSpPr>
            <p:spPr>
              <a:xfrm>
                <a:off x="4198500" y="6903875"/>
                <a:ext cx="59575" cy="219600"/>
              </a:xfrm>
              <a:custGeom>
                <a:avLst/>
                <a:gdLst/>
                <a:ahLst/>
                <a:cxnLst/>
                <a:rect l="l" t="t" r="r" b="b"/>
                <a:pathLst>
                  <a:path w="2383" h="8784" extrusionOk="0">
                    <a:moveTo>
                      <a:pt x="112" y="1"/>
                    </a:moveTo>
                    <a:cubicBezTo>
                      <a:pt x="103" y="1"/>
                      <a:pt x="96" y="8"/>
                      <a:pt x="96" y="27"/>
                    </a:cubicBezTo>
                    <a:cubicBezTo>
                      <a:pt x="25" y="242"/>
                      <a:pt x="1" y="481"/>
                      <a:pt x="1" y="720"/>
                    </a:cubicBezTo>
                    <a:cubicBezTo>
                      <a:pt x="1" y="935"/>
                      <a:pt x="25" y="1174"/>
                      <a:pt x="72" y="1413"/>
                    </a:cubicBezTo>
                    <a:cubicBezTo>
                      <a:pt x="168" y="1868"/>
                      <a:pt x="311" y="2346"/>
                      <a:pt x="407" y="2800"/>
                    </a:cubicBezTo>
                    <a:cubicBezTo>
                      <a:pt x="455" y="2943"/>
                      <a:pt x="455" y="3063"/>
                      <a:pt x="479" y="3206"/>
                    </a:cubicBezTo>
                    <a:cubicBezTo>
                      <a:pt x="479" y="3254"/>
                      <a:pt x="503" y="3326"/>
                      <a:pt x="503" y="3398"/>
                    </a:cubicBezTo>
                    <a:cubicBezTo>
                      <a:pt x="503" y="3469"/>
                      <a:pt x="527" y="3517"/>
                      <a:pt x="527" y="3589"/>
                    </a:cubicBezTo>
                    <a:cubicBezTo>
                      <a:pt x="527" y="3601"/>
                      <a:pt x="533" y="3607"/>
                      <a:pt x="542" y="3607"/>
                    </a:cubicBezTo>
                    <a:cubicBezTo>
                      <a:pt x="550" y="3607"/>
                      <a:pt x="562" y="3601"/>
                      <a:pt x="574" y="3589"/>
                    </a:cubicBezTo>
                    <a:cubicBezTo>
                      <a:pt x="598" y="3876"/>
                      <a:pt x="622" y="4139"/>
                      <a:pt x="646" y="4426"/>
                    </a:cubicBezTo>
                    <a:cubicBezTo>
                      <a:pt x="670" y="4856"/>
                      <a:pt x="670" y="5310"/>
                      <a:pt x="646" y="5741"/>
                    </a:cubicBezTo>
                    <a:cubicBezTo>
                      <a:pt x="646" y="5956"/>
                      <a:pt x="622" y="6171"/>
                      <a:pt x="598" y="6386"/>
                    </a:cubicBezTo>
                    <a:cubicBezTo>
                      <a:pt x="574" y="6577"/>
                      <a:pt x="598" y="6793"/>
                      <a:pt x="622" y="7008"/>
                    </a:cubicBezTo>
                    <a:cubicBezTo>
                      <a:pt x="718" y="7366"/>
                      <a:pt x="909" y="7677"/>
                      <a:pt x="1196" y="7892"/>
                    </a:cubicBezTo>
                    <a:cubicBezTo>
                      <a:pt x="1339" y="8060"/>
                      <a:pt x="1507" y="8203"/>
                      <a:pt x="1674" y="8323"/>
                    </a:cubicBezTo>
                    <a:cubicBezTo>
                      <a:pt x="1865" y="8490"/>
                      <a:pt x="2081" y="8634"/>
                      <a:pt x="2296" y="8777"/>
                    </a:cubicBezTo>
                    <a:cubicBezTo>
                      <a:pt x="2305" y="8781"/>
                      <a:pt x="2313" y="8783"/>
                      <a:pt x="2322" y="8783"/>
                    </a:cubicBezTo>
                    <a:cubicBezTo>
                      <a:pt x="2358" y="8783"/>
                      <a:pt x="2383" y="8744"/>
                      <a:pt x="2344" y="8705"/>
                    </a:cubicBezTo>
                    <a:cubicBezTo>
                      <a:pt x="2057" y="8418"/>
                      <a:pt x="1746" y="8155"/>
                      <a:pt x="1435" y="7892"/>
                    </a:cubicBezTo>
                    <a:cubicBezTo>
                      <a:pt x="933" y="7582"/>
                      <a:pt x="694" y="7008"/>
                      <a:pt x="766" y="6434"/>
                    </a:cubicBezTo>
                    <a:cubicBezTo>
                      <a:pt x="766" y="6243"/>
                      <a:pt x="790" y="6028"/>
                      <a:pt x="790" y="5812"/>
                    </a:cubicBezTo>
                    <a:cubicBezTo>
                      <a:pt x="790" y="5382"/>
                      <a:pt x="766" y="4952"/>
                      <a:pt x="742" y="4521"/>
                    </a:cubicBezTo>
                    <a:cubicBezTo>
                      <a:pt x="718" y="4163"/>
                      <a:pt x="670" y="3804"/>
                      <a:pt x="598" y="3446"/>
                    </a:cubicBezTo>
                    <a:lnTo>
                      <a:pt x="598" y="3254"/>
                    </a:lnTo>
                    <a:cubicBezTo>
                      <a:pt x="598" y="3135"/>
                      <a:pt x="598" y="3015"/>
                      <a:pt x="574" y="2896"/>
                    </a:cubicBezTo>
                    <a:cubicBezTo>
                      <a:pt x="550" y="2680"/>
                      <a:pt x="503" y="2441"/>
                      <a:pt x="455" y="2202"/>
                    </a:cubicBezTo>
                    <a:cubicBezTo>
                      <a:pt x="311" y="1748"/>
                      <a:pt x="216" y="1294"/>
                      <a:pt x="144" y="840"/>
                    </a:cubicBezTo>
                    <a:cubicBezTo>
                      <a:pt x="120" y="577"/>
                      <a:pt x="120" y="314"/>
                      <a:pt x="144" y="51"/>
                    </a:cubicBezTo>
                    <a:cubicBezTo>
                      <a:pt x="144" y="21"/>
                      <a:pt x="126" y="1"/>
                      <a:pt x="11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9" name="Google Shape;1709;p44"/>
              <p:cNvSpPr/>
              <p:nvPr/>
            </p:nvSpPr>
            <p:spPr>
              <a:xfrm>
                <a:off x="4402325" y="6902150"/>
                <a:ext cx="13775" cy="154675"/>
              </a:xfrm>
              <a:custGeom>
                <a:avLst/>
                <a:gdLst/>
                <a:ahLst/>
                <a:cxnLst/>
                <a:rect l="l" t="t" r="r" b="b"/>
                <a:pathLst>
                  <a:path w="551" h="6187" extrusionOk="0">
                    <a:moveTo>
                      <a:pt x="0" y="0"/>
                    </a:moveTo>
                    <a:lnTo>
                      <a:pt x="0" y="1243"/>
                    </a:lnTo>
                    <a:cubicBezTo>
                      <a:pt x="0" y="1650"/>
                      <a:pt x="48" y="2032"/>
                      <a:pt x="72" y="2439"/>
                    </a:cubicBezTo>
                    <a:cubicBezTo>
                      <a:pt x="144" y="3228"/>
                      <a:pt x="215" y="4040"/>
                      <a:pt x="311" y="4853"/>
                    </a:cubicBezTo>
                    <a:cubicBezTo>
                      <a:pt x="335" y="5308"/>
                      <a:pt x="407" y="5738"/>
                      <a:pt x="526" y="6168"/>
                    </a:cubicBezTo>
                    <a:cubicBezTo>
                      <a:pt x="526" y="6180"/>
                      <a:pt x="532" y="6186"/>
                      <a:pt x="538" y="6186"/>
                    </a:cubicBezTo>
                    <a:cubicBezTo>
                      <a:pt x="544" y="6186"/>
                      <a:pt x="550" y="6180"/>
                      <a:pt x="550" y="6168"/>
                    </a:cubicBezTo>
                    <a:cubicBezTo>
                      <a:pt x="550" y="5786"/>
                      <a:pt x="478" y="5379"/>
                      <a:pt x="431" y="4973"/>
                    </a:cubicBezTo>
                    <a:cubicBezTo>
                      <a:pt x="383" y="4590"/>
                      <a:pt x="335" y="4160"/>
                      <a:pt x="287" y="3754"/>
                    </a:cubicBezTo>
                    <a:cubicBezTo>
                      <a:pt x="215" y="2965"/>
                      <a:pt x="168" y="2152"/>
                      <a:pt x="120" y="1363"/>
                    </a:cubicBezTo>
                    <a:cubicBezTo>
                      <a:pt x="96" y="909"/>
                      <a:pt x="48" y="478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0" name="Google Shape;1710;p44"/>
              <p:cNvSpPr/>
              <p:nvPr/>
            </p:nvSpPr>
            <p:spPr>
              <a:xfrm>
                <a:off x="4417850" y="7080550"/>
                <a:ext cx="182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73" h="563" extrusionOk="0">
                    <a:moveTo>
                      <a:pt x="37" y="1"/>
                    </a:moveTo>
                    <a:cubicBezTo>
                      <a:pt x="19" y="1"/>
                      <a:pt x="1" y="13"/>
                      <a:pt x="1" y="36"/>
                    </a:cubicBezTo>
                    <a:cubicBezTo>
                      <a:pt x="1" y="132"/>
                      <a:pt x="1" y="204"/>
                      <a:pt x="1" y="299"/>
                    </a:cubicBezTo>
                    <a:cubicBezTo>
                      <a:pt x="1" y="395"/>
                      <a:pt x="1" y="467"/>
                      <a:pt x="25" y="562"/>
                    </a:cubicBezTo>
                    <a:lnTo>
                      <a:pt x="73" y="562"/>
                    </a:lnTo>
                    <a:lnTo>
                      <a:pt x="73" y="419"/>
                    </a:lnTo>
                    <a:lnTo>
                      <a:pt x="73" y="299"/>
                    </a:lnTo>
                    <a:cubicBezTo>
                      <a:pt x="73" y="204"/>
                      <a:pt x="73" y="132"/>
                      <a:pt x="73" y="36"/>
                    </a:cubicBezTo>
                    <a:cubicBezTo>
                      <a:pt x="73" y="13"/>
                      <a:pt x="55" y="1"/>
                      <a:pt x="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1" name="Google Shape;1711;p44"/>
              <p:cNvSpPr/>
              <p:nvPr/>
            </p:nvSpPr>
            <p:spPr>
              <a:xfrm>
                <a:off x="4215825" y="6966450"/>
                <a:ext cx="221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886" h="1063" extrusionOk="0">
                    <a:moveTo>
                      <a:pt x="28" y="0"/>
                    </a:moveTo>
                    <a:cubicBezTo>
                      <a:pt x="13" y="0"/>
                      <a:pt x="1" y="17"/>
                      <a:pt x="1" y="34"/>
                    </a:cubicBezTo>
                    <a:cubicBezTo>
                      <a:pt x="25" y="82"/>
                      <a:pt x="49" y="130"/>
                      <a:pt x="73" y="177"/>
                    </a:cubicBezTo>
                    <a:cubicBezTo>
                      <a:pt x="97" y="225"/>
                      <a:pt x="120" y="273"/>
                      <a:pt x="168" y="321"/>
                    </a:cubicBezTo>
                    <a:cubicBezTo>
                      <a:pt x="216" y="417"/>
                      <a:pt x="288" y="512"/>
                      <a:pt x="360" y="608"/>
                    </a:cubicBezTo>
                    <a:cubicBezTo>
                      <a:pt x="431" y="680"/>
                      <a:pt x="503" y="775"/>
                      <a:pt x="575" y="847"/>
                    </a:cubicBezTo>
                    <a:cubicBezTo>
                      <a:pt x="646" y="943"/>
                      <a:pt x="742" y="1014"/>
                      <a:pt x="838" y="1062"/>
                    </a:cubicBezTo>
                    <a:cubicBezTo>
                      <a:pt x="862" y="1062"/>
                      <a:pt x="886" y="1038"/>
                      <a:pt x="862" y="1038"/>
                    </a:cubicBezTo>
                    <a:cubicBezTo>
                      <a:pt x="814" y="943"/>
                      <a:pt x="742" y="871"/>
                      <a:pt x="646" y="799"/>
                    </a:cubicBezTo>
                    <a:cubicBezTo>
                      <a:pt x="575" y="703"/>
                      <a:pt x="503" y="632"/>
                      <a:pt x="431" y="536"/>
                    </a:cubicBezTo>
                    <a:cubicBezTo>
                      <a:pt x="360" y="464"/>
                      <a:pt x="288" y="369"/>
                      <a:pt x="240" y="273"/>
                    </a:cubicBezTo>
                    <a:cubicBezTo>
                      <a:pt x="192" y="225"/>
                      <a:pt x="168" y="177"/>
                      <a:pt x="144" y="130"/>
                    </a:cubicBezTo>
                    <a:cubicBezTo>
                      <a:pt x="120" y="82"/>
                      <a:pt x="73" y="34"/>
                      <a:pt x="49" y="10"/>
                    </a:cubicBezTo>
                    <a:cubicBezTo>
                      <a:pt x="42" y="3"/>
                      <a:pt x="35" y="0"/>
                      <a:pt x="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2" name="Google Shape;1712;p44"/>
              <p:cNvSpPr/>
              <p:nvPr/>
            </p:nvSpPr>
            <p:spPr>
              <a:xfrm>
                <a:off x="4230775" y="6975650"/>
                <a:ext cx="12575" cy="13175"/>
              </a:xfrm>
              <a:custGeom>
                <a:avLst/>
                <a:gdLst/>
                <a:ahLst/>
                <a:cxnLst/>
                <a:rect l="l" t="t" r="r" b="b"/>
                <a:pathLst>
                  <a:path w="503" h="527" extrusionOk="0">
                    <a:moveTo>
                      <a:pt x="1" y="1"/>
                    </a:moveTo>
                    <a:cubicBezTo>
                      <a:pt x="48" y="120"/>
                      <a:pt x="96" y="216"/>
                      <a:pt x="192" y="312"/>
                    </a:cubicBezTo>
                    <a:cubicBezTo>
                      <a:pt x="240" y="359"/>
                      <a:pt x="288" y="407"/>
                      <a:pt x="335" y="455"/>
                    </a:cubicBezTo>
                    <a:cubicBezTo>
                      <a:pt x="383" y="479"/>
                      <a:pt x="431" y="503"/>
                      <a:pt x="503" y="527"/>
                    </a:cubicBezTo>
                    <a:cubicBezTo>
                      <a:pt x="503" y="503"/>
                      <a:pt x="503" y="503"/>
                      <a:pt x="503" y="479"/>
                    </a:cubicBezTo>
                    <a:cubicBezTo>
                      <a:pt x="455" y="455"/>
                      <a:pt x="407" y="407"/>
                      <a:pt x="359" y="383"/>
                    </a:cubicBezTo>
                    <a:cubicBezTo>
                      <a:pt x="311" y="359"/>
                      <a:pt x="264" y="335"/>
                      <a:pt x="216" y="288"/>
                    </a:cubicBezTo>
                    <a:cubicBezTo>
                      <a:pt x="144" y="216"/>
                      <a:pt x="72" y="120"/>
                      <a:pt x="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3" name="Google Shape;1713;p44"/>
              <p:cNvSpPr/>
              <p:nvPr/>
            </p:nvSpPr>
            <p:spPr>
              <a:xfrm>
                <a:off x="4240525" y="6977200"/>
                <a:ext cx="13000" cy="12225"/>
              </a:xfrm>
              <a:custGeom>
                <a:avLst/>
                <a:gdLst/>
                <a:ahLst/>
                <a:cxnLst/>
                <a:rect l="l" t="t" r="r" b="b"/>
                <a:pathLst>
                  <a:path w="520" h="489" extrusionOk="0">
                    <a:moveTo>
                      <a:pt x="40" y="1"/>
                    </a:moveTo>
                    <a:cubicBezTo>
                      <a:pt x="19" y="1"/>
                      <a:pt x="0" y="17"/>
                      <a:pt x="17" y="34"/>
                    </a:cubicBezTo>
                    <a:cubicBezTo>
                      <a:pt x="65" y="130"/>
                      <a:pt x="137" y="226"/>
                      <a:pt x="208" y="297"/>
                    </a:cubicBezTo>
                    <a:cubicBezTo>
                      <a:pt x="256" y="345"/>
                      <a:pt x="304" y="369"/>
                      <a:pt x="352" y="417"/>
                    </a:cubicBezTo>
                    <a:cubicBezTo>
                      <a:pt x="376" y="441"/>
                      <a:pt x="424" y="465"/>
                      <a:pt x="495" y="489"/>
                    </a:cubicBezTo>
                    <a:cubicBezTo>
                      <a:pt x="495" y="489"/>
                      <a:pt x="519" y="465"/>
                      <a:pt x="495" y="441"/>
                    </a:cubicBezTo>
                    <a:cubicBezTo>
                      <a:pt x="471" y="417"/>
                      <a:pt x="424" y="369"/>
                      <a:pt x="376" y="345"/>
                    </a:cubicBezTo>
                    <a:cubicBezTo>
                      <a:pt x="328" y="321"/>
                      <a:pt x="304" y="297"/>
                      <a:pt x="256" y="250"/>
                    </a:cubicBezTo>
                    <a:cubicBezTo>
                      <a:pt x="184" y="178"/>
                      <a:pt x="113" y="106"/>
                      <a:pt x="65" y="10"/>
                    </a:cubicBezTo>
                    <a:cubicBezTo>
                      <a:pt x="58" y="3"/>
                      <a:pt x="49" y="1"/>
                      <a:pt x="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4" name="Google Shape;1714;p44"/>
              <p:cNvSpPr/>
              <p:nvPr/>
            </p:nvSpPr>
            <p:spPr>
              <a:xfrm>
                <a:off x="4251275" y="6977800"/>
                <a:ext cx="13600" cy="12225"/>
              </a:xfrm>
              <a:custGeom>
                <a:avLst/>
                <a:gdLst/>
                <a:ahLst/>
                <a:cxnLst/>
                <a:rect l="l" t="t" r="r" b="b"/>
                <a:pathLst>
                  <a:path w="544" h="489" extrusionOk="0">
                    <a:moveTo>
                      <a:pt x="32" y="0"/>
                    </a:moveTo>
                    <a:cubicBezTo>
                      <a:pt x="19" y="0"/>
                      <a:pt x="1" y="17"/>
                      <a:pt x="17" y="34"/>
                    </a:cubicBezTo>
                    <a:cubicBezTo>
                      <a:pt x="113" y="249"/>
                      <a:pt x="304" y="417"/>
                      <a:pt x="519" y="489"/>
                    </a:cubicBezTo>
                    <a:cubicBezTo>
                      <a:pt x="543" y="489"/>
                      <a:pt x="543" y="489"/>
                      <a:pt x="519" y="465"/>
                    </a:cubicBezTo>
                    <a:cubicBezTo>
                      <a:pt x="424" y="417"/>
                      <a:pt x="352" y="345"/>
                      <a:pt x="257" y="273"/>
                    </a:cubicBezTo>
                    <a:cubicBezTo>
                      <a:pt x="185" y="202"/>
                      <a:pt x="113" y="106"/>
                      <a:pt x="41" y="10"/>
                    </a:cubicBezTo>
                    <a:cubicBezTo>
                      <a:pt x="41" y="3"/>
                      <a:pt x="37" y="0"/>
                      <a:pt x="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5" name="Google Shape;1715;p44"/>
              <p:cNvSpPr/>
              <p:nvPr/>
            </p:nvSpPr>
            <p:spPr>
              <a:xfrm>
                <a:off x="4264375" y="6977875"/>
                <a:ext cx="10650" cy="8575"/>
              </a:xfrm>
              <a:custGeom>
                <a:avLst/>
                <a:gdLst/>
                <a:ahLst/>
                <a:cxnLst/>
                <a:rect l="l" t="t" r="r" b="b"/>
                <a:pathLst>
                  <a:path w="426" h="343" extrusionOk="0">
                    <a:moveTo>
                      <a:pt x="30" y="1"/>
                    </a:moveTo>
                    <a:cubicBezTo>
                      <a:pt x="12" y="1"/>
                      <a:pt x="0" y="36"/>
                      <a:pt x="19" y="55"/>
                    </a:cubicBezTo>
                    <a:cubicBezTo>
                      <a:pt x="139" y="151"/>
                      <a:pt x="258" y="246"/>
                      <a:pt x="402" y="342"/>
                    </a:cubicBezTo>
                    <a:cubicBezTo>
                      <a:pt x="402" y="342"/>
                      <a:pt x="426" y="342"/>
                      <a:pt x="426" y="318"/>
                    </a:cubicBezTo>
                    <a:cubicBezTo>
                      <a:pt x="282" y="199"/>
                      <a:pt x="163" y="103"/>
                      <a:pt x="43" y="7"/>
                    </a:cubicBezTo>
                    <a:cubicBezTo>
                      <a:pt x="39" y="3"/>
                      <a:pt x="34" y="1"/>
                      <a:pt x="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6" name="Google Shape;1716;p44"/>
              <p:cNvSpPr/>
              <p:nvPr/>
            </p:nvSpPr>
            <p:spPr>
              <a:xfrm>
                <a:off x="4276800" y="6977450"/>
                <a:ext cx="9000" cy="6600"/>
              </a:xfrm>
              <a:custGeom>
                <a:avLst/>
                <a:gdLst/>
                <a:ahLst/>
                <a:cxnLst/>
                <a:rect l="l" t="t" r="r" b="b"/>
                <a:pathLst>
                  <a:path w="360" h="264" extrusionOk="0">
                    <a:moveTo>
                      <a:pt x="24" y="0"/>
                    </a:moveTo>
                    <a:cubicBezTo>
                      <a:pt x="24" y="0"/>
                      <a:pt x="1" y="0"/>
                      <a:pt x="1" y="24"/>
                    </a:cubicBezTo>
                    <a:cubicBezTo>
                      <a:pt x="120" y="120"/>
                      <a:pt x="240" y="216"/>
                      <a:pt x="359" y="263"/>
                    </a:cubicBezTo>
                    <a:cubicBezTo>
                      <a:pt x="240" y="192"/>
                      <a:pt x="120" y="96"/>
                      <a:pt x="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7" name="Google Shape;1717;p44"/>
              <p:cNvSpPr/>
              <p:nvPr/>
            </p:nvSpPr>
            <p:spPr>
              <a:xfrm>
                <a:off x="4288150" y="6973850"/>
                <a:ext cx="10800" cy="9000"/>
              </a:xfrm>
              <a:custGeom>
                <a:avLst/>
                <a:gdLst/>
                <a:ahLst/>
                <a:cxnLst/>
                <a:rect l="l" t="t" r="r" b="b"/>
                <a:pathLst>
                  <a:path w="432" h="360" extrusionOk="0">
                    <a:moveTo>
                      <a:pt x="73" y="1"/>
                    </a:moveTo>
                    <a:cubicBezTo>
                      <a:pt x="49" y="1"/>
                      <a:pt x="1" y="25"/>
                      <a:pt x="25" y="49"/>
                    </a:cubicBezTo>
                    <a:cubicBezTo>
                      <a:pt x="144" y="168"/>
                      <a:pt x="264" y="264"/>
                      <a:pt x="383" y="360"/>
                    </a:cubicBezTo>
                    <a:cubicBezTo>
                      <a:pt x="407" y="360"/>
                      <a:pt x="431" y="360"/>
                      <a:pt x="407" y="336"/>
                    </a:cubicBezTo>
                    <a:cubicBezTo>
                      <a:pt x="312" y="216"/>
                      <a:pt x="192" y="121"/>
                      <a:pt x="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8" name="Google Shape;1718;p44"/>
              <p:cNvSpPr/>
              <p:nvPr/>
            </p:nvSpPr>
            <p:spPr>
              <a:xfrm>
                <a:off x="4444925" y="6943725"/>
                <a:ext cx="25550" cy="16425"/>
              </a:xfrm>
              <a:custGeom>
                <a:avLst/>
                <a:gdLst/>
                <a:ahLst/>
                <a:cxnLst/>
                <a:rect l="l" t="t" r="r" b="b"/>
                <a:pathLst>
                  <a:path w="1022" h="657" extrusionOk="0">
                    <a:moveTo>
                      <a:pt x="22" y="1"/>
                    </a:moveTo>
                    <a:cubicBezTo>
                      <a:pt x="8" y="1"/>
                      <a:pt x="1" y="18"/>
                      <a:pt x="18" y="35"/>
                    </a:cubicBezTo>
                    <a:cubicBezTo>
                      <a:pt x="185" y="154"/>
                      <a:pt x="328" y="250"/>
                      <a:pt x="496" y="369"/>
                    </a:cubicBezTo>
                    <a:cubicBezTo>
                      <a:pt x="639" y="465"/>
                      <a:pt x="807" y="584"/>
                      <a:pt x="974" y="656"/>
                    </a:cubicBezTo>
                    <a:cubicBezTo>
                      <a:pt x="998" y="656"/>
                      <a:pt x="1022" y="656"/>
                      <a:pt x="1022" y="632"/>
                    </a:cubicBezTo>
                    <a:cubicBezTo>
                      <a:pt x="878" y="489"/>
                      <a:pt x="711" y="393"/>
                      <a:pt x="544" y="297"/>
                    </a:cubicBezTo>
                    <a:cubicBezTo>
                      <a:pt x="376" y="202"/>
                      <a:pt x="209" y="106"/>
                      <a:pt x="42" y="11"/>
                    </a:cubicBezTo>
                    <a:cubicBezTo>
                      <a:pt x="35" y="4"/>
                      <a:pt x="28" y="1"/>
                      <a:pt x="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9" name="Google Shape;1719;p44"/>
              <p:cNvSpPr/>
              <p:nvPr/>
            </p:nvSpPr>
            <p:spPr>
              <a:xfrm>
                <a:off x="4459250" y="6943750"/>
                <a:ext cx="16600" cy="1280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12" extrusionOk="0">
                    <a:moveTo>
                      <a:pt x="63" y="0"/>
                    </a:moveTo>
                    <a:cubicBezTo>
                      <a:pt x="35" y="0"/>
                      <a:pt x="1" y="22"/>
                      <a:pt x="18" y="57"/>
                    </a:cubicBezTo>
                    <a:cubicBezTo>
                      <a:pt x="90" y="153"/>
                      <a:pt x="186" y="249"/>
                      <a:pt x="305" y="344"/>
                    </a:cubicBezTo>
                    <a:cubicBezTo>
                      <a:pt x="401" y="416"/>
                      <a:pt x="521" y="488"/>
                      <a:pt x="640" y="512"/>
                    </a:cubicBezTo>
                    <a:cubicBezTo>
                      <a:pt x="664" y="512"/>
                      <a:pt x="664" y="488"/>
                      <a:pt x="664" y="488"/>
                    </a:cubicBezTo>
                    <a:cubicBezTo>
                      <a:pt x="568" y="416"/>
                      <a:pt x="449" y="368"/>
                      <a:pt x="353" y="273"/>
                    </a:cubicBezTo>
                    <a:cubicBezTo>
                      <a:pt x="234" y="201"/>
                      <a:pt x="162" y="105"/>
                      <a:pt x="90" y="10"/>
                    </a:cubicBezTo>
                    <a:cubicBezTo>
                      <a:pt x="84" y="3"/>
                      <a:pt x="74" y="0"/>
                      <a:pt x="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0" name="Google Shape;1720;p44"/>
              <p:cNvSpPr/>
              <p:nvPr/>
            </p:nvSpPr>
            <p:spPr>
              <a:xfrm>
                <a:off x="4467475" y="6941575"/>
                <a:ext cx="16150" cy="13775"/>
              </a:xfrm>
              <a:custGeom>
                <a:avLst/>
                <a:gdLst/>
                <a:ahLst/>
                <a:cxnLst/>
                <a:rect l="l" t="t" r="r" b="b"/>
                <a:pathLst>
                  <a:path w="646" h="551" extrusionOk="0">
                    <a:moveTo>
                      <a:pt x="24" y="1"/>
                    </a:moveTo>
                    <a:cubicBezTo>
                      <a:pt x="0" y="25"/>
                      <a:pt x="0" y="49"/>
                      <a:pt x="0" y="73"/>
                    </a:cubicBezTo>
                    <a:cubicBezTo>
                      <a:pt x="72" y="168"/>
                      <a:pt x="168" y="288"/>
                      <a:pt x="263" y="360"/>
                    </a:cubicBezTo>
                    <a:cubicBezTo>
                      <a:pt x="311" y="407"/>
                      <a:pt x="383" y="455"/>
                      <a:pt x="431" y="479"/>
                    </a:cubicBezTo>
                    <a:cubicBezTo>
                      <a:pt x="478" y="527"/>
                      <a:pt x="550" y="551"/>
                      <a:pt x="622" y="551"/>
                    </a:cubicBezTo>
                    <a:cubicBezTo>
                      <a:pt x="646" y="551"/>
                      <a:pt x="646" y="527"/>
                      <a:pt x="646" y="503"/>
                    </a:cubicBezTo>
                    <a:cubicBezTo>
                      <a:pt x="598" y="455"/>
                      <a:pt x="550" y="431"/>
                      <a:pt x="478" y="383"/>
                    </a:cubicBezTo>
                    <a:cubicBezTo>
                      <a:pt x="431" y="360"/>
                      <a:pt x="383" y="336"/>
                      <a:pt x="335" y="288"/>
                    </a:cubicBezTo>
                    <a:cubicBezTo>
                      <a:pt x="239" y="216"/>
                      <a:pt x="168" y="121"/>
                      <a:pt x="72" y="25"/>
                    </a:cubicBezTo>
                    <a:cubicBezTo>
                      <a:pt x="72" y="1"/>
                      <a:pt x="48" y="1"/>
                      <a:pt x="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1" name="Google Shape;1721;p44"/>
              <p:cNvSpPr/>
              <p:nvPr/>
            </p:nvSpPr>
            <p:spPr>
              <a:xfrm>
                <a:off x="4475475" y="6942025"/>
                <a:ext cx="15325" cy="915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366" extrusionOk="0">
                    <a:moveTo>
                      <a:pt x="47" y="0"/>
                    </a:moveTo>
                    <a:cubicBezTo>
                      <a:pt x="24" y="0"/>
                      <a:pt x="0" y="35"/>
                      <a:pt x="39" y="55"/>
                    </a:cubicBezTo>
                    <a:cubicBezTo>
                      <a:pt x="111" y="126"/>
                      <a:pt x="182" y="198"/>
                      <a:pt x="278" y="246"/>
                    </a:cubicBezTo>
                    <a:cubicBezTo>
                      <a:pt x="374" y="294"/>
                      <a:pt x="469" y="342"/>
                      <a:pt x="589" y="365"/>
                    </a:cubicBezTo>
                    <a:cubicBezTo>
                      <a:pt x="613" y="365"/>
                      <a:pt x="613" y="342"/>
                      <a:pt x="589" y="342"/>
                    </a:cubicBezTo>
                    <a:lnTo>
                      <a:pt x="469" y="270"/>
                    </a:lnTo>
                    <a:lnTo>
                      <a:pt x="326" y="198"/>
                    </a:lnTo>
                    <a:cubicBezTo>
                      <a:pt x="230" y="126"/>
                      <a:pt x="158" y="79"/>
                      <a:pt x="63" y="7"/>
                    </a:cubicBezTo>
                    <a:cubicBezTo>
                      <a:pt x="58" y="2"/>
                      <a:pt x="53" y="0"/>
                      <a:pt x="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2" name="Google Shape;1722;p44"/>
              <p:cNvSpPr/>
              <p:nvPr/>
            </p:nvSpPr>
            <p:spPr>
              <a:xfrm>
                <a:off x="4487900" y="6943825"/>
                <a:ext cx="14250" cy="7950"/>
              </a:xfrm>
              <a:custGeom>
                <a:avLst/>
                <a:gdLst/>
                <a:ahLst/>
                <a:cxnLst/>
                <a:rect l="l" t="t" r="r" b="b"/>
                <a:pathLst>
                  <a:path w="570" h="318" extrusionOk="0">
                    <a:moveTo>
                      <a:pt x="43" y="0"/>
                    </a:moveTo>
                    <a:cubicBezTo>
                      <a:pt x="13" y="0"/>
                      <a:pt x="1" y="35"/>
                      <a:pt x="20" y="54"/>
                    </a:cubicBezTo>
                    <a:cubicBezTo>
                      <a:pt x="163" y="198"/>
                      <a:pt x="355" y="270"/>
                      <a:pt x="546" y="317"/>
                    </a:cubicBezTo>
                    <a:cubicBezTo>
                      <a:pt x="570" y="317"/>
                      <a:pt x="570" y="293"/>
                      <a:pt x="570" y="293"/>
                    </a:cubicBezTo>
                    <a:cubicBezTo>
                      <a:pt x="379" y="222"/>
                      <a:pt x="211" y="126"/>
                      <a:pt x="68" y="7"/>
                    </a:cubicBezTo>
                    <a:cubicBezTo>
                      <a:pt x="59" y="2"/>
                      <a:pt x="50" y="0"/>
                      <a:pt x="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3" name="Google Shape;1723;p44"/>
              <p:cNvSpPr/>
              <p:nvPr/>
            </p:nvSpPr>
            <p:spPr>
              <a:xfrm>
                <a:off x="4500350" y="6942325"/>
                <a:ext cx="149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598" h="354" extrusionOk="0">
                    <a:moveTo>
                      <a:pt x="57" y="1"/>
                    </a:moveTo>
                    <a:cubicBezTo>
                      <a:pt x="48" y="1"/>
                      <a:pt x="36" y="7"/>
                      <a:pt x="24" y="19"/>
                    </a:cubicBezTo>
                    <a:cubicBezTo>
                      <a:pt x="0" y="19"/>
                      <a:pt x="0" y="67"/>
                      <a:pt x="24" y="67"/>
                    </a:cubicBezTo>
                    <a:cubicBezTo>
                      <a:pt x="96" y="138"/>
                      <a:pt x="191" y="210"/>
                      <a:pt x="287" y="258"/>
                    </a:cubicBezTo>
                    <a:cubicBezTo>
                      <a:pt x="383" y="306"/>
                      <a:pt x="478" y="330"/>
                      <a:pt x="574" y="353"/>
                    </a:cubicBezTo>
                    <a:cubicBezTo>
                      <a:pt x="598" y="353"/>
                      <a:pt x="598" y="330"/>
                      <a:pt x="574" y="306"/>
                    </a:cubicBezTo>
                    <a:cubicBezTo>
                      <a:pt x="502" y="282"/>
                      <a:pt x="407" y="234"/>
                      <a:pt x="335" y="186"/>
                    </a:cubicBezTo>
                    <a:cubicBezTo>
                      <a:pt x="239" y="138"/>
                      <a:pt x="168" y="67"/>
                      <a:pt x="72" y="19"/>
                    </a:cubicBezTo>
                    <a:cubicBezTo>
                      <a:pt x="72" y="7"/>
                      <a:pt x="66" y="1"/>
                      <a:pt x="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4" name="Google Shape;1724;p44"/>
              <p:cNvSpPr/>
              <p:nvPr/>
            </p:nvSpPr>
            <p:spPr>
              <a:xfrm>
                <a:off x="4518875" y="6938000"/>
                <a:ext cx="12575" cy="7800"/>
              </a:xfrm>
              <a:custGeom>
                <a:avLst/>
                <a:gdLst/>
                <a:ahLst/>
                <a:cxnLst/>
                <a:rect l="l" t="t" r="r" b="b"/>
                <a:pathLst>
                  <a:path w="503" h="312" extrusionOk="0">
                    <a:moveTo>
                      <a:pt x="72" y="1"/>
                    </a:moveTo>
                    <a:cubicBezTo>
                      <a:pt x="48" y="1"/>
                      <a:pt x="24" y="1"/>
                      <a:pt x="0" y="24"/>
                    </a:cubicBezTo>
                    <a:cubicBezTo>
                      <a:pt x="0" y="48"/>
                      <a:pt x="0" y="72"/>
                      <a:pt x="24" y="96"/>
                    </a:cubicBezTo>
                    <a:cubicBezTo>
                      <a:pt x="72" y="144"/>
                      <a:pt x="144" y="192"/>
                      <a:pt x="216" y="216"/>
                    </a:cubicBezTo>
                    <a:cubicBezTo>
                      <a:pt x="287" y="264"/>
                      <a:pt x="359" y="287"/>
                      <a:pt x="431" y="311"/>
                    </a:cubicBezTo>
                    <a:cubicBezTo>
                      <a:pt x="479" y="311"/>
                      <a:pt x="502" y="264"/>
                      <a:pt x="455" y="240"/>
                    </a:cubicBezTo>
                    <a:cubicBezTo>
                      <a:pt x="407" y="192"/>
                      <a:pt x="335" y="168"/>
                      <a:pt x="263" y="144"/>
                    </a:cubicBezTo>
                    <a:cubicBezTo>
                      <a:pt x="192" y="96"/>
                      <a:pt x="120" y="48"/>
                      <a:pt x="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5" name="Google Shape;1725;p44"/>
              <p:cNvSpPr/>
              <p:nvPr/>
            </p:nvSpPr>
            <p:spPr>
              <a:xfrm>
                <a:off x="4542175" y="6939200"/>
                <a:ext cx="21550" cy="5400"/>
              </a:xfrm>
              <a:custGeom>
                <a:avLst/>
                <a:gdLst/>
                <a:ahLst/>
                <a:cxnLst/>
                <a:rect l="l" t="t" r="r" b="b"/>
                <a:pathLst>
                  <a:path w="862" h="216" extrusionOk="0">
                    <a:moveTo>
                      <a:pt x="49" y="0"/>
                    </a:moveTo>
                    <a:cubicBezTo>
                      <a:pt x="1" y="0"/>
                      <a:pt x="1" y="120"/>
                      <a:pt x="49" y="120"/>
                    </a:cubicBezTo>
                    <a:cubicBezTo>
                      <a:pt x="192" y="120"/>
                      <a:pt x="312" y="144"/>
                      <a:pt x="431" y="168"/>
                    </a:cubicBezTo>
                    <a:lnTo>
                      <a:pt x="622" y="192"/>
                    </a:lnTo>
                    <a:cubicBezTo>
                      <a:pt x="694" y="192"/>
                      <a:pt x="742" y="216"/>
                      <a:pt x="814" y="216"/>
                    </a:cubicBezTo>
                    <a:cubicBezTo>
                      <a:pt x="861" y="216"/>
                      <a:pt x="861" y="144"/>
                      <a:pt x="838" y="144"/>
                    </a:cubicBezTo>
                    <a:cubicBezTo>
                      <a:pt x="766" y="96"/>
                      <a:pt x="718" y="72"/>
                      <a:pt x="646" y="72"/>
                    </a:cubicBezTo>
                    <a:lnTo>
                      <a:pt x="455" y="48"/>
                    </a:lnTo>
                    <a:cubicBezTo>
                      <a:pt x="312" y="24"/>
                      <a:pt x="192" y="0"/>
                      <a:pt x="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6" name="Google Shape;1726;p44"/>
              <p:cNvSpPr/>
              <p:nvPr/>
            </p:nvSpPr>
            <p:spPr>
              <a:xfrm>
                <a:off x="4655150" y="6865825"/>
                <a:ext cx="15575" cy="153200"/>
              </a:xfrm>
              <a:custGeom>
                <a:avLst/>
                <a:gdLst/>
                <a:ahLst/>
                <a:cxnLst/>
                <a:rect l="l" t="t" r="r" b="b"/>
                <a:pathLst>
                  <a:path w="623" h="6128" extrusionOk="0">
                    <a:moveTo>
                      <a:pt x="24" y="1"/>
                    </a:moveTo>
                    <a:cubicBezTo>
                      <a:pt x="12" y="1"/>
                      <a:pt x="0" y="7"/>
                      <a:pt x="0" y="19"/>
                    </a:cubicBezTo>
                    <a:cubicBezTo>
                      <a:pt x="96" y="401"/>
                      <a:pt x="168" y="808"/>
                      <a:pt x="216" y="1190"/>
                    </a:cubicBezTo>
                    <a:cubicBezTo>
                      <a:pt x="287" y="1596"/>
                      <a:pt x="335" y="1979"/>
                      <a:pt x="383" y="2385"/>
                    </a:cubicBezTo>
                    <a:cubicBezTo>
                      <a:pt x="455" y="3174"/>
                      <a:pt x="502" y="3963"/>
                      <a:pt x="479" y="4776"/>
                    </a:cubicBezTo>
                    <a:cubicBezTo>
                      <a:pt x="479" y="4991"/>
                      <a:pt x="455" y="5207"/>
                      <a:pt x="431" y="5422"/>
                    </a:cubicBezTo>
                    <a:cubicBezTo>
                      <a:pt x="431" y="5541"/>
                      <a:pt x="431" y="5637"/>
                      <a:pt x="407" y="5756"/>
                    </a:cubicBezTo>
                    <a:cubicBezTo>
                      <a:pt x="407" y="5876"/>
                      <a:pt x="407" y="5996"/>
                      <a:pt x="407" y="6091"/>
                    </a:cubicBezTo>
                    <a:cubicBezTo>
                      <a:pt x="407" y="6115"/>
                      <a:pt x="425" y="6127"/>
                      <a:pt x="446" y="6127"/>
                    </a:cubicBezTo>
                    <a:cubicBezTo>
                      <a:pt x="467" y="6127"/>
                      <a:pt x="491" y="6115"/>
                      <a:pt x="502" y="6091"/>
                    </a:cubicBezTo>
                    <a:cubicBezTo>
                      <a:pt x="526" y="5996"/>
                      <a:pt x="550" y="5900"/>
                      <a:pt x="550" y="5804"/>
                    </a:cubicBezTo>
                    <a:cubicBezTo>
                      <a:pt x="550" y="5685"/>
                      <a:pt x="574" y="5589"/>
                      <a:pt x="574" y="5493"/>
                    </a:cubicBezTo>
                    <a:cubicBezTo>
                      <a:pt x="598" y="5302"/>
                      <a:pt x="598" y="5087"/>
                      <a:pt x="622" y="4896"/>
                    </a:cubicBezTo>
                    <a:cubicBezTo>
                      <a:pt x="622" y="4513"/>
                      <a:pt x="622" y="4107"/>
                      <a:pt x="622" y="3700"/>
                    </a:cubicBezTo>
                    <a:cubicBezTo>
                      <a:pt x="598" y="2911"/>
                      <a:pt x="502" y="2099"/>
                      <a:pt x="359" y="1310"/>
                    </a:cubicBezTo>
                    <a:cubicBezTo>
                      <a:pt x="263" y="879"/>
                      <a:pt x="168" y="449"/>
                      <a:pt x="48" y="19"/>
                    </a:cubicBezTo>
                    <a:cubicBezTo>
                      <a:pt x="48" y="7"/>
                      <a:pt x="36" y="1"/>
                      <a:pt x="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7" name="Google Shape;1727;p44"/>
              <p:cNvSpPr/>
              <p:nvPr/>
            </p:nvSpPr>
            <p:spPr>
              <a:xfrm>
                <a:off x="4646775" y="7029750"/>
                <a:ext cx="16775" cy="78875"/>
              </a:xfrm>
              <a:custGeom>
                <a:avLst/>
                <a:gdLst/>
                <a:ahLst/>
                <a:cxnLst/>
                <a:rect l="l" t="t" r="r" b="b"/>
                <a:pathLst>
                  <a:path w="671" h="3155" extrusionOk="0">
                    <a:moveTo>
                      <a:pt x="646" y="0"/>
                    </a:moveTo>
                    <a:cubicBezTo>
                      <a:pt x="634" y="0"/>
                      <a:pt x="622" y="12"/>
                      <a:pt x="622" y="36"/>
                    </a:cubicBezTo>
                    <a:cubicBezTo>
                      <a:pt x="574" y="299"/>
                      <a:pt x="503" y="562"/>
                      <a:pt x="455" y="801"/>
                    </a:cubicBezTo>
                    <a:cubicBezTo>
                      <a:pt x="407" y="1064"/>
                      <a:pt x="359" y="1327"/>
                      <a:pt x="312" y="1590"/>
                    </a:cubicBezTo>
                    <a:cubicBezTo>
                      <a:pt x="240" y="1853"/>
                      <a:pt x="192" y="2092"/>
                      <a:pt x="144" y="2355"/>
                    </a:cubicBezTo>
                    <a:cubicBezTo>
                      <a:pt x="72" y="2594"/>
                      <a:pt x="25" y="2857"/>
                      <a:pt x="1" y="3120"/>
                    </a:cubicBezTo>
                    <a:cubicBezTo>
                      <a:pt x="1" y="3137"/>
                      <a:pt x="25" y="3154"/>
                      <a:pt x="39" y="3154"/>
                    </a:cubicBezTo>
                    <a:cubicBezTo>
                      <a:pt x="44" y="3154"/>
                      <a:pt x="49" y="3151"/>
                      <a:pt x="49" y="3144"/>
                    </a:cubicBezTo>
                    <a:cubicBezTo>
                      <a:pt x="144" y="2881"/>
                      <a:pt x="216" y="2642"/>
                      <a:pt x="264" y="2379"/>
                    </a:cubicBezTo>
                    <a:cubicBezTo>
                      <a:pt x="312" y="2116"/>
                      <a:pt x="383" y="1853"/>
                      <a:pt x="431" y="1590"/>
                    </a:cubicBezTo>
                    <a:cubicBezTo>
                      <a:pt x="479" y="1327"/>
                      <a:pt x="527" y="1064"/>
                      <a:pt x="574" y="801"/>
                    </a:cubicBezTo>
                    <a:cubicBezTo>
                      <a:pt x="622" y="538"/>
                      <a:pt x="646" y="299"/>
                      <a:pt x="670" y="36"/>
                    </a:cubicBezTo>
                    <a:cubicBezTo>
                      <a:pt x="670" y="12"/>
                      <a:pt x="658" y="0"/>
                      <a:pt x="6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8" name="Google Shape;1728;p44"/>
              <p:cNvSpPr/>
              <p:nvPr/>
            </p:nvSpPr>
            <p:spPr>
              <a:xfrm>
                <a:off x="4659500" y="7051725"/>
                <a:ext cx="23775" cy="44350"/>
              </a:xfrm>
              <a:custGeom>
                <a:avLst/>
                <a:gdLst/>
                <a:ahLst/>
                <a:cxnLst/>
                <a:rect l="l" t="t" r="r" b="b"/>
                <a:pathLst>
                  <a:path w="951" h="1774" extrusionOk="0">
                    <a:moveTo>
                      <a:pt x="938" y="0"/>
                    </a:moveTo>
                    <a:cubicBezTo>
                      <a:pt x="932" y="0"/>
                      <a:pt x="926" y="6"/>
                      <a:pt x="926" y="18"/>
                    </a:cubicBezTo>
                    <a:cubicBezTo>
                      <a:pt x="854" y="161"/>
                      <a:pt x="783" y="305"/>
                      <a:pt x="735" y="472"/>
                    </a:cubicBezTo>
                    <a:cubicBezTo>
                      <a:pt x="711" y="616"/>
                      <a:pt x="639" y="759"/>
                      <a:pt x="568" y="926"/>
                    </a:cubicBezTo>
                    <a:cubicBezTo>
                      <a:pt x="448" y="1213"/>
                      <a:pt x="257" y="1500"/>
                      <a:pt x="18" y="1739"/>
                    </a:cubicBezTo>
                    <a:cubicBezTo>
                      <a:pt x="1" y="1756"/>
                      <a:pt x="8" y="1773"/>
                      <a:pt x="22" y="1773"/>
                    </a:cubicBezTo>
                    <a:cubicBezTo>
                      <a:pt x="28" y="1773"/>
                      <a:pt x="35" y="1770"/>
                      <a:pt x="42" y="1763"/>
                    </a:cubicBezTo>
                    <a:cubicBezTo>
                      <a:pt x="305" y="1548"/>
                      <a:pt x="520" y="1285"/>
                      <a:pt x="639" y="974"/>
                    </a:cubicBezTo>
                    <a:cubicBezTo>
                      <a:pt x="711" y="807"/>
                      <a:pt x="783" y="663"/>
                      <a:pt x="831" y="496"/>
                    </a:cubicBezTo>
                    <a:cubicBezTo>
                      <a:pt x="902" y="353"/>
                      <a:pt x="950" y="185"/>
                      <a:pt x="950" y="18"/>
                    </a:cubicBezTo>
                    <a:cubicBezTo>
                      <a:pt x="950" y="6"/>
                      <a:pt x="944" y="0"/>
                      <a:pt x="9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9" name="Google Shape;1729;p44"/>
              <p:cNvSpPr/>
              <p:nvPr/>
            </p:nvSpPr>
            <p:spPr>
              <a:xfrm>
                <a:off x="4658725" y="7051125"/>
                <a:ext cx="19150" cy="39825"/>
              </a:xfrm>
              <a:custGeom>
                <a:avLst/>
                <a:gdLst/>
                <a:ahLst/>
                <a:cxnLst/>
                <a:rect l="l" t="t" r="r" b="b"/>
                <a:pathLst>
                  <a:path w="766" h="1593" extrusionOk="0">
                    <a:moveTo>
                      <a:pt x="742" y="0"/>
                    </a:moveTo>
                    <a:cubicBezTo>
                      <a:pt x="730" y="0"/>
                      <a:pt x="718" y="6"/>
                      <a:pt x="718" y="18"/>
                    </a:cubicBezTo>
                    <a:cubicBezTo>
                      <a:pt x="622" y="281"/>
                      <a:pt x="551" y="568"/>
                      <a:pt x="407" y="807"/>
                    </a:cubicBezTo>
                    <a:cubicBezTo>
                      <a:pt x="312" y="1070"/>
                      <a:pt x="168" y="1309"/>
                      <a:pt x="1" y="1548"/>
                    </a:cubicBezTo>
                    <a:cubicBezTo>
                      <a:pt x="1" y="1565"/>
                      <a:pt x="24" y="1593"/>
                      <a:pt x="46" y="1593"/>
                    </a:cubicBezTo>
                    <a:cubicBezTo>
                      <a:pt x="55" y="1593"/>
                      <a:pt x="65" y="1587"/>
                      <a:pt x="73" y="1572"/>
                    </a:cubicBezTo>
                    <a:cubicBezTo>
                      <a:pt x="455" y="1142"/>
                      <a:pt x="670" y="592"/>
                      <a:pt x="766" y="18"/>
                    </a:cubicBezTo>
                    <a:cubicBezTo>
                      <a:pt x="766" y="6"/>
                      <a:pt x="754" y="0"/>
                      <a:pt x="7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0" name="Google Shape;1730;p44"/>
              <p:cNvSpPr/>
              <p:nvPr/>
            </p:nvSpPr>
            <p:spPr>
              <a:xfrm>
                <a:off x="4666500" y="7038575"/>
                <a:ext cx="11975" cy="27800"/>
              </a:xfrm>
              <a:custGeom>
                <a:avLst/>
                <a:gdLst/>
                <a:ahLst/>
                <a:cxnLst/>
                <a:rect l="l" t="t" r="r" b="b"/>
                <a:pathLst>
                  <a:path w="479" h="1112" extrusionOk="0">
                    <a:moveTo>
                      <a:pt x="464" y="0"/>
                    </a:moveTo>
                    <a:cubicBezTo>
                      <a:pt x="455" y="0"/>
                      <a:pt x="443" y="6"/>
                      <a:pt x="431" y="18"/>
                    </a:cubicBezTo>
                    <a:cubicBezTo>
                      <a:pt x="264" y="353"/>
                      <a:pt x="144" y="735"/>
                      <a:pt x="1" y="1094"/>
                    </a:cubicBezTo>
                    <a:cubicBezTo>
                      <a:pt x="1" y="1106"/>
                      <a:pt x="13" y="1112"/>
                      <a:pt x="25" y="1112"/>
                    </a:cubicBezTo>
                    <a:cubicBezTo>
                      <a:pt x="37" y="1112"/>
                      <a:pt x="48" y="1106"/>
                      <a:pt x="48" y="1094"/>
                    </a:cubicBezTo>
                    <a:cubicBezTo>
                      <a:pt x="192" y="735"/>
                      <a:pt x="359" y="377"/>
                      <a:pt x="479" y="18"/>
                    </a:cubicBezTo>
                    <a:cubicBezTo>
                      <a:pt x="479" y="6"/>
                      <a:pt x="473" y="0"/>
                      <a:pt x="4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1" name="Google Shape;1731;p44"/>
              <p:cNvSpPr/>
              <p:nvPr/>
            </p:nvSpPr>
            <p:spPr>
              <a:xfrm>
                <a:off x="4667700" y="7015425"/>
                <a:ext cx="12575" cy="33625"/>
              </a:xfrm>
              <a:custGeom>
                <a:avLst/>
                <a:gdLst/>
                <a:ahLst/>
                <a:cxnLst/>
                <a:rect l="l" t="t" r="r" b="b"/>
                <a:pathLst>
                  <a:path w="503" h="1345" extrusionOk="0">
                    <a:moveTo>
                      <a:pt x="485" y="1"/>
                    </a:moveTo>
                    <a:cubicBezTo>
                      <a:pt x="481" y="1"/>
                      <a:pt x="479" y="4"/>
                      <a:pt x="479" y="12"/>
                    </a:cubicBezTo>
                    <a:cubicBezTo>
                      <a:pt x="287" y="442"/>
                      <a:pt x="144" y="872"/>
                      <a:pt x="0" y="1326"/>
                    </a:cubicBezTo>
                    <a:cubicBezTo>
                      <a:pt x="0" y="1338"/>
                      <a:pt x="12" y="1344"/>
                      <a:pt x="27" y="1344"/>
                    </a:cubicBezTo>
                    <a:cubicBezTo>
                      <a:pt x="42" y="1344"/>
                      <a:pt x="60" y="1338"/>
                      <a:pt x="72" y="1326"/>
                    </a:cubicBezTo>
                    <a:cubicBezTo>
                      <a:pt x="144" y="1111"/>
                      <a:pt x="216" y="896"/>
                      <a:pt x="311" y="681"/>
                    </a:cubicBezTo>
                    <a:cubicBezTo>
                      <a:pt x="383" y="466"/>
                      <a:pt x="455" y="251"/>
                      <a:pt x="503" y="12"/>
                    </a:cubicBezTo>
                    <a:cubicBezTo>
                      <a:pt x="503" y="12"/>
                      <a:pt x="492" y="1"/>
                      <a:pt x="4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2" name="Google Shape;1732;p44"/>
              <p:cNvSpPr/>
              <p:nvPr/>
            </p:nvSpPr>
            <p:spPr>
              <a:xfrm>
                <a:off x="3872750" y="6446400"/>
                <a:ext cx="8225" cy="77925"/>
              </a:xfrm>
              <a:custGeom>
                <a:avLst/>
                <a:gdLst/>
                <a:ahLst/>
                <a:cxnLst/>
                <a:rect l="l" t="t" r="r" b="b"/>
                <a:pathLst>
                  <a:path w="329" h="3117" extrusionOk="0">
                    <a:moveTo>
                      <a:pt x="288" y="0"/>
                    </a:moveTo>
                    <a:cubicBezTo>
                      <a:pt x="270" y="0"/>
                      <a:pt x="252" y="12"/>
                      <a:pt x="264" y="36"/>
                    </a:cubicBezTo>
                    <a:cubicBezTo>
                      <a:pt x="168" y="275"/>
                      <a:pt x="120" y="538"/>
                      <a:pt x="72" y="801"/>
                    </a:cubicBezTo>
                    <a:cubicBezTo>
                      <a:pt x="25" y="1040"/>
                      <a:pt x="1" y="1303"/>
                      <a:pt x="1" y="1566"/>
                    </a:cubicBezTo>
                    <a:cubicBezTo>
                      <a:pt x="25" y="1829"/>
                      <a:pt x="25" y="2092"/>
                      <a:pt x="72" y="2355"/>
                    </a:cubicBezTo>
                    <a:cubicBezTo>
                      <a:pt x="96" y="2475"/>
                      <a:pt x="120" y="2594"/>
                      <a:pt x="144" y="2738"/>
                    </a:cubicBezTo>
                    <a:cubicBezTo>
                      <a:pt x="168" y="2857"/>
                      <a:pt x="192" y="2977"/>
                      <a:pt x="264" y="3096"/>
                    </a:cubicBezTo>
                    <a:cubicBezTo>
                      <a:pt x="271" y="3110"/>
                      <a:pt x="280" y="3116"/>
                      <a:pt x="288" y="3116"/>
                    </a:cubicBezTo>
                    <a:cubicBezTo>
                      <a:pt x="309" y="3116"/>
                      <a:pt x="328" y="3082"/>
                      <a:pt x="311" y="3048"/>
                    </a:cubicBezTo>
                    <a:cubicBezTo>
                      <a:pt x="311" y="2929"/>
                      <a:pt x="288" y="2809"/>
                      <a:pt x="264" y="2690"/>
                    </a:cubicBezTo>
                    <a:cubicBezTo>
                      <a:pt x="240" y="2570"/>
                      <a:pt x="216" y="2451"/>
                      <a:pt x="192" y="2331"/>
                    </a:cubicBezTo>
                    <a:cubicBezTo>
                      <a:pt x="168" y="2068"/>
                      <a:pt x="144" y="1805"/>
                      <a:pt x="144" y="1566"/>
                    </a:cubicBezTo>
                    <a:cubicBezTo>
                      <a:pt x="144" y="1040"/>
                      <a:pt x="192" y="538"/>
                      <a:pt x="311" y="36"/>
                    </a:cubicBezTo>
                    <a:cubicBezTo>
                      <a:pt x="323" y="12"/>
                      <a:pt x="306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3" name="Google Shape;1733;p44"/>
              <p:cNvSpPr/>
              <p:nvPr/>
            </p:nvSpPr>
            <p:spPr>
              <a:xfrm>
                <a:off x="3884700" y="6471950"/>
                <a:ext cx="6600" cy="49925"/>
              </a:xfrm>
              <a:custGeom>
                <a:avLst/>
                <a:gdLst/>
                <a:ahLst/>
                <a:cxnLst/>
                <a:rect l="l" t="t" r="r" b="b"/>
                <a:pathLst>
                  <a:path w="264" h="1997" extrusionOk="0">
                    <a:moveTo>
                      <a:pt x="49" y="0"/>
                    </a:moveTo>
                    <a:cubicBezTo>
                      <a:pt x="37" y="0"/>
                      <a:pt x="25" y="6"/>
                      <a:pt x="25" y="18"/>
                    </a:cubicBezTo>
                    <a:cubicBezTo>
                      <a:pt x="1" y="353"/>
                      <a:pt x="1" y="688"/>
                      <a:pt x="49" y="1022"/>
                    </a:cubicBezTo>
                    <a:cubicBezTo>
                      <a:pt x="73" y="1333"/>
                      <a:pt x="120" y="1668"/>
                      <a:pt x="240" y="1979"/>
                    </a:cubicBezTo>
                    <a:cubicBezTo>
                      <a:pt x="228" y="1991"/>
                      <a:pt x="234" y="1997"/>
                      <a:pt x="243" y="1997"/>
                    </a:cubicBezTo>
                    <a:cubicBezTo>
                      <a:pt x="252" y="1997"/>
                      <a:pt x="264" y="1991"/>
                      <a:pt x="264" y="1979"/>
                    </a:cubicBezTo>
                    <a:cubicBezTo>
                      <a:pt x="216" y="1644"/>
                      <a:pt x="144" y="1333"/>
                      <a:pt x="120" y="998"/>
                    </a:cubicBezTo>
                    <a:cubicBezTo>
                      <a:pt x="73" y="664"/>
                      <a:pt x="73" y="353"/>
                      <a:pt x="73" y="18"/>
                    </a:cubicBezTo>
                    <a:cubicBezTo>
                      <a:pt x="73" y="6"/>
                      <a:pt x="61" y="0"/>
                      <a:pt x="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4" name="Google Shape;1734;p44"/>
              <p:cNvSpPr/>
              <p:nvPr/>
            </p:nvSpPr>
            <p:spPr>
              <a:xfrm>
                <a:off x="4478825" y="6206425"/>
                <a:ext cx="112400" cy="49625"/>
              </a:xfrm>
              <a:custGeom>
                <a:avLst/>
                <a:gdLst/>
                <a:ahLst/>
                <a:cxnLst/>
                <a:rect l="l" t="t" r="r" b="b"/>
                <a:pathLst>
                  <a:path w="4496" h="1985" extrusionOk="0">
                    <a:moveTo>
                      <a:pt x="4400" y="0"/>
                    </a:moveTo>
                    <a:cubicBezTo>
                      <a:pt x="4256" y="48"/>
                      <a:pt x="4113" y="96"/>
                      <a:pt x="3993" y="167"/>
                    </a:cubicBezTo>
                    <a:lnTo>
                      <a:pt x="3563" y="359"/>
                    </a:lnTo>
                    <a:lnTo>
                      <a:pt x="2702" y="741"/>
                    </a:lnTo>
                    <a:cubicBezTo>
                      <a:pt x="2128" y="980"/>
                      <a:pt x="1555" y="1219"/>
                      <a:pt x="1005" y="1482"/>
                    </a:cubicBezTo>
                    <a:lnTo>
                      <a:pt x="48" y="1889"/>
                    </a:lnTo>
                    <a:cubicBezTo>
                      <a:pt x="1" y="1913"/>
                      <a:pt x="48" y="1984"/>
                      <a:pt x="72" y="1984"/>
                    </a:cubicBezTo>
                    <a:cubicBezTo>
                      <a:pt x="1244" y="1530"/>
                      <a:pt x="2367" y="1076"/>
                      <a:pt x="3515" y="550"/>
                    </a:cubicBezTo>
                    <a:lnTo>
                      <a:pt x="3969" y="335"/>
                    </a:lnTo>
                    <a:cubicBezTo>
                      <a:pt x="4137" y="263"/>
                      <a:pt x="4304" y="191"/>
                      <a:pt x="4447" y="96"/>
                    </a:cubicBezTo>
                    <a:cubicBezTo>
                      <a:pt x="4495" y="48"/>
                      <a:pt x="4471" y="0"/>
                      <a:pt x="44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5" name="Google Shape;1735;p44"/>
              <p:cNvSpPr/>
              <p:nvPr/>
            </p:nvSpPr>
            <p:spPr>
              <a:xfrm>
                <a:off x="4203275" y="6271550"/>
                <a:ext cx="102250" cy="6475"/>
              </a:xfrm>
              <a:custGeom>
                <a:avLst/>
                <a:gdLst/>
                <a:ahLst/>
                <a:cxnLst/>
                <a:rect l="l" t="t" r="r" b="b"/>
                <a:pathLst>
                  <a:path w="4090" h="259" extrusionOk="0">
                    <a:moveTo>
                      <a:pt x="2918" y="0"/>
                    </a:moveTo>
                    <a:cubicBezTo>
                      <a:pt x="2247" y="0"/>
                      <a:pt x="1573" y="26"/>
                      <a:pt x="909" y="73"/>
                    </a:cubicBezTo>
                    <a:cubicBezTo>
                      <a:pt x="766" y="73"/>
                      <a:pt x="599" y="97"/>
                      <a:pt x="479" y="97"/>
                    </a:cubicBezTo>
                    <a:cubicBezTo>
                      <a:pt x="336" y="121"/>
                      <a:pt x="192" y="145"/>
                      <a:pt x="49" y="168"/>
                    </a:cubicBezTo>
                    <a:cubicBezTo>
                      <a:pt x="1" y="192"/>
                      <a:pt x="1" y="240"/>
                      <a:pt x="49" y="240"/>
                    </a:cubicBezTo>
                    <a:cubicBezTo>
                      <a:pt x="108" y="252"/>
                      <a:pt x="174" y="258"/>
                      <a:pt x="240" y="258"/>
                    </a:cubicBezTo>
                    <a:cubicBezTo>
                      <a:pt x="306" y="258"/>
                      <a:pt x="371" y="252"/>
                      <a:pt x="431" y="240"/>
                    </a:cubicBezTo>
                    <a:lnTo>
                      <a:pt x="814" y="240"/>
                    </a:lnTo>
                    <a:lnTo>
                      <a:pt x="1603" y="192"/>
                    </a:lnTo>
                    <a:cubicBezTo>
                      <a:pt x="2105" y="168"/>
                      <a:pt x="2607" y="145"/>
                      <a:pt x="3133" y="121"/>
                    </a:cubicBezTo>
                    <a:lnTo>
                      <a:pt x="4017" y="97"/>
                    </a:lnTo>
                    <a:cubicBezTo>
                      <a:pt x="4065" y="97"/>
                      <a:pt x="4089" y="25"/>
                      <a:pt x="4017" y="25"/>
                    </a:cubicBezTo>
                    <a:cubicBezTo>
                      <a:pt x="3653" y="8"/>
                      <a:pt x="3286" y="0"/>
                      <a:pt x="29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6" name="Google Shape;1736;p44"/>
              <p:cNvSpPr/>
              <p:nvPr/>
            </p:nvSpPr>
            <p:spPr>
              <a:xfrm>
                <a:off x="3997675" y="6400150"/>
                <a:ext cx="18975" cy="39250"/>
              </a:xfrm>
              <a:custGeom>
                <a:avLst/>
                <a:gdLst/>
                <a:ahLst/>
                <a:cxnLst/>
                <a:rect l="l" t="t" r="r" b="b"/>
                <a:pathLst>
                  <a:path w="759" h="1570" extrusionOk="0">
                    <a:moveTo>
                      <a:pt x="702" y="1"/>
                    </a:moveTo>
                    <a:cubicBezTo>
                      <a:pt x="689" y="1"/>
                      <a:pt x="677" y="6"/>
                      <a:pt x="670" y="21"/>
                    </a:cubicBezTo>
                    <a:cubicBezTo>
                      <a:pt x="503" y="260"/>
                      <a:pt x="359" y="499"/>
                      <a:pt x="263" y="762"/>
                    </a:cubicBezTo>
                    <a:cubicBezTo>
                      <a:pt x="144" y="1001"/>
                      <a:pt x="48" y="1264"/>
                      <a:pt x="0" y="1551"/>
                    </a:cubicBezTo>
                    <a:cubicBezTo>
                      <a:pt x="0" y="1563"/>
                      <a:pt x="12" y="1569"/>
                      <a:pt x="24" y="1569"/>
                    </a:cubicBezTo>
                    <a:cubicBezTo>
                      <a:pt x="36" y="1569"/>
                      <a:pt x="48" y="1563"/>
                      <a:pt x="48" y="1551"/>
                    </a:cubicBezTo>
                    <a:cubicBezTo>
                      <a:pt x="144" y="1288"/>
                      <a:pt x="240" y="1025"/>
                      <a:pt x="359" y="762"/>
                    </a:cubicBezTo>
                    <a:cubicBezTo>
                      <a:pt x="455" y="523"/>
                      <a:pt x="598" y="284"/>
                      <a:pt x="742" y="45"/>
                    </a:cubicBezTo>
                    <a:cubicBezTo>
                      <a:pt x="758" y="29"/>
                      <a:pt x="729" y="1"/>
                      <a:pt x="7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7" name="Google Shape;1737;p44"/>
              <p:cNvSpPr/>
              <p:nvPr/>
            </p:nvSpPr>
            <p:spPr>
              <a:xfrm>
                <a:off x="3991700" y="6417150"/>
                <a:ext cx="7800" cy="17025"/>
              </a:xfrm>
              <a:custGeom>
                <a:avLst/>
                <a:gdLst/>
                <a:ahLst/>
                <a:cxnLst/>
                <a:rect l="l" t="t" r="r" b="b"/>
                <a:pathLst>
                  <a:path w="312" h="681" extrusionOk="0">
                    <a:moveTo>
                      <a:pt x="292" y="1"/>
                    </a:moveTo>
                    <a:cubicBezTo>
                      <a:pt x="289" y="1"/>
                      <a:pt x="287" y="4"/>
                      <a:pt x="287" y="11"/>
                    </a:cubicBezTo>
                    <a:cubicBezTo>
                      <a:pt x="192" y="226"/>
                      <a:pt x="96" y="441"/>
                      <a:pt x="0" y="656"/>
                    </a:cubicBezTo>
                    <a:cubicBezTo>
                      <a:pt x="0" y="680"/>
                      <a:pt x="0" y="680"/>
                      <a:pt x="24" y="680"/>
                    </a:cubicBezTo>
                    <a:cubicBezTo>
                      <a:pt x="120" y="465"/>
                      <a:pt x="216" y="250"/>
                      <a:pt x="311" y="35"/>
                    </a:cubicBezTo>
                    <a:cubicBezTo>
                      <a:pt x="311" y="18"/>
                      <a:pt x="299" y="1"/>
                      <a:pt x="29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8" name="Google Shape;1738;p44"/>
              <p:cNvSpPr/>
              <p:nvPr/>
            </p:nvSpPr>
            <p:spPr>
              <a:xfrm>
                <a:off x="3979750" y="6401625"/>
                <a:ext cx="17775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1367" extrusionOk="0">
                    <a:moveTo>
                      <a:pt x="671" y="0"/>
                    </a:moveTo>
                    <a:cubicBezTo>
                      <a:pt x="662" y="0"/>
                      <a:pt x="653" y="3"/>
                      <a:pt x="646" y="10"/>
                    </a:cubicBezTo>
                    <a:cubicBezTo>
                      <a:pt x="335" y="393"/>
                      <a:pt x="120" y="847"/>
                      <a:pt x="0" y="1349"/>
                    </a:cubicBezTo>
                    <a:cubicBezTo>
                      <a:pt x="0" y="1361"/>
                      <a:pt x="6" y="1367"/>
                      <a:pt x="12" y="1367"/>
                    </a:cubicBezTo>
                    <a:cubicBezTo>
                      <a:pt x="18" y="1367"/>
                      <a:pt x="24" y="1361"/>
                      <a:pt x="24" y="1349"/>
                    </a:cubicBezTo>
                    <a:cubicBezTo>
                      <a:pt x="191" y="871"/>
                      <a:pt x="407" y="440"/>
                      <a:pt x="694" y="34"/>
                    </a:cubicBezTo>
                    <a:cubicBezTo>
                      <a:pt x="710" y="17"/>
                      <a:pt x="692" y="0"/>
                      <a:pt x="67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9" name="Google Shape;1739;p44"/>
              <p:cNvSpPr/>
              <p:nvPr/>
            </p:nvSpPr>
            <p:spPr>
              <a:xfrm>
                <a:off x="3994675" y="6543225"/>
                <a:ext cx="10800" cy="72950"/>
              </a:xfrm>
              <a:custGeom>
                <a:avLst/>
                <a:gdLst/>
                <a:ahLst/>
                <a:cxnLst/>
                <a:rect l="l" t="t" r="r" b="b"/>
                <a:pathLst>
                  <a:path w="432" h="2918" extrusionOk="0">
                    <a:moveTo>
                      <a:pt x="64" y="0"/>
                    </a:moveTo>
                    <a:cubicBezTo>
                      <a:pt x="43" y="0"/>
                      <a:pt x="25" y="12"/>
                      <a:pt x="25" y="36"/>
                    </a:cubicBezTo>
                    <a:cubicBezTo>
                      <a:pt x="1" y="538"/>
                      <a:pt x="25" y="1016"/>
                      <a:pt x="73" y="1495"/>
                    </a:cubicBezTo>
                    <a:cubicBezTo>
                      <a:pt x="97" y="1734"/>
                      <a:pt x="120" y="1973"/>
                      <a:pt x="168" y="2188"/>
                    </a:cubicBezTo>
                    <a:cubicBezTo>
                      <a:pt x="192" y="2307"/>
                      <a:pt x="192" y="2427"/>
                      <a:pt x="216" y="2546"/>
                    </a:cubicBezTo>
                    <a:cubicBezTo>
                      <a:pt x="240" y="2666"/>
                      <a:pt x="264" y="2786"/>
                      <a:pt x="312" y="2881"/>
                    </a:cubicBezTo>
                    <a:cubicBezTo>
                      <a:pt x="324" y="2905"/>
                      <a:pt x="348" y="2917"/>
                      <a:pt x="372" y="2917"/>
                    </a:cubicBezTo>
                    <a:cubicBezTo>
                      <a:pt x="395" y="2917"/>
                      <a:pt x="419" y="2905"/>
                      <a:pt x="431" y="2881"/>
                    </a:cubicBezTo>
                    <a:cubicBezTo>
                      <a:pt x="431" y="2762"/>
                      <a:pt x="407" y="2666"/>
                      <a:pt x="383" y="2546"/>
                    </a:cubicBezTo>
                    <a:cubicBezTo>
                      <a:pt x="360" y="2427"/>
                      <a:pt x="336" y="2307"/>
                      <a:pt x="312" y="2188"/>
                    </a:cubicBezTo>
                    <a:cubicBezTo>
                      <a:pt x="264" y="1949"/>
                      <a:pt x="240" y="1710"/>
                      <a:pt x="216" y="1471"/>
                    </a:cubicBezTo>
                    <a:cubicBezTo>
                      <a:pt x="144" y="992"/>
                      <a:pt x="120" y="514"/>
                      <a:pt x="120" y="36"/>
                    </a:cubicBezTo>
                    <a:cubicBezTo>
                      <a:pt x="109" y="12"/>
                      <a:pt x="85" y="0"/>
                      <a:pt x="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0" name="Google Shape;1740;p44"/>
              <p:cNvSpPr/>
              <p:nvPr/>
            </p:nvSpPr>
            <p:spPr>
              <a:xfrm>
                <a:off x="3989300" y="6560550"/>
                <a:ext cx="6000" cy="36050"/>
              </a:xfrm>
              <a:custGeom>
                <a:avLst/>
                <a:gdLst/>
                <a:ahLst/>
                <a:cxnLst/>
                <a:rect l="l" t="t" r="r" b="b"/>
                <a:pathLst>
                  <a:path w="240" h="1442" extrusionOk="0">
                    <a:moveTo>
                      <a:pt x="64" y="1"/>
                    </a:moveTo>
                    <a:cubicBezTo>
                      <a:pt x="43" y="1"/>
                      <a:pt x="25" y="13"/>
                      <a:pt x="25" y="36"/>
                    </a:cubicBezTo>
                    <a:cubicBezTo>
                      <a:pt x="1" y="515"/>
                      <a:pt x="49" y="969"/>
                      <a:pt x="192" y="1423"/>
                    </a:cubicBezTo>
                    <a:cubicBezTo>
                      <a:pt x="192" y="1435"/>
                      <a:pt x="204" y="1441"/>
                      <a:pt x="216" y="1441"/>
                    </a:cubicBezTo>
                    <a:cubicBezTo>
                      <a:pt x="228" y="1441"/>
                      <a:pt x="240" y="1435"/>
                      <a:pt x="240" y="1423"/>
                    </a:cubicBezTo>
                    <a:cubicBezTo>
                      <a:pt x="168" y="969"/>
                      <a:pt x="120" y="491"/>
                      <a:pt x="120" y="36"/>
                    </a:cubicBezTo>
                    <a:cubicBezTo>
                      <a:pt x="108" y="13"/>
                      <a:pt x="84" y="1"/>
                      <a:pt x="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1" name="Google Shape;1741;p44"/>
              <p:cNvSpPr/>
              <p:nvPr/>
            </p:nvSpPr>
            <p:spPr>
              <a:xfrm>
                <a:off x="3982725" y="6568925"/>
                <a:ext cx="7800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312" h="1537" extrusionOk="0">
                    <a:moveTo>
                      <a:pt x="49" y="0"/>
                    </a:moveTo>
                    <a:cubicBezTo>
                      <a:pt x="25" y="0"/>
                      <a:pt x="1" y="12"/>
                      <a:pt x="1" y="36"/>
                    </a:cubicBezTo>
                    <a:cubicBezTo>
                      <a:pt x="25" y="275"/>
                      <a:pt x="49" y="538"/>
                      <a:pt x="96" y="777"/>
                    </a:cubicBezTo>
                    <a:cubicBezTo>
                      <a:pt x="120" y="1016"/>
                      <a:pt x="168" y="1279"/>
                      <a:pt x="240" y="1518"/>
                    </a:cubicBezTo>
                    <a:cubicBezTo>
                      <a:pt x="240" y="1530"/>
                      <a:pt x="258" y="1536"/>
                      <a:pt x="276" y="1536"/>
                    </a:cubicBezTo>
                    <a:cubicBezTo>
                      <a:pt x="294" y="1536"/>
                      <a:pt x="312" y="1530"/>
                      <a:pt x="312" y="1518"/>
                    </a:cubicBezTo>
                    <a:cubicBezTo>
                      <a:pt x="288" y="1279"/>
                      <a:pt x="216" y="1040"/>
                      <a:pt x="192" y="801"/>
                    </a:cubicBezTo>
                    <a:cubicBezTo>
                      <a:pt x="144" y="562"/>
                      <a:pt x="120" y="275"/>
                      <a:pt x="96" y="36"/>
                    </a:cubicBezTo>
                    <a:cubicBezTo>
                      <a:pt x="96" y="12"/>
                      <a:pt x="72" y="0"/>
                      <a:pt x="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2" name="Google Shape;1742;p44"/>
              <p:cNvSpPr/>
              <p:nvPr/>
            </p:nvSpPr>
            <p:spPr>
              <a:xfrm>
                <a:off x="4826100" y="6420500"/>
                <a:ext cx="24525" cy="58500"/>
              </a:xfrm>
              <a:custGeom>
                <a:avLst/>
                <a:gdLst/>
                <a:ahLst/>
                <a:cxnLst/>
                <a:rect l="l" t="t" r="r" b="b"/>
                <a:pathLst>
                  <a:path w="981" h="2340" extrusionOk="0">
                    <a:moveTo>
                      <a:pt x="59" y="1"/>
                    </a:moveTo>
                    <a:cubicBezTo>
                      <a:pt x="32" y="1"/>
                      <a:pt x="0" y="26"/>
                      <a:pt x="0" y="68"/>
                    </a:cubicBezTo>
                    <a:cubicBezTo>
                      <a:pt x="72" y="474"/>
                      <a:pt x="168" y="881"/>
                      <a:pt x="311" y="1263"/>
                    </a:cubicBezTo>
                    <a:cubicBezTo>
                      <a:pt x="383" y="1455"/>
                      <a:pt x="478" y="1646"/>
                      <a:pt x="574" y="1813"/>
                    </a:cubicBezTo>
                    <a:cubicBezTo>
                      <a:pt x="646" y="2004"/>
                      <a:pt x="765" y="2172"/>
                      <a:pt x="909" y="2339"/>
                    </a:cubicBezTo>
                    <a:cubicBezTo>
                      <a:pt x="933" y="2339"/>
                      <a:pt x="980" y="2339"/>
                      <a:pt x="980" y="2291"/>
                    </a:cubicBezTo>
                    <a:cubicBezTo>
                      <a:pt x="909" y="2100"/>
                      <a:pt x="813" y="1933"/>
                      <a:pt x="717" y="1765"/>
                    </a:cubicBezTo>
                    <a:cubicBezTo>
                      <a:pt x="598" y="1574"/>
                      <a:pt x="526" y="1407"/>
                      <a:pt x="454" y="1215"/>
                    </a:cubicBezTo>
                    <a:cubicBezTo>
                      <a:pt x="287" y="833"/>
                      <a:pt x="191" y="450"/>
                      <a:pt x="96" y="44"/>
                    </a:cubicBezTo>
                    <a:cubicBezTo>
                      <a:pt x="96" y="14"/>
                      <a:pt x="79" y="1"/>
                      <a:pt x="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3" name="Google Shape;1743;p44"/>
              <p:cNvSpPr/>
              <p:nvPr/>
            </p:nvSpPr>
            <p:spPr>
              <a:xfrm>
                <a:off x="4839475" y="6433475"/>
                <a:ext cx="20700" cy="45175"/>
              </a:xfrm>
              <a:custGeom>
                <a:avLst/>
                <a:gdLst/>
                <a:ahLst/>
                <a:cxnLst/>
                <a:rect l="l" t="t" r="r" b="b"/>
                <a:pathLst>
                  <a:path w="828" h="1807" extrusionOk="0">
                    <a:moveTo>
                      <a:pt x="41" y="1"/>
                    </a:moveTo>
                    <a:cubicBezTo>
                      <a:pt x="22" y="1"/>
                      <a:pt x="0" y="21"/>
                      <a:pt x="15" y="51"/>
                    </a:cubicBezTo>
                    <a:cubicBezTo>
                      <a:pt x="111" y="362"/>
                      <a:pt x="206" y="649"/>
                      <a:pt x="350" y="936"/>
                    </a:cubicBezTo>
                    <a:cubicBezTo>
                      <a:pt x="398" y="1103"/>
                      <a:pt x="469" y="1246"/>
                      <a:pt x="541" y="1390"/>
                    </a:cubicBezTo>
                    <a:cubicBezTo>
                      <a:pt x="589" y="1533"/>
                      <a:pt x="684" y="1677"/>
                      <a:pt x="780" y="1796"/>
                    </a:cubicBezTo>
                    <a:cubicBezTo>
                      <a:pt x="787" y="1803"/>
                      <a:pt x="794" y="1806"/>
                      <a:pt x="800" y="1806"/>
                    </a:cubicBezTo>
                    <a:cubicBezTo>
                      <a:pt x="816" y="1806"/>
                      <a:pt x="828" y="1789"/>
                      <a:pt x="828" y="1772"/>
                    </a:cubicBezTo>
                    <a:cubicBezTo>
                      <a:pt x="780" y="1629"/>
                      <a:pt x="708" y="1485"/>
                      <a:pt x="637" y="1342"/>
                    </a:cubicBezTo>
                    <a:cubicBezTo>
                      <a:pt x="565" y="1222"/>
                      <a:pt x="493" y="1079"/>
                      <a:pt x="421" y="936"/>
                    </a:cubicBezTo>
                    <a:cubicBezTo>
                      <a:pt x="302" y="625"/>
                      <a:pt x="182" y="338"/>
                      <a:pt x="63" y="27"/>
                    </a:cubicBezTo>
                    <a:cubicBezTo>
                      <a:pt x="63" y="9"/>
                      <a:pt x="52" y="1"/>
                      <a:pt x="4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4" name="Google Shape;1744;p44"/>
              <p:cNvSpPr/>
              <p:nvPr/>
            </p:nvSpPr>
            <p:spPr>
              <a:xfrm>
                <a:off x="4845450" y="6429300"/>
                <a:ext cx="26100" cy="52925"/>
              </a:xfrm>
              <a:custGeom>
                <a:avLst/>
                <a:gdLst/>
                <a:ahLst/>
                <a:cxnLst/>
                <a:rect l="l" t="t" r="r" b="b"/>
                <a:pathLst>
                  <a:path w="1044" h="2117" extrusionOk="0">
                    <a:moveTo>
                      <a:pt x="47" y="1"/>
                    </a:moveTo>
                    <a:cubicBezTo>
                      <a:pt x="22" y="1"/>
                      <a:pt x="0" y="21"/>
                      <a:pt x="15" y="51"/>
                    </a:cubicBezTo>
                    <a:cubicBezTo>
                      <a:pt x="135" y="409"/>
                      <a:pt x="278" y="768"/>
                      <a:pt x="422" y="1103"/>
                    </a:cubicBezTo>
                    <a:cubicBezTo>
                      <a:pt x="589" y="1461"/>
                      <a:pt x="780" y="1796"/>
                      <a:pt x="995" y="2107"/>
                    </a:cubicBezTo>
                    <a:cubicBezTo>
                      <a:pt x="1002" y="2114"/>
                      <a:pt x="1009" y="2117"/>
                      <a:pt x="1016" y="2117"/>
                    </a:cubicBezTo>
                    <a:cubicBezTo>
                      <a:pt x="1031" y="2117"/>
                      <a:pt x="1043" y="2100"/>
                      <a:pt x="1043" y="2083"/>
                    </a:cubicBezTo>
                    <a:cubicBezTo>
                      <a:pt x="876" y="1724"/>
                      <a:pt x="685" y="1413"/>
                      <a:pt x="541" y="1079"/>
                    </a:cubicBezTo>
                    <a:cubicBezTo>
                      <a:pt x="374" y="744"/>
                      <a:pt x="206" y="385"/>
                      <a:pt x="87" y="27"/>
                    </a:cubicBezTo>
                    <a:cubicBezTo>
                      <a:pt x="78" y="8"/>
                      <a:pt x="62" y="1"/>
                      <a:pt x="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5" name="Google Shape;1745;p44"/>
              <p:cNvSpPr/>
              <p:nvPr/>
            </p:nvSpPr>
            <p:spPr>
              <a:xfrm>
                <a:off x="4858375" y="6440800"/>
                <a:ext cx="26750" cy="42025"/>
              </a:xfrm>
              <a:custGeom>
                <a:avLst/>
                <a:gdLst/>
                <a:ahLst/>
                <a:cxnLst/>
                <a:rect l="l" t="t" r="r" b="b"/>
                <a:pathLst>
                  <a:path w="1070" h="1681" extrusionOk="0">
                    <a:moveTo>
                      <a:pt x="45" y="0"/>
                    </a:moveTo>
                    <a:cubicBezTo>
                      <a:pt x="23" y="0"/>
                      <a:pt x="0" y="28"/>
                      <a:pt x="0" y="45"/>
                    </a:cubicBezTo>
                    <a:cubicBezTo>
                      <a:pt x="144" y="356"/>
                      <a:pt x="287" y="643"/>
                      <a:pt x="454" y="906"/>
                    </a:cubicBezTo>
                    <a:cubicBezTo>
                      <a:pt x="598" y="1192"/>
                      <a:pt x="813" y="1455"/>
                      <a:pt x="1028" y="1671"/>
                    </a:cubicBezTo>
                    <a:cubicBezTo>
                      <a:pt x="1035" y="1678"/>
                      <a:pt x="1042" y="1681"/>
                      <a:pt x="1048" y="1681"/>
                    </a:cubicBezTo>
                    <a:cubicBezTo>
                      <a:pt x="1062" y="1681"/>
                      <a:pt x="1069" y="1664"/>
                      <a:pt x="1052" y="1647"/>
                    </a:cubicBezTo>
                    <a:cubicBezTo>
                      <a:pt x="885" y="1384"/>
                      <a:pt x="694" y="1121"/>
                      <a:pt x="526" y="858"/>
                    </a:cubicBezTo>
                    <a:cubicBezTo>
                      <a:pt x="359" y="595"/>
                      <a:pt x="215" y="308"/>
                      <a:pt x="72" y="21"/>
                    </a:cubicBezTo>
                    <a:cubicBezTo>
                      <a:pt x="64" y="6"/>
                      <a:pt x="55" y="0"/>
                      <a:pt x="4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6" name="Google Shape;1746;p44"/>
              <p:cNvSpPr/>
              <p:nvPr/>
            </p:nvSpPr>
            <p:spPr>
              <a:xfrm>
                <a:off x="4869325" y="6442225"/>
                <a:ext cx="26550" cy="37250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490" extrusionOk="0">
                    <a:moveTo>
                      <a:pt x="58" y="0"/>
                    </a:moveTo>
                    <a:cubicBezTo>
                      <a:pt x="26" y="0"/>
                      <a:pt x="1" y="37"/>
                      <a:pt x="16" y="83"/>
                    </a:cubicBezTo>
                    <a:cubicBezTo>
                      <a:pt x="160" y="323"/>
                      <a:pt x="327" y="562"/>
                      <a:pt x="471" y="801"/>
                    </a:cubicBezTo>
                    <a:cubicBezTo>
                      <a:pt x="566" y="920"/>
                      <a:pt x="638" y="1040"/>
                      <a:pt x="710" y="1159"/>
                    </a:cubicBezTo>
                    <a:cubicBezTo>
                      <a:pt x="805" y="1255"/>
                      <a:pt x="877" y="1375"/>
                      <a:pt x="973" y="1470"/>
                    </a:cubicBezTo>
                    <a:cubicBezTo>
                      <a:pt x="987" y="1484"/>
                      <a:pt x="1001" y="1490"/>
                      <a:pt x="1013" y="1490"/>
                    </a:cubicBezTo>
                    <a:cubicBezTo>
                      <a:pt x="1042" y="1490"/>
                      <a:pt x="1061" y="1456"/>
                      <a:pt x="1044" y="1422"/>
                    </a:cubicBezTo>
                    <a:cubicBezTo>
                      <a:pt x="973" y="1303"/>
                      <a:pt x="901" y="1183"/>
                      <a:pt x="805" y="1088"/>
                    </a:cubicBezTo>
                    <a:lnTo>
                      <a:pt x="566" y="729"/>
                    </a:lnTo>
                    <a:cubicBezTo>
                      <a:pt x="399" y="514"/>
                      <a:pt x="256" y="275"/>
                      <a:pt x="112" y="36"/>
                    </a:cubicBezTo>
                    <a:cubicBezTo>
                      <a:pt x="95" y="11"/>
                      <a:pt x="76" y="0"/>
                      <a:pt x="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7" name="Google Shape;1747;p44"/>
              <p:cNvSpPr/>
              <p:nvPr/>
            </p:nvSpPr>
            <p:spPr>
              <a:xfrm>
                <a:off x="4884075" y="6448000"/>
                <a:ext cx="26325" cy="32350"/>
              </a:xfrm>
              <a:custGeom>
                <a:avLst/>
                <a:gdLst/>
                <a:ahLst/>
                <a:cxnLst/>
                <a:rect l="l" t="t" r="r" b="b"/>
                <a:pathLst>
                  <a:path w="1053" h="1294" extrusionOk="0">
                    <a:moveTo>
                      <a:pt x="55" y="0"/>
                    </a:moveTo>
                    <a:cubicBezTo>
                      <a:pt x="24" y="0"/>
                      <a:pt x="0" y="34"/>
                      <a:pt x="0" y="68"/>
                    </a:cubicBezTo>
                    <a:cubicBezTo>
                      <a:pt x="144" y="283"/>
                      <a:pt x="287" y="498"/>
                      <a:pt x="454" y="713"/>
                    </a:cubicBezTo>
                    <a:cubicBezTo>
                      <a:pt x="622" y="928"/>
                      <a:pt x="789" y="1120"/>
                      <a:pt x="1004" y="1287"/>
                    </a:cubicBezTo>
                    <a:cubicBezTo>
                      <a:pt x="1009" y="1292"/>
                      <a:pt x="1014" y="1293"/>
                      <a:pt x="1018" y="1293"/>
                    </a:cubicBezTo>
                    <a:cubicBezTo>
                      <a:pt x="1037" y="1293"/>
                      <a:pt x="1052" y="1258"/>
                      <a:pt x="1052" y="1239"/>
                    </a:cubicBezTo>
                    <a:cubicBezTo>
                      <a:pt x="885" y="1048"/>
                      <a:pt x="694" y="857"/>
                      <a:pt x="526" y="665"/>
                    </a:cubicBezTo>
                    <a:cubicBezTo>
                      <a:pt x="383" y="450"/>
                      <a:pt x="215" y="235"/>
                      <a:pt x="96" y="20"/>
                    </a:cubicBezTo>
                    <a:cubicBezTo>
                      <a:pt x="82" y="6"/>
                      <a:pt x="68" y="0"/>
                      <a:pt x="5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8" name="Google Shape;1748;p44"/>
              <p:cNvSpPr/>
              <p:nvPr/>
            </p:nvSpPr>
            <p:spPr>
              <a:xfrm>
                <a:off x="4901575" y="6454900"/>
                <a:ext cx="24250" cy="29625"/>
              </a:xfrm>
              <a:custGeom>
                <a:avLst/>
                <a:gdLst/>
                <a:ahLst/>
                <a:cxnLst/>
                <a:rect l="l" t="t" r="r" b="b"/>
                <a:pathLst>
                  <a:path w="970" h="1185" extrusionOk="0">
                    <a:moveTo>
                      <a:pt x="77" y="0"/>
                    </a:moveTo>
                    <a:cubicBezTo>
                      <a:pt x="42" y="0"/>
                      <a:pt x="1" y="45"/>
                      <a:pt x="17" y="79"/>
                    </a:cubicBezTo>
                    <a:cubicBezTo>
                      <a:pt x="137" y="294"/>
                      <a:pt x="257" y="485"/>
                      <a:pt x="400" y="676"/>
                    </a:cubicBezTo>
                    <a:cubicBezTo>
                      <a:pt x="472" y="772"/>
                      <a:pt x="567" y="868"/>
                      <a:pt x="639" y="939"/>
                    </a:cubicBezTo>
                    <a:cubicBezTo>
                      <a:pt x="735" y="1035"/>
                      <a:pt x="830" y="1107"/>
                      <a:pt x="926" y="1178"/>
                    </a:cubicBezTo>
                    <a:cubicBezTo>
                      <a:pt x="931" y="1183"/>
                      <a:pt x="935" y="1185"/>
                      <a:pt x="939" y="1185"/>
                    </a:cubicBezTo>
                    <a:cubicBezTo>
                      <a:pt x="957" y="1185"/>
                      <a:pt x="969" y="1150"/>
                      <a:pt x="950" y="1131"/>
                    </a:cubicBezTo>
                    <a:cubicBezTo>
                      <a:pt x="878" y="1059"/>
                      <a:pt x="806" y="963"/>
                      <a:pt x="711" y="891"/>
                    </a:cubicBezTo>
                    <a:cubicBezTo>
                      <a:pt x="639" y="796"/>
                      <a:pt x="567" y="700"/>
                      <a:pt x="496" y="628"/>
                    </a:cubicBezTo>
                    <a:cubicBezTo>
                      <a:pt x="352" y="437"/>
                      <a:pt x="209" y="222"/>
                      <a:pt x="113" y="31"/>
                    </a:cubicBezTo>
                    <a:cubicBezTo>
                      <a:pt x="106" y="9"/>
                      <a:pt x="92" y="0"/>
                      <a:pt x="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9" name="Google Shape;1749;p44"/>
              <p:cNvSpPr/>
              <p:nvPr/>
            </p:nvSpPr>
            <p:spPr>
              <a:xfrm>
                <a:off x="4919700" y="6461725"/>
                <a:ext cx="22800" cy="276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1106" extrusionOk="0">
                    <a:moveTo>
                      <a:pt x="58" y="0"/>
                    </a:moveTo>
                    <a:cubicBezTo>
                      <a:pt x="25" y="0"/>
                      <a:pt x="1" y="28"/>
                      <a:pt x="34" y="45"/>
                    </a:cubicBezTo>
                    <a:cubicBezTo>
                      <a:pt x="153" y="236"/>
                      <a:pt x="273" y="427"/>
                      <a:pt x="416" y="595"/>
                    </a:cubicBezTo>
                    <a:cubicBezTo>
                      <a:pt x="464" y="666"/>
                      <a:pt x="536" y="762"/>
                      <a:pt x="607" y="834"/>
                    </a:cubicBezTo>
                    <a:cubicBezTo>
                      <a:pt x="679" y="929"/>
                      <a:pt x="751" y="1025"/>
                      <a:pt x="847" y="1097"/>
                    </a:cubicBezTo>
                    <a:cubicBezTo>
                      <a:pt x="853" y="1103"/>
                      <a:pt x="861" y="1106"/>
                      <a:pt x="869" y="1106"/>
                    </a:cubicBezTo>
                    <a:cubicBezTo>
                      <a:pt x="891" y="1106"/>
                      <a:pt x="912" y="1084"/>
                      <a:pt x="894" y="1049"/>
                    </a:cubicBezTo>
                    <a:cubicBezTo>
                      <a:pt x="823" y="977"/>
                      <a:pt x="775" y="881"/>
                      <a:pt x="703" y="810"/>
                    </a:cubicBezTo>
                    <a:lnTo>
                      <a:pt x="488" y="547"/>
                    </a:lnTo>
                    <a:cubicBezTo>
                      <a:pt x="344" y="355"/>
                      <a:pt x="225" y="188"/>
                      <a:pt x="105" y="21"/>
                    </a:cubicBezTo>
                    <a:cubicBezTo>
                      <a:pt x="91" y="6"/>
                      <a:pt x="73" y="0"/>
                      <a:pt x="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0" name="Google Shape;1750;p44"/>
              <p:cNvSpPr/>
              <p:nvPr/>
            </p:nvSpPr>
            <p:spPr>
              <a:xfrm>
                <a:off x="4937625" y="6471900"/>
                <a:ext cx="1580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32" h="762" extrusionOk="0">
                    <a:moveTo>
                      <a:pt x="72" y="0"/>
                    </a:moveTo>
                    <a:cubicBezTo>
                      <a:pt x="38" y="0"/>
                      <a:pt x="0" y="34"/>
                      <a:pt x="34" y="68"/>
                    </a:cubicBezTo>
                    <a:cubicBezTo>
                      <a:pt x="106" y="211"/>
                      <a:pt x="177" y="331"/>
                      <a:pt x="273" y="451"/>
                    </a:cubicBezTo>
                    <a:cubicBezTo>
                      <a:pt x="297" y="498"/>
                      <a:pt x="345" y="546"/>
                      <a:pt x="416" y="594"/>
                    </a:cubicBezTo>
                    <a:cubicBezTo>
                      <a:pt x="464" y="666"/>
                      <a:pt x="512" y="713"/>
                      <a:pt x="560" y="761"/>
                    </a:cubicBezTo>
                    <a:cubicBezTo>
                      <a:pt x="608" y="761"/>
                      <a:pt x="632" y="737"/>
                      <a:pt x="608" y="713"/>
                    </a:cubicBezTo>
                    <a:cubicBezTo>
                      <a:pt x="584" y="666"/>
                      <a:pt x="512" y="594"/>
                      <a:pt x="488" y="546"/>
                    </a:cubicBezTo>
                    <a:cubicBezTo>
                      <a:pt x="440" y="498"/>
                      <a:pt x="392" y="451"/>
                      <a:pt x="345" y="379"/>
                    </a:cubicBezTo>
                    <a:cubicBezTo>
                      <a:pt x="273" y="259"/>
                      <a:pt x="177" y="164"/>
                      <a:pt x="106" y="20"/>
                    </a:cubicBezTo>
                    <a:cubicBezTo>
                      <a:pt x="99" y="6"/>
                      <a:pt x="85" y="0"/>
                      <a:pt x="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1" name="Google Shape;1751;p44"/>
              <p:cNvSpPr/>
              <p:nvPr/>
            </p:nvSpPr>
            <p:spPr>
              <a:xfrm>
                <a:off x="4722100" y="6267575"/>
                <a:ext cx="35100" cy="76575"/>
              </a:xfrm>
              <a:custGeom>
                <a:avLst/>
                <a:gdLst/>
                <a:ahLst/>
                <a:cxnLst/>
                <a:rect l="l" t="t" r="r" b="b"/>
                <a:pathLst>
                  <a:path w="1404" h="3063" extrusionOk="0">
                    <a:moveTo>
                      <a:pt x="35" y="1"/>
                    </a:moveTo>
                    <a:cubicBezTo>
                      <a:pt x="17" y="1"/>
                      <a:pt x="0" y="13"/>
                      <a:pt x="0" y="41"/>
                    </a:cubicBezTo>
                    <a:cubicBezTo>
                      <a:pt x="239" y="877"/>
                      <a:pt x="550" y="1666"/>
                      <a:pt x="956" y="2431"/>
                    </a:cubicBezTo>
                    <a:cubicBezTo>
                      <a:pt x="1052" y="2647"/>
                      <a:pt x="1172" y="2862"/>
                      <a:pt x="1339" y="3053"/>
                    </a:cubicBezTo>
                    <a:cubicBezTo>
                      <a:pt x="1346" y="3060"/>
                      <a:pt x="1355" y="3063"/>
                      <a:pt x="1364" y="3063"/>
                    </a:cubicBezTo>
                    <a:cubicBezTo>
                      <a:pt x="1385" y="3063"/>
                      <a:pt x="1404" y="3046"/>
                      <a:pt x="1387" y="3029"/>
                    </a:cubicBezTo>
                    <a:cubicBezTo>
                      <a:pt x="1315" y="2838"/>
                      <a:pt x="1196" y="2647"/>
                      <a:pt x="1100" y="2479"/>
                    </a:cubicBezTo>
                    <a:cubicBezTo>
                      <a:pt x="980" y="2312"/>
                      <a:pt x="885" y="2121"/>
                      <a:pt x="813" y="1905"/>
                    </a:cubicBezTo>
                    <a:cubicBezTo>
                      <a:pt x="622" y="1523"/>
                      <a:pt x="454" y="1116"/>
                      <a:pt x="311" y="710"/>
                    </a:cubicBezTo>
                    <a:cubicBezTo>
                      <a:pt x="215" y="495"/>
                      <a:pt x="144" y="256"/>
                      <a:pt x="72" y="17"/>
                    </a:cubicBezTo>
                    <a:cubicBezTo>
                      <a:pt x="62" y="7"/>
                      <a:pt x="48" y="1"/>
                      <a:pt x="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2" name="Google Shape;1752;p44"/>
              <p:cNvSpPr/>
              <p:nvPr/>
            </p:nvSpPr>
            <p:spPr>
              <a:xfrm>
                <a:off x="4747200" y="6303775"/>
                <a:ext cx="24525" cy="51150"/>
              </a:xfrm>
              <a:custGeom>
                <a:avLst/>
                <a:gdLst/>
                <a:ahLst/>
                <a:cxnLst/>
                <a:rect l="l" t="t" r="r" b="b"/>
                <a:pathLst>
                  <a:path w="981" h="2046" extrusionOk="0">
                    <a:moveTo>
                      <a:pt x="49" y="1"/>
                    </a:moveTo>
                    <a:cubicBezTo>
                      <a:pt x="28" y="1"/>
                      <a:pt x="0" y="21"/>
                      <a:pt x="0" y="51"/>
                    </a:cubicBezTo>
                    <a:cubicBezTo>
                      <a:pt x="120" y="386"/>
                      <a:pt x="263" y="720"/>
                      <a:pt x="407" y="1055"/>
                    </a:cubicBezTo>
                    <a:cubicBezTo>
                      <a:pt x="478" y="1222"/>
                      <a:pt x="574" y="1390"/>
                      <a:pt x="646" y="1557"/>
                    </a:cubicBezTo>
                    <a:cubicBezTo>
                      <a:pt x="718" y="1724"/>
                      <a:pt x="813" y="1868"/>
                      <a:pt x="933" y="2035"/>
                    </a:cubicBezTo>
                    <a:cubicBezTo>
                      <a:pt x="933" y="2042"/>
                      <a:pt x="937" y="2045"/>
                      <a:pt x="943" y="2045"/>
                    </a:cubicBezTo>
                    <a:cubicBezTo>
                      <a:pt x="957" y="2045"/>
                      <a:pt x="981" y="2028"/>
                      <a:pt x="981" y="2011"/>
                    </a:cubicBezTo>
                    <a:cubicBezTo>
                      <a:pt x="837" y="1677"/>
                      <a:pt x="670" y="1366"/>
                      <a:pt x="502" y="1031"/>
                    </a:cubicBezTo>
                    <a:cubicBezTo>
                      <a:pt x="359" y="720"/>
                      <a:pt x="215" y="362"/>
                      <a:pt x="72" y="27"/>
                    </a:cubicBezTo>
                    <a:cubicBezTo>
                      <a:pt x="72" y="9"/>
                      <a:pt x="62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3" name="Google Shape;1753;p44"/>
              <p:cNvSpPr/>
              <p:nvPr/>
            </p:nvSpPr>
            <p:spPr>
              <a:xfrm>
                <a:off x="4759925" y="6318275"/>
                <a:ext cx="24350" cy="46200"/>
              </a:xfrm>
              <a:custGeom>
                <a:avLst/>
                <a:gdLst/>
                <a:ahLst/>
                <a:cxnLst/>
                <a:rect l="l" t="t" r="r" b="b"/>
                <a:pathLst>
                  <a:path w="974" h="1848" extrusionOk="0">
                    <a:moveTo>
                      <a:pt x="40" y="1"/>
                    </a:moveTo>
                    <a:cubicBezTo>
                      <a:pt x="19" y="1"/>
                      <a:pt x="0" y="35"/>
                      <a:pt x="17" y="69"/>
                    </a:cubicBezTo>
                    <a:lnTo>
                      <a:pt x="448" y="953"/>
                    </a:lnTo>
                    <a:lnTo>
                      <a:pt x="687" y="1407"/>
                    </a:lnTo>
                    <a:cubicBezTo>
                      <a:pt x="758" y="1551"/>
                      <a:pt x="830" y="1694"/>
                      <a:pt x="926" y="1838"/>
                    </a:cubicBezTo>
                    <a:cubicBezTo>
                      <a:pt x="933" y="1845"/>
                      <a:pt x="940" y="1848"/>
                      <a:pt x="946" y="1848"/>
                    </a:cubicBezTo>
                    <a:cubicBezTo>
                      <a:pt x="962" y="1848"/>
                      <a:pt x="974" y="1831"/>
                      <a:pt x="974" y="1814"/>
                    </a:cubicBezTo>
                    <a:cubicBezTo>
                      <a:pt x="926" y="1670"/>
                      <a:pt x="854" y="1527"/>
                      <a:pt x="758" y="1384"/>
                    </a:cubicBezTo>
                    <a:cubicBezTo>
                      <a:pt x="687" y="1216"/>
                      <a:pt x="615" y="1073"/>
                      <a:pt x="543" y="929"/>
                    </a:cubicBezTo>
                    <a:cubicBezTo>
                      <a:pt x="376" y="619"/>
                      <a:pt x="232" y="332"/>
                      <a:pt x="65" y="21"/>
                    </a:cubicBezTo>
                    <a:cubicBezTo>
                      <a:pt x="58" y="7"/>
                      <a:pt x="49" y="1"/>
                      <a:pt x="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4" name="Google Shape;1754;p44"/>
              <p:cNvSpPr/>
              <p:nvPr/>
            </p:nvSpPr>
            <p:spPr>
              <a:xfrm>
                <a:off x="4775875" y="6329025"/>
                <a:ext cx="23175" cy="49200"/>
              </a:xfrm>
              <a:custGeom>
                <a:avLst/>
                <a:gdLst/>
                <a:ahLst/>
                <a:cxnLst/>
                <a:rect l="l" t="t" r="r" b="b"/>
                <a:pathLst>
                  <a:path w="927" h="1968" extrusionOk="0">
                    <a:moveTo>
                      <a:pt x="46" y="1"/>
                    </a:moveTo>
                    <a:cubicBezTo>
                      <a:pt x="24" y="1"/>
                      <a:pt x="1" y="29"/>
                      <a:pt x="1" y="45"/>
                    </a:cubicBezTo>
                    <a:cubicBezTo>
                      <a:pt x="168" y="356"/>
                      <a:pt x="312" y="691"/>
                      <a:pt x="455" y="1001"/>
                    </a:cubicBezTo>
                    <a:cubicBezTo>
                      <a:pt x="575" y="1336"/>
                      <a:pt x="718" y="1647"/>
                      <a:pt x="862" y="1958"/>
                    </a:cubicBezTo>
                    <a:cubicBezTo>
                      <a:pt x="862" y="1965"/>
                      <a:pt x="868" y="1968"/>
                      <a:pt x="876" y="1968"/>
                    </a:cubicBezTo>
                    <a:cubicBezTo>
                      <a:pt x="895" y="1968"/>
                      <a:pt x="926" y="1951"/>
                      <a:pt x="909" y="1934"/>
                    </a:cubicBezTo>
                    <a:cubicBezTo>
                      <a:pt x="814" y="1599"/>
                      <a:pt x="670" y="1288"/>
                      <a:pt x="527" y="977"/>
                    </a:cubicBezTo>
                    <a:cubicBezTo>
                      <a:pt x="383" y="643"/>
                      <a:pt x="240" y="332"/>
                      <a:pt x="73" y="21"/>
                    </a:cubicBezTo>
                    <a:cubicBezTo>
                      <a:pt x="65" y="6"/>
                      <a:pt x="55" y="1"/>
                      <a:pt x="4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5" name="Google Shape;1755;p44"/>
              <p:cNvSpPr/>
              <p:nvPr/>
            </p:nvSpPr>
            <p:spPr>
              <a:xfrm>
                <a:off x="4788675" y="6348625"/>
                <a:ext cx="12750" cy="29000"/>
              </a:xfrm>
              <a:custGeom>
                <a:avLst/>
                <a:gdLst/>
                <a:ahLst/>
                <a:cxnLst/>
                <a:rect l="l" t="t" r="r" b="b"/>
                <a:pathLst>
                  <a:path w="510" h="1160" extrusionOk="0">
                    <a:moveTo>
                      <a:pt x="46" y="0"/>
                    </a:moveTo>
                    <a:cubicBezTo>
                      <a:pt x="22" y="0"/>
                      <a:pt x="0" y="20"/>
                      <a:pt x="15" y="50"/>
                    </a:cubicBezTo>
                    <a:cubicBezTo>
                      <a:pt x="158" y="409"/>
                      <a:pt x="278" y="791"/>
                      <a:pt x="445" y="1150"/>
                    </a:cubicBezTo>
                    <a:cubicBezTo>
                      <a:pt x="452" y="1157"/>
                      <a:pt x="461" y="1160"/>
                      <a:pt x="470" y="1160"/>
                    </a:cubicBezTo>
                    <a:cubicBezTo>
                      <a:pt x="491" y="1160"/>
                      <a:pt x="510" y="1143"/>
                      <a:pt x="493" y="1126"/>
                    </a:cubicBezTo>
                    <a:cubicBezTo>
                      <a:pt x="397" y="743"/>
                      <a:pt x="230" y="385"/>
                      <a:pt x="87" y="26"/>
                    </a:cubicBezTo>
                    <a:cubicBezTo>
                      <a:pt x="77" y="8"/>
                      <a:pt x="61" y="0"/>
                      <a:pt x="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6" name="Google Shape;1756;p44"/>
              <p:cNvSpPr/>
              <p:nvPr/>
            </p:nvSpPr>
            <p:spPr>
              <a:xfrm>
                <a:off x="3873950" y="6640050"/>
                <a:ext cx="9000" cy="39625"/>
              </a:xfrm>
              <a:custGeom>
                <a:avLst/>
                <a:gdLst/>
                <a:ahLst/>
                <a:cxnLst/>
                <a:rect l="l" t="t" r="r" b="b"/>
                <a:pathLst>
                  <a:path w="360" h="1585" extrusionOk="0">
                    <a:moveTo>
                      <a:pt x="308" y="0"/>
                    </a:moveTo>
                    <a:cubicBezTo>
                      <a:pt x="293" y="0"/>
                      <a:pt x="275" y="12"/>
                      <a:pt x="263" y="36"/>
                    </a:cubicBezTo>
                    <a:cubicBezTo>
                      <a:pt x="216" y="132"/>
                      <a:pt x="192" y="251"/>
                      <a:pt x="192" y="395"/>
                    </a:cubicBezTo>
                    <a:cubicBezTo>
                      <a:pt x="168" y="514"/>
                      <a:pt x="120" y="658"/>
                      <a:pt x="120" y="777"/>
                    </a:cubicBezTo>
                    <a:cubicBezTo>
                      <a:pt x="72" y="1040"/>
                      <a:pt x="24" y="1303"/>
                      <a:pt x="0" y="1566"/>
                    </a:cubicBezTo>
                    <a:cubicBezTo>
                      <a:pt x="0" y="1578"/>
                      <a:pt x="12" y="1584"/>
                      <a:pt x="27" y="1584"/>
                    </a:cubicBezTo>
                    <a:cubicBezTo>
                      <a:pt x="42" y="1584"/>
                      <a:pt x="60" y="1578"/>
                      <a:pt x="72" y="1566"/>
                    </a:cubicBezTo>
                    <a:cubicBezTo>
                      <a:pt x="120" y="1303"/>
                      <a:pt x="192" y="1040"/>
                      <a:pt x="240" y="777"/>
                    </a:cubicBezTo>
                    <a:cubicBezTo>
                      <a:pt x="263" y="658"/>
                      <a:pt x="287" y="538"/>
                      <a:pt x="311" y="395"/>
                    </a:cubicBezTo>
                    <a:cubicBezTo>
                      <a:pt x="335" y="275"/>
                      <a:pt x="359" y="156"/>
                      <a:pt x="335" y="36"/>
                    </a:cubicBezTo>
                    <a:cubicBezTo>
                      <a:pt x="335" y="12"/>
                      <a:pt x="323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7" name="Google Shape;1757;p44"/>
              <p:cNvSpPr/>
              <p:nvPr/>
            </p:nvSpPr>
            <p:spPr>
              <a:xfrm>
                <a:off x="3878925" y="6635725"/>
                <a:ext cx="11775" cy="30850"/>
              </a:xfrm>
              <a:custGeom>
                <a:avLst/>
                <a:gdLst/>
                <a:ahLst/>
                <a:cxnLst/>
                <a:rect l="l" t="t" r="r" b="b"/>
                <a:pathLst>
                  <a:path w="471" h="1234" extrusionOk="0">
                    <a:moveTo>
                      <a:pt x="447" y="0"/>
                    </a:moveTo>
                    <a:cubicBezTo>
                      <a:pt x="435" y="0"/>
                      <a:pt x="423" y="6"/>
                      <a:pt x="423" y="18"/>
                    </a:cubicBezTo>
                    <a:cubicBezTo>
                      <a:pt x="375" y="90"/>
                      <a:pt x="351" y="185"/>
                      <a:pt x="327" y="281"/>
                    </a:cubicBezTo>
                    <a:cubicBezTo>
                      <a:pt x="280" y="400"/>
                      <a:pt x="256" y="496"/>
                      <a:pt x="232" y="592"/>
                    </a:cubicBezTo>
                    <a:cubicBezTo>
                      <a:pt x="184" y="783"/>
                      <a:pt x="88" y="998"/>
                      <a:pt x="17" y="1189"/>
                    </a:cubicBezTo>
                    <a:cubicBezTo>
                      <a:pt x="0" y="1206"/>
                      <a:pt x="29" y="1234"/>
                      <a:pt x="49" y="1234"/>
                    </a:cubicBezTo>
                    <a:cubicBezTo>
                      <a:pt x="58" y="1234"/>
                      <a:pt x="64" y="1228"/>
                      <a:pt x="64" y="1213"/>
                    </a:cubicBezTo>
                    <a:cubicBezTo>
                      <a:pt x="184" y="1022"/>
                      <a:pt x="256" y="831"/>
                      <a:pt x="327" y="616"/>
                    </a:cubicBezTo>
                    <a:cubicBezTo>
                      <a:pt x="375" y="544"/>
                      <a:pt x="399" y="448"/>
                      <a:pt x="423" y="353"/>
                    </a:cubicBezTo>
                    <a:cubicBezTo>
                      <a:pt x="471" y="233"/>
                      <a:pt x="471" y="138"/>
                      <a:pt x="471" y="18"/>
                    </a:cubicBezTo>
                    <a:cubicBezTo>
                      <a:pt x="471" y="6"/>
                      <a:pt x="459" y="0"/>
                      <a:pt x="4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8" name="Google Shape;1758;p44"/>
              <p:cNvSpPr/>
              <p:nvPr/>
            </p:nvSpPr>
            <p:spPr>
              <a:xfrm>
                <a:off x="3888900" y="6622125"/>
                <a:ext cx="10775" cy="37475"/>
              </a:xfrm>
              <a:custGeom>
                <a:avLst/>
                <a:gdLst/>
                <a:ahLst/>
                <a:cxnLst/>
                <a:rect l="l" t="t" r="r" b="b"/>
                <a:pathLst>
                  <a:path w="431" h="1499" extrusionOk="0">
                    <a:moveTo>
                      <a:pt x="404" y="0"/>
                    </a:moveTo>
                    <a:cubicBezTo>
                      <a:pt x="389" y="0"/>
                      <a:pt x="371" y="12"/>
                      <a:pt x="359" y="36"/>
                    </a:cubicBezTo>
                    <a:cubicBezTo>
                      <a:pt x="311" y="132"/>
                      <a:pt x="287" y="275"/>
                      <a:pt x="263" y="395"/>
                    </a:cubicBezTo>
                    <a:cubicBezTo>
                      <a:pt x="215" y="490"/>
                      <a:pt x="191" y="610"/>
                      <a:pt x="168" y="729"/>
                    </a:cubicBezTo>
                    <a:cubicBezTo>
                      <a:pt x="120" y="992"/>
                      <a:pt x="72" y="1231"/>
                      <a:pt x="0" y="1470"/>
                    </a:cubicBezTo>
                    <a:cubicBezTo>
                      <a:pt x="14" y="1484"/>
                      <a:pt x="36" y="1498"/>
                      <a:pt x="52" y="1498"/>
                    </a:cubicBezTo>
                    <a:cubicBezTo>
                      <a:pt x="63" y="1498"/>
                      <a:pt x="72" y="1491"/>
                      <a:pt x="72" y="1470"/>
                    </a:cubicBezTo>
                    <a:cubicBezTo>
                      <a:pt x="120" y="1231"/>
                      <a:pt x="191" y="992"/>
                      <a:pt x="263" y="753"/>
                    </a:cubicBezTo>
                    <a:lnTo>
                      <a:pt x="359" y="395"/>
                    </a:lnTo>
                    <a:cubicBezTo>
                      <a:pt x="383" y="275"/>
                      <a:pt x="407" y="156"/>
                      <a:pt x="431" y="36"/>
                    </a:cubicBezTo>
                    <a:cubicBezTo>
                      <a:pt x="431" y="12"/>
                      <a:pt x="419" y="0"/>
                      <a:pt x="4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9" name="Google Shape;1759;p44"/>
              <p:cNvSpPr/>
              <p:nvPr/>
            </p:nvSpPr>
            <p:spPr>
              <a:xfrm>
                <a:off x="4140525" y="7267325"/>
                <a:ext cx="27350" cy="27175"/>
              </a:xfrm>
              <a:custGeom>
                <a:avLst/>
                <a:gdLst/>
                <a:ahLst/>
                <a:cxnLst/>
                <a:rect l="l" t="t" r="r" b="b"/>
                <a:pathLst>
                  <a:path w="1094" h="1087" extrusionOk="0">
                    <a:moveTo>
                      <a:pt x="48" y="1"/>
                    </a:moveTo>
                    <a:cubicBezTo>
                      <a:pt x="24" y="1"/>
                      <a:pt x="1" y="49"/>
                      <a:pt x="24" y="73"/>
                    </a:cubicBezTo>
                    <a:cubicBezTo>
                      <a:pt x="240" y="168"/>
                      <a:pt x="431" y="312"/>
                      <a:pt x="598" y="479"/>
                    </a:cubicBezTo>
                    <a:cubicBezTo>
                      <a:pt x="766" y="646"/>
                      <a:pt x="909" y="862"/>
                      <a:pt x="1029" y="1077"/>
                    </a:cubicBezTo>
                    <a:cubicBezTo>
                      <a:pt x="1029" y="1084"/>
                      <a:pt x="1035" y="1087"/>
                      <a:pt x="1043" y="1087"/>
                    </a:cubicBezTo>
                    <a:cubicBezTo>
                      <a:pt x="1062" y="1087"/>
                      <a:pt x="1093" y="1070"/>
                      <a:pt x="1076" y="1053"/>
                    </a:cubicBezTo>
                    <a:cubicBezTo>
                      <a:pt x="909" y="575"/>
                      <a:pt x="526" y="192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0" name="Google Shape;1760;p44"/>
              <p:cNvSpPr/>
              <p:nvPr/>
            </p:nvSpPr>
            <p:spPr>
              <a:xfrm>
                <a:off x="4739775" y="7225325"/>
                <a:ext cx="53950" cy="52100"/>
              </a:xfrm>
              <a:custGeom>
                <a:avLst/>
                <a:gdLst/>
                <a:ahLst/>
                <a:cxnLst/>
                <a:rect l="l" t="t" r="r" b="b"/>
                <a:pathLst>
                  <a:path w="2158" h="2084" extrusionOk="0">
                    <a:moveTo>
                      <a:pt x="2105" y="1"/>
                    </a:moveTo>
                    <a:cubicBezTo>
                      <a:pt x="2100" y="1"/>
                      <a:pt x="2095" y="3"/>
                      <a:pt x="2090" y="7"/>
                    </a:cubicBezTo>
                    <a:cubicBezTo>
                      <a:pt x="1971" y="31"/>
                      <a:pt x="1875" y="103"/>
                      <a:pt x="1780" y="175"/>
                    </a:cubicBezTo>
                    <a:cubicBezTo>
                      <a:pt x="1684" y="246"/>
                      <a:pt x="1588" y="318"/>
                      <a:pt x="1493" y="414"/>
                    </a:cubicBezTo>
                    <a:cubicBezTo>
                      <a:pt x="1301" y="557"/>
                      <a:pt x="1110" y="725"/>
                      <a:pt x="943" y="892"/>
                    </a:cubicBezTo>
                    <a:cubicBezTo>
                      <a:pt x="775" y="1059"/>
                      <a:pt x="608" y="1227"/>
                      <a:pt x="441" y="1418"/>
                    </a:cubicBezTo>
                    <a:cubicBezTo>
                      <a:pt x="297" y="1609"/>
                      <a:pt x="154" y="1800"/>
                      <a:pt x="34" y="2016"/>
                    </a:cubicBezTo>
                    <a:cubicBezTo>
                      <a:pt x="0" y="2049"/>
                      <a:pt x="26" y="2083"/>
                      <a:pt x="61" y="2083"/>
                    </a:cubicBezTo>
                    <a:cubicBezTo>
                      <a:pt x="76" y="2083"/>
                      <a:pt x="92" y="2077"/>
                      <a:pt x="106" y="2063"/>
                    </a:cubicBezTo>
                    <a:cubicBezTo>
                      <a:pt x="249" y="1872"/>
                      <a:pt x="393" y="1705"/>
                      <a:pt x="560" y="1513"/>
                    </a:cubicBezTo>
                    <a:cubicBezTo>
                      <a:pt x="752" y="1346"/>
                      <a:pt x="895" y="1179"/>
                      <a:pt x="1062" y="1011"/>
                    </a:cubicBezTo>
                    <a:cubicBezTo>
                      <a:pt x="1230" y="844"/>
                      <a:pt x="1397" y="701"/>
                      <a:pt x="1588" y="533"/>
                    </a:cubicBezTo>
                    <a:cubicBezTo>
                      <a:pt x="1660" y="462"/>
                      <a:pt x="1780" y="390"/>
                      <a:pt x="1875" y="318"/>
                    </a:cubicBezTo>
                    <a:cubicBezTo>
                      <a:pt x="1971" y="246"/>
                      <a:pt x="2066" y="175"/>
                      <a:pt x="2138" y="79"/>
                    </a:cubicBezTo>
                    <a:cubicBezTo>
                      <a:pt x="2158" y="40"/>
                      <a:pt x="2129" y="1"/>
                      <a:pt x="21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1" name="Google Shape;1761;p44"/>
              <p:cNvSpPr/>
              <p:nvPr/>
            </p:nvSpPr>
            <p:spPr>
              <a:xfrm>
                <a:off x="4760450" y="7240275"/>
                <a:ext cx="32075" cy="29050"/>
              </a:xfrm>
              <a:custGeom>
                <a:avLst/>
                <a:gdLst/>
                <a:ahLst/>
                <a:cxnLst/>
                <a:rect l="l" t="t" r="r" b="b"/>
                <a:pathLst>
                  <a:path w="1283" h="1162" extrusionOk="0">
                    <a:moveTo>
                      <a:pt x="1253" y="0"/>
                    </a:moveTo>
                    <a:cubicBezTo>
                      <a:pt x="1249" y="0"/>
                      <a:pt x="1244" y="2"/>
                      <a:pt x="1239" y="7"/>
                    </a:cubicBezTo>
                    <a:cubicBezTo>
                      <a:pt x="1000" y="103"/>
                      <a:pt x="761" y="270"/>
                      <a:pt x="570" y="461"/>
                    </a:cubicBezTo>
                    <a:cubicBezTo>
                      <a:pt x="355" y="652"/>
                      <a:pt x="188" y="868"/>
                      <a:pt x="20" y="1107"/>
                    </a:cubicBezTo>
                    <a:cubicBezTo>
                      <a:pt x="1" y="1126"/>
                      <a:pt x="28" y="1161"/>
                      <a:pt x="52" y="1161"/>
                    </a:cubicBezTo>
                    <a:cubicBezTo>
                      <a:pt x="58" y="1161"/>
                      <a:pt x="63" y="1159"/>
                      <a:pt x="68" y="1155"/>
                    </a:cubicBezTo>
                    <a:cubicBezTo>
                      <a:pt x="235" y="939"/>
                      <a:pt x="427" y="724"/>
                      <a:pt x="642" y="557"/>
                    </a:cubicBezTo>
                    <a:cubicBezTo>
                      <a:pt x="833" y="366"/>
                      <a:pt x="1072" y="222"/>
                      <a:pt x="1263" y="31"/>
                    </a:cubicBezTo>
                    <a:cubicBezTo>
                      <a:pt x="1283" y="31"/>
                      <a:pt x="1271" y="0"/>
                      <a:pt x="12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2" name="Google Shape;1762;p44"/>
              <p:cNvSpPr/>
              <p:nvPr/>
            </p:nvSpPr>
            <p:spPr>
              <a:xfrm>
                <a:off x="4778500" y="7245225"/>
                <a:ext cx="18325" cy="145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81" extrusionOk="0">
                    <a:moveTo>
                      <a:pt x="685" y="0"/>
                    </a:moveTo>
                    <a:cubicBezTo>
                      <a:pt x="565" y="72"/>
                      <a:pt x="446" y="144"/>
                      <a:pt x="350" y="239"/>
                    </a:cubicBezTo>
                    <a:lnTo>
                      <a:pt x="39" y="502"/>
                    </a:lnTo>
                    <a:cubicBezTo>
                      <a:pt x="0" y="541"/>
                      <a:pt x="41" y="580"/>
                      <a:pt x="83" y="580"/>
                    </a:cubicBezTo>
                    <a:cubicBezTo>
                      <a:pt x="93" y="580"/>
                      <a:pt x="102" y="578"/>
                      <a:pt x="111" y="574"/>
                    </a:cubicBezTo>
                    <a:lnTo>
                      <a:pt x="422" y="311"/>
                    </a:lnTo>
                    <a:cubicBezTo>
                      <a:pt x="541" y="239"/>
                      <a:pt x="637" y="144"/>
                      <a:pt x="709" y="48"/>
                    </a:cubicBezTo>
                    <a:cubicBezTo>
                      <a:pt x="733" y="24"/>
                      <a:pt x="709" y="0"/>
                      <a:pt x="6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3" name="Google Shape;1763;p44"/>
              <p:cNvSpPr/>
              <p:nvPr/>
            </p:nvSpPr>
            <p:spPr>
              <a:xfrm>
                <a:off x="4232575" y="7130400"/>
                <a:ext cx="7800" cy="68675"/>
              </a:xfrm>
              <a:custGeom>
                <a:avLst/>
                <a:gdLst/>
                <a:ahLst/>
                <a:cxnLst/>
                <a:rect l="l" t="t" r="r" b="b"/>
                <a:pathLst>
                  <a:path w="312" h="2747" extrusionOk="0">
                    <a:moveTo>
                      <a:pt x="220" y="1"/>
                    </a:moveTo>
                    <a:cubicBezTo>
                      <a:pt x="204" y="1"/>
                      <a:pt x="186" y="9"/>
                      <a:pt x="168" y="27"/>
                    </a:cubicBezTo>
                    <a:cubicBezTo>
                      <a:pt x="120" y="122"/>
                      <a:pt x="96" y="242"/>
                      <a:pt x="96" y="362"/>
                    </a:cubicBezTo>
                    <a:cubicBezTo>
                      <a:pt x="72" y="457"/>
                      <a:pt x="48" y="577"/>
                      <a:pt x="24" y="696"/>
                    </a:cubicBezTo>
                    <a:cubicBezTo>
                      <a:pt x="0" y="1150"/>
                      <a:pt x="0" y="1629"/>
                      <a:pt x="72" y="2083"/>
                    </a:cubicBezTo>
                    <a:cubicBezTo>
                      <a:pt x="96" y="2298"/>
                      <a:pt x="144" y="2513"/>
                      <a:pt x="239" y="2728"/>
                    </a:cubicBezTo>
                    <a:cubicBezTo>
                      <a:pt x="251" y="2740"/>
                      <a:pt x="263" y="2746"/>
                      <a:pt x="275" y="2746"/>
                    </a:cubicBezTo>
                    <a:cubicBezTo>
                      <a:pt x="287" y="2746"/>
                      <a:pt x="299" y="2740"/>
                      <a:pt x="311" y="2728"/>
                    </a:cubicBezTo>
                    <a:cubicBezTo>
                      <a:pt x="287" y="2513"/>
                      <a:pt x="263" y="2274"/>
                      <a:pt x="239" y="2059"/>
                    </a:cubicBezTo>
                    <a:cubicBezTo>
                      <a:pt x="216" y="1844"/>
                      <a:pt x="192" y="1629"/>
                      <a:pt x="192" y="1390"/>
                    </a:cubicBezTo>
                    <a:cubicBezTo>
                      <a:pt x="168" y="1174"/>
                      <a:pt x="192" y="935"/>
                      <a:pt x="192" y="720"/>
                    </a:cubicBezTo>
                    <a:cubicBezTo>
                      <a:pt x="192" y="601"/>
                      <a:pt x="216" y="505"/>
                      <a:pt x="239" y="409"/>
                    </a:cubicBezTo>
                    <a:cubicBezTo>
                      <a:pt x="263" y="290"/>
                      <a:pt x="263" y="170"/>
                      <a:pt x="263" y="51"/>
                    </a:cubicBezTo>
                    <a:cubicBezTo>
                      <a:pt x="263" y="21"/>
                      <a:pt x="245" y="1"/>
                      <a:pt x="2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4" name="Google Shape;1764;p44"/>
              <p:cNvSpPr/>
              <p:nvPr/>
            </p:nvSpPr>
            <p:spPr>
              <a:xfrm>
                <a:off x="4238550" y="7154075"/>
                <a:ext cx="5400" cy="27675"/>
              </a:xfrm>
              <a:custGeom>
                <a:avLst/>
                <a:gdLst/>
                <a:ahLst/>
                <a:cxnLst/>
                <a:rect l="l" t="t" r="r" b="b"/>
                <a:pathLst>
                  <a:path w="216" h="1107" extrusionOk="0">
                    <a:moveTo>
                      <a:pt x="36" y="0"/>
                    </a:moveTo>
                    <a:cubicBezTo>
                      <a:pt x="18" y="0"/>
                      <a:pt x="0" y="12"/>
                      <a:pt x="0" y="36"/>
                    </a:cubicBezTo>
                    <a:cubicBezTo>
                      <a:pt x="24" y="203"/>
                      <a:pt x="48" y="371"/>
                      <a:pt x="72" y="562"/>
                    </a:cubicBezTo>
                    <a:cubicBezTo>
                      <a:pt x="96" y="729"/>
                      <a:pt x="120" y="897"/>
                      <a:pt x="168" y="1088"/>
                    </a:cubicBezTo>
                    <a:cubicBezTo>
                      <a:pt x="168" y="1100"/>
                      <a:pt x="180" y="1106"/>
                      <a:pt x="192" y="1106"/>
                    </a:cubicBezTo>
                    <a:cubicBezTo>
                      <a:pt x="204" y="1106"/>
                      <a:pt x="216" y="1100"/>
                      <a:pt x="216" y="1088"/>
                    </a:cubicBezTo>
                    <a:cubicBezTo>
                      <a:pt x="216" y="897"/>
                      <a:pt x="192" y="729"/>
                      <a:pt x="144" y="562"/>
                    </a:cubicBezTo>
                    <a:cubicBezTo>
                      <a:pt x="120" y="371"/>
                      <a:pt x="96" y="203"/>
                      <a:pt x="72" y="36"/>
                    </a:cubicBezTo>
                    <a:cubicBezTo>
                      <a:pt x="72" y="12"/>
                      <a:pt x="54" y="0"/>
                      <a:pt x="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5" name="Google Shape;1765;p44"/>
              <p:cNvSpPr/>
              <p:nvPr/>
            </p:nvSpPr>
            <p:spPr>
              <a:xfrm>
                <a:off x="4648800" y="7124700"/>
                <a:ext cx="11150" cy="63225"/>
              </a:xfrm>
              <a:custGeom>
                <a:avLst/>
                <a:gdLst/>
                <a:ahLst/>
                <a:cxnLst/>
                <a:rect l="l" t="t" r="r" b="b"/>
                <a:pathLst>
                  <a:path w="446" h="2529" extrusionOk="0">
                    <a:moveTo>
                      <a:pt x="347" y="0"/>
                    </a:moveTo>
                    <a:cubicBezTo>
                      <a:pt x="327" y="0"/>
                      <a:pt x="302" y="12"/>
                      <a:pt x="302" y="40"/>
                    </a:cubicBezTo>
                    <a:cubicBezTo>
                      <a:pt x="278" y="470"/>
                      <a:pt x="278" y="876"/>
                      <a:pt x="231" y="1283"/>
                    </a:cubicBezTo>
                    <a:cubicBezTo>
                      <a:pt x="207" y="1498"/>
                      <a:pt x="159" y="1689"/>
                      <a:pt x="111" y="1881"/>
                    </a:cubicBezTo>
                    <a:cubicBezTo>
                      <a:pt x="111" y="1976"/>
                      <a:pt x="87" y="2096"/>
                      <a:pt x="63" y="2191"/>
                    </a:cubicBezTo>
                    <a:cubicBezTo>
                      <a:pt x="39" y="2287"/>
                      <a:pt x="15" y="2383"/>
                      <a:pt x="15" y="2478"/>
                    </a:cubicBezTo>
                    <a:cubicBezTo>
                      <a:pt x="1" y="2508"/>
                      <a:pt x="22" y="2528"/>
                      <a:pt x="47" y="2528"/>
                    </a:cubicBezTo>
                    <a:cubicBezTo>
                      <a:pt x="62" y="2528"/>
                      <a:pt x="78" y="2520"/>
                      <a:pt x="87" y="2502"/>
                    </a:cubicBezTo>
                    <a:cubicBezTo>
                      <a:pt x="135" y="2407"/>
                      <a:pt x="183" y="2311"/>
                      <a:pt x="207" y="2215"/>
                    </a:cubicBezTo>
                    <a:cubicBezTo>
                      <a:pt x="231" y="2096"/>
                      <a:pt x="254" y="2000"/>
                      <a:pt x="278" y="1904"/>
                    </a:cubicBezTo>
                    <a:cubicBezTo>
                      <a:pt x="326" y="1689"/>
                      <a:pt x="350" y="1498"/>
                      <a:pt x="374" y="1283"/>
                    </a:cubicBezTo>
                    <a:cubicBezTo>
                      <a:pt x="446" y="853"/>
                      <a:pt x="446" y="422"/>
                      <a:pt x="374" y="16"/>
                    </a:cubicBezTo>
                    <a:cubicBezTo>
                      <a:pt x="374" y="6"/>
                      <a:pt x="362" y="0"/>
                      <a:pt x="3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6" name="Google Shape;1766;p44"/>
              <p:cNvSpPr/>
              <p:nvPr/>
            </p:nvSpPr>
            <p:spPr>
              <a:xfrm>
                <a:off x="4407925" y="7130075"/>
                <a:ext cx="31475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1259" h="632" extrusionOk="0">
                    <a:moveTo>
                      <a:pt x="724" y="0"/>
                    </a:moveTo>
                    <a:cubicBezTo>
                      <a:pt x="668" y="0"/>
                      <a:pt x="615" y="6"/>
                      <a:pt x="565" y="16"/>
                    </a:cubicBezTo>
                    <a:cubicBezTo>
                      <a:pt x="302" y="88"/>
                      <a:pt x="87" y="279"/>
                      <a:pt x="15" y="542"/>
                    </a:cubicBezTo>
                    <a:cubicBezTo>
                      <a:pt x="1" y="600"/>
                      <a:pt x="48" y="631"/>
                      <a:pt x="92" y="631"/>
                    </a:cubicBezTo>
                    <a:cubicBezTo>
                      <a:pt x="121" y="631"/>
                      <a:pt x="149" y="618"/>
                      <a:pt x="159" y="590"/>
                    </a:cubicBezTo>
                    <a:cubicBezTo>
                      <a:pt x="231" y="375"/>
                      <a:pt x="398" y="231"/>
                      <a:pt x="613" y="183"/>
                    </a:cubicBezTo>
                    <a:cubicBezTo>
                      <a:pt x="641" y="176"/>
                      <a:pt x="671" y="173"/>
                      <a:pt x="702" y="173"/>
                    </a:cubicBezTo>
                    <a:cubicBezTo>
                      <a:pt x="777" y="173"/>
                      <a:pt x="856" y="190"/>
                      <a:pt x="924" y="207"/>
                    </a:cubicBezTo>
                    <a:cubicBezTo>
                      <a:pt x="972" y="231"/>
                      <a:pt x="1020" y="255"/>
                      <a:pt x="1067" y="279"/>
                    </a:cubicBezTo>
                    <a:cubicBezTo>
                      <a:pt x="1115" y="327"/>
                      <a:pt x="1163" y="351"/>
                      <a:pt x="1211" y="351"/>
                    </a:cubicBezTo>
                    <a:cubicBezTo>
                      <a:pt x="1235" y="351"/>
                      <a:pt x="1259" y="327"/>
                      <a:pt x="1259" y="303"/>
                    </a:cubicBezTo>
                    <a:cubicBezTo>
                      <a:pt x="1259" y="159"/>
                      <a:pt x="1091" y="88"/>
                      <a:pt x="972" y="40"/>
                    </a:cubicBezTo>
                    <a:cubicBezTo>
                      <a:pt x="888" y="12"/>
                      <a:pt x="804" y="0"/>
                      <a:pt x="7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7" name="Google Shape;1767;p44"/>
              <p:cNvSpPr/>
              <p:nvPr/>
            </p:nvSpPr>
            <p:spPr>
              <a:xfrm>
                <a:off x="4410100" y="7143500"/>
                <a:ext cx="11975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479" h="788" extrusionOk="0">
                    <a:moveTo>
                      <a:pt x="416" y="0"/>
                    </a:moveTo>
                    <a:cubicBezTo>
                      <a:pt x="413" y="0"/>
                      <a:pt x="410" y="2"/>
                      <a:pt x="407" y="5"/>
                    </a:cubicBezTo>
                    <a:cubicBezTo>
                      <a:pt x="311" y="5"/>
                      <a:pt x="239" y="29"/>
                      <a:pt x="191" y="77"/>
                    </a:cubicBezTo>
                    <a:cubicBezTo>
                      <a:pt x="24" y="220"/>
                      <a:pt x="0" y="483"/>
                      <a:pt x="144" y="650"/>
                    </a:cubicBezTo>
                    <a:cubicBezTo>
                      <a:pt x="191" y="698"/>
                      <a:pt x="263" y="746"/>
                      <a:pt x="311" y="770"/>
                    </a:cubicBezTo>
                    <a:cubicBezTo>
                      <a:pt x="335" y="782"/>
                      <a:pt x="359" y="788"/>
                      <a:pt x="380" y="788"/>
                    </a:cubicBezTo>
                    <a:cubicBezTo>
                      <a:pt x="401" y="788"/>
                      <a:pt x="418" y="782"/>
                      <a:pt x="430" y="770"/>
                    </a:cubicBezTo>
                    <a:cubicBezTo>
                      <a:pt x="478" y="746"/>
                      <a:pt x="430" y="698"/>
                      <a:pt x="407" y="674"/>
                    </a:cubicBezTo>
                    <a:cubicBezTo>
                      <a:pt x="383" y="650"/>
                      <a:pt x="359" y="650"/>
                      <a:pt x="335" y="626"/>
                    </a:cubicBezTo>
                    <a:cubicBezTo>
                      <a:pt x="311" y="603"/>
                      <a:pt x="287" y="579"/>
                      <a:pt x="263" y="555"/>
                    </a:cubicBezTo>
                    <a:cubicBezTo>
                      <a:pt x="215" y="507"/>
                      <a:pt x="215" y="459"/>
                      <a:pt x="191" y="411"/>
                    </a:cubicBezTo>
                    <a:cubicBezTo>
                      <a:pt x="191" y="268"/>
                      <a:pt x="287" y="124"/>
                      <a:pt x="407" y="77"/>
                    </a:cubicBezTo>
                    <a:cubicBezTo>
                      <a:pt x="448" y="56"/>
                      <a:pt x="436" y="0"/>
                      <a:pt x="4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8" name="Google Shape;1768;p44"/>
              <p:cNvSpPr/>
              <p:nvPr/>
            </p:nvSpPr>
            <p:spPr>
              <a:xfrm>
                <a:off x="4861350" y="6863300"/>
                <a:ext cx="1825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73" h="1214" extrusionOk="0">
                    <a:moveTo>
                      <a:pt x="25" y="0"/>
                    </a:moveTo>
                    <a:cubicBezTo>
                      <a:pt x="1" y="406"/>
                      <a:pt x="1" y="813"/>
                      <a:pt x="25" y="1195"/>
                    </a:cubicBezTo>
                    <a:cubicBezTo>
                      <a:pt x="25" y="1207"/>
                      <a:pt x="25" y="1213"/>
                      <a:pt x="28" y="1213"/>
                    </a:cubicBezTo>
                    <a:cubicBezTo>
                      <a:pt x="31" y="1213"/>
                      <a:pt x="37" y="1207"/>
                      <a:pt x="49" y="1195"/>
                    </a:cubicBezTo>
                    <a:cubicBezTo>
                      <a:pt x="72" y="813"/>
                      <a:pt x="49" y="406"/>
                      <a:pt x="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9" name="Google Shape;1769;p44"/>
              <p:cNvSpPr/>
              <p:nvPr/>
            </p:nvSpPr>
            <p:spPr>
              <a:xfrm>
                <a:off x="4419650" y="7342050"/>
                <a:ext cx="301875" cy="38275"/>
              </a:xfrm>
              <a:custGeom>
                <a:avLst/>
                <a:gdLst/>
                <a:ahLst/>
                <a:cxnLst/>
                <a:rect l="l" t="t" r="r" b="b"/>
                <a:pathLst>
                  <a:path w="12075" h="1531" extrusionOk="0">
                    <a:moveTo>
                      <a:pt x="12002" y="0"/>
                    </a:moveTo>
                    <a:cubicBezTo>
                      <a:pt x="11811" y="48"/>
                      <a:pt x="11596" y="72"/>
                      <a:pt x="11405" y="120"/>
                    </a:cubicBezTo>
                    <a:lnTo>
                      <a:pt x="10831" y="239"/>
                    </a:lnTo>
                    <a:cubicBezTo>
                      <a:pt x="10448" y="335"/>
                      <a:pt x="10066" y="431"/>
                      <a:pt x="9683" y="502"/>
                    </a:cubicBezTo>
                    <a:cubicBezTo>
                      <a:pt x="8918" y="694"/>
                      <a:pt x="8153" y="885"/>
                      <a:pt x="7388" y="1004"/>
                    </a:cubicBezTo>
                    <a:cubicBezTo>
                      <a:pt x="6623" y="1124"/>
                      <a:pt x="5858" y="1196"/>
                      <a:pt x="5093" y="1196"/>
                    </a:cubicBezTo>
                    <a:lnTo>
                      <a:pt x="2726" y="1315"/>
                    </a:lnTo>
                    <a:cubicBezTo>
                      <a:pt x="2272" y="1315"/>
                      <a:pt x="1842" y="1339"/>
                      <a:pt x="1411" y="1363"/>
                    </a:cubicBezTo>
                    <a:lnTo>
                      <a:pt x="742" y="1411"/>
                    </a:lnTo>
                    <a:cubicBezTo>
                      <a:pt x="527" y="1411"/>
                      <a:pt x="288" y="1459"/>
                      <a:pt x="72" y="1459"/>
                    </a:cubicBezTo>
                    <a:cubicBezTo>
                      <a:pt x="25" y="1459"/>
                      <a:pt x="1" y="1530"/>
                      <a:pt x="72" y="1530"/>
                    </a:cubicBezTo>
                    <a:lnTo>
                      <a:pt x="1244" y="1530"/>
                    </a:lnTo>
                    <a:lnTo>
                      <a:pt x="2439" y="1483"/>
                    </a:lnTo>
                    <a:lnTo>
                      <a:pt x="4806" y="1387"/>
                    </a:lnTo>
                    <a:cubicBezTo>
                      <a:pt x="5595" y="1387"/>
                      <a:pt x="6360" y="1315"/>
                      <a:pt x="7149" y="1220"/>
                    </a:cubicBezTo>
                    <a:cubicBezTo>
                      <a:pt x="7914" y="1124"/>
                      <a:pt x="8679" y="933"/>
                      <a:pt x="9444" y="765"/>
                    </a:cubicBezTo>
                    <a:lnTo>
                      <a:pt x="10735" y="455"/>
                    </a:lnTo>
                    <a:cubicBezTo>
                      <a:pt x="10951" y="407"/>
                      <a:pt x="11142" y="359"/>
                      <a:pt x="11357" y="287"/>
                    </a:cubicBezTo>
                    <a:cubicBezTo>
                      <a:pt x="11572" y="239"/>
                      <a:pt x="11811" y="192"/>
                      <a:pt x="12026" y="120"/>
                    </a:cubicBezTo>
                    <a:cubicBezTo>
                      <a:pt x="12074" y="96"/>
                      <a:pt x="12050" y="24"/>
                      <a:pt x="1200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0" name="Google Shape;1770;p44"/>
              <p:cNvSpPr/>
              <p:nvPr/>
            </p:nvSpPr>
            <p:spPr>
              <a:xfrm>
                <a:off x="4372425" y="7395600"/>
                <a:ext cx="298875" cy="8625"/>
              </a:xfrm>
              <a:custGeom>
                <a:avLst/>
                <a:gdLst/>
                <a:ahLst/>
                <a:cxnLst/>
                <a:rect l="l" t="t" r="r" b="b"/>
                <a:pathLst>
                  <a:path w="11955" h="345" extrusionOk="0">
                    <a:moveTo>
                      <a:pt x="4015" y="0"/>
                    </a:moveTo>
                    <a:cubicBezTo>
                      <a:pt x="3563" y="0"/>
                      <a:pt x="3110" y="3"/>
                      <a:pt x="2655" y="10"/>
                    </a:cubicBezTo>
                    <a:lnTo>
                      <a:pt x="1364" y="34"/>
                    </a:lnTo>
                    <a:lnTo>
                      <a:pt x="718" y="58"/>
                    </a:lnTo>
                    <a:cubicBezTo>
                      <a:pt x="503" y="58"/>
                      <a:pt x="288" y="58"/>
                      <a:pt x="73" y="82"/>
                    </a:cubicBezTo>
                    <a:cubicBezTo>
                      <a:pt x="1" y="82"/>
                      <a:pt x="1" y="177"/>
                      <a:pt x="73" y="177"/>
                    </a:cubicBezTo>
                    <a:lnTo>
                      <a:pt x="4687" y="177"/>
                    </a:lnTo>
                    <a:cubicBezTo>
                      <a:pt x="6241" y="177"/>
                      <a:pt x="7771" y="201"/>
                      <a:pt x="9301" y="273"/>
                    </a:cubicBezTo>
                    <a:cubicBezTo>
                      <a:pt x="10162" y="297"/>
                      <a:pt x="11046" y="321"/>
                      <a:pt x="11907" y="345"/>
                    </a:cubicBezTo>
                    <a:cubicBezTo>
                      <a:pt x="11955" y="345"/>
                      <a:pt x="11955" y="249"/>
                      <a:pt x="11907" y="249"/>
                    </a:cubicBezTo>
                    <a:cubicBezTo>
                      <a:pt x="10353" y="154"/>
                      <a:pt x="8823" y="82"/>
                      <a:pt x="7269" y="34"/>
                    </a:cubicBezTo>
                    <a:cubicBezTo>
                      <a:pt x="6187" y="17"/>
                      <a:pt x="5105" y="0"/>
                      <a:pt x="40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1" name="Google Shape;1771;p44"/>
              <p:cNvSpPr/>
              <p:nvPr/>
            </p:nvSpPr>
            <p:spPr>
              <a:xfrm>
                <a:off x="4486100" y="7432450"/>
                <a:ext cx="36300" cy="5325"/>
              </a:xfrm>
              <a:custGeom>
                <a:avLst/>
                <a:gdLst/>
                <a:ahLst/>
                <a:cxnLst/>
                <a:rect l="l" t="t" r="r" b="b"/>
                <a:pathLst>
                  <a:path w="1452" h="213" extrusionOk="0">
                    <a:moveTo>
                      <a:pt x="1060" y="0"/>
                    </a:moveTo>
                    <a:cubicBezTo>
                      <a:pt x="947" y="0"/>
                      <a:pt x="833" y="6"/>
                      <a:pt x="714" y="18"/>
                    </a:cubicBezTo>
                    <a:cubicBezTo>
                      <a:pt x="498" y="42"/>
                      <a:pt x="283" y="90"/>
                      <a:pt x="44" y="114"/>
                    </a:cubicBezTo>
                    <a:cubicBezTo>
                      <a:pt x="1" y="114"/>
                      <a:pt x="17" y="213"/>
                      <a:pt x="56" y="213"/>
                    </a:cubicBezTo>
                    <a:cubicBezTo>
                      <a:pt x="60" y="213"/>
                      <a:pt x="64" y="212"/>
                      <a:pt x="68" y="210"/>
                    </a:cubicBezTo>
                    <a:cubicBezTo>
                      <a:pt x="307" y="186"/>
                      <a:pt x="522" y="162"/>
                      <a:pt x="738" y="138"/>
                    </a:cubicBezTo>
                    <a:cubicBezTo>
                      <a:pt x="953" y="138"/>
                      <a:pt x="1192" y="138"/>
                      <a:pt x="1407" y="114"/>
                    </a:cubicBezTo>
                    <a:cubicBezTo>
                      <a:pt x="1411" y="116"/>
                      <a:pt x="1414" y="117"/>
                      <a:pt x="1417" y="117"/>
                    </a:cubicBezTo>
                    <a:cubicBezTo>
                      <a:pt x="1451" y="117"/>
                      <a:pt x="1451" y="16"/>
                      <a:pt x="1417" y="16"/>
                    </a:cubicBezTo>
                    <a:cubicBezTo>
                      <a:pt x="1414" y="16"/>
                      <a:pt x="1411" y="17"/>
                      <a:pt x="1407" y="18"/>
                    </a:cubicBezTo>
                    <a:cubicBezTo>
                      <a:pt x="1287" y="6"/>
                      <a:pt x="1174" y="0"/>
                      <a:pt x="10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2" name="Google Shape;1772;p44"/>
              <p:cNvSpPr/>
              <p:nvPr/>
            </p:nvSpPr>
            <p:spPr>
              <a:xfrm>
                <a:off x="4554725" y="7437425"/>
                <a:ext cx="124950" cy="12325"/>
              </a:xfrm>
              <a:custGeom>
                <a:avLst/>
                <a:gdLst/>
                <a:ahLst/>
                <a:cxnLst/>
                <a:rect l="l" t="t" r="r" b="b"/>
                <a:pathLst>
                  <a:path w="4998" h="493" extrusionOk="0">
                    <a:moveTo>
                      <a:pt x="3739" y="1"/>
                    </a:moveTo>
                    <a:cubicBezTo>
                      <a:pt x="3513" y="1"/>
                      <a:pt x="3281" y="18"/>
                      <a:pt x="3061" y="35"/>
                    </a:cubicBezTo>
                    <a:cubicBezTo>
                      <a:pt x="2416" y="106"/>
                      <a:pt x="1794" y="226"/>
                      <a:pt x="1148" y="298"/>
                    </a:cubicBezTo>
                    <a:cubicBezTo>
                      <a:pt x="981" y="321"/>
                      <a:pt x="790" y="345"/>
                      <a:pt x="622" y="369"/>
                    </a:cubicBezTo>
                    <a:cubicBezTo>
                      <a:pt x="431" y="369"/>
                      <a:pt x="240" y="369"/>
                      <a:pt x="73" y="417"/>
                    </a:cubicBezTo>
                    <a:cubicBezTo>
                      <a:pt x="25" y="417"/>
                      <a:pt x="1" y="465"/>
                      <a:pt x="73" y="465"/>
                    </a:cubicBezTo>
                    <a:cubicBezTo>
                      <a:pt x="204" y="485"/>
                      <a:pt x="335" y="492"/>
                      <a:pt x="467" y="492"/>
                    </a:cubicBezTo>
                    <a:cubicBezTo>
                      <a:pt x="646" y="492"/>
                      <a:pt x="826" y="479"/>
                      <a:pt x="1005" y="465"/>
                    </a:cubicBezTo>
                    <a:cubicBezTo>
                      <a:pt x="1316" y="417"/>
                      <a:pt x="1651" y="369"/>
                      <a:pt x="1961" y="321"/>
                    </a:cubicBezTo>
                    <a:cubicBezTo>
                      <a:pt x="2583" y="226"/>
                      <a:pt x="3228" y="154"/>
                      <a:pt x="3874" y="130"/>
                    </a:cubicBezTo>
                    <a:cubicBezTo>
                      <a:pt x="3964" y="124"/>
                      <a:pt x="4053" y="121"/>
                      <a:pt x="4143" y="121"/>
                    </a:cubicBezTo>
                    <a:cubicBezTo>
                      <a:pt x="4412" y="121"/>
                      <a:pt x="4681" y="148"/>
                      <a:pt x="4950" y="202"/>
                    </a:cubicBezTo>
                    <a:cubicBezTo>
                      <a:pt x="4974" y="202"/>
                      <a:pt x="4998" y="154"/>
                      <a:pt x="4950" y="130"/>
                    </a:cubicBezTo>
                    <a:cubicBezTo>
                      <a:pt x="4639" y="58"/>
                      <a:pt x="4328" y="11"/>
                      <a:pt x="4017" y="11"/>
                    </a:cubicBezTo>
                    <a:cubicBezTo>
                      <a:pt x="3926" y="4"/>
                      <a:pt x="3833" y="1"/>
                      <a:pt x="37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3" name="Google Shape;1773;p44"/>
              <p:cNvSpPr/>
              <p:nvPr/>
            </p:nvSpPr>
            <p:spPr>
              <a:xfrm>
                <a:off x="4546975" y="7512400"/>
                <a:ext cx="95650" cy="26325"/>
              </a:xfrm>
              <a:custGeom>
                <a:avLst/>
                <a:gdLst/>
                <a:ahLst/>
                <a:cxnLst/>
                <a:rect l="l" t="t" r="r" b="b"/>
                <a:pathLst>
                  <a:path w="3826" h="1053" extrusionOk="0">
                    <a:moveTo>
                      <a:pt x="3778" y="0"/>
                    </a:moveTo>
                    <a:cubicBezTo>
                      <a:pt x="3538" y="48"/>
                      <a:pt x="3299" y="120"/>
                      <a:pt x="3060" y="191"/>
                    </a:cubicBezTo>
                    <a:cubicBezTo>
                      <a:pt x="2821" y="263"/>
                      <a:pt x="2582" y="335"/>
                      <a:pt x="2343" y="407"/>
                    </a:cubicBezTo>
                    <a:cubicBezTo>
                      <a:pt x="1865" y="550"/>
                      <a:pt x="1363" y="670"/>
                      <a:pt x="885" y="813"/>
                    </a:cubicBezTo>
                    <a:cubicBezTo>
                      <a:pt x="598" y="885"/>
                      <a:pt x="335" y="933"/>
                      <a:pt x="48" y="1004"/>
                    </a:cubicBezTo>
                    <a:cubicBezTo>
                      <a:pt x="0" y="1004"/>
                      <a:pt x="24" y="1052"/>
                      <a:pt x="48" y="1052"/>
                    </a:cubicBezTo>
                    <a:cubicBezTo>
                      <a:pt x="550" y="956"/>
                      <a:pt x="1052" y="861"/>
                      <a:pt x="1554" y="765"/>
                    </a:cubicBezTo>
                    <a:cubicBezTo>
                      <a:pt x="2056" y="646"/>
                      <a:pt x="2510" y="502"/>
                      <a:pt x="2989" y="359"/>
                    </a:cubicBezTo>
                    <a:cubicBezTo>
                      <a:pt x="3275" y="287"/>
                      <a:pt x="3538" y="191"/>
                      <a:pt x="3801" y="72"/>
                    </a:cubicBezTo>
                    <a:cubicBezTo>
                      <a:pt x="3825" y="72"/>
                      <a:pt x="3825" y="0"/>
                      <a:pt x="37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4" name="Google Shape;1774;p44"/>
              <p:cNvSpPr/>
              <p:nvPr/>
            </p:nvSpPr>
            <p:spPr>
              <a:xfrm>
                <a:off x="4693400" y="7493275"/>
                <a:ext cx="20350" cy="6600"/>
              </a:xfrm>
              <a:custGeom>
                <a:avLst/>
                <a:gdLst/>
                <a:ahLst/>
                <a:cxnLst/>
                <a:rect l="l" t="t" r="r" b="b"/>
                <a:pathLst>
                  <a:path w="814" h="264" extrusionOk="0">
                    <a:moveTo>
                      <a:pt x="790" y="0"/>
                    </a:moveTo>
                    <a:cubicBezTo>
                      <a:pt x="550" y="72"/>
                      <a:pt x="287" y="167"/>
                      <a:pt x="24" y="215"/>
                    </a:cubicBezTo>
                    <a:cubicBezTo>
                      <a:pt x="1" y="215"/>
                      <a:pt x="1" y="263"/>
                      <a:pt x="48" y="263"/>
                    </a:cubicBezTo>
                    <a:cubicBezTo>
                      <a:pt x="287" y="215"/>
                      <a:pt x="550" y="144"/>
                      <a:pt x="790" y="48"/>
                    </a:cubicBezTo>
                    <a:cubicBezTo>
                      <a:pt x="813" y="48"/>
                      <a:pt x="813" y="0"/>
                      <a:pt x="79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5" name="Google Shape;1775;p44"/>
              <p:cNvSpPr/>
              <p:nvPr/>
            </p:nvSpPr>
            <p:spPr>
              <a:xfrm>
                <a:off x="4383800" y="7560075"/>
                <a:ext cx="39900" cy="16900"/>
              </a:xfrm>
              <a:custGeom>
                <a:avLst/>
                <a:gdLst/>
                <a:ahLst/>
                <a:cxnLst/>
                <a:rect l="l" t="t" r="r" b="b"/>
                <a:pathLst>
                  <a:path w="1596" h="676" extrusionOk="0">
                    <a:moveTo>
                      <a:pt x="1541" y="1"/>
                    </a:moveTo>
                    <a:cubicBezTo>
                      <a:pt x="1537" y="1"/>
                      <a:pt x="1534" y="2"/>
                      <a:pt x="1530" y="6"/>
                    </a:cubicBezTo>
                    <a:cubicBezTo>
                      <a:pt x="1028" y="197"/>
                      <a:pt x="526" y="388"/>
                      <a:pt x="24" y="627"/>
                    </a:cubicBezTo>
                    <a:cubicBezTo>
                      <a:pt x="0" y="627"/>
                      <a:pt x="24" y="675"/>
                      <a:pt x="48" y="675"/>
                    </a:cubicBezTo>
                    <a:cubicBezTo>
                      <a:pt x="574" y="508"/>
                      <a:pt x="1052" y="293"/>
                      <a:pt x="1554" y="77"/>
                    </a:cubicBezTo>
                    <a:cubicBezTo>
                      <a:pt x="1595" y="57"/>
                      <a:pt x="1566" y="1"/>
                      <a:pt x="154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6" name="Google Shape;1776;p44"/>
              <p:cNvSpPr/>
              <p:nvPr/>
            </p:nvSpPr>
            <p:spPr>
              <a:xfrm>
                <a:off x="4472250" y="7457100"/>
                <a:ext cx="347425" cy="134800"/>
              </a:xfrm>
              <a:custGeom>
                <a:avLst/>
                <a:gdLst/>
                <a:ahLst/>
                <a:cxnLst/>
                <a:rect l="l" t="t" r="r" b="b"/>
                <a:pathLst>
                  <a:path w="13897" h="5392" extrusionOk="0">
                    <a:moveTo>
                      <a:pt x="13726" y="1"/>
                    </a:moveTo>
                    <a:cubicBezTo>
                      <a:pt x="13702" y="1"/>
                      <a:pt x="13682" y="11"/>
                      <a:pt x="13676" y="36"/>
                    </a:cubicBezTo>
                    <a:cubicBezTo>
                      <a:pt x="13509" y="467"/>
                      <a:pt x="13270" y="873"/>
                      <a:pt x="12983" y="1232"/>
                    </a:cubicBezTo>
                    <a:cubicBezTo>
                      <a:pt x="12648" y="1567"/>
                      <a:pt x="12265" y="1830"/>
                      <a:pt x="11835" y="2021"/>
                    </a:cubicBezTo>
                    <a:cubicBezTo>
                      <a:pt x="10974" y="2451"/>
                      <a:pt x="10066" y="2810"/>
                      <a:pt x="9133" y="3073"/>
                    </a:cubicBezTo>
                    <a:cubicBezTo>
                      <a:pt x="8201" y="3336"/>
                      <a:pt x="7269" y="3551"/>
                      <a:pt x="6312" y="3742"/>
                    </a:cubicBezTo>
                    <a:cubicBezTo>
                      <a:pt x="5380" y="3957"/>
                      <a:pt x="4352" y="4149"/>
                      <a:pt x="3372" y="4388"/>
                    </a:cubicBezTo>
                    <a:cubicBezTo>
                      <a:pt x="2367" y="4603"/>
                      <a:pt x="1363" y="4890"/>
                      <a:pt x="383" y="5225"/>
                    </a:cubicBezTo>
                    <a:cubicBezTo>
                      <a:pt x="264" y="5272"/>
                      <a:pt x="144" y="5296"/>
                      <a:pt x="24" y="5344"/>
                    </a:cubicBezTo>
                    <a:cubicBezTo>
                      <a:pt x="1" y="5368"/>
                      <a:pt x="1" y="5392"/>
                      <a:pt x="48" y="5392"/>
                    </a:cubicBezTo>
                    <a:cubicBezTo>
                      <a:pt x="550" y="5248"/>
                      <a:pt x="1052" y="5105"/>
                      <a:pt x="1555" y="4962"/>
                    </a:cubicBezTo>
                    <a:cubicBezTo>
                      <a:pt x="2057" y="4818"/>
                      <a:pt x="2559" y="4699"/>
                      <a:pt x="3085" y="4555"/>
                    </a:cubicBezTo>
                    <a:cubicBezTo>
                      <a:pt x="4065" y="4340"/>
                      <a:pt x="5069" y="4149"/>
                      <a:pt x="6073" y="3934"/>
                    </a:cubicBezTo>
                    <a:cubicBezTo>
                      <a:pt x="7030" y="3742"/>
                      <a:pt x="7986" y="3551"/>
                      <a:pt x="8918" y="3288"/>
                    </a:cubicBezTo>
                    <a:cubicBezTo>
                      <a:pt x="9851" y="3025"/>
                      <a:pt x="10783" y="2714"/>
                      <a:pt x="11668" y="2284"/>
                    </a:cubicBezTo>
                    <a:cubicBezTo>
                      <a:pt x="12098" y="2116"/>
                      <a:pt x="12528" y="1854"/>
                      <a:pt x="12911" y="1567"/>
                    </a:cubicBezTo>
                    <a:cubicBezTo>
                      <a:pt x="13246" y="1256"/>
                      <a:pt x="13509" y="873"/>
                      <a:pt x="13700" y="467"/>
                    </a:cubicBezTo>
                    <a:lnTo>
                      <a:pt x="13843" y="132"/>
                    </a:lnTo>
                    <a:cubicBezTo>
                      <a:pt x="13896" y="79"/>
                      <a:pt x="13794" y="1"/>
                      <a:pt x="137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7" name="Google Shape;1777;p44"/>
              <p:cNvSpPr/>
              <p:nvPr/>
            </p:nvSpPr>
            <p:spPr>
              <a:xfrm>
                <a:off x="3914600" y="6979400"/>
                <a:ext cx="11975" cy="67850"/>
              </a:xfrm>
              <a:custGeom>
                <a:avLst/>
                <a:gdLst/>
                <a:ahLst/>
                <a:cxnLst/>
                <a:rect l="l" t="t" r="r" b="b"/>
                <a:pathLst>
                  <a:path w="479" h="2714" extrusionOk="0">
                    <a:moveTo>
                      <a:pt x="24" y="0"/>
                    </a:moveTo>
                    <a:cubicBezTo>
                      <a:pt x="12" y="0"/>
                      <a:pt x="0" y="6"/>
                      <a:pt x="0" y="18"/>
                    </a:cubicBezTo>
                    <a:cubicBezTo>
                      <a:pt x="48" y="472"/>
                      <a:pt x="120" y="927"/>
                      <a:pt x="192" y="1357"/>
                    </a:cubicBezTo>
                    <a:lnTo>
                      <a:pt x="287" y="2026"/>
                    </a:lnTo>
                    <a:cubicBezTo>
                      <a:pt x="311" y="2242"/>
                      <a:pt x="359" y="2481"/>
                      <a:pt x="407" y="2696"/>
                    </a:cubicBezTo>
                    <a:cubicBezTo>
                      <a:pt x="407" y="2708"/>
                      <a:pt x="425" y="2714"/>
                      <a:pt x="443" y="2714"/>
                    </a:cubicBezTo>
                    <a:cubicBezTo>
                      <a:pt x="460" y="2714"/>
                      <a:pt x="478" y="2708"/>
                      <a:pt x="478" y="2696"/>
                    </a:cubicBezTo>
                    <a:cubicBezTo>
                      <a:pt x="454" y="2457"/>
                      <a:pt x="431" y="2242"/>
                      <a:pt x="383" y="2026"/>
                    </a:cubicBezTo>
                    <a:cubicBezTo>
                      <a:pt x="359" y="1811"/>
                      <a:pt x="311" y="1572"/>
                      <a:pt x="287" y="1357"/>
                    </a:cubicBezTo>
                    <a:cubicBezTo>
                      <a:pt x="215" y="903"/>
                      <a:pt x="144" y="472"/>
                      <a:pt x="48" y="18"/>
                    </a:cubicBezTo>
                    <a:cubicBezTo>
                      <a:pt x="48" y="6"/>
                      <a:pt x="36" y="0"/>
                      <a:pt x="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8" name="Google Shape;1778;p44"/>
              <p:cNvSpPr/>
              <p:nvPr/>
            </p:nvSpPr>
            <p:spPr>
              <a:xfrm>
                <a:off x="3922375" y="6991750"/>
                <a:ext cx="8375" cy="47225"/>
              </a:xfrm>
              <a:custGeom>
                <a:avLst/>
                <a:gdLst/>
                <a:ahLst/>
                <a:cxnLst/>
                <a:rect l="l" t="t" r="r" b="b"/>
                <a:pathLst>
                  <a:path w="335" h="1889" extrusionOk="0">
                    <a:moveTo>
                      <a:pt x="32" y="0"/>
                    </a:moveTo>
                    <a:cubicBezTo>
                      <a:pt x="18" y="0"/>
                      <a:pt x="0" y="20"/>
                      <a:pt x="0" y="50"/>
                    </a:cubicBezTo>
                    <a:cubicBezTo>
                      <a:pt x="48" y="337"/>
                      <a:pt x="72" y="672"/>
                      <a:pt x="120" y="982"/>
                    </a:cubicBezTo>
                    <a:lnTo>
                      <a:pt x="191" y="1437"/>
                    </a:lnTo>
                    <a:cubicBezTo>
                      <a:pt x="215" y="1580"/>
                      <a:pt x="239" y="1724"/>
                      <a:pt x="311" y="1867"/>
                    </a:cubicBezTo>
                    <a:cubicBezTo>
                      <a:pt x="311" y="1883"/>
                      <a:pt x="314" y="1888"/>
                      <a:pt x="317" y="1888"/>
                    </a:cubicBezTo>
                    <a:cubicBezTo>
                      <a:pt x="324" y="1888"/>
                      <a:pt x="335" y="1867"/>
                      <a:pt x="335" y="1867"/>
                    </a:cubicBezTo>
                    <a:cubicBezTo>
                      <a:pt x="335" y="1724"/>
                      <a:pt x="335" y="1580"/>
                      <a:pt x="287" y="1413"/>
                    </a:cubicBezTo>
                    <a:cubicBezTo>
                      <a:pt x="287" y="1269"/>
                      <a:pt x="239" y="1102"/>
                      <a:pt x="215" y="959"/>
                    </a:cubicBezTo>
                    <a:cubicBezTo>
                      <a:pt x="167" y="648"/>
                      <a:pt x="120" y="337"/>
                      <a:pt x="48" y="26"/>
                    </a:cubicBezTo>
                    <a:cubicBezTo>
                      <a:pt x="48" y="8"/>
                      <a:pt x="41" y="0"/>
                      <a:pt x="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9" name="Google Shape;1779;p44"/>
              <p:cNvSpPr/>
              <p:nvPr/>
            </p:nvSpPr>
            <p:spPr>
              <a:xfrm>
                <a:off x="3933725" y="6999900"/>
                <a:ext cx="4800" cy="42425"/>
              </a:xfrm>
              <a:custGeom>
                <a:avLst/>
                <a:gdLst/>
                <a:ahLst/>
                <a:cxnLst/>
                <a:rect l="l" t="t" r="r" b="b"/>
                <a:pathLst>
                  <a:path w="192" h="1697" extrusionOk="0">
                    <a:moveTo>
                      <a:pt x="36" y="0"/>
                    </a:moveTo>
                    <a:cubicBezTo>
                      <a:pt x="22" y="0"/>
                      <a:pt x="0" y="11"/>
                      <a:pt x="0" y="11"/>
                    </a:cubicBezTo>
                    <a:cubicBezTo>
                      <a:pt x="48" y="298"/>
                      <a:pt x="48" y="561"/>
                      <a:pt x="72" y="848"/>
                    </a:cubicBezTo>
                    <a:lnTo>
                      <a:pt x="72" y="1254"/>
                    </a:lnTo>
                    <a:cubicBezTo>
                      <a:pt x="48" y="1398"/>
                      <a:pt x="72" y="1517"/>
                      <a:pt x="96" y="1661"/>
                    </a:cubicBezTo>
                    <a:cubicBezTo>
                      <a:pt x="84" y="1685"/>
                      <a:pt x="96" y="1696"/>
                      <a:pt x="111" y="1696"/>
                    </a:cubicBezTo>
                    <a:cubicBezTo>
                      <a:pt x="126" y="1696"/>
                      <a:pt x="144" y="1685"/>
                      <a:pt x="144" y="1661"/>
                    </a:cubicBezTo>
                    <a:cubicBezTo>
                      <a:pt x="192" y="1517"/>
                      <a:pt x="192" y="1398"/>
                      <a:pt x="168" y="1254"/>
                    </a:cubicBezTo>
                    <a:cubicBezTo>
                      <a:pt x="168" y="1111"/>
                      <a:pt x="168" y="967"/>
                      <a:pt x="168" y="848"/>
                    </a:cubicBezTo>
                    <a:cubicBezTo>
                      <a:pt x="144" y="561"/>
                      <a:pt x="96" y="298"/>
                      <a:pt x="48" y="11"/>
                    </a:cubicBezTo>
                    <a:cubicBezTo>
                      <a:pt x="48" y="3"/>
                      <a:pt x="43" y="0"/>
                      <a:pt x="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0" name="Google Shape;1780;p44"/>
              <p:cNvSpPr/>
              <p:nvPr/>
            </p:nvSpPr>
            <p:spPr>
              <a:xfrm>
                <a:off x="3942675" y="7002100"/>
                <a:ext cx="3025" cy="31550"/>
              </a:xfrm>
              <a:custGeom>
                <a:avLst/>
                <a:gdLst/>
                <a:ahLst/>
                <a:cxnLst/>
                <a:rect l="l" t="t" r="r" b="b"/>
                <a:pathLst>
                  <a:path w="121" h="1262" extrusionOk="0">
                    <a:moveTo>
                      <a:pt x="25" y="1"/>
                    </a:moveTo>
                    <a:cubicBezTo>
                      <a:pt x="13" y="1"/>
                      <a:pt x="1" y="7"/>
                      <a:pt x="1" y="19"/>
                    </a:cubicBezTo>
                    <a:cubicBezTo>
                      <a:pt x="1" y="234"/>
                      <a:pt x="25" y="449"/>
                      <a:pt x="25" y="664"/>
                    </a:cubicBezTo>
                    <a:cubicBezTo>
                      <a:pt x="25" y="760"/>
                      <a:pt x="25" y="855"/>
                      <a:pt x="25" y="975"/>
                    </a:cubicBezTo>
                    <a:cubicBezTo>
                      <a:pt x="1" y="1071"/>
                      <a:pt x="1" y="1166"/>
                      <a:pt x="49" y="1262"/>
                    </a:cubicBezTo>
                    <a:lnTo>
                      <a:pt x="73" y="1262"/>
                    </a:lnTo>
                    <a:cubicBezTo>
                      <a:pt x="97" y="1166"/>
                      <a:pt x="120" y="1071"/>
                      <a:pt x="97" y="999"/>
                    </a:cubicBezTo>
                    <a:lnTo>
                      <a:pt x="97" y="664"/>
                    </a:lnTo>
                    <a:cubicBezTo>
                      <a:pt x="97" y="449"/>
                      <a:pt x="73" y="234"/>
                      <a:pt x="49" y="19"/>
                    </a:cubicBezTo>
                    <a:cubicBezTo>
                      <a:pt x="49" y="7"/>
                      <a:pt x="37" y="1"/>
                      <a:pt x="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1" name="Google Shape;1781;p44"/>
              <p:cNvSpPr/>
              <p:nvPr/>
            </p:nvSpPr>
            <p:spPr>
              <a:xfrm>
                <a:off x="3951050" y="6998075"/>
                <a:ext cx="1825" cy="35675"/>
              </a:xfrm>
              <a:custGeom>
                <a:avLst/>
                <a:gdLst/>
                <a:ahLst/>
                <a:cxnLst/>
                <a:rect l="l" t="t" r="r" b="b"/>
                <a:pathLst>
                  <a:path w="73" h="1427" extrusionOk="0">
                    <a:moveTo>
                      <a:pt x="36" y="0"/>
                    </a:moveTo>
                    <a:cubicBezTo>
                      <a:pt x="19" y="0"/>
                      <a:pt x="1" y="12"/>
                      <a:pt x="1" y="36"/>
                    </a:cubicBezTo>
                    <a:lnTo>
                      <a:pt x="1" y="706"/>
                    </a:lnTo>
                    <a:lnTo>
                      <a:pt x="1" y="1040"/>
                    </a:lnTo>
                    <a:cubicBezTo>
                      <a:pt x="1" y="1160"/>
                      <a:pt x="1" y="1279"/>
                      <a:pt x="1" y="1399"/>
                    </a:cubicBezTo>
                    <a:cubicBezTo>
                      <a:pt x="1" y="1413"/>
                      <a:pt x="9" y="1426"/>
                      <a:pt x="20" y="1426"/>
                    </a:cubicBezTo>
                    <a:cubicBezTo>
                      <a:pt x="28" y="1426"/>
                      <a:pt x="38" y="1419"/>
                      <a:pt x="48" y="1399"/>
                    </a:cubicBezTo>
                    <a:cubicBezTo>
                      <a:pt x="72" y="1303"/>
                      <a:pt x="72" y="1184"/>
                      <a:pt x="72" y="1064"/>
                    </a:cubicBezTo>
                    <a:lnTo>
                      <a:pt x="72" y="729"/>
                    </a:lnTo>
                    <a:cubicBezTo>
                      <a:pt x="72" y="490"/>
                      <a:pt x="72" y="251"/>
                      <a:pt x="72" y="36"/>
                    </a:cubicBezTo>
                    <a:cubicBezTo>
                      <a:pt x="72" y="12"/>
                      <a:pt x="54" y="0"/>
                      <a:pt x="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2" name="Google Shape;1782;p44"/>
              <p:cNvSpPr/>
              <p:nvPr/>
            </p:nvSpPr>
            <p:spPr>
              <a:xfrm>
                <a:off x="3964800" y="7002250"/>
                <a:ext cx="3025" cy="23350"/>
              </a:xfrm>
              <a:custGeom>
                <a:avLst/>
                <a:gdLst/>
                <a:ahLst/>
                <a:cxnLst/>
                <a:rect l="l" t="t" r="r" b="b"/>
                <a:pathLst>
                  <a:path w="121" h="934" extrusionOk="0">
                    <a:moveTo>
                      <a:pt x="75" y="1"/>
                    </a:moveTo>
                    <a:cubicBezTo>
                      <a:pt x="54" y="1"/>
                      <a:pt x="36" y="13"/>
                      <a:pt x="48" y="36"/>
                    </a:cubicBezTo>
                    <a:cubicBezTo>
                      <a:pt x="48" y="180"/>
                      <a:pt x="48" y="347"/>
                      <a:pt x="24" y="467"/>
                    </a:cubicBezTo>
                    <a:cubicBezTo>
                      <a:pt x="1" y="610"/>
                      <a:pt x="1" y="754"/>
                      <a:pt x="24" y="897"/>
                    </a:cubicBezTo>
                    <a:cubicBezTo>
                      <a:pt x="24" y="921"/>
                      <a:pt x="36" y="933"/>
                      <a:pt x="48" y="933"/>
                    </a:cubicBezTo>
                    <a:cubicBezTo>
                      <a:pt x="60" y="933"/>
                      <a:pt x="72" y="921"/>
                      <a:pt x="72" y="897"/>
                    </a:cubicBezTo>
                    <a:cubicBezTo>
                      <a:pt x="96" y="778"/>
                      <a:pt x="96" y="634"/>
                      <a:pt x="120" y="467"/>
                    </a:cubicBezTo>
                    <a:lnTo>
                      <a:pt x="120" y="36"/>
                    </a:lnTo>
                    <a:cubicBezTo>
                      <a:pt x="120" y="13"/>
                      <a:pt x="96" y="1"/>
                      <a:pt x="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3" name="Google Shape;1783;p44"/>
              <p:cNvSpPr/>
              <p:nvPr/>
            </p:nvSpPr>
            <p:spPr>
              <a:xfrm>
                <a:off x="3857800" y="6839875"/>
                <a:ext cx="5425" cy="98000"/>
              </a:xfrm>
              <a:custGeom>
                <a:avLst/>
                <a:gdLst/>
                <a:ahLst/>
                <a:cxnLst/>
                <a:rect l="l" t="t" r="r" b="b"/>
                <a:pathLst>
                  <a:path w="217" h="3920" extrusionOk="0">
                    <a:moveTo>
                      <a:pt x="163" y="1"/>
                    </a:moveTo>
                    <a:cubicBezTo>
                      <a:pt x="140" y="1"/>
                      <a:pt x="110" y="15"/>
                      <a:pt x="97" y="29"/>
                    </a:cubicBezTo>
                    <a:cubicBezTo>
                      <a:pt x="49" y="268"/>
                      <a:pt x="1" y="531"/>
                      <a:pt x="1" y="770"/>
                    </a:cubicBezTo>
                    <a:cubicBezTo>
                      <a:pt x="1" y="1033"/>
                      <a:pt x="1" y="1272"/>
                      <a:pt x="1" y="1535"/>
                    </a:cubicBezTo>
                    <a:cubicBezTo>
                      <a:pt x="1" y="2037"/>
                      <a:pt x="1" y="2539"/>
                      <a:pt x="1" y="3017"/>
                    </a:cubicBezTo>
                    <a:cubicBezTo>
                      <a:pt x="1" y="3160"/>
                      <a:pt x="25" y="3328"/>
                      <a:pt x="49" y="3447"/>
                    </a:cubicBezTo>
                    <a:cubicBezTo>
                      <a:pt x="49" y="3591"/>
                      <a:pt x="73" y="3758"/>
                      <a:pt x="97" y="3902"/>
                    </a:cubicBezTo>
                    <a:cubicBezTo>
                      <a:pt x="97" y="3914"/>
                      <a:pt x="109" y="3920"/>
                      <a:pt x="121" y="3920"/>
                    </a:cubicBezTo>
                    <a:cubicBezTo>
                      <a:pt x="132" y="3920"/>
                      <a:pt x="144" y="3914"/>
                      <a:pt x="144" y="3902"/>
                    </a:cubicBezTo>
                    <a:lnTo>
                      <a:pt x="144" y="3137"/>
                    </a:lnTo>
                    <a:lnTo>
                      <a:pt x="144" y="2395"/>
                    </a:lnTo>
                    <a:cubicBezTo>
                      <a:pt x="144" y="1893"/>
                      <a:pt x="168" y="1391"/>
                      <a:pt x="192" y="889"/>
                    </a:cubicBezTo>
                    <a:cubicBezTo>
                      <a:pt x="216" y="602"/>
                      <a:pt x="216" y="315"/>
                      <a:pt x="192" y="29"/>
                    </a:cubicBezTo>
                    <a:cubicBezTo>
                      <a:pt x="192" y="8"/>
                      <a:pt x="179" y="1"/>
                      <a:pt x="1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4" name="Google Shape;1784;p44"/>
              <p:cNvSpPr/>
              <p:nvPr/>
            </p:nvSpPr>
            <p:spPr>
              <a:xfrm>
                <a:off x="3863800" y="6806200"/>
                <a:ext cx="3600" cy="19750"/>
              </a:xfrm>
              <a:custGeom>
                <a:avLst/>
                <a:gdLst/>
                <a:ahLst/>
                <a:cxnLst/>
                <a:rect l="l" t="t" r="r" b="b"/>
                <a:pathLst>
                  <a:path w="144" h="790" extrusionOk="0">
                    <a:moveTo>
                      <a:pt x="96" y="1"/>
                    </a:moveTo>
                    <a:cubicBezTo>
                      <a:pt x="84" y="1"/>
                      <a:pt x="72" y="13"/>
                      <a:pt x="72" y="37"/>
                    </a:cubicBezTo>
                    <a:cubicBezTo>
                      <a:pt x="48" y="132"/>
                      <a:pt x="24" y="252"/>
                      <a:pt x="0" y="395"/>
                    </a:cubicBezTo>
                    <a:cubicBezTo>
                      <a:pt x="0" y="515"/>
                      <a:pt x="0" y="634"/>
                      <a:pt x="0" y="754"/>
                    </a:cubicBezTo>
                    <a:cubicBezTo>
                      <a:pt x="12" y="778"/>
                      <a:pt x="42" y="790"/>
                      <a:pt x="69" y="790"/>
                    </a:cubicBezTo>
                    <a:cubicBezTo>
                      <a:pt x="96" y="790"/>
                      <a:pt x="120" y="778"/>
                      <a:pt x="120" y="754"/>
                    </a:cubicBezTo>
                    <a:lnTo>
                      <a:pt x="120" y="395"/>
                    </a:lnTo>
                    <a:cubicBezTo>
                      <a:pt x="120" y="276"/>
                      <a:pt x="143" y="156"/>
                      <a:pt x="120" y="37"/>
                    </a:cubicBezTo>
                    <a:cubicBezTo>
                      <a:pt x="120" y="13"/>
                      <a:pt x="108" y="1"/>
                      <a:pt x="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5" name="Google Shape;1785;p44"/>
              <p:cNvSpPr/>
              <p:nvPr/>
            </p:nvSpPr>
            <p:spPr>
              <a:xfrm>
                <a:off x="3870950" y="7660925"/>
                <a:ext cx="8400" cy="37375"/>
              </a:xfrm>
              <a:custGeom>
                <a:avLst/>
                <a:gdLst/>
                <a:ahLst/>
                <a:cxnLst/>
                <a:rect l="l" t="t" r="r" b="b"/>
                <a:pathLst>
                  <a:path w="336" h="1495" extrusionOk="0">
                    <a:moveTo>
                      <a:pt x="73" y="0"/>
                    </a:moveTo>
                    <a:cubicBezTo>
                      <a:pt x="61" y="0"/>
                      <a:pt x="49" y="12"/>
                      <a:pt x="49" y="36"/>
                    </a:cubicBezTo>
                    <a:cubicBezTo>
                      <a:pt x="25" y="156"/>
                      <a:pt x="1" y="275"/>
                      <a:pt x="25" y="419"/>
                    </a:cubicBezTo>
                    <a:cubicBezTo>
                      <a:pt x="25" y="538"/>
                      <a:pt x="49" y="658"/>
                      <a:pt x="73" y="777"/>
                    </a:cubicBezTo>
                    <a:cubicBezTo>
                      <a:pt x="97" y="992"/>
                      <a:pt x="144" y="1208"/>
                      <a:pt x="216" y="1423"/>
                    </a:cubicBezTo>
                    <a:cubicBezTo>
                      <a:pt x="216" y="1447"/>
                      <a:pt x="216" y="1471"/>
                      <a:pt x="240" y="1495"/>
                    </a:cubicBezTo>
                    <a:cubicBezTo>
                      <a:pt x="264" y="1495"/>
                      <a:pt x="288" y="1471"/>
                      <a:pt x="288" y="1471"/>
                    </a:cubicBezTo>
                    <a:cubicBezTo>
                      <a:pt x="336" y="1447"/>
                      <a:pt x="312" y="1399"/>
                      <a:pt x="312" y="1351"/>
                    </a:cubicBezTo>
                    <a:cubicBezTo>
                      <a:pt x="312" y="1303"/>
                      <a:pt x="288" y="1232"/>
                      <a:pt x="288" y="1184"/>
                    </a:cubicBezTo>
                    <a:cubicBezTo>
                      <a:pt x="240" y="1040"/>
                      <a:pt x="240" y="921"/>
                      <a:pt x="216" y="801"/>
                    </a:cubicBezTo>
                    <a:cubicBezTo>
                      <a:pt x="192" y="682"/>
                      <a:pt x="168" y="538"/>
                      <a:pt x="168" y="419"/>
                    </a:cubicBezTo>
                    <a:cubicBezTo>
                      <a:pt x="168" y="275"/>
                      <a:pt x="144" y="156"/>
                      <a:pt x="97" y="36"/>
                    </a:cubicBezTo>
                    <a:cubicBezTo>
                      <a:pt x="97" y="12"/>
                      <a:pt x="85" y="0"/>
                      <a:pt x="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6" name="Google Shape;1786;p44"/>
              <p:cNvSpPr/>
              <p:nvPr/>
            </p:nvSpPr>
            <p:spPr>
              <a:xfrm>
                <a:off x="3878125" y="7667950"/>
                <a:ext cx="4825" cy="25425"/>
              </a:xfrm>
              <a:custGeom>
                <a:avLst/>
                <a:gdLst/>
                <a:ahLst/>
                <a:cxnLst/>
                <a:rect l="l" t="t" r="r" b="b"/>
                <a:pathLst>
                  <a:path w="193" h="1017" extrusionOk="0">
                    <a:moveTo>
                      <a:pt x="40" y="0"/>
                    </a:moveTo>
                    <a:cubicBezTo>
                      <a:pt x="31" y="0"/>
                      <a:pt x="25" y="6"/>
                      <a:pt x="25" y="18"/>
                    </a:cubicBezTo>
                    <a:cubicBezTo>
                      <a:pt x="1" y="90"/>
                      <a:pt x="1" y="162"/>
                      <a:pt x="25" y="233"/>
                    </a:cubicBezTo>
                    <a:cubicBezTo>
                      <a:pt x="25" y="329"/>
                      <a:pt x="49" y="425"/>
                      <a:pt x="49" y="496"/>
                    </a:cubicBezTo>
                    <a:cubicBezTo>
                      <a:pt x="73" y="664"/>
                      <a:pt x="120" y="831"/>
                      <a:pt x="144" y="998"/>
                    </a:cubicBezTo>
                    <a:cubicBezTo>
                      <a:pt x="144" y="1010"/>
                      <a:pt x="156" y="1016"/>
                      <a:pt x="168" y="1016"/>
                    </a:cubicBezTo>
                    <a:cubicBezTo>
                      <a:pt x="180" y="1016"/>
                      <a:pt x="192" y="1010"/>
                      <a:pt x="192" y="998"/>
                    </a:cubicBezTo>
                    <a:cubicBezTo>
                      <a:pt x="192" y="831"/>
                      <a:pt x="168" y="664"/>
                      <a:pt x="144" y="496"/>
                    </a:cubicBezTo>
                    <a:cubicBezTo>
                      <a:pt x="144" y="401"/>
                      <a:pt x="144" y="305"/>
                      <a:pt x="120" y="257"/>
                    </a:cubicBezTo>
                    <a:cubicBezTo>
                      <a:pt x="120" y="162"/>
                      <a:pt x="96" y="90"/>
                      <a:pt x="73" y="18"/>
                    </a:cubicBezTo>
                    <a:cubicBezTo>
                      <a:pt x="61" y="6"/>
                      <a:pt x="49" y="0"/>
                      <a:pt x="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7" name="Google Shape;1787;p44"/>
              <p:cNvSpPr/>
              <p:nvPr/>
            </p:nvSpPr>
            <p:spPr>
              <a:xfrm>
                <a:off x="3887100" y="7681275"/>
                <a:ext cx="3000" cy="138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555" extrusionOk="0">
                    <a:moveTo>
                      <a:pt x="36" y="0"/>
                    </a:moveTo>
                    <a:cubicBezTo>
                      <a:pt x="22" y="0"/>
                      <a:pt x="0" y="11"/>
                      <a:pt x="0" y="11"/>
                    </a:cubicBezTo>
                    <a:cubicBezTo>
                      <a:pt x="0" y="83"/>
                      <a:pt x="24" y="178"/>
                      <a:pt x="48" y="250"/>
                    </a:cubicBezTo>
                    <a:cubicBezTo>
                      <a:pt x="48" y="346"/>
                      <a:pt x="48" y="441"/>
                      <a:pt x="48" y="537"/>
                    </a:cubicBezTo>
                    <a:cubicBezTo>
                      <a:pt x="48" y="549"/>
                      <a:pt x="60" y="555"/>
                      <a:pt x="75" y="555"/>
                    </a:cubicBezTo>
                    <a:cubicBezTo>
                      <a:pt x="90" y="555"/>
                      <a:pt x="108" y="549"/>
                      <a:pt x="120" y="537"/>
                    </a:cubicBezTo>
                    <a:cubicBezTo>
                      <a:pt x="120" y="441"/>
                      <a:pt x="120" y="346"/>
                      <a:pt x="120" y="274"/>
                    </a:cubicBezTo>
                    <a:cubicBezTo>
                      <a:pt x="96" y="178"/>
                      <a:pt x="96" y="83"/>
                      <a:pt x="48" y="11"/>
                    </a:cubicBezTo>
                    <a:cubicBezTo>
                      <a:pt x="48" y="3"/>
                      <a:pt x="43" y="0"/>
                      <a:pt x="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8" name="Google Shape;1788;p44"/>
              <p:cNvSpPr/>
              <p:nvPr/>
            </p:nvSpPr>
            <p:spPr>
              <a:xfrm>
                <a:off x="3886500" y="7500775"/>
                <a:ext cx="43650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1746" h="5019" extrusionOk="0">
                    <a:moveTo>
                      <a:pt x="1681" y="1"/>
                    </a:moveTo>
                    <a:cubicBezTo>
                      <a:pt x="1668" y="1"/>
                      <a:pt x="1657" y="4"/>
                      <a:pt x="1650" y="11"/>
                    </a:cubicBezTo>
                    <a:cubicBezTo>
                      <a:pt x="1531" y="322"/>
                      <a:pt x="1411" y="656"/>
                      <a:pt x="1339" y="991"/>
                    </a:cubicBezTo>
                    <a:cubicBezTo>
                      <a:pt x="1220" y="1302"/>
                      <a:pt x="1124" y="1637"/>
                      <a:pt x="1029" y="1971"/>
                    </a:cubicBezTo>
                    <a:cubicBezTo>
                      <a:pt x="813" y="2617"/>
                      <a:pt x="598" y="3262"/>
                      <a:pt x="383" y="3908"/>
                    </a:cubicBezTo>
                    <a:cubicBezTo>
                      <a:pt x="240" y="4267"/>
                      <a:pt x="120" y="4625"/>
                      <a:pt x="1" y="5008"/>
                    </a:cubicBezTo>
                    <a:cubicBezTo>
                      <a:pt x="1" y="5008"/>
                      <a:pt x="11" y="5018"/>
                      <a:pt x="18" y="5018"/>
                    </a:cubicBezTo>
                    <a:cubicBezTo>
                      <a:pt x="22" y="5018"/>
                      <a:pt x="24" y="5016"/>
                      <a:pt x="24" y="5008"/>
                    </a:cubicBezTo>
                    <a:cubicBezTo>
                      <a:pt x="574" y="3741"/>
                      <a:pt x="1053" y="2449"/>
                      <a:pt x="1435" y="1135"/>
                    </a:cubicBezTo>
                    <a:cubicBezTo>
                      <a:pt x="1507" y="967"/>
                      <a:pt x="1555" y="776"/>
                      <a:pt x="1602" y="609"/>
                    </a:cubicBezTo>
                    <a:cubicBezTo>
                      <a:pt x="1674" y="417"/>
                      <a:pt x="1722" y="226"/>
                      <a:pt x="1746" y="35"/>
                    </a:cubicBezTo>
                    <a:cubicBezTo>
                      <a:pt x="1746" y="18"/>
                      <a:pt x="1710" y="1"/>
                      <a:pt x="168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9" name="Google Shape;1789;p44"/>
              <p:cNvSpPr/>
              <p:nvPr/>
            </p:nvSpPr>
            <p:spPr>
              <a:xfrm>
                <a:off x="3894575" y="7562550"/>
                <a:ext cx="1047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1025" extrusionOk="0">
                    <a:moveTo>
                      <a:pt x="381" y="0"/>
                    </a:moveTo>
                    <a:cubicBezTo>
                      <a:pt x="369" y="0"/>
                      <a:pt x="356" y="8"/>
                      <a:pt x="347" y="26"/>
                    </a:cubicBezTo>
                    <a:cubicBezTo>
                      <a:pt x="299" y="194"/>
                      <a:pt x="227" y="361"/>
                      <a:pt x="180" y="528"/>
                    </a:cubicBezTo>
                    <a:cubicBezTo>
                      <a:pt x="132" y="672"/>
                      <a:pt x="60" y="839"/>
                      <a:pt x="12" y="1007"/>
                    </a:cubicBezTo>
                    <a:cubicBezTo>
                      <a:pt x="0" y="1018"/>
                      <a:pt x="6" y="1024"/>
                      <a:pt x="15" y="1024"/>
                    </a:cubicBezTo>
                    <a:cubicBezTo>
                      <a:pt x="24" y="1024"/>
                      <a:pt x="36" y="1018"/>
                      <a:pt x="36" y="1007"/>
                    </a:cubicBezTo>
                    <a:cubicBezTo>
                      <a:pt x="132" y="863"/>
                      <a:pt x="204" y="720"/>
                      <a:pt x="275" y="552"/>
                    </a:cubicBezTo>
                    <a:cubicBezTo>
                      <a:pt x="323" y="385"/>
                      <a:pt x="371" y="218"/>
                      <a:pt x="419" y="50"/>
                    </a:cubicBezTo>
                    <a:cubicBezTo>
                      <a:pt x="419" y="21"/>
                      <a:pt x="400" y="0"/>
                      <a:pt x="38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0" name="Google Shape;1790;p44"/>
              <p:cNvSpPr/>
              <p:nvPr/>
            </p:nvSpPr>
            <p:spPr>
              <a:xfrm>
                <a:off x="3935775" y="7392200"/>
                <a:ext cx="30850" cy="91625"/>
              </a:xfrm>
              <a:custGeom>
                <a:avLst/>
                <a:gdLst/>
                <a:ahLst/>
                <a:cxnLst/>
                <a:rect l="l" t="t" r="r" b="b"/>
                <a:pathLst>
                  <a:path w="1234" h="3665" extrusionOk="0">
                    <a:moveTo>
                      <a:pt x="1201" y="0"/>
                    </a:moveTo>
                    <a:cubicBezTo>
                      <a:pt x="1192" y="0"/>
                      <a:pt x="1185" y="8"/>
                      <a:pt x="1185" y="27"/>
                    </a:cubicBezTo>
                    <a:cubicBezTo>
                      <a:pt x="1066" y="242"/>
                      <a:pt x="970" y="457"/>
                      <a:pt x="899" y="696"/>
                    </a:cubicBezTo>
                    <a:cubicBezTo>
                      <a:pt x="827" y="935"/>
                      <a:pt x="731" y="1150"/>
                      <a:pt x="659" y="1389"/>
                    </a:cubicBezTo>
                    <a:cubicBezTo>
                      <a:pt x="516" y="1867"/>
                      <a:pt x="373" y="2322"/>
                      <a:pt x="229" y="2800"/>
                    </a:cubicBezTo>
                    <a:cubicBezTo>
                      <a:pt x="133" y="3087"/>
                      <a:pt x="62" y="3350"/>
                      <a:pt x="14" y="3637"/>
                    </a:cubicBezTo>
                    <a:cubicBezTo>
                      <a:pt x="0" y="3650"/>
                      <a:pt x="18" y="3664"/>
                      <a:pt x="41" y="3664"/>
                    </a:cubicBezTo>
                    <a:cubicBezTo>
                      <a:pt x="57" y="3664"/>
                      <a:pt x="76" y="3657"/>
                      <a:pt x="86" y="3637"/>
                    </a:cubicBezTo>
                    <a:cubicBezTo>
                      <a:pt x="349" y="2704"/>
                      <a:pt x="636" y="1772"/>
                      <a:pt x="970" y="839"/>
                    </a:cubicBezTo>
                    <a:cubicBezTo>
                      <a:pt x="1066" y="576"/>
                      <a:pt x="1162" y="313"/>
                      <a:pt x="1233" y="50"/>
                    </a:cubicBezTo>
                    <a:cubicBezTo>
                      <a:pt x="1233" y="21"/>
                      <a:pt x="1215" y="0"/>
                      <a:pt x="12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1" name="Google Shape;1791;p44"/>
              <p:cNvSpPr/>
              <p:nvPr/>
            </p:nvSpPr>
            <p:spPr>
              <a:xfrm>
                <a:off x="3973775" y="7273250"/>
                <a:ext cx="25725" cy="96375"/>
              </a:xfrm>
              <a:custGeom>
                <a:avLst/>
                <a:gdLst/>
                <a:ahLst/>
                <a:cxnLst/>
                <a:rect l="l" t="t" r="r" b="b"/>
                <a:pathLst>
                  <a:path w="1029" h="3855" extrusionOk="0">
                    <a:moveTo>
                      <a:pt x="974" y="1"/>
                    </a:moveTo>
                    <a:cubicBezTo>
                      <a:pt x="958" y="1"/>
                      <a:pt x="942" y="9"/>
                      <a:pt x="933" y="27"/>
                    </a:cubicBezTo>
                    <a:cubicBezTo>
                      <a:pt x="861" y="146"/>
                      <a:pt x="837" y="266"/>
                      <a:pt x="813" y="385"/>
                    </a:cubicBezTo>
                    <a:cubicBezTo>
                      <a:pt x="789" y="505"/>
                      <a:pt x="765" y="625"/>
                      <a:pt x="741" y="744"/>
                    </a:cubicBezTo>
                    <a:cubicBezTo>
                      <a:pt x="693" y="983"/>
                      <a:pt x="622" y="1246"/>
                      <a:pt x="574" y="1485"/>
                    </a:cubicBezTo>
                    <a:cubicBezTo>
                      <a:pt x="454" y="1987"/>
                      <a:pt x="311" y="2465"/>
                      <a:pt x="191" y="2968"/>
                    </a:cubicBezTo>
                    <a:cubicBezTo>
                      <a:pt x="120" y="3254"/>
                      <a:pt x="72" y="3517"/>
                      <a:pt x="0" y="3804"/>
                    </a:cubicBezTo>
                    <a:cubicBezTo>
                      <a:pt x="0" y="3834"/>
                      <a:pt x="28" y="3854"/>
                      <a:pt x="48" y="3854"/>
                    </a:cubicBezTo>
                    <a:cubicBezTo>
                      <a:pt x="61" y="3854"/>
                      <a:pt x="72" y="3846"/>
                      <a:pt x="72" y="3828"/>
                    </a:cubicBezTo>
                    <a:cubicBezTo>
                      <a:pt x="407" y="2872"/>
                      <a:pt x="646" y="1868"/>
                      <a:pt x="861" y="888"/>
                    </a:cubicBezTo>
                    <a:lnTo>
                      <a:pt x="956" y="481"/>
                    </a:lnTo>
                    <a:cubicBezTo>
                      <a:pt x="1004" y="338"/>
                      <a:pt x="1028" y="194"/>
                      <a:pt x="1028" y="51"/>
                    </a:cubicBezTo>
                    <a:cubicBezTo>
                      <a:pt x="1028" y="21"/>
                      <a:pt x="1001" y="1"/>
                      <a:pt x="9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2" name="Google Shape;1792;p44"/>
              <p:cNvSpPr/>
              <p:nvPr/>
            </p:nvSpPr>
            <p:spPr>
              <a:xfrm>
                <a:off x="4000075" y="7242975"/>
                <a:ext cx="2400" cy="14675"/>
              </a:xfrm>
              <a:custGeom>
                <a:avLst/>
                <a:gdLst/>
                <a:ahLst/>
                <a:cxnLst/>
                <a:rect l="l" t="t" r="r" b="b"/>
                <a:pathLst>
                  <a:path w="96" h="587" extrusionOk="0">
                    <a:moveTo>
                      <a:pt x="84" y="1"/>
                    </a:moveTo>
                    <a:cubicBezTo>
                      <a:pt x="78" y="1"/>
                      <a:pt x="72" y="7"/>
                      <a:pt x="72" y="19"/>
                    </a:cubicBezTo>
                    <a:cubicBezTo>
                      <a:pt x="24" y="210"/>
                      <a:pt x="0" y="377"/>
                      <a:pt x="24" y="568"/>
                    </a:cubicBezTo>
                    <a:cubicBezTo>
                      <a:pt x="24" y="580"/>
                      <a:pt x="36" y="586"/>
                      <a:pt x="48" y="586"/>
                    </a:cubicBezTo>
                    <a:cubicBezTo>
                      <a:pt x="60" y="586"/>
                      <a:pt x="72" y="580"/>
                      <a:pt x="72" y="568"/>
                    </a:cubicBezTo>
                    <a:cubicBezTo>
                      <a:pt x="72" y="377"/>
                      <a:pt x="72" y="210"/>
                      <a:pt x="96" y="19"/>
                    </a:cubicBezTo>
                    <a:cubicBezTo>
                      <a:pt x="96" y="7"/>
                      <a:pt x="90" y="1"/>
                      <a:pt x="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3" name="Google Shape;1793;p44"/>
              <p:cNvSpPr/>
              <p:nvPr/>
            </p:nvSpPr>
            <p:spPr>
              <a:xfrm>
                <a:off x="4499150" y="7105650"/>
                <a:ext cx="2425" cy="17525"/>
              </a:xfrm>
              <a:custGeom>
                <a:avLst/>
                <a:gdLst/>
                <a:ahLst/>
                <a:cxnLst/>
                <a:rect l="l" t="t" r="r" b="b"/>
                <a:pathLst>
                  <a:path w="97" h="701" extrusionOk="0">
                    <a:moveTo>
                      <a:pt x="72" y="1"/>
                    </a:moveTo>
                    <a:cubicBezTo>
                      <a:pt x="60" y="1"/>
                      <a:pt x="48" y="13"/>
                      <a:pt x="48" y="37"/>
                    </a:cubicBezTo>
                    <a:cubicBezTo>
                      <a:pt x="24" y="132"/>
                      <a:pt x="24" y="252"/>
                      <a:pt x="0" y="371"/>
                    </a:cubicBezTo>
                    <a:lnTo>
                      <a:pt x="0" y="539"/>
                    </a:lnTo>
                    <a:cubicBezTo>
                      <a:pt x="0" y="586"/>
                      <a:pt x="24" y="634"/>
                      <a:pt x="48" y="682"/>
                    </a:cubicBezTo>
                    <a:cubicBezTo>
                      <a:pt x="48" y="694"/>
                      <a:pt x="54" y="700"/>
                      <a:pt x="60" y="700"/>
                    </a:cubicBezTo>
                    <a:cubicBezTo>
                      <a:pt x="66" y="700"/>
                      <a:pt x="72" y="694"/>
                      <a:pt x="72" y="682"/>
                    </a:cubicBezTo>
                    <a:cubicBezTo>
                      <a:pt x="96" y="634"/>
                      <a:pt x="96" y="586"/>
                      <a:pt x="96" y="539"/>
                    </a:cubicBezTo>
                    <a:lnTo>
                      <a:pt x="96" y="371"/>
                    </a:lnTo>
                    <a:cubicBezTo>
                      <a:pt x="96" y="252"/>
                      <a:pt x="96" y="132"/>
                      <a:pt x="96" y="37"/>
                    </a:cubicBezTo>
                    <a:cubicBezTo>
                      <a:pt x="96" y="13"/>
                      <a:pt x="84" y="1"/>
                      <a:pt x="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4" name="Google Shape;1794;p44"/>
              <p:cNvSpPr/>
              <p:nvPr/>
            </p:nvSpPr>
            <p:spPr>
              <a:xfrm>
                <a:off x="4508125" y="7105650"/>
                <a:ext cx="3600" cy="13475"/>
              </a:xfrm>
              <a:custGeom>
                <a:avLst/>
                <a:gdLst/>
                <a:ahLst/>
                <a:cxnLst/>
                <a:rect l="l" t="t" r="r" b="b"/>
                <a:pathLst>
                  <a:path w="144" h="539" extrusionOk="0">
                    <a:moveTo>
                      <a:pt x="108" y="1"/>
                    </a:moveTo>
                    <a:cubicBezTo>
                      <a:pt x="90" y="1"/>
                      <a:pt x="72" y="13"/>
                      <a:pt x="72" y="37"/>
                    </a:cubicBezTo>
                    <a:lnTo>
                      <a:pt x="24" y="300"/>
                    </a:lnTo>
                    <a:lnTo>
                      <a:pt x="24" y="443"/>
                    </a:lnTo>
                    <a:cubicBezTo>
                      <a:pt x="24" y="467"/>
                      <a:pt x="0" y="539"/>
                      <a:pt x="48" y="539"/>
                    </a:cubicBezTo>
                    <a:cubicBezTo>
                      <a:pt x="72" y="539"/>
                      <a:pt x="72" y="467"/>
                      <a:pt x="96" y="443"/>
                    </a:cubicBezTo>
                    <a:lnTo>
                      <a:pt x="96" y="300"/>
                    </a:lnTo>
                    <a:cubicBezTo>
                      <a:pt x="96" y="228"/>
                      <a:pt x="120" y="132"/>
                      <a:pt x="143" y="37"/>
                    </a:cubicBezTo>
                    <a:cubicBezTo>
                      <a:pt x="143" y="13"/>
                      <a:pt x="126" y="1"/>
                      <a:pt x="1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5" name="Google Shape;1795;p44"/>
              <p:cNvSpPr/>
              <p:nvPr/>
            </p:nvSpPr>
            <p:spPr>
              <a:xfrm>
                <a:off x="4516775" y="7105050"/>
                <a:ext cx="1825" cy="13325"/>
              </a:xfrm>
              <a:custGeom>
                <a:avLst/>
                <a:gdLst/>
                <a:ahLst/>
                <a:cxnLst/>
                <a:rect l="l" t="t" r="r" b="b"/>
                <a:pathLst>
                  <a:path w="73" h="533" extrusionOk="0">
                    <a:moveTo>
                      <a:pt x="37" y="1"/>
                    </a:moveTo>
                    <a:cubicBezTo>
                      <a:pt x="19" y="1"/>
                      <a:pt x="1" y="13"/>
                      <a:pt x="13" y="37"/>
                    </a:cubicBezTo>
                    <a:cubicBezTo>
                      <a:pt x="13" y="180"/>
                      <a:pt x="13" y="347"/>
                      <a:pt x="13" y="515"/>
                    </a:cubicBezTo>
                    <a:cubicBezTo>
                      <a:pt x="13" y="527"/>
                      <a:pt x="25" y="533"/>
                      <a:pt x="37" y="533"/>
                    </a:cubicBezTo>
                    <a:cubicBezTo>
                      <a:pt x="49" y="533"/>
                      <a:pt x="60" y="527"/>
                      <a:pt x="60" y="515"/>
                    </a:cubicBezTo>
                    <a:cubicBezTo>
                      <a:pt x="60" y="347"/>
                      <a:pt x="60" y="180"/>
                      <a:pt x="60" y="37"/>
                    </a:cubicBezTo>
                    <a:cubicBezTo>
                      <a:pt x="72" y="13"/>
                      <a:pt x="54" y="1"/>
                      <a:pt x="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6" name="Google Shape;1796;p44"/>
              <p:cNvSpPr/>
              <p:nvPr/>
            </p:nvSpPr>
            <p:spPr>
              <a:xfrm>
                <a:off x="4043975" y="7639300"/>
                <a:ext cx="129450" cy="67375"/>
              </a:xfrm>
              <a:custGeom>
                <a:avLst/>
                <a:gdLst/>
                <a:ahLst/>
                <a:cxnLst/>
                <a:rect l="l" t="t" r="r" b="b"/>
                <a:pathLst>
                  <a:path w="5178" h="2695" extrusionOk="0">
                    <a:moveTo>
                      <a:pt x="74" y="1"/>
                    </a:moveTo>
                    <a:cubicBezTo>
                      <a:pt x="34" y="1"/>
                      <a:pt x="1" y="52"/>
                      <a:pt x="37" y="88"/>
                    </a:cubicBezTo>
                    <a:cubicBezTo>
                      <a:pt x="587" y="590"/>
                      <a:pt x="1209" y="1021"/>
                      <a:pt x="1854" y="1355"/>
                    </a:cubicBezTo>
                    <a:cubicBezTo>
                      <a:pt x="2524" y="1714"/>
                      <a:pt x="3217" y="2025"/>
                      <a:pt x="3910" y="2288"/>
                    </a:cubicBezTo>
                    <a:cubicBezTo>
                      <a:pt x="4317" y="2455"/>
                      <a:pt x="4699" y="2599"/>
                      <a:pt x="5106" y="2694"/>
                    </a:cubicBezTo>
                    <a:cubicBezTo>
                      <a:pt x="5154" y="2694"/>
                      <a:pt x="5177" y="2646"/>
                      <a:pt x="5154" y="2623"/>
                    </a:cubicBezTo>
                    <a:cubicBezTo>
                      <a:pt x="4819" y="2479"/>
                      <a:pt x="4460" y="2336"/>
                      <a:pt x="4102" y="2216"/>
                    </a:cubicBezTo>
                    <a:cubicBezTo>
                      <a:pt x="3767" y="2073"/>
                      <a:pt x="3408" y="1929"/>
                      <a:pt x="3074" y="1786"/>
                    </a:cubicBezTo>
                    <a:cubicBezTo>
                      <a:pt x="2404" y="1499"/>
                      <a:pt x="1735" y="1164"/>
                      <a:pt x="1113" y="758"/>
                    </a:cubicBezTo>
                    <a:cubicBezTo>
                      <a:pt x="754" y="543"/>
                      <a:pt x="420" y="280"/>
                      <a:pt x="109" y="17"/>
                    </a:cubicBezTo>
                    <a:cubicBezTo>
                      <a:pt x="98" y="5"/>
                      <a:pt x="85" y="1"/>
                      <a:pt x="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7" name="Google Shape;1797;p44"/>
              <p:cNvSpPr/>
              <p:nvPr/>
            </p:nvSpPr>
            <p:spPr>
              <a:xfrm>
                <a:off x="4130725" y="7701525"/>
                <a:ext cx="4080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632" h="762" extrusionOk="0">
                    <a:moveTo>
                      <a:pt x="67" y="1"/>
                    </a:moveTo>
                    <a:cubicBezTo>
                      <a:pt x="20" y="1"/>
                      <a:pt x="0" y="66"/>
                      <a:pt x="58" y="86"/>
                    </a:cubicBezTo>
                    <a:cubicBezTo>
                      <a:pt x="297" y="229"/>
                      <a:pt x="560" y="349"/>
                      <a:pt x="799" y="468"/>
                    </a:cubicBezTo>
                    <a:cubicBezTo>
                      <a:pt x="1062" y="588"/>
                      <a:pt x="1325" y="683"/>
                      <a:pt x="1588" y="755"/>
                    </a:cubicBezTo>
                    <a:cubicBezTo>
                      <a:pt x="1592" y="760"/>
                      <a:pt x="1597" y="762"/>
                      <a:pt x="1601" y="762"/>
                    </a:cubicBezTo>
                    <a:cubicBezTo>
                      <a:pt x="1619" y="762"/>
                      <a:pt x="1631" y="727"/>
                      <a:pt x="1612" y="707"/>
                    </a:cubicBezTo>
                    <a:cubicBezTo>
                      <a:pt x="1349" y="588"/>
                      <a:pt x="1110" y="468"/>
                      <a:pt x="847" y="349"/>
                    </a:cubicBezTo>
                    <a:cubicBezTo>
                      <a:pt x="608" y="253"/>
                      <a:pt x="345" y="134"/>
                      <a:pt x="106" y="14"/>
                    </a:cubicBezTo>
                    <a:cubicBezTo>
                      <a:pt x="92" y="5"/>
                      <a:pt x="79" y="1"/>
                      <a:pt x="6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8" name="Google Shape;1798;p44"/>
              <p:cNvSpPr/>
              <p:nvPr/>
            </p:nvSpPr>
            <p:spPr>
              <a:xfrm>
                <a:off x="5005750" y="6862200"/>
                <a:ext cx="40325" cy="124550"/>
              </a:xfrm>
              <a:custGeom>
                <a:avLst/>
                <a:gdLst/>
                <a:ahLst/>
                <a:cxnLst/>
                <a:rect l="l" t="t" r="r" b="b"/>
                <a:pathLst>
                  <a:path w="1613" h="4982" extrusionOk="0">
                    <a:moveTo>
                      <a:pt x="62" y="0"/>
                    </a:moveTo>
                    <a:cubicBezTo>
                      <a:pt x="27" y="0"/>
                      <a:pt x="1" y="34"/>
                      <a:pt x="34" y="68"/>
                    </a:cubicBezTo>
                    <a:cubicBezTo>
                      <a:pt x="345" y="642"/>
                      <a:pt x="608" y="1263"/>
                      <a:pt x="823" y="1909"/>
                    </a:cubicBezTo>
                    <a:cubicBezTo>
                      <a:pt x="1015" y="2530"/>
                      <a:pt x="1158" y="3176"/>
                      <a:pt x="1278" y="3845"/>
                    </a:cubicBezTo>
                    <a:cubicBezTo>
                      <a:pt x="1325" y="4013"/>
                      <a:pt x="1349" y="4204"/>
                      <a:pt x="1373" y="4395"/>
                    </a:cubicBezTo>
                    <a:cubicBezTo>
                      <a:pt x="1421" y="4587"/>
                      <a:pt x="1469" y="4754"/>
                      <a:pt x="1517" y="4945"/>
                    </a:cubicBezTo>
                    <a:cubicBezTo>
                      <a:pt x="1517" y="4969"/>
                      <a:pt x="1541" y="4981"/>
                      <a:pt x="1565" y="4981"/>
                    </a:cubicBezTo>
                    <a:cubicBezTo>
                      <a:pt x="1588" y="4981"/>
                      <a:pt x="1612" y="4969"/>
                      <a:pt x="1612" y="4945"/>
                    </a:cubicBezTo>
                    <a:cubicBezTo>
                      <a:pt x="1588" y="4610"/>
                      <a:pt x="1565" y="4276"/>
                      <a:pt x="1493" y="3941"/>
                    </a:cubicBezTo>
                    <a:cubicBezTo>
                      <a:pt x="1421" y="3582"/>
                      <a:pt x="1349" y="3248"/>
                      <a:pt x="1278" y="2937"/>
                    </a:cubicBezTo>
                    <a:cubicBezTo>
                      <a:pt x="1134" y="2267"/>
                      <a:pt x="919" y="1622"/>
                      <a:pt x="656" y="1000"/>
                    </a:cubicBezTo>
                    <a:cubicBezTo>
                      <a:pt x="513" y="666"/>
                      <a:pt x="321" y="331"/>
                      <a:pt x="106" y="20"/>
                    </a:cubicBezTo>
                    <a:cubicBezTo>
                      <a:pt x="92" y="6"/>
                      <a:pt x="76" y="0"/>
                      <a:pt x="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9" name="Google Shape;1799;p44"/>
              <p:cNvSpPr/>
              <p:nvPr/>
            </p:nvSpPr>
            <p:spPr>
              <a:xfrm>
                <a:off x="5027100" y="6875600"/>
                <a:ext cx="27925" cy="86175"/>
              </a:xfrm>
              <a:custGeom>
                <a:avLst/>
                <a:gdLst/>
                <a:ahLst/>
                <a:cxnLst/>
                <a:rect l="l" t="t" r="r" b="b"/>
                <a:pathLst>
                  <a:path w="1117" h="3447" extrusionOk="0">
                    <a:moveTo>
                      <a:pt x="40" y="0"/>
                    </a:moveTo>
                    <a:cubicBezTo>
                      <a:pt x="19" y="0"/>
                      <a:pt x="0" y="17"/>
                      <a:pt x="17" y="34"/>
                    </a:cubicBezTo>
                    <a:cubicBezTo>
                      <a:pt x="376" y="895"/>
                      <a:pt x="663" y="1755"/>
                      <a:pt x="878" y="2664"/>
                    </a:cubicBezTo>
                    <a:cubicBezTo>
                      <a:pt x="902" y="2783"/>
                      <a:pt x="926" y="2903"/>
                      <a:pt x="950" y="3046"/>
                    </a:cubicBezTo>
                    <a:lnTo>
                      <a:pt x="997" y="3214"/>
                    </a:lnTo>
                    <a:cubicBezTo>
                      <a:pt x="997" y="3285"/>
                      <a:pt x="1021" y="3357"/>
                      <a:pt x="1045" y="3429"/>
                    </a:cubicBezTo>
                    <a:cubicBezTo>
                      <a:pt x="1057" y="3441"/>
                      <a:pt x="1075" y="3447"/>
                      <a:pt x="1090" y="3447"/>
                    </a:cubicBezTo>
                    <a:cubicBezTo>
                      <a:pt x="1105" y="3447"/>
                      <a:pt x="1117" y="3441"/>
                      <a:pt x="1117" y="3429"/>
                    </a:cubicBezTo>
                    <a:cubicBezTo>
                      <a:pt x="1117" y="3357"/>
                      <a:pt x="1117" y="3309"/>
                      <a:pt x="1117" y="3262"/>
                    </a:cubicBezTo>
                    <a:lnTo>
                      <a:pt x="1093" y="3070"/>
                    </a:lnTo>
                    <a:cubicBezTo>
                      <a:pt x="1069" y="2975"/>
                      <a:pt x="1045" y="2855"/>
                      <a:pt x="1021" y="2736"/>
                    </a:cubicBezTo>
                    <a:cubicBezTo>
                      <a:pt x="974" y="2497"/>
                      <a:pt x="926" y="2281"/>
                      <a:pt x="854" y="2042"/>
                    </a:cubicBezTo>
                    <a:cubicBezTo>
                      <a:pt x="734" y="1612"/>
                      <a:pt x="567" y="1158"/>
                      <a:pt x="400" y="727"/>
                    </a:cubicBezTo>
                    <a:cubicBezTo>
                      <a:pt x="304" y="488"/>
                      <a:pt x="185" y="249"/>
                      <a:pt x="65" y="10"/>
                    </a:cubicBezTo>
                    <a:cubicBezTo>
                      <a:pt x="58" y="3"/>
                      <a:pt x="49" y="0"/>
                      <a:pt x="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0" name="Google Shape;1800;p44"/>
              <p:cNvSpPr/>
              <p:nvPr/>
            </p:nvSpPr>
            <p:spPr>
              <a:xfrm>
                <a:off x="5047250" y="6885550"/>
                <a:ext cx="16150" cy="41575"/>
              </a:xfrm>
              <a:custGeom>
                <a:avLst/>
                <a:gdLst/>
                <a:ahLst/>
                <a:cxnLst/>
                <a:rect l="l" t="t" r="r" b="b"/>
                <a:pathLst>
                  <a:path w="646" h="1663" extrusionOk="0">
                    <a:moveTo>
                      <a:pt x="24" y="1"/>
                    </a:moveTo>
                    <a:cubicBezTo>
                      <a:pt x="12" y="1"/>
                      <a:pt x="0" y="7"/>
                      <a:pt x="0" y="19"/>
                    </a:cubicBezTo>
                    <a:cubicBezTo>
                      <a:pt x="96" y="282"/>
                      <a:pt x="191" y="568"/>
                      <a:pt x="287" y="855"/>
                    </a:cubicBezTo>
                    <a:cubicBezTo>
                      <a:pt x="335" y="975"/>
                      <a:pt x="383" y="1118"/>
                      <a:pt x="430" y="1262"/>
                    </a:cubicBezTo>
                    <a:cubicBezTo>
                      <a:pt x="454" y="1333"/>
                      <a:pt x="478" y="1381"/>
                      <a:pt x="502" y="1453"/>
                    </a:cubicBezTo>
                    <a:cubicBezTo>
                      <a:pt x="526" y="1525"/>
                      <a:pt x="550" y="1596"/>
                      <a:pt x="598" y="1644"/>
                    </a:cubicBezTo>
                    <a:cubicBezTo>
                      <a:pt x="598" y="1656"/>
                      <a:pt x="610" y="1662"/>
                      <a:pt x="622" y="1662"/>
                    </a:cubicBezTo>
                    <a:cubicBezTo>
                      <a:pt x="634" y="1662"/>
                      <a:pt x="646" y="1656"/>
                      <a:pt x="646" y="1644"/>
                    </a:cubicBezTo>
                    <a:cubicBezTo>
                      <a:pt x="646" y="1573"/>
                      <a:pt x="622" y="1501"/>
                      <a:pt x="598" y="1429"/>
                    </a:cubicBezTo>
                    <a:lnTo>
                      <a:pt x="526" y="1262"/>
                    </a:lnTo>
                    <a:cubicBezTo>
                      <a:pt x="478" y="1118"/>
                      <a:pt x="430" y="975"/>
                      <a:pt x="359" y="831"/>
                    </a:cubicBezTo>
                    <a:cubicBezTo>
                      <a:pt x="263" y="568"/>
                      <a:pt x="168" y="282"/>
                      <a:pt x="48" y="19"/>
                    </a:cubicBezTo>
                    <a:cubicBezTo>
                      <a:pt x="48" y="7"/>
                      <a:pt x="36" y="1"/>
                      <a:pt x="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1" name="Google Shape;1801;p44"/>
              <p:cNvSpPr/>
              <p:nvPr/>
            </p:nvSpPr>
            <p:spPr>
              <a:xfrm>
                <a:off x="5058150" y="6886950"/>
                <a:ext cx="13975" cy="33225"/>
              </a:xfrm>
              <a:custGeom>
                <a:avLst/>
                <a:gdLst/>
                <a:ahLst/>
                <a:cxnLst/>
                <a:rect l="l" t="t" r="r" b="b"/>
                <a:pathLst>
                  <a:path w="559" h="1329" extrusionOk="0">
                    <a:moveTo>
                      <a:pt x="44" y="1"/>
                    </a:moveTo>
                    <a:cubicBezTo>
                      <a:pt x="22" y="1"/>
                      <a:pt x="1" y="23"/>
                      <a:pt x="18" y="58"/>
                    </a:cubicBezTo>
                    <a:cubicBezTo>
                      <a:pt x="114" y="249"/>
                      <a:pt x="210" y="465"/>
                      <a:pt x="305" y="680"/>
                    </a:cubicBezTo>
                    <a:cubicBezTo>
                      <a:pt x="377" y="895"/>
                      <a:pt x="425" y="1110"/>
                      <a:pt x="497" y="1301"/>
                    </a:cubicBezTo>
                    <a:cubicBezTo>
                      <a:pt x="497" y="1322"/>
                      <a:pt x="509" y="1329"/>
                      <a:pt x="522" y="1329"/>
                    </a:cubicBezTo>
                    <a:cubicBezTo>
                      <a:pt x="540" y="1329"/>
                      <a:pt x="558" y="1315"/>
                      <a:pt x="544" y="1301"/>
                    </a:cubicBezTo>
                    <a:cubicBezTo>
                      <a:pt x="520" y="1086"/>
                      <a:pt x="473" y="847"/>
                      <a:pt x="377" y="656"/>
                    </a:cubicBezTo>
                    <a:cubicBezTo>
                      <a:pt x="281" y="441"/>
                      <a:pt x="186" y="226"/>
                      <a:pt x="66" y="10"/>
                    </a:cubicBezTo>
                    <a:cubicBezTo>
                      <a:pt x="60" y="4"/>
                      <a:pt x="52" y="1"/>
                      <a:pt x="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2" name="Google Shape;1802;p44"/>
              <p:cNvSpPr/>
              <p:nvPr/>
            </p:nvSpPr>
            <p:spPr>
              <a:xfrm>
                <a:off x="5087450" y="6840950"/>
                <a:ext cx="25575" cy="47925"/>
              </a:xfrm>
              <a:custGeom>
                <a:avLst/>
                <a:gdLst/>
                <a:ahLst/>
                <a:cxnLst/>
                <a:rect l="l" t="t" r="r" b="b"/>
                <a:pathLst>
                  <a:path w="1023" h="1917" extrusionOk="0">
                    <a:moveTo>
                      <a:pt x="53" y="0"/>
                    </a:moveTo>
                    <a:cubicBezTo>
                      <a:pt x="21" y="0"/>
                      <a:pt x="0" y="22"/>
                      <a:pt x="18" y="57"/>
                    </a:cubicBezTo>
                    <a:cubicBezTo>
                      <a:pt x="209" y="344"/>
                      <a:pt x="400" y="631"/>
                      <a:pt x="544" y="942"/>
                    </a:cubicBezTo>
                    <a:cubicBezTo>
                      <a:pt x="616" y="1109"/>
                      <a:pt x="687" y="1253"/>
                      <a:pt x="759" y="1420"/>
                    </a:cubicBezTo>
                    <a:cubicBezTo>
                      <a:pt x="807" y="1587"/>
                      <a:pt x="879" y="1755"/>
                      <a:pt x="950" y="1898"/>
                    </a:cubicBezTo>
                    <a:cubicBezTo>
                      <a:pt x="962" y="1910"/>
                      <a:pt x="980" y="1916"/>
                      <a:pt x="995" y="1916"/>
                    </a:cubicBezTo>
                    <a:cubicBezTo>
                      <a:pt x="1010" y="1916"/>
                      <a:pt x="1022" y="1910"/>
                      <a:pt x="1022" y="1898"/>
                    </a:cubicBezTo>
                    <a:cubicBezTo>
                      <a:pt x="998" y="1707"/>
                      <a:pt x="950" y="1540"/>
                      <a:pt x="855" y="1396"/>
                    </a:cubicBezTo>
                    <a:cubicBezTo>
                      <a:pt x="807" y="1229"/>
                      <a:pt x="735" y="1061"/>
                      <a:pt x="640" y="918"/>
                    </a:cubicBezTo>
                    <a:cubicBezTo>
                      <a:pt x="496" y="607"/>
                      <a:pt x="305" y="296"/>
                      <a:pt x="90" y="9"/>
                    </a:cubicBezTo>
                    <a:cubicBezTo>
                      <a:pt x="77" y="3"/>
                      <a:pt x="64" y="0"/>
                      <a:pt x="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3" name="Google Shape;1803;p44"/>
              <p:cNvSpPr/>
              <p:nvPr/>
            </p:nvSpPr>
            <p:spPr>
              <a:xfrm>
                <a:off x="5108200" y="6850300"/>
                <a:ext cx="10200" cy="28800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152" extrusionOk="0">
                    <a:moveTo>
                      <a:pt x="34" y="0"/>
                    </a:moveTo>
                    <a:cubicBezTo>
                      <a:pt x="19" y="0"/>
                      <a:pt x="1" y="6"/>
                      <a:pt x="1" y="18"/>
                    </a:cubicBezTo>
                    <a:cubicBezTo>
                      <a:pt x="49" y="209"/>
                      <a:pt x="120" y="400"/>
                      <a:pt x="168" y="592"/>
                    </a:cubicBezTo>
                    <a:cubicBezTo>
                      <a:pt x="192" y="687"/>
                      <a:pt x="216" y="783"/>
                      <a:pt x="264" y="855"/>
                    </a:cubicBezTo>
                    <a:cubicBezTo>
                      <a:pt x="288" y="974"/>
                      <a:pt x="312" y="1046"/>
                      <a:pt x="359" y="1142"/>
                    </a:cubicBezTo>
                    <a:cubicBezTo>
                      <a:pt x="359" y="1149"/>
                      <a:pt x="364" y="1152"/>
                      <a:pt x="369" y="1152"/>
                    </a:cubicBezTo>
                    <a:cubicBezTo>
                      <a:pt x="383" y="1152"/>
                      <a:pt x="407" y="1135"/>
                      <a:pt x="407" y="1118"/>
                    </a:cubicBezTo>
                    <a:cubicBezTo>
                      <a:pt x="383" y="1022"/>
                      <a:pt x="359" y="926"/>
                      <a:pt x="335" y="855"/>
                    </a:cubicBezTo>
                    <a:lnTo>
                      <a:pt x="240" y="568"/>
                    </a:lnTo>
                    <a:cubicBezTo>
                      <a:pt x="192" y="400"/>
                      <a:pt x="120" y="209"/>
                      <a:pt x="49" y="18"/>
                    </a:cubicBezTo>
                    <a:cubicBezTo>
                      <a:pt x="61" y="6"/>
                      <a:pt x="49" y="0"/>
                      <a:pt x="3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4" name="Google Shape;1804;p44"/>
              <p:cNvSpPr/>
              <p:nvPr/>
            </p:nvSpPr>
            <p:spPr>
              <a:xfrm>
                <a:off x="5147825" y="7349575"/>
                <a:ext cx="14200" cy="65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2629" extrusionOk="0">
                    <a:moveTo>
                      <a:pt x="63" y="1"/>
                    </a:moveTo>
                    <a:cubicBezTo>
                      <a:pt x="34" y="1"/>
                      <a:pt x="0" y="23"/>
                      <a:pt x="18" y="58"/>
                    </a:cubicBezTo>
                    <a:cubicBezTo>
                      <a:pt x="65" y="273"/>
                      <a:pt x="113" y="464"/>
                      <a:pt x="161" y="680"/>
                    </a:cubicBezTo>
                    <a:cubicBezTo>
                      <a:pt x="233" y="895"/>
                      <a:pt x="281" y="1110"/>
                      <a:pt x="305" y="1325"/>
                    </a:cubicBezTo>
                    <a:cubicBezTo>
                      <a:pt x="352" y="1516"/>
                      <a:pt x="376" y="1755"/>
                      <a:pt x="400" y="1971"/>
                    </a:cubicBezTo>
                    <a:lnTo>
                      <a:pt x="448" y="2281"/>
                    </a:lnTo>
                    <a:cubicBezTo>
                      <a:pt x="448" y="2401"/>
                      <a:pt x="472" y="2497"/>
                      <a:pt x="496" y="2592"/>
                    </a:cubicBezTo>
                    <a:cubicBezTo>
                      <a:pt x="484" y="2616"/>
                      <a:pt x="496" y="2628"/>
                      <a:pt x="511" y="2628"/>
                    </a:cubicBezTo>
                    <a:cubicBezTo>
                      <a:pt x="526" y="2628"/>
                      <a:pt x="544" y="2616"/>
                      <a:pt x="544" y="2592"/>
                    </a:cubicBezTo>
                    <a:cubicBezTo>
                      <a:pt x="568" y="2497"/>
                      <a:pt x="568" y="2377"/>
                      <a:pt x="568" y="2257"/>
                    </a:cubicBezTo>
                    <a:cubicBezTo>
                      <a:pt x="568" y="2162"/>
                      <a:pt x="568" y="2042"/>
                      <a:pt x="544" y="1947"/>
                    </a:cubicBezTo>
                    <a:cubicBezTo>
                      <a:pt x="520" y="1732"/>
                      <a:pt x="496" y="1516"/>
                      <a:pt x="448" y="1301"/>
                    </a:cubicBezTo>
                    <a:cubicBezTo>
                      <a:pt x="424" y="1062"/>
                      <a:pt x="376" y="847"/>
                      <a:pt x="305" y="632"/>
                    </a:cubicBezTo>
                    <a:cubicBezTo>
                      <a:pt x="257" y="417"/>
                      <a:pt x="185" y="225"/>
                      <a:pt x="89" y="10"/>
                    </a:cubicBezTo>
                    <a:cubicBezTo>
                      <a:pt x="83" y="4"/>
                      <a:pt x="73" y="1"/>
                      <a:pt x="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5" name="Google Shape;1805;p44"/>
              <p:cNvSpPr/>
              <p:nvPr/>
            </p:nvSpPr>
            <p:spPr>
              <a:xfrm>
                <a:off x="5161400" y="7357150"/>
                <a:ext cx="7200" cy="41550"/>
              </a:xfrm>
              <a:custGeom>
                <a:avLst/>
                <a:gdLst/>
                <a:ahLst/>
                <a:cxnLst/>
                <a:rect l="l" t="t" r="r" b="b"/>
                <a:pathLst>
                  <a:path w="288" h="1662" extrusionOk="0">
                    <a:moveTo>
                      <a:pt x="25" y="0"/>
                    </a:moveTo>
                    <a:cubicBezTo>
                      <a:pt x="13" y="0"/>
                      <a:pt x="1" y="6"/>
                      <a:pt x="1" y="18"/>
                    </a:cubicBezTo>
                    <a:cubicBezTo>
                      <a:pt x="1" y="161"/>
                      <a:pt x="25" y="281"/>
                      <a:pt x="48" y="424"/>
                    </a:cubicBezTo>
                    <a:cubicBezTo>
                      <a:pt x="72" y="544"/>
                      <a:pt x="96" y="687"/>
                      <a:pt x="120" y="807"/>
                    </a:cubicBezTo>
                    <a:cubicBezTo>
                      <a:pt x="168" y="1094"/>
                      <a:pt x="192" y="1357"/>
                      <a:pt x="216" y="1644"/>
                    </a:cubicBezTo>
                    <a:cubicBezTo>
                      <a:pt x="216" y="1656"/>
                      <a:pt x="234" y="1662"/>
                      <a:pt x="252" y="1662"/>
                    </a:cubicBezTo>
                    <a:cubicBezTo>
                      <a:pt x="270" y="1662"/>
                      <a:pt x="288" y="1656"/>
                      <a:pt x="288" y="1644"/>
                    </a:cubicBezTo>
                    <a:cubicBezTo>
                      <a:pt x="264" y="1357"/>
                      <a:pt x="240" y="1094"/>
                      <a:pt x="216" y="807"/>
                    </a:cubicBezTo>
                    <a:cubicBezTo>
                      <a:pt x="192" y="687"/>
                      <a:pt x="168" y="544"/>
                      <a:pt x="144" y="424"/>
                    </a:cubicBezTo>
                    <a:cubicBezTo>
                      <a:pt x="120" y="281"/>
                      <a:pt x="96" y="161"/>
                      <a:pt x="48" y="18"/>
                    </a:cubicBezTo>
                    <a:cubicBezTo>
                      <a:pt x="48" y="6"/>
                      <a:pt x="36" y="0"/>
                      <a:pt x="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6" name="Google Shape;1806;p44"/>
              <p:cNvSpPr/>
              <p:nvPr/>
            </p:nvSpPr>
            <p:spPr>
              <a:xfrm>
                <a:off x="5167375" y="7338750"/>
                <a:ext cx="8400" cy="51275"/>
              </a:xfrm>
              <a:custGeom>
                <a:avLst/>
                <a:gdLst/>
                <a:ahLst/>
                <a:cxnLst/>
                <a:rect l="l" t="t" r="r" b="b"/>
                <a:pathLst>
                  <a:path w="336" h="2051" extrusionOk="0">
                    <a:moveTo>
                      <a:pt x="37" y="1"/>
                    </a:moveTo>
                    <a:cubicBezTo>
                      <a:pt x="19" y="1"/>
                      <a:pt x="1" y="13"/>
                      <a:pt x="1" y="37"/>
                    </a:cubicBezTo>
                    <a:cubicBezTo>
                      <a:pt x="25" y="180"/>
                      <a:pt x="49" y="348"/>
                      <a:pt x="72" y="515"/>
                    </a:cubicBezTo>
                    <a:cubicBezTo>
                      <a:pt x="96" y="682"/>
                      <a:pt x="120" y="826"/>
                      <a:pt x="144" y="993"/>
                    </a:cubicBezTo>
                    <a:cubicBezTo>
                      <a:pt x="192" y="1328"/>
                      <a:pt x="240" y="1662"/>
                      <a:pt x="264" y="1997"/>
                    </a:cubicBezTo>
                    <a:cubicBezTo>
                      <a:pt x="264" y="2033"/>
                      <a:pt x="282" y="2051"/>
                      <a:pt x="300" y="2051"/>
                    </a:cubicBezTo>
                    <a:cubicBezTo>
                      <a:pt x="317" y="2051"/>
                      <a:pt x="335" y="2033"/>
                      <a:pt x="335" y="1997"/>
                    </a:cubicBezTo>
                    <a:cubicBezTo>
                      <a:pt x="335" y="1662"/>
                      <a:pt x="311" y="1328"/>
                      <a:pt x="264" y="993"/>
                    </a:cubicBezTo>
                    <a:cubicBezTo>
                      <a:pt x="240" y="873"/>
                      <a:pt x="216" y="682"/>
                      <a:pt x="192" y="515"/>
                    </a:cubicBezTo>
                    <a:cubicBezTo>
                      <a:pt x="168" y="348"/>
                      <a:pt x="120" y="180"/>
                      <a:pt x="72" y="37"/>
                    </a:cubicBezTo>
                    <a:cubicBezTo>
                      <a:pt x="72" y="13"/>
                      <a:pt x="54" y="1"/>
                      <a:pt x="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7" name="Google Shape;1807;p44"/>
              <p:cNvSpPr/>
              <p:nvPr/>
            </p:nvSpPr>
            <p:spPr>
              <a:xfrm>
                <a:off x="5173950" y="7333275"/>
                <a:ext cx="7800" cy="44950"/>
              </a:xfrm>
              <a:custGeom>
                <a:avLst/>
                <a:gdLst/>
                <a:ahLst/>
                <a:cxnLst/>
                <a:rect l="l" t="t" r="r" b="b"/>
                <a:pathLst>
                  <a:path w="312" h="1798" extrusionOk="0">
                    <a:moveTo>
                      <a:pt x="35" y="1"/>
                    </a:moveTo>
                    <a:cubicBezTo>
                      <a:pt x="17" y="1"/>
                      <a:pt x="1" y="13"/>
                      <a:pt x="1" y="41"/>
                    </a:cubicBezTo>
                    <a:cubicBezTo>
                      <a:pt x="25" y="184"/>
                      <a:pt x="48" y="304"/>
                      <a:pt x="72" y="447"/>
                    </a:cubicBezTo>
                    <a:cubicBezTo>
                      <a:pt x="96" y="590"/>
                      <a:pt x="120" y="758"/>
                      <a:pt x="144" y="901"/>
                    </a:cubicBezTo>
                    <a:cubicBezTo>
                      <a:pt x="192" y="1188"/>
                      <a:pt x="216" y="1475"/>
                      <a:pt x="216" y="1762"/>
                    </a:cubicBezTo>
                    <a:cubicBezTo>
                      <a:pt x="216" y="1786"/>
                      <a:pt x="234" y="1798"/>
                      <a:pt x="252" y="1798"/>
                    </a:cubicBezTo>
                    <a:cubicBezTo>
                      <a:pt x="270" y="1798"/>
                      <a:pt x="288" y="1786"/>
                      <a:pt x="288" y="1762"/>
                    </a:cubicBezTo>
                    <a:cubicBezTo>
                      <a:pt x="311" y="1475"/>
                      <a:pt x="311" y="1164"/>
                      <a:pt x="288" y="877"/>
                    </a:cubicBezTo>
                    <a:cubicBezTo>
                      <a:pt x="264" y="734"/>
                      <a:pt x="240" y="590"/>
                      <a:pt x="192" y="447"/>
                    </a:cubicBezTo>
                    <a:cubicBezTo>
                      <a:pt x="168" y="304"/>
                      <a:pt x="120" y="160"/>
                      <a:pt x="72" y="17"/>
                    </a:cubicBezTo>
                    <a:cubicBezTo>
                      <a:pt x="62" y="7"/>
                      <a:pt x="48" y="1"/>
                      <a:pt x="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8" name="Google Shape;1808;p44"/>
              <p:cNvSpPr/>
              <p:nvPr/>
            </p:nvSpPr>
            <p:spPr>
              <a:xfrm>
                <a:off x="5178150" y="7319475"/>
                <a:ext cx="10775" cy="44700"/>
              </a:xfrm>
              <a:custGeom>
                <a:avLst/>
                <a:gdLst/>
                <a:ahLst/>
                <a:cxnLst/>
                <a:rect l="l" t="t" r="r" b="b"/>
                <a:pathLst>
                  <a:path w="431" h="1788" extrusionOk="0">
                    <a:moveTo>
                      <a:pt x="33" y="1"/>
                    </a:moveTo>
                    <a:cubicBezTo>
                      <a:pt x="24" y="1"/>
                      <a:pt x="12" y="7"/>
                      <a:pt x="0" y="19"/>
                    </a:cubicBezTo>
                    <a:cubicBezTo>
                      <a:pt x="0" y="162"/>
                      <a:pt x="24" y="306"/>
                      <a:pt x="48" y="449"/>
                    </a:cubicBezTo>
                    <a:cubicBezTo>
                      <a:pt x="72" y="593"/>
                      <a:pt x="120" y="736"/>
                      <a:pt x="143" y="903"/>
                    </a:cubicBezTo>
                    <a:cubicBezTo>
                      <a:pt x="215" y="1190"/>
                      <a:pt x="287" y="1501"/>
                      <a:pt x="383" y="1788"/>
                    </a:cubicBezTo>
                    <a:lnTo>
                      <a:pt x="430" y="1788"/>
                    </a:lnTo>
                    <a:cubicBezTo>
                      <a:pt x="359" y="1477"/>
                      <a:pt x="287" y="1190"/>
                      <a:pt x="239" y="903"/>
                    </a:cubicBezTo>
                    <a:cubicBezTo>
                      <a:pt x="191" y="736"/>
                      <a:pt x="167" y="593"/>
                      <a:pt x="143" y="449"/>
                    </a:cubicBezTo>
                    <a:cubicBezTo>
                      <a:pt x="120" y="306"/>
                      <a:pt x="96" y="162"/>
                      <a:pt x="48" y="19"/>
                    </a:cubicBezTo>
                    <a:cubicBezTo>
                      <a:pt x="48" y="7"/>
                      <a:pt x="42" y="1"/>
                      <a:pt x="3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9" name="Google Shape;1809;p44"/>
              <p:cNvSpPr/>
              <p:nvPr/>
            </p:nvSpPr>
            <p:spPr>
              <a:xfrm>
                <a:off x="5186500" y="7311125"/>
                <a:ext cx="10200" cy="40600"/>
              </a:xfrm>
              <a:custGeom>
                <a:avLst/>
                <a:gdLst/>
                <a:ahLst/>
                <a:cxnLst/>
                <a:rect l="l" t="t" r="r" b="b"/>
                <a:pathLst>
                  <a:path w="408" h="1624" extrusionOk="0">
                    <a:moveTo>
                      <a:pt x="16" y="0"/>
                    </a:moveTo>
                    <a:cubicBezTo>
                      <a:pt x="7" y="0"/>
                      <a:pt x="1" y="6"/>
                      <a:pt x="1" y="18"/>
                    </a:cubicBezTo>
                    <a:cubicBezTo>
                      <a:pt x="49" y="281"/>
                      <a:pt x="120" y="544"/>
                      <a:pt x="168" y="807"/>
                    </a:cubicBezTo>
                    <a:cubicBezTo>
                      <a:pt x="240" y="1070"/>
                      <a:pt x="288" y="1333"/>
                      <a:pt x="335" y="1596"/>
                    </a:cubicBezTo>
                    <a:cubicBezTo>
                      <a:pt x="335" y="1616"/>
                      <a:pt x="348" y="1624"/>
                      <a:pt x="363" y="1624"/>
                    </a:cubicBezTo>
                    <a:cubicBezTo>
                      <a:pt x="383" y="1624"/>
                      <a:pt x="407" y="1610"/>
                      <a:pt x="407" y="1596"/>
                    </a:cubicBezTo>
                    <a:cubicBezTo>
                      <a:pt x="359" y="1309"/>
                      <a:pt x="312" y="1046"/>
                      <a:pt x="264" y="783"/>
                    </a:cubicBezTo>
                    <a:cubicBezTo>
                      <a:pt x="216" y="520"/>
                      <a:pt x="144" y="257"/>
                      <a:pt x="49" y="18"/>
                    </a:cubicBezTo>
                    <a:cubicBezTo>
                      <a:pt x="37" y="6"/>
                      <a:pt x="25" y="0"/>
                      <a:pt x="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0" name="Google Shape;1810;p44"/>
              <p:cNvSpPr/>
              <p:nvPr/>
            </p:nvSpPr>
            <p:spPr>
              <a:xfrm>
                <a:off x="5184125" y="7279425"/>
                <a:ext cx="15550" cy="54325"/>
              </a:xfrm>
              <a:custGeom>
                <a:avLst/>
                <a:gdLst/>
                <a:ahLst/>
                <a:cxnLst/>
                <a:rect l="l" t="t" r="r" b="b"/>
                <a:pathLst>
                  <a:path w="622" h="2173" extrusionOk="0">
                    <a:moveTo>
                      <a:pt x="24" y="1"/>
                    </a:moveTo>
                    <a:cubicBezTo>
                      <a:pt x="12" y="1"/>
                      <a:pt x="0" y="7"/>
                      <a:pt x="0" y="19"/>
                    </a:cubicBezTo>
                    <a:cubicBezTo>
                      <a:pt x="48" y="378"/>
                      <a:pt x="144" y="736"/>
                      <a:pt x="239" y="1071"/>
                    </a:cubicBezTo>
                    <a:cubicBezTo>
                      <a:pt x="335" y="1429"/>
                      <a:pt x="454" y="1788"/>
                      <a:pt x="550" y="2147"/>
                    </a:cubicBezTo>
                    <a:cubicBezTo>
                      <a:pt x="559" y="2165"/>
                      <a:pt x="572" y="2173"/>
                      <a:pt x="584" y="2173"/>
                    </a:cubicBezTo>
                    <a:cubicBezTo>
                      <a:pt x="603" y="2173"/>
                      <a:pt x="622" y="2152"/>
                      <a:pt x="622" y="2123"/>
                    </a:cubicBezTo>
                    <a:cubicBezTo>
                      <a:pt x="526" y="1788"/>
                      <a:pt x="454" y="1453"/>
                      <a:pt x="359" y="1071"/>
                    </a:cubicBezTo>
                    <a:cubicBezTo>
                      <a:pt x="263" y="712"/>
                      <a:pt x="167" y="354"/>
                      <a:pt x="48" y="19"/>
                    </a:cubicBezTo>
                    <a:cubicBezTo>
                      <a:pt x="48" y="7"/>
                      <a:pt x="36" y="1"/>
                      <a:pt x="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1" name="Google Shape;1811;p44"/>
              <p:cNvSpPr/>
              <p:nvPr/>
            </p:nvSpPr>
            <p:spPr>
              <a:xfrm>
                <a:off x="5159175" y="7428275"/>
                <a:ext cx="7025" cy="16225"/>
              </a:xfrm>
              <a:custGeom>
                <a:avLst/>
                <a:gdLst/>
                <a:ahLst/>
                <a:cxnLst/>
                <a:rect l="l" t="t" r="r" b="b"/>
                <a:pathLst>
                  <a:path w="281" h="649" extrusionOk="0">
                    <a:moveTo>
                      <a:pt x="176" y="0"/>
                    </a:moveTo>
                    <a:cubicBezTo>
                      <a:pt x="167" y="0"/>
                      <a:pt x="161" y="6"/>
                      <a:pt x="161" y="18"/>
                    </a:cubicBezTo>
                    <a:cubicBezTo>
                      <a:pt x="137" y="114"/>
                      <a:pt x="137" y="209"/>
                      <a:pt x="114" y="305"/>
                    </a:cubicBezTo>
                    <a:cubicBezTo>
                      <a:pt x="90" y="401"/>
                      <a:pt x="66" y="496"/>
                      <a:pt x="18" y="592"/>
                    </a:cubicBezTo>
                    <a:cubicBezTo>
                      <a:pt x="0" y="627"/>
                      <a:pt x="21" y="649"/>
                      <a:pt x="43" y="649"/>
                    </a:cubicBezTo>
                    <a:cubicBezTo>
                      <a:pt x="51" y="649"/>
                      <a:pt x="59" y="646"/>
                      <a:pt x="66" y="640"/>
                    </a:cubicBezTo>
                    <a:cubicBezTo>
                      <a:pt x="161" y="544"/>
                      <a:pt x="209" y="448"/>
                      <a:pt x="233" y="329"/>
                    </a:cubicBezTo>
                    <a:cubicBezTo>
                      <a:pt x="281" y="233"/>
                      <a:pt x="257" y="114"/>
                      <a:pt x="209" y="18"/>
                    </a:cubicBezTo>
                    <a:cubicBezTo>
                      <a:pt x="197" y="6"/>
                      <a:pt x="185" y="0"/>
                      <a:pt x="17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2" name="Google Shape;1812;p44"/>
              <p:cNvSpPr/>
              <p:nvPr/>
            </p:nvSpPr>
            <p:spPr>
              <a:xfrm>
                <a:off x="4233550" y="7825100"/>
                <a:ext cx="113625" cy="157025"/>
              </a:xfrm>
              <a:custGeom>
                <a:avLst/>
                <a:gdLst/>
                <a:ahLst/>
                <a:cxnLst/>
                <a:rect l="l" t="t" r="r" b="b"/>
                <a:pathLst>
                  <a:path w="4545" h="6281" extrusionOk="0">
                    <a:moveTo>
                      <a:pt x="4486" y="0"/>
                    </a:moveTo>
                    <a:cubicBezTo>
                      <a:pt x="4474" y="0"/>
                      <a:pt x="4463" y="6"/>
                      <a:pt x="4456" y="20"/>
                    </a:cubicBezTo>
                    <a:cubicBezTo>
                      <a:pt x="4360" y="92"/>
                      <a:pt x="4289" y="187"/>
                      <a:pt x="4193" y="283"/>
                    </a:cubicBezTo>
                    <a:cubicBezTo>
                      <a:pt x="4121" y="379"/>
                      <a:pt x="4050" y="474"/>
                      <a:pt x="3954" y="594"/>
                    </a:cubicBezTo>
                    <a:cubicBezTo>
                      <a:pt x="3811" y="785"/>
                      <a:pt x="3667" y="976"/>
                      <a:pt x="3500" y="1191"/>
                    </a:cubicBezTo>
                    <a:cubicBezTo>
                      <a:pt x="3189" y="1574"/>
                      <a:pt x="2902" y="1980"/>
                      <a:pt x="2591" y="2387"/>
                    </a:cubicBezTo>
                    <a:cubicBezTo>
                      <a:pt x="2017" y="3152"/>
                      <a:pt x="1444" y="3965"/>
                      <a:pt x="918" y="4778"/>
                    </a:cubicBezTo>
                    <a:cubicBezTo>
                      <a:pt x="631" y="5256"/>
                      <a:pt x="320" y="5734"/>
                      <a:pt x="33" y="6236"/>
                    </a:cubicBezTo>
                    <a:cubicBezTo>
                      <a:pt x="0" y="6253"/>
                      <a:pt x="24" y="6280"/>
                      <a:pt x="50" y="6280"/>
                    </a:cubicBezTo>
                    <a:cubicBezTo>
                      <a:pt x="61" y="6280"/>
                      <a:pt x="73" y="6275"/>
                      <a:pt x="81" y="6260"/>
                    </a:cubicBezTo>
                    <a:cubicBezTo>
                      <a:pt x="368" y="5853"/>
                      <a:pt x="655" y="5447"/>
                      <a:pt x="918" y="5041"/>
                    </a:cubicBezTo>
                    <a:cubicBezTo>
                      <a:pt x="1205" y="4610"/>
                      <a:pt x="1491" y="4204"/>
                      <a:pt x="1754" y="3797"/>
                    </a:cubicBezTo>
                    <a:cubicBezTo>
                      <a:pt x="2328" y="2985"/>
                      <a:pt x="2926" y="2196"/>
                      <a:pt x="3524" y="1407"/>
                    </a:cubicBezTo>
                    <a:lnTo>
                      <a:pt x="4026" y="761"/>
                    </a:lnTo>
                    <a:cubicBezTo>
                      <a:pt x="4121" y="642"/>
                      <a:pt x="4193" y="522"/>
                      <a:pt x="4289" y="426"/>
                    </a:cubicBezTo>
                    <a:cubicBezTo>
                      <a:pt x="4360" y="307"/>
                      <a:pt x="4456" y="187"/>
                      <a:pt x="4528" y="68"/>
                    </a:cubicBezTo>
                    <a:cubicBezTo>
                      <a:pt x="4545" y="34"/>
                      <a:pt x="4514" y="0"/>
                      <a:pt x="44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3" name="Google Shape;1813;p44"/>
              <p:cNvSpPr/>
              <p:nvPr/>
            </p:nvSpPr>
            <p:spPr>
              <a:xfrm>
                <a:off x="4256000" y="7840375"/>
                <a:ext cx="54775" cy="67875"/>
              </a:xfrm>
              <a:custGeom>
                <a:avLst/>
                <a:gdLst/>
                <a:ahLst/>
                <a:cxnLst/>
                <a:rect l="l" t="t" r="r" b="b"/>
                <a:pathLst>
                  <a:path w="2191" h="2715" extrusionOk="0">
                    <a:moveTo>
                      <a:pt x="2139" y="0"/>
                    </a:moveTo>
                    <a:cubicBezTo>
                      <a:pt x="2134" y="0"/>
                      <a:pt x="2128" y="2"/>
                      <a:pt x="2124" y="7"/>
                    </a:cubicBezTo>
                    <a:cubicBezTo>
                      <a:pt x="1956" y="174"/>
                      <a:pt x="1813" y="341"/>
                      <a:pt x="1693" y="509"/>
                    </a:cubicBezTo>
                    <a:cubicBezTo>
                      <a:pt x="1574" y="676"/>
                      <a:pt x="1406" y="867"/>
                      <a:pt x="1287" y="1035"/>
                    </a:cubicBezTo>
                    <a:cubicBezTo>
                      <a:pt x="1000" y="1369"/>
                      <a:pt x="737" y="1728"/>
                      <a:pt x="474" y="2087"/>
                    </a:cubicBezTo>
                    <a:lnTo>
                      <a:pt x="20" y="2684"/>
                    </a:lnTo>
                    <a:cubicBezTo>
                      <a:pt x="1" y="2684"/>
                      <a:pt x="27" y="2715"/>
                      <a:pt x="39" y="2715"/>
                    </a:cubicBezTo>
                    <a:cubicBezTo>
                      <a:pt x="42" y="2715"/>
                      <a:pt x="44" y="2713"/>
                      <a:pt x="44" y="2708"/>
                    </a:cubicBezTo>
                    <a:cubicBezTo>
                      <a:pt x="617" y="2015"/>
                      <a:pt x="1191" y="1345"/>
                      <a:pt x="1717" y="652"/>
                    </a:cubicBezTo>
                    <a:cubicBezTo>
                      <a:pt x="1861" y="461"/>
                      <a:pt x="2028" y="270"/>
                      <a:pt x="2171" y="54"/>
                    </a:cubicBezTo>
                    <a:cubicBezTo>
                      <a:pt x="2191" y="35"/>
                      <a:pt x="2163" y="0"/>
                      <a:pt x="21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4" name="Google Shape;1814;p44"/>
              <p:cNvSpPr/>
              <p:nvPr/>
            </p:nvSpPr>
            <p:spPr>
              <a:xfrm>
                <a:off x="4456700" y="5804375"/>
                <a:ext cx="4825" cy="39350"/>
              </a:xfrm>
              <a:custGeom>
                <a:avLst/>
                <a:gdLst/>
                <a:ahLst/>
                <a:cxnLst/>
                <a:rect l="l" t="t" r="r" b="b"/>
                <a:pathLst>
                  <a:path w="193" h="1574" extrusionOk="0">
                    <a:moveTo>
                      <a:pt x="157" y="0"/>
                    </a:moveTo>
                    <a:cubicBezTo>
                      <a:pt x="144" y="0"/>
                      <a:pt x="130" y="6"/>
                      <a:pt x="120" y="16"/>
                    </a:cubicBezTo>
                    <a:cubicBezTo>
                      <a:pt x="97" y="279"/>
                      <a:pt x="73" y="542"/>
                      <a:pt x="49" y="781"/>
                    </a:cubicBezTo>
                    <a:cubicBezTo>
                      <a:pt x="49" y="924"/>
                      <a:pt x="25" y="1044"/>
                      <a:pt x="1" y="1187"/>
                    </a:cubicBezTo>
                    <a:cubicBezTo>
                      <a:pt x="1" y="1307"/>
                      <a:pt x="1" y="1426"/>
                      <a:pt x="1" y="1546"/>
                    </a:cubicBezTo>
                    <a:cubicBezTo>
                      <a:pt x="1" y="1566"/>
                      <a:pt x="9" y="1574"/>
                      <a:pt x="19" y="1574"/>
                    </a:cubicBezTo>
                    <a:cubicBezTo>
                      <a:pt x="33" y="1574"/>
                      <a:pt x="49" y="1560"/>
                      <a:pt x="49" y="1546"/>
                    </a:cubicBezTo>
                    <a:cubicBezTo>
                      <a:pt x="97" y="1426"/>
                      <a:pt x="120" y="1307"/>
                      <a:pt x="120" y="1187"/>
                    </a:cubicBezTo>
                    <a:cubicBezTo>
                      <a:pt x="120" y="1068"/>
                      <a:pt x="144" y="924"/>
                      <a:pt x="144" y="805"/>
                    </a:cubicBezTo>
                    <a:cubicBezTo>
                      <a:pt x="168" y="542"/>
                      <a:pt x="192" y="303"/>
                      <a:pt x="192" y="40"/>
                    </a:cubicBezTo>
                    <a:cubicBezTo>
                      <a:pt x="192" y="12"/>
                      <a:pt x="176" y="0"/>
                      <a:pt x="1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5" name="Google Shape;1815;p44"/>
              <p:cNvSpPr/>
              <p:nvPr/>
            </p:nvSpPr>
            <p:spPr>
              <a:xfrm>
                <a:off x="4448350" y="5810150"/>
                <a:ext cx="4800" cy="36325"/>
              </a:xfrm>
              <a:custGeom>
                <a:avLst/>
                <a:gdLst/>
                <a:ahLst/>
                <a:cxnLst/>
                <a:rect l="l" t="t" r="r" b="b"/>
                <a:pathLst>
                  <a:path w="192" h="1453" extrusionOk="0">
                    <a:moveTo>
                      <a:pt x="191" y="0"/>
                    </a:moveTo>
                    <a:lnTo>
                      <a:pt x="144" y="24"/>
                    </a:lnTo>
                    <a:cubicBezTo>
                      <a:pt x="144" y="263"/>
                      <a:pt x="96" y="502"/>
                      <a:pt x="96" y="717"/>
                    </a:cubicBezTo>
                    <a:cubicBezTo>
                      <a:pt x="96" y="837"/>
                      <a:pt x="48" y="956"/>
                      <a:pt x="48" y="1076"/>
                    </a:cubicBezTo>
                    <a:cubicBezTo>
                      <a:pt x="24" y="1195"/>
                      <a:pt x="0" y="1315"/>
                      <a:pt x="0" y="1435"/>
                    </a:cubicBezTo>
                    <a:cubicBezTo>
                      <a:pt x="12" y="1447"/>
                      <a:pt x="30" y="1452"/>
                      <a:pt x="45" y="1452"/>
                    </a:cubicBezTo>
                    <a:cubicBezTo>
                      <a:pt x="60" y="1452"/>
                      <a:pt x="72" y="1447"/>
                      <a:pt x="72" y="1435"/>
                    </a:cubicBezTo>
                    <a:cubicBezTo>
                      <a:pt x="120" y="1315"/>
                      <a:pt x="144" y="1195"/>
                      <a:pt x="144" y="1076"/>
                    </a:cubicBezTo>
                    <a:cubicBezTo>
                      <a:pt x="144" y="980"/>
                      <a:pt x="168" y="861"/>
                      <a:pt x="191" y="741"/>
                    </a:cubicBezTo>
                    <a:cubicBezTo>
                      <a:pt x="191" y="478"/>
                      <a:pt x="191" y="239"/>
                      <a:pt x="1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6" name="Google Shape;1816;p44"/>
              <p:cNvSpPr/>
              <p:nvPr/>
            </p:nvSpPr>
            <p:spPr>
              <a:xfrm>
                <a:off x="4234250" y="7851550"/>
                <a:ext cx="195350" cy="238425"/>
              </a:xfrm>
              <a:custGeom>
                <a:avLst/>
                <a:gdLst/>
                <a:ahLst/>
                <a:cxnLst/>
                <a:rect l="l" t="t" r="r" b="b"/>
                <a:pathLst>
                  <a:path w="7814" h="9537" extrusionOk="0">
                    <a:moveTo>
                      <a:pt x="7733" y="1"/>
                    </a:moveTo>
                    <a:cubicBezTo>
                      <a:pt x="7723" y="1"/>
                      <a:pt x="7713" y="5"/>
                      <a:pt x="7704" y="14"/>
                    </a:cubicBezTo>
                    <a:cubicBezTo>
                      <a:pt x="7536" y="110"/>
                      <a:pt x="7369" y="253"/>
                      <a:pt x="7225" y="373"/>
                    </a:cubicBezTo>
                    <a:lnTo>
                      <a:pt x="6747" y="755"/>
                    </a:lnTo>
                    <a:cubicBezTo>
                      <a:pt x="6460" y="1018"/>
                      <a:pt x="6149" y="1281"/>
                      <a:pt x="5863" y="1544"/>
                    </a:cubicBezTo>
                    <a:cubicBezTo>
                      <a:pt x="5265" y="2094"/>
                      <a:pt x="4715" y="2668"/>
                      <a:pt x="4189" y="3265"/>
                    </a:cubicBezTo>
                    <a:cubicBezTo>
                      <a:pt x="3639" y="3863"/>
                      <a:pt x="3137" y="4485"/>
                      <a:pt x="2683" y="5130"/>
                    </a:cubicBezTo>
                    <a:cubicBezTo>
                      <a:pt x="2205" y="5776"/>
                      <a:pt x="1750" y="6421"/>
                      <a:pt x="1320" y="7115"/>
                    </a:cubicBezTo>
                    <a:cubicBezTo>
                      <a:pt x="890" y="7784"/>
                      <a:pt x="507" y="8477"/>
                      <a:pt x="149" y="9195"/>
                    </a:cubicBezTo>
                    <a:cubicBezTo>
                      <a:pt x="125" y="9290"/>
                      <a:pt x="77" y="9386"/>
                      <a:pt x="29" y="9458"/>
                    </a:cubicBezTo>
                    <a:cubicBezTo>
                      <a:pt x="1" y="9514"/>
                      <a:pt x="22" y="9537"/>
                      <a:pt x="49" y="9537"/>
                    </a:cubicBezTo>
                    <a:cubicBezTo>
                      <a:pt x="69" y="9537"/>
                      <a:pt x="91" y="9525"/>
                      <a:pt x="101" y="9505"/>
                    </a:cubicBezTo>
                    <a:cubicBezTo>
                      <a:pt x="459" y="8812"/>
                      <a:pt x="890" y="8119"/>
                      <a:pt x="1296" y="7449"/>
                    </a:cubicBezTo>
                    <a:cubicBezTo>
                      <a:pt x="1703" y="6780"/>
                      <a:pt x="2157" y="6110"/>
                      <a:pt x="2635" y="5489"/>
                    </a:cubicBezTo>
                    <a:cubicBezTo>
                      <a:pt x="3113" y="4843"/>
                      <a:pt x="3615" y="4222"/>
                      <a:pt x="4141" y="3624"/>
                    </a:cubicBezTo>
                    <a:cubicBezTo>
                      <a:pt x="4643" y="3026"/>
                      <a:pt x="5217" y="2453"/>
                      <a:pt x="5791" y="1903"/>
                    </a:cubicBezTo>
                    <a:cubicBezTo>
                      <a:pt x="6365" y="1353"/>
                      <a:pt x="6938" y="827"/>
                      <a:pt x="7536" y="301"/>
                    </a:cubicBezTo>
                    <a:cubicBezTo>
                      <a:pt x="7632" y="253"/>
                      <a:pt x="7704" y="181"/>
                      <a:pt x="7775" y="110"/>
                    </a:cubicBezTo>
                    <a:cubicBezTo>
                      <a:pt x="7814" y="71"/>
                      <a:pt x="7774" y="1"/>
                      <a:pt x="773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7" name="Google Shape;1817;p44"/>
              <p:cNvSpPr/>
              <p:nvPr/>
            </p:nvSpPr>
            <p:spPr>
              <a:xfrm>
                <a:off x="4300275" y="7936000"/>
                <a:ext cx="61325" cy="69175"/>
              </a:xfrm>
              <a:custGeom>
                <a:avLst/>
                <a:gdLst/>
                <a:ahLst/>
                <a:cxnLst/>
                <a:rect l="l" t="t" r="r" b="b"/>
                <a:pathLst>
                  <a:path w="2453" h="2767" extrusionOk="0">
                    <a:moveTo>
                      <a:pt x="2387" y="1"/>
                    </a:moveTo>
                    <a:cubicBezTo>
                      <a:pt x="2378" y="1"/>
                      <a:pt x="2370" y="3"/>
                      <a:pt x="2361" y="7"/>
                    </a:cubicBezTo>
                    <a:cubicBezTo>
                      <a:pt x="2265" y="79"/>
                      <a:pt x="2194" y="150"/>
                      <a:pt x="2098" y="246"/>
                    </a:cubicBezTo>
                    <a:lnTo>
                      <a:pt x="1859" y="485"/>
                    </a:lnTo>
                    <a:cubicBezTo>
                      <a:pt x="1691" y="652"/>
                      <a:pt x="1524" y="820"/>
                      <a:pt x="1381" y="1011"/>
                    </a:cubicBezTo>
                    <a:cubicBezTo>
                      <a:pt x="1046" y="1346"/>
                      <a:pt x="759" y="1728"/>
                      <a:pt x="448" y="2087"/>
                    </a:cubicBezTo>
                    <a:cubicBezTo>
                      <a:pt x="377" y="2206"/>
                      <a:pt x="305" y="2302"/>
                      <a:pt x="209" y="2398"/>
                    </a:cubicBezTo>
                    <a:cubicBezTo>
                      <a:pt x="185" y="2469"/>
                      <a:pt x="137" y="2517"/>
                      <a:pt x="90" y="2565"/>
                    </a:cubicBezTo>
                    <a:cubicBezTo>
                      <a:pt x="66" y="2613"/>
                      <a:pt x="18" y="2685"/>
                      <a:pt x="18" y="2732"/>
                    </a:cubicBezTo>
                    <a:cubicBezTo>
                      <a:pt x="1" y="2749"/>
                      <a:pt x="8" y="2766"/>
                      <a:pt x="22" y="2766"/>
                    </a:cubicBezTo>
                    <a:cubicBezTo>
                      <a:pt x="28" y="2766"/>
                      <a:pt x="35" y="2763"/>
                      <a:pt x="42" y="2756"/>
                    </a:cubicBezTo>
                    <a:cubicBezTo>
                      <a:pt x="137" y="2709"/>
                      <a:pt x="209" y="2613"/>
                      <a:pt x="281" y="2517"/>
                    </a:cubicBezTo>
                    <a:lnTo>
                      <a:pt x="496" y="2254"/>
                    </a:lnTo>
                    <a:cubicBezTo>
                      <a:pt x="640" y="2063"/>
                      <a:pt x="807" y="1896"/>
                      <a:pt x="950" y="1704"/>
                    </a:cubicBezTo>
                    <a:cubicBezTo>
                      <a:pt x="1237" y="1346"/>
                      <a:pt x="1572" y="1011"/>
                      <a:pt x="1907" y="652"/>
                    </a:cubicBezTo>
                    <a:lnTo>
                      <a:pt x="2170" y="366"/>
                    </a:lnTo>
                    <a:cubicBezTo>
                      <a:pt x="2265" y="270"/>
                      <a:pt x="2361" y="174"/>
                      <a:pt x="2433" y="79"/>
                    </a:cubicBezTo>
                    <a:cubicBezTo>
                      <a:pt x="2452" y="40"/>
                      <a:pt x="2424" y="1"/>
                      <a:pt x="238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8" name="Google Shape;1818;p44"/>
              <p:cNvSpPr/>
              <p:nvPr/>
            </p:nvSpPr>
            <p:spPr>
              <a:xfrm>
                <a:off x="4349400" y="7919250"/>
                <a:ext cx="55225" cy="50200"/>
              </a:xfrm>
              <a:custGeom>
                <a:avLst/>
                <a:gdLst/>
                <a:ahLst/>
                <a:cxnLst/>
                <a:rect l="l" t="t" r="r" b="b"/>
                <a:pathLst>
                  <a:path w="2209" h="2008" extrusionOk="0">
                    <a:moveTo>
                      <a:pt x="2166" y="1"/>
                    </a:moveTo>
                    <a:cubicBezTo>
                      <a:pt x="2159" y="1"/>
                      <a:pt x="2150" y="3"/>
                      <a:pt x="2141" y="7"/>
                    </a:cubicBezTo>
                    <a:cubicBezTo>
                      <a:pt x="1950" y="127"/>
                      <a:pt x="1759" y="270"/>
                      <a:pt x="1591" y="438"/>
                    </a:cubicBezTo>
                    <a:cubicBezTo>
                      <a:pt x="1424" y="605"/>
                      <a:pt x="1233" y="749"/>
                      <a:pt x="1065" y="916"/>
                    </a:cubicBezTo>
                    <a:cubicBezTo>
                      <a:pt x="707" y="1251"/>
                      <a:pt x="372" y="1585"/>
                      <a:pt x="37" y="1944"/>
                    </a:cubicBezTo>
                    <a:cubicBezTo>
                      <a:pt x="1" y="1962"/>
                      <a:pt x="34" y="2008"/>
                      <a:pt x="62" y="2008"/>
                    </a:cubicBezTo>
                    <a:cubicBezTo>
                      <a:pt x="71" y="2008"/>
                      <a:pt x="79" y="2003"/>
                      <a:pt x="85" y="1992"/>
                    </a:cubicBezTo>
                    <a:cubicBezTo>
                      <a:pt x="420" y="1657"/>
                      <a:pt x="778" y="1322"/>
                      <a:pt x="1113" y="1012"/>
                    </a:cubicBezTo>
                    <a:cubicBezTo>
                      <a:pt x="1304" y="844"/>
                      <a:pt x="1472" y="701"/>
                      <a:pt x="1663" y="533"/>
                    </a:cubicBezTo>
                    <a:cubicBezTo>
                      <a:pt x="1830" y="390"/>
                      <a:pt x="2022" y="247"/>
                      <a:pt x="2189" y="55"/>
                    </a:cubicBezTo>
                    <a:cubicBezTo>
                      <a:pt x="2208" y="36"/>
                      <a:pt x="2196" y="1"/>
                      <a:pt x="21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9" name="Google Shape;1819;p44"/>
              <p:cNvSpPr/>
              <p:nvPr/>
            </p:nvSpPr>
            <p:spPr>
              <a:xfrm>
                <a:off x="4769300" y="7839225"/>
                <a:ext cx="46400" cy="22250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890" extrusionOk="0">
                    <a:moveTo>
                      <a:pt x="1767" y="0"/>
                    </a:moveTo>
                    <a:cubicBezTo>
                      <a:pt x="1760" y="0"/>
                      <a:pt x="1753" y="2"/>
                      <a:pt x="1746" y="5"/>
                    </a:cubicBezTo>
                    <a:cubicBezTo>
                      <a:pt x="1483" y="172"/>
                      <a:pt x="1196" y="340"/>
                      <a:pt x="909" y="459"/>
                    </a:cubicBezTo>
                    <a:cubicBezTo>
                      <a:pt x="766" y="531"/>
                      <a:pt x="622" y="603"/>
                      <a:pt x="455" y="650"/>
                    </a:cubicBezTo>
                    <a:cubicBezTo>
                      <a:pt x="312" y="722"/>
                      <a:pt x="168" y="746"/>
                      <a:pt x="25" y="818"/>
                    </a:cubicBezTo>
                    <a:cubicBezTo>
                      <a:pt x="1" y="818"/>
                      <a:pt x="1" y="889"/>
                      <a:pt x="49" y="889"/>
                    </a:cubicBezTo>
                    <a:cubicBezTo>
                      <a:pt x="192" y="866"/>
                      <a:pt x="359" y="818"/>
                      <a:pt x="503" y="770"/>
                    </a:cubicBezTo>
                    <a:cubicBezTo>
                      <a:pt x="646" y="722"/>
                      <a:pt x="814" y="650"/>
                      <a:pt x="957" y="579"/>
                    </a:cubicBezTo>
                    <a:cubicBezTo>
                      <a:pt x="1244" y="435"/>
                      <a:pt x="1531" y="292"/>
                      <a:pt x="1794" y="100"/>
                    </a:cubicBezTo>
                    <a:cubicBezTo>
                      <a:pt x="1856" y="59"/>
                      <a:pt x="1811" y="0"/>
                      <a:pt x="17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0" name="Google Shape;1820;p44"/>
              <p:cNvSpPr/>
              <p:nvPr/>
            </p:nvSpPr>
            <p:spPr>
              <a:xfrm>
                <a:off x="4848200" y="7770950"/>
                <a:ext cx="41275" cy="38525"/>
              </a:xfrm>
              <a:custGeom>
                <a:avLst/>
                <a:gdLst/>
                <a:ahLst/>
                <a:cxnLst/>
                <a:rect l="l" t="t" r="r" b="b"/>
                <a:pathLst>
                  <a:path w="1651" h="1541" extrusionOk="0">
                    <a:moveTo>
                      <a:pt x="1602" y="1"/>
                    </a:moveTo>
                    <a:cubicBezTo>
                      <a:pt x="1593" y="1"/>
                      <a:pt x="1585" y="4"/>
                      <a:pt x="1579" y="10"/>
                    </a:cubicBezTo>
                    <a:cubicBezTo>
                      <a:pt x="1507" y="82"/>
                      <a:pt x="1459" y="154"/>
                      <a:pt x="1411" y="225"/>
                    </a:cubicBezTo>
                    <a:cubicBezTo>
                      <a:pt x="1364" y="297"/>
                      <a:pt x="1316" y="369"/>
                      <a:pt x="1268" y="441"/>
                    </a:cubicBezTo>
                    <a:cubicBezTo>
                      <a:pt x="1148" y="560"/>
                      <a:pt x="1029" y="704"/>
                      <a:pt x="885" y="823"/>
                    </a:cubicBezTo>
                    <a:cubicBezTo>
                      <a:pt x="646" y="1086"/>
                      <a:pt x="359" y="1301"/>
                      <a:pt x="49" y="1493"/>
                    </a:cubicBezTo>
                    <a:cubicBezTo>
                      <a:pt x="1" y="1493"/>
                      <a:pt x="25" y="1540"/>
                      <a:pt x="72" y="1540"/>
                    </a:cubicBezTo>
                    <a:cubicBezTo>
                      <a:pt x="575" y="1301"/>
                      <a:pt x="1005" y="943"/>
                      <a:pt x="1364" y="512"/>
                    </a:cubicBezTo>
                    <a:cubicBezTo>
                      <a:pt x="1411" y="441"/>
                      <a:pt x="1459" y="369"/>
                      <a:pt x="1531" y="297"/>
                    </a:cubicBezTo>
                    <a:cubicBezTo>
                      <a:pt x="1579" y="225"/>
                      <a:pt x="1626" y="130"/>
                      <a:pt x="1650" y="58"/>
                    </a:cubicBezTo>
                    <a:cubicBezTo>
                      <a:pt x="1650" y="23"/>
                      <a:pt x="1625" y="1"/>
                      <a:pt x="16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1" name="Google Shape;1821;p44"/>
              <p:cNvSpPr/>
              <p:nvPr/>
            </p:nvSpPr>
            <p:spPr>
              <a:xfrm>
                <a:off x="4396500" y="7969625"/>
                <a:ext cx="118800" cy="73675"/>
              </a:xfrm>
              <a:custGeom>
                <a:avLst/>
                <a:gdLst/>
                <a:ahLst/>
                <a:cxnLst/>
                <a:rect l="l" t="t" r="r" b="b"/>
                <a:pathLst>
                  <a:path w="4752" h="2947" extrusionOk="0">
                    <a:moveTo>
                      <a:pt x="4680" y="1"/>
                    </a:moveTo>
                    <a:cubicBezTo>
                      <a:pt x="4369" y="144"/>
                      <a:pt x="4059" y="312"/>
                      <a:pt x="3772" y="503"/>
                    </a:cubicBezTo>
                    <a:cubicBezTo>
                      <a:pt x="3461" y="670"/>
                      <a:pt x="3150" y="861"/>
                      <a:pt x="2839" y="1053"/>
                    </a:cubicBezTo>
                    <a:cubicBezTo>
                      <a:pt x="2242" y="1411"/>
                      <a:pt x="1644" y="1794"/>
                      <a:pt x="1046" y="2176"/>
                    </a:cubicBezTo>
                    <a:cubicBezTo>
                      <a:pt x="711" y="2392"/>
                      <a:pt x="401" y="2631"/>
                      <a:pt x="42" y="2846"/>
                    </a:cubicBezTo>
                    <a:cubicBezTo>
                      <a:pt x="1" y="2887"/>
                      <a:pt x="31" y="2946"/>
                      <a:pt x="86" y="2946"/>
                    </a:cubicBezTo>
                    <a:cubicBezTo>
                      <a:pt x="95" y="2946"/>
                      <a:pt x="104" y="2945"/>
                      <a:pt x="114" y="2941"/>
                    </a:cubicBezTo>
                    <a:cubicBezTo>
                      <a:pt x="711" y="2559"/>
                      <a:pt x="1309" y="2176"/>
                      <a:pt x="1907" y="1818"/>
                    </a:cubicBezTo>
                    <a:cubicBezTo>
                      <a:pt x="2505" y="1459"/>
                      <a:pt x="3102" y="1077"/>
                      <a:pt x="3724" y="718"/>
                    </a:cubicBezTo>
                    <a:cubicBezTo>
                      <a:pt x="4059" y="527"/>
                      <a:pt x="4393" y="312"/>
                      <a:pt x="4728" y="72"/>
                    </a:cubicBezTo>
                    <a:cubicBezTo>
                      <a:pt x="4752" y="49"/>
                      <a:pt x="4752" y="1"/>
                      <a:pt x="468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2" name="Google Shape;1822;p44"/>
              <p:cNvSpPr/>
              <p:nvPr/>
            </p:nvSpPr>
            <p:spPr>
              <a:xfrm>
                <a:off x="4478450" y="7981575"/>
                <a:ext cx="60175" cy="30850"/>
              </a:xfrm>
              <a:custGeom>
                <a:avLst/>
                <a:gdLst/>
                <a:ahLst/>
                <a:cxnLst/>
                <a:rect l="l" t="t" r="r" b="b"/>
                <a:pathLst>
                  <a:path w="2407" h="1234" extrusionOk="0">
                    <a:moveTo>
                      <a:pt x="2359" y="1"/>
                    </a:moveTo>
                    <a:cubicBezTo>
                      <a:pt x="1928" y="97"/>
                      <a:pt x="1522" y="240"/>
                      <a:pt x="1139" y="455"/>
                    </a:cubicBezTo>
                    <a:cubicBezTo>
                      <a:pt x="757" y="646"/>
                      <a:pt x="374" y="886"/>
                      <a:pt x="39" y="1149"/>
                    </a:cubicBezTo>
                    <a:cubicBezTo>
                      <a:pt x="1" y="1168"/>
                      <a:pt x="24" y="1233"/>
                      <a:pt x="60" y="1233"/>
                    </a:cubicBezTo>
                    <a:cubicBezTo>
                      <a:pt x="69" y="1233"/>
                      <a:pt x="78" y="1230"/>
                      <a:pt x="87" y="1220"/>
                    </a:cubicBezTo>
                    <a:cubicBezTo>
                      <a:pt x="422" y="957"/>
                      <a:pt x="781" y="742"/>
                      <a:pt x="1187" y="551"/>
                    </a:cubicBezTo>
                    <a:cubicBezTo>
                      <a:pt x="1570" y="360"/>
                      <a:pt x="1976" y="216"/>
                      <a:pt x="2382" y="73"/>
                    </a:cubicBezTo>
                    <a:cubicBezTo>
                      <a:pt x="2406" y="49"/>
                      <a:pt x="2382" y="1"/>
                      <a:pt x="2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3" name="Google Shape;1823;p44"/>
              <p:cNvSpPr/>
              <p:nvPr/>
            </p:nvSpPr>
            <p:spPr>
              <a:xfrm>
                <a:off x="4028750" y="8142275"/>
                <a:ext cx="253925" cy="69450"/>
              </a:xfrm>
              <a:custGeom>
                <a:avLst/>
                <a:gdLst/>
                <a:ahLst/>
                <a:cxnLst/>
                <a:rect l="l" t="t" r="r" b="b"/>
                <a:pathLst>
                  <a:path w="10157" h="2778" extrusionOk="0">
                    <a:moveTo>
                      <a:pt x="10088" y="0"/>
                    </a:moveTo>
                    <a:cubicBezTo>
                      <a:pt x="10081" y="0"/>
                      <a:pt x="10074" y="2"/>
                      <a:pt x="10066" y="4"/>
                    </a:cubicBezTo>
                    <a:cubicBezTo>
                      <a:pt x="9755" y="100"/>
                      <a:pt x="9444" y="243"/>
                      <a:pt x="9158" y="387"/>
                    </a:cubicBezTo>
                    <a:cubicBezTo>
                      <a:pt x="8847" y="530"/>
                      <a:pt x="8560" y="674"/>
                      <a:pt x="8225" y="793"/>
                    </a:cubicBezTo>
                    <a:cubicBezTo>
                      <a:pt x="7627" y="1056"/>
                      <a:pt x="7006" y="1271"/>
                      <a:pt x="6360" y="1439"/>
                    </a:cubicBezTo>
                    <a:cubicBezTo>
                      <a:pt x="5691" y="1582"/>
                      <a:pt x="5021" y="1702"/>
                      <a:pt x="4328" y="1749"/>
                    </a:cubicBezTo>
                    <a:cubicBezTo>
                      <a:pt x="3635" y="1797"/>
                      <a:pt x="2941" y="1893"/>
                      <a:pt x="2272" y="2036"/>
                    </a:cubicBezTo>
                    <a:cubicBezTo>
                      <a:pt x="1889" y="2132"/>
                      <a:pt x="1531" y="2228"/>
                      <a:pt x="1148" y="2347"/>
                    </a:cubicBezTo>
                    <a:lnTo>
                      <a:pt x="598" y="2515"/>
                    </a:lnTo>
                    <a:cubicBezTo>
                      <a:pt x="407" y="2586"/>
                      <a:pt x="216" y="2658"/>
                      <a:pt x="49" y="2730"/>
                    </a:cubicBezTo>
                    <a:cubicBezTo>
                      <a:pt x="1" y="2730"/>
                      <a:pt x="25" y="2778"/>
                      <a:pt x="49" y="2778"/>
                    </a:cubicBezTo>
                    <a:cubicBezTo>
                      <a:pt x="216" y="2730"/>
                      <a:pt x="407" y="2682"/>
                      <a:pt x="574" y="2634"/>
                    </a:cubicBezTo>
                    <a:lnTo>
                      <a:pt x="1053" y="2491"/>
                    </a:lnTo>
                    <a:cubicBezTo>
                      <a:pt x="1411" y="2395"/>
                      <a:pt x="1746" y="2299"/>
                      <a:pt x="2081" y="2228"/>
                    </a:cubicBezTo>
                    <a:cubicBezTo>
                      <a:pt x="2750" y="2084"/>
                      <a:pt x="3443" y="1989"/>
                      <a:pt x="4137" y="1941"/>
                    </a:cubicBezTo>
                    <a:cubicBezTo>
                      <a:pt x="4830" y="1893"/>
                      <a:pt x="5523" y="1797"/>
                      <a:pt x="6193" y="1678"/>
                    </a:cubicBezTo>
                    <a:cubicBezTo>
                      <a:pt x="6838" y="1534"/>
                      <a:pt x="7460" y="1343"/>
                      <a:pt x="8082" y="1080"/>
                    </a:cubicBezTo>
                    <a:cubicBezTo>
                      <a:pt x="8440" y="937"/>
                      <a:pt x="8775" y="769"/>
                      <a:pt x="9110" y="626"/>
                    </a:cubicBezTo>
                    <a:cubicBezTo>
                      <a:pt x="9468" y="482"/>
                      <a:pt x="9803" y="315"/>
                      <a:pt x="10114" y="100"/>
                    </a:cubicBezTo>
                    <a:cubicBezTo>
                      <a:pt x="10156" y="79"/>
                      <a:pt x="10142" y="0"/>
                      <a:pt x="100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4" name="Google Shape;1824;p44"/>
              <p:cNvSpPr/>
              <p:nvPr/>
            </p:nvSpPr>
            <p:spPr>
              <a:xfrm>
                <a:off x="4199275" y="8166875"/>
                <a:ext cx="48850" cy="16875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675" extrusionOk="0">
                    <a:moveTo>
                      <a:pt x="1930" y="0"/>
                    </a:moveTo>
                    <a:cubicBezTo>
                      <a:pt x="1834" y="0"/>
                      <a:pt x="1763" y="24"/>
                      <a:pt x="1691" y="72"/>
                    </a:cubicBezTo>
                    <a:lnTo>
                      <a:pt x="1452" y="144"/>
                    </a:lnTo>
                    <a:cubicBezTo>
                      <a:pt x="1308" y="216"/>
                      <a:pt x="1165" y="263"/>
                      <a:pt x="998" y="311"/>
                    </a:cubicBezTo>
                    <a:cubicBezTo>
                      <a:pt x="687" y="431"/>
                      <a:pt x="376" y="526"/>
                      <a:pt x="41" y="622"/>
                    </a:cubicBezTo>
                    <a:cubicBezTo>
                      <a:pt x="0" y="622"/>
                      <a:pt x="12" y="675"/>
                      <a:pt x="46" y="675"/>
                    </a:cubicBezTo>
                    <a:cubicBezTo>
                      <a:pt x="52" y="675"/>
                      <a:pt x="58" y="673"/>
                      <a:pt x="65" y="670"/>
                    </a:cubicBezTo>
                    <a:cubicBezTo>
                      <a:pt x="400" y="598"/>
                      <a:pt x="711" y="526"/>
                      <a:pt x="1045" y="407"/>
                    </a:cubicBezTo>
                    <a:cubicBezTo>
                      <a:pt x="1189" y="359"/>
                      <a:pt x="1356" y="311"/>
                      <a:pt x="1500" y="263"/>
                    </a:cubicBezTo>
                    <a:lnTo>
                      <a:pt x="1739" y="168"/>
                    </a:lnTo>
                    <a:cubicBezTo>
                      <a:pt x="1811" y="144"/>
                      <a:pt x="1882" y="96"/>
                      <a:pt x="1954" y="48"/>
                    </a:cubicBezTo>
                    <a:cubicBezTo>
                      <a:pt x="1954" y="24"/>
                      <a:pt x="1954" y="0"/>
                      <a:pt x="19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5" name="Google Shape;1825;p44"/>
              <p:cNvSpPr/>
              <p:nvPr/>
            </p:nvSpPr>
            <p:spPr>
              <a:xfrm>
                <a:off x="4397025" y="8141175"/>
                <a:ext cx="21450" cy="13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532" extrusionOk="0">
                    <a:moveTo>
                      <a:pt x="810" y="0"/>
                    </a:moveTo>
                    <a:cubicBezTo>
                      <a:pt x="738" y="24"/>
                      <a:pt x="667" y="48"/>
                      <a:pt x="595" y="96"/>
                    </a:cubicBezTo>
                    <a:lnTo>
                      <a:pt x="404" y="216"/>
                    </a:lnTo>
                    <a:cubicBezTo>
                      <a:pt x="284" y="287"/>
                      <a:pt x="141" y="383"/>
                      <a:pt x="21" y="455"/>
                    </a:cubicBezTo>
                    <a:cubicBezTo>
                      <a:pt x="0" y="475"/>
                      <a:pt x="15" y="531"/>
                      <a:pt x="50" y="531"/>
                    </a:cubicBezTo>
                    <a:cubicBezTo>
                      <a:pt x="56" y="531"/>
                      <a:pt x="62" y="530"/>
                      <a:pt x="69" y="526"/>
                    </a:cubicBezTo>
                    <a:cubicBezTo>
                      <a:pt x="188" y="431"/>
                      <a:pt x="308" y="359"/>
                      <a:pt x="451" y="287"/>
                    </a:cubicBezTo>
                    <a:lnTo>
                      <a:pt x="643" y="168"/>
                    </a:lnTo>
                    <a:cubicBezTo>
                      <a:pt x="714" y="120"/>
                      <a:pt x="762" y="96"/>
                      <a:pt x="834" y="48"/>
                    </a:cubicBezTo>
                    <a:cubicBezTo>
                      <a:pt x="858" y="24"/>
                      <a:pt x="834" y="0"/>
                      <a:pt x="81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6" name="Google Shape;1826;p44"/>
              <p:cNvSpPr/>
              <p:nvPr/>
            </p:nvSpPr>
            <p:spPr>
              <a:xfrm>
                <a:off x="4443850" y="8122475"/>
                <a:ext cx="2592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669" extrusionOk="0">
                    <a:moveTo>
                      <a:pt x="1006" y="1"/>
                    </a:moveTo>
                    <a:cubicBezTo>
                      <a:pt x="1002" y="1"/>
                      <a:pt x="998" y="3"/>
                      <a:pt x="993" y="7"/>
                    </a:cubicBezTo>
                    <a:cubicBezTo>
                      <a:pt x="826" y="55"/>
                      <a:pt x="658" y="151"/>
                      <a:pt x="491" y="270"/>
                    </a:cubicBezTo>
                    <a:cubicBezTo>
                      <a:pt x="348" y="366"/>
                      <a:pt x="204" y="485"/>
                      <a:pt x="37" y="605"/>
                    </a:cubicBezTo>
                    <a:cubicBezTo>
                      <a:pt x="0" y="623"/>
                      <a:pt x="19" y="669"/>
                      <a:pt x="51" y="669"/>
                    </a:cubicBezTo>
                    <a:cubicBezTo>
                      <a:pt x="62" y="669"/>
                      <a:pt x="73" y="664"/>
                      <a:pt x="85" y="653"/>
                    </a:cubicBezTo>
                    <a:cubicBezTo>
                      <a:pt x="228" y="557"/>
                      <a:pt x="371" y="461"/>
                      <a:pt x="539" y="366"/>
                    </a:cubicBezTo>
                    <a:cubicBezTo>
                      <a:pt x="730" y="270"/>
                      <a:pt x="874" y="175"/>
                      <a:pt x="1017" y="55"/>
                    </a:cubicBezTo>
                    <a:cubicBezTo>
                      <a:pt x="1036" y="36"/>
                      <a:pt x="1024" y="1"/>
                      <a:pt x="10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7" name="Google Shape;1827;p44"/>
              <p:cNvSpPr/>
              <p:nvPr/>
            </p:nvSpPr>
            <p:spPr>
              <a:xfrm>
                <a:off x="4495075" y="8091575"/>
                <a:ext cx="50725" cy="21100"/>
              </a:xfrm>
              <a:custGeom>
                <a:avLst/>
                <a:gdLst/>
                <a:ahLst/>
                <a:cxnLst/>
                <a:rect l="l" t="t" r="r" b="b"/>
                <a:pathLst>
                  <a:path w="2029" h="844" extrusionOk="0">
                    <a:moveTo>
                      <a:pt x="2004" y="0"/>
                    </a:moveTo>
                    <a:cubicBezTo>
                      <a:pt x="1646" y="96"/>
                      <a:pt x="1311" y="191"/>
                      <a:pt x="976" y="335"/>
                    </a:cubicBezTo>
                    <a:cubicBezTo>
                      <a:pt x="665" y="478"/>
                      <a:pt x="331" y="622"/>
                      <a:pt x="20" y="789"/>
                    </a:cubicBezTo>
                    <a:cubicBezTo>
                      <a:pt x="1" y="808"/>
                      <a:pt x="13" y="843"/>
                      <a:pt x="30" y="843"/>
                    </a:cubicBezTo>
                    <a:cubicBezTo>
                      <a:pt x="35" y="843"/>
                      <a:pt x="39" y="841"/>
                      <a:pt x="44" y="837"/>
                    </a:cubicBezTo>
                    <a:cubicBezTo>
                      <a:pt x="379" y="693"/>
                      <a:pt x="713" y="526"/>
                      <a:pt x="1048" y="406"/>
                    </a:cubicBezTo>
                    <a:cubicBezTo>
                      <a:pt x="1382" y="287"/>
                      <a:pt x="1692" y="168"/>
                      <a:pt x="2026" y="25"/>
                    </a:cubicBezTo>
                    <a:lnTo>
                      <a:pt x="2026" y="25"/>
                    </a:lnTo>
                    <a:cubicBezTo>
                      <a:pt x="2027" y="28"/>
                      <a:pt x="2028" y="31"/>
                      <a:pt x="2028" y="31"/>
                    </a:cubicBezTo>
                    <a:cubicBezTo>
                      <a:pt x="2028" y="31"/>
                      <a:pt x="2028" y="29"/>
                      <a:pt x="2028" y="24"/>
                    </a:cubicBezTo>
                    <a:lnTo>
                      <a:pt x="2028" y="24"/>
                    </a:lnTo>
                    <a:cubicBezTo>
                      <a:pt x="2028" y="24"/>
                      <a:pt x="2027" y="24"/>
                      <a:pt x="2026" y="25"/>
                    </a:cubicBezTo>
                    <a:lnTo>
                      <a:pt x="2026" y="25"/>
                    </a:lnTo>
                    <a:cubicBezTo>
                      <a:pt x="2024" y="16"/>
                      <a:pt x="2018" y="0"/>
                      <a:pt x="20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8" name="Google Shape;1828;p44"/>
              <p:cNvSpPr/>
              <p:nvPr/>
            </p:nvSpPr>
            <p:spPr>
              <a:xfrm>
                <a:off x="4677275" y="8131000"/>
                <a:ext cx="27500" cy="2425"/>
              </a:xfrm>
              <a:custGeom>
                <a:avLst/>
                <a:gdLst/>
                <a:ahLst/>
                <a:cxnLst/>
                <a:rect l="l" t="t" r="r" b="b"/>
                <a:pathLst>
                  <a:path w="1100" h="97" extrusionOk="0">
                    <a:moveTo>
                      <a:pt x="550" y="1"/>
                    </a:moveTo>
                    <a:lnTo>
                      <a:pt x="48" y="25"/>
                    </a:lnTo>
                    <a:cubicBezTo>
                      <a:pt x="0" y="25"/>
                      <a:pt x="0" y="97"/>
                      <a:pt x="48" y="97"/>
                    </a:cubicBezTo>
                    <a:lnTo>
                      <a:pt x="813" y="97"/>
                    </a:lnTo>
                    <a:cubicBezTo>
                      <a:pt x="909" y="97"/>
                      <a:pt x="980" y="97"/>
                      <a:pt x="1052" y="73"/>
                    </a:cubicBezTo>
                    <a:cubicBezTo>
                      <a:pt x="1100" y="73"/>
                      <a:pt x="1100" y="25"/>
                      <a:pt x="1052" y="25"/>
                    </a:cubicBezTo>
                    <a:cubicBezTo>
                      <a:pt x="980" y="1"/>
                      <a:pt x="909" y="1"/>
                      <a:pt x="8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9" name="Google Shape;1829;p44"/>
              <p:cNvSpPr/>
              <p:nvPr/>
            </p:nvSpPr>
            <p:spPr>
              <a:xfrm>
                <a:off x="4657550" y="8109500"/>
                <a:ext cx="25125" cy="4800"/>
              </a:xfrm>
              <a:custGeom>
                <a:avLst/>
                <a:gdLst/>
                <a:ahLst/>
                <a:cxnLst/>
                <a:rect l="l" t="t" r="r" b="b"/>
                <a:pathLst>
                  <a:path w="1005" h="192" extrusionOk="0">
                    <a:moveTo>
                      <a:pt x="502" y="0"/>
                    </a:moveTo>
                    <a:cubicBezTo>
                      <a:pt x="359" y="24"/>
                      <a:pt x="191" y="48"/>
                      <a:pt x="48" y="96"/>
                    </a:cubicBezTo>
                    <a:cubicBezTo>
                      <a:pt x="0" y="120"/>
                      <a:pt x="24" y="192"/>
                      <a:pt x="72" y="192"/>
                    </a:cubicBezTo>
                    <a:cubicBezTo>
                      <a:pt x="215" y="144"/>
                      <a:pt x="359" y="120"/>
                      <a:pt x="526" y="120"/>
                    </a:cubicBezTo>
                    <a:lnTo>
                      <a:pt x="956" y="120"/>
                    </a:lnTo>
                    <a:cubicBezTo>
                      <a:pt x="1004" y="96"/>
                      <a:pt x="1004" y="48"/>
                      <a:pt x="980" y="48"/>
                    </a:cubicBezTo>
                    <a:cubicBezTo>
                      <a:pt x="909" y="24"/>
                      <a:pt x="837" y="0"/>
                      <a:pt x="7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0" name="Google Shape;1830;p44"/>
              <p:cNvSpPr/>
              <p:nvPr/>
            </p:nvSpPr>
            <p:spPr>
              <a:xfrm>
                <a:off x="4895650" y="7825575"/>
                <a:ext cx="13550" cy="1335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534" extrusionOk="0">
                    <a:moveTo>
                      <a:pt x="494" y="1"/>
                    </a:moveTo>
                    <a:cubicBezTo>
                      <a:pt x="470" y="25"/>
                      <a:pt x="446" y="49"/>
                      <a:pt x="422" y="73"/>
                    </a:cubicBezTo>
                    <a:lnTo>
                      <a:pt x="374" y="120"/>
                    </a:lnTo>
                    <a:lnTo>
                      <a:pt x="254" y="240"/>
                    </a:lnTo>
                    <a:cubicBezTo>
                      <a:pt x="183" y="312"/>
                      <a:pt x="111" y="383"/>
                      <a:pt x="39" y="455"/>
                    </a:cubicBezTo>
                    <a:cubicBezTo>
                      <a:pt x="0" y="494"/>
                      <a:pt x="41" y="533"/>
                      <a:pt x="83" y="533"/>
                    </a:cubicBezTo>
                    <a:cubicBezTo>
                      <a:pt x="93" y="533"/>
                      <a:pt x="102" y="531"/>
                      <a:pt x="111" y="527"/>
                    </a:cubicBezTo>
                    <a:cubicBezTo>
                      <a:pt x="183" y="455"/>
                      <a:pt x="254" y="383"/>
                      <a:pt x="350" y="312"/>
                    </a:cubicBezTo>
                    <a:lnTo>
                      <a:pt x="446" y="192"/>
                    </a:lnTo>
                    <a:lnTo>
                      <a:pt x="494" y="120"/>
                    </a:lnTo>
                    <a:cubicBezTo>
                      <a:pt x="517" y="97"/>
                      <a:pt x="541" y="73"/>
                      <a:pt x="541" y="49"/>
                    </a:cubicBezTo>
                    <a:cubicBezTo>
                      <a:pt x="541" y="25"/>
                      <a:pt x="517" y="1"/>
                      <a:pt x="49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1" name="Google Shape;1831;p44"/>
              <p:cNvSpPr/>
              <p:nvPr/>
            </p:nvSpPr>
            <p:spPr>
              <a:xfrm>
                <a:off x="4763575" y="7603250"/>
                <a:ext cx="104375" cy="43975"/>
              </a:xfrm>
              <a:custGeom>
                <a:avLst/>
                <a:gdLst/>
                <a:ahLst/>
                <a:cxnLst/>
                <a:rect l="l" t="t" r="r" b="b"/>
                <a:pathLst>
                  <a:path w="4175" h="1759" extrusionOk="0">
                    <a:moveTo>
                      <a:pt x="4055" y="0"/>
                    </a:moveTo>
                    <a:cubicBezTo>
                      <a:pt x="3983" y="0"/>
                      <a:pt x="3912" y="0"/>
                      <a:pt x="3840" y="24"/>
                    </a:cubicBezTo>
                    <a:lnTo>
                      <a:pt x="3649" y="72"/>
                    </a:lnTo>
                    <a:cubicBezTo>
                      <a:pt x="3505" y="120"/>
                      <a:pt x="3362" y="144"/>
                      <a:pt x="3218" y="191"/>
                    </a:cubicBezTo>
                    <a:cubicBezTo>
                      <a:pt x="2955" y="263"/>
                      <a:pt x="2692" y="359"/>
                      <a:pt x="2429" y="454"/>
                    </a:cubicBezTo>
                    <a:cubicBezTo>
                      <a:pt x="1880" y="646"/>
                      <a:pt x="1377" y="885"/>
                      <a:pt x="875" y="1172"/>
                    </a:cubicBezTo>
                    <a:cubicBezTo>
                      <a:pt x="588" y="1315"/>
                      <a:pt x="302" y="1482"/>
                      <a:pt x="39" y="1674"/>
                    </a:cubicBezTo>
                    <a:cubicBezTo>
                      <a:pt x="0" y="1693"/>
                      <a:pt x="24" y="1759"/>
                      <a:pt x="59" y="1759"/>
                    </a:cubicBezTo>
                    <a:cubicBezTo>
                      <a:pt x="68" y="1759"/>
                      <a:pt x="77" y="1755"/>
                      <a:pt x="86" y="1745"/>
                    </a:cubicBezTo>
                    <a:cubicBezTo>
                      <a:pt x="588" y="1459"/>
                      <a:pt x="1091" y="1196"/>
                      <a:pt x="1593" y="980"/>
                    </a:cubicBezTo>
                    <a:cubicBezTo>
                      <a:pt x="2119" y="765"/>
                      <a:pt x="2645" y="550"/>
                      <a:pt x="3171" y="407"/>
                    </a:cubicBezTo>
                    <a:cubicBezTo>
                      <a:pt x="3338" y="359"/>
                      <a:pt x="3481" y="311"/>
                      <a:pt x="3625" y="287"/>
                    </a:cubicBezTo>
                    <a:lnTo>
                      <a:pt x="3864" y="215"/>
                    </a:lnTo>
                    <a:cubicBezTo>
                      <a:pt x="3960" y="215"/>
                      <a:pt x="4031" y="191"/>
                      <a:pt x="4103" y="144"/>
                    </a:cubicBezTo>
                    <a:cubicBezTo>
                      <a:pt x="4175" y="120"/>
                      <a:pt x="4151" y="0"/>
                      <a:pt x="405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2" name="Google Shape;1832;p44"/>
              <p:cNvSpPr/>
              <p:nvPr/>
            </p:nvSpPr>
            <p:spPr>
              <a:xfrm>
                <a:off x="4105425" y="7226450"/>
                <a:ext cx="13500" cy="159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639" extrusionOk="0">
                    <a:moveTo>
                      <a:pt x="63" y="1"/>
                    </a:moveTo>
                    <a:cubicBezTo>
                      <a:pt x="34" y="1"/>
                      <a:pt x="0" y="23"/>
                      <a:pt x="18" y="58"/>
                    </a:cubicBezTo>
                    <a:lnTo>
                      <a:pt x="233" y="345"/>
                    </a:lnTo>
                    <a:cubicBezTo>
                      <a:pt x="281" y="393"/>
                      <a:pt x="305" y="440"/>
                      <a:pt x="353" y="488"/>
                    </a:cubicBezTo>
                    <a:cubicBezTo>
                      <a:pt x="376" y="536"/>
                      <a:pt x="424" y="584"/>
                      <a:pt x="472" y="632"/>
                    </a:cubicBezTo>
                    <a:cubicBezTo>
                      <a:pt x="477" y="636"/>
                      <a:pt x="482" y="638"/>
                      <a:pt x="488" y="638"/>
                    </a:cubicBezTo>
                    <a:cubicBezTo>
                      <a:pt x="512" y="638"/>
                      <a:pt x="539" y="603"/>
                      <a:pt x="520" y="584"/>
                    </a:cubicBezTo>
                    <a:cubicBezTo>
                      <a:pt x="496" y="536"/>
                      <a:pt x="448" y="488"/>
                      <a:pt x="424" y="440"/>
                    </a:cubicBezTo>
                    <a:lnTo>
                      <a:pt x="305" y="273"/>
                    </a:lnTo>
                    <a:lnTo>
                      <a:pt x="90" y="10"/>
                    </a:lnTo>
                    <a:cubicBezTo>
                      <a:pt x="83" y="4"/>
                      <a:pt x="73" y="1"/>
                      <a:pt x="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Google Shape;1838;p45"/>
          <p:cNvSpPr txBox="1">
            <a:spLocks noGrp="1"/>
          </p:cNvSpPr>
          <p:nvPr>
            <p:ph type="title" idx="8"/>
          </p:nvPr>
        </p:nvSpPr>
        <p:spPr>
          <a:xfrm>
            <a:off x="175732" y="1219383"/>
            <a:ext cx="363445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rgbClr val="BA7140"/>
                </a:solidFill>
              </a:rPr>
              <a:t>Карфаген</a:t>
            </a:r>
            <a:r>
              <a:rPr lang="ru-RU" sz="1800" dirty="0"/>
              <a:t> — государство, основанное финикийскими мореплавателями-колонистами ещё в IX в. до н. э. К началу Пунических войн Карфаген владел землями Северной Африки, Испании и островами в Средиземном море. Это было одно из самых могущественных государств древности.</a:t>
            </a:r>
            <a:endParaRPr lang="en-US" sz="4800" dirty="0"/>
          </a:p>
        </p:txBody>
      </p:sp>
      <p:pic>
        <p:nvPicPr>
          <p:cNvPr id="4" name="Рисунок 3" descr="Изображение выглядит как текст, карта, атлас&#10;&#10;Автоматически созданное описание">
            <a:extLst>
              <a:ext uri="{FF2B5EF4-FFF2-40B4-BE49-F238E27FC236}">
                <a16:creationId xmlns:a16="http://schemas.microsoft.com/office/drawing/2014/main" id="{564B00B5-26F2-A3B1-F945-18A2EEBE2A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9417" y="891250"/>
            <a:ext cx="4958851" cy="336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0268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2" name="Google Shape;3882;p48"/>
          <p:cNvSpPr txBox="1">
            <a:spLocks noGrp="1"/>
          </p:cNvSpPr>
          <p:nvPr>
            <p:ph type="body" idx="1"/>
          </p:nvPr>
        </p:nvSpPr>
        <p:spPr>
          <a:xfrm>
            <a:off x="119719" y="1289542"/>
            <a:ext cx="4293900" cy="261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39700" indent="0" algn="ctr">
              <a:buNone/>
            </a:pPr>
            <a:r>
              <a:rPr lang="ru-RU" sz="1600" dirty="0"/>
              <a:t>Жителей этой страны — финикийцев — римляне называли </a:t>
            </a:r>
            <a:r>
              <a:rPr lang="ru-RU" sz="1600" dirty="0" err="1">
                <a:solidFill>
                  <a:srgbClr val="BA7140"/>
                </a:solidFill>
              </a:rPr>
              <a:t>пунийцами</a:t>
            </a:r>
            <a:r>
              <a:rPr lang="ru-RU" sz="1600" dirty="0"/>
              <a:t> (от искажённого греческого обозначения финикийцев). </a:t>
            </a:r>
          </a:p>
          <a:p>
            <a:pPr marL="139700" indent="0" algn="ctr">
              <a:buNone/>
            </a:pPr>
            <a:r>
              <a:rPr lang="ru-RU" sz="1600" dirty="0"/>
              <a:t>Карфаген имел большую и мощную армию, развитый флот и претендовал на господство в Средиземном море. Долгое время между Карфагеном и Римом были союзнические отношения. Однако в III в. до н. э., когда римляне захватили весь </a:t>
            </a:r>
            <a:r>
              <a:rPr lang="ru-RU" sz="1600" dirty="0" err="1"/>
              <a:t>Аппенинский</a:t>
            </a:r>
            <a:r>
              <a:rPr lang="ru-RU" sz="1600" dirty="0"/>
              <a:t> полуостров, они стали претендовать на торговлю в Средиземноморье, и их отношения с карфагенянами стали портиться. </a:t>
            </a:r>
          </a:p>
          <a:p>
            <a:pPr marL="139700" indent="0" algn="ctr">
              <a:buNone/>
            </a:pPr>
            <a:r>
              <a:rPr lang="ru-RU" sz="1600" dirty="0">
                <a:solidFill>
                  <a:srgbClr val="BA7140"/>
                </a:solidFill>
              </a:rPr>
              <a:t>Стремление римлян захватить Сицилию стало причиной </a:t>
            </a:r>
            <a:r>
              <a:rPr lang="ru-RU" sz="1600" dirty="0">
                <a:solidFill>
                  <a:srgbClr val="BA7140"/>
                </a:solidFill>
                <a:effectLst/>
              </a:rPr>
              <a:t>Первой Пунической войны</a:t>
            </a:r>
            <a:r>
              <a:rPr lang="ru-RU" sz="1600" dirty="0">
                <a:solidFill>
                  <a:srgbClr val="BA7140"/>
                </a:solidFill>
              </a:rPr>
              <a:t>, начавшейся </a:t>
            </a:r>
            <a:r>
              <a:rPr lang="ru-RU" sz="1600" dirty="0">
                <a:solidFill>
                  <a:srgbClr val="BA7140"/>
                </a:solidFill>
                <a:effectLst/>
              </a:rPr>
              <a:t>в 264 г. до н. э.</a:t>
            </a:r>
            <a:endParaRPr lang="ru-RU" sz="1200" dirty="0">
              <a:solidFill>
                <a:srgbClr val="BA7140"/>
              </a:solidFill>
              <a:effectLst/>
            </a:endParaRPr>
          </a:p>
        </p:txBody>
      </p:sp>
      <p:sp>
        <p:nvSpPr>
          <p:cNvPr id="3886" name="Google Shape;3886;p48"/>
          <p:cNvSpPr/>
          <p:nvPr/>
        </p:nvSpPr>
        <p:spPr>
          <a:xfrm rot="8999107">
            <a:off x="8226390" y="1228293"/>
            <a:ext cx="126218" cy="122498"/>
          </a:xfrm>
          <a:custGeom>
            <a:avLst/>
            <a:gdLst/>
            <a:ahLst/>
            <a:cxnLst/>
            <a:rect l="l" t="t" r="r" b="b"/>
            <a:pathLst>
              <a:path w="79921" h="8020" extrusionOk="0">
                <a:moveTo>
                  <a:pt x="27297" y="0"/>
                </a:moveTo>
                <a:cubicBezTo>
                  <a:pt x="16806" y="0"/>
                  <a:pt x="7841" y="384"/>
                  <a:pt x="6253" y="1623"/>
                </a:cubicBezTo>
                <a:cubicBezTo>
                  <a:pt x="6253" y="1623"/>
                  <a:pt x="1" y="5842"/>
                  <a:pt x="9379" y="6274"/>
                </a:cubicBezTo>
                <a:cubicBezTo>
                  <a:pt x="15518" y="6573"/>
                  <a:pt x="43773" y="8020"/>
                  <a:pt x="62583" y="8020"/>
                </a:cubicBezTo>
                <a:cubicBezTo>
                  <a:pt x="72588" y="8020"/>
                  <a:pt x="79920" y="7610"/>
                  <a:pt x="79832" y="6401"/>
                </a:cubicBezTo>
                <a:cubicBezTo>
                  <a:pt x="79578" y="2919"/>
                  <a:pt x="65421" y="1013"/>
                  <a:pt x="65421" y="1013"/>
                </a:cubicBezTo>
                <a:cubicBezTo>
                  <a:pt x="65421" y="1013"/>
                  <a:pt x="44344" y="0"/>
                  <a:pt x="2729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Рисунок 3" descr="Изображение выглядит как руины, на открытом воздухе, небо, Место археологических раскопок&#10;&#10;Автоматически созданное описание">
            <a:extLst>
              <a:ext uri="{FF2B5EF4-FFF2-40B4-BE49-F238E27FC236}">
                <a16:creationId xmlns:a16="http://schemas.microsoft.com/office/drawing/2014/main" id="{ABEE4979-7D94-E4AE-2A79-CDE735393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011290"/>
            <a:ext cx="4234405" cy="31758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Google Shape;1838;p45"/>
          <p:cNvSpPr txBox="1">
            <a:spLocks noGrp="1"/>
          </p:cNvSpPr>
          <p:nvPr>
            <p:ph type="title" idx="8"/>
          </p:nvPr>
        </p:nvSpPr>
        <p:spPr>
          <a:xfrm>
            <a:off x="175732" y="2285399"/>
            <a:ext cx="363445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</a:rPr>
              <a:t>Первую Пуническую войну выиграл Рим, забрав себе остров Сицилия</a:t>
            </a:r>
            <a:endParaRPr lang="en-US" sz="4800" dirty="0">
              <a:solidFill>
                <a:schemeClr val="tx1"/>
              </a:solidFill>
            </a:endParaRPr>
          </a:p>
        </p:txBody>
      </p:sp>
      <p:grpSp>
        <p:nvGrpSpPr>
          <p:cNvPr id="62" name="Группа 61">
            <a:extLst>
              <a:ext uri="{FF2B5EF4-FFF2-40B4-BE49-F238E27FC236}">
                <a16:creationId xmlns:a16="http://schemas.microsoft.com/office/drawing/2014/main" id="{D4DC95B6-7910-53AE-B94E-A0B5C86BBC97}"/>
              </a:ext>
            </a:extLst>
          </p:cNvPr>
          <p:cNvGrpSpPr/>
          <p:nvPr/>
        </p:nvGrpSpPr>
        <p:grpSpPr>
          <a:xfrm>
            <a:off x="4009417" y="891250"/>
            <a:ext cx="4958851" cy="3360999"/>
            <a:chOff x="4009417" y="891250"/>
            <a:chExt cx="4958851" cy="3360999"/>
          </a:xfrm>
        </p:grpSpPr>
        <p:pic>
          <p:nvPicPr>
            <p:cNvPr id="4" name="Рисунок 3" descr="Изображение выглядит как текст, карта, атлас&#10;&#10;Автоматически созданное описание">
              <a:extLst>
                <a:ext uri="{FF2B5EF4-FFF2-40B4-BE49-F238E27FC236}">
                  <a16:creationId xmlns:a16="http://schemas.microsoft.com/office/drawing/2014/main" id="{564B00B5-26F2-A3B1-F945-18A2EEBE2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09417" y="891250"/>
              <a:ext cx="4958851" cy="3360999"/>
            </a:xfrm>
            <a:prstGeom prst="rect">
              <a:avLst/>
            </a:prstGeom>
          </p:spPr>
        </p:pic>
        <p:grpSp>
          <p:nvGrpSpPr>
            <p:cNvPr id="60" name="Группа 59">
              <a:extLst>
                <a:ext uri="{FF2B5EF4-FFF2-40B4-BE49-F238E27FC236}">
                  <a16:creationId xmlns:a16="http://schemas.microsoft.com/office/drawing/2014/main" id="{2FB2311F-3133-A613-D19E-A05388244ECA}"/>
                </a:ext>
              </a:extLst>
            </p:cNvPr>
            <p:cNvGrpSpPr/>
            <p:nvPr/>
          </p:nvGrpSpPr>
          <p:grpSpPr>
            <a:xfrm>
              <a:off x="8004180" y="3016755"/>
              <a:ext cx="459000" cy="289080"/>
              <a:chOff x="8004180" y="3016755"/>
              <a:chExt cx="459000" cy="2890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4">
                <p14:nvContentPartPr>
                  <p14:cNvPr id="10" name="Рукописный ввод 9">
                    <a:extLst>
                      <a:ext uri="{FF2B5EF4-FFF2-40B4-BE49-F238E27FC236}">
                        <a16:creationId xmlns:a16="http://schemas.microsoft.com/office/drawing/2014/main" id="{5965B30C-78C9-41AE-4FC1-D1A5E16F1B36}"/>
                      </a:ext>
                    </a:extLst>
                  </p14:cNvPr>
                  <p14:cNvContentPartPr/>
                  <p14:nvPr/>
                </p14:nvContentPartPr>
                <p14:xfrm>
                  <a:off x="8224500" y="3185955"/>
                  <a:ext cx="360" cy="360"/>
                </p14:xfrm>
              </p:contentPart>
            </mc:Choice>
            <mc:Fallback>
              <p:pic>
                <p:nvPicPr>
                  <p:cNvPr id="10" name="Рукописный ввод 9">
                    <a:extLst>
                      <a:ext uri="{FF2B5EF4-FFF2-40B4-BE49-F238E27FC236}">
                        <a16:creationId xmlns:a16="http://schemas.microsoft.com/office/drawing/2014/main" id="{5965B30C-78C9-41AE-4FC1-D1A5E16F1B36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188860" y="314995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">
                <p14:nvContentPartPr>
                  <p14:cNvPr id="11" name="Рукописный ввод 10">
                    <a:extLst>
                      <a:ext uri="{FF2B5EF4-FFF2-40B4-BE49-F238E27FC236}">
                        <a16:creationId xmlns:a16="http://schemas.microsoft.com/office/drawing/2014/main" id="{8B483839-2250-53BC-825C-5AA37A6788AC}"/>
                      </a:ext>
                    </a:extLst>
                  </p14:cNvPr>
                  <p14:cNvContentPartPr/>
                  <p14:nvPr/>
                </p14:nvContentPartPr>
                <p14:xfrm>
                  <a:off x="8122260" y="3152475"/>
                  <a:ext cx="102960" cy="33840"/>
                </p14:xfrm>
              </p:contentPart>
            </mc:Choice>
            <mc:Fallback>
              <p:pic>
                <p:nvPicPr>
                  <p:cNvPr id="11" name="Рукописный ввод 10">
                    <a:extLst>
                      <a:ext uri="{FF2B5EF4-FFF2-40B4-BE49-F238E27FC236}">
                        <a16:creationId xmlns:a16="http://schemas.microsoft.com/office/drawing/2014/main" id="{8B483839-2250-53BC-825C-5AA37A6788AC}"/>
                      </a:ext>
                    </a:extLst>
                  </p:cNvPr>
                  <p:cNvPicPr/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8086260" y="3116835"/>
                    <a:ext cx="174600" cy="105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">
                <p14:nvContentPartPr>
                  <p14:cNvPr id="12" name="Рукописный ввод 11">
                    <a:extLst>
                      <a:ext uri="{FF2B5EF4-FFF2-40B4-BE49-F238E27FC236}">
                        <a16:creationId xmlns:a16="http://schemas.microsoft.com/office/drawing/2014/main" id="{9832EF14-1782-369B-5F7E-AE4C2B599B15}"/>
                      </a:ext>
                    </a:extLst>
                  </p14:cNvPr>
                  <p14:cNvContentPartPr/>
                  <p14:nvPr/>
                </p14:nvContentPartPr>
                <p14:xfrm>
                  <a:off x="8093820" y="3114315"/>
                  <a:ext cx="360" cy="360"/>
                </p14:xfrm>
              </p:contentPart>
            </mc:Choice>
            <mc:Fallback>
              <p:pic>
                <p:nvPicPr>
                  <p:cNvPr id="12" name="Рукописный ввод 11">
                    <a:extLst>
                      <a:ext uri="{FF2B5EF4-FFF2-40B4-BE49-F238E27FC236}">
                        <a16:creationId xmlns:a16="http://schemas.microsoft.com/office/drawing/2014/main" id="{9832EF14-1782-369B-5F7E-AE4C2B599B15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057820" y="307867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9">
                <p14:nvContentPartPr>
                  <p14:cNvPr id="13" name="Рукописный ввод 12">
                    <a:extLst>
                      <a:ext uri="{FF2B5EF4-FFF2-40B4-BE49-F238E27FC236}">
                        <a16:creationId xmlns:a16="http://schemas.microsoft.com/office/drawing/2014/main" id="{6EB1F0C2-FDA4-F494-3BEA-02A263D13123}"/>
                      </a:ext>
                    </a:extLst>
                  </p14:cNvPr>
                  <p14:cNvContentPartPr/>
                  <p14:nvPr/>
                </p14:nvContentPartPr>
                <p14:xfrm>
                  <a:off x="8069700" y="3131235"/>
                  <a:ext cx="360" cy="360"/>
                </p14:xfrm>
              </p:contentPart>
            </mc:Choice>
            <mc:Fallback>
              <p:pic>
                <p:nvPicPr>
                  <p:cNvPr id="13" name="Рукописный ввод 12">
                    <a:extLst>
                      <a:ext uri="{FF2B5EF4-FFF2-40B4-BE49-F238E27FC236}">
                        <a16:creationId xmlns:a16="http://schemas.microsoft.com/office/drawing/2014/main" id="{6EB1F0C2-FDA4-F494-3BEA-02A263D13123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034060" y="309523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0">
                <p14:nvContentPartPr>
                  <p14:cNvPr id="14" name="Рукописный ввод 13">
                    <a:extLst>
                      <a:ext uri="{FF2B5EF4-FFF2-40B4-BE49-F238E27FC236}">
                        <a16:creationId xmlns:a16="http://schemas.microsoft.com/office/drawing/2014/main" id="{8B05F218-CCA0-B9A9-2470-3D711E42B898}"/>
                      </a:ext>
                    </a:extLst>
                  </p14:cNvPr>
                  <p14:cNvContentPartPr/>
                  <p14:nvPr/>
                </p14:nvContentPartPr>
                <p14:xfrm>
                  <a:off x="8026860" y="3152475"/>
                  <a:ext cx="360" cy="360"/>
                </p14:xfrm>
              </p:contentPart>
            </mc:Choice>
            <mc:Fallback>
              <p:pic>
                <p:nvPicPr>
                  <p:cNvPr id="14" name="Рукописный ввод 13">
                    <a:extLst>
                      <a:ext uri="{FF2B5EF4-FFF2-40B4-BE49-F238E27FC236}">
                        <a16:creationId xmlns:a16="http://schemas.microsoft.com/office/drawing/2014/main" id="{8B05F218-CCA0-B9A9-2470-3D711E42B898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7991220" y="311683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">
                <p14:nvContentPartPr>
                  <p14:cNvPr id="15" name="Рукописный ввод 14">
                    <a:extLst>
                      <a:ext uri="{FF2B5EF4-FFF2-40B4-BE49-F238E27FC236}">
                        <a16:creationId xmlns:a16="http://schemas.microsoft.com/office/drawing/2014/main" id="{2FF04DC1-4C9C-C51A-266F-FFC2EA1979D0}"/>
                      </a:ext>
                    </a:extLst>
                  </p14:cNvPr>
                  <p14:cNvContentPartPr/>
                  <p14:nvPr/>
                </p14:nvContentPartPr>
                <p14:xfrm>
                  <a:off x="8014980" y="3152475"/>
                  <a:ext cx="360" cy="360"/>
                </p14:xfrm>
              </p:contentPart>
            </mc:Choice>
            <mc:Fallback>
              <p:pic>
                <p:nvPicPr>
                  <p:cNvPr id="15" name="Рукописный ввод 14">
                    <a:extLst>
                      <a:ext uri="{FF2B5EF4-FFF2-40B4-BE49-F238E27FC236}">
                        <a16:creationId xmlns:a16="http://schemas.microsoft.com/office/drawing/2014/main" id="{2FF04DC1-4C9C-C51A-266F-FFC2EA1979D0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7979340" y="311683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2">
                <p14:nvContentPartPr>
                  <p14:cNvPr id="16" name="Рукописный ввод 15">
                    <a:extLst>
                      <a:ext uri="{FF2B5EF4-FFF2-40B4-BE49-F238E27FC236}">
                        <a16:creationId xmlns:a16="http://schemas.microsoft.com/office/drawing/2014/main" id="{53BCA344-C55E-6EBC-18C4-BDBE2EAC71DC}"/>
                      </a:ext>
                    </a:extLst>
                  </p14:cNvPr>
                  <p14:cNvContentPartPr/>
                  <p14:nvPr/>
                </p14:nvContentPartPr>
                <p14:xfrm>
                  <a:off x="8026860" y="3176595"/>
                  <a:ext cx="6480" cy="2520"/>
                </p14:xfrm>
              </p:contentPart>
            </mc:Choice>
            <mc:Fallback>
              <p:pic>
                <p:nvPicPr>
                  <p:cNvPr id="16" name="Рукописный ввод 15">
                    <a:extLst>
                      <a:ext uri="{FF2B5EF4-FFF2-40B4-BE49-F238E27FC236}">
                        <a16:creationId xmlns:a16="http://schemas.microsoft.com/office/drawing/2014/main" id="{53BCA344-C55E-6EBC-18C4-BDBE2EAC71DC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7991220" y="3140595"/>
                    <a:ext cx="78120" cy="74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4">
                <p14:nvContentPartPr>
                  <p14:cNvPr id="17" name="Рукописный ввод 16">
                    <a:extLst>
                      <a:ext uri="{FF2B5EF4-FFF2-40B4-BE49-F238E27FC236}">
                        <a16:creationId xmlns:a16="http://schemas.microsoft.com/office/drawing/2014/main" id="{6F4C0D1A-9934-4046-8FFF-33A882686AF5}"/>
                      </a:ext>
                    </a:extLst>
                  </p14:cNvPr>
                  <p14:cNvContentPartPr/>
                  <p14:nvPr/>
                </p14:nvContentPartPr>
                <p14:xfrm>
                  <a:off x="8057820" y="3181275"/>
                  <a:ext cx="8640" cy="360"/>
                </p14:xfrm>
              </p:contentPart>
            </mc:Choice>
            <mc:Fallback>
              <p:pic>
                <p:nvPicPr>
                  <p:cNvPr id="17" name="Рукописный ввод 16">
                    <a:extLst>
                      <a:ext uri="{FF2B5EF4-FFF2-40B4-BE49-F238E27FC236}">
                        <a16:creationId xmlns:a16="http://schemas.microsoft.com/office/drawing/2014/main" id="{6F4C0D1A-9934-4046-8FFF-33A882686AF5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8022180" y="3145275"/>
                    <a:ext cx="8028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6">
                <p14:nvContentPartPr>
                  <p14:cNvPr id="18" name="Рукописный ввод 17">
                    <a:extLst>
                      <a:ext uri="{FF2B5EF4-FFF2-40B4-BE49-F238E27FC236}">
                        <a16:creationId xmlns:a16="http://schemas.microsoft.com/office/drawing/2014/main" id="{E2DDE197-DAF6-39C8-84A5-E30CE045C499}"/>
                      </a:ext>
                    </a:extLst>
                  </p14:cNvPr>
                  <p14:cNvContentPartPr/>
                  <p14:nvPr/>
                </p14:nvContentPartPr>
                <p14:xfrm>
                  <a:off x="8098500" y="3178755"/>
                  <a:ext cx="14040" cy="360"/>
                </p14:xfrm>
              </p:contentPart>
            </mc:Choice>
            <mc:Fallback>
              <p:pic>
                <p:nvPicPr>
                  <p:cNvPr id="18" name="Рукописный ввод 17">
                    <a:extLst>
                      <a:ext uri="{FF2B5EF4-FFF2-40B4-BE49-F238E27FC236}">
                        <a16:creationId xmlns:a16="http://schemas.microsoft.com/office/drawing/2014/main" id="{E2DDE197-DAF6-39C8-84A5-E30CE045C499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8062500" y="3143115"/>
                    <a:ext cx="8568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8">
                <p14:nvContentPartPr>
                  <p14:cNvPr id="19" name="Рукописный ввод 18">
                    <a:extLst>
                      <a:ext uri="{FF2B5EF4-FFF2-40B4-BE49-F238E27FC236}">
                        <a16:creationId xmlns:a16="http://schemas.microsoft.com/office/drawing/2014/main" id="{BF57D40D-56AF-4EBB-18D0-B64E0778F336}"/>
                      </a:ext>
                    </a:extLst>
                  </p14:cNvPr>
                  <p14:cNvContentPartPr/>
                  <p14:nvPr/>
                </p14:nvContentPartPr>
                <p14:xfrm>
                  <a:off x="8124420" y="3178755"/>
                  <a:ext cx="360" cy="360"/>
                </p14:xfrm>
              </p:contentPart>
            </mc:Choice>
            <mc:Fallback>
              <p:pic>
                <p:nvPicPr>
                  <p:cNvPr id="19" name="Рукописный ввод 18">
                    <a:extLst>
                      <a:ext uri="{FF2B5EF4-FFF2-40B4-BE49-F238E27FC236}">
                        <a16:creationId xmlns:a16="http://schemas.microsoft.com/office/drawing/2014/main" id="{BF57D40D-56AF-4EBB-18D0-B64E0778F336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088780" y="314311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9">
                <p14:nvContentPartPr>
                  <p14:cNvPr id="21" name="Рукописный ввод 20">
                    <a:extLst>
                      <a:ext uri="{FF2B5EF4-FFF2-40B4-BE49-F238E27FC236}">
                        <a16:creationId xmlns:a16="http://schemas.microsoft.com/office/drawing/2014/main" id="{9529DBAB-AD07-3681-1B3E-8481DF6BAE2A}"/>
                      </a:ext>
                    </a:extLst>
                  </p14:cNvPr>
                  <p14:cNvContentPartPr/>
                  <p14:nvPr/>
                </p14:nvContentPartPr>
                <p14:xfrm>
                  <a:off x="8143500" y="3209715"/>
                  <a:ext cx="360" cy="360"/>
                </p14:xfrm>
              </p:contentPart>
            </mc:Choice>
            <mc:Fallback>
              <p:pic>
                <p:nvPicPr>
                  <p:cNvPr id="21" name="Рукописный ввод 20">
                    <a:extLst>
                      <a:ext uri="{FF2B5EF4-FFF2-40B4-BE49-F238E27FC236}">
                        <a16:creationId xmlns:a16="http://schemas.microsoft.com/office/drawing/2014/main" id="{9529DBAB-AD07-3681-1B3E-8481DF6BAE2A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107860" y="317407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0">
                <p14:nvContentPartPr>
                  <p14:cNvPr id="22" name="Рукописный ввод 21">
                    <a:extLst>
                      <a:ext uri="{FF2B5EF4-FFF2-40B4-BE49-F238E27FC236}">
                        <a16:creationId xmlns:a16="http://schemas.microsoft.com/office/drawing/2014/main" id="{5B60DB75-48E5-EC6D-4C8A-E342BEB39054}"/>
                      </a:ext>
                    </a:extLst>
                  </p14:cNvPr>
                  <p14:cNvContentPartPr/>
                  <p14:nvPr/>
                </p14:nvContentPartPr>
                <p14:xfrm>
                  <a:off x="8184180" y="3226275"/>
                  <a:ext cx="360" cy="360"/>
                </p14:xfrm>
              </p:contentPart>
            </mc:Choice>
            <mc:Fallback>
              <p:pic>
                <p:nvPicPr>
                  <p:cNvPr id="22" name="Рукописный ввод 21">
                    <a:extLst>
                      <a:ext uri="{FF2B5EF4-FFF2-40B4-BE49-F238E27FC236}">
                        <a16:creationId xmlns:a16="http://schemas.microsoft.com/office/drawing/2014/main" id="{5B60DB75-48E5-EC6D-4C8A-E342BEB39054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148180" y="319063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1">
                <p14:nvContentPartPr>
                  <p14:cNvPr id="24" name="Рукописный ввод 23">
                    <a:extLst>
                      <a:ext uri="{FF2B5EF4-FFF2-40B4-BE49-F238E27FC236}">
                        <a16:creationId xmlns:a16="http://schemas.microsoft.com/office/drawing/2014/main" id="{E75E4CD2-C445-EAA0-FFA1-A79141EB6C73}"/>
                      </a:ext>
                    </a:extLst>
                  </p14:cNvPr>
                  <p14:cNvContentPartPr/>
                  <p14:nvPr/>
                </p14:nvContentPartPr>
                <p14:xfrm>
                  <a:off x="8222340" y="3226275"/>
                  <a:ext cx="360" cy="360"/>
                </p14:xfrm>
              </p:contentPart>
            </mc:Choice>
            <mc:Fallback>
              <p:pic>
                <p:nvPicPr>
                  <p:cNvPr id="24" name="Рукописный ввод 23">
                    <a:extLst>
                      <a:ext uri="{FF2B5EF4-FFF2-40B4-BE49-F238E27FC236}">
                        <a16:creationId xmlns:a16="http://schemas.microsoft.com/office/drawing/2014/main" id="{E75E4CD2-C445-EAA0-FFA1-A79141EB6C73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186340" y="319063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2">
                <p14:nvContentPartPr>
                  <p14:cNvPr id="25" name="Рукописный ввод 24">
                    <a:extLst>
                      <a:ext uri="{FF2B5EF4-FFF2-40B4-BE49-F238E27FC236}">
                        <a16:creationId xmlns:a16="http://schemas.microsoft.com/office/drawing/2014/main" id="{BE0A07CC-C3D5-F2CB-AE39-BFDD71A77A4B}"/>
                      </a:ext>
                    </a:extLst>
                  </p14:cNvPr>
                  <p14:cNvContentPartPr/>
                  <p14:nvPr/>
                </p14:nvContentPartPr>
                <p14:xfrm>
                  <a:off x="8236380" y="3228795"/>
                  <a:ext cx="3960" cy="3600"/>
                </p14:xfrm>
              </p:contentPart>
            </mc:Choice>
            <mc:Fallback>
              <p:pic>
                <p:nvPicPr>
                  <p:cNvPr id="25" name="Рукописный ввод 24">
                    <a:extLst>
                      <a:ext uri="{FF2B5EF4-FFF2-40B4-BE49-F238E27FC236}">
                        <a16:creationId xmlns:a16="http://schemas.microsoft.com/office/drawing/2014/main" id="{BE0A07CC-C3D5-F2CB-AE39-BFDD71A77A4B}"/>
                      </a:ext>
                    </a:extLst>
                  </p:cNvPr>
                  <p:cNvPicPr/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8200740" y="3192795"/>
                    <a:ext cx="75600" cy="75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4">
                <p14:nvContentPartPr>
                  <p14:cNvPr id="26" name="Рукописный ввод 25">
                    <a:extLst>
                      <a:ext uri="{FF2B5EF4-FFF2-40B4-BE49-F238E27FC236}">
                        <a16:creationId xmlns:a16="http://schemas.microsoft.com/office/drawing/2014/main" id="{E2D81E68-5F92-685D-3C8F-E827E4752A90}"/>
                      </a:ext>
                    </a:extLst>
                  </p14:cNvPr>
                  <p14:cNvContentPartPr/>
                  <p14:nvPr/>
                </p14:nvContentPartPr>
                <p14:xfrm>
                  <a:off x="8257980" y="3252555"/>
                  <a:ext cx="720" cy="360"/>
                </p14:xfrm>
              </p:contentPart>
            </mc:Choice>
            <mc:Fallback>
              <p:pic>
                <p:nvPicPr>
                  <p:cNvPr id="26" name="Рукописный ввод 25">
                    <a:extLst>
                      <a:ext uri="{FF2B5EF4-FFF2-40B4-BE49-F238E27FC236}">
                        <a16:creationId xmlns:a16="http://schemas.microsoft.com/office/drawing/2014/main" id="{E2D81E68-5F92-685D-3C8F-E827E4752A90}"/>
                      </a:ext>
                    </a:extLst>
                  </p:cNvPr>
                  <p:cNvPicPr/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8221980" y="3216915"/>
                    <a:ext cx="7236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6">
                <p14:nvContentPartPr>
                  <p14:cNvPr id="27" name="Рукописный ввод 26">
                    <a:extLst>
                      <a:ext uri="{FF2B5EF4-FFF2-40B4-BE49-F238E27FC236}">
                        <a16:creationId xmlns:a16="http://schemas.microsoft.com/office/drawing/2014/main" id="{A479F771-FAAB-70A1-FF13-9A447C0478B6}"/>
                      </a:ext>
                    </a:extLst>
                  </p14:cNvPr>
                  <p14:cNvContentPartPr/>
                  <p14:nvPr/>
                </p14:nvContentPartPr>
                <p14:xfrm>
                  <a:off x="8272380" y="3257235"/>
                  <a:ext cx="360" cy="360"/>
                </p14:xfrm>
              </p:contentPart>
            </mc:Choice>
            <mc:Fallback>
              <p:pic>
                <p:nvPicPr>
                  <p:cNvPr id="27" name="Рукописный ввод 26">
                    <a:extLst>
                      <a:ext uri="{FF2B5EF4-FFF2-40B4-BE49-F238E27FC236}">
                        <a16:creationId xmlns:a16="http://schemas.microsoft.com/office/drawing/2014/main" id="{A479F771-FAAB-70A1-FF13-9A447C0478B6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236380" y="322159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7">
                <p14:nvContentPartPr>
                  <p14:cNvPr id="28" name="Рукописный ввод 27">
                    <a:extLst>
                      <a:ext uri="{FF2B5EF4-FFF2-40B4-BE49-F238E27FC236}">
                        <a16:creationId xmlns:a16="http://schemas.microsoft.com/office/drawing/2014/main" id="{D77BD228-C2F1-2EDB-F3D7-D1033E79DBA1}"/>
                      </a:ext>
                    </a:extLst>
                  </p14:cNvPr>
                  <p14:cNvContentPartPr/>
                  <p14:nvPr/>
                </p14:nvContentPartPr>
                <p14:xfrm>
                  <a:off x="8288940" y="3255075"/>
                  <a:ext cx="360" cy="360"/>
                </p14:xfrm>
              </p:contentPart>
            </mc:Choice>
            <mc:Fallback>
              <p:pic>
                <p:nvPicPr>
                  <p:cNvPr id="28" name="Рукописный ввод 27">
                    <a:extLst>
                      <a:ext uri="{FF2B5EF4-FFF2-40B4-BE49-F238E27FC236}">
                        <a16:creationId xmlns:a16="http://schemas.microsoft.com/office/drawing/2014/main" id="{D77BD228-C2F1-2EDB-F3D7-D1033E79DBA1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252940" y="321907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8">
                <p14:nvContentPartPr>
                  <p14:cNvPr id="29" name="Рукописный ввод 28">
                    <a:extLst>
                      <a:ext uri="{FF2B5EF4-FFF2-40B4-BE49-F238E27FC236}">
                        <a16:creationId xmlns:a16="http://schemas.microsoft.com/office/drawing/2014/main" id="{28900C4A-A641-DDAD-057A-B5ABBD31D6CC}"/>
                      </a:ext>
                    </a:extLst>
                  </p14:cNvPr>
                  <p14:cNvContentPartPr/>
                  <p14:nvPr/>
                </p14:nvContentPartPr>
                <p14:xfrm>
                  <a:off x="8305500" y="3210795"/>
                  <a:ext cx="28080" cy="30240"/>
                </p14:xfrm>
              </p:contentPart>
            </mc:Choice>
            <mc:Fallback>
              <p:pic>
                <p:nvPicPr>
                  <p:cNvPr id="29" name="Рукописный ввод 28">
                    <a:extLst>
                      <a:ext uri="{FF2B5EF4-FFF2-40B4-BE49-F238E27FC236}">
                        <a16:creationId xmlns:a16="http://schemas.microsoft.com/office/drawing/2014/main" id="{28900C4A-A641-DDAD-057A-B5ABBD31D6CC}"/>
                      </a:ext>
                    </a:extLst>
                  </p:cNvPr>
                  <p:cNvPicPr/>
                  <p:nvPr/>
                </p:nvPicPr>
                <p:blipFill>
                  <a:blip r:embed="rId29"/>
                  <a:stretch>
                    <a:fillRect/>
                  </a:stretch>
                </p:blipFill>
                <p:spPr>
                  <a:xfrm>
                    <a:off x="8269860" y="3174795"/>
                    <a:ext cx="99720" cy="101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0">
                <p14:nvContentPartPr>
                  <p14:cNvPr id="30" name="Рукописный ввод 29">
                    <a:extLst>
                      <a:ext uri="{FF2B5EF4-FFF2-40B4-BE49-F238E27FC236}">
                        <a16:creationId xmlns:a16="http://schemas.microsoft.com/office/drawing/2014/main" id="{B0212B86-CF4C-818A-2044-8BE5635F42C8}"/>
                      </a:ext>
                    </a:extLst>
                  </p14:cNvPr>
                  <p14:cNvContentPartPr/>
                  <p14:nvPr/>
                </p14:nvContentPartPr>
                <p14:xfrm>
                  <a:off x="8348340" y="3185955"/>
                  <a:ext cx="21600" cy="14760"/>
                </p14:xfrm>
              </p:contentPart>
            </mc:Choice>
            <mc:Fallback>
              <p:pic>
                <p:nvPicPr>
                  <p:cNvPr id="30" name="Рукописный ввод 29">
                    <a:extLst>
                      <a:ext uri="{FF2B5EF4-FFF2-40B4-BE49-F238E27FC236}">
                        <a16:creationId xmlns:a16="http://schemas.microsoft.com/office/drawing/2014/main" id="{B0212B86-CF4C-818A-2044-8BE5635F42C8}"/>
                      </a:ext>
                    </a:extLst>
                  </p:cNvPr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8312700" y="3149955"/>
                    <a:ext cx="93240" cy="86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2">
                <p14:nvContentPartPr>
                  <p14:cNvPr id="31" name="Рукописный ввод 30">
                    <a:extLst>
                      <a:ext uri="{FF2B5EF4-FFF2-40B4-BE49-F238E27FC236}">
                        <a16:creationId xmlns:a16="http://schemas.microsoft.com/office/drawing/2014/main" id="{16222115-DA2D-58AE-29E2-D7BAFF68F933}"/>
                      </a:ext>
                    </a:extLst>
                  </p14:cNvPr>
                  <p14:cNvContentPartPr/>
                  <p14:nvPr/>
                </p14:nvContentPartPr>
                <p14:xfrm>
                  <a:off x="8372100" y="3154995"/>
                  <a:ext cx="9720" cy="21960"/>
                </p14:xfrm>
              </p:contentPart>
            </mc:Choice>
            <mc:Fallback>
              <p:pic>
                <p:nvPicPr>
                  <p:cNvPr id="31" name="Рукописный ввод 30">
                    <a:extLst>
                      <a:ext uri="{FF2B5EF4-FFF2-40B4-BE49-F238E27FC236}">
                        <a16:creationId xmlns:a16="http://schemas.microsoft.com/office/drawing/2014/main" id="{16222115-DA2D-58AE-29E2-D7BAFF68F933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8336460" y="3118995"/>
                    <a:ext cx="81360" cy="93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4">
                <p14:nvContentPartPr>
                  <p14:cNvPr id="32" name="Рукописный ввод 31">
                    <a:extLst>
                      <a:ext uri="{FF2B5EF4-FFF2-40B4-BE49-F238E27FC236}">
                        <a16:creationId xmlns:a16="http://schemas.microsoft.com/office/drawing/2014/main" id="{9B4871FF-81DC-3D36-10AE-8196B9AE7ADD}"/>
                      </a:ext>
                    </a:extLst>
                  </p14:cNvPr>
                  <p14:cNvContentPartPr/>
                  <p14:nvPr/>
                </p14:nvContentPartPr>
                <p14:xfrm>
                  <a:off x="8386500" y="3092715"/>
                  <a:ext cx="5040" cy="31680"/>
                </p14:xfrm>
              </p:contentPart>
            </mc:Choice>
            <mc:Fallback>
              <p:pic>
                <p:nvPicPr>
                  <p:cNvPr id="32" name="Рукописный ввод 31">
                    <a:extLst>
                      <a:ext uri="{FF2B5EF4-FFF2-40B4-BE49-F238E27FC236}">
                        <a16:creationId xmlns:a16="http://schemas.microsoft.com/office/drawing/2014/main" id="{9B4871FF-81DC-3D36-10AE-8196B9AE7ADD}"/>
                      </a:ext>
                    </a:extLst>
                  </p:cNvPr>
                  <p:cNvPicPr/>
                  <p:nvPr/>
                </p:nvPicPr>
                <p:blipFill>
                  <a:blip r:embed="rId35"/>
                  <a:stretch>
                    <a:fillRect/>
                  </a:stretch>
                </p:blipFill>
                <p:spPr>
                  <a:xfrm>
                    <a:off x="8350860" y="3056715"/>
                    <a:ext cx="76680" cy="103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6">
                <p14:nvContentPartPr>
                  <p14:cNvPr id="37" name="Рукописный ввод 36">
                    <a:extLst>
                      <a:ext uri="{FF2B5EF4-FFF2-40B4-BE49-F238E27FC236}">
                        <a16:creationId xmlns:a16="http://schemas.microsoft.com/office/drawing/2014/main" id="{A01F7E5A-B302-B330-4029-6C53CDB568C0}"/>
                      </a:ext>
                    </a:extLst>
                  </p14:cNvPr>
                  <p14:cNvContentPartPr/>
                  <p14:nvPr/>
                </p14:nvContentPartPr>
                <p14:xfrm>
                  <a:off x="8279220" y="3158235"/>
                  <a:ext cx="8280" cy="6840"/>
                </p14:xfrm>
              </p:contentPart>
            </mc:Choice>
            <mc:Fallback>
              <p:pic>
                <p:nvPicPr>
                  <p:cNvPr id="37" name="Рукописный ввод 36">
                    <a:extLst>
                      <a:ext uri="{FF2B5EF4-FFF2-40B4-BE49-F238E27FC236}">
                        <a16:creationId xmlns:a16="http://schemas.microsoft.com/office/drawing/2014/main" id="{A01F7E5A-B302-B330-4029-6C53CDB568C0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8243580" y="3122235"/>
                    <a:ext cx="79920" cy="78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">
                <p14:nvContentPartPr>
                  <p14:cNvPr id="38" name="Рукописный ввод 37">
                    <a:extLst>
                      <a:ext uri="{FF2B5EF4-FFF2-40B4-BE49-F238E27FC236}">
                        <a16:creationId xmlns:a16="http://schemas.microsoft.com/office/drawing/2014/main" id="{5D1C364E-36F9-0576-8895-5A38238C91BB}"/>
                      </a:ext>
                    </a:extLst>
                  </p14:cNvPr>
                  <p14:cNvContentPartPr/>
                  <p14:nvPr/>
                </p14:nvContentPartPr>
                <p14:xfrm>
                  <a:off x="8303340" y="3143835"/>
                  <a:ext cx="9360" cy="4320"/>
                </p14:xfrm>
              </p:contentPart>
            </mc:Choice>
            <mc:Fallback>
              <p:pic>
                <p:nvPicPr>
                  <p:cNvPr id="38" name="Рукописный ввод 37">
                    <a:extLst>
                      <a:ext uri="{FF2B5EF4-FFF2-40B4-BE49-F238E27FC236}">
                        <a16:creationId xmlns:a16="http://schemas.microsoft.com/office/drawing/2014/main" id="{5D1C364E-36F9-0576-8895-5A38238C91BB}"/>
                      </a:ext>
                    </a:extLst>
                  </p:cNvPr>
                  <p:cNvPicPr/>
                  <p:nvPr/>
                </p:nvPicPr>
                <p:blipFill>
                  <a:blip r:embed="rId39"/>
                  <a:stretch>
                    <a:fillRect/>
                  </a:stretch>
                </p:blipFill>
                <p:spPr>
                  <a:xfrm>
                    <a:off x="8267340" y="3107835"/>
                    <a:ext cx="81000" cy="75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">
                <p14:nvContentPartPr>
                  <p14:cNvPr id="39" name="Рукописный ввод 38">
                    <a:extLst>
                      <a:ext uri="{FF2B5EF4-FFF2-40B4-BE49-F238E27FC236}">
                        <a16:creationId xmlns:a16="http://schemas.microsoft.com/office/drawing/2014/main" id="{3897F477-CE64-CA3F-6AA0-7A145B6962FA}"/>
                      </a:ext>
                    </a:extLst>
                  </p14:cNvPr>
                  <p14:cNvContentPartPr/>
                  <p14:nvPr/>
                </p14:nvContentPartPr>
                <p14:xfrm>
                  <a:off x="8331780" y="3133395"/>
                  <a:ext cx="360" cy="360"/>
                </p14:xfrm>
              </p:contentPart>
            </mc:Choice>
            <mc:Fallback>
              <p:pic>
                <p:nvPicPr>
                  <p:cNvPr id="39" name="Рукописный ввод 38">
                    <a:extLst>
                      <a:ext uri="{FF2B5EF4-FFF2-40B4-BE49-F238E27FC236}">
                        <a16:creationId xmlns:a16="http://schemas.microsoft.com/office/drawing/2014/main" id="{3897F477-CE64-CA3F-6AA0-7A145B6962FA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295780" y="309775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">
                <p14:nvContentPartPr>
                  <p14:cNvPr id="40" name="Рукописный ввод 39">
                    <a:extLst>
                      <a:ext uri="{FF2B5EF4-FFF2-40B4-BE49-F238E27FC236}">
                        <a16:creationId xmlns:a16="http://schemas.microsoft.com/office/drawing/2014/main" id="{B854ECFE-110B-7515-90A5-B3DE51A46DFA}"/>
                      </a:ext>
                    </a:extLst>
                  </p14:cNvPr>
                  <p14:cNvContentPartPr/>
                  <p14:nvPr/>
                </p14:nvContentPartPr>
                <p14:xfrm>
                  <a:off x="8367420" y="3090555"/>
                  <a:ext cx="360" cy="360"/>
                </p14:xfrm>
              </p:contentPart>
            </mc:Choice>
            <mc:Fallback>
              <p:pic>
                <p:nvPicPr>
                  <p:cNvPr id="40" name="Рукописный ввод 39">
                    <a:extLst>
                      <a:ext uri="{FF2B5EF4-FFF2-40B4-BE49-F238E27FC236}">
                        <a16:creationId xmlns:a16="http://schemas.microsoft.com/office/drawing/2014/main" id="{B854ECFE-110B-7515-90A5-B3DE51A46DFA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331780" y="305491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2">
                <p14:nvContentPartPr>
                  <p14:cNvPr id="41" name="Рукописный ввод 40">
                    <a:extLst>
                      <a:ext uri="{FF2B5EF4-FFF2-40B4-BE49-F238E27FC236}">
                        <a16:creationId xmlns:a16="http://schemas.microsoft.com/office/drawing/2014/main" id="{FF1F0B5B-F7B2-54AD-DA27-D17F30A7F200}"/>
                      </a:ext>
                    </a:extLst>
                  </p14:cNvPr>
                  <p14:cNvContentPartPr/>
                  <p14:nvPr/>
                </p14:nvContentPartPr>
                <p14:xfrm>
                  <a:off x="8341140" y="3104955"/>
                  <a:ext cx="360" cy="360"/>
                </p14:xfrm>
              </p:contentPart>
            </mc:Choice>
            <mc:Fallback>
              <p:pic>
                <p:nvPicPr>
                  <p:cNvPr id="41" name="Рукописный ввод 40">
                    <a:extLst>
                      <a:ext uri="{FF2B5EF4-FFF2-40B4-BE49-F238E27FC236}">
                        <a16:creationId xmlns:a16="http://schemas.microsoft.com/office/drawing/2014/main" id="{FF1F0B5B-F7B2-54AD-DA27-D17F30A7F200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305500" y="306895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3">
                <p14:nvContentPartPr>
                  <p14:cNvPr id="42" name="Рукописный ввод 41">
                    <a:extLst>
                      <a:ext uri="{FF2B5EF4-FFF2-40B4-BE49-F238E27FC236}">
                        <a16:creationId xmlns:a16="http://schemas.microsoft.com/office/drawing/2014/main" id="{6CA62898-6B40-FD1F-0729-9546C193D7BD}"/>
                      </a:ext>
                    </a:extLst>
                  </p14:cNvPr>
                  <p14:cNvContentPartPr/>
                  <p14:nvPr/>
                </p14:nvContentPartPr>
                <p14:xfrm>
                  <a:off x="8308020" y="3131235"/>
                  <a:ext cx="360" cy="360"/>
                </p14:xfrm>
              </p:contentPart>
            </mc:Choice>
            <mc:Fallback>
              <p:pic>
                <p:nvPicPr>
                  <p:cNvPr id="42" name="Рукописный ввод 41">
                    <a:extLst>
                      <a:ext uri="{FF2B5EF4-FFF2-40B4-BE49-F238E27FC236}">
                        <a16:creationId xmlns:a16="http://schemas.microsoft.com/office/drawing/2014/main" id="{6CA62898-6B40-FD1F-0729-9546C193D7BD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272020" y="309523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4">
                <p14:nvContentPartPr>
                  <p14:cNvPr id="45" name="Рукописный ввод 44">
                    <a:extLst>
                      <a:ext uri="{FF2B5EF4-FFF2-40B4-BE49-F238E27FC236}">
                        <a16:creationId xmlns:a16="http://schemas.microsoft.com/office/drawing/2014/main" id="{50FB0DDD-A3BA-214F-EF38-8018395B6425}"/>
                      </a:ext>
                    </a:extLst>
                  </p14:cNvPr>
                  <p14:cNvContentPartPr/>
                  <p14:nvPr/>
                </p14:nvContentPartPr>
                <p14:xfrm>
                  <a:off x="8126940" y="3124035"/>
                  <a:ext cx="360" cy="360"/>
                </p14:xfrm>
              </p:contentPart>
            </mc:Choice>
            <mc:Fallback>
              <p:pic>
                <p:nvPicPr>
                  <p:cNvPr id="45" name="Рукописный ввод 44">
                    <a:extLst>
                      <a:ext uri="{FF2B5EF4-FFF2-40B4-BE49-F238E27FC236}">
                        <a16:creationId xmlns:a16="http://schemas.microsoft.com/office/drawing/2014/main" id="{50FB0DDD-A3BA-214F-EF38-8018395B6425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091300" y="308803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5">
                <p14:nvContentPartPr>
                  <p14:cNvPr id="47" name="Рукописный ввод 46">
                    <a:extLst>
                      <a:ext uri="{FF2B5EF4-FFF2-40B4-BE49-F238E27FC236}">
                        <a16:creationId xmlns:a16="http://schemas.microsoft.com/office/drawing/2014/main" id="{4FA7E008-4484-7234-A48A-DF763B858882}"/>
                      </a:ext>
                    </a:extLst>
                  </p14:cNvPr>
                  <p14:cNvContentPartPr/>
                  <p14:nvPr/>
                </p14:nvContentPartPr>
                <p14:xfrm>
                  <a:off x="8172300" y="3126555"/>
                  <a:ext cx="360" cy="360"/>
                </p14:xfrm>
              </p:contentPart>
            </mc:Choice>
            <mc:Fallback>
              <p:pic>
                <p:nvPicPr>
                  <p:cNvPr id="47" name="Рукописный ввод 46">
                    <a:extLst>
                      <a:ext uri="{FF2B5EF4-FFF2-40B4-BE49-F238E27FC236}">
                        <a16:creationId xmlns:a16="http://schemas.microsoft.com/office/drawing/2014/main" id="{4FA7E008-4484-7234-A48A-DF763B858882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136300" y="309055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6">
                <p14:nvContentPartPr>
                  <p14:cNvPr id="48" name="Рукописный ввод 47">
                    <a:extLst>
                      <a:ext uri="{FF2B5EF4-FFF2-40B4-BE49-F238E27FC236}">
                        <a16:creationId xmlns:a16="http://schemas.microsoft.com/office/drawing/2014/main" id="{F666C569-8D2F-FF45-758D-21349A76950F}"/>
                      </a:ext>
                    </a:extLst>
                  </p14:cNvPr>
                  <p14:cNvContentPartPr/>
                  <p14:nvPr/>
                </p14:nvContentPartPr>
                <p14:xfrm>
                  <a:off x="8205420" y="3128355"/>
                  <a:ext cx="360" cy="720"/>
                </p14:xfrm>
              </p:contentPart>
            </mc:Choice>
            <mc:Fallback>
              <p:pic>
                <p:nvPicPr>
                  <p:cNvPr id="48" name="Рукописный ввод 47">
                    <a:extLst>
                      <a:ext uri="{FF2B5EF4-FFF2-40B4-BE49-F238E27FC236}">
                        <a16:creationId xmlns:a16="http://schemas.microsoft.com/office/drawing/2014/main" id="{F666C569-8D2F-FF45-758D-21349A76950F}"/>
                      </a:ext>
                    </a:extLst>
                  </p:cNvPr>
                  <p:cNvPicPr/>
                  <p:nvPr/>
                </p:nvPicPr>
                <p:blipFill>
                  <a:blip r:embed="rId47"/>
                  <a:stretch>
                    <a:fillRect/>
                  </a:stretch>
                </p:blipFill>
                <p:spPr>
                  <a:xfrm>
                    <a:off x="8169780" y="3092355"/>
                    <a:ext cx="72000" cy="72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8">
                <p14:nvContentPartPr>
                  <p14:cNvPr id="49" name="Рукописный ввод 48">
                    <a:extLst>
                      <a:ext uri="{FF2B5EF4-FFF2-40B4-BE49-F238E27FC236}">
                        <a16:creationId xmlns:a16="http://schemas.microsoft.com/office/drawing/2014/main" id="{177BB9B6-8A62-B092-1501-B513F304C0DE}"/>
                      </a:ext>
                    </a:extLst>
                  </p14:cNvPr>
                  <p14:cNvContentPartPr/>
                  <p14:nvPr/>
                </p14:nvContentPartPr>
                <p14:xfrm>
                  <a:off x="8246100" y="3124035"/>
                  <a:ext cx="360" cy="360"/>
                </p14:xfrm>
              </p:contentPart>
            </mc:Choice>
            <mc:Fallback>
              <p:pic>
                <p:nvPicPr>
                  <p:cNvPr id="49" name="Рукописный ввод 48">
                    <a:extLst>
                      <a:ext uri="{FF2B5EF4-FFF2-40B4-BE49-F238E27FC236}">
                        <a16:creationId xmlns:a16="http://schemas.microsoft.com/office/drawing/2014/main" id="{177BB9B6-8A62-B092-1501-B513F304C0DE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210100" y="308803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9">
                <p14:nvContentPartPr>
                  <p14:cNvPr id="51" name="Рукописный ввод 50">
                    <a:extLst>
                      <a:ext uri="{FF2B5EF4-FFF2-40B4-BE49-F238E27FC236}">
                        <a16:creationId xmlns:a16="http://schemas.microsoft.com/office/drawing/2014/main" id="{C45B5528-DC1F-0488-A10F-674BDFB4243D}"/>
                      </a:ext>
                    </a:extLst>
                  </p14:cNvPr>
                  <p14:cNvContentPartPr/>
                  <p14:nvPr/>
                </p14:nvContentPartPr>
                <p14:xfrm>
                  <a:off x="8284260" y="3114315"/>
                  <a:ext cx="360" cy="360"/>
                </p14:xfrm>
              </p:contentPart>
            </mc:Choice>
            <mc:Fallback>
              <p:pic>
                <p:nvPicPr>
                  <p:cNvPr id="51" name="Рукописный ввод 50">
                    <a:extLst>
                      <a:ext uri="{FF2B5EF4-FFF2-40B4-BE49-F238E27FC236}">
                        <a16:creationId xmlns:a16="http://schemas.microsoft.com/office/drawing/2014/main" id="{C45B5528-DC1F-0488-A10F-674BDFB4243D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248260" y="3078675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0">
                <p14:nvContentPartPr>
                  <p14:cNvPr id="53" name="Рукописный ввод 52">
                    <a:extLst>
                      <a:ext uri="{FF2B5EF4-FFF2-40B4-BE49-F238E27FC236}">
                        <a16:creationId xmlns:a16="http://schemas.microsoft.com/office/drawing/2014/main" id="{8CC508C0-883D-F81C-15B5-3F263BA64CF0}"/>
                      </a:ext>
                    </a:extLst>
                  </p14:cNvPr>
                  <p14:cNvContentPartPr/>
                  <p14:nvPr/>
                </p14:nvContentPartPr>
                <p14:xfrm>
                  <a:off x="8389020" y="3114315"/>
                  <a:ext cx="360" cy="360"/>
                </p14:xfrm>
              </p:contentPart>
            </mc:Choice>
            <mc:Fallback>
              <p:pic>
                <p:nvPicPr>
                  <p:cNvPr id="53" name="Рукописный ввод 52">
                    <a:extLst>
                      <a:ext uri="{FF2B5EF4-FFF2-40B4-BE49-F238E27FC236}">
                        <a16:creationId xmlns:a16="http://schemas.microsoft.com/office/drawing/2014/main" id="{8CC508C0-883D-F81C-15B5-3F263BA64CF0}"/>
                      </a:ext>
                    </a:extLst>
                  </p:cNvPr>
                  <p:cNvPicPr/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8380020" y="3105675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2">
                <p14:nvContentPartPr>
                  <p14:cNvPr id="55" name="Рукописный ввод 54">
                    <a:extLst>
                      <a:ext uri="{FF2B5EF4-FFF2-40B4-BE49-F238E27FC236}">
                        <a16:creationId xmlns:a16="http://schemas.microsoft.com/office/drawing/2014/main" id="{5AEC2996-4AC9-3946-2651-21D953EF4D17}"/>
                      </a:ext>
                    </a:extLst>
                  </p14:cNvPr>
                  <p14:cNvContentPartPr/>
                  <p14:nvPr/>
                </p14:nvContentPartPr>
                <p14:xfrm>
                  <a:off x="8408820" y="3016755"/>
                  <a:ext cx="54360" cy="91800"/>
                </p14:xfrm>
              </p:contentPart>
            </mc:Choice>
            <mc:Fallback>
              <p:pic>
                <p:nvPicPr>
                  <p:cNvPr id="55" name="Рукописный ввод 54">
                    <a:extLst>
                      <a:ext uri="{FF2B5EF4-FFF2-40B4-BE49-F238E27FC236}">
                        <a16:creationId xmlns:a16="http://schemas.microsoft.com/office/drawing/2014/main" id="{5AEC2996-4AC9-3946-2651-21D953EF4D17}"/>
                      </a:ext>
                    </a:extLst>
                  </p:cNvPr>
                  <p:cNvPicPr/>
                  <p:nvPr/>
                </p:nvPicPr>
                <p:blipFill>
                  <a:blip r:embed="rId53"/>
                  <a:stretch>
                    <a:fillRect/>
                  </a:stretch>
                </p:blipFill>
                <p:spPr>
                  <a:xfrm>
                    <a:off x="8399820" y="3008115"/>
                    <a:ext cx="72000" cy="109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4">
                <p14:nvContentPartPr>
                  <p14:cNvPr id="56" name="Рукописный ввод 55">
                    <a:extLst>
                      <a:ext uri="{FF2B5EF4-FFF2-40B4-BE49-F238E27FC236}">
                        <a16:creationId xmlns:a16="http://schemas.microsoft.com/office/drawing/2014/main" id="{B7E7A531-6932-67BF-F735-3D5950D3C602}"/>
                      </a:ext>
                    </a:extLst>
                  </p14:cNvPr>
                  <p14:cNvContentPartPr/>
                  <p14:nvPr/>
                </p14:nvContentPartPr>
                <p14:xfrm>
                  <a:off x="8234220" y="3021435"/>
                  <a:ext cx="216720" cy="150480"/>
                </p14:xfrm>
              </p:contentPart>
            </mc:Choice>
            <mc:Fallback>
              <p:pic>
                <p:nvPicPr>
                  <p:cNvPr id="56" name="Рукописный ввод 55">
                    <a:extLst>
                      <a:ext uri="{FF2B5EF4-FFF2-40B4-BE49-F238E27FC236}">
                        <a16:creationId xmlns:a16="http://schemas.microsoft.com/office/drawing/2014/main" id="{B7E7A531-6932-67BF-F735-3D5950D3C602}"/>
                      </a:ext>
                    </a:extLst>
                  </p:cNvPr>
                  <p:cNvPicPr/>
                  <p:nvPr/>
                </p:nvPicPr>
                <p:blipFill>
                  <a:blip r:embed="rId55"/>
                  <a:stretch>
                    <a:fillRect/>
                  </a:stretch>
                </p:blipFill>
                <p:spPr>
                  <a:xfrm>
                    <a:off x="8225580" y="3012795"/>
                    <a:ext cx="234360" cy="168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6">
                <p14:nvContentPartPr>
                  <p14:cNvPr id="57" name="Рукописный ввод 56">
                    <a:extLst>
                      <a:ext uri="{FF2B5EF4-FFF2-40B4-BE49-F238E27FC236}">
                        <a16:creationId xmlns:a16="http://schemas.microsoft.com/office/drawing/2014/main" id="{0E825377-5A0B-B3EB-52A2-E3C5CAD0D881}"/>
                      </a:ext>
                    </a:extLst>
                  </p14:cNvPr>
                  <p14:cNvContentPartPr/>
                  <p14:nvPr/>
                </p14:nvContentPartPr>
                <p14:xfrm>
                  <a:off x="8222340" y="3203235"/>
                  <a:ext cx="198720" cy="102600"/>
                </p14:xfrm>
              </p:contentPart>
            </mc:Choice>
            <mc:Fallback>
              <p:pic>
                <p:nvPicPr>
                  <p:cNvPr id="57" name="Рукописный ввод 56">
                    <a:extLst>
                      <a:ext uri="{FF2B5EF4-FFF2-40B4-BE49-F238E27FC236}">
                        <a16:creationId xmlns:a16="http://schemas.microsoft.com/office/drawing/2014/main" id="{0E825377-5A0B-B3EB-52A2-E3C5CAD0D881}"/>
                      </a:ext>
                    </a:extLst>
                  </p:cNvPr>
                  <p:cNvPicPr/>
                  <p:nvPr/>
                </p:nvPicPr>
                <p:blipFill>
                  <a:blip r:embed="rId57"/>
                  <a:stretch>
                    <a:fillRect/>
                  </a:stretch>
                </p:blipFill>
                <p:spPr>
                  <a:xfrm>
                    <a:off x="8213340" y="3194235"/>
                    <a:ext cx="216360" cy="120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8">
                <p14:nvContentPartPr>
                  <p14:cNvPr id="59" name="Рукописный ввод 58">
                    <a:extLst>
                      <a:ext uri="{FF2B5EF4-FFF2-40B4-BE49-F238E27FC236}">
                        <a16:creationId xmlns:a16="http://schemas.microsoft.com/office/drawing/2014/main" id="{CA4BA89E-DD4B-483C-D76D-E4E15CCF48E0}"/>
                      </a:ext>
                    </a:extLst>
                  </p14:cNvPr>
                  <p14:cNvContentPartPr/>
                  <p14:nvPr/>
                </p14:nvContentPartPr>
                <p14:xfrm>
                  <a:off x="8004180" y="3108555"/>
                  <a:ext cx="16200" cy="13320"/>
                </p14:xfrm>
              </p:contentPart>
            </mc:Choice>
            <mc:Fallback>
              <p:pic>
                <p:nvPicPr>
                  <p:cNvPr id="59" name="Рукописный ввод 58">
                    <a:extLst>
                      <a:ext uri="{FF2B5EF4-FFF2-40B4-BE49-F238E27FC236}">
                        <a16:creationId xmlns:a16="http://schemas.microsoft.com/office/drawing/2014/main" id="{CA4BA89E-DD4B-483C-D76D-E4E15CCF48E0}"/>
                      </a:ext>
                    </a:extLst>
                  </p:cNvPr>
                  <p:cNvPicPr/>
                  <p:nvPr/>
                </p:nvPicPr>
                <p:blipFill>
                  <a:blip r:embed="rId59"/>
                  <a:stretch>
                    <a:fillRect/>
                  </a:stretch>
                </p:blipFill>
                <p:spPr>
                  <a:xfrm>
                    <a:off x="7995180" y="3099915"/>
                    <a:ext cx="33840" cy="30960"/>
                  </a:xfrm>
                  <a:prstGeom prst="rect">
                    <a:avLst/>
                  </a:prstGeom>
                </p:spPr>
              </p:pic>
            </mc:Fallback>
          </mc:AlternateContent>
        </p:grpSp>
        <p:sp>
          <p:nvSpPr>
            <p:cNvPr id="61" name="Овал 60">
              <a:extLst>
                <a:ext uri="{FF2B5EF4-FFF2-40B4-BE49-F238E27FC236}">
                  <a16:creationId xmlns:a16="http://schemas.microsoft.com/office/drawing/2014/main" id="{67241096-A99D-8E3A-C9D6-DF9046D8FBC6}"/>
                </a:ext>
              </a:extLst>
            </p:cNvPr>
            <p:cNvSpPr/>
            <p:nvPr/>
          </p:nvSpPr>
          <p:spPr>
            <a:xfrm>
              <a:off x="7892716" y="2779295"/>
              <a:ext cx="782052" cy="74595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6106474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Google Shape;1838;p45"/>
          <p:cNvSpPr txBox="1">
            <a:spLocks noGrp="1"/>
          </p:cNvSpPr>
          <p:nvPr>
            <p:ph type="title" idx="8"/>
          </p:nvPr>
        </p:nvSpPr>
        <p:spPr>
          <a:xfrm>
            <a:off x="383184" y="994897"/>
            <a:ext cx="474206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Могущество Карфагена не было сломлено проигранной войной. Новая война была связана с именем талантливого карфагенского полководца — Ганнибала Барки. </a:t>
            </a:r>
            <a:br>
              <a:rPr lang="ru-RU" sz="1800" dirty="0"/>
            </a:br>
            <a:r>
              <a:rPr lang="ru-RU" sz="1800" b="1" dirty="0">
                <a:solidFill>
                  <a:srgbClr val="BA7140"/>
                </a:solidFill>
                <a:effectLst/>
              </a:rPr>
              <a:t>Ганнибал</a:t>
            </a:r>
            <a:r>
              <a:rPr lang="ru-RU" sz="1800" dirty="0"/>
              <a:t> (247–183 гг. до н. э.) с детства мечтал отомстить римлянам за поражение, нанесённое в Первой Пунической войне. Став полководцем, он последовательно захватывал всё новые и новые земли, пока не приблизился к границам римских владений. </a:t>
            </a:r>
            <a:endParaRPr lang="en-US" sz="7200" dirty="0"/>
          </a:p>
        </p:txBody>
      </p:sp>
      <p:pic>
        <p:nvPicPr>
          <p:cNvPr id="3" name="Рисунок 2" descr="Изображение выглядит как Человеческое лицо, статуя, человек, искусство&#10;&#10;Автоматически созданное описание">
            <a:extLst>
              <a:ext uri="{FF2B5EF4-FFF2-40B4-BE49-F238E27FC236}">
                <a16:creationId xmlns:a16="http://schemas.microsoft.com/office/drawing/2014/main" id="{1B8B37A6-83B4-1937-65C3-C96B13770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643" y="328612"/>
            <a:ext cx="2857500" cy="4486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Google Shape;1838;p45"/>
          <p:cNvSpPr txBox="1">
            <a:spLocks noGrp="1"/>
          </p:cNvSpPr>
          <p:nvPr>
            <p:ph type="title" idx="8"/>
          </p:nvPr>
        </p:nvSpPr>
        <p:spPr>
          <a:xfrm>
            <a:off x="383184" y="994897"/>
            <a:ext cx="474206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Наконец, он решил развязать новую войну с римлянами, чтобы окончательно определить, какое государство будет главенствовать в Средиземноморье. Ганнибал напал на испанский город </a:t>
            </a:r>
            <a:r>
              <a:rPr lang="ru-RU" sz="1800" dirty="0" err="1"/>
              <a:t>Сагунт</a:t>
            </a:r>
            <a:r>
              <a:rPr lang="ru-RU" sz="1800" dirty="0"/>
              <a:t>, считавшийся союзником Рима. После такого удара римляне объявили Карфагену войну. </a:t>
            </a:r>
            <a:br>
              <a:rPr lang="ru-RU" sz="1800" dirty="0"/>
            </a:br>
            <a:r>
              <a:rPr lang="ru-RU" sz="1800" dirty="0">
                <a:solidFill>
                  <a:srgbClr val="BA7140"/>
                </a:solidFill>
              </a:rPr>
              <a:t>Вторая Пуническая война продолжалась с 218 по 201 г. до н. э.</a:t>
            </a:r>
            <a:endParaRPr lang="en-US" sz="7200" dirty="0">
              <a:solidFill>
                <a:srgbClr val="BA7140"/>
              </a:solidFill>
            </a:endParaRPr>
          </a:p>
        </p:txBody>
      </p:sp>
      <p:pic>
        <p:nvPicPr>
          <p:cNvPr id="4" name="Рисунок 3" descr="Изображение выглядит как Человеческое лицо, одежда, человек, Борода человека&#10;&#10;Автоматически созданное описание">
            <a:extLst>
              <a:ext uri="{FF2B5EF4-FFF2-40B4-BE49-F238E27FC236}">
                <a16:creationId xmlns:a16="http://schemas.microsoft.com/office/drawing/2014/main" id="{737818F6-F309-FC95-7DC1-B627F3CF2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0306" y="1281247"/>
            <a:ext cx="3591426" cy="239428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9269874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6" name="Google Shape;3886;p48"/>
          <p:cNvSpPr/>
          <p:nvPr/>
        </p:nvSpPr>
        <p:spPr>
          <a:xfrm rot="8999107">
            <a:off x="8226390" y="1228293"/>
            <a:ext cx="126218" cy="122498"/>
          </a:xfrm>
          <a:custGeom>
            <a:avLst/>
            <a:gdLst/>
            <a:ahLst/>
            <a:cxnLst/>
            <a:rect l="l" t="t" r="r" b="b"/>
            <a:pathLst>
              <a:path w="79921" h="8020" extrusionOk="0">
                <a:moveTo>
                  <a:pt x="27297" y="0"/>
                </a:moveTo>
                <a:cubicBezTo>
                  <a:pt x="16806" y="0"/>
                  <a:pt x="7841" y="384"/>
                  <a:pt x="6253" y="1623"/>
                </a:cubicBezTo>
                <a:cubicBezTo>
                  <a:pt x="6253" y="1623"/>
                  <a:pt x="1" y="5842"/>
                  <a:pt x="9379" y="6274"/>
                </a:cubicBezTo>
                <a:cubicBezTo>
                  <a:pt x="15518" y="6573"/>
                  <a:pt x="43773" y="8020"/>
                  <a:pt x="62583" y="8020"/>
                </a:cubicBezTo>
                <a:cubicBezTo>
                  <a:pt x="72588" y="8020"/>
                  <a:pt x="79920" y="7610"/>
                  <a:pt x="79832" y="6401"/>
                </a:cubicBezTo>
                <a:cubicBezTo>
                  <a:pt x="79578" y="2919"/>
                  <a:pt x="65421" y="1013"/>
                  <a:pt x="65421" y="1013"/>
                </a:cubicBezTo>
                <a:cubicBezTo>
                  <a:pt x="65421" y="1013"/>
                  <a:pt x="44344" y="0"/>
                  <a:pt x="2729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882;p48">
            <a:extLst>
              <a:ext uri="{FF2B5EF4-FFF2-40B4-BE49-F238E27FC236}">
                <a16:creationId xmlns:a16="http://schemas.microsoft.com/office/drawing/2014/main" id="{51B9F656-BEEF-6726-053A-3D7CBB6DB944}"/>
              </a:ext>
            </a:extLst>
          </p:cNvPr>
          <p:cNvSpPr txBox="1">
            <a:spLocks/>
          </p:cNvSpPr>
          <p:nvPr/>
        </p:nvSpPr>
        <p:spPr>
          <a:xfrm>
            <a:off x="0" y="1993632"/>
            <a:ext cx="3843099" cy="827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→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139700" indent="0" algn="ctr">
              <a:buNone/>
            </a:pPr>
            <a:r>
              <a:rPr lang="ru-RU" sz="1800" dirty="0"/>
              <a:t>Ганнибал отправился в поход и уже через пять месяцев подошёл к Альпам. Полководец выбрал путь через Альпы, потому что высадка в Италию с моря была невозможна: римский флот превосходил карфагенский.</a:t>
            </a:r>
            <a:endParaRPr lang="ru-RU" dirty="0"/>
          </a:p>
        </p:txBody>
      </p:sp>
      <p:pic>
        <p:nvPicPr>
          <p:cNvPr id="3" name="Рисунок 2" descr="Изображение выглядит как текст, карта, атлас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BA40CE38-B61D-46B7-2C8E-2D7074824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5065" y="0"/>
            <a:ext cx="501893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6422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Google Shape;1838;p45"/>
          <p:cNvSpPr txBox="1">
            <a:spLocks noGrp="1"/>
          </p:cNvSpPr>
          <p:nvPr>
            <p:ph type="title" idx="8"/>
          </p:nvPr>
        </p:nvSpPr>
        <p:spPr>
          <a:xfrm>
            <a:off x="308972" y="464248"/>
            <a:ext cx="437131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/>
              <a:t>Проходя через земли галлов, он не встречал никакого сопротивления, так как говорил, что пришёл освободить их от римлян. Переход через Альпийские горы был тяжёлым: боевым слонам и воинам предстояло передвигаться по узким горным тропам, покрытым снегом и окружённым ледниками. Почти половина отправившихся в поход солдат и животных погибла в пути. Однако Альпы были преодолены, а галльские племена, проживавшие за ними, встречали Ганнибала как освободителя и вступали в его войско. Посланные Сенатом римские легионы, призванные остановить продвижение Ганнибала, были разбиты карфагенянами. Теперь путь Ганнибала лежал прямо на Рим.</a:t>
            </a:r>
            <a:endParaRPr lang="en-US" sz="6600" dirty="0"/>
          </a:p>
        </p:txBody>
      </p:sp>
      <p:pic>
        <p:nvPicPr>
          <p:cNvPr id="3" name="Рисунок 2" descr="Изображение выглядит как небо, мультфильм, облако, картина&#10;&#10;Автоматически созданное описание">
            <a:extLst>
              <a:ext uri="{FF2B5EF4-FFF2-40B4-BE49-F238E27FC236}">
                <a16:creationId xmlns:a16="http://schemas.microsoft.com/office/drawing/2014/main" id="{2EEE879B-55F5-1239-48EC-C333B12CF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445" y="0"/>
            <a:ext cx="40705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6572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ocial Studies Subject for Middle School: Roman Myths and Legends by Slidesgo">
  <a:themeElements>
    <a:clrScheme name="Simple Light">
      <a:dk1>
        <a:srgbClr val="191919"/>
      </a:dk1>
      <a:lt1>
        <a:srgbClr val="FDFAF6"/>
      </a:lt1>
      <a:dk2>
        <a:srgbClr val="E9E6CD"/>
      </a:dk2>
      <a:lt2>
        <a:srgbClr val="CCD5AF"/>
      </a:lt2>
      <a:accent1>
        <a:srgbClr val="CAC7AC"/>
      </a:accent1>
      <a:accent2>
        <a:srgbClr val="ABA492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977</Words>
  <Application>Microsoft Office PowerPoint</Application>
  <PresentationFormat>Экран (16:9)</PresentationFormat>
  <Paragraphs>23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Poppins</vt:lpstr>
      <vt:lpstr>Arial</vt:lpstr>
      <vt:lpstr>Caudex</vt:lpstr>
      <vt:lpstr>Social Studies Subject for Middle School: Roman Myths and Legends by Slidesgo</vt:lpstr>
      <vt:lpstr>§49. Вторая война Рима с Карфагеном</vt:lpstr>
      <vt:lpstr>Презентация PowerPoint</vt:lpstr>
      <vt:lpstr>Карфаген — государство, основанное финикийскими мореплавателями-колонистами ещё в IX в. до н. э. К началу Пунических войн Карфаген владел землями Северной Африки, Испании и островами в Средиземном море. Это было одно из самых могущественных государств древности.</vt:lpstr>
      <vt:lpstr>Презентация PowerPoint</vt:lpstr>
      <vt:lpstr>Первую Пуническую войну выиграл Рим, забрав себе остров Сицилия</vt:lpstr>
      <vt:lpstr>Могущество Карфагена не было сломлено проигранной войной. Новая война была связана с именем талантливого карфагенского полководца — Ганнибала Барки.  Ганнибал (247–183 гг. до н. э.) с детства мечтал отомстить римлянам за поражение, нанесённое в Первой Пунической войне. Став полководцем, он последовательно захватывал всё новые и новые земли, пока не приблизился к границам римских владений. </vt:lpstr>
      <vt:lpstr>Наконец, он решил развязать новую войну с римлянами, чтобы окончательно определить, какое государство будет главенствовать в Средиземноморье. Ганнибал напал на испанский город Сагунт, считавшийся союзником Рима. После такого удара римляне объявили Карфагену войну.  Вторая Пуническая война продолжалась с 218 по 201 г. до н. э.</vt:lpstr>
      <vt:lpstr>Презентация PowerPoint</vt:lpstr>
      <vt:lpstr>Проходя через земли галлов, он не встречал никакого сопротивления, так как говорил, что пришёл освободить их от римлян. Переход через Альпийские горы был тяжёлым: боевым слонам и воинам предстояло передвигаться по узким горным тропам, покрытым снегом и окружённым ледниками. Почти половина отправившихся в поход солдат и животных погибла в пути. Однако Альпы были преодолены, а галльские племена, проживавшие за ними, встречали Ганнибала как освободителя и вступали в его войско. Посланные Сенатом римские легионы, призванные остановить продвижение Ганнибала, были разбиты карфагенянами. Теперь путь Ганнибала лежал прямо на Рим.</vt:lpstr>
      <vt:lpstr>Презентация PowerPoint</vt:lpstr>
      <vt:lpstr>Перелом в затяжной войне был связан с назначением римским военачальником в Италии Публия Корнелия Сципиона (235–183 гг. до н. э.), позже получившего за свои победы прозвище Африканский. Этот полководец разработал план, согласно которому римляне должны были нанести удар по владениям Карфагена в Северной Африке, тем самым вынудив Ганнибала вернуться на защиту своих земель.</vt:lpstr>
      <vt:lpstr>Презентация PowerPoint</vt:lpstr>
      <vt:lpstr>Презентация PowerPoint</vt:lpstr>
      <vt:lpstr>В результате Пунических войн Римская республика сокрушила своего главного конкурента в Средиземноморье — Карфаген. Рим стал самым большим и мощным государством региона.</vt:lpstr>
      <vt:lpstr>Другие презентации и методические материалы в телеграм-канале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§47. Завоевание Римом Италии</dc:title>
  <cp:lastModifiedBy>anfimova alexandra</cp:lastModifiedBy>
  <cp:revision>7</cp:revision>
  <dcterms:modified xsi:type="dcterms:W3CDTF">2024-03-24T07:36:02Z</dcterms:modified>
</cp:coreProperties>
</file>